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8" r:id="rId6"/>
    <p:sldId id="276" r:id="rId7"/>
    <p:sldId id="279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dhembare" userId="4db2b67af1ccea1b" providerId="LiveId" clId="{B4A65CB5-7726-42E3-9573-7D512FDF4D01}"/>
    <pc:docChg chg="delSld">
      <pc:chgData name="isha dhembare" userId="4db2b67af1ccea1b" providerId="LiveId" clId="{B4A65CB5-7726-42E3-9573-7D512FDF4D01}" dt="2022-07-31T19:55:41.800" v="0" actId="47"/>
      <pc:docMkLst>
        <pc:docMk/>
      </pc:docMkLst>
      <pc:sldChg chg="del">
        <pc:chgData name="isha dhembare" userId="4db2b67af1ccea1b" providerId="LiveId" clId="{B4A65CB5-7726-42E3-9573-7D512FDF4D01}" dt="2022-07-31T19:55:41.800" v="0" actId="47"/>
        <pc:sldMkLst>
          <pc:docMk/>
          <pc:sldMk cId="132560859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ideas.com/" TargetMode="External"/><Relationship Id="rId2" Type="http://schemas.openxmlformats.org/officeDocument/2006/relationships/hyperlink" Target="http://www.javatpoint.com/array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" TargetMode="External"/><Relationship Id="rId4" Type="http://schemas.openxmlformats.org/officeDocument/2006/relationships/hyperlink" Target="http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Book Store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Isha Sharad Dhembare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028203-40E0-3888-9905-DB6A5B9D3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234"/>
          <a:stretch/>
        </p:blipFill>
        <p:spPr>
          <a:xfrm>
            <a:off x="381001" y="136524"/>
            <a:ext cx="11545956" cy="6219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C721-630C-FB0E-A517-F265DA5D06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67B1-D781-35AA-FE82-C46673A8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7E60-9C8B-7131-C351-A658229EF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3A17B-3B40-F46A-A5C4-C0C4BD1E1E88}"/>
              </a:ext>
            </a:extLst>
          </p:cNvPr>
          <p:cNvSpPr txBox="1"/>
          <p:nvPr/>
        </p:nvSpPr>
        <p:spPr>
          <a:xfrm>
            <a:off x="265043" y="4386469"/>
            <a:ext cx="2663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</a:rPr>
              <a:t>showMenu</a:t>
            </a:r>
            <a:r>
              <a:rPr lang="en-GB" sz="2800" dirty="0">
                <a:solidFill>
                  <a:srgbClr val="FF0000"/>
                </a:solidFill>
              </a:rPr>
              <a:t>() function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79486B-9DC5-18E7-8031-B208351A9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9971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26BE-AC90-862B-63B8-F2E4EDACF0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6DDA-0E92-48D6-1A67-DA7AF6F3C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BC1B-28FA-6478-B5CE-023F9BD76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3A6EB-2E02-91D6-B6AB-032593D92C38}"/>
              </a:ext>
            </a:extLst>
          </p:cNvPr>
          <p:cNvSpPr txBox="1"/>
          <p:nvPr/>
        </p:nvSpPr>
        <p:spPr>
          <a:xfrm>
            <a:off x="132522" y="4532243"/>
            <a:ext cx="286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</a:rPr>
              <a:t>showBook</a:t>
            </a:r>
            <a:r>
              <a:rPr lang="en-GB" sz="2800" dirty="0">
                <a:solidFill>
                  <a:srgbClr val="FF0000"/>
                </a:solidFill>
              </a:rPr>
              <a:t>() Function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4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8A00-0DCD-19E2-964C-11B4734A57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E738-3590-6E8C-5C5F-00DFCE81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AF61-6BB4-FCD7-FCAA-A72852810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8A4C9-F975-2E15-8411-C9005C85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59"/>
          <a:stretch/>
        </p:blipFill>
        <p:spPr>
          <a:xfrm>
            <a:off x="0" y="1674"/>
            <a:ext cx="12192000" cy="6719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BFE63-30BF-C34B-64CF-7F87BBEF626F}"/>
              </a:ext>
            </a:extLst>
          </p:cNvPr>
          <p:cNvSpPr txBox="1"/>
          <p:nvPr/>
        </p:nvSpPr>
        <p:spPr>
          <a:xfrm>
            <a:off x="145774" y="4200939"/>
            <a:ext cx="231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</a:rPr>
              <a:t>addBook</a:t>
            </a:r>
            <a:r>
              <a:rPr lang="en-GB" sz="2800" dirty="0">
                <a:solidFill>
                  <a:srgbClr val="FF0000"/>
                </a:solidFill>
              </a:rPr>
              <a:t>()</a:t>
            </a:r>
          </a:p>
          <a:p>
            <a:r>
              <a:rPr lang="en-GB" sz="2800" dirty="0">
                <a:solidFill>
                  <a:srgbClr val="FF0000"/>
                </a:solidFill>
              </a:rPr>
              <a:t>function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2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1AAB-A611-5AFB-1597-323B6342DB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7308-5F24-0804-7312-2AE53EBB2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F4F92-00E6-014E-2C06-32A1FB12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93433-6576-10F9-B9E6-03123EDC8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CC679B-09A6-0A94-EED5-A22D52265C48}"/>
              </a:ext>
            </a:extLst>
          </p:cNvPr>
          <p:cNvSpPr txBox="1"/>
          <p:nvPr/>
        </p:nvSpPr>
        <p:spPr>
          <a:xfrm>
            <a:off x="381000" y="3750365"/>
            <a:ext cx="22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Book added Successfully</a:t>
            </a:r>
            <a:r>
              <a:rPr lang="en-GB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760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FA29-9C7D-D503-D3FC-EC334B9B51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7AE5-6EB9-EAAE-11CB-5C5DADA45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F42E-6848-724D-6AA9-11B81A4A1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EC4FF0-2566-F83C-856A-0C90F694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9" t="36288" r="8398" b="25045"/>
          <a:stretch/>
        </p:blipFill>
        <p:spPr>
          <a:xfrm>
            <a:off x="190501" y="-48252"/>
            <a:ext cx="11810998" cy="5563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CA4F8F-537A-7DDF-6EEC-255B4EE22B77}"/>
              </a:ext>
            </a:extLst>
          </p:cNvPr>
          <p:cNvSpPr txBox="1"/>
          <p:nvPr/>
        </p:nvSpPr>
        <p:spPr>
          <a:xfrm>
            <a:off x="768626" y="5612528"/>
            <a:ext cx="901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FF0000"/>
                </a:solidFill>
              </a:rPr>
              <a:t>modBook</a:t>
            </a:r>
            <a:r>
              <a:rPr lang="en-GB" sz="2800" dirty="0">
                <a:solidFill>
                  <a:srgbClr val="FF0000"/>
                </a:solidFill>
              </a:rPr>
              <a:t>() function modified no of copies available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5564-ACED-665D-197C-75ED10440B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68B0-85B8-D7FA-CDCA-6CB99F372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F54A-7FC1-A2E0-B61B-D8CB79406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8802E-9832-C089-1A30-37734126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EAFFD-D337-0689-0D8F-3B96DB763858}"/>
              </a:ext>
            </a:extLst>
          </p:cNvPr>
          <p:cNvSpPr txBox="1"/>
          <p:nvPr/>
        </p:nvSpPr>
        <p:spPr>
          <a:xfrm>
            <a:off x="381000" y="2637183"/>
            <a:ext cx="225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FF0000"/>
                </a:solidFill>
              </a:rPr>
              <a:t>DeleteBook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</a:p>
          <a:p>
            <a:r>
              <a:rPr lang="en-GB" sz="2400" dirty="0">
                <a:solidFill>
                  <a:srgbClr val="FF0000"/>
                </a:solidFill>
              </a:rPr>
              <a:t>Deletes book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0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A821-5933-6907-F30B-A6F24DEED9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B6BA-8427-3074-8E03-42E3FB6C3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2D05-F8DA-8202-FCB2-B6E483BD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87109-FE6E-4DDB-08E4-896EF7F7C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75" b="9159"/>
          <a:stretch/>
        </p:blipFill>
        <p:spPr>
          <a:xfrm>
            <a:off x="-1113184" y="0"/>
            <a:ext cx="13305183" cy="672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DF98A-7781-3D76-25EB-C72DE24F9C59}"/>
              </a:ext>
            </a:extLst>
          </p:cNvPr>
          <p:cNvSpPr txBox="1"/>
          <p:nvPr/>
        </p:nvSpPr>
        <p:spPr>
          <a:xfrm>
            <a:off x="-675861" y="4823791"/>
            <a:ext cx="2835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Book deleted Successfully represents in total book list.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0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9F183-AD81-3EEA-2305-40A42C3A62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549B-B68B-71C8-ABFC-9EC6FA672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176B-83FA-B3B8-CF76-D35F190B7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42D1D-926E-7852-0538-C404E470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9FA946-AE01-5541-E38A-90519A58DE46}"/>
              </a:ext>
            </a:extLst>
          </p:cNvPr>
          <p:cNvSpPr txBox="1"/>
          <p:nvPr/>
        </p:nvSpPr>
        <p:spPr>
          <a:xfrm>
            <a:off x="198783" y="3140765"/>
            <a:ext cx="2464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Successful Logout</a:t>
            </a:r>
          </a:p>
          <a:p>
            <a:r>
              <a:rPr lang="en-GB" sz="2000" dirty="0">
                <a:solidFill>
                  <a:srgbClr val="FF0000"/>
                </a:solidFill>
              </a:rPr>
              <a:t>Changed Information retained after </a:t>
            </a:r>
            <a:r>
              <a:rPr lang="en-GB" sz="2000" dirty="0" err="1">
                <a:solidFill>
                  <a:srgbClr val="FF0000"/>
                </a:solidFill>
              </a:rPr>
              <a:t>loging</a:t>
            </a:r>
            <a:r>
              <a:rPr lang="en-GB" sz="2000" dirty="0">
                <a:solidFill>
                  <a:srgbClr val="FF0000"/>
                </a:solidFill>
              </a:rPr>
              <a:t> in again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3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9F16-B429-8257-4B74-2DBF88A5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goals for this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8863-1DC8-FCCC-A32D-81B2FF69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customer module can be added which will let customers create a login ID and password using this they can view available books and price.</a:t>
            </a:r>
          </a:p>
          <a:p>
            <a:r>
              <a:rPr lang="en-GB" dirty="0"/>
              <a:t>A module in which customer can add books to cart before book is available in store, so they do not have to take tension about book selling out.</a:t>
            </a:r>
          </a:p>
          <a:p>
            <a:r>
              <a:rPr lang="en-GB" dirty="0"/>
              <a:t>A module where customer can sell off there old books to book store.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0FD9-A6DD-5D63-D40E-73DA4AC976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9915-8726-4C89-3C0F-3B44124A0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5A28-11BB-9852-4F02-8035041AB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9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86CF-441F-270D-3E62-E503D410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5382-D95E-3715-7983-79002C4A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www.javatpoint.com/arrays</a:t>
            </a:r>
            <a:endParaRPr lang="en-GB" dirty="0"/>
          </a:p>
          <a:p>
            <a:r>
              <a:rPr lang="en-GB" dirty="0">
                <a:hlinkClick r:id="rId3"/>
              </a:rPr>
              <a:t>www.projectIdeas.com</a:t>
            </a:r>
            <a:endParaRPr lang="en-GB" dirty="0"/>
          </a:p>
          <a:p>
            <a:r>
              <a:rPr lang="en-GB" dirty="0">
                <a:hlinkClick r:id="rId4"/>
              </a:rPr>
              <a:t>www.google.com</a:t>
            </a:r>
            <a:endParaRPr lang="en-GB" dirty="0"/>
          </a:p>
          <a:p>
            <a:r>
              <a:rPr lang="en-GB" dirty="0">
                <a:hlinkClick r:id="rId5"/>
              </a:rPr>
              <a:t>www.youtube.com</a:t>
            </a:r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8E3D-D3BC-C591-B814-925E7644F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EEBA-E8C6-0336-CB1A-3687ADAEB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808A-88A8-CC3A-0562-DBB576FF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system is created for Book Store Managers to handle sale of books.</a:t>
            </a:r>
          </a:p>
          <a:p>
            <a:r>
              <a:rPr lang="en-US" dirty="0"/>
              <a:t>This application helps managers to acquire information of books available in store,</a:t>
            </a:r>
          </a:p>
          <a:p>
            <a:r>
              <a:rPr lang="en-US" dirty="0"/>
              <a:t>Book Store Managers can ADD , DELETE and MODIFY the information of books with this System.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675C-3B4D-8DF1-FB54-792EE9C2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527852"/>
            <a:ext cx="3422374" cy="1325563"/>
          </a:xfrm>
        </p:spPr>
        <p:txBody>
          <a:bodyPr/>
          <a:lstStyle/>
          <a:p>
            <a:r>
              <a:rPr lang="en-GB" dirty="0"/>
              <a:t>Thank You.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5240-0638-E4BE-3457-ACC53D1012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21ED-A3BE-93AE-061B-AA57BD36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7C43-2545-3556-AA93-CB9F610FA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30CF-3783-6E83-2672-30E1BD37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41244"/>
            <a:ext cx="9779183" cy="1325563"/>
          </a:xfrm>
        </p:spPr>
        <p:txBody>
          <a:bodyPr/>
          <a:lstStyle/>
          <a:p>
            <a:r>
              <a:rPr lang="en-GB" dirty="0" err="1"/>
              <a:t>SoftwareRequirements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EAE6-CFEB-89BC-0DC1-0CF166F8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ECLIPSE IDE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B5DC-C3C6-33F8-C93A-C1C933B93B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4967-5467-FAA7-2F66-899EAFB6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F102-8633-A7F3-E997-44FE75B7C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2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27EF-B83F-0198-4C65-42C59341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9AE3-8AFF-3366-7AF0-636AB19E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7"/>
            <a:ext cx="9924577" cy="4840533"/>
          </a:xfrm>
        </p:spPr>
        <p:txBody>
          <a:bodyPr/>
          <a:lstStyle/>
          <a:p>
            <a:r>
              <a:rPr lang="en-GB" dirty="0"/>
              <a:t>There are four modules in this </a:t>
            </a:r>
            <a:r>
              <a:rPr lang="en-IN" dirty="0"/>
              <a:t>system.</a:t>
            </a:r>
          </a:p>
          <a:p>
            <a:r>
              <a:rPr lang="en-IN" dirty="0"/>
              <a:t>Admin:</a:t>
            </a:r>
          </a:p>
          <a:p>
            <a:r>
              <a:rPr lang="en-IN" dirty="0"/>
              <a:t>This includes information about admins </a:t>
            </a:r>
            <a:r>
              <a:rPr lang="en-IN" dirty="0" err="1"/>
              <a:t>userId</a:t>
            </a:r>
            <a:r>
              <a:rPr lang="en-IN" dirty="0"/>
              <a:t> and password.</a:t>
            </a:r>
          </a:p>
          <a:p>
            <a:r>
              <a:rPr lang="en-IN" dirty="0" err="1"/>
              <a:t>BookData</a:t>
            </a:r>
            <a:r>
              <a:rPr lang="en-IN" dirty="0"/>
              <a:t>:</a:t>
            </a:r>
          </a:p>
          <a:p>
            <a:r>
              <a:rPr lang="en-IN" dirty="0"/>
              <a:t>Includes info about Books . Some values of books are hard coded in this program.</a:t>
            </a:r>
          </a:p>
          <a:p>
            <a:r>
              <a:rPr lang="en-IN" dirty="0" err="1"/>
              <a:t>BooksAdding</a:t>
            </a:r>
            <a:r>
              <a:rPr lang="en-IN" dirty="0"/>
              <a:t>:</a:t>
            </a:r>
          </a:p>
          <a:p>
            <a:r>
              <a:rPr lang="en-IN" dirty="0"/>
              <a:t>Includes methods to add Books in store management system.</a:t>
            </a:r>
          </a:p>
          <a:p>
            <a:r>
              <a:rPr lang="en-IN" dirty="0" err="1"/>
              <a:t>MajesticStore</a:t>
            </a:r>
            <a:r>
              <a:rPr lang="en-IN" dirty="0"/>
              <a:t>:</a:t>
            </a:r>
          </a:p>
          <a:p>
            <a:r>
              <a:rPr lang="en-IN" dirty="0"/>
              <a:t>This includes main method.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96AE-B7F5-09C5-43CE-3E46FFE92C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F97C-1415-3F33-CBD5-713190C07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F9F2-2B79-17A6-F0F8-1E3FA53E7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2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87C2-E36C-C737-D11B-DF5E0478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44C1-8D6D-3BE3-3D93-5129CCC9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985768"/>
          </a:xfrm>
        </p:spPr>
        <p:txBody>
          <a:bodyPr/>
          <a:lstStyle/>
          <a:p>
            <a:r>
              <a:rPr lang="en-GB" dirty="0"/>
              <a:t>Following are the modules used in this system:</a:t>
            </a:r>
          </a:p>
          <a:p>
            <a:r>
              <a:rPr lang="en-GB" dirty="0" err="1"/>
              <a:t>showMenu</a:t>
            </a:r>
            <a:r>
              <a:rPr lang="en-GB" dirty="0"/>
              <a:t>()</a:t>
            </a:r>
          </a:p>
          <a:p>
            <a:r>
              <a:rPr lang="en-GB" dirty="0"/>
              <a:t>Shows menu of operation that can be done in this system.</a:t>
            </a:r>
          </a:p>
          <a:p>
            <a:r>
              <a:rPr lang="en-GB" dirty="0" err="1"/>
              <a:t>showBook</a:t>
            </a:r>
            <a:r>
              <a:rPr lang="en-GB" dirty="0"/>
              <a:t>()</a:t>
            </a:r>
          </a:p>
          <a:p>
            <a:r>
              <a:rPr lang="en-GB" dirty="0"/>
              <a:t>Shows books available in store.</a:t>
            </a:r>
          </a:p>
          <a:p>
            <a:r>
              <a:rPr lang="en-GB" dirty="0" err="1"/>
              <a:t>addBook</a:t>
            </a:r>
            <a:r>
              <a:rPr lang="en-GB" dirty="0"/>
              <a:t>()</a:t>
            </a:r>
          </a:p>
          <a:p>
            <a:r>
              <a:rPr lang="en-GB" dirty="0"/>
              <a:t>Admin can add books in system using this module.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624B-4938-7528-A950-483D77C9E7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5811-1388-FE53-D68E-01029F0BA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8CF8-8F87-352A-67BF-149EFE975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9941-61C8-E63B-A00B-2F05F2C1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371061"/>
            <a:ext cx="9926258" cy="5013221"/>
          </a:xfrm>
        </p:spPr>
        <p:txBody>
          <a:bodyPr/>
          <a:lstStyle/>
          <a:p>
            <a:r>
              <a:rPr lang="en-GB" dirty="0" err="1"/>
              <a:t>modBook</a:t>
            </a:r>
            <a:r>
              <a:rPr lang="en-GB" dirty="0"/>
              <a:t>()</a:t>
            </a:r>
          </a:p>
          <a:p>
            <a:r>
              <a:rPr lang="en-GB" dirty="0"/>
              <a:t>This function helps in modifying information about books </a:t>
            </a:r>
          </a:p>
          <a:p>
            <a:r>
              <a:rPr lang="en-GB" dirty="0"/>
              <a:t> </a:t>
            </a:r>
            <a:r>
              <a:rPr lang="en-GB" dirty="0" err="1"/>
              <a:t>e.g</a:t>
            </a:r>
            <a:r>
              <a:rPr lang="en-GB" dirty="0"/>
              <a:t>: number of copies and price of book.</a:t>
            </a:r>
          </a:p>
          <a:p>
            <a:r>
              <a:rPr lang="en-GB" dirty="0" err="1"/>
              <a:t>deleteBook</a:t>
            </a:r>
            <a:r>
              <a:rPr lang="en-GB" dirty="0"/>
              <a:t>()</a:t>
            </a:r>
          </a:p>
          <a:p>
            <a:r>
              <a:rPr lang="en-GB" dirty="0"/>
              <a:t>If book is sold out Using this function admin can delete that book.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BCE4-E7BA-B662-EBDD-EF378377A1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0437-6356-4CB5-088B-4083A0441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A380-CCAB-2878-15CA-A61307DA2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0C98-BA10-0F90-2B59-581E629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UseCase</a:t>
            </a:r>
            <a:r>
              <a:rPr lang="en-GB" dirty="0"/>
              <a:t> Diagram: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159707-DFF9-99AE-BF92-B31AF4E1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913" t="7177" r="11654" b="41190"/>
          <a:stretch/>
        </p:blipFill>
        <p:spPr>
          <a:xfrm>
            <a:off x="1338470" y="1706563"/>
            <a:ext cx="9686038" cy="44822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DBCA-9613-DFB1-9B58-174AE6A0AD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A2AF-C633-EDC6-03FC-E26D69592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F2AE-6ABD-07AA-4212-9E798075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3E25-55F9-F147-D6F7-EA6CF18D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77957"/>
          </a:xfrm>
        </p:spPr>
        <p:txBody>
          <a:bodyPr/>
          <a:lstStyle/>
          <a:p>
            <a:r>
              <a:rPr lang="en-GB" dirty="0"/>
              <a:t>Class Diagram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320754-129C-B217-813C-52C957433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574" t="6592" r="37574" b="17055"/>
          <a:stretch/>
        </p:blipFill>
        <p:spPr>
          <a:xfrm>
            <a:off x="1167492" y="1433461"/>
            <a:ext cx="8837899" cy="52880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05E7-7FAB-CD42-6331-B0B30AA6B4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33CB-16F5-8A3B-B25E-F628FDF9F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86E7-0AE5-023F-B997-9607FD8A1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652C-62E4-006F-5147-E5E321BDBD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9845-3FC7-A26F-F4D7-08EC4299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DDC9-5937-1A53-A428-E30F94A47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0DB74D-5F2B-C6DA-649A-18C02B88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8" r="30033" b="5545"/>
          <a:stretch/>
        </p:blipFill>
        <p:spPr>
          <a:xfrm>
            <a:off x="1047571" y="0"/>
            <a:ext cx="10096855" cy="672147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877E9-5B5C-3620-E4C3-F147E41F0DE3}"/>
              </a:ext>
            </a:extLst>
          </p:cNvPr>
          <p:cNvSpPr txBox="1"/>
          <p:nvPr/>
        </p:nvSpPr>
        <p:spPr>
          <a:xfrm>
            <a:off x="208723" y="4691269"/>
            <a:ext cx="395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Successfully Logged into system.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170</TotalTime>
  <Words>428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Book Store Management System</vt:lpstr>
      <vt:lpstr>Introduction</vt:lpstr>
      <vt:lpstr>SoftwareRequirements:</vt:lpstr>
      <vt:lpstr>Modules:</vt:lpstr>
      <vt:lpstr>Functions :</vt:lpstr>
      <vt:lpstr>PowerPoint Presentation</vt:lpstr>
      <vt:lpstr>UseCase Diagram: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goals for this System</vt:lpstr>
      <vt:lpstr>Resources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Management System</dc:title>
  <dc:creator>isha dhembare</dc:creator>
  <cp:lastModifiedBy>isha dhembare</cp:lastModifiedBy>
  <cp:revision>1</cp:revision>
  <dcterms:created xsi:type="dcterms:W3CDTF">2022-07-31T17:05:36Z</dcterms:created>
  <dcterms:modified xsi:type="dcterms:W3CDTF">2022-07-31T19:55:46Z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