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8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4" autoAdjust="0"/>
    <p:restoredTop sz="94660"/>
  </p:normalViewPr>
  <p:slideViewPr>
    <p:cSldViewPr>
      <p:cViewPr varScale="1">
        <p:scale>
          <a:sx n="64" d="100"/>
          <a:sy n="64" d="100"/>
        </p:scale>
        <p:origin x="-1332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wipe/>
  </p:transition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OLA SQL Analysis Project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Isha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Pandey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261968"/>
            <a:ext cx="2819400" cy="151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884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799" y="304801"/>
            <a:ext cx="864041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6) Find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the maximum and minimum driver ratings for Prime Sedan bookings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SELECT  MAX(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Driver_Ratings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as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max_rating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MIN(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Driver_Ratings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as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min_rating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FROM  bookings  WHERE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Vehicle_Type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= ‘Prime Sedan’. 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296860"/>
            <a:ext cx="3248478" cy="1732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143" y="5562600"/>
            <a:ext cx="2231147" cy="12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239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826" y="466635"/>
            <a:ext cx="837537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7) Retrieve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all rides where payment was made using UPI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SELECT *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FROM bookings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Payment_Method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= 'UPI';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6" y="2667000"/>
            <a:ext cx="8375374" cy="327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5655273"/>
            <a:ext cx="2231147" cy="112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854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586264"/>
            <a:ext cx="88392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8) Find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the average customer rating per vehicle type: 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Vehicle_Type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AVG(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Customer_Rating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avg_customer_rating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FROM  bookings GROUP BY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Vehicle_Type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743200"/>
            <a:ext cx="4182059" cy="312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143" y="5562600"/>
            <a:ext cx="2231147" cy="12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702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868679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9) Calculate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the total booking value of rides completed successfully: 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SUM(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Booking_Value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as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total_successful_value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FROM bookings WHERE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Booking_Status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= 'Success'; </a:t>
            </a:r>
          </a:p>
          <a:p>
            <a:r>
              <a:rPr lang="en-IN" dirty="0"/>
              <a:t> 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415748"/>
            <a:ext cx="3029373" cy="1461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143" y="5562600"/>
            <a:ext cx="2231147" cy="12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162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113" y="374374"/>
            <a:ext cx="86072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10) List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all incomplete rides along with the reason: 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SELECT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Booking_ID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Incomplete_Rides_Reason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bookings WHERE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Incomplete_Rides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= 'Yes'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78" y="2590800"/>
            <a:ext cx="5486400" cy="4039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143" y="5562600"/>
            <a:ext cx="2231147" cy="12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670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600200"/>
            <a:ext cx="3657600" cy="11430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Some Insights</a:t>
            </a:r>
            <a:endParaRPr lang="en-IN" sz="44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186167"/>
            <a:ext cx="2819400" cy="151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272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380999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Select * from bookings;</a:t>
            </a:r>
            <a:endParaRPr lang="en-IN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8458200" cy="5257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601" y="228600"/>
            <a:ext cx="1829164" cy="98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680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1" y="609600"/>
            <a:ext cx="86106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631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57200"/>
            <a:ext cx="853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Retrieve all successful bookings: 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SELECT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FROM bookings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Booking_Status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= 'Success'; </a:t>
            </a:r>
          </a:p>
          <a:p>
            <a:pPr marL="342900" indent="-342900">
              <a:buFont typeface="+mj-lt"/>
              <a:buAutoNum type="arabicParenR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34421"/>
            <a:ext cx="8686800" cy="37853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903844"/>
            <a:ext cx="2133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116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583096"/>
            <a:ext cx="8839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2) Find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the average ride distance for each vehicle type: 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SELECT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Vehicle_Type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AVG(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Ride_Distance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as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avg_distance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FROM  bookings GROUP BY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Vehicle_Type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048000"/>
            <a:ext cx="4610743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143" y="5562600"/>
            <a:ext cx="2231147" cy="12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679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25623"/>
            <a:ext cx="8763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3) Get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the total number of cancelled rides by customers: 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SELECT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COUNT(*) FROM bookings WHERE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Booking_Status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canceled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by Customer'; </a:t>
            </a:r>
          </a:p>
          <a:p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505200"/>
            <a:ext cx="3057665" cy="2495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143" y="5562600"/>
            <a:ext cx="2231147" cy="12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852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1" y="381000"/>
            <a:ext cx="8686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4) List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the top 5 customers who booked the highest number of rides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Customer_ID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COUNT(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Booking_ID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 as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total_rides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FROM bookings GROUP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Customer_ID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ORDER BY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total_rides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DESC LIMIT 5;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124200"/>
            <a:ext cx="54864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143" y="5562600"/>
            <a:ext cx="2231147" cy="12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657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1" y="457200"/>
            <a:ext cx="89153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5) Get the number of rides cancelled by drivers due to personal and car-related issues: </a:t>
            </a:r>
          </a:p>
          <a:p>
            <a:pPr lvl="0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SELECT  COUNT(*) FROM bookings WHERE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cancelled_Rides_by_Driver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= 'Personal &amp; Car related issue';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048000"/>
            <a:ext cx="2667372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143" y="5562600"/>
            <a:ext cx="2231147" cy="120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986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156</TotalTime>
  <Words>269</Words>
  <Application>Microsoft Office PowerPoint</Application>
  <PresentationFormat>On-screen Show (4:3)</PresentationFormat>
  <Paragraphs>36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OLA SQL Analysis Project</vt:lpstr>
      <vt:lpstr>Some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OLA SQL Analysis Project</dc:title>
  <dc:creator>Admin</dc:creator>
  <cp:lastModifiedBy>Admin</cp:lastModifiedBy>
  <cp:revision>18</cp:revision>
  <dcterms:created xsi:type="dcterms:W3CDTF">2006-08-16T00:00:00Z</dcterms:created>
  <dcterms:modified xsi:type="dcterms:W3CDTF">2025-09-15T12:49:21Z</dcterms:modified>
</cp:coreProperties>
</file>