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31"/>
  </p:notesMasterIdLst>
  <p:handoutMasterIdLst>
    <p:handoutMasterId r:id="rId32"/>
  </p:handoutMasterIdLst>
  <p:sldIdLst>
    <p:sldId id="342" r:id="rId5"/>
    <p:sldId id="359" r:id="rId6"/>
    <p:sldId id="382" r:id="rId7"/>
    <p:sldId id="383" r:id="rId8"/>
    <p:sldId id="373" r:id="rId9"/>
    <p:sldId id="384" r:id="rId10"/>
    <p:sldId id="385" r:id="rId11"/>
    <p:sldId id="397" r:id="rId12"/>
    <p:sldId id="386" r:id="rId13"/>
    <p:sldId id="387" r:id="rId14"/>
    <p:sldId id="389" r:id="rId15"/>
    <p:sldId id="388" r:id="rId16"/>
    <p:sldId id="391" r:id="rId17"/>
    <p:sldId id="395" r:id="rId18"/>
    <p:sldId id="390" r:id="rId19"/>
    <p:sldId id="392" r:id="rId20"/>
    <p:sldId id="396" r:id="rId21"/>
    <p:sldId id="393" r:id="rId22"/>
    <p:sldId id="394" r:id="rId23"/>
    <p:sldId id="377" r:id="rId24"/>
    <p:sldId id="399" r:id="rId25"/>
    <p:sldId id="402" r:id="rId26"/>
    <p:sldId id="376" r:id="rId27"/>
    <p:sldId id="374" r:id="rId28"/>
    <p:sldId id="403" r:id="rId29"/>
    <p:sldId id="365"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3FBFE"/>
    <a:srgbClr val="000000"/>
    <a:srgbClr val="FFFFFF"/>
    <a:srgbClr val="05202E"/>
    <a:srgbClr val="05152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57E31B8-592F-490E-8659-1C26B67A6DEB}" v="71" dt="2024-11-01T05:52:48.550"/>
  </p1510:revLst>
</p1510:revInfo>
</file>

<file path=ppt/tableStyles.xml><?xml version="1.0" encoding="utf-8"?>
<a:tblStyleLst xmlns:a="http://schemas.openxmlformats.org/drawingml/2006/main" def="{10A1B5D5-9B99-4C35-A422-299274C87663}">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144" autoAdjust="0"/>
    <p:restoredTop sz="93072" autoAdjust="0"/>
  </p:normalViewPr>
  <p:slideViewPr>
    <p:cSldViewPr snapToGrid="0" snapToObjects="1" showGuides="1">
      <p:cViewPr varScale="1">
        <p:scale>
          <a:sx n="77" d="100"/>
          <a:sy n="77" d="100"/>
        </p:scale>
        <p:origin x="859" y="53"/>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67" d="100"/>
          <a:sy n="67" d="100"/>
        </p:scale>
        <p:origin x="3120" y="7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microsoft.com/office/2018/10/relationships/authors" Target="authors.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38"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handoutMaster" Target="handoutMasters/handoutMaster1.xml"/><Relationship Id="rId37"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Isha Majumdar" userId="d9ea85f00ab36a6a" providerId="LiveId" clId="{557E31B8-592F-490E-8659-1C26B67A6DEB}"/>
    <pc:docChg chg="undo custSel addSld delSld modSld sldOrd">
      <pc:chgData name="Isha Majumdar" userId="d9ea85f00ab36a6a" providerId="LiveId" clId="{557E31B8-592F-490E-8659-1C26B67A6DEB}" dt="2024-11-01T06:24:55.249" v="10475" actId="2711"/>
      <pc:docMkLst>
        <pc:docMk/>
      </pc:docMkLst>
      <pc:sldChg chg="modSp mod">
        <pc:chgData name="Isha Majumdar" userId="d9ea85f00ab36a6a" providerId="LiveId" clId="{557E31B8-592F-490E-8659-1C26B67A6DEB}" dt="2024-10-31T16:29:12.592" v="8211" actId="14100"/>
        <pc:sldMkLst>
          <pc:docMk/>
          <pc:sldMk cId="1460159330" sldId="359"/>
        </pc:sldMkLst>
        <pc:spChg chg="mod">
          <ac:chgData name="Isha Majumdar" userId="d9ea85f00ab36a6a" providerId="LiveId" clId="{557E31B8-592F-490E-8659-1C26B67A6DEB}" dt="2024-10-31T16:29:12.592" v="8211" actId="14100"/>
          <ac:spMkLst>
            <pc:docMk/>
            <pc:sldMk cId="1460159330" sldId="359"/>
            <ac:spMk id="31" creationId="{F1239C0E-3F39-787D-0FC3-6B7C9BA37E8F}"/>
          </ac:spMkLst>
        </pc:spChg>
      </pc:sldChg>
      <pc:sldChg chg="addSp delSp modSp mod">
        <pc:chgData name="Isha Majumdar" userId="d9ea85f00ab36a6a" providerId="LiveId" clId="{557E31B8-592F-490E-8659-1C26B67A6DEB}" dt="2024-11-01T06:09:30.396" v="10459" actId="20577"/>
        <pc:sldMkLst>
          <pc:docMk/>
          <pc:sldMk cId="1330733909" sldId="365"/>
        </pc:sldMkLst>
        <pc:spChg chg="add del mod">
          <ac:chgData name="Isha Majumdar" userId="d9ea85f00ab36a6a" providerId="LiveId" clId="{557E31B8-592F-490E-8659-1C26B67A6DEB}" dt="2024-11-01T06:09:23.387" v="10428" actId="21"/>
          <ac:spMkLst>
            <pc:docMk/>
            <pc:sldMk cId="1330733909" sldId="365"/>
            <ac:spMk id="4" creationId="{FDE0BBF5-0C9E-F104-C783-75FB2FC6177E}"/>
          </ac:spMkLst>
        </pc:spChg>
        <pc:spChg chg="del">
          <ac:chgData name="Isha Majumdar" userId="d9ea85f00ab36a6a" providerId="LiveId" clId="{557E31B8-592F-490E-8659-1C26B67A6DEB}" dt="2024-11-01T06:09:18.856" v="10427" actId="21"/>
          <ac:spMkLst>
            <pc:docMk/>
            <pc:sldMk cId="1330733909" sldId="365"/>
            <ac:spMk id="6" creationId="{C15774B0-D971-67D7-27EB-FDB82B3A58CD}"/>
          </ac:spMkLst>
        </pc:spChg>
        <pc:spChg chg="mod">
          <ac:chgData name="Isha Majumdar" userId="d9ea85f00ab36a6a" providerId="LiveId" clId="{557E31B8-592F-490E-8659-1C26B67A6DEB}" dt="2024-11-01T06:09:30.396" v="10459" actId="20577"/>
          <ac:spMkLst>
            <pc:docMk/>
            <pc:sldMk cId="1330733909" sldId="365"/>
            <ac:spMk id="9" creationId="{0FD6A3FE-1BF6-4C1A-0553-EBD497A69F2D}"/>
          </ac:spMkLst>
        </pc:spChg>
      </pc:sldChg>
      <pc:sldChg chg="del">
        <pc:chgData name="Isha Majumdar" userId="d9ea85f00ab36a6a" providerId="LiveId" clId="{557E31B8-592F-490E-8659-1C26B67A6DEB}" dt="2024-11-01T06:09:34.932" v="10460" actId="2696"/>
        <pc:sldMkLst>
          <pc:docMk/>
          <pc:sldMk cId="2395464980" sldId="372"/>
        </pc:sldMkLst>
      </pc:sldChg>
      <pc:sldChg chg="addSp delSp modSp mod ord">
        <pc:chgData name="Isha Majumdar" userId="d9ea85f00ab36a6a" providerId="LiveId" clId="{557E31B8-592F-490E-8659-1C26B67A6DEB}" dt="2024-10-30T16:02:06.142" v="1484" actId="2711"/>
        <pc:sldMkLst>
          <pc:docMk/>
          <pc:sldMk cId="1397193754" sldId="373"/>
        </pc:sldMkLst>
        <pc:spChg chg="mod">
          <ac:chgData name="Isha Majumdar" userId="d9ea85f00ab36a6a" providerId="LiveId" clId="{557E31B8-592F-490E-8659-1C26B67A6DEB}" dt="2024-10-30T15:32:06.748" v="1197" actId="20577"/>
          <ac:spMkLst>
            <pc:docMk/>
            <pc:sldMk cId="1397193754" sldId="373"/>
            <ac:spMk id="2" creationId="{E117F7C5-CBA2-9823-0CBA-5BD773998046}"/>
          </ac:spMkLst>
        </pc:spChg>
        <pc:spChg chg="del mod">
          <ac:chgData name="Isha Majumdar" userId="d9ea85f00ab36a6a" providerId="LiveId" clId="{557E31B8-592F-490E-8659-1C26B67A6DEB}" dt="2024-10-30T15:31:46.781" v="1175" actId="21"/>
          <ac:spMkLst>
            <pc:docMk/>
            <pc:sldMk cId="1397193754" sldId="373"/>
            <ac:spMk id="4" creationId="{260D053B-A40A-3228-B6D5-3371B9EE2E56}"/>
          </ac:spMkLst>
        </pc:spChg>
        <pc:spChg chg="add del mod">
          <ac:chgData name="Isha Majumdar" userId="d9ea85f00ab36a6a" providerId="LiveId" clId="{557E31B8-592F-490E-8659-1C26B67A6DEB}" dt="2024-10-30T15:31:51.900" v="1176" actId="21"/>
          <ac:spMkLst>
            <pc:docMk/>
            <pc:sldMk cId="1397193754" sldId="373"/>
            <ac:spMk id="6" creationId="{5925D977-51CB-CDF5-2D81-1B1DB5100873}"/>
          </ac:spMkLst>
        </pc:spChg>
        <pc:spChg chg="add del mod">
          <ac:chgData name="Isha Majumdar" userId="d9ea85f00ab36a6a" providerId="LiveId" clId="{557E31B8-592F-490E-8659-1C26B67A6DEB}" dt="2024-10-30T15:56:22.413" v="1428" actId="21"/>
          <ac:spMkLst>
            <pc:docMk/>
            <pc:sldMk cId="1397193754" sldId="373"/>
            <ac:spMk id="8" creationId="{E0BEE615-6EF8-DC12-5D8B-719384C76D30}"/>
          </ac:spMkLst>
        </pc:spChg>
        <pc:spChg chg="add mod">
          <ac:chgData name="Isha Majumdar" userId="d9ea85f00ab36a6a" providerId="LiveId" clId="{557E31B8-592F-490E-8659-1C26B67A6DEB}" dt="2024-10-30T15:59:41.860" v="1458" actId="1076"/>
          <ac:spMkLst>
            <pc:docMk/>
            <pc:sldMk cId="1397193754" sldId="373"/>
            <ac:spMk id="16" creationId="{D4D106D1-64EA-C7DA-0D52-C8634475EBC7}"/>
          </ac:spMkLst>
        </pc:spChg>
        <pc:spChg chg="add mod">
          <ac:chgData name="Isha Majumdar" userId="d9ea85f00ab36a6a" providerId="LiveId" clId="{557E31B8-592F-490E-8659-1C26B67A6DEB}" dt="2024-10-30T16:00:08.552" v="1466" actId="1076"/>
          <ac:spMkLst>
            <pc:docMk/>
            <pc:sldMk cId="1397193754" sldId="373"/>
            <ac:spMk id="17" creationId="{1BBC3020-5F1E-573B-C932-E408EBB565A9}"/>
          </ac:spMkLst>
        </pc:spChg>
        <pc:spChg chg="add mod">
          <ac:chgData name="Isha Majumdar" userId="d9ea85f00ab36a6a" providerId="LiveId" clId="{557E31B8-592F-490E-8659-1C26B67A6DEB}" dt="2024-10-30T16:00:43.267" v="1472" actId="1076"/>
          <ac:spMkLst>
            <pc:docMk/>
            <pc:sldMk cId="1397193754" sldId="373"/>
            <ac:spMk id="18" creationId="{B45A78BA-1C08-2816-385E-00DADD0514ED}"/>
          </ac:spMkLst>
        </pc:spChg>
        <pc:spChg chg="add mod">
          <ac:chgData name="Isha Majumdar" userId="d9ea85f00ab36a6a" providerId="LiveId" clId="{557E31B8-592F-490E-8659-1C26B67A6DEB}" dt="2024-10-30T16:01:22.619" v="1477" actId="1076"/>
          <ac:spMkLst>
            <pc:docMk/>
            <pc:sldMk cId="1397193754" sldId="373"/>
            <ac:spMk id="19" creationId="{39D420EE-3621-0734-607F-2E1CFB365CA4}"/>
          </ac:spMkLst>
        </pc:spChg>
        <pc:spChg chg="add mod">
          <ac:chgData name="Isha Majumdar" userId="d9ea85f00ab36a6a" providerId="LiveId" clId="{557E31B8-592F-490E-8659-1C26B67A6DEB}" dt="2024-10-30T15:59:44.306" v="1459" actId="1076"/>
          <ac:spMkLst>
            <pc:docMk/>
            <pc:sldMk cId="1397193754" sldId="373"/>
            <ac:spMk id="20" creationId="{9F5F277D-226B-95B1-A82C-4640AE2249A3}"/>
          </ac:spMkLst>
        </pc:spChg>
        <pc:spChg chg="add mod">
          <ac:chgData name="Isha Majumdar" userId="d9ea85f00ab36a6a" providerId="LiveId" clId="{557E31B8-592F-490E-8659-1C26B67A6DEB}" dt="2024-10-30T15:59:54.651" v="1462" actId="1076"/>
          <ac:spMkLst>
            <pc:docMk/>
            <pc:sldMk cId="1397193754" sldId="373"/>
            <ac:spMk id="28" creationId="{32F1201A-7306-2FE6-557D-E15161409B00}"/>
          </ac:spMkLst>
        </pc:spChg>
        <pc:spChg chg="add mod">
          <ac:chgData name="Isha Majumdar" userId="d9ea85f00ab36a6a" providerId="LiveId" clId="{557E31B8-592F-490E-8659-1C26B67A6DEB}" dt="2024-10-30T16:00:00.758" v="1463" actId="1076"/>
          <ac:spMkLst>
            <pc:docMk/>
            <pc:sldMk cId="1397193754" sldId="373"/>
            <ac:spMk id="29" creationId="{22EA5E43-0626-F539-FA3E-5AD03366983F}"/>
          </ac:spMkLst>
        </pc:spChg>
        <pc:spChg chg="add">
          <ac:chgData name="Isha Majumdar" userId="d9ea85f00ab36a6a" providerId="LiveId" clId="{557E31B8-592F-490E-8659-1C26B67A6DEB}" dt="2024-10-30T15:50:58.127" v="1370"/>
          <ac:spMkLst>
            <pc:docMk/>
            <pc:sldMk cId="1397193754" sldId="373"/>
            <ac:spMk id="30" creationId="{A600CD44-D99F-CBDD-EA93-2FB522A67194}"/>
          </ac:spMkLst>
        </pc:spChg>
        <pc:spChg chg="add del">
          <ac:chgData name="Isha Majumdar" userId="d9ea85f00ab36a6a" providerId="LiveId" clId="{557E31B8-592F-490E-8659-1C26B67A6DEB}" dt="2024-10-30T15:51:21.960" v="1374" actId="21"/>
          <ac:spMkLst>
            <pc:docMk/>
            <pc:sldMk cId="1397193754" sldId="373"/>
            <ac:spMk id="31" creationId="{0B5A7293-A779-3CDB-73A5-8375B17DA7F4}"/>
          </ac:spMkLst>
        </pc:spChg>
        <pc:spChg chg="add mod">
          <ac:chgData name="Isha Majumdar" userId="d9ea85f00ab36a6a" providerId="LiveId" clId="{557E31B8-592F-490E-8659-1C26B67A6DEB}" dt="2024-10-30T16:00:20.426" v="1469" actId="1076"/>
          <ac:spMkLst>
            <pc:docMk/>
            <pc:sldMk cId="1397193754" sldId="373"/>
            <ac:spMk id="32" creationId="{37085171-8075-E4F4-C8BF-CA7B4E83C68C}"/>
          </ac:spMkLst>
        </pc:spChg>
        <pc:spChg chg="add mod">
          <ac:chgData name="Isha Majumdar" userId="d9ea85f00ab36a6a" providerId="LiveId" clId="{557E31B8-592F-490E-8659-1C26B67A6DEB}" dt="2024-10-30T16:00:50.628" v="1473" actId="1076"/>
          <ac:spMkLst>
            <pc:docMk/>
            <pc:sldMk cId="1397193754" sldId="373"/>
            <ac:spMk id="33" creationId="{33B10059-3587-6DA1-7F25-DA6A750E3FFE}"/>
          </ac:spMkLst>
        </pc:spChg>
        <pc:spChg chg="add mod">
          <ac:chgData name="Isha Majumdar" userId="d9ea85f00ab36a6a" providerId="LiveId" clId="{557E31B8-592F-490E-8659-1C26B67A6DEB}" dt="2024-10-30T16:02:06.142" v="1484" actId="2711"/>
          <ac:spMkLst>
            <pc:docMk/>
            <pc:sldMk cId="1397193754" sldId="373"/>
            <ac:spMk id="34" creationId="{6B9966D2-4CA4-4062-45C3-D9DCDFBDA237}"/>
          </ac:spMkLst>
        </pc:spChg>
        <pc:picChg chg="add mod">
          <ac:chgData name="Isha Majumdar" userId="d9ea85f00ab36a6a" providerId="LiveId" clId="{557E31B8-592F-490E-8659-1C26B67A6DEB}" dt="2024-10-30T15:59:35.912" v="1456" actId="1076"/>
          <ac:picMkLst>
            <pc:docMk/>
            <pc:sldMk cId="1397193754" sldId="373"/>
            <ac:picMk id="7" creationId="{B72A3E4A-F454-A2A4-40A5-8DF3F96963EE}"/>
          </ac:picMkLst>
        </pc:picChg>
        <pc:picChg chg="add mod">
          <ac:chgData name="Isha Majumdar" userId="d9ea85f00ab36a6a" providerId="LiveId" clId="{557E31B8-592F-490E-8659-1C26B67A6DEB}" dt="2024-10-30T16:00:05.918" v="1465" actId="1076"/>
          <ac:picMkLst>
            <pc:docMk/>
            <pc:sldMk cId="1397193754" sldId="373"/>
            <ac:picMk id="11" creationId="{8DEC6C0E-0183-27D5-3131-C22F7B3414CA}"/>
          </ac:picMkLst>
        </pc:picChg>
        <pc:picChg chg="add mod">
          <ac:chgData name="Isha Majumdar" userId="d9ea85f00ab36a6a" providerId="LiveId" clId="{557E31B8-592F-490E-8659-1C26B67A6DEB}" dt="2024-10-30T16:00:38.058" v="1471" actId="1076"/>
          <ac:picMkLst>
            <pc:docMk/>
            <pc:sldMk cId="1397193754" sldId="373"/>
            <ac:picMk id="13" creationId="{8E7480BD-94C5-6B11-E7E9-D0E6905CE496}"/>
          </ac:picMkLst>
        </pc:picChg>
        <pc:picChg chg="add mod">
          <ac:chgData name="Isha Majumdar" userId="d9ea85f00ab36a6a" providerId="LiveId" clId="{557E31B8-592F-490E-8659-1C26B67A6DEB}" dt="2024-10-30T16:01:02.246" v="1475" actId="1076"/>
          <ac:picMkLst>
            <pc:docMk/>
            <pc:sldMk cId="1397193754" sldId="373"/>
            <ac:picMk id="15" creationId="{7835902F-B487-9567-9AB3-3F5E320EA954}"/>
          </ac:picMkLst>
        </pc:picChg>
        <pc:picChg chg="add mod">
          <ac:chgData name="Isha Majumdar" userId="d9ea85f00ab36a6a" providerId="LiveId" clId="{557E31B8-592F-490E-8659-1C26B67A6DEB}" dt="2024-10-30T15:59:51.822" v="1461" actId="1076"/>
          <ac:picMkLst>
            <pc:docMk/>
            <pc:sldMk cId="1397193754" sldId="373"/>
            <ac:picMk id="25" creationId="{83C796E7-927B-63E0-246A-AC18169C8F32}"/>
          </ac:picMkLst>
        </pc:picChg>
        <pc:cxnChg chg="add mod">
          <ac:chgData name="Isha Majumdar" userId="d9ea85f00ab36a6a" providerId="LiveId" clId="{557E31B8-592F-490E-8659-1C26B67A6DEB}" dt="2024-10-30T15:59:47.387" v="1460" actId="1076"/>
          <ac:cxnSpMkLst>
            <pc:docMk/>
            <pc:sldMk cId="1397193754" sldId="373"/>
            <ac:cxnSpMk id="9" creationId="{80544DB5-81E6-BB79-C039-A007C268F565}"/>
          </ac:cxnSpMkLst>
        </pc:cxnChg>
        <pc:cxnChg chg="add mod">
          <ac:chgData name="Isha Majumdar" userId="d9ea85f00ab36a6a" providerId="LiveId" clId="{557E31B8-592F-490E-8659-1C26B67A6DEB}" dt="2024-10-30T16:00:28.379" v="1470" actId="1076"/>
          <ac:cxnSpMkLst>
            <pc:docMk/>
            <pc:sldMk cId="1397193754" sldId="373"/>
            <ac:cxnSpMk id="12" creationId="{075D05C1-9B36-4194-610B-D1973356DEEE}"/>
          </ac:cxnSpMkLst>
        </pc:cxnChg>
        <pc:cxnChg chg="add mod">
          <ac:chgData name="Isha Majumdar" userId="d9ea85f00ab36a6a" providerId="LiveId" clId="{557E31B8-592F-490E-8659-1C26B67A6DEB}" dt="2024-10-30T16:00:58.769" v="1474" actId="1076"/>
          <ac:cxnSpMkLst>
            <pc:docMk/>
            <pc:sldMk cId="1397193754" sldId="373"/>
            <ac:cxnSpMk id="14" creationId="{A6356542-131E-1410-5853-1EC92DED4A51}"/>
          </ac:cxnSpMkLst>
        </pc:cxnChg>
        <pc:cxnChg chg="add mod">
          <ac:chgData name="Isha Majumdar" userId="d9ea85f00ab36a6a" providerId="LiveId" clId="{557E31B8-592F-490E-8659-1C26B67A6DEB}" dt="2024-10-30T16:00:03.645" v="1464" actId="1076"/>
          <ac:cxnSpMkLst>
            <pc:docMk/>
            <pc:sldMk cId="1397193754" sldId="373"/>
            <ac:cxnSpMk id="26" creationId="{15D0F04A-E335-96A3-1FE5-3CC1729141B0}"/>
          </ac:cxnSpMkLst>
        </pc:cxnChg>
      </pc:sldChg>
      <pc:sldChg chg="addSp delSp modSp mod">
        <pc:chgData name="Isha Majumdar" userId="d9ea85f00ab36a6a" providerId="LiveId" clId="{557E31B8-592F-490E-8659-1C26B67A6DEB}" dt="2024-10-31T16:25:37.133" v="8152" actId="20577"/>
        <pc:sldMkLst>
          <pc:docMk/>
          <pc:sldMk cId="598144966" sldId="374"/>
        </pc:sldMkLst>
        <pc:spChg chg="mod">
          <ac:chgData name="Isha Majumdar" userId="d9ea85f00ab36a6a" providerId="LiveId" clId="{557E31B8-592F-490E-8659-1C26B67A6DEB}" dt="2024-10-31T16:25:37.133" v="8152" actId="20577"/>
          <ac:spMkLst>
            <pc:docMk/>
            <pc:sldMk cId="598144966" sldId="374"/>
            <ac:spMk id="3" creationId="{3FEFE388-CD0B-9671-4D4E-D6D8004C8851}"/>
          </ac:spMkLst>
        </pc:spChg>
        <pc:spChg chg="del">
          <ac:chgData name="Isha Majumdar" userId="d9ea85f00ab36a6a" providerId="LiveId" clId="{557E31B8-592F-490E-8659-1C26B67A6DEB}" dt="2024-10-31T16:25:28.286" v="8131" actId="21"/>
          <ac:spMkLst>
            <pc:docMk/>
            <pc:sldMk cId="598144966" sldId="374"/>
            <ac:spMk id="5" creationId="{BE4E0F37-0AD5-833C-CBE5-EAE02EC46069}"/>
          </ac:spMkLst>
        </pc:spChg>
        <pc:spChg chg="add del mod">
          <ac:chgData name="Isha Majumdar" userId="d9ea85f00ab36a6a" providerId="LiveId" clId="{557E31B8-592F-490E-8659-1C26B67A6DEB}" dt="2024-10-31T16:25:32.488" v="8132" actId="21"/>
          <ac:spMkLst>
            <pc:docMk/>
            <pc:sldMk cId="598144966" sldId="374"/>
            <ac:spMk id="6" creationId="{D8BFA367-358B-AD33-920E-3E8AAC03120D}"/>
          </ac:spMkLst>
        </pc:spChg>
      </pc:sldChg>
      <pc:sldChg chg="addSp delSp modSp del mod ord">
        <pc:chgData name="Isha Majumdar" userId="d9ea85f00ab36a6a" providerId="LiveId" clId="{557E31B8-592F-490E-8659-1C26B67A6DEB}" dt="2024-10-31T15:50:57.423" v="7606" actId="2696"/>
        <pc:sldMkLst>
          <pc:docMk/>
          <pc:sldMk cId="1962637282" sldId="375"/>
        </pc:sldMkLst>
        <pc:spChg chg="mod">
          <ac:chgData name="Isha Majumdar" userId="d9ea85f00ab36a6a" providerId="LiveId" clId="{557E31B8-592F-490E-8659-1C26B67A6DEB}" dt="2024-10-31T15:44:42.733" v="7452" actId="1076"/>
          <ac:spMkLst>
            <pc:docMk/>
            <pc:sldMk cId="1962637282" sldId="375"/>
            <ac:spMk id="2" creationId="{D9F60903-003B-273E-3584-5312F76C3EF3}"/>
          </ac:spMkLst>
        </pc:spChg>
        <pc:spChg chg="del mod">
          <ac:chgData name="Isha Majumdar" userId="d9ea85f00ab36a6a" providerId="LiveId" clId="{557E31B8-592F-490E-8659-1C26B67A6DEB}" dt="2024-10-31T15:34:39.513" v="6910" actId="21"/>
          <ac:spMkLst>
            <pc:docMk/>
            <pc:sldMk cId="1962637282" sldId="375"/>
            <ac:spMk id="4" creationId="{74160DFF-2E7E-7A22-819A-C011020DFF01}"/>
          </ac:spMkLst>
        </pc:spChg>
        <pc:spChg chg="add del mod">
          <ac:chgData name="Isha Majumdar" userId="d9ea85f00ab36a6a" providerId="LiveId" clId="{557E31B8-592F-490E-8659-1C26B67A6DEB}" dt="2024-10-31T15:34:43.471" v="6911" actId="21"/>
          <ac:spMkLst>
            <pc:docMk/>
            <pc:sldMk cId="1962637282" sldId="375"/>
            <ac:spMk id="6" creationId="{C37AB5D7-79C4-7CED-60C9-304468420A68}"/>
          </ac:spMkLst>
        </pc:spChg>
        <pc:spChg chg="add mod">
          <ac:chgData name="Isha Majumdar" userId="d9ea85f00ab36a6a" providerId="LiveId" clId="{557E31B8-592F-490E-8659-1C26B67A6DEB}" dt="2024-10-31T15:44:52.320" v="7454" actId="1076"/>
          <ac:spMkLst>
            <pc:docMk/>
            <pc:sldMk cId="1962637282" sldId="375"/>
            <ac:spMk id="7" creationId="{4819CDCD-E95A-091B-7C32-19F56B281C36}"/>
          </ac:spMkLst>
        </pc:spChg>
      </pc:sldChg>
      <pc:sldChg chg="addSp delSp modSp mod ord">
        <pc:chgData name="Isha Majumdar" userId="d9ea85f00ab36a6a" providerId="LiveId" clId="{557E31B8-592F-490E-8659-1C26B67A6DEB}" dt="2024-10-31T16:49:57.528" v="10045" actId="2711"/>
        <pc:sldMkLst>
          <pc:docMk/>
          <pc:sldMk cId="1073601555" sldId="376"/>
        </pc:sldMkLst>
        <pc:spChg chg="mod">
          <ac:chgData name="Isha Majumdar" userId="d9ea85f00ab36a6a" providerId="LiveId" clId="{557E31B8-592F-490E-8659-1C26B67A6DEB}" dt="2024-10-31T16:28:49.960" v="8187"/>
          <ac:spMkLst>
            <pc:docMk/>
            <pc:sldMk cId="1073601555" sldId="376"/>
            <ac:spMk id="2" creationId="{6CCA29A4-AAFD-04EE-0732-0671E83D5EF1}"/>
          </ac:spMkLst>
        </pc:spChg>
        <pc:spChg chg="del">
          <ac:chgData name="Isha Majumdar" userId="d9ea85f00ab36a6a" providerId="LiveId" clId="{557E31B8-592F-490E-8659-1C26B67A6DEB}" dt="2024-10-31T16:30:07.867" v="8217" actId="21"/>
          <ac:spMkLst>
            <pc:docMk/>
            <pc:sldMk cId="1073601555" sldId="376"/>
            <ac:spMk id="3" creationId="{F09FEE91-E849-1CB0-9E51-A58B99C631C5}"/>
          </ac:spMkLst>
        </pc:spChg>
        <pc:spChg chg="del">
          <ac:chgData name="Isha Majumdar" userId="d9ea85f00ab36a6a" providerId="LiveId" clId="{557E31B8-592F-490E-8659-1C26B67A6DEB}" dt="2024-10-31T16:30:00.436" v="8215" actId="21"/>
          <ac:spMkLst>
            <pc:docMk/>
            <pc:sldMk cId="1073601555" sldId="376"/>
            <ac:spMk id="4" creationId="{9B774F1A-D233-C240-B22D-F82C6161FAC1}"/>
          </ac:spMkLst>
        </pc:spChg>
        <pc:spChg chg="add del mod">
          <ac:chgData name="Isha Majumdar" userId="d9ea85f00ab36a6a" providerId="LiveId" clId="{557E31B8-592F-490E-8659-1C26B67A6DEB}" dt="2024-10-31T16:30:04.568" v="8216" actId="21"/>
          <ac:spMkLst>
            <pc:docMk/>
            <pc:sldMk cId="1073601555" sldId="376"/>
            <ac:spMk id="7" creationId="{31495ED0-C180-68FF-907B-C4A40340E2CC}"/>
          </ac:spMkLst>
        </pc:spChg>
        <pc:spChg chg="add del mod">
          <ac:chgData name="Isha Majumdar" userId="d9ea85f00ab36a6a" providerId="LiveId" clId="{557E31B8-592F-490E-8659-1C26B67A6DEB}" dt="2024-10-31T16:30:10.948" v="8218" actId="21"/>
          <ac:spMkLst>
            <pc:docMk/>
            <pc:sldMk cId="1073601555" sldId="376"/>
            <ac:spMk id="9" creationId="{EDBBB376-5CD6-F917-3635-7BCC96478E5D}"/>
          </ac:spMkLst>
        </pc:spChg>
        <pc:spChg chg="add mod">
          <ac:chgData name="Isha Majumdar" userId="d9ea85f00ab36a6a" providerId="LiveId" clId="{557E31B8-592F-490E-8659-1C26B67A6DEB}" dt="2024-10-31T16:49:57.528" v="10045" actId="2711"/>
          <ac:spMkLst>
            <pc:docMk/>
            <pc:sldMk cId="1073601555" sldId="376"/>
            <ac:spMk id="10" creationId="{184DB769-F3E1-8274-5920-2518F9D49F5E}"/>
          </ac:spMkLst>
        </pc:spChg>
      </pc:sldChg>
      <pc:sldChg chg="addSp delSp modSp mod ord">
        <pc:chgData name="Isha Majumdar" userId="d9ea85f00ab36a6a" providerId="LiveId" clId="{557E31B8-592F-490E-8659-1C26B67A6DEB}" dt="2024-10-31T16:01:22.714" v="7845" actId="20577"/>
        <pc:sldMkLst>
          <pc:docMk/>
          <pc:sldMk cId="2728059627" sldId="377"/>
        </pc:sldMkLst>
        <pc:spChg chg="mod">
          <ac:chgData name="Isha Majumdar" userId="d9ea85f00ab36a6a" providerId="LiveId" clId="{557E31B8-592F-490E-8659-1C26B67A6DEB}" dt="2024-10-31T15:46:24.836" v="7474" actId="20577"/>
          <ac:spMkLst>
            <pc:docMk/>
            <pc:sldMk cId="2728059627" sldId="377"/>
            <ac:spMk id="2" creationId="{11883E06-8BEA-1DD3-D0D6-391C08880EBF}"/>
          </ac:spMkLst>
        </pc:spChg>
        <pc:spChg chg="del">
          <ac:chgData name="Isha Majumdar" userId="d9ea85f00ab36a6a" providerId="LiveId" clId="{557E31B8-592F-490E-8659-1C26B67A6DEB}" dt="2024-10-31T15:46:06.028" v="7462" actId="21"/>
          <ac:spMkLst>
            <pc:docMk/>
            <pc:sldMk cId="2728059627" sldId="377"/>
            <ac:spMk id="3" creationId="{1CF175D3-F3DC-695F-474B-346EDCA5D60F}"/>
          </ac:spMkLst>
        </pc:spChg>
        <pc:spChg chg="del">
          <ac:chgData name="Isha Majumdar" userId="d9ea85f00ab36a6a" providerId="LiveId" clId="{557E31B8-592F-490E-8659-1C26B67A6DEB}" dt="2024-10-31T15:46:10.911" v="7463" actId="21"/>
          <ac:spMkLst>
            <pc:docMk/>
            <pc:sldMk cId="2728059627" sldId="377"/>
            <ac:spMk id="4" creationId="{3770D91C-D5C0-248C-26D3-DE7C7C72E632}"/>
          </ac:spMkLst>
        </pc:spChg>
        <pc:spChg chg="add del mod">
          <ac:chgData name="Isha Majumdar" userId="d9ea85f00ab36a6a" providerId="LiveId" clId="{557E31B8-592F-490E-8659-1C26B67A6DEB}" dt="2024-10-31T15:46:14.583" v="7464" actId="21"/>
          <ac:spMkLst>
            <pc:docMk/>
            <pc:sldMk cId="2728059627" sldId="377"/>
            <ac:spMk id="7" creationId="{29AA0847-717D-164E-AAF2-4BBD2F5D7F14}"/>
          </ac:spMkLst>
        </pc:spChg>
        <pc:spChg chg="add del mod">
          <ac:chgData name="Isha Majumdar" userId="d9ea85f00ab36a6a" providerId="LiveId" clId="{557E31B8-592F-490E-8659-1C26B67A6DEB}" dt="2024-10-31T15:46:18.277" v="7465" actId="21"/>
          <ac:spMkLst>
            <pc:docMk/>
            <pc:sldMk cId="2728059627" sldId="377"/>
            <ac:spMk id="9" creationId="{3081D47C-A1F3-9196-F60D-945E89C05B76}"/>
          </ac:spMkLst>
        </pc:spChg>
        <pc:spChg chg="add mod">
          <ac:chgData name="Isha Majumdar" userId="d9ea85f00ab36a6a" providerId="LiveId" clId="{557E31B8-592F-490E-8659-1C26B67A6DEB}" dt="2024-10-31T16:01:22.714" v="7845" actId="20577"/>
          <ac:spMkLst>
            <pc:docMk/>
            <pc:sldMk cId="2728059627" sldId="377"/>
            <ac:spMk id="11" creationId="{CFB8DFE0-99A9-6EF5-C4F2-84E246C9CB41}"/>
          </ac:spMkLst>
        </pc:spChg>
        <pc:picChg chg="add mod">
          <ac:chgData name="Isha Majumdar" userId="d9ea85f00ab36a6a" providerId="LiveId" clId="{557E31B8-592F-490E-8659-1C26B67A6DEB}" dt="2024-10-31T16:00:26.165" v="7811"/>
          <ac:picMkLst>
            <pc:docMk/>
            <pc:sldMk cId="2728059627" sldId="377"/>
            <ac:picMk id="12" creationId="{D811F993-EA6E-7209-8A26-1D303A7C0149}"/>
          </ac:picMkLst>
        </pc:picChg>
      </pc:sldChg>
      <pc:sldChg chg="addSp delSp modSp del mod ord">
        <pc:chgData name="Isha Majumdar" userId="d9ea85f00ab36a6a" providerId="LiveId" clId="{557E31B8-592F-490E-8659-1C26B67A6DEB}" dt="2024-11-01T05:52:16.272" v="10082" actId="2696"/>
        <pc:sldMkLst>
          <pc:docMk/>
          <pc:sldMk cId="910315636" sldId="378"/>
        </pc:sldMkLst>
        <pc:spChg chg="mod">
          <ac:chgData name="Isha Majumdar" userId="d9ea85f00ab36a6a" providerId="LiveId" clId="{557E31B8-592F-490E-8659-1C26B67A6DEB}" dt="2024-11-01T05:51:41.879" v="10078" actId="20577"/>
          <ac:spMkLst>
            <pc:docMk/>
            <pc:sldMk cId="910315636" sldId="378"/>
            <ac:spMk id="2" creationId="{D543EB8B-0AB9-7554-AEEA-E8D744959E9A}"/>
          </ac:spMkLst>
        </pc:spChg>
        <pc:spChg chg="del">
          <ac:chgData name="Isha Majumdar" userId="d9ea85f00ab36a6a" providerId="LiveId" clId="{557E31B8-592F-490E-8659-1C26B67A6DEB}" dt="2024-11-01T05:51:29.648" v="10052" actId="21"/>
          <ac:spMkLst>
            <pc:docMk/>
            <pc:sldMk cId="910315636" sldId="378"/>
            <ac:spMk id="3" creationId="{FB2F5F9A-B16D-CA49-7F40-A0142E41DC56}"/>
          </ac:spMkLst>
        </pc:spChg>
        <pc:spChg chg="add del mod">
          <ac:chgData name="Isha Majumdar" userId="d9ea85f00ab36a6a" providerId="LiveId" clId="{557E31B8-592F-490E-8659-1C26B67A6DEB}" dt="2024-11-01T05:51:32.684" v="10053" actId="21"/>
          <ac:spMkLst>
            <pc:docMk/>
            <pc:sldMk cId="910315636" sldId="378"/>
            <ac:spMk id="7" creationId="{C2421E4C-F950-F205-B302-DCE4A51D43F3}"/>
          </ac:spMkLst>
        </pc:spChg>
      </pc:sldChg>
      <pc:sldChg chg="del">
        <pc:chgData name="Isha Majumdar" userId="d9ea85f00ab36a6a" providerId="LiveId" clId="{557E31B8-592F-490E-8659-1C26B67A6DEB}" dt="2024-10-31T16:29:28.401" v="8213" actId="2696"/>
        <pc:sldMkLst>
          <pc:docMk/>
          <pc:sldMk cId="2170071140" sldId="379"/>
        </pc:sldMkLst>
      </pc:sldChg>
      <pc:sldChg chg="del">
        <pc:chgData name="Isha Majumdar" userId="d9ea85f00ab36a6a" providerId="LiveId" clId="{557E31B8-592F-490E-8659-1C26B67A6DEB}" dt="2024-10-31T16:29:41.961" v="8214" actId="2696"/>
        <pc:sldMkLst>
          <pc:docMk/>
          <pc:sldMk cId="79695288" sldId="380"/>
        </pc:sldMkLst>
      </pc:sldChg>
      <pc:sldChg chg="del">
        <pc:chgData name="Isha Majumdar" userId="d9ea85f00ab36a6a" providerId="LiveId" clId="{557E31B8-592F-490E-8659-1C26B67A6DEB}" dt="2024-10-31T16:29:25.934" v="8212" actId="2696"/>
        <pc:sldMkLst>
          <pc:docMk/>
          <pc:sldMk cId="3304068007" sldId="381"/>
        </pc:sldMkLst>
      </pc:sldChg>
      <pc:sldChg chg="addSp delSp modSp new mod">
        <pc:chgData name="Isha Majumdar" userId="d9ea85f00ab36a6a" providerId="LiveId" clId="{557E31B8-592F-490E-8659-1C26B67A6DEB}" dt="2024-10-30T15:20:55.705" v="646" actId="207"/>
        <pc:sldMkLst>
          <pc:docMk/>
          <pc:sldMk cId="3151907661" sldId="382"/>
        </pc:sldMkLst>
        <pc:spChg chg="mod">
          <ac:chgData name="Isha Majumdar" userId="d9ea85f00ab36a6a" providerId="LiveId" clId="{557E31B8-592F-490E-8659-1C26B67A6DEB}" dt="2024-10-30T15:11:22.012" v="47" actId="20577"/>
          <ac:spMkLst>
            <pc:docMk/>
            <pc:sldMk cId="3151907661" sldId="382"/>
            <ac:spMk id="2" creationId="{748AEC13-9320-C996-0797-BF808ABFD33A}"/>
          </ac:spMkLst>
        </pc:spChg>
        <pc:spChg chg="del mod">
          <ac:chgData name="Isha Majumdar" userId="d9ea85f00ab36a6a" providerId="LiveId" clId="{557E31B8-592F-490E-8659-1C26B67A6DEB}" dt="2024-10-30T15:12:00.868" v="50" actId="21"/>
          <ac:spMkLst>
            <pc:docMk/>
            <pc:sldMk cId="3151907661" sldId="382"/>
            <ac:spMk id="3" creationId="{4B0429A8-1EA8-6F5E-BD66-C4047007470C}"/>
          </ac:spMkLst>
        </pc:spChg>
        <pc:spChg chg="add mod">
          <ac:chgData name="Isha Majumdar" userId="d9ea85f00ab36a6a" providerId="LiveId" clId="{557E31B8-592F-490E-8659-1C26B67A6DEB}" dt="2024-10-30T15:20:55.705" v="646" actId="207"/>
          <ac:spMkLst>
            <pc:docMk/>
            <pc:sldMk cId="3151907661" sldId="382"/>
            <ac:spMk id="5" creationId="{4F5F65BD-9313-87F6-CB30-CC930BA99963}"/>
          </ac:spMkLst>
        </pc:spChg>
      </pc:sldChg>
      <pc:sldChg chg="modSp add mod">
        <pc:chgData name="Isha Majumdar" userId="d9ea85f00ab36a6a" providerId="LiveId" clId="{557E31B8-592F-490E-8659-1C26B67A6DEB}" dt="2024-10-30T15:28:10.122" v="1169" actId="207"/>
        <pc:sldMkLst>
          <pc:docMk/>
          <pc:sldMk cId="1522852054" sldId="383"/>
        </pc:sldMkLst>
        <pc:spChg chg="mod">
          <ac:chgData name="Isha Majumdar" userId="d9ea85f00ab36a6a" providerId="LiveId" clId="{557E31B8-592F-490E-8659-1C26B67A6DEB}" dt="2024-10-30T15:22:43" v="676" actId="20577"/>
          <ac:spMkLst>
            <pc:docMk/>
            <pc:sldMk cId="1522852054" sldId="383"/>
            <ac:spMk id="2" creationId="{F7C685F0-07A4-6F27-107C-3E2E8E780440}"/>
          </ac:spMkLst>
        </pc:spChg>
        <pc:spChg chg="mod">
          <ac:chgData name="Isha Majumdar" userId="d9ea85f00ab36a6a" providerId="LiveId" clId="{557E31B8-592F-490E-8659-1C26B67A6DEB}" dt="2024-10-30T15:28:10.122" v="1169" actId="207"/>
          <ac:spMkLst>
            <pc:docMk/>
            <pc:sldMk cId="1522852054" sldId="383"/>
            <ac:spMk id="5" creationId="{6A99325B-3136-2877-7B3F-27B29358607E}"/>
          </ac:spMkLst>
        </pc:spChg>
      </pc:sldChg>
      <pc:sldChg chg="addSp delSp modSp add mod">
        <pc:chgData name="Isha Majumdar" userId="d9ea85f00ab36a6a" providerId="LiveId" clId="{557E31B8-592F-490E-8659-1C26B67A6DEB}" dt="2024-10-30T16:06:00.911" v="1510" actId="20577"/>
        <pc:sldMkLst>
          <pc:docMk/>
          <pc:sldMk cId="2976550080" sldId="384"/>
        </pc:sldMkLst>
        <pc:spChg chg="mod">
          <ac:chgData name="Isha Majumdar" userId="d9ea85f00ab36a6a" providerId="LiveId" clId="{557E31B8-592F-490E-8659-1C26B67A6DEB}" dt="2024-10-30T16:06:00.911" v="1510" actId="20577"/>
          <ac:spMkLst>
            <pc:docMk/>
            <pc:sldMk cId="2976550080" sldId="384"/>
            <ac:spMk id="2" creationId="{6E866D82-FD2B-BD73-55DC-2A7793937208}"/>
          </ac:spMkLst>
        </pc:spChg>
        <pc:spChg chg="del">
          <ac:chgData name="Isha Majumdar" userId="d9ea85f00ab36a6a" providerId="LiveId" clId="{557E31B8-592F-490E-8659-1C26B67A6DEB}" dt="2024-10-30T16:04:49.943" v="1485" actId="21"/>
          <ac:spMkLst>
            <pc:docMk/>
            <pc:sldMk cId="2976550080" sldId="384"/>
            <ac:spMk id="4" creationId="{DA887CEC-563A-2A06-8548-1D4ECA8AA6B7}"/>
          </ac:spMkLst>
        </pc:spChg>
        <pc:spChg chg="add del mod">
          <ac:chgData name="Isha Majumdar" userId="d9ea85f00ab36a6a" providerId="LiveId" clId="{557E31B8-592F-490E-8659-1C26B67A6DEB}" dt="2024-10-30T16:04:53.101" v="1486" actId="21"/>
          <ac:spMkLst>
            <pc:docMk/>
            <pc:sldMk cId="2976550080" sldId="384"/>
            <ac:spMk id="6" creationId="{0263110E-6094-DC01-242E-807E7C2A440B}"/>
          </ac:spMkLst>
        </pc:spChg>
        <pc:picChg chg="add mod">
          <ac:chgData name="Isha Majumdar" userId="d9ea85f00ab36a6a" providerId="LiveId" clId="{557E31B8-592F-490E-8659-1C26B67A6DEB}" dt="2024-10-30T16:05:50.287" v="1507"/>
          <ac:picMkLst>
            <pc:docMk/>
            <pc:sldMk cId="2976550080" sldId="384"/>
            <ac:picMk id="7" creationId="{24B3D4C2-5156-ECB3-D8D9-56EBCB4376CB}"/>
          </ac:picMkLst>
        </pc:picChg>
      </pc:sldChg>
      <pc:sldChg chg="addSp delSp modSp add mod">
        <pc:chgData name="Isha Majumdar" userId="d9ea85f00ab36a6a" providerId="LiveId" clId="{557E31B8-592F-490E-8659-1C26B67A6DEB}" dt="2024-10-31T15:34:06.368" v="6905" actId="2711"/>
        <pc:sldMkLst>
          <pc:docMk/>
          <pc:sldMk cId="3294999875" sldId="385"/>
        </pc:sldMkLst>
        <pc:spChg chg="mod">
          <ac:chgData name="Isha Majumdar" userId="d9ea85f00ab36a6a" providerId="LiveId" clId="{557E31B8-592F-490E-8659-1C26B67A6DEB}" dt="2024-10-30T16:07:20.344" v="1519" actId="1076"/>
          <ac:spMkLst>
            <pc:docMk/>
            <pc:sldMk cId="3294999875" sldId="385"/>
            <ac:spMk id="2" creationId="{DAABC08F-4AFF-B473-97DD-5149B565DAEB}"/>
          </ac:spMkLst>
        </pc:spChg>
        <pc:spChg chg="add mod">
          <ac:chgData name="Isha Majumdar" userId="d9ea85f00ab36a6a" providerId="LiveId" clId="{557E31B8-592F-490E-8659-1C26B67A6DEB}" dt="2024-10-31T15:32:09.980" v="6800" actId="20577"/>
          <ac:spMkLst>
            <pc:docMk/>
            <pc:sldMk cId="3294999875" sldId="385"/>
            <ac:spMk id="6" creationId="{08291318-0855-A162-EF93-ADE352EE1494}"/>
          </ac:spMkLst>
        </pc:spChg>
        <pc:spChg chg="add mod">
          <ac:chgData name="Isha Majumdar" userId="d9ea85f00ab36a6a" providerId="LiveId" clId="{557E31B8-592F-490E-8659-1C26B67A6DEB}" dt="2024-10-31T15:34:06.368" v="6905" actId="2711"/>
          <ac:spMkLst>
            <pc:docMk/>
            <pc:sldMk cId="3294999875" sldId="385"/>
            <ac:spMk id="10" creationId="{36EC093B-E3A9-D8C1-2716-583D2E15AA24}"/>
          </ac:spMkLst>
        </pc:spChg>
        <pc:picChg chg="add del mod">
          <ac:chgData name="Isha Majumdar" userId="d9ea85f00ab36a6a" providerId="LiveId" clId="{557E31B8-592F-490E-8659-1C26B67A6DEB}" dt="2024-10-30T16:16:07.438" v="1596" actId="21"/>
          <ac:picMkLst>
            <pc:docMk/>
            <pc:sldMk cId="3294999875" sldId="385"/>
            <ac:picMk id="5" creationId="{1F5FCDCA-B22F-880C-A6D3-7EC11A466280}"/>
          </ac:picMkLst>
        </pc:picChg>
        <pc:picChg chg="add mod">
          <ac:chgData name="Isha Majumdar" userId="d9ea85f00ab36a6a" providerId="LiveId" clId="{557E31B8-592F-490E-8659-1C26B67A6DEB}" dt="2024-10-31T15:32:37.833" v="6805" actId="14100"/>
          <ac:picMkLst>
            <pc:docMk/>
            <pc:sldMk cId="3294999875" sldId="385"/>
            <ac:picMk id="5" creationId="{F335F51D-27CC-5260-3EFF-51A9C30FCF91}"/>
          </ac:picMkLst>
        </pc:picChg>
        <pc:picChg chg="del">
          <ac:chgData name="Isha Majumdar" userId="d9ea85f00ab36a6a" providerId="LiveId" clId="{557E31B8-592F-490E-8659-1C26B67A6DEB}" dt="2024-10-30T16:06:48.376" v="1512" actId="21"/>
          <ac:picMkLst>
            <pc:docMk/>
            <pc:sldMk cId="3294999875" sldId="385"/>
            <ac:picMk id="7" creationId="{F93E6FA2-8D1A-9D9E-83AE-C4EBE7FFF7C8}"/>
          </ac:picMkLst>
        </pc:picChg>
        <pc:picChg chg="add del mod">
          <ac:chgData name="Isha Majumdar" userId="d9ea85f00ab36a6a" providerId="LiveId" clId="{557E31B8-592F-490E-8659-1C26B67A6DEB}" dt="2024-10-31T15:32:05.797" v="6786" actId="21"/>
          <ac:picMkLst>
            <pc:docMk/>
            <pc:sldMk cId="3294999875" sldId="385"/>
            <ac:picMk id="9" creationId="{133FC80E-A3C1-4A87-8433-730F1E650B5B}"/>
          </ac:picMkLst>
        </pc:picChg>
      </pc:sldChg>
      <pc:sldChg chg="addSp delSp modSp add mod">
        <pc:chgData name="Isha Majumdar" userId="d9ea85f00ab36a6a" providerId="LiveId" clId="{557E31B8-592F-490E-8659-1C26B67A6DEB}" dt="2024-11-01T06:15:29.219" v="10461" actId="20577"/>
        <pc:sldMkLst>
          <pc:docMk/>
          <pc:sldMk cId="242551333" sldId="386"/>
        </pc:sldMkLst>
        <pc:spChg chg="mod">
          <ac:chgData name="Isha Majumdar" userId="d9ea85f00ab36a6a" providerId="LiveId" clId="{557E31B8-592F-490E-8659-1C26B67A6DEB}" dt="2024-10-31T15:23:23.702" v="6635" actId="1076"/>
          <ac:spMkLst>
            <pc:docMk/>
            <pc:sldMk cId="242551333" sldId="386"/>
            <ac:spMk id="6" creationId="{EEFC0DD8-05A3-367B-FAB5-61C8909AA485}"/>
          </ac:spMkLst>
        </pc:spChg>
        <pc:spChg chg="mod">
          <ac:chgData name="Isha Majumdar" userId="d9ea85f00ab36a6a" providerId="LiveId" clId="{557E31B8-592F-490E-8659-1C26B67A6DEB}" dt="2024-11-01T06:15:29.219" v="10461" actId="20577"/>
          <ac:spMkLst>
            <pc:docMk/>
            <pc:sldMk cId="242551333" sldId="386"/>
            <ac:spMk id="10" creationId="{F2B22447-D1F8-4172-C9F2-38F5D64965C4}"/>
          </ac:spMkLst>
        </pc:spChg>
        <pc:picChg chg="add mod">
          <ac:chgData name="Isha Majumdar" userId="d9ea85f00ab36a6a" providerId="LiveId" clId="{557E31B8-592F-490E-8659-1C26B67A6DEB}" dt="2024-10-31T04:56:25.468" v="1801" actId="1076"/>
          <ac:picMkLst>
            <pc:docMk/>
            <pc:sldMk cId="242551333" sldId="386"/>
            <ac:picMk id="5" creationId="{A5D0E519-3164-857C-86F4-4C177FB14984}"/>
          </ac:picMkLst>
        </pc:picChg>
        <pc:picChg chg="del">
          <ac:chgData name="Isha Majumdar" userId="d9ea85f00ab36a6a" providerId="LiveId" clId="{557E31B8-592F-490E-8659-1C26B67A6DEB}" dt="2024-10-31T04:55:49.134" v="1797" actId="21"/>
          <ac:picMkLst>
            <pc:docMk/>
            <pc:sldMk cId="242551333" sldId="386"/>
            <ac:picMk id="9" creationId="{0ECA7C6B-E8BF-F592-9C3C-3730BF961CC0}"/>
          </ac:picMkLst>
        </pc:picChg>
      </pc:sldChg>
      <pc:sldChg chg="addSp delSp modSp add mod">
        <pc:chgData name="Isha Majumdar" userId="d9ea85f00ab36a6a" providerId="LiveId" clId="{557E31B8-592F-490E-8659-1C26B67A6DEB}" dt="2024-10-31T15:23:31.387" v="6636" actId="1076"/>
        <pc:sldMkLst>
          <pc:docMk/>
          <pc:sldMk cId="855351662" sldId="387"/>
        </pc:sldMkLst>
        <pc:spChg chg="mod">
          <ac:chgData name="Isha Majumdar" userId="d9ea85f00ab36a6a" providerId="LiveId" clId="{557E31B8-592F-490E-8659-1C26B67A6DEB}" dt="2024-10-31T15:23:31.387" v="6636" actId="1076"/>
          <ac:spMkLst>
            <pc:docMk/>
            <pc:sldMk cId="855351662" sldId="387"/>
            <ac:spMk id="6" creationId="{B97B13F5-295C-3ABD-E19D-FE8F0AFD3BA5}"/>
          </ac:spMkLst>
        </pc:spChg>
        <pc:spChg chg="mod">
          <ac:chgData name="Isha Majumdar" userId="d9ea85f00ab36a6a" providerId="LiveId" clId="{557E31B8-592F-490E-8659-1C26B67A6DEB}" dt="2024-10-31T05:52:18.178" v="2261" actId="2711"/>
          <ac:spMkLst>
            <pc:docMk/>
            <pc:sldMk cId="855351662" sldId="387"/>
            <ac:spMk id="10" creationId="{4468C159-F3EC-BE2B-A3ED-D5B56B98FDF2}"/>
          </ac:spMkLst>
        </pc:spChg>
        <pc:picChg chg="del">
          <ac:chgData name="Isha Majumdar" userId="d9ea85f00ab36a6a" providerId="LiveId" clId="{557E31B8-592F-490E-8659-1C26B67A6DEB}" dt="2024-10-31T05:27:38.834" v="2007" actId="21"/>
          <ac:picMkLst>
            <pc:docMk/>
            <pc:sldMk cId="855351662" sldId="387"/>
            <ac:picMk id="5" creationId="{ADAD0F2D-2766-6D6F-31F7-CE0CAB0BAFD3}"/>
          </ac:picMkLst>
        </pc:picChg>
        <pc:picChg chg="add mod">
          <ac:chgData name="Isha Majumdar" userId="d9ea85f00ab36a6a" providerId="LiveId" clId="{557E31B8-592F-490E-8659-1C26B67A6DEB}" dt="2024-10-31T07:21:54.521" v="4934" actId="1076"/>
          <ac:picMkLst>
            <pc:docMk/>
            <pc:sldMk cId="855351662" sldId="387"/>
            <ac:picMk id="7" creationId="{07F3040C-73F3-CD34-AAA2-33333D9A14A2}"/>
          </ac:picMkLst>
        </pc:picChg>
      </pc:sldChg>
      <pc:sldChg chg="addSp delSp modSp add mod">
        <pc:chgData name="Isha Majumdar" userId="d9ea85f00ab36a6a" providerId="LiveId" clId="{557E31B8-592F-490E-8659-1C26B67A6DEB}" dt="2024-10-31T15:23:40.765" v="6637" actId="1076"/>
        <pc:sldMkLst>
          <pc:docMk/>
          <pc:sldMk cId="4147127605" sldId="388"/>
        </pc:sldMkLst>
        <pc:spChg chg="mod">
          <ac:chgData name="Isha Majumdar" userId="d9ea85f00ab36a6a" providerId="LiveId" clId="{557E31B8-592F-490E-8659-1C26B67A6DEB}" dt="2024-10-31T15:23:40.765" v="6637" actId="1076"/>
          <ac:spMkLst>
            <pc:docMk/>
            <pc:sldMk cId="4147127605" sldId="388"/>
            <ac:spMk id="6" creationId="{8B81A43B-462F-20AB-10C7-F28F5D7AE2E7}"/>
          </ac:spMkLst>
        </pc:spChg>
        <pc:spChg chg="mod">
          <ac:chgData name="Isha Majumdar" userId="d9ea85f00ab36a6a" providerId="LiveId" clId="{557E31B8-592F-490E-8659-1C26B67A6DEB}" dt="2024-10-31T06:02:45.706" v="2458" actId="2711"/>
          <ac:spMkLst>
            <pc:docMk/>
            <pc:sldMk cId="4147127605" sldId="388"/>
            <ac:spMk id="10" creationId="{A8356493-7C3C-CC8A-C7AA-AC3FD10DF963}"/>
          </ac:spMkLst>
        </pc:spChg>
        <pc:picChg chg="add mod">
          <ac:chgData name="Isha Majumdar" userId="d9ea85f00ab36a6a" providerId="LiveId" clId="{557E31B8-592F-490E-8659-1C26B67A6DEB}" dt="2024-10-31T07:21:44.298" v="4932" actId="1076"/>
          <ac:picMkLst>
            <pc:docMk/>
            <pc:sldMk cId="4147127605" sldId="388"/>
            <ac:picMk id="5" creationId="{EC8FE011-617C-716E-1426-6C874AC31331}"/>
          </ac:picMkLst>
        </pc:picChg>
        <pc:picChg chg="del">
          <ac:chgData name="Isha Majumdar" userId="d9ea85f00ab36a6a" providerId="LiveId" clId="{557E31B8-592F-490E-8659-1C26B67A6DEB}" dt="2024-10-31T05:52:56.785" v="2263" actId="21"/>
          <ac:picMkLst>
            <pc:docMk/>
            <pc:sldMk cId="4147127605" sldId="388"/>
            <ac:picMk id="7" creationId="{1F868A53-AA08-B80B-9622-24E47646FAE3}"/>
          </ac:picMkLst>
        </pc:picChg>
      </pc:sldChg>
      <pc:sldChg chg="addSp delSp modSp add mod ord">
        <pc:chgData name="Isha Majumdar" userId="d9ea85f00ab36a6a" providerId="LiveId" clId="{557E31B8-592F-490E-8659-1C26B67A6DEB}" dt="2024-10-31T15:54:14.287" v="7790"/>
        <pc:sldMkLst>
          <pc:docMk/>
          <pc:sldMk cId="1394923405" sldId="389"/>
        </pc:sldMkLst>
        <pc:spChg chg="mod">
          <ac:chgData name="Isha Majumdar" userId="d9ea85f00ab36a6a" providerId="LiveId" clId="{557E31B8-592F-490E-8659-1C26B67A6DEB}" dt="2024-10-31T15:23:51.013" v="6638" actId="1076"/>
          <ac:spMkLst>
            <pc:docMk/>
            <pc:sldMk cId="1394923405" sldId="389"/>
            <ac:spMk id="6" creationId="{A7A2A000-AD45-5543-96D5-8A909BDA283C}"/>
          </ac:spMkLst>
        </pc:spChg>
        <pc:spChg chg="mod">
          <ac:chgData name="Isha Majumdar" userId="d9ea85f00ab36a6a" providerId="LiveId" clId="{557E31B8-592F-490E-8659-1C26B67A6DEB}" dt="2024-10-31T06:17:27.326" v="3180" actId="20577"/>
          <ac:spMkLst>
            <pc:docMk/>
            <pc:sldMk cId="1394923405" sldId="389"/>
            <ac:spMk id="10" creationId="{EBD7273E-2E4C-AA22-8963-5CDB70D9CE5E}"/>
          </ac:spMkLst>
        </pc:spChg>
        <pc:picChg chg="del">
          <ac:chgData name="Isha Majumdar" userId="d9ea85f00ab36a6a" providerId="LiveId" clId="{557E31B8-592F-490E-8659-1C26B67A6DEB}" dt="2024-10-31T06:06:05.338" v="2460" actId="21"/>
          <ac:picMkLst>
            <pc:docMk/>
            <pc:sldMk cId="1394923405" sldId="389"/>
            <ac:picMk id="5" creationId="{0BD37D5A-1B1D-4103-8E2C-F42EFD0650A6}"/>
          </ac:picMkLst>
        </pc:picChg>
        <pc:picChg chg="add mod">
          <ac:chgData name="Isha Majumdar" userId="d9ea85f00ab36a6a" providerId="LiveId" clId="{557E31B8-592F-490E-8659-1C26B67A6DEB}" dt="2024-10-31T07:21:34.618" v="4930" actId="1076"/>
          <ac:picMkLst>
            <pc:docMk/>
            <pc:sldMk cId="1394923405" sldId="389"/>
            <ac:picMk id="7" creationId="{8C2B09F8-E47C-8F70-53AB-D6642C3FA12B}"/>
          </ac:picMkLst>
        </pc:picChg>
      </pc:sldChg>
      <pc:sldChg chg="addSp delSp modSp add mod">
        <pc:chgData name="Isha Majumdar" userId="d9ea85f00ab36a6a" providerId="LiveId" clId="{557E31B8-592F-490E-8659-1C26B67A6DEB}" dt="2024-10-31T16:07:18.430" v="7874" actId="1076"/>
        <pc:sldMkLst>
          <pc:docMk/>
          <pc:sldMk cId="3855351483" sldId="390"/>
        </pc:sldMkLst>
        <pc:spChg chg="mod">
          <ac:chgData name="Isha Majumdar" userId="d9ea85f00ab36a6a" providerId="LiveId" clId="{557E31B8-592F-490E-8659-1C26B67A6DEB}" dt="2024-10-31T15:24:01.454" v="6639" actId="1076"/>
          <ac:spMkLst>
            <pc:docMk/>
            <pc:sldMk cId="3855351483" sldId="390"/>
            <ac:spMk id="6" creationId="{2C6684C6-AB98-EB88-1E38-429C0EC2D8A1}"/>
          </ac:spMkLst>
        </pc:spChg>
        <pc:spChg chg="mod">
          <ac:chgData name="Isha Majumdar" userId="d9ea85f00ab36a6a" providerId="LiveId" clId="{557E31B8-592F-490E-8659-1C26B67A6DEB}" dt="2024-10-31T16:07:18.430" v="7874" actId="1076"/>
          <ac:spMkLst>
            <pc:docMk/>
            <pc:sldMk cId="3855351483" sldId="390"/>
            <ac:spMk id="10" creationId="{0BA78BA3-8B50-1462-BC56-D63A48DC290F}"/>
          </ac:spMkLst>
        </pc:spChg>
        <pc:picChg chg="add mod">
          <ac:chgData name="Isha Majumdar" userId="d9ea85f00ab36a6a" providerId="LiveId" clId="{557E31B8-592F-490E-8659-1C26B67A6DEB}" dt="2024-10-31T07:21:24.781" v="4928" actId="1076"/>
          <ac:picMkLst>
            <pc:docMk/>
            <pc:sldMk cId="3855351483" sldId="390"/>
            <ac:picMk id="5" creationId="{D4B60602-7127-02A1-DA5D-AFF945B6A688}"/>
          </ac:picMkLst>
        </pc:picChg>
        <pc:picChg chg="del">
          <ac:chgData name="Isha Majumdar" userId="d9ea85f00ab36a6a" providerId="LiveId" clId="{557E31B8-592F-490E-8659-1C26B67A6DEB}" dt="2024-10-31T06:19:59.145" v="3182" actId="21"/>
          <ac:picMkLst>
            <pc:docMk/>
            <pc:sldMk cId="3855351483" sldId="390"/>
            <ac:picMk id="7" creationId="{940EAD2D-F2BC-9A07-5988-1A2AE341379D}"/>
          </ac:picMkLst>
        </pc:picChg>
      </pc:sldChg>
      <pc:sldChg chg="addSp delSp modSp add mod ord">
        <pc:chgData name="Isha Majumdar" userId="d9ea85f00ab36a6a" providerId="LiveId" clId="{557E31B8-592F-490E-8659-1C26B67A6DEB}" dt="2024-10-31T16:02:20.016" v="7849"/>
        <pc:sldMkLst>
          <pc:docMk/>
          <pc:sldMk cId="2741831060" sldId="391"/>
        </pc:sldMkLst>
        <pc:spChg chg="mod">
          <ac:chgData name="Isha Majumdar" userId="d9ea85f00ab36a6a" providerId="LiveId" clId="{557E31B8-592F-490E-8659-1C26B67A6DEB}" dt="2024-10-31T15:22:17.366" v="6630" actId="1076"/>
          <ac:spMkLst>
            <pc:docMk/>
            <pc:sldMk cId="2741831060" sldId="391"/>
            <ac:spMk id="6" creationId="{3476AF84-5B37-61FD-BF83-B4A37A327286}"/>
          </ac:spMkLst>
        </pc:spChg>
        <pc:spChg chg="mod">
          <ac:chgData name="Isha Majumdar" userId="d9ea85f00ab36a6a" providerId="LiveId" clId="{557E31B8-592F-490E-8659-1C26B67A6DEB}" dt="2024-10-31T06:54:01.222" v="4301" actId="1076"/>
          <ac:spMkLst>
            <pc:docMk/>
            <pc:sldMk cId="2741831060" sldId="391"/>
            <ac:spMk id="10" creationId="{60855DCA-AC7B-98D0-2000-13F06A27C6FA}"/>
          </ac:spMkLst>
        </pc:spChg>
        <pc:picChg chg="del">
          <ac:chgData name="Isha Majumdar" userId="d9ea85f00ab36a6a" providerId="LiveId" clId="{557E31B8-592F-490E-8659-1C26B67A6DEB}" dt="2024-10-31T06:48:20.080" v="3870" actId="21"/>
          <ac:picMkLst>
            <pc:docMk/>
            <pc:sldMk cId="2741831060" sldId="391"/>
            <ac:picMk id="5" creationId="{FCDC97DA-D2CA-7F08-EAD7-5EAAA6E43F14}"/>
          </ac:picMkLst>
        </pc:picChg>
        <pc:picChg chg="add mod">
          <ac:chgData name="Isha Majumdar" userId="d9ea85f00ab36a6a" providerId="LiveId" clId="{557E31B8-592F-490E-8659-1C26B67A6DEB}" dt="2024-10-31T07:21:12.366" v="4925" actId="1076"/>
          <ac:picMkLst>
            <pc:docMk/>
            <pc:sldMk cId="2741831060" sldId="391"/>
            <ac:picMk id="7" creationId="{90B1DC2F-5A70-4E4F-432B-E10211805119}"/>
          </ac:picMkLst>
        </pc:picChg>
      </pc:sldChg>
      <pc:sldChg chg="addSp delSp modSp add mod">
        <pc:chgData name="Isha Majumdar" userId="d9ea85f00ab36a6a" providerId="LiveId" clId="{557E31B8-592F-490E-8659-1C26B67A6DEB}" dt="2024-10-31T15:22:35.584" v="6631" actId="1076"/>
        <pc:sldMkLst>
          <pc:docMk/>
          <pc:sldMk cId="1484150240" sldId="392"/>
        </pc:sldMkLst>
        <pc:spChg chg="mod">
          <ac:chgData name="Isha Majumdar" userId="d9ea85f00ab36a6a" providerId="LiveId" clId="{557E31B8-592F-490E-8659-1C26B67A6DEB}" dt="2024-10-31T15:22:35.584" v="6631" actId="1076"/>
          <ac:spMkLst>
            <pc:docMk/>
            <pc:sldMk cId="1484150240" sldId="392"/>
            <ac:spMk id="6" creationId="{B4819ECA-D77A-2CAA-FCA2-827B93B1EEAC}"/>
          </ac:spMkLst>
        </pc:spChg>
        <pc:spChg chg="mod">
          <ac:chgData name="Isha Majumdar" userId="d9ea85f00ab36a6a" providerId="LiveId" clId="{557E31B8-592F-490E-8659-1C26B67A6DEB}" dt="2024-10-31T15:00:21.898" v="6332" actId="1076"/>
          <ac:spMkLst>
            <pc:docMk/>
            <pc:sldMk cId="1484150240" sldId="392"/>
            <ac:spMk id="10" creationId="{22CAEB95-1EC7-5B8D-32C3-0BC0A6A9C93E}"/>
          </ac:spMkLst>
        </pc:spChg>
        <pc:picChg chg="add mod">
          <ac:chgData name="Isha Majumdar" userId="d9ea85f00ab36a6a" providerId="LiveId" clId="{557E31B8-592F-490E-8659-1C26B67A6DEB}" dt="2024-10-31T07:21:00.819" v="4923" actId="1076"/>
          <ac:picMkLst>
            <pc:docMk/>
            <pc:sldMk cId="1484150240" sldId="392"/>
            <ac:picMk id="5" creationId="{23F371B1-173F-3DF1-CC3A-675881646911}"/>
          </ac:picMkLst>
        </pc:picChg>
        <pc:picChg chg="del">
          <ac:chgData name="Isha Majumdar" userId="d9ea85f00ab36a6a" providerId="LiveId" clId="{557E31B8-592F-490E-8659-1C26B67A6DEB}" dt="2024-10-31T06:59:47.235" v="4304" actId="21"/>
          <ac:picMkLst>
            <pc:docMk/>
            <pc:sldMk cId="1484150240" sldId="392"/>
            <ac:picMk id="7" creationId="{8A121FAB-4F9F-E9C5-7463-D65C13DD91ED}"/>
          </ac:picMkLst>
        </pc:picChg>
      </pc:sldChg>
      <pc:sldChg chg="addSp delSp modSp add mod">
        <pc:chgData name="Isha Majumdar" userId="d9ea85f00ab36a6a" providerId="LiveId" clId="{557E31B8-592F-490E-8659-1C26B67A6DEB}" dt="2024-10-31T15:22:51.029" v="6632" actId="1076"/>
        <pc:sldMkLst>
          <pc:docMk/>
          <pc:sldMk cId="2660631882" sldId="393"/>
        </pc:sldMkLst>
        <pc:spChg chg="mod">
          <ac:chgData name="Isha Majumdar" userId="d9ea85f00ab36a6a" providerId="LiveId" clId="{557E31B8-592F-490E-8659-1C26B67A6DEB}" dt="2024-10-31T15:22:51.029" v="6632" actId="1076"/>
          <ac:spMkLst>
            <pc:docMk/>
            <pc:sldMk cId="2660631882" sldId="393"/>
            <ac:spMk id="6" creationId="{BFD33F2E-89FF-0A89-7EBE-7DD0500866FC}"/>
          </ac:spMkLst>
        </pc:spChg>
        <pc:spChg chg="mod">
          <ac:chgData name="Isha Majumdar" userId="d9ea85f00ab36a6a" providerId="LiveId" clId="{557E31B8-592F-490E-8659-1C26B67A6DEB}" dt="2024-10-31T07:24:26.129" v="5024" actId="1076"/>
          <ac:spMkLst>
            <pc:docMk/>
            <pc:sldMk cId="2660631882" sldId="393"/>
            <ac:spMk id="10" creationId="{66E3A62E-1C44-F00F-0483-3A18D17CB6BF}"/>
          </ac:spMkLst>
        </pc:spChg>
        <pc:picChg chg="del">
          <ac:chgData name="Isha Majumdar" userId="d9ea85f00ab36a6a" providerId="LiveId" clId="{557E31B8-592F-490E-8659-1C26B67A6DEB}" dt="2024-10-31T07:19:39.743" v="4912" actId="21"/>
          <ac:picMkLst>
            <pc:docMk/>
            <pc:sldMk cId="2660631882" sldId="393"/>
            <ac:picMk id="5" creationId="{47F77788-1CBC-DDA9-3916-BA1F700294DC}"/>
          </ac:picMkLst>
        </pc:picChg>
        <pc:picChg chg="add mod">
          <ac:chgData name="Isha Majumdar" userId="d9ea85f00ab36a6a" providerId="LiveId" clId="{557E31B8-592F-490E-8659-1C26B67A6DEB}" dt="2024-10-31T07:20:48.817" v="4921" actId="1076"/>
          <ac:picMkLst>
            <pc:docMk/>
            <pc:sldMk cId="2660631882" sldId="393"/>
            <ac:picMk id="7" creationId="{389C0D68-F2B8-B1FB-1F60-8FC7F7C39765}"/>
          </ac:picMkLst>
        </pc:picChg>
      </pc:sldChg>
      <pc:sldChg chg="addSp delSp modSp add mod">
        <pc:chgData name="Isha Majumdar" userId="d9ea85f00ab36a6a" providerId="LiveId" clId="{557E31B8-592F-490E-8659-1C26B67A6DEB}" dt="2024-11-01T06:17:54.250" v="10466" actId="20577"/>
        <pc:sldMkLst>
          <pc:docMk/>
          <pc:sldMk cId="3189490578" sldId="394"/>
        </pc:sldMkLst>
        <pc:spChg chg="mod">
          <ac:chgData name="Isha Majumdar" userId="d9ea85f00ab36a6a" providerId="LiveId" clId="{557E31B8-592F-490E-8659-1C26B67A6DEB}" dt="2024-10-31T14:14:15.581" v="5717" actId="1076"/>
          <ac:spMkLst>
            <pc:docMk/>
            <pc:sldMk cId="3189490578" sldId="394"/>
            <ac:spMk id="6" creationId="{39EA9B62-C74F-E6BD-3485-79FA45A14FCF}"/>
          </ac:spMkLst>
        </pc:spChg>
        <pc:spChg chg="mod">
          <ac:chgData name="Isha Majumdar" userId="d9ea85f00ab36a6a" providerId="LiveId" clId="{557E31B8-592F-490E-8659-1C26B67A6DEB}" dt="2024-11-01T06:17:54.250" v="10466" actId="20577"/>
          <ac:spMkLst>
            <pc:docMk/>
            <pc:sldMk cId="3189490578" sldId="394"/>
            <ac:spMk id="10" creationId="{25552B25-65C3-AD59-0C99-88332520D7CE}"/>
          </ac:spMkLst>
        </pc:spChg>
        <pc:picChg chg="add mod">
          <ac:chgData name="Isha Majumdar" userId="d9ea85f00ab36a6a" providerId="LiveId" clId="{557E31B8-592F-490E-8659-1C26B67A6DEB}" dt="2024-10-31T14:14:17.919" v="5718" actId="1076"/>
          <ac:picMkLst>
            <pc:docMk/>
            <pc:sldMk cId="3189490578" sldId="394"/>
            <ac:picMk id="5" creationId="{0FA4CA65-88BA-B564-D16F-6A089D662D00}"/>
          </ac:picMkLst>
        </pc:picChg>
        <pc:picChg chg="del">
          <ac:chgData name="Isha Majumdar" userId="d9ea85f00ab36a6a" providerId="LiveId" clId="{557E31B8-592F-490E-8659-1C26B67A6DEB}" dt="2024-10-31T13:50:20.969" v="5026" actId="21"/>
          <ac:picMkLst>
            <pc:docMk/>
            <pc:sldMk cId="3189490578" sldId="394"/>
            <ac:picMk id="7" creationId="{50291C21-2663-AAB3-06EC-01009B2119E3}"/>
          </ac:picMkLst>
        </pc:picChg>
      </pc:sldChg>
      <pc:sldChg chg="addSp delSp modSp add mod ord">
        <pc:chgData name="Isha Majumdar" userId="d9ea85f00ab36a6a" providerId="LiveId" clId="{557E31B8-592F-490E-8659-1C26B67A6DEB}" dt="2024-10-31T16:02:50.181" v="7851"/>
        <pc:sldMkLst>
          <pc:docMk/>
          <pc:sldMk cId="1061659004" sldId="395"/>
        </pc:sldMkLst>
        <pc:spChg chg="mod">
          <ac:chgData name="Isha Majumdar" userId="d9ea85f00ab36a6a" providerId="LiveId" clId="{557E31B8-592F-490E-8659-1C26B67A6DEB}" dt="2024-10-31T15:21:59.253" v="6629" actId="20577"/>
          <ac:spMkLst>
            <pc:docMk/>
            <pc:sldMk cId="1061659004" sldId="395"/>
            <ac:spMk id="6" creationId="{9F9EB42E-7B1C-2FC4-9324-85B934CAA9AC}"/>
          </ac:spMkLst>
        </pc:spChg>
        <pc:spChg chg="mod">
          <ac:chgData name="Isha Majumdar" userId="d9ea85f00ab36a6a" providerId="LiveId" clId="{557E31B8-592F-490E-8659-1C26B67A6DEB}" dt="2024-10-31T15:21:21.157" v="6613" actId="2711"/>
          <ac:spMkLst>
            <pc:docMk/>
            <pc:sldMk cId="1061659004" sldId="395"/>
            <ac:spMk id="10" creationId="{4A96242D-8270-D9CF-D623-75B04C0ABFA0}"/>
          </ac:spMkLst>
        </pc:spChg>
        <pc:picChg chg="del">
          <ac:chgData name="Isha Majumdar" userId="d9ea85f00ab36a6a" providerId="LiveId" clId="{557E31B8-592F-490E-8659-1C26B67A6DEB}" dt="2024-10-31T14:33:11.754" v="5720" actId="21"/>
          <ac:picMkLst>
            <pc:docMk/>
            <pc:sldMk cId="1061659004" sldId="395"/>
            <ac:picMk id="5" creationId="{5E39959F-075C-4851-D06F-40F24BC76A8E}"/>
          </ac:picMkLst>
        </pc:picChg>
        <pc:picChg chg="add del mod">
          <ac:chgData name="Isha Majumdar" userId="d9ea85f00ab36a6a" providerId="LiveId" clId="{557E31B8-592F-490E-8659-1C26B67A6DEB}" dt="2024-10-31T15:14:24.630" v="6336" actId="21"/>
          <ac:picMkLst>
            <pc:docMk/>
            <pc:sldMk cId="1061659004" sldId="395"/>
            <ac:picMk id="7" creationId="{0DF5DB03-9630-316F-3FA3-39114B4317D5}"/>
          </ac:picMkLst>
        </pc:picChg>
        <pc:picChg chg="add mod">
          <ac:chgData name="Isha Majumdar" userId="d9ea85f00ab36a6a" providerId="LiveId" clId="{557E31B8-592F-490E-8659-1C26B67A6DEB}" dt="2024-10-31T15:19:13.840" v="6383" actId="1076"/>
          <ac:picMkLst>
            <pc:docMk/>
            <pc:sldMk cId="1061659004" sldId="395"/>
            <ac:picMk id="9" creationId="{F7017144-E58F-8466-9A3F-BF5126AE9B45}"/>
          </ac:picMkLst>
        </pc:picChg>
      </pc:sldChg>
      <pc:sldChg chg="add ord">
        <pc:chgData name="Isha Majumdar" userId="d9ea85f00ab36a6a" providerId="LiveId" clId="{557E31B8-592F-490E-8659-1C26B67A6DEB}" dt="2024-10-31T15:13:55.200" v="6335"/>
        <pc:sldMkLst>
          <pc:docMk/>
          <pc:sldMk cId="694551063" sldId="396"/>
        </pc:sldMkLst>
      </pc:sldChg>
      <pc:sldChg chg="add">
        <pc:chgData name="Isha Majumdar" userId="d9ea85f00ab36a6a" providerId="LiveId" clId="{557E31B8-592F-490E-8659-1C26B67A6DEB}" dt="2024-10-31T15:32:01.330" v="6785" actId="2890"/>
        <pc:sldMkLst>
          <pc:docMk/>
          <pc:sldMk cId="1661476612" sldId="397"/>
        </pc:sldMkLst>
      </pc:sldChg>
      <pc:sldChg chg="add del">
        <pc:chgData name="Isha Majumdar" userId="d9ea85f00ab36a6a" providerId="LiveId" clId="{557E31B8-592F-490E-8659-1C26B67A6DEB}" dt="2024-10-31T16:27:23.313" v="8155" actId="2696"/>
        <pc:sldMkLst>
          <pc:docMk/>
          <pc:sldMk cId="4011305420" sldId="398"/>
        </pc:sldMkLst>
      </pc:sldChg>
      <pc:sldChg chg="modSp add mod">
        <pc:chgData name="Isha Majumdar" userId="d9ea85f00ab36a6a" providerId="LiveId" clId="{557E31B8-592F-490E-8659-1C26B67A6DEB}" dt="2024-10-31T16:08:16.097" v="7880" actId="20577"/>
        <pc:sldMkLst>
          <pc:docMk/>
          <pc:sldMk cId="2033139499" sldId="399"/>
        </pc:sldMkLst>
        <pc:spChg chg="mod">
          <ac:chgData name="Isha Majumdar" userId="d9ea85f00ab36a6a" providerId="LiveId" clId="{557E31B8-592F-490E-8659-1C26B67A6DEB}" dt="2024-10-31T16:08:16.097" v="7880" actId="20577"/>
          <ac:spMkLst>
            <pc:docMk/>
            <pc:sldMk cId="2033139499" sldId="399"/>
            <ac:spMk id="11" creationId="{F55262B7-F3C2-3DA3-D5EE-E581D33ADEFB}"/>
          </ac:spMkLst>
        </pc:spChg>
      </pc:sldChg>
      <pc:sldChg chg="addSp modSp add del mod">
        <pc:chgData name="Isha Majumdar" userId="d9ea85f00ab36a6a" providerId="LiveId" clId="{557E31B8-592F-490E-8659-1C26B67A6DEB}" dt="2024-10-31T16:24:29.192" v="8127" actId="2696"/>
        <pc:sldMkLst>
          <pc:docMk/>
          <pc:sldMk cId="2554320879" sldId="400"/>
        </pc:sldMkLst>
        <pc:spChg chg="mod">
          <ac:chgData name="Isha Majumdar" userId="d9ea85f00ab36a6a" providerId="LiveId" clId="{557E31B8-592F-490E-8659-1C26B67A6DEB}" dt="2024-10-31T16:14:32.595" v="7953" actId="5793"/>
          <ac:spMkLst>
            <pc:docMk/>
            <pc:sldMk cId="2554320879" sldId="400"/>
            <ac:spMk id="11" creationId="{D7F35A8E-5EF0-0237-1C99-46B6A9E3377E}"/>
          </ac:spMkLst>
        </pc:spChg>
        <pc:picChg chg="add mod">
          <ac:chgData name="Isha Majumdar" userId="d9ea85f00ab36a6a" providerId="LiveId" clId="{557E31B8-592F-490E-8659-1C26B67A6DEB}" dt="2024-10-31T16:13:09.236" v="7940"/>
          <ac:picMkLst>
            <pc:docMk/>
            <pc:sldMk cId="2554320879" sldId="400"/>
            <ac:picMk id="3" creationId="{C8602E76-C93C-9A48-D478-2297BE19CA8E}"/>
          </ac:picMkLst>
        </pc:picChg>
      </pc:sldChg>
      <pc:sldChg chg="delSp modSp add del mod">
        <pc:chgData name="Isha Majumdar" userId="d9ea85f00ab36a6a" providerId="LiveId" clId="{557E31B8-592F-490E-8659-1C26B67A6DEB}" dt="2024-10-31T16:24:42.009" v="8128" actId="2696"/>
        <pc:sldMkLst>
          <pc:docMk/>
          <pc:sldMk cId="2810358348" sldId="401"/>
        </pc:sldMkLst>
        <pc:spChg chg="mod">
          <ac:chgData name="Isha Majumdar" userId="d9ea85f00ab36a6a" providerId="LiveId" clId="{557E31B8-592F-490E-8659-1C26B67A6DEB}" dt="2024-10-31T16:23:23.367" v="8119" actId="20577"/>
          <ac:spMkLst>
            <pc:docMk/>
            <pc:sldMk cId="2810358348" sldId="401"/>
            <ac:spMk id="11" creationId="{0A93B01F-2B44-F6E8-50E1-A5020A8BE7E1}"/>
          </ac:spMkLst>
        </pc:spChg>
        <pc:picChg chg="del">
          <ac:chgData name="Isha Majumdar" userId="d9ea85f00ab36a6a" providerId="LiveId" clId="{557E31B8-592F-490E-8659-1C26B67A6DEB}" dt="2024-10-31T16:17:27.862" v="7955" actId="21"/>
          <ac:picMkLst>
            <pc:docMk/>
            <pc:sldMk cId="2810358348" sldId="401"/>
            <ac:picMk id="3" creationId="{344137E9-7DBA-A0FB-36E3-65DE55F1F303}"/>
          </ac:picMkLst>
        </pc:picChg>
      </pc:sldChg>
      <pc:sldChg chg="delSp modSp add mod ord">
        <pc:chgData name="Isha Majumdar" userId="d9ea85f00ab36a6a" providerId="LiveId" clId="{557E31B8-592F-490E-8659-1C26B67A6DEB}" dt="2024-11-01T05:49:01.941" v="10051" actId="1076"/>
        <pc:sldMkLst>
          <pc:docMk/>
          <pc:sldMk cId="584663226" sldId="402"/>
        </pc:sldMkLst>
        <pc:spChg chg="mod">
          <ac:chgData name="Isha Majumdar" userId="d9ea85f00ab36a6a" providerId="LiveId" clId="{557E31B8-592F-490E-8659-1C26B67A6DEB}" dt="2024-11-01T05:49:01.941" v="10051" actId="1076"/>
          <ac:spMkLst>
            <pc:docMk/>
            <pc:sldMk cId="584663226" sldId="402"/>
            <ac:spMk id="11" creationId="{FA896E1E-1A1E-9EA0-34C7-C74B0991C2AA}"/>
          </ac:spMkLst>
        </pc:spChg>
        <pc:picChg chg="del">
          <ac:chgData name="Isha Majumdar" userId="d9ea85f00ab36a6a" providerId="LiveId" clId="{557E31B8-592F-490E-8659-1C26B67A6DEB}" dt="2024-10-31T16:22:12.899" v="8105" actId="21"/>
          <ac:picMkLst>
            <pc:docMk/>
            <pc:sldMk cId="584663226" sldId="402"/>
            <ac:picMk id="3" creationId="{8F89226B-EFAF-AFE8-701C-FF3C776E9D83}"/>
          </ac:picMkLst>
        </pc:picChg>
      </pc:sldChg>
      <pc:sldChg chg="addSp delSp modSp add mod ord">
        <pc:chgData name="Isha Majumdar" userId="d9ea85f00ab36a6a" providerId="LiveId" clId="{557E31B8-592F-490E-8659-1C26B67A6DEB}" dt="2024-11-01T06:24:55.249" v="10475" actId="2711"/>
        <pc:sldMkLst>
          <pc:docMk/>
          <pc:sldMk cId="1040096482" sldId="403"/>
        </pc:sldMkLst>
        <pc:spChg chg="mod">
          <ac:chgData name="Isha Majumdar" userId="d9ea85f00ab36a6a" providerId="LiveId" clId="{557E31B8-592F-490E-8659-1C26B67A6DEB}" dt="2024-11-01T05:52:32.183" v="10123" actId="20577"/>
          <ac:spMkLst>
            <pc:docMk/>
            <pc:sldMk cId="1040096482" sldId="403"/>
            <ac:spMk id="2" creationId="{ACFB23F7-B43D-65B4-D838-3F5759F3ED02}"/>
          </ac:spMkLst>
        </pc:spChg>
        <pc:spChg chg="add mod">
          <ac:chgData name="Isha Majumdar" userId="d9ea85f00ab36a6a" providerId="LiveId" clId="{557E31B8-592F-490E-8659-1C26B67A6DEB}" dt="2024-11-01T06:24:55.249" v="10475" actId="2711"/>
          <ac:spMkLst>
            <pc:docMk/>
            <pc:sldMk cId="1040096482" sldId="403"/>
            <ac:spMk id="3" creationId="{0180CCE8-B86E-5157-BBDC-9A69AC4D6CA6}"/>
          </ac:spMkLst>
        </pc:spChg>
        <pc:spChg chg="del mod">
          <ac:chgData name="Isha Majumdar" userId="d9ea85f00ab36a6a" providerId="LiveId" clId="{557E31B8-592F-490E-8659-1C26B67A6DEB}" dt="2024-11-01T05:52:36.577" v="10125"/>
          <ac:spMkLst>
            <pc:docMk/>
            <pc:sldMk cId="1040096482" sldId="403"/>
            <ac:spMk id="10" creationId="{1832E93F-4C51-46E6-70B9-B2174DB7132F}"/>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4459878-C319-6BF3-52DC-16FA4340A6C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C82FA7FC-DFAE-8499-5A3E-AD9648D7FCA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58BFD57-AB0A-470B-A7AF-56DFE7B5174A}" type="datetimeFigureOut">
              <a:rPr lang="en-US" smtClean="0"/>
              <a:t>11/1/2024</a:t>
            </a:fld>
            <a:endParaRPr lang="en-US" dirty="0"/>
          </a:p>
        </p:txBody>
      </p:sp>
      <p:sp>
        <p:nvSpPr>
          <p:cNvPr id="4" name="Footer Placeholder 3">
            <a:extLst>
              <a:ext uri="{FF2B5EF4-FFF2-40B4-BE49-F238E27FC236}">
                <a16:creationId xmlns:a16="http://schemas.microsoft.com/office/drawing/2014/main" id="{4C9C12BB-9544-9F9A-BEDA-E7168643859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D1E77E4-B9A2-A882-9240-3AE65EE2176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E9D61A1-75D9-49F7-83EB-F5872642613A}" type="slidenum">
              <a:rPr lang="en-US" smtClean="0"/>
              <a:t>‹#›</a:t>
            </a:fld>
            <a:endParaRPr lang="en-US" dirty="0"/>
          </a:p>
        </p:txBody>
      </p:sp>
    </p:spTree>
    <p:extLst>
      <p:ext uri="{BB962C8B-B14F-4D97-AF65-F5344CB8AC3E}">
        <p14:creationId xmlns:p14="http://schemas.microsoft.com/office/powerpoint/2010/main" val="14773272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4B3339F-6CEA-4641-BE08-40DAFD6FCF25}" type="datetimeFigureOut">
              <a:rPr lang="en-US" smtClean="0"/>
              <a:t>11/1/2024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F75CB5-5666-5049-9AE0-38EFD385C21E}" type="slidenum">
              <a:rPr lang="en-US" smtClean="0"/>
              <a:t>‹#›</a:t>
            </a:fld>
            <a:endParaRPr lang="en-US" dirty="0"/>
          </a:p>
        </p:txBody>
      </p:sp>
    </p:spTree>
    <p:extLst>
      <p:ext uri="{BB962C8B-B14F-4D97-AF65-F5344CB8AC3E}">
        <p14:creationId xmlns:p14="http://schemas.microsoft.com/office/powerpoint/2010/main" val="4755626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1</a:t>
            </a:fld>
            <a:endParaRPr lang="en-US" dirty="0"/>
          </a:p>
        </p:txBody>
      </p:sp>
    </p:spTree>
    <p:extLst>
      <p:ext uri="{BB962C8B-B14F-4D97-AF65-F5344CB8AC3E}">
        <p14:creationId xmlns:p14="http://schemas.microsoft.com/office/powerpoint/2010/main" val="15759997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A129B2-222E-EEE3-B867-86EDCA25657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45EF3A1-86C4-EB21-4563-D1E35A50A13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A96E510-B063-9796-B145-9E40C7269084}"/>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43F80C1D-B445-F1E2-89D6-03B6211C5935}"/>
              </a:ext>
            </a:extLst>
          </p:cNvPr>
          <p:cNvSpPr>
            <a:spLocks noGrp="1"/>
          </p:cNvSpPr>
          <p:nvPr>
            <p:ph type="sldNum" sz="quarter" idx="5"/>
          </p:nvPr>
        </p:nvSpPr>
        <p:spPr/>
        <p:txBody>
          <a:bodyPr/>
          <a:lstStyle/>
          <a:p>
            <a:fld id="{DEF75CB5-5666-5049-9AE0-38EFD385C21E}" type="slidenum">
              <a:rPr lang="en-US" smtClean="0"/>
              <a:t>12</a:t>
            </a:fld>
            <a:endParaRPr lang="en-US" dirty="0"/>
          </a:p>
        </p:txBody>
      </p:sp>
    </p:spTree>
    <p:extLst>
      <p:ext uri="{BB962C8B-B14F-4D97-AF65-F5344CB8AC3E}">
        <p14:creationId xmlns:p14="http://schemas.microsoft.com/office/powerpoint/2010/main" val="36010087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C953B1-C8FC-30AD-38BD-4063D3B1C88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DF7FFD9-DDB3-199E-4D55-AA62C9A4200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DADA167-2B81-BB80-75C4-DA6748939CF4}"/>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3EE5A12-1C9E-AF67-4845-3492F4097C97}"/>
              </a:ext>
            </a:extLst>
          </p:cNvPr>
          <p:cNvSpPr>
            <a:spLocks noGrp="1"/>
          </p:cNvSpPr>
          <p:nvPr>
            <p:ph type="sldNum" sz="quarter" idx="5"/>
          </p:nvPr>
        </p:nvSpPr>
        <p:spPr/>
        <p:txBody>
          <a:bodyPr/>
          <a:lstStyle/>
          <a:p>
            <a:fld id="{DEF75CB5-5666-5049-9AE0-38EFD385C21E}" type="slidenum">
              <a:rPr lang="en-US" smtClean="0"/>
              <a:t>13</a:t>
            </a:fld>
            <a:endParaRPr lang="en-US" dirty="0"/>
          </a:p>
        </p:txBody>
      </p:sp>
    </p:spTree>
    <p:extLst>
      <p:ext uri="{BB962C8B-B14F-4D97-AF65-F5344CB8AC3E}">
        <p14:creationId xmlns:p14="http://schemas.microsoft.com/office/powerpoint/2010/main" val="22808030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9A293C-FEF8-7CAC-677D-FD1A31DF116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E0E1D31-0B00-A9C2-A15E-413D36E04B3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9F32055-5A45-DBF3-960B-EDF1DDFBB7D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46EE6788-43D3-D8BB-D923-7226958B5A9E}"/>
              </a:ext>
            </a:extLst>
          </p:cNvPr>
          <p:cNvSpPr>
            <a:spLocks noGrp="1"/>
          </p:cNvSpPr>
          <p:nvPr>
            <p:ph type="sldNum" sz="quarter" idx="5"/>
          </p:nvPr>
        </p:nvSpPr>
        <p:spPr/>
        <p:txBody>
          <a:bodyPr/>
          <a:lstStyle/>
          <a:p>
            <a:fld id="{DEF75CB5-5666-5049-9AE0-38EFD385C21E}" type="slidenum">
              <a:rPr lang="en-US" smtClean="0"/>
              <a:t>14</a:t>
            </a:fld>
            <a:endParaRPr lang="en-US" dirty="0"/>
          </a:p>
        </p:txBody>
      </p:sp>
    </p:spTree>
    <p:extLst>
      <p:ext uri="{BB962C8B-B14F-4D97-AF65-F5344CB8AC3E}">
        <p14:creationId xmlns:p14="http://schemas.microsoft.com/office/powerpoint/2010/main" val="23968498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52E1EF-BB8C-52D3-5277-E500C33B2C7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1878CA3-7736-CDE5-EEE8-7E09367AA23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A60D6B7-169A-2F71-4112-1266498BCE79}"/>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D4997F1D-BD52-B9EB-B93B-A5B8BCCA026B}"/>
              </a:ext>
            </a:extLst>
          </p:cNvPr>
          <p:cNvSpPr>
            <a:spLocks noGrp="1"/>
          </p:cNvSpPr>
          <p:nvPr>
            <p:ph type="sldNum" sz="quarter" idx="5"/>
          </p:nvPr>
        </p:nvSpPr>
        <p:spPr/>
        <p:txBody>
          <a:bodyPr/>
          <a:lstStyle/>
          <a:p>
            <a:fld id="{DEF75CB5-5666-5049-9AE0-38EFD385C21E}" type="slidenum">
              <a:rPr lang="en-US" smtClean="0"/>
              <a:t>15</a:t>
            </a:fld>
            <a:endParaRPr lang="en-US" dirty="0"/>
          </a:p>
        </p:txBody>
      </p:sp>
    </p:spTree>
    <p:extLst>
      <p:ext uri="{BB962C8B-B14F-4D97-AF65-F5344CB8AC3E}">
        <p14:creationId xmlns:p14="http://schemas.microsoft.com/office/powerpoint/2010/main" val="9081671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CD2E2F-D85C-E977-A7CD-FC6AB4AE346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433BF58-BBC2-33C2-0CF6-B617EA94B4B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653564C-19AA-CA94-DA93-F0A564D0A72D}"/>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0B7E3283-CAF6-41BE-981D-1B038CB8FE88}"/>
              </a:ext>
            </a:extLst>
          </p:cNvPr>
          <p:cNvSpPr>
            <a:spLocks noGrp="1"/>
          </p:cNvSpPr>
          <p:nvPr>
            <p:ph type="sldNum" sz="quarter" idx="5"/>
          </p:nvPr>
        </p:nvSpPr>
        <p:spPr/>
        <p:txBody>
          <a:bodyPr/>
          <a:lstStyle/>
          <a:p>
            <a:fld id="{DEF75CB5-5666-5049-9AE0-38EFD385C21E}" type="slidenum">
              <a:rPr lang="en-US" smtClean="0"/>
              <a:t>16</a:t>
            </a:fld>
            <a:endParaRPr lang="en-US" dirty="0"/>
          </a:p>
        </p:txBody>
      </p:sp>
    </p:spTree>
    <p:extLst>
      <p:ext uri="{BB962C8B-B14F-4D97-AF65-F5344CB8AC3E}">
        <p14:creationId xmlns:p14="http://schemas.microsoft.com/office/powerpoint/2010/main" val="28954986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EA8BBF-A6B3-C6E6-0885-9258D340349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249B927-9377-8EA2-25FF-EEBCE12A1B8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9EF7D87-6231-B2F5-BFB8-F6B5FEDF9486}"/>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20A57328-9DE4-4F91-3DAC-913E8AC50AA9}"/>
              </a:ext>
            </a:extLst>
          </p:cNvPr>
          <p:cNvSpPr>
            <a:spLocks noGrp="1"/>
          </p:cNvSpPr>
          <p:nvPr>
            <p:ph type="sldNum" sz="quarter" idx="5"/>
          </p:nvPr>
        </p:nvSpPr>
        <p:spPr/>
        <p:txBody>
          <a:bodyPr/>
          <a:lstStyle/>
          <a:p>
            <a:fld id="{DEF75CB5-5666-5049-9AE0-38EFD385C21E}" type="slidenum">
              <a:rPr lang="en-US" smtClean="0"/>
              <a:t>17</a:t>
            </a:fld>
            <a:endParaRPr lang="en-US" dirty="0"/>
          </a:p>
        </p:txBody>
      </p:sp>
    </p:spTree>
    <p:extLst>
      <p:ext uri="{BB962C8B-B14F-4D97-AF65-F5344CB8AC3E}">
        <p14:creationId xmlns:p14="http://schemas.microsoft.com/office/powerpoint/2010/main" val="99911100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279002-F351-B475-6A53-EAC8268BC0B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5B994FF-E2AB-C6AF-9B36-ABF4B0BD050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0780E98-8BC6-FACC-1916-96665C6BF4C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05DD54D-D3B4-2C61-FC75-401D552CD2E4}"/>
              </a:ext>
            </a:extLst>
          </p:cNvPr>
          <p:cNvSpPr>
            <a:spLocks noGrp="1"/>
          </p:cNvSpPr>
          <p:nvPr>
            <p:ph type="sldNum" sz="quarter" idx="5"/>
          </p:nvPr>
        </p:nvSpPr>
        <p:spPr/>
        <p:txBody>
          <a:bodyPr/>
          <a:lstStyle/>
          <a:p>
            <a:fld id="{DEF75CB5-5666-5049-9AE0-38EFD385C21E}" type="slidenum">
              <a:rPr lang="en-US" smtClean="0"/>
              <a:t>18</a:t>
            </a:fld>
            <a:endParaRPr lang="en-US" dirty="0"/>
          </a:p>
        </p:txBody>
      </p:sp>
    </p:spTree>
    <p:extLst>
      <p:ext uri="{BB962C8B-B14F-4D97-AF65-F5344CB8AC3E}">
        <p14:creationId xmlns:p14="http://schemas.microsoft.com/office/powerpoint/2010/main" val="369162256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723962-CC87-02AC-8952-A25FD2BCB10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BB2E4EF-CDAF-7733-73A5-B09A32ACDF9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A74F773-BCE0-BB63-BEC1-AF93FB5ADD0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E595AB26-EC06-B192-78CA-1ACCC95B8D0D}"/>
              </a:ext>
            </a:extLst>
          </p:cNvPr>
          <p:cNvSpPr>
            <a:spLocks noGrp="1"/>
          </p:cNvSpPr>
          <p:nvPr>
            <p:ph type="sldNum" sz="quarter" idx="5"/>
          </p:nvPr>
        </p:nvSpPr>
        <p:spPr/>
        <p:txBody>
          <a:bodyPr/>
          <a:lstStyle/>
          <a:p>
            <a:fld id="{DEF75CB5-5666-5049-9AE0-38EFD385C21E}" type="slidenum">
              <a:rPr lang="en-US" smtClean="0"/>
              <a:t>19</a:t>
            </a:fld>
            <a:endParaRPr lang="en-US" dirty="0"/>
          </a:p>
        </p:txBody>
      </p:sp>
    </p:spTree>
    <p:extLst>
      <p:ext uri="{BB962C8B-B14F-4D97-AF65-F5344CB8AC3E}">
        <p14:creationId xmlns:p14="http://schemas.microsoft.com/office/powerpoint/2010/main" val="151514593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20</a:t>
            </a:fld>
            <a:endParaRPr lang="en-US" dirty="0"/>
          </a:p>
        </p:txBody>
      </p:sp>
    </p:spTree>
    <p:extLst>
      <p:ext uri="{BB962C8B-B14F-4D97-AF65-F5344CB8AC3E}">
        <p14:creationId xmlns:p14="http://schemas.microsoft.com/office/powerpoint/2010/main" val="71248721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06655E-E915-5DC5-0179-2CF0EBD5BB3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D76E3D1-3B0F-7959-9917-BC06F7077C7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B7220D8-1AA6-C7C4-2073-98D4ECB37A72}"/>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412F60F2-EA19-5460-D17C-F9686C547180}"/>
              </a:ext>
            </a:extLst>
          </p:cNvPr>
          <p:cNvSpPr>
            <a:spLocks noGrp="1"/>
          </p:cNvSpPr>
          <p:nvPr>
            <p:ph type="sldNum" sz="quarter" idx="5"/>
          </p:nvPr>
        </p:nvSpPr>
        <p:spPr/>
        <p:txBody>
          <a:bodyPr/>
          <a:lstStyle/>
          <a:p>
            <a:fld id="{DEF75CB5-5666-5049-9AE0-38EFD385C21E}" type="slidenum">
              <a:rPr lang="en-US" smtClean="0"/>
              <a:t>21</a:t>
            </a:fld>
            <a:endParaRPr lang="en-US" dirty="0"/>
          </a:p>
        </p:txBody>
      </p:sp>
    </p:spTree>
    <p:extLst>
      <p:ext uri="{BB962C8B-B14F-4D97-AF65-F5344CB8AC3E}">
        <p14:creationId xmlns:p14="http://schemas.microsoft.com/office/powerpoint/2010/main" val="1838200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EF75CB5-5666-5049-9AE0-38EFD385C21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0267386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A2A09E-015A-42A0-5D37-33F99F0A61D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417D165-2C24-1DAE-4FD6-31B86450EFC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D217BA5-0984-FECF-CED8-49246B83A26E}"/>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4CF38C5F-5841-AFED-8F8B-C6E3DA9B35A7}"/>
              </a:ext>
            </a:extLst>
          </p:cNvPr>
          <p:cNvSpPr>
            <a:spLocks noGrp="1"/>
          </p:cNvSpPr>
          <p:nvPr>
            <p:ph type="sldNum" sz="quarter" idx="5"/>
          </p:nvPr>
        </p:nvSpPr>
        <p:spPr/>
        <p:txBody>
          <a:bodyPr/>
          <a:lstStyle/>
          <a:p>
            <a:fld id="{DEF75CB5-5666-5049-9AE0-38EFD385C21E}" type="slidenum">
              <a:rPr lang="en-US" smtClean="0"/>
              <a:t>22</a:t>
            </a:fld>
            <a:endParaRPr lang="en-US" dirty="0"/>
          </a:p>
        </p:txBody>
      </p:sp>
    </p:spTree>
    <p:extLst>
      <p:ext uri="{BB962C8B-B14F-4D97-AF65-F5344CB8AC3E}">
        <p14:creationId xmlns:p14="http://schemas.microsoft.com/office/powerpoint/2010/main" val="9543789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23</a:t>
            </a:fld>
            <a:endParaRPr lang="en-US" dirty="0"/>
          </a:p>
        </p:txBody>
      </p:sp>
    </p:spTree>
    <p:extLst>
      <p:ext uri="{BB962C8B-B14F-4D97-AF65-F5344CB8AC3E}">
        <p14:creationId xmlns:p14="http://schemas.microsoft.com/office/powerpoint/2010/main" val="249302908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24</a:t>
            </a:fld>
            <a:endParaRPr lang="en-US" dirty="0"/>
          </a:p>
        </p:txBody>
      </p:sp>
    </p:spTree>
    <p:extLst>
      <p:ext uri="{BB962C8B-B14F-4D97-AF65-F5344CB8AC3E}">
        <p14:creationId xmlns:p14="http://schemas.microsoft.com/office/powerpoint/2010/main" val="93507299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15CB31-9940-D191-CE80-D1CF5EAB5F0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3E451F1-6BD5-15B7-49CF-D425CDF2477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CEFE18B-6D3F-5D1B-D89A-05B955A37B31}"/>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F70325E6-4328-3452-8DA4-736C467B70F5}"/>
              </a:ext>
            </a:extLst>
          </p:cNvPr>
          <p:cNvSpPr>
            <a:spLocks noGrp="1"/>
          </p:cNvSpPr>
          <p:nvPr>
            <p:ph type="sldNum" sz="quarter" idx="5"/>
          </p:nvPr>
        </p:nvSpPr>
        <p:spPr/>
        <p:txBody>
          <a:bodyPr/>
          <a:lstStyle/>
          <a:p>
            <a:fld id="{DEF75CB5-5666-5049-9AE0-38EFD385C21E}" type="slidenum">
              <a:rPr lang="en-US" smtClean="0"/>
              <a:t>25</a:t>
            </a:fld>
            <a:endParaRPr lang="en-US" dirty="0"/>
          </a:p>
        </p:txBody>
      </p:sp>
    </p:spTree>
    <p:extLst>
      <p:ext uri="{BB962C8B-B14F-4D97-AF65-F5344CB8AC3E}">
        <p14:creationId xmlns:p14="http://schemas.microsoft.com/office/powerpoint/2010/main" val="29837774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EF75CB5-5666-5049-9AE0-38EFD385C21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450123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5</a:t>
            </a:fld>
            <a:endParaRPr lang="en-US" dirty="0"/>
          </a:p>
        </p:txBody>
      </p:sp>
    </p:spTree>
    <p:extLst>
      <p:ext uri="{BB962C8B-B14F-4D97-AF65-F5344CB8AC3E}">
        <p14:creationId xmlns:p14="http://schemas.microsoft.com/office/powerpoint/2010/main" val="18601641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804956-AE72-0B33-9F58-8DA61C3001D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73A58DE-8168-9EBC-1A77-99894402CC6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607A16A-29FE-E6D0-5E6D-7F5963E28F5E}"/>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CE25D4A4-1E6F-6D0D-0CB4-ED9E449E20D3}"/>
              </a:ext>
            </a:extLst>
          </p:cNvPr>
          <p:cNvSpPr>
            <a:spLocks noGrp="1"/>
          </p:cNvSpPr>
          <p:nvPr>
            <p:ph type="sldNum" sz="quarter" idx="5"/>
          </p:nvPr>
        </p:nvSpPr>
        <p:spPr/>
        <p:txBody>
          <a:bodyPr/>
          <a:lstStyle/>
          <a:p>
            <a:fld id="{DEF75CB5-5666-5049-9AE0-38EFD385C21E}" type="slidenum">
              <a:rPr lang="en-US" smtClean="0"/>
              <a:t>6</a:t>
            </a:fld>
            <a:endParaRPr lang="en-US" dirty="0"/>
          </a:p>
        </p:txBody>
      </p:sp>
    </p:spTree>
    <p:extLst>
      <p:ext uri="{BB962C8B-B14F-4D97-AF65-F5344CB8AC3E}">
        <p14:creationId xmlns:p14="http://schemas.microsoft.com/office/powerpoint/2010/main" val="39699871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5A5131-09D5-E2BB-323B-3C2D582F915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93DE917-7D8C-1940-C85C-AADADE670A6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207E820-2F5B-6F20-1C26-D391A5E8C46C}"/>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0A01874D-E653-F0DC-A914-827253D259C2}"/>
              </a:ext>
            </a:extLst>
          </p:cNvPr>
          <p:cNvSpPr>
            <a:spLocks noGrp="1"/>
          </p:cNvSpPr>
          <p:nvPr>
            <p:ph type="sldNum" sz="quarter" idx="5"/>
          </p:nvPr>
        </p:nvSpPr>
        <p:spPr/>
        <p:txBody>
          <a:bodyPr/>
          <a:lstStyle/>
          <a:p>
            <a:fld id="{DEF75CB5-5666-5049-9AE0-38EFD385C21E}" type="slidenum">
              <a:rPr lang="en-US" smtClean="0"/>
              <a:t>7</a:t>
            </a:fld>
            <a:endParaRPr lang="en-US" dirty="0"/>
          </a:p>
        </p:txBody>
      </p:sp>
    </p:spTree>
    <p:extLst>
      <p:ext uri="{BB962C8B-B14F-4D97-AF65-F5344CB8AC3E}">
        <p14:creationId xmlns:p14="http://schemas.microsoft.com/office/powerpoint/2010/main" val="40121311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86F6FF-BD0C-1E20-650D-8AC568195C2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388F454-ED81-375E-5014-DE3584CDA52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D8406A1-AE6A-79F9-6E9F-439A224BAAEC}"/>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D6013646-E2AE-F95E-201E-18E012266102}"/>
              </a:ext>
            </a:extLst>
          </p:cNvPr>
          <p:cNvSpPr>
            <a:spLocks noGrp="1"/>
          </p:cNvSpPr>
          <p:nvPr>
            <p:ph type="sldNum" sz="quarter" idx="5"/>
          </p:nvPr>
        </p:nvSpPr>
        <p:spPr/>
        <p:txBody>
          <a:bodyPr/>
          <a:lstStyle/>
          <a:p>
            <a:fld id="{DEF75CB5-5666-5049-9AE0-38EFD385C21E}" type="slidenum">
              <a:rPr lang="en-US" smtClean="0"/>
              <a:t>8</a:t>
            </a:fld>
            <a:endParaRPr lang="en-US" dirty="0"/>
          </a:p>
        </p:txBody>
      </p:sp>
    </p:spTree>
    <p:extLst>
      <p:ext uri="{BB962C8B-B14F-4D97-AF65-F5344CB8AC3E}">
        <p14:creationId xmlns:p14="http://schemas.microsoft.com/office/powerpoint/2010/main" val="42272140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C066B4-8184-C60C-4AE6-94166F90F09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8DA1D86-D09C-A4A3-7512-2FFB32385ED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0AB8D80-2C2D-AA17-0D8D-04795F94E204}"/>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EBFBD73E-94F7-ABF8-30FF-A39F91788AAA}"/>
              </a:ext>
            </a:extLst>
          </p:cNvPr>
          <p:cNvSpPr>
            <a:spLocks noGrp="1"/>
          </p:cNvSpPr>
          <p:nvPr>
            <p:ph type="sldNum" sz="quarter" idx="5"/>
          </p:nvPr>
        </p:nvSpPr>
        <p:spPr/>
        <p:txBody>
          <a:bodyPr/>
          <a:lstStyle/>
          <a:p>
            <a:fld id="{DEF75CB5-5666-5049-9AE0-38EFD385C21E}" type="slidenum">
              <a:rPr lang="en-US" smtClean="0"/>
              <a:t>9</a:t>
            </a:fld>
            <a:endParaRPr lang="en-US" dirty="0"/>
          </a:p>
        </p:txBody>
      </p:sp>
    </p:spTree>
    <p:extLst>
      <p:ext uri="{BB962C8B-B14F-4D97-AF65-F5344CB8AC3E}">
        <p14:creationId xmlns:p14="http://schemas.microsoft.com/office/powerpoint/2010/main" val="38796188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D2B86E-CE1D-F032-1096-9232F0E11D0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7CE22D9-8417-840B-069A-5CE849B2020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FBFA0FF-2239-4FBB-BC8B-CDD5C36D0A7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73BA2BC9-BA60-D338-B52B-DFC14122DD16}"/>
              </a:ext>
            </a:extLst>
          </p:cNvPr>
          <p:cNvSpPr>
            <a:spLocks noGrp="1"/>
          </p:cNvSpPr>
          <p:nvPr>
            <p:ph type="sldNum" sz="quarter" idx="5"/>
          </p:nvPr>
        </p:nvSpPr>
        <p:spPr/>
        <p:txBody>
          <a:bodyPr/>
          <a:lstStyle/>
          <a:p>
            <a:fld id="{DEF75CB5-5666-5049-9AE0-38EFD385C21E}" type="slidenum">
              <a:rPr lang="en-US" smtClean="0"/>
              <a:t>10</a:t>
            </a:fld>
            <a:endParaRPr lang="en-US" dirty="0"/>
          </a:p>
        </p:txBody>
      </p:sp>
    </p:spTree>
    <p:extLst>
      <p:ext uri="{BB962C8B-B14F-4D97-AF65-F5344CB8AC3E}">
        <p14:creationId xmlns:p14="http://schemas.microsoft.com/office/powerpoint/2010/main" val="29496384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519BF6-6031-C4C5-53FA-DCBC2080CED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BD99E75-7457-D375-04AB-E5FD10F4330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9C3CC53-0E12-5DB1-B4D6-D1FEB9BD602F}"/>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200ACEF7-F52E-4289-4A8E-0634130EDFB1}"/>
              </a:ext>
            </a:extLst>
          </p:cNvPr>
          <p:cNvSpPr>
            <a:spLocks noGrp="1"/>
          </p:cNvSpPr>
          <p:nvPr>
            <p:ph type="sldNum" sz="quarter" idx="5"/>
          </p:nvPr>
        </p:nvSpPr>
        <p:spPr/>
        <p:txBody>
          <a:bodyPr/>
          <a:lstStyle/>
          <a:p>
            <a:fld id="{DEF75CB5-5666-5049-9AE0-38EFD385C21E}" type="slidenum">
              <a:rPr lang="en-US" smtClean="0"/>
              <a:t>11</a:t>
            </a:fld>
            <a:endParaRPr lang="en-US" dirty="0"/>
          </a:p>
        </p:txBody>
      </p:sp>
    </p:spTree>
    <p:extLst>
      <p:ext uri="{BB962C8B-B14F-4D97-AF65-F5344CB8AC3E}">
        <p14:creationId xmlns:p14="http://schemas.microsoft.com/office/powerpoint/2010/main" val="154672799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Subtitle">
    <p:bg>
      <p:bgPr>
        <a:gradFill>
          <a:gsLst>
            <a:gs pos="93000">
              <a:schemeClr val="tx2"/>
            </a:gs>
            <a:gs pos="81000">
              <a:schemeClr val="accent6">
                <a:lumMod val="50000"/>
              </a:schemeClr>
            </a:gs>
            <a:gs pos="27000">
              <a:schemeClr val="tx1"/>
            </a:gs>
            <a:gs pos="8000">
              <a:schemeClr val="accent4">
                <a:lumMod val="75000"/>
              </a:schemeClr>
            </a:gs>
            <a:gs pos="0">
              <a:schemeClr val="accent4"/>
            </a:gs>
            <a:gs pos="99000">
              <a:schemeClr val="tx2">
                <a:lumMod val="40000"/>
                <a:lumOff val="60000"/>
              </a:schemeClr>
            </a:gs>
          </a:gsLst>
          <a:lin ang="12600000" scaled="0"/>
        </a:gra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1BA6450-E291-DC40-F198-C02B485137B0}"/>
              </a:ext>
              <a:ext uri="{C183D7F6-B498-43B3-948B-1728B52AA6E4}">
                <adec:decorative xmlns:adec="http://schemas.microsoft.com/office/drawing/2017/decorative" val="1"/>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 y="1"/>
            <a:ext cx="12192003" cy="6857999"/>
          </a:xfrm>
          <a:prstGeom prst="rect">
            <a:avLst/>
          </a:prstGeom>
        </p:spPr>
      </p:pic>
      <p:sp>
        <p:nvSpPr>
          <p:cNvPr id="2" name="Title 1">
            <a:extLst>
              <a:ext uri="{FF2B5EF4-FFF2-40B4-BE49-F238E27FC236}">
                <a16:creationId xmlns:a16="http://schemas.microsoft.com/office/drawing/2014/main" id="{3A462FF1-D97D-8505-FE7F-8B2DB411A8B1}"/>
              </a:ext>
            </a:extLst>
          </p:cNvPr>
          <p:cNvSpPr>
            <a:spLocks noGrp="1"/>
          </p:cNvSpPr>
          <p:nvPr>
            <p:ph type="title" hasCustomPrompt="1"/>
          </p:nvPr>
        </p:nvSpPr>
        <p:spPr>
          <a:xfrm>
            <a:off x="0" y="304799"/>
            <a:ext cx="12191998" cy="3215641"/>
          </a:xfrm>
        </p:spPr>
        <p:txBody>
          <a:bodyPr lIns="0" rIns="0" bIns="0" anchor="b" anchorCtr="0">
            <a:noAutofit/>
          </a:bodyPr>
          <a:lstStyle>
            <a:lvl1pPr algn="ctr">
              <a:defRPr sz="6000" kern="1200" cap="all" spc="300" baseline="0">
                <a:solidFill>
                  <a:schemeClr val="accent3">
                    <a:lumMod val="75000"/>
                  </a:schemeClr>
                </a:solidFill>
              </a:defRPr>
            </a:lvl1pPr>
          </a:lstStyle>
          <a:p>
            <a:r>
              <a:rPr lang="en-US" dirty="0"/>
              <a:t>Click to add title</a:t>
            </a:r>
          </a:p>
        </p:txBody>
      </p:sp>
      <p:sp>
        <p:nvSpPr>
          <p:cNvPr id="12" name="Subtitle 2">
            <a:extLst>
              <a:ext uri="{FF2B5EF4-FFF2-40B4-BE49-F238E27FC236}">
                <a16:creationId xmlns:a16="http://schemas.microsoft.com/office/drawing/2014/main" id="{58B9CAE2-F3DD-D6D3-96C8-D947A4117752}"/>
              </a:ext>
            </a:extLst>
          </p:cNvPr>
          <p:cNvSpPr>
            <a:spLocks noGrp="1"/>
          </p:cNvSpPr>
          <p:nvPr>
            <p:ph type="subTitle" idx="1" hasCustomPrompt="1"/>
          </p:nvPr>
        </p:nvSpPr>
        <p:spPr>
          <a:xfrm>
            <a:off x="3" y="3670628"/>
            <a:ext cx="12191997" cy="2577772"/>
          </a:xfrm>
        </p:spPr>
        <p:txBody>
          <a:bodyPr>
            <a:noAutofit/>
          </a:bodyPr>
          <a:lstStyle>
            <a:lvl1pPr marL="0" indent="0" algn="ctr">
              <a:buNone/>
              <a:defRPr sz="3200" b="0" i="0" cap="all" spc="600" baseline="0">
                <a:solidFill>
                  <a:schemeClr val="accent3"/>
                </a:solidFill>
                <a:latin typeface="+mj-lt"/>
                <a:cs typeface="Biome Light" panose="020B03030302040208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4119321558"/>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Title and 2 column">
    <p:bg>
      <p:bgPr>
        <a:gradFill>
          <a:gsLst>
            <a:gs pos="100000">
              <a:schemeClr val="tx2"/>
            </a:gs>
            <a:gs pos="81000">
              <a:schemeClr val="accent6"/>
            </a:gs>
            <a:gs pos="55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123B0D0-B01D-0BB0-6127-A878BE49D18E}"/>
              </a:ext>
              <a:ext uri="{C183D7F6-B498-43B3-948B-1728B52AA6E4}">
                <adec:decorative xmlns:adec="http://schemas.microsoft.com/office/drawing/2017/decorative" val="1"/>
              </a:ext>
            </a:extLst>
          </p:cNvPr>
          <p:cNvSpPr/>
          <p:nvPr userDrawn="1"/>
        </p:nvSpPr>
        <p:spPr>
          <a:xfrm>
            <a:off x="6039728" y="-6350"/>
            <a:ext cx="6154615"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Nova"/>
              <a:ea typeface="+mn-ea"/>
              <a:cs typeface="+mn-cs"/>
            </a:endParaRPr>
          </a:p>
        </p:txBody>
      </p: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6889627" y="173736"/>
            <a:ext cx="4352662" cy="2203704"/>
          </a:xfrm>
        </p:spPr>
        <p:txBody>
          <a:bodyPr anchor="b">
            <a:noAutofit/>
          </a:bodyPr>
          <a:lstStyle>
            <a:lvl1pPr algn="l">
              <a:defRPr sz="3200" cap="all" spc="0" baseline="0">
                <a:solidFill>
                  <a:schemeClr val="accent3">
                    <a:lumMod val="75000"/>
                  </a:schemeClr>
                </a:solidFill>
              </a:defRPr>
            </a:lvl1pPr>
          </a:lstStyle>
          <a:p>
            <a:r>
              <a:rPr lang="en-US" dirty="0"/>
              <a:t>Click to add title</a:t>
            </a:r>
          </a:p>
        </p:txBody>
      </p:sp>
      <p:sp>
        <p:nvSpPr>
          <p:cNvPr id="10" name="Picture Placeholder 9">
            <a:extLst>
              <a:ext uri="{FF2B5EF4-FFF2-40B4-BE49-F238E27FC236}">
                <a16:creationId xmlns:a16="http://schemas.microsoft.com/office/drawing/2014/main" id="{6C363351-4779-B42E-ED7A-C4AF2920BABC}"/>
              </a:ext>
            </a:extLst>
          </p:cNvPr>
          <p:cNvSpPr>
            <a:spLocks noGrp="1"/>
          </p:cNvSpPr>
          <p:nvPr>
            <p:ph type="pic" sz="quarter" idx="37"/>
          </p:nvPr>
        </p:nvSpPr>
        <p:spPr>
          <a:xfrm>
            <a:off x="336550" y="336550"/>
            <a:ext cx="5303640" cy="6184900"/>
          </a:xfrm>
        </p:spPr>
        <p:txBody>
          <a:bodyPr/>
          <a:lstStyle>
            <a:lvl1pPr algn="ctr">
              <a:defRPr sz="2000"/>
            </a:lvl1pPr>
          </a:lstStyle>
          <a:p>
            <a:r>
              <a:rPr lang="en-US" dirty="0"/>
              <a:t>Click icon to add picture</a:t>
            </a:r>
          </a:p>
        </p:txBody>
      </p:sp>
      <p:sp>
        <p:nvSpPr>
          <p:cNvPr id="19" name="Content Placeholder 4">
            <a:extLst>
              <a:ext uri="{FF2B5EF4-FFF2-40B4-BE49-F238E27FC236}">
                <a16:creationId xmlns:a16="http://schemas.microsoft.com/office/drawing/2014/main" id="{39870F08-C2AE-9AF7-58DE-EEA8A48BEDA9}"/>
              </a:ext>
            </a:extLst>
          </p:cNvPr>
          <p:cNvSpPr>
            <a:spLocks noGrp="1"/>
          </p:cNvSpPr>
          <p:nvPr>
            <p:ph sz="quarter" idx="36" hasCustomPrompt="1"/>
          </p:nvPr>
        </p:nvSpPr>
        <p:spPr>
          <a:xfrm>
            <a:off x="6889627" y="3104277"/>
            <a:ext cx="4371560" cy="3022201"/>
          </a:xfrm>
        </p:spPr>
        <p:txBody>
          <a:bodyPr/>
          <a:lstStyle>
            <a:lvl1pPr marL="0" indent="0">
              <a:lnSpc>
                <a:spcPct val="120000"/>
              </a:lnSpc>
              <a:spcBef>
                <a:spcPts val="1000"/>
              </a:spcBef>
              <a:spcAft>
                <a:spcPts val="600"/>
              </a:spcAft>
              <a:buClr>
                <a:schemeClr val="accent6"/>
              </a:buClr>
              <a:buFont typeface="Arial" panose="020B0604020202020204" pitchFamily="34" charset="0"/>
              <a:buNone/>
              <a:defRPr sz="1800" spc="0" baseline="0">
                <a:solidFill>
                  <a:schemeClr val="bg1"/>
                </a:solidFill>
                <a:latin typeface="+mn-lt"/>
              </a:defRPr>
            </a:lvl1pPr>
            <a:lvl2pPr marL="569214" indent="-285750">
              <a:lnSpc>
                <a:spcPct val="120000"/>
              </a:lnSpc>
              <a:spcBef>
                <a:spcPts val="1000"/>
              </a:spcBef>
              <a:spcAft>
                <a:spcPts val="600"/>
              </a:spcAft>
              <a:buClr>
                <a:schemeClr val="accent3"/>
              </a:buClr>
              <a:buFont typeface="Arial" panose="020B0604020202020204" pitchFamily="34" charset="0"/>
              <a:buChar char="•"/>
              <a:defRPr sz="1800" spc="0"/>
            </a:lvl2pPr>
            <a:lvl3pPr marL="861822" indent="-285750">
              <a:lnSpc>
                <a:spcPct val="120000"/>
              </a:lnSpc>
              <a:spcBef>
                <a:spcPts val="1000"/>
              </a:spcBef>
              <a:spcAft>
                <a:spcPts val="600"/>
              </a:spcAft>
              <a:buClr>
                <a:schemeClr val="accent3"/>
              </a:buClr>
              <a:buFont typeface="Arial" panose="020B0604020202020204" pitchFamily="34" charset="0"/>
              <a:buChar char="•"/>
              <a:defRPr sz="1800" spc="0"/>
            </a:lvl3pPr>
            <a:lvl4pPr marL="1152144" indent="-285750">
              <a:lnSpc>
                <a:spcPct val="120000"/>
              </a:lnSpc>
              <a:spcBef>
                <a:spcPts val="1000"/>
              </a:spcBef>
              <a:spcAft>
                <a:spcPts val="600"/>
              </a:spcAft>
              <a:buClr>
                <a:schemeClr val="accent3"/>
              </a:buClr>
              <a:buFont typeface="Arial" panose="020B0604020202020204" pitchFamily="34" charset="0"/>
              <a:buChar char="•"/>
              <a:defRPr sz="1800" spc="0"/>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cxnSp>
        <p:nvCxnSpPr>
          <p:cNvPr id="4" name="Straight Connector 3">
            <a:extLst>
              <a:ext uri="{FF2B5EF4-FFF2-40B4-BE49-F238E27FC236}">
                <a16:creationId xmlns:a16="http://schemas.microsoft.com/office/drawing/2014/main" id="{F0712911-615E-724B-FC0F-996291526D31}"/>
              </a:ext>
              <a:ext uri="{C183D7F6-B498-43B3-948B-1728B52AA6E4}">
                <adec:decorative xmlns:adec="http://schemas.microsoft.com/office/drawing/2017/decorative" val="1"/>
              </a:ext>
            </a:extLst>
          </p:cNvPr>
          <p:cNvCxnSpPr>
            <a:cxnSpLocks/>
          </p:cNvCxnSpPr>
          <p:nvPr userDrawn="1"/>
        </p:nvCxnSpPr>
        <p:spPr>
          <a:xfrm>
            <a:off x="6889627" y="2679480"/>
            <a:ext cx="4352662"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3082644"/>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9_Title and 2 column">
    <p:bg>
      <p:bgPr>
        <a:gradFill>
          <a:gsLst>
            <a:gs pos="100000">
              <a:schemeClr val="tx2"/>
            </a:gs>
            <a:gs pos="81000">
              <a:schemeClr val="accent6"/>
            </a:gs>
            <a:gs pos="55000">
              <a:srgbClr val="02090E"/>
            </a:gs>
            <a:gs pos="14000">
              <a:schemeClr val="accent4">
                <a:lumMod val="75000"/>
              </a:schemeClr>
            </a:gs>
            <a:gs pos="0">
              <a:schemeClr val="accent4"/>
            </a:gs>
          </a:gsLst>
          <a:lin ang="2700000" scaled="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CFFF0E2-6B47-67EB-D6AA-D972E7B7C367}"/>
              </a:ext>
              <a:ext uri="{C183D7F6-B498-43B3-948B-1728B52AA6E4}">
                <adec:decorative xmlns:adec="http://schemas.microsoft.com/office/drawing/2017/decorative" val="1"/>
              </a:ext>
            </a:extLst>
          </p:cNvPr>
          <p:cNvSpPr/>
          <p:nvPr userDrawn="1"/>
        </p:nvSpPr>
        <p:spPr>
          <a:xfrm>
            <a:off x="0" y="-6350"/>
            <a:ext cx="4646951"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Nova"/>
              <a:ea typeface="+mn-ea"/>
              <a:cs typeface="+mn-cs"/>
            </a:endParaRPr>
          </a:p>
        </p:txBody>
      </p:sp>
      <p:cxnSp>
        <p:nvCxnSpPr>
          <p:cNvPr id="4" name="Straight Connector 3">
            <a:extLst>
              <a:ext uri="{FF2B5EF4-FFF2-40B4-BE49-F238E27FC236}">
                <a16:creationId xmlns:a16="http://schemas.microsoft.com/office/drawing/2014/main" id="{94827F6F-999F-23E9-8C09-325D1A76B07A}"/>
              </a:ext>
              <a:ext uri="{C183D7F6-B498-43B3-948B-1728B52AA6E4}">
                <adec:decorative xmlns:adec="http://schemas.microsoft.com/office/drawing/2017/decorative" val="1"/>
              </a:ext>
            </a:extLst>
          </p:cNvPr>
          <p:cNvCxnSpPr>
            <a:cxnSpLocks/>
          </p:cNvCxnSpPr>
          <p:nvPr userDrawn="1"/>
        </p:nvCxnSpPr>
        <p:spPr>
          <a:xfrm>
            <a:off x="835831" y="2680134"/>
            <a:ext cx="3114078"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835370" y="171396"/>
            <a:ext cx="3736630" cy="2202350"/>
          </a:xfrm>
        </p:spPr>
        <p:txBody>
          <a:bodyPr anchor="b">
            <a:noAutofit/>
          </a:bodyPr>
          <a:lstStyle>
            <a:lvl1pPr algn="l">
              <a:defRPr sz="3200" cap="all" spc="0" baseline="0">
                <a:solidFill>
                  <a:schemeClr val="accent3">
                    <a:lumMod val="75000"/>
                  </a:schemeClr>
                </a:solidFill>
              </a:defRPr>
            </a:lvl1pPr>
          </a:lstStyle>
          <a:p>
            <a:r>
              <a:rPr lang="en-US" dirty="0"/>
              <a:t>Click to add title</a:t>
            </a:r>
          </a:p>
        </p:txBody>
      </p:sp>
      <p:sp>
        <p:nvSpPr>
          <p:cNvPr id="19" name="Content Placeholder 4">
            <a:extLst>
              <a:ext uri="{FF2B5EF4-FFF2-40B4-BE49-F238E27FC236}">
                <a16:creationId xmlns:a16="http://schemas.microsoft.com/office/drawing/2014/main" id="{39870F08-C2AE-9AF7-58DE-EEA8A48BEDA9}"/>
              </a:ext>
            </a:extLst>
          </p:cNvPr>
          <p:cNvSpPr>
            <a:spLocks noGrp="1"/>
          </p:cNvSpPr>
          <p:nvPr>
            <p:ph sz="quarter" idx="36" hasCustomPrompt="1"/>
          </p:nvPr>
        </p:nvSpPr>
        <p:spPr>
          <a:xfrm>
            <a:off x="841716" y="3078480"/>
            <a:ext cx="3108193" cy="3047997"/>
          </a:xfrm>
        </p:spPr>
        <p:txBody>
          <a:bodyPr/>
          <a:lstStyle>
            <a:lvl1pPr marL="0" indent="0">
              <a:lnSpc>
                <a:spcPct val="120000"/>
              </a:lnSpc>
              <a:spcBef>
                <a:spcPts val="1000"/>
              </a:spcBef>
              <a:spcAft>
                <a:spcPts val="600"/>
              </a:spcAft>
              <a:buClr>
                <a:schemeClr val="accent6"/>
              </a:buClr>
              <a:buFont typeface="Arial" panose="020B0604020202020204" pitchFamily="34" charset="0"/>
              <a:buNone/>
              <a:defRPr sz="1800" spc="0" baseline="0">
                <a:solidFill>
                  <a:schemeClr val="bg1"/>
                </a:solidFill>
                <a:latin typeface="+mn-lt"/>
              </a:defRPr>
            </a:lvl1pPr>
            <a:lvl2pPr marL="569214" indent="-285750">
              <a:lnSpc>
                <a:spcPct val="120000"/>
              </a:lnSpc>
              <a:spcBef>
                <a:spcPts val="1000"/>
              </a:spcBef>
              <a:spcAft>
                <a:spcPts val="600"/>
              </a:spcAft>
              <a:buClr>
                <a:schemeClr val="accent3"/>
              </a:buClr>
              <a:buFont typeface="Arial" panose="020B0604020202020204" pitchFamily="34" charset="0"/>
              <a:buChar char="•"/>
              <a:defRPr sz="1800" spc="0"/>
            </a:lvl2pPr>
            <a:lvl3pPr marL="861822" indent="-285750">
              <a:lnSpc>
                <a:spcPct val="120000"/>
              </a:lnSpc>
              <a:spcBef>
                <a:spcPts val="1000"/>
              </a:spcBef>
              <a:spcAft>
                <a:spcPts val="600"/>
              </a:spcAft>
              <a:buClr>
                <a:schemeClr val="accent3"/>
              </a:buClr>
              <a:buFont typeface="Arial" panose="020B0604020202020204" pitchFamily="34" charset="0"/>
              <a:buChar char="•"/>
              <a:defRPr sz="1800" spc="0"/>
            </a:lvl3pPr>
            <a:lvl4pPr marL="1152144" indent="-285750">
              <a:lnSpc>
                <a:spcPct val="120000"/>
              </a:lnSpc>
              <a:spcBef>
                <a:spcPts val="1000"/>
              </a:spcBef>
              <a:spcAft>
                <a:spcPts val="600"/>
              </a:spcAft>
              <a:buClr>
                <a:schemeClr val="accent3"/>
              </a:buClr>
              <a:buFont typeface="Arial" panose="020B0604020202020204" pitchFamily="34" charset="0"/>
              <a:buChar char="•"/>
              <a:defRPr sz="1800" spc="0"/>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2" name="Table Placeholder 11">
            <a:extLst>
              <a:ext uri="{FF2B5EF4-FFF2-40B4-BE49-F238E27FC236}">
                <a16:creationId xmlns:a16="http://schemas.microsoft.com/office/drawing/2014/main" id="{D360C16C-E69B-FDEF-F033-CA9A2E238288}"/>
              </a:ext>
            </a:extLst>
          </p:cNvPr>
          <p:cNvSpPr>
            <a:spLocks noGrp="1"/>
          </p:cNvSpPr>
          <p:nvPr>
            <p:ph type="tbl" sz="quarter" idx="37"/>
          </p:nvPr>
        </p:nvSpPr>
        <p:spPr>
          <a:xfrm>
            <a:off x="5067300" y="404813"/>
            <a:ext cx="6705600" cy="6048375"/>
          </a:xfrm>
        </p:spPr>
        <p:txBody>
          <a:bodyPr/>
          <a:lstStyle>
            <a:lvl1pPr>
              <a:defRPr sz="2400">
                <a:latin typeface="+mn-lt"/>
              </a:defRPr>
            </a:lvl1pPr>
          </a:lstStyle>
          <a:p>
            <a:r>
              <a:rPr lang="en-US" dirty="0"/>
              <a:t>Click icon to add table</a:t>
            </a:r>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Tree>
    <p:extLst>
      <p:ext uri="{BB962C8B-B14F-4D97-AF65-F5344CB8AC3E}">
        <p14:creationId xmlns:p14="http://schemas.microsoft.com/office/powerpoint/2010/main" val="390721985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0_Title and 2 column">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196A82D-0723-4BA3-0283-9F0D67B0CEF4}"/>
              </a:ext>
              <a:ext uri="{C183D7F6-B498-43B3-948B-1728B52AA6E4}">
                <adec:decorative xmlns:adec="http://schemas.microsoft.com/office/drawing/2017/decorative" val="1"/>
              </a:ext>
            </a:extLst>
          </p:cNvPr>
          <p:cNvSpPr/>
          <p:nvPr userDrawn="1"/>
        </p:nvSpPr>
        <p:spPr>
          <a:xfrm>
            <a:off x="0" y="0"/>
            <a:ext cx="12191999" cy="685800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cxnSp>
        <p:nvCxnSpPr>
          <p:cNvPr id="4" name="Straight Connector 3">
            <a:extLst>
              <a:ext uri="{FF2B5EF4-FFF2-40B4-BE49-F238E27FC236}">
                <a16:creationId xmlns:a16="http://schemas.microsoft.com/office/drawing/2014/main" id="{6A20A5FD-BDFB-45F2-E644-E93FB81CA575}"/>
              </a:ext>
              <a:ext uri="{C183D7F6-B498-43B3-948B-1728B52AA6E4}">
                <adec:decorative xmlns:adec="http://schemas.microsoft.com/office/drawing/2017/decorative" val="1"/>
              </a:ext>
            </a:extLst>
          </p:cNvPr>
          <p:cNvCxnSpPr>
            <a:cxnSpLocks/>
          </p:cNvCxnSpPr>
          <p:nvPr userDrawn="1"/>
        </p:nvCxnSpPr>
        <p:spPr>
          <a:xfrm>
            <a:off x="807039" y="1983416"/>
            <a:ext cx="10435630"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733562" y="433906"/>
            <a:ext cx="10515601" cy="1327464"/>
          </a:xfrm>
        </p:spPr>
        <p:txBody>
          <a:bodyPr anchor="b">
            <a:noAutofit/>
          </a:bodyPr>
          <a:lstStyle>
            <a:lvl1pPr algn="l">
              <a:defRPr sz="3200" cap="all" spc="0" baseline="0">
                <a:solidFill>
                  <a:schemeClr val="accent3">
                    <a:lumMod val="75000"/>
                  </a:schemeClr>
                </a:solidFill>
              </a:defRPr>
            </a:lvl1pPr>
          </a:lstStyle>
          <a:p>
            <a:r>
              <a:rPr lang="en-US" dirty="0"/>
              <a:t>Click to add title</a:t>
            </a:r>
          </a:p>
        </p:txBody>
      </p:sp>
      <p:sp>
        <p:nvSpPr>
          <p:cNvPr id="19" name="Content Placeholder 4">
            <a:extLst>
              <a:ext uri="{FF2B5EF4-FFF2-40B4-BE49-F238E27FC236}">
                <a16:creationId xmlns:a16="http://schemas.microsoft.com/office/drawing/2014/main" id="{39870F08-C2AE-9AF7-58DE-EEA8A48BEDA9}"/>
              </a:ext>
            </a:extLst>
          </p:cNvPr>
          <p:cNvSpPr>
            <a:spLocks noGrp="1"/>
          </p:cNvSpPr>
          <p:nvPr>
            <p:ph sz="quarter" idx="36" hasCustomPrompt="1"/>
          </p:nvPr>
        </p:nvSpPr>
        <p:spPr>
          <a:xfrm>
            <a:off x="814302" y="2465535"/>
            <a:ext cx="7303538" cy="3427265"/>
          </a:xfrm>
        </p:spPr>
        <p:txBody>
          <a:bodyPr/>
          <a:lstStyle>
            <a:lvl1pPr marL="283464" indent="-283464">
              <a:lnSpc>
                <a:spcPct val="120000"/>
              </a:lnSpc>
              <a:spcBef>
                <a:spcPts val="1000"/>
              </a:spcBef>
              <a:buClr>
                <a:schemeClr val="accent3"/>
              </a:buClr>
              <a:buFont typeface="Arial" panose="020B0604020202020204" pitchFamily="34" charset="0"/>
              <a:buChar char="•"/>
              <a:defRPr sz="1800" spc="0" baseline="0">
                <a:solidFill>
                  <a:schemeClr val="bg1"/>
                </a:solidFill>
                <a:latin typeface="+mn-lt"/>
              </a:defRPr>
            </a:lvl1pPr>
            <a:lvl2pPr marL="566928" indent="-283464">
              <a:lnSpc>
                <a:spcPct val="120000"/>
              </a:lnSpc>
              <a:spcBef>
                <a:spcPts val="500"/>
              </a:spcBef>
              <a:buClr>
                <a:schemeClr val="accent3"/>
              </a:buClr>
              <a:defRPr sz="1800" spc="0"/>
            </a:lvl2pPr>
            <a:lvl3pPr marL="859536" indent="-283464">
              <a:lnSpc>
                <a:spcPct val="120000"/>
              </a:lnSpc>
              <a:spcBef>
                <a:spcPts val="500"/>
              </a:spcBef>
              <a:buClr>
                <a:schemeClr val="accent3"/>
              </a:buClr>
              <a:defRPr sz="1800" spc="0"/>
            </a:lvl3pPr>
            <a:lvl4pPr marL="1152144">
              <a:lnSpc>
                <a:spcPct val="120000"/>
              </a:lnSpc>
              <a:spcBef>
                <a:spcPts val="500"/>
              </a:spcBef>
              <a:buClr>
                <a:schemeClr val="accent3"/>
              </a:buClr>
              <a:defRPr sz="1800" spc="0"/>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0" name="Content Placeholder 9">
            <a:extLst>
              <a:ext uri="{FF2B5EF4-FFF2-40B4-BE49-F238E27FC236}">
                <a16:creationId xmlns:a16="http://schemas.microsoft.com/office/drawing/2014/main" id="{4E7FC75E-AA73-003E-D4E3-B1819886AF9C}"/>
              </a:ext>
            </a:extLst>
          </p:cNvPr>
          <p:cNvSpPr>
            <a:spLocks noGrp="1"/>
          </p:cNvSpPr>
          <p:nvPr>
            <p:ph sz="quarter" idx="37" hasCustomPrompt="1"/>
          </p:nvPr>
        </p:nvSpPr>
        <p:spPr>
          <a:xfrm>
            <a:off x="8392160" y="2465388"/>
            <a:ext cx="2856865" cy="3427412"/>
          </a:xfrm>
        </p:spPr>
        <p:txBody>
          <a:bodyPr/>
          <a:lstStyle>
            <a:lvl1pPr marL="0" indent="0">
              <a:lnSpc>
                <a:spcPct val="120000"/>
              </a:lnSpc>
              <a:spcBef>
                <a:spcPts val="1000"/>
              </a:spcBef>
              <a:buFont typeface="Arial" panose="020B0604020202020204" pitchFamily="34" charset="0"/>
              <a:buNone/>
              <a:defRPr sz="1800">
                <a:solidFill>
                  <a:schemeClr val="bg1"/>
                </a:solidFill>
                <a:latin typeface="+mn-lt"/>
              </a:defRPr>
            </a:lvl1pPr>
            <a:lvl2pPr marL="457200" indent="0">
              <a:lnSpc>
                <a:spcPct val="120000"/>
              </a:lnSpc>
              <a:spcBef>
                <a:spcPts val="1000"/>
              </a:spcBef>
              <a:buNone/>
              <a:defRPr sz="1600">
                <a:solidFill>
                  <a:schemeClr val="bg1"/>
                </a:solidFill>
                <a:latin typeface="+mn-lt"/>
              </a:defRPr>
            </a:lvl2pPr>
            <a:lvl3pPr marL="914400" indent="0">
              <a:lnSpc>
                <a:spcPct val="120000"/>
              </a:lnSpc>
              <a:spcBef>
                <a:spcPts val="1000"/>
              </a:spcBef>
              <a:buNone/>
              <a:defRPr sz="1400">
                <a:solidFill>
                  <a:schemeClr val="bg1"/>
                </a:solidFill>
                <a:latin typeface="+mn-lt"/>
              </a:defRPr>
            </a:lvl3pPr>
            <a:lvl4pPr marL="1371600" indent="0">
              <a:lnSpc>
                <a:spcPct val="120000"/>
              </a:lnSpc>
              <a:spcBef>
                <a:spcPts val="1000"/>
              </a:spcBef>
              <a:buNone/>
              <a:defRPr sz="1200">
                <a:solidFill>
                  <a:schemeClr val="bg1"/>
                </a:solidFill>
                <a:latin typeface="+mn-lt"/>
              </a:defRPr>
            </a:lvl4pPr>
            <a:lvl5pPr marL="1828800" indent="0">
              <a:lnSpc>
                <a:spcPct val="120000"/>
              </a:lnSpc>
              <a:spcBef>
                <a:spcPts val="1000"/>
              </a:spcBef>
              <a:buNone/>
              <a:defRPr sz="1200">
                <a:solidFill>
                  <a:schemeClr val="bg1"/>
                </a:solidFill>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3245611963"/>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2 column">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2D51531-1219-2E4B-DCE7-C6FD9D809F0C}"/>
              </a:ext>
              <a:ext uri="{C183D7F6-B498-43B3-948B-1728B52AA6E4}">
                <adec:decorative xmlns:adec="http://schemas.microsoft.com/office/drawing/2017/decorative" val="1"/>
              </a:ext>
            </a:extLst>
          </p:cNvPr>
          <p:cNvSpPr/>
          <p:nvPr userDrawn="1"/>
        </p:nvSpPr>
        <p:spPr>
          <a:xfrm>
            <a:off x="321869" y="343814"/>
            <a:ext cx="11550701" cy="6210605"/>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cxnSp>
        <p:nvCxnSpPr>
          <p:cNvPr id="4" name="Straight Connector 3">
            <a:extLst>
              <a:ext uri="{FF2B5EF4-FFF2-40B4-BE49-F238E27FC236}">
                <a16:creationId xmlns:a16="http://schemas.microsoft.com/office/drawing/2014/main" id="{BEC02E56-87A4-158A-F0B0-DB8E9BE3AE5E}"/>
              </a:ext>
              <a:ext uri="{C183D7F6-B498-43B3-948B-1728B52AA6E4}">
                <adec:decorative xmlns:adec="http://schemas.microsoft.com/office/drawing/2017/decorative" val="1"/>
              </a:ext>
            </a:extLst>
          </p:cNvPr>
          <p:cNvCxnSpPr>
            <a:cxnSpLocks/>
          </p:cNvCxnSpPr>
          <p:nvPr userDrawn="1"/>
        </p:nvCxnSpPr>
        <p:spPr>
          <a:xfrm>
            <a:off x="807039" y="1991547"/>
            <a:ext cx="10546763"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835370" y="643842"/>
            <a:ext cx="10515601" cy="1140849"/>
          </a:xfrm>
        </p:spPr>
        <p:txBody>
          <a:bodyPr lIns="0" anchor="b">
            <a:noAutofit/>
          </a:bodyPr>
          <a:lstStyle>
            <a:lvl1pPr algn="l">
              <a:defRPr sz="3200" cap="all" spc="0" baseline="0">
                <a:solidFill>
                  <a:schemeClr val="accent3">
                    <a:lumMod val="75000"/>
                  </a:schemeClr>
                </a:solidFill>
              </a:defRPr>
            </a:lvl1pPr>
          </a:lstStyle>
          <a:p>
            <a:r>
              <a:rPr lang="en-US" dirty="0"/>
              <a:t>Click to add title</a:t>
            </a:r>
          </a:p>
        </p:txBody>
      </p:sp>
      <p:sp>
        <p:nvSpPr>
          <p:cNvPr id="10" name="Table Placeholder 9">
            <a:extLst>
              <a:ext uri="{FF2B5EF4-FFF2-40B4-BE49-F238E27FC236}">
                <a16:creationId xmlns:a16="http://schemas.microsoft.com/office/drawing/2014/main" id="{471D7DE3-05F5-8052-02FA-6EF9717E15BE}"/>
              </a:ext>
            </a:extLst>
          </p:cNvPr>
          <p:cNvSpPr>
            <a:spLocks noGrp="1"/>
          </p:cNvSpPr>
          <p:nvPr>
            <p:ph type="tbl" sz="quarter" idx="13"/>
          </p:nvPr>
        </p:nvSpPr>
        <p:spPr>
          <a:xfrm>
            <a:off x="835025" y="2560638"/>
            <a:ext cx="10515600" cy="3478212"/>
          </a:xfrm>
        </p:spPr>
        <p:txBody>
          <a:bodyPr/>
          <a:lstStyle>
            <a:lvl1pPr>
              <a:defRPr sz="2400">
                <a:latin typeface="+mn-lt"/>
              </a:defRPr>
            </a:lvl1pPr>
          </a:lstStyle>
          <a:p>
            <a:r>
              <a:rPr lang="en-US" dirty="0"/>
              <a:t>Click icon to add table</a:t>
            </a:r>
          </a:p>
        </p:txBody>
      </p:sp>
      <p:cxnSp>
        <p:nvCxnSpPr>
          <p:cNvPr id="8" name="Straight Connector 7">
            <a:extLst>
              <a:ext uri="{FF2B5EF4-FFF2-40B4-BE49-F238E27FC236}">
                <a16:creationId xmlns:a16="http://schemas.microsoft.com/office/drawing/2014/main" id="{6468DE94-FC46-A848-7949-ABFEADADEA16}"/>
              </a:ext>
              <a:ext uri="{C183D7F6-B498-43B3-948B-1728B52AA6E4}">
                <adec:decorative xmlns:adec="http://schemas.microsoft.com/office/drawing/2017/decorative" val="1"/>
              </a:ext>
            </a:extLst>
          </p:cNvPr>
          <p:cNvCxnSpPr>
            <a:cxnSpLocks/>
          </p:cNvCxnSpPr>
          <p:nvPr userDrawn="1"/>
        </p:nvCxnSpPr>
        <p:spPr>
          <a:xfrm>
            <a:off x="807039" y="1983705"/>
            <a:ext cx="10435630"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45459184"/>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losing">
    <p:bg>
      <p:bgPr>
        <a:gradFill>
          <a:gsLst>
            <a:gs pos="81987">
              <a:schemeClr val="accent6">
                <a:lumMod val="50000"/>
              </a:schemeClr>
            </a:gs>
            <a:gs pos="35040">
              <a:srgbClr val="020B11"/>
            </a:gs>
            <a:gs pos="11979">
              <a:schemeClr val="accent4">
                <a:lumMod val="50000"/>
              </a:schemeClr>
            </a:gs>
            <a:gs pos="0">
              <a:schemeClr val="accent4"/>
            </a:gs>
            <a:gs pos="99000">
              <a:schemeClr val="tx2"/>
            </a:gs>
          </a:gsLst>
          <a:lin ang="5400000" scaled="1"/>
        </a:gra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289F5C3D-E9E6-75E0-BF7D-799B5CFE5ED0}"/>
              </a:ext>
              <a:ext uri="{C183D7F6-B498-43B3-948B-1728B52AA6E4}">
                <adec:decorative xmlns:adec="http://schemas.microsoft.com/office/drawing/2017/decorative" val="1"/>
              </a:ext>
            </a:extLst>
          </p:cNvPr>
          <p:cNvGrpSpPr/>
          <p:nvPr userDrawn="1"/>
        </p:nvGrpSpPr>
        <p:grpSpPr>
          <a:xfrm>
            <a:off x="4575462" y="4137"/>
            <a:ext cx="7616537" cy="6853863"/>
            <a:chOff x="4575462" y="4137"/>
            <a:chExt cx="7616537" cy="6853863"/>
          </a:xfrm>
        </p:grpSpPr>
        <p:grpSp>
          <p:nvGrpSpPr>
            <p:cNvPr id="16" name="Group 15">
              <a:extLst>
                <a:ext uri="{FF2B5EF4-FFF2-40B4-BE49-F238E27FC236}">
                  <a16:creationId xmlns:a16="http://schemas.microsoft.com/office/drawing/2014/main" id="{CDE1D2C2-40C4-6B80-E8C6-B4CE94C23037}"/>
                </a:ext>
              </a:extLst>
            </p:cNvPr>
            <p:cNvGrpSpPr/>
            <p:nvPr/>
          </p:nvGrpSpPr>
          <p:grpSpPr>
            <a:xfrm>
              <a:off x="4575462" y="691665"/>
              <a:ext cx="364018" cy="857035"/>
              <a:chOff x="468157" y="1144246"/>
              <a:chExt cx="364018" cy="857035"/>
            </a:xfrm>
          </p:grpSpPr>
          <p:sp>
            <p:nvSpPr>
              <p:cNvPr id="27" name="Oval 26">
                <a:extLst>
                  <a:ext uri="{FF2B5EF4-FFF2-40B4-BE49-F238E27FC236}">
                    <a16:creationId xmlns:a16="http://schemas.microsoft.com/office/drawing/2014/main" id="{7C904D88-E1BE-F1FA-D405-F55DA966DA84}"/>
                  </a:ext>
                  <a:ext uri="{C183D7F6-B498-43B3-948B-1728B52AA6E4}">
                    <adec:decorative xmlns:adec="http://schemas.microsoft.com/office/drawing/2017/decorative" val="1"/>
                  </a:ext>
                </a:extLst>
              </p:cNvPr>
              <p:cNvSpPr/>
              <p:nvPr/>
            </p:nvSpPr>
            <p:spPr>
              <a:xfrm>
                <a:off x="705405" y="1144246"/>
                <a:ext cx="126770" cy="126770"/>
              </a:xfrm>
              <a:prstGeom prst="ellipse">
                <a:avLst/>
              </a:prstGeom>
              <a:noFill/>
              <a:ln>
                <a:solidFill>
                  <a:schemeClr val="accent4">
                    <a:lumMod val="60000"/>
                    <a:lumOff val="40000"/>
                    <a:alpha val="4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8" name="Graphic 12">
                <a:extLst>
                  <a:ext uri="{FF2B5EF4-FFF2-40B4-BE49-F238E27FC236}">
                    <a16:creationId xmlns:a16="http://schemas.microsoft.com/office/drawing/2014/main" id="{1D8F0816-C429-D32E-058B-33405874DFA7}"/>
                  </a:ext>
                  <a:ext uri="{C183D7F6-B498-43B3-948B-1728B52AA6E4}">
                    <adec:decorative xmlns:adec="http://schemas.microsoft.com/office/drawing/2017/decorative" val="1"/>
                  </a:ext>
                </a:extLst>
              </p:cNvPr>
              <p:cNvSpPr/>
              <p:nvPr/>
            </p:nvSpPr>
            <p:spPr>
              <a:xfrm>
                <a:off x="468157" y="1963496"/>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pic>
          <p:nvPicPr>
            <p:cNvPr id="4" name="Content Placeholder 14">
              <a:extLst>
                <a:ext uri="{FF2B5EF4-FFF2-40B4-BE49-F238E27FC236}">
                  <a16:creationId xmlns:a16="http://schemas.microsoft.com/office/drawing/2014/main" id="{14AC0A97-7D79-3DBE-FB53-A9EBFD806E06}"/>
                </a:ext>
                <a:ext uri="{C183D7F6-B498-43B3-948B-1728B52AA6E4}">
                  <adec:decorative xmlns:adec="http://schemas.microsoft.com/office/drawing/2017/decorative" val="1"/>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6542796" y="4137"/>
              <a:ext cx="5649203" cy="6853863"/>
            </a:xfrm>
            <a:prstGeom prst="rect">
              <a:avLst/>
            </a:prstGeom>
          </p:spPr>
        </p:pic>
      </p:grpSp>
      <p:sp>
        <p:nvSpPr>
          <p:cNvPr id="2" name="Title 1">
            <a:extLst>
              <a:ext uri="{FF2B5EF4-FFF2-40B4-BE49-F238E27FC236}">
                <a16:creationId xmlns:a16="http://schemas.microsoft.com/office/drawing/2014/main" id="{51E83F98-B388-2594-BACB-E3DB652C97D5}"/>
              </a:ext>
            </a:extLst>
          </p:cNvPr>
          <p:cNvSpPr>
            <a:spLocks noGrp="1"/>
          </p:cNvSpPr>
          <p:nvPr>
            <p:ph type="title" hasCustomPrompt="1"/>
          </p:nvPr>
        </p:nvSpPr>
        <p:spPr>
          <a:xfrm>
            <a:off x="835831" y="173735"/>
            <a:ext cx="4409514" cy="2203704"/>
          </a:xfrm>
        </p:spPr>
        <p:txBody>
          <a:bodyPr anchor="b">
            <a:noAutofit/>
          </a:bodyPr>
          <a:lstStyle>
            <a:lvl1pPr>
              <a:defRPr sz="3200" cap="all" baseline="0">
                <a:solidFill>
                  <a:schemeClr val="accent3"/>
                </a:solidFill>
              </a:defRPr>
            </a:lvl1pPr>
          </a:lstStyle>
          <a:p>
            <a:r>
              <a:rPr lang="en-US" dirty="0"/>
              <a:t>Click to add title</a:t>
            </a:r>
          </a:p>
        </p:txBody>
      </p:sp>
      <p:sp>
        <p:nvSpPr>
          <p:cNvPr id="7" name="Content Placeholder 6">
            <a:extLst>
              <a:ext uri="{FF2B5EF4-FFF2-40B4-BE49-F238E27FC236}">
                <a16:creationId xmlns:a16="http://schemas.microsoft.com/office/drawing/2014/main" id="{0D9D0F3E-69D8-49F3-5D7A-71FDC4E3EEE3}"/>
              </a:ext>
            </a:extLst>
          </p:cNvPr>
          <p:cNvSpPr>
            <a:spLocks noGrp="1"/>
          </p:cNvSpPr>
          <p:nvPr>
            <p:ph sz="quarter" idx="14" hasCustomPrompt="1"/>
          </p:nvPr>
        </p:nvSpPr>
        <p:spPr>
          <a:xfrm>
            <a:off x="831850" y="3079119"/>
            <a:ext cx="4413250" cy="2752725"/>
          </a:xfrm>
        </p:spPr>
        <p:txBody>
          <a:bodyPr/>
          <a:lstStyle>
            <a:lvl1pPr>
              <a:lnSpc>
                <a:spcPct val="120000"/>
              </a:lnSpc>
              <a:spcBef>
                <a:spcPts val="1000"/>
              </a:spcBef>
              <a:defRPr sz="1800">
                <a:solidFill>
                  <a:schemeClr val="bg1"/>
                </a:solidFill>
                <a:latin typeface="+mn-lt"/>
              </a:defRPr>
            </a:lvl1pPr>
            <a:lvl2pPr>
              <a:lnSpc>
                <a:spcPct val="120000"/>
              </a:lnSpc>
              <a:spcBef>
                <a:spcPts val="1000"/>
              </a:spcBef>
              <a:buClr>
                <a:schemeClr val="accent3"/>
              </a:buClr>
              <a:defRPr sz="1600">
                <a:solidFill>
                  <a:schemeClr val="bg1"/>
                </a:solidFill>
                <a:latin typeface="+mn-lt"/>
              </a:defRPr>
            </a:lvl2pPr>
            <a:lvl3pPr>
              <a:lnSpc>
                <a:spcPct val="120000"/>
              </a:lnSpc>
              <a:spcBef>
                <a:spcPts val="1000"/>
              </a:spcBef>
              <a:buClr>
                <a:schemeClr val="accent3"/>
              </a:buClr>
              <a:defRPr sz="1400">
                <a:solidFill>
                  <a:schemeClr val="bg1"/>
                </a:solidFill>
                <a:latin typeface="+mn-lt"/>
              </a:defRPr>
            </a:lvl3pPr>
            <a:lvl4pPr>
              <a:lnSpc>
                <a:spcPct val="120000"/>
              </a:lnSpc>
              <a:spcBef>
                <a:spcPts val="1000"/>
              </a:spcBef>
              <a:buClr>
                <a:schemeClr val="accent3"/>
              </a:buClr>
              <a:defRPr sz="1200">
                <a:solidFill>
                  <a:schemeClr val="bg1"/>
                </a:solidFill>
                <a:latin typeface="+mn-lt"/>
              </a:defRPr>
            </a:lvl4pPr>
            <a:lvl5pPr>
              <a:lnSpc>
                <a:spcPct val="120000"/>
              </a:lnSpc>
              <a:spcBef>
                <a:spcPts val="1000"/>
              </a:spcBef>
              <a:buClr>
                <a:schemeClr val="accent3"/>
              </a:buClr>
              <a:defRPr sz="1200">
                <a:solidFill>
                  <a:schemeClr val="bg1"/>
                </a:solidFill>
                <a:latin typeface="+mn-lt"/>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6" name="Straight Connector 5">
            <a:extLst>
              <a:ext uri="{FF2B5EF4-FFF2-40B4-BE49-F238E27FC236}">
                <a16:creationId xmlns:a16="http://schemas.microsoft.com/office/drawing/2014/main" id="{61CFC792-44F7-2497-E19D-8FB08AFF94F7}"/>
              </a:ext>
              <a:ext uri="{C183D7F6-B498-43B3-948B-1728B52AA6E4}">
                <adec:decorative xmlns:adec="http://schemas.microsoft.com/office/drawing/2017/decorative" val="1"/>
              </a:ext>
            </a:extLst>
          </p:cNvPr>
          <p:cNvCxnSpPr>
            <a:cxnSpLocks/>
          </p:cNvCxnSpPr>
          <p:nvPr userDrawn="1"/>
        </p:nvCxnSpPr>
        <p:spPr>
          <a:xfrm>
            <a:off x="835831" y="2679192"/>
            <a:ext cx="4101929"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78260718"/>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bg>
      <p:bgPr>
        <a:gradFill>
          <a:gsLst>
            <a:gs pos="93000">
              <a:schemeClr val="tx2"/>
            </a:gs>
            <a:gs pos="81000">
              <a:schemeClr val="accent6">
                <a:lumMod val="50000"/>
              </a:schemeClr>
            </a:gs>
            <a:gs pos="27000">
              <a:schemeClr val="tx1"/>
            </a:gs>
            <a:gs pos="8000">
              <a:schemeClr val="accent4">
                <a:lumMod val="75000"/>
              </a:schemeClr>
            </a:gs>
            <a:gs pos="0">
              <a:schemeClr val="accent4"/>
            </a:gs>
            <a:gs pos="99000">
              <a:schemeClr val="tx2">
                <a:lumMod val="40000"/>
                <a:lumOff val="60000"/>
              </a:schemeClr>
            </a:gs>
          </a:gsLst>
          <a:lin ang="12600000" scaled="0"/>
        </a:gra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1BA6450-E291-DC40-F198-C02B485137B0}"/>
              </a:ext>
              <a:ext uri="{C183D7F6-B498-43B3-948B-1728B52AA6E4}">
                <adec:decorative xmlns:adec="http://schemas.microsoft.com/office/drawing/2017/decorative" val="1"/>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 y="1"/>
            <a:ext cx="12192003" cy="6857999"/>
          </a:xfrm>
          <a:prstGeom prst="rect">
            <a:avLst/>
          </a:prstGeom>
        </p:spPr>
      </p:pic>
      <p:sp>
        <p:nvSpPr>
          <p:cNvPr id="2" name="Title 1">
            <a:extLst>
              <a:ext uri="{FF2B5EF4-FFF2-40B4-BE49-F238E27FC236}">
                <a16:creationId xmlns:a16="http://schemas.microsoft.com/office/drawing/2014/main" id="{3A462FF1-D97D-8505-FE7F-8B2DB411A8B1}"/>
              </a:ext>
            </a:extLst>
          </p:cNvPr>
          <p:cNvSpPr>
            <a:spLocks noGrp="1"/>
          </p:cNvSpPr>
          <p:nvPr>
            <p:ph type="title" hasCustomPrompt="1"/>
          </p:nvPr>
        </p:nvSpPr>
        <p:spPr>
          <a:xfrm>
            <a:off x="3" y="1821180"/>
            <a:ext cx="12191994" cy="3215641"/>
          </a:xfrm>
        </p:spPr>
        <p:txBody>
          <a:bodyPr lIns="0" rIns="0" bIns="0" anchor="ctr" anchorCtr="0">
            <a:noAutofit/>
          </a:bodyPr>
          <a:lstStyle>
            <a:lvl1pPr algn="ctr">
              <a:defRPr sz="6000" kern="1200" cap="all" spc="300" baseline="0">
                <a:solidFill>
                  <a:schemeClr val="accent3">
                    <a:lumMod val="75000"/>
                  </a:schemeClr>
                </a:solidFill>
              </a:defRPr>
            </a:lvl1pPr>
          </a:lstStyle>
          <a:p>
            <a:r>
              <a:rPr lang="en-US" dirty="0"/>
              <a:t>Click to add title</a:t>
            </a:r>
          </a:p>
        </p:txBody>
      </p:sp>
    </p:spTree>
    <p:extLst>
      <p:ext uri="{BB962C8B-B14F-4D97-AF65-F5344CB8AC3E}">
        <p14:creationId xmlns:p14="http://schemas.microsoft.com/office/powerpoint/2010/main" val="1635045103"/>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3">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9A084D09-1B2D-4EE2-82A7-83196133B801}"/>
              </a:ext>
              <a:ext uri="{C183D7F6-B498-43B3-948B-1728B52AA6E4}">
                <adec:decorative xmlns:adec="http://schemas.microsoft.com/office/drawing/2017/decorative" val="1"/>
              </a:ext>
            </a:extLst>
          </p:cNvPr>
          <p:cNvGrpSpPr/>
          <p:nvPr userDrawn="1"/>
        </p:nvGrpSpPr>
        <p:grpSpPr>
          <a:xfrm>
            <a:off x="0" y="-6350"/>
            <a:ext cx="12185769" cy="6864350"/>
            <a:chOff x="0" y="-6350"/>
            <a:chExt cx="12185769" cy="6864350"/>
          </a:xfrm>
        </p:grpSpPr>
        <p:sp>
          <p:nvSpPr>
            <p:cNvPr id="4" name="Rectangle 3">
              <a:extLst>
                <a:ext uri="{FF2B5EF4-FFF2-40B4-BE49-F238E27FC236}">
                  <a16:creationId xmlns:a16="http://schemas.microsoft.com/office/drawing/2014/main" id="{53860AA6-1B14-DF89-B725-CC444E502028}"/>
                </a:ext>
                <a:ext uri="{C183D7F6-B498-43B3-948B-1728B52AA6E4}">
                  <adec:decorative xmlns:adec="http://schemas.microsoft.com/office/drawing/2017/decorative" val="1"/>
                </a:ext>
              </a:extLst>
            </p:cNvPr>
            <p:cNvSpPr/>
            <p:nvPr/>
          </p:nvSpPr>
          <p:spPr>
            <a:xfrm>
              <a:off x="0" y="-6350"/>
              <a:ext cx="6160393"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pic>
          <p:nvPicPr>
            <p:cNvPr id="6" name="Content Placeholder 14">
              <a:extLst>
                <a:ext uri="{FF2B5EF4-FFF2-40B4-BE49-F238E27FC236}">
                  <a16:creationId xmlns:a16="http://schemas.microsoft.com/office/drawing/2014/main" id="{D172E570-D67F-4980-88C2-CF6560C1C193}"/>
                </a:ext>
                <a:ext uri="{C183D7F6-B498-43B3-948B-1728B52AA6E4}">
                  <adec:decorative xmlns:adec="http://schemas.microsoft.com/office/drawing/2017/decorative" val="1"/>
                </a:ext>
              </a:extLst>
            </p:cNvPr>
            <p:cNvPicPr>
              <a:picLocks noChangeAspect="1"/>
            </p:cNvPicPr>
            <p:nvPr/>
          </p:nvPicPr>
          <p:blipFill rotWithShape="1">
            <a:blip r:embed="rId2" cstate="screen">
              <a:alphaModFix/>
              <a:extLst>
                <a:ext uri="{28A0092B-C50C-407E-A947-70E740481C1C}">
                  <a14:useLocalDpi xmlns:a14="http://schemas.microsoft.com/office/drawing/2010/main"/>
                </a:ext>
              </a:extLst>
            </a:blip>
            <a:srcRect/>
            <a:stretch/>
          </p:blipFill>
          <p:spPr>
            <a:xfrm rot="5400000">
              <a:off x="5750267" y="410125"/>
              <a:ext cx="6845628" cy="6025377"/>
            </a:xfrm>
            <a:prstGeom prst="rect">
              <a:avLst/>
            </a:prstGeom>
          </p:spPr>
        </p:pic>
        <p:grpSp>
          <p:nvGrpSpPr>
            <p:cNvPr id="7" name="Group 6">
              <a:extLst>
                <a:ext uri="{FF2B5EF4-FFF2-40B4-BE49-F238E27FC236}">
                  <a16:creationId xmlns:a16="http://schemas.microsoft.com/office/drawing/2014/main" id="{AF90BF68-CF26-6705-CBFD-428BEB787EDB}"/>
                </a:ext>
              </a:extLst>
            </p:cNvPr>
            <p:cNvGrpSpPr/>
            <p:nvPr/>
          </p:nvGrpSpPr>
          <p:grpSpPr>
            <a:xfrm rot="10800000">
              <a:off x="5304704" y="259572"/>
              <a:ext cx="584267" cy="390181"/>
              <a:chOff x="1876516" y="596691"/>
              <a:chExt cx="584267" cy="390181"/>
            </a:xfrm>
          </p:grpSpPr>
          <p:sp>
            <p:nvSpPr>
              <p:cNvPr id="8" name="Oval 7">
                <a:extLst>
                  <a:ext uri="{FF2B5EF4-FFF2-40B4-BE49-F238E27FC236}">
                    <a16:creationId xmlns:a16="http://schemas.microsoft.com/office/drawing/2014/main" id="{1066F635-8DB9-B091-8467-D8F0327217F4}"/>
                  </a:ext>
                  <a:ext uri="{C183D7F6-B498-43B3-948B-1728B52AA6E4}">
                    <adec:decorative xmlns:adec="http://schemas.microsoft.com/office/drawing/2017/decorative" val="1"/>
                  </a:ext>
                </a:extLst>
              </p:cNvPr>
              <p:cNvSpPr/>
              <p:nvPr/>
            </p:nvSpPr>
            <p:spPr>
              <a:xfrm>
                <a:off x="1876516" y="842493"/>
                <a:ext cx="144379" cy="144379"/>
              </a:xfrm>
              <a:prstGeom prst="ellipse">
                <a:avLst/>
              </a:prstGeom>
              <a:noFill/>
              <a:ln>
                <a:solidFill>
                  <a:schemeClr val="accent4">
                    <a:lumMod val="60000"/>
                    <a:lumOff val="40000"/>
                    <a:alpha val="4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9" name="Graphic 12">
                <a:extLst>
                  <a:ext uri="{FF2B5EF4-FFF2-40B4-BE49-F238E27FC236}">
                    <a16:creationId xmlns:a16="http://schemas.microsoft.com/office/drawing/2014/main" id="{882D2FD3-A05B-400C-6347-115486FFD943}"/>
                  </a:ext>
                  <a:ext uri="{C183D7F6-B498-43B3-948B-1728B52AA6E4}">
                    <adec:decorative xmlns:adec="http://schemas.microsoft.com/office/drawing/2017/decorative" val="1"/>
                  </a:ext>
                </a:extLst>
              </p:cNvPr>
              <p:cNvSpPr/>
              <p:nvPr/>
            </p:nvSpPr>
            <p:spPr>
              <a:xfrm>
                <a:off x="2360199" y="596691"/>
                <a:ext cx="100584" cy="100584"/>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grpSp>
      <p:sp>
        <p:nvSpPr>
          <p:cNvPr id="2" name="Title 1">
            <a:extLst>
              <a:ext uri="{FF2B5EF4-FFF2-40B4-BE49-F238E27FC236}">
                <a16:creationId xmlns:a16="http://schemas.microsoft.com/office/drawing/2014/main" id="{960459F4-C5B9-4070-46D1-2E7DA3EFBFC9}"/>
              </a:ext>
            </a:extLst>
          </p:cNvPr>
          <p:cNvSpPr>
            <a:spLocks noGrp="1"/>
          </p:cNvSpPr>
          <p:nvPr>
            <p:ph type="title"/>
          </p:nvPr>
        </p:nvSpPr>
        <p:spPr>
          <a:xfrm>
            <a:off x="838201" y="365125"/>
            <a:ext cx="4466502" cy="1936866"/>
          </a:xfrm>
        </p:spPr>
        <p:txBody>
          <a:bodyPr anchor="b"/>
          <a:lstStyle>
            <a:lvl1pPr>
              <a:defRPr sz="3200" cap="all" baseline="0">
                <a:solidFill>
                  <a:schemeClr val="accent3">
                    <a:lumMod val="75000"/>
                  </a:schemeClr>
                </a:solidFill>
              </a:defRPr>
            </a:lvl1pPr>
          </a:lstStyle>
          <a:p>
            <a:r>
              <a:rPr lang="en-US" dirty="0"/>
              <a:t>Click to edit Master title style</a:t>
            </a:r>
          </a:p>
        </p:txBody>
      </p:sp>
      <p:cxnSp>
        <p:nvCxnSpPr>
          <p:cNvPr id="5" name="Straight Connector 4">
            <a:extLst>
              <a:ext uri="{FF2B5EF4-FFF2-40B4-BE49-F238E27FC236}">
                <a16:creationId xmlns:a16="http://schemas.microsoft.com/office/drawing/2014/main" id="{34F613B1-323C-4C25-4526-1D3313A7161D}"/>
              </a:ext>
              <a:ext uri="{C183D7F6-B498-43B3-948B-1728B52AA6E4}">
                <adec:decorative xmlns:adec="http://schemas.microsoft.com/office/drawing/2017/decorative" val="1"/>
              </a:ext>
            </a:extLst>
          </p:cNvPr>
          <p:cNvCxnSpPr>
            <a:cxnSpLocks/>
          </p:cNvCxnSpPr>
          <p:nvPr userDrawn="1"/>
        </p:nvCxnSpPr>
        <p:spPr>
          <a:xfrm>
            <a:off x="835831" y="2620500"/>
            <a:ext cx="4471665"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13" name="Content Placeholder 12">
            <a:extLst>
              <a:ext uri="{FF2B5EF4-FFF2-40B4-BE49-F238E27FC236}">
                <a16:creationId xmlns:a16="http://schemas.microsoft.com/office/drawing/2014/main" id="{2D2C2143-1936-BBDA-A6A8-40B6DBD16AED}"/>
              </a:ext>
            </a:extLst>
          </p:cNvPr>
          <p:cNvSpPr>
            <a:spLocks noGrp="1"/>
          </p:cNvSpPr>
          <p:nvPr>
            <p:ph sz="quarter" idx="10" hasCustomPrompt="1"/>
          </p:nvPr>
        </p:nvSpPr>
        <p:spPr>
          <a:xfrm>
            <a:off x="838201" y="3097848"/>
            <a:ext cx="4466504" cy="3405187"/>
          </a:xfrm>
        </p:spPr>
        <p:txBody>
          <a:bodyPr/>
          <a:lstStyle>
            <a:lvl1pPr>
              <a:lnSpc>
                <a:spcPct val="120000"/>
              </a:lnSpc>
              <a:spcBef>
                <a:spcPts val="1000"/>
              </a:spcBef>
              <a:spcAft>
                <a:spcPts val="600"/>
              </a:spcAft>
              <a:defRPr sz="1800">
                <a:solidFill>
                  <a:schemeClr val="bg1"/>
                </a:solidFill>
                <a:latin typeface="+mn-lt"/>
              </a:defRPr>
            </a:lvl1pPr>
            <a:lvl2pPr>
              <a:lnSpc>
                <a:spcPct val="120000"/>
              </a:lnSpc>
              <a:spcBef>
                <a:spcPts val="1000"/>
              </a:spcBef>
              <a:spcAft>
                <a:spcPts val="600"/>
              </a:spcAft>
              <a:defRPr sz="1600">
                <a:solidFill>
                  <a:schemeClr val="bg1"/>
                </a:solidFill>
                <a:latin typeface="+mn-lt"/>
              </a:defRPr>
            </a:lvl2pPr>
            <a:lvl3pPr>
              <a:lnSpc>
                <a:spcPct val="120000"/>
              </a:lnSpc>
              <a:spcBef>
                <a:spcPts val="1000"/>
              </a:spcBef>
              <a:spcAft>
                <a:spcPts val="600"/>
              </a:spcAft>
              <a:defRPr sz="1400">
                <a:solidFill>
                  <a:schemeClr val="bg1"/>
                </a:solidFill>
                <a:latin typeface="+mn-lt"/>
              </a:defRPr>
            </a:lvl3pPr>
            <a:lvl4pPr>
              <a:lnSpc>
                <a:spcPct val="120000"/>
              </a:lnSpc>
              <a:spcBef>
                <a:spcPts val="1000"/>
              </a:spcBef>
              <a:spcAft>
                <a:spcPts val="600"/>
              </a:spcAft>
              <a:defRPr sz="1200">
                <a:solidFill>
                  <a:schemeClr val="bg1"/>
                </a:solidFill>
                <a:latin typeface="+mn-lt"/>
              </a:defRPr>
            </a:lvl4pPr>
            <a:lvl5pPr>
              <a:lnSpc>
                <a:spcPct val="120000"/>
              </a:lnSpc>
              <a:spcBef>
                <a:spcPts val="1000"/>
              </a:spcBef>
              <a:spcAft>
                <a:spcPts val="600"/>
              </a:spcAft>
              <a:defRPr sz="1200">
                <a:solidFill>
                  <a:schemeClr val="bg1"/>
                </a:solidFill>
                <a:latin typeface="+mn-lt"/>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0904071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Title and 2 column">
    <p:bg>
      <p:bgPr>
        <a:gradFill>
          <a:gsLst>
            <a:gs pos="100000">
              <a:schemeClr val="tx2"/>
            </a:gs>
            <a:gs pos="81000">
              <a:schemeClr val="accent6"/>
            </a:gs>
            <a:gs pos="31000">
              <a:srgbClr val="02090E"/>
            </a:gs>
            <a:gs pos="14000">
              <a:schemeClr val="accent4">
                <a:lumMod val="75000"/>
              </a:schemeClr>
            </a:gs>
            <a:gs pos="0">
              <a:schemeClr val="accent4"/>
            </a:gs>
          </a:gsLst>
          <a:lin ang="12600000" scaled="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EB5B81B-FCE8-FE9C-8F0A-6488B25F0F6A}"/>
              </a:ext>
              <a:ext uri="{C183D7F6-B498-43B3-948B-1728B52AA6E4}">
                <adec:decorative xmlns:adec="http://schemas.microsoft.com/office/drawing/2017/decorative" val="1"/>
              </a:ext>
            </a:extLst>
          </p:cNvPr>
          <p:cNvSpPr/>
          <p:nvPr userDrawn="1"/>
        </p:nvSpPr>
        <p:spPr>
          <a:xfrm>
            <a:off x="321869" y="343814"/>
            <a:ext cx="11550701" cy="6210605"/>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321869" y="579120"/>
            <a:ext cx="11548261" cy="2733306"/>
          </a:xfrm>
        </p:spPr>
        <p:txBody>
          <a:bodyPr anchor="b">
            <a:noAutofit/>
          </a:bodyPr>
          <a:lstStyle>
            <a:lvl1pPr algn="ctr">
              <a:defRPr sz="3200" cap="all" spc="300" baseline="0"/>
            </a:lvl1pPr>
          </a:lstStyle>
          <a:p>
            <a:r>
              <a:rPr lang="en-US" dirty="0"/>
              <a:t>Click to add title</a:t>
            </a:r>
          </a:p>
        </p:txBody>
      </p:sp>
      <p:sp>
        <p:nvSpPr>
          <p:cNvPr id="7" name="Subtitle 2">
            <a:extLst>
              <a:ext uri="{FF2B5EF4-FFF2-40B4-BE49-F238E27FC236}">
                <a16:creationId xmlns:a16="http://schemas.microsoft.com/office/drawing/2014/main" id="{5F877C2F-8190-18D9-5D24-5BD7B05A29F8}"/>
              </a:ext>
            </a:extLst>
          </p:cNvPr>
          <p:cNvSpPr>
            <a:spLocks noGrp="1"/>
          </p:cNvSpPr>
          <p:nvPr>
            <p:ph type="subTitle" idx="1" hasCustomPrompt="1"/>
          </p:nvPr>
        </p:nvSpPr>
        <p:spPr>
          <a:xfrm>
            <a:off x="321868" y="3484615"/>
            <a:ext cx="11562303" cy="2387865"/>
          </a:xfrm>
        </p:spPr>
        <p:txBody>
          <a:bodyPr>
            <a:noAutofit/>
          </a:bodyPr>
          <a:lstStyle>
            <a:lvl1pPr marL="0" indent="0" algn="ctr">
              <a:buNone/>
              <a:defRPr sz="6000" b="0" i="0" cap="all" spc="600" baseline="0">
                <a:solidFill>
                  <a:schemeClr val="accent3">
                    <a:lumMod val="75000"/>
                  </a:schemeClr>
                </a:solidFill>
                <a:latin typeface="+mj-lt"/>
                <a:cs typeface="Biome Light" panose="020B03030302040208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868659020"/>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Title">
    <p:bg>
      <p:bgPr>
        <a:gradFill>
          <a:gsLst>
            <a:gs pos="100000">
              <a:schemeClr val="tx2"/>
            </a:gs>
            <a:gs pos="79000">
              <a:schemeClr val="accent6"/>
            </a:gs>
            <a:gs pos="31000">
              <a:srgbClr val="02090E"/>
            </a:gs>
            <a:gs pos="14000">
              <a:schemeClr val="accent4">
                <a:lumMod val="75000"/>
              </a:schemeClr>
            </a:gs>
            <a:gs pos="0">
              <a:schemeClr val="accent4"/>
            </a:gs>
          </a:gsLst>
          <a:lin ang="5400000" scaled="0"/>
        </a:gra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3664209F-41AB-70E5-1B9E-7490900C59C9}"/>
              </a:ext>
              <a:ext uri="{C183D7F6-B498-43B3-948B-1728B52AA6E4}">
                <adec:decorative xmlns:adec="http://schemas.microsoft.com/office/drawing/2017/decorative" val="1"/>
              </a:ext>
            </a:extLst>
          </p:cNvPr>
          <p:cNvSpPr/>
          <p:nvPr userDrawn="1"/>
        </p:nvSpPr>
        <p:spPr>
          <a:xfrm>
            <a:off x="2" y="1"/>
            <a:ext cx="12191997" cy="6857998"/>
          </a:xfrm>
          <a:prstGeom prst="rect">
            <a:avLst/>
          </a:prstGeom>
          <a:gradFill flip="none" rotWithShape="1">
            <a:gsLst>
              <a:gs pos="0">
                <a:srgbClr val="1A012C"/>
              </a:gs>
              <a:gs pos="45000">
                <a:srgbClr val="1A012C">
                  <a:alpha val="50000"/>
                </a:srgbClr>
              </a:gs>
              <a:gs pos="100000">
                <a:schemeClr val="accent6">
                  <a:lumMod val="50000"/>
                  <a:alpha val="50000"/>
                </a:schemeClr>
              </a:gs>
            </a:gsLst>
            <a:path path="circle">
              <a:fillToRect l="50000" t="50000" r="50000" b="50000"/>
            </a:path>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a:extLst>
              <a:ext uri="{FF2B5EF4-FFF2-40B4-BE49-F238E27FC236}">
                <a16:creationId xmlns:a16="http://schemas.microsoft.com/office/drawing/2014/main" id="{032D3409-585B-54E2-1DCC-AC58804E4AE7}"/>
              </a:ext>
              <a:ext uri="{C183D7F6-B498-43B3-948B-1728B52AA6E4}">
                <adec:decorative xmlns:adec="http://schemas.microsoft.com/office/drawing/2017/decorative" val="1"/>
              </a:ext>
            </a:extLst>
          </p:cNvPr>
          <p:cNvSpPr/>
          <p:nvPr userDrawn="1"/>
        </p:nvSpPr>
        <p:spPr>
          <a:xfrm>
            <a:off x="1" y="-6350"/>
            <a:ext cx="6096000"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799891" y="511762"/>
            <a:ext cx="4960830" cy="2785158"/>
          </a:xfrm>
        </p:spPr>
        <p:txBody>
          <a:bodyPr anchor="b">
            <a:noAutofit/>
          </a:bodyPr>
          <a:lstStyle>
            <a:lvl1pPr algn="l">
              <a:defRPr sz="2400" cap="all" spc="300" baseline="0"/>
            </a:lvl1pPr>
          </a:lstStyle>
          <a:p>
            <a:r>
              <a:rPr lang="en-US" dirty="0"/>
              <a:t>Click to add title</a:t>
            </a:r>
          </a:p>
        </p:txBody>
      </p:sp>
      <p:sp>
        <p:nvSpPr>
          <p:cNvPr id="8" name="Subtitle 2">
            <a:extLst>
              <a:ext uri="{FF2B5EF4-FFF2-40B4-BE49-F238E27FC236}">
                <a16:creationId xmlns:a16="http://schemas.microsoft.com/office/drawing/2014/main" id="{E47B8A5C-E279-DB0B-E9D3-927417876125}"/>
              </a:ext>
            </a:extLst>
          </p:cNvPr>
          <p:cNvSpPr>
            <a:spLocks noGrp="1"/>
          </p:cNvSpPr>
          <p:nvPr>
            <p:ph type="subTitle" idx="1" hasCustomPrompt="1"/>
          </p:nvPr>
        </p:nvSpPr>
        <p:spPr>
          <a:xfrm>
            <a:off x="802640" y="3484615"/>
            <a:ext cx="4958081" cy="2387865"/>
          </a:xfrm>
        </p:spPr>
        <p:txBody>
          <a:bodyPr>
            <a:noAutofit/>
          </a:bodyPr>
          <a:lstStyle>
            <a:lvl1pPr marL="0" indent="0" algn="l">
              <a:buNone/>
              <a:defRPr sz="3200" b="0" i="0" cap="all" spc="600" baseline="0">
                <a:solidFill>
                  <a:schemeClr val="accent3">
                    <a:lumMod val="75000"/>
                  </a:schemeClr>
                </a:solidFill>
                <a:latin typeface="+mj-lt"/>
                <a:cs typeface="Biome Light" panose="020B03030302040208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10" name="Picture Placeholder 9">
            <a:extLst>
              <a:ext uri="{FF2B5EF4-FFF2-40B4-BE49-F238E27FC236}">
                <a16:creationId xmlns:a16="http://schemas.microsoft.com/office/drawing/2014/main" id="{D386C402-C5C5-2A54-C618-62673AD93CB4}"/>
              </a:ext>
            </a:extLst>
          </p:cNvPr>
          <p:cNvSpPr>
            <a:spLocks noGrp="1"/>
          </p:cNvSpPr>
          <p:nvPr>
            <p:ph type="pic" sz="quarter" idx="13"/>
          </p:nvPr>
        </p:nvSpPr>
        <p:spPr>
          <a:xfrm>
            <a:off x="6497638" y="336550"/>
            <a:ext cx="5322887" cy="6184900"/>
          </a:xfrm>
        </p:spPr>
        <p:txBody>
          <a:bodyPr/>
          <a:lstStyle>
            <a:lvl1pPr algn="ctr">
              <a:defRPr sz="2000"/>
            </a:lvl1pPr>
          </a:lstStyle>
          <a:p>
            <a:r>
              <a:rPr lang="en-US" dirty="0"/>
              <a:t>Click icon to add picture</a:t>
            </a:r>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368321855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6_Title and 2 column">
    <p:bg>
      <p:bgPr>
        <a:gradFill>
          <a:gsLst>
            <a:gs pos="100000">
              <a:schemeClr val="tx2"/>
            </a:gs>
            <a:gs pos="79000">
              <a:schemeClr val="accent6"/>
            </a:gs>
            <a:gs pos="55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pic>
        <p:nvPicPr>
          <p:cNvPr id="4" name="Content Placeholder 14">
            <a:extLst>
              <a:ext uri="{FF2B5EF4-FFF2-40B4-BE49-F238E27FC236}">
                <a16:creationId xmlns:a16="http://schemas.microsoft.com/office/drawing/2014/main" id="{318CE367-BBCB-F4AB-635F-4C9995EAE350}"/>
              </a:ext>
              <a:ext uri="{C183D7F6-B498-43B3-948B-1728B52AA6E4}">
                <adec:decorative xmlns:adec="http://schemas.microsoft.com/office/drawing/2017/decorative" val="1"/>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6350"/>
            <a:ext cx="2356339" cy="6853863"/>
          </a:xfrm>
          <a:prstGeom prst="rect">
            <a:avLst/>
          </a:prstGeom>
        </p:spPr>
      </p:pic>
      <p:sp>
        <p:nvSpPr>
          <p:cNvPr id="5" name="Rectangle 4">
            <a:extLst>
              <a:ext uri="{FF2B5EF4-FFF2-40B4-BE49-F238E27FC236}">
                <a16:creationId xmlns:a16="http://schemas.microsoft.com/office/drawing/2014/main" id="{5CE3FBBA-81E2-31F1-EF51-02706B5B5C0A}"/>
              </a:ext>
              <a:ext uri="{C183D7F6-B498-43B3-948B-1728B52AA6E4}">
                <adec:decorative xmlns:adec="http://schemas.microsoft.com/office/drawing/2017/decorative" val="1"/>
              </a:ext>
            </a:extLst>
          </p:cNvPr>
          <p:cNvSpPr/>
          <p:nvPr userDrawn="1"/>
        </p:nvSpPr>
        <p:spPr>
          <a:xfrm>
            <a:off x="2356339" y="-6350"/>
            <a:ext cx="9831801"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cxnSp>
        <p:nvCxnSpPr>
          <p:cNvPr id="6" name="Straight Connector 5">
            <a:extLst>
              <a:ext uri="{FF2B5EF4-FFF2-40B4-BE49-F238E27FC236}">
                <a16:creationId xmlns:a16="http://schemas.microsoft.com/office/drawing/2014/main" id="{9AD3746D-3CD1-FFA5-0019-AD0C588B1924}"/>
              </a:ext>
              <a:ext uri="{C183D7F6-B498-43B3-948B-1728B52AA6E4}">
                <adec:decorative xmlns:adec="http://schemas.microsoft.com/office/drawing/2017/decorative" val="1"/>
              </a:ext>
            </a:extLst>
          </p:cNvPr>
          <p:cNvCxnSpPr>
            <a:cxnSpLocks/>
          </p:cNvCxnSpPr>
          <p:nvPr userDrawn="1"/>
        </p:nvCxnSpPr>
        <p:spPr>
          <a:xfrm>
            <a:off x="3305669" y="2002443"/>
            <a:ext cx="7922116"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3305669" y="113097"/>
            <a:ext cx="7420819" cy="1656304"/>
          </a:xfrm>
        </p:spPr>
        <p:txBody>
          <a:bodyPr lIns="0" anchor="b">
            <a:noAutofit/>
          </a:bodyPr>
          <a:lstStyle>
            <a:lvl1pPr algn="l">
              <a:defRPr sz="3200" cap="all" spc="0" baseline="0">
                <a:solidFill>
                  <a:schemeClr val="accent3">
                    <a:lumMod val="75000"/>
                  </a:schemeClr>
                </a:solidFill>
              </a:defRPr>
            </a:lvl1pPr>
          </a:lstStyle>
          <a:p>
            <a:r>
              <a:rPr lang="en-US" dirty="0"/>
              <a:t>Click to add title</a:t>
            </a:r>
          </a:p>
        </p:txBody>
      </p:sp>
      <p:sp>
        <p:nvSpPr>
          <p:cNvPr id="13" name="Content Placeholder 12">
            <a:extLst>
              <a:ext uri="{FF2B5EF4-FFF2-40B4-BE49-F238E27FC236}">
                <a16:creationId xmlns:a16="http://schemas.microsoft.com/office/drawing/2014/main" id="{B9624CF4-7769-4663-3361-39136F5E20C8}"/>
              </a:ext>
            </a:extLst>
          </p:cNvPr>
          <p:cNvSpPr>
            <a:spLocks noGrp="1"/>
          </p:cNvSpPr>
          <p:nvPr>
            <p:ph sz="quarter" idx="31" hasCustomPrompt="1"/>
          </p:nvPr>
        </p:nvSpPr>
        <p:spPr>
          <a:xfrm>
            <a:off x="3305669" y="2470150"/>
            <a:ext cx="7420819" cy="3676649"/>
          </a:xfrm>
        </p:spPr>
        <p:txBody>
          <a:bodyPr/>
          <a:lstStyle>
            <a:lvl1pPr marL="285750" indent="-285750">
              <a:lnSpc>
                <a:spcPct val="120000"/>
              </a:lnSpc>
              <a:spcBef>
                <a:spcPts val="1000"/>
              </a:spcBef>
              <a:spcAft>
                <a:spcPts val="600"/>
              </a:spcAft>
              <a:buClr>
                <a:schemeClr val="accent3"/>
              </a:buClr>
              <a:buFont typeface="Arial" panose="020B0604020202020204" pitchFamily="34" charset="0"/>
              <a:buChar char="•"/>
              <a:defRPr sz="1800">
                <a:solidFill>
                  <a:schemeClr val="bg1"/>
                </a:solidFill>
                <a:latin typeface="+mn-lt"/>
              </a:defRPr>
            </a:lvl1pPr>
            <a:lvl2pPr marL="800100" indent="-342900">
              <a:lnSpc>
                <a:spcPct val="120000"/>
              </a:lnSpc>
              <a:spcBef>
                <a:spcPts val="1000"/>
              </a:spcBef>
              <a:spcAft>
                <a:spcPts val="600"/>
              </a:spcAft>
              <a:buClr>
                <a:schemeClr val="accent3"/>
              </a:buClr>
              <a:buFont typeface="Arial" panose="020B0604020202020204" pitchFamily="34" charset="0"/>
              <a:buChar char="•"/>
              <a:defRPr sz="1600">
                <a:solidFill>
                  <a:schemeClr val="bg1"/>
                </a:solidFill>
                <a:latin typeface="+mn-lt"/>
              </a:defRPr>
            </a:lvl2pPr>
            <a:lvl3pPr marL="1257300" indent="-342900">
              <a:lnSpc>
                <a:spcPct val="120000"/>
              </a:lnSpc>
              <a:spcBef>
                <a:spcPts val="1000"/>
              </a:spcBef>
              <a:spcAft>
                <a:spcPts val="600"/>
              </a:spcAft>
              <a:buClr>
                <a:schemeClr val="accent3"/>
              </a:buClr>
              <a:buFont typeface="Arial" panose="020B0604020202020204" pitchFamily="34" charset="0"/>
              <a:buChar char="•"/>
              <a:defRPr sz="1400">
                <a:solidFill>
                  <a:schemeClr val="bg1"/>
                </a:solidFill>
                <a:latin typeface="+mn-lt"/>
              </a:defRPr>
            </a:lvl3pPr>
            <a:lvl4pPr marL="1657350" indent="-285750">
              <a:lnSpc>
                <a:spcPct val="120000"/>
              </a:lnSpc>
              <a:spcBef>
                <a:spcPts val="1000"/>
              </a:spcBef>
              <a:spcAft>
                <a:spcPts val="600"/>
              </a:spcAft>
              <a:buClr>
                <a:schemeClr val="accent3"/>
              </a:buClr>
              <a:buFont typeface="Arial" panose="020B0604020202020204" pitchFamily="34" charset="0"/>
              <a:buChar char="•"/>
              <a:defRPr sz="1200">
                <a:solidFill>
                  <a:schemeClr val="bg1"/>
                </a:solidFill>
                <a:latin typeface="+mn-lt"/>
              </a:defRPr>
            </a:lvl4pPr>
            <a:lvl5pPr marL="2114550" indent="-285750">
              <a:lnSpc>
                <a:spcPct val="120000"/>
              </a:lnSpc>
              <a:spcBef>
                <a:spcPts val="1000"/>
              </a:spcBef>
              <a:spcAft>
                <a:spcPts val="600"/>
              </a:spcAft>
              <a:buClr>
                <a:schemeClr val="accent3"/>
              </a:buClr>
              <a:buFont typeface="Arial" panose="020B0604020202020204" pitchFamily="34" charset="0"/>
              <a:buChar char="•"/>
              <a:defRPr sz="1200">
                <a:solidFill>
                  <a:schemeClr val="bg1"/>
                </a:solidFill>
                <a:latin typeface="+mn-lt"/>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102802670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Title and 2 column">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4361F2FA-20C7-5447-C138-CE2CA1867FE7}"/>
              </a:ext>
              <a:ext uri="{C183D7F6-B498-43B3-948B-1728B52AA6E4}">
                <adec:decorative xmlns:adec="http://schemas.microsoft.com/office/drawing/2017/decorative" val="1"/>
              </a:ext>
            </a:extLst>
          </p:cNvPr>
          <p:cNvGrpSpPr/>
          <p:nvPr userDrawn="1"/>
        </p:nvGrpSpPr>
        <p:grpSpPr>
          <a:xfrm>
            <a:off x="3" y="2"/>
            <a:ext cx="12191997" cy="6857998"/>
            <a:chOff x="3" y="2"/>
            <a:chExt cx="12191997" cy="6857998"/>
          </a:xfrm>
        </p:grpSpPr>
        <p:sp>
          <p:nvSpPr>
            <p:cNvPr id="21" name="Rectangle 20">
              <a:extLst>
                <a:ext uri="{FF2B5EF4-FFF2-40B4-BE49-F238E27FC236}">
                  <a16:creationId xmlns:a16="http://schemas.microsoft.com/office/drawing/2014/main" id="{DFEDD626-82E4-71C6-25F1-CDA46B7B3F39}"/>
                </a:ext>
              </a:extLst>
            </p:cNvPr>
            <p:cNvSpPr/>
            <p:nvPr/>
          </p:nvSpPr>
          <p:spPr>
            <a:xfrm>
              <a:off x="3" y="2"/>
              <a:ext cx="12191997" cy="6857998"/>
            </a:xfrm>
            <a:prstGeom prst="rect">
              <a:avLst/>
            </a:prstGeom>
            <a:gradFill flip="none" rotWithShape="1">
              <a:gsLst>
                <a:gs pos="0">
                  <a:srgbClr val="1A012C"/>
                </a:gs>
                <a:gs pos="45000">
                  <a:srgbClr val="1A012C">
                    <a:alpha val="50000"/>
                  </a:srgbClr>
                </a:gs>
                <a:gs pos="100000">
                  <a:schemeClr val="accent6">
                    <a:lumMod val="50000"/>
                    <a:alpha val="50000"/>
                  </a:schemeClr>
                </a:gs>
              </a:gsLst>
              <a:path path="circle">
                <a:fillToRect l="50000" t="50000" r="50000" b="50000"/>
              </a:path>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a:extLst>
                <a:ext uri="{FF2B5EF4-FFF2-40B4-BE49-F238E27FC236}">
                  <a16:creationId xmlns:a16="http://schemas.microsoft.com/office/drawing/2014/main" id="{CDC952AF-CE06-54F7-CB4A-1722F90AC3DF}"/>
                </a:ext>
                <a:ext uri="{C183D7F6-B498-43B3-948B-1728B52AA6E4}">
                  <adec:decorative xmlns:adec="http://schemas.microsoft.com/office/drawing/2017/decorative" val="1"/>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3" y="2"/>
              <a:ext cx="12191994" cy="6857996"/>
            </a:xfrm>
            <a:prstGeom prst="rect">
              <a:avLst/>
            </a:prstGeom>
          </p:spPr>
        </p:pic>
        <p:grpSp>
          <p:nvGrpSpPr>
            <p:cNvPr id="11" name="Group 10">
              <a:extLst>
                <a:ext uri="{FF2B5EF4-FFF2-40B4-BE49-F238E27FC236}">
                  <a16:creationId xmlns:a16="http://schemas.microsoft.com/office/drawing/2014/main" id="{6E6EDFF3-843B-AAE9-DB73-423142606F52}"/>
                </a:ext>
              </a:extLst>
            </p:cNvPr>
            <p:cNvGrpSpPr/>
            <p:nvPr/>
          </p:nvGrpSpPr>
          <p:grpSpPr>
            <a:xfrm rot="5400000">
              <a:off x="1645776" y="1222395"/>
              <a:ext cx="431603" cy="412684"/>
              <a:chOff x="1870859" y="869908"/>
              <a:chExt cx="431603" cy="412684"/>
            </a:xfrm>
          </p:grpSpPr>
          <p:sp>
            <p:nvSpPr>
              <p:cNvPr id="12" name="Graphic 15">
                <a:extLst>
                  <a:ext uri="{FF2B5EF4-FFF2-40B4-BE49-F238E27FC236}">
                    <a16:creationId xmlns:a16="http://schemas.microsoft.com/office/drawing/2014/main" id="{312F4F85-6C79-201D-E20D-64CD4728E4C8}"/>
                  </a:ext>
                  <a:ext uri="{C183D7F6-B498-43B3-948B-1728B52AA6E4}">
                    <adec:decorative xmlns:adec="http://schemas.microsoft.com/office/drawing/2017/decorative" val="1"/>
                  </a:ext>
                </a:extLst>
              </p:cNvPr>
              <p:cNvSpPr/>
              <p:nvPr/>
            </p:nvSpPr>
            <p:spPr>
              <a:xfrm rot="10800000">
                <a:off x="1870859" y="1154576"/>
                <a:ext cx="128016" cy="128016"/>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accent4">
                  <a:lumMod val="60000"/>
                  <a:lumOff val="40000"/>
                  <a:alpha val="49071"/>
                </a:schemeClr>
              </a:solidFill>
              <a:ln w="610" cap="flat">
                <a:noFill/>
                <a:prstDash val="solid"/>
                <a:miter/>
              </a:ln>
            </p:spPr>
            <p:txBody>
              <a:bodyPr rtlCol="0" anchor="ctr">
                <a:noAutofit/>
              </a:bodyPr>
              <a:lstStyle/>
              <a:p>
                <a:endParaRPr lang="en-US" dirty="0"/>
              </a:p>
            </p:txBody>
          </p:sp>
          <p:sp>
            <p:nvSpPr>
              <p:cNvPr id="13" name="Graphic 12">
                <a:extLst>
                  <a:ext uri="{FF2B5EF4-FFF2-40B4-BE49-F238E27FC236}">
                    <a16:creationId xmlns:a16="http://schemas.microsoft.com/office/drawing/2014/main" id="{01D71DAD-ECC6-A850-88E4-A4EDCF494A24}"/>
                  </a:ext>
                  <a:ext uri="{C183D7F6-B498-43B3-948B-1728B52AA6E4}">
                    <adec:decorative xmlns:adec="http://schemas.microsoft.com/office/drawing/2017/decorative" val="1"/>
                  </a:ext>
                </a:extLst>
              </p:cNvPr>
              <p:cNvSpPr/>
              <p:nvPr/>
            </p:nvSpPr>
            <p:spPr>
              <a:xfrm>
                <a:off x="2256743" y="869908"/>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grpSp>
          <p:nvGrpSpPr>
            <p:cNvPr id="14" name="Group 13">
              <a:extLst>
                <a:ext uri="{FF2B5EF4-FFF2-40B4-BE49-F238E27FC236}">
                  <a16:creationId xmlns:a16="http://schemas.microsoft.com/office/drawing/2014/main" id="{C632CC6D-6024-2368-8EBA-4B7A2D6428BC}"/>
                </a:ext>
              </a:extLst>
            </p:cNvPr>
            <p:cNvGrpSpPr/>
            <p:nvPr/>
          </p:nvGrpSpPr>
          <p:grpSpPr>
            <a:xfrm rot="20626702">
              <a:off x="10248169" y="5448942"/>
              <a:ext cx="431603" cy="412684"/>
              <a:chOff x="1870859" y="869908"/>
              <a:chExt cx="431603" cy="412684"/>
            </a:xfrm>
          </p:grpSpPr>
          <p:sp>
            <p:nvSpPr>
              <p:cNvPr id="6" name="Graphic 15">
                <a:extLst>
                  <a:ext uri="{FF2B5EF4-FFF2-40B4-BE49-F238E27FC236}">
                    <a16:creationId xmlns:a16="http://schemas.microsoft.com/office/drawing/2014/main" id="{B05BE7BE-7D54-A09B-8A67-6B28CF6BB6C0}"/>
                  </a:ext>
                  <a:ext uri="{C183D7F6-B498-43B3-948B-1728B52AA6E4}">
                    <adec:decorative xmlns:adec="http://schemas.microsoft.com/office/drawing/2017/decorative" val="1"/>
                  </a:ext>
                </a:extLst>
              </p:cNvPr>
              <p:cNvSpPr/>
              <p:nvPr/>
            </p:nvSpPr>
            <p:spPr>
              <a:xfrm rot="10800000">
                <a:off x="1870859" y="1154576"/>
                <a:ext cx="128016" cy="128016"/>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accent4">
                  <a:lumMod val="60000"/>
                  <a:lumOff val="40000"/>
                  <a:alpha val="49071"/>
                </a:schemeClr>
              </a:solidFill>
              <a:ln w="610" cap="flat">
                <a:noFill/>
                <a:prstDash val="solid"/>
                <a:miter/>
              </a:ln>
            </p:spPr>
            <p:txBody>
              <a:bodyPr rtlCol="0" anchor="ctr">
                <a:noAutofit/>
              </a:bodyPr>
              <a:lstStyle/>
              <a:p>
                <a:endParaRPr lang="en-US" dirty="0"/>
              </a:p>
            </p:txBody>
          </p:sp>
          <p:sp>
            <p:nvSpPr>
              <p:cNvPr id="7" name="Graphic 12">
                <a:extLst>
                  <a:ext uri="{FF2B5EF4-FFF2-40B4-BE49-F238E27FC236}">
                    <a16:creationId xmlns:a16="http://schemas.microsoft.com/office/drawing/2014/main" id="{258346A9-F75C-6704-EEED-CF7A8A0F8010}"/>
                  </a:ext>
                  <a:ext uri="{C183D7F6-B498-43B3-948B-1728B52AA6E4}">
                    <adec:decorative xmlns:adec="http://schemas.microsoft.com/office/drawing/2017/decorative" val="1"/>
                  </a:ext>
                </a:extLst>
              </p:cNvPr>
              <p:cNvSpPr/>
              <p:nvPr/>
            </p:nvSpPr>
            <p:spPr>
              <a:xfrm>
                <a:off x="2256743" y="869908"/>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grpSp>
      <p:sp>
        <p:nvSpPr>
          <p:cNvPr id="2" name="Title 1">
            <a:extLst>
              <a:ext uri="{FF2B5EF4-FFF2-40B4-BE49-F238E27FC236}">
                <a16:creationId xmlns:a16="http://schemas.microsoft.com/office/drawing/2014/main" id="{782CC39D-03B1-4933-F236-462B5862EBEC}"/>
              </a:ext>
            </a:extLst>
          </p:cNvPr>
          <p:cNvSpPr>
            <a:spLocks noGrp="1"/>
          </p:cNvSpPr>
          <p:nvPr>
            <p:ph type="title"/>
          </p:nvPr>
        </p:nvSpPr>
        <p:spPr>
          <a:xfrm>
            <a:off x="2932448" y="264160"/>
            <a:ext cx="6327105" cy="3373973"/>
          </a:xfrm>
        </p:spPr>
        <p:txBody>
          <a:bodyPr anchor="b"/>
          <a:lstStyle>
            <a:lvl1pPr algn="ctr">
              <a:defRPr sz="3200" cap="all" spc="600" baseline="0">
                <a:solidFill>
                  <a:schemeClr val="accent3">
                    <a:lumMod val="75000"/>
                  </a:schemeClr>
                </a:solidFill>
              </a:defRPr>
            </a:lvl1pPr>
          </a:lstStyle>
          <a:p>
            <a:r>
              <a:rPr lang="en-US" dirty="0"/>
              <a:t>Click to edit Master title style</a:t>
            </a:r>
          </a:p>
        </p:txBody>
      </p:sp>
      <p:sp>
        <p:nvSpPr>
          <p:cNvPr id="5" name="Subtitle 2">
            <a:extLst>
              <a:ext uri="{FF2B5EF4-FFF2-40B4-BE49-F238E27FC236}">
                <a16:creationId xmlns:a16="http://schemas.microsoft.com/office/drawing/2014/main" id="{F711CA51-49DC-62CA-F147-F286B1C9DBD9}"/>
              </a:ext>
            </a:extLst>
          </p:cNvPr>
          <p:cNvSpPr>
            <a:spLocks noGrp="1"/>
          </p:cNvSpPr>
          <p:nvPr>
            <p:ph type="subTitle" idx="1" hasCustomPrompt="1"/>
          </p:nvPr>
        </p:nvSpPr>
        <p:spPr>
          <a:xfrm>
            <a:off x="2932448" y="3962135"/>
            <a:ext cx="6327105" cy="2653771"/>
          </a:xfrm>
        </p:spPr>
        <p:txBody>
          <a:bodyPr>
            <a:noAutofit/>
          </a:bodyPr>
          <a:lstStyle>
            <a:lvl1pPr marL="0" indent="0" algn="ctr">
              <a:buNone/>
              <a:defRPr sz="1800" b="0" i="0" cap="all" spc="300" baseline="0">
                <a:solidFill>
                  <a:schemeClr val="bg1"/>
                </a:solidFill>
                <a:latin typeface="+mj-lt"/>
                <a:cs typeface="Biome Light" panose="020B03030302040208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1118341458"/>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7_Title and 2 column">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9C7D5518-914C-92E3-E9EC-26752C9F05AD}"/>
              </a:ext>
              <a:ext uri="{C183D7F6-B498-43B3-948B-1728B52AA6E4}">
                <adec:decorative xmlns:adec="http://schemas.microsoft.com/office/drawing/2017/decorative" val="1"/>
              </a:ext>
            </a:extLst>
          </p:cNvPr>
          <p:cNvGrpSpPr/>
          <p:nvPr userDrawn="1"/>
        </p:nvGrpSpPr>
        <p:grpSpPr>
          <a:xfrm>
            <a:off x="-1" y="-6350"/>
            <a:ext cx="12192000" cy="6864350"/>
            <a:chOff x="-1" y="-6350"/>
            <a:chExt cx="12192000" cy="6864350"/>
          </a:xfrm>
        </p:grpSpPr>
        <p:sp>
          <p:nvSpPr>
            <p:cNvPr id="4" name="Rectangle 3">
              <a:extLst>
                <a:ext uri="{FF2B5EF4-FFF2-40B4-BE49-F238E27FC236}">
                  <a16:creationId xmlns:a16="http://schemas.microsoft.com/office/drawing/2014/main" id="{C82D0B82-F74C-65EF-3BF6-8EEA16F36B7D}"/>
                </a:ext>
                <a:ext uri="{C183D7F6-B498-43B3-948B-1728B52AA6E4}">
                  <adec:decorative xmlns:adec="http://schemas.microsoft.com/office/drawing/2017/decorative" val="1"/>
                </a:ext>
              </a:extLst>
            </p:cNvPr>
            <p:cNvSpPr/>
            <p:nvPr/>
          </p:nvSpPr>
          <p:spPr>
            <a:xfrm>
              <a:off x="1428750" y="-6350"/>
              <a:ext cx="10763249"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pic>
          <p:nvPicPr>
            <p:cNvPr id="6" name="Picture 5" descr="A blue and purple spiral&#10;&#10;Description automatically generated">
              <a:extLst>
                <a:ext uri="{FF2B5EF4-FFF2-40B4-BE49-F238E27FC236}">
                  <a16:creationId xmlns:a16="http://schemas.microsoft.com/office/drawing/2014/main" id="{44E12326-9CF4-38EC-1BAF-1F994F220899}"/>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b="-93"/>
            <a:stretch/>
          </p:blipFill>
          <p:spPr>
            <a:xfrm flipH="1">
              <a:off x="-1" y="0"/>
              <a:ext cx="1428751" cy="6858000"/>
            </a:xfrm>
            <a:prstGeom prst="rect">
              <a:avLst/>
            </a:prstGeom>
          </p:spPr>
        </p:pic>
        <p:grpSp>
          <p:nvGrpSpPr>
            <p:cNvPr id="7" name="Group 6">
              <a:extLst>
                <a:ext uri="{FF2B5EF4-FFF2-40B4-BE49-F238E27FC236}">
                  <a16:creationId xmlns:a16="http://schemas.microsoft.com/office/drawing/2014/main" id="{AD5C1D9C-B114-FC6A-9213-7287D39EAD9F}"/>
                </a:ext>
              </a:extLst>
            </p:cNvPr>
            <p:cNvGrpSpPr/>
            <p:nvPr/>
          </p:nvGrpSpPr>
          <p:grpSpPr>
            <a:xfrm>
              <a:off x="10649689" y="4382998"/>
              <a:ext cx="754139" cy="1865729"/>
              <a:chOff x="653351" y="2693558"/>
              <a:chExt cx="754139" cy="1865729"/>
            </a:xfrm>
          </p:grpSpPr>
          <p:sp>
            <p:nvSpPr>
              <p:cNvPr id="11" name="Graphic 15">
                <a:extLst>
                  <a:ext uri="{FF2B5EF4-FFF2-40B4-BE49-F238E27FC236}">
                    <a16:creationId xmlns:a16="http://schemas.microsoft.com/office/drawing/2014/main" id="{2BC89B10-C93E-8CE5-73B3-F6049168C313}"/>
                  </a:ext>
                  <a:ext uri="{C183D7F6-B498-43B3-948B-1728B52AA6E4}">
                    <adec:decorative xmlns:adec="http://schemas.microsoft.com/office/drawing/2017/decorative" val="1"/>
                  </a:ext>
                </a:extLst>
              </p:cNvPr>
              <p:cNvSpPr/>
              <p:nvPr/>
            </p:nvSpPr>
            <p:spPr>
              <a:xfrm>
                <a:off x="1098137" y="2693558"/>
                <a:ext cx="128016" cy="128016"/>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accent4">
                  <a:lumMod val="60000"/>
                  <a:lumOff val="40000"/>
                  <a:alpha val="49071"/>
                </a:schemeClr>
              </a:solidFill>
              <a:ln w="610" cap="flat">
                <a:noFill/>
                <a:prstDash val="solid"/>
                <a:miter/>
              </a:ln>
            </p:spPr>
            <p:txBody>
              <a:bodyPr rtlCol="0" anchor="ctr">
                <a:noAutofit/>
              </a:bodyPr>
              <a:lstStyle/>
              <a:p>
                <a:endParaRPr lang="en-US" dirty="0"/>
              </a:p>
            </p:txBody>
          </p:sp>
          <p:sp>
            <p:nvSpPr>
              <p:cNvPr id="12" name="Graphic 12">
                <a:extLst>
                  <a:ext uri="{FF2B5EF4-FFF2-40B4-BE49-F238E27FC236}">
                    <a16:creationId xmlns:a16="http://schemas.microsoft.com/office/drawing/2014/main" id="{39DB2AA2-9661-AC91-932D-2F1BEC47BD84}"/>
                  </a:ext>
                  <a:ext uri="{C183D7F6-B498-43B3-948B-1728B52AA6E4}">
                    <adec:decorative xmlns:adec="http://schemas.microsoft.com/office/drawing/2017/decorative" val="1"/>
                  </a:ext>
                </a:extLst>
              </p:cNvPr>
              <p:cNvSpPr/>
              <p:nvPr/>
            </p:nvSpPr>
            <p:spPr>
              <a:xfrm>
                <a:off x="1306906" y="3837599"/>
                <a:ext cx="100584" cy="100584"/>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sp>
            <p:nvSpPr>
              <p:cNvPr id="13" name="Graphic 12">
                <a:extLst>
                  <a:ext uri="{FF2B5EF4-FFF2-40B4-BE49-F238E27FC236}">
                    <a16:creationId xmlns:a16="http://schemas.microsoft.com/office/drawing/2014/main" id="{86C9AC9B-3792-E880-03FE-D46FB046AB63}"/>
                  </a:ext>
                  <a:ext uri="{C183D7F6-B498-43B3-948B-1728B52AA6E4}">
                    <adec:decorative xmlns:adec="http://schemas.microsoft.com/office/drawing/2017/decorative" val="1"/>
                  </a:ext>
                </a:extLst>
              </p:cNvPr>
              <p:cNvSpPr/>
              <p:nvPr/>
            </p:nvSpPr>
            <p:spPr>
              <a:xfrm>
                <a:off x="653351" y="4521502"/>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grpSp>
          <p:nvGrpSpPr>
            <p:cNvPr id="8" name="Group 7">
              <a:extLst>
                <a:ext uri="{FF2B5EF4-FFF2-40B4-BE49-F238E27FC236}">
                  <a16:creationId xmlns:a16="http://schemas.microsoft.com/office/drawing/2014/main" id="{1142A133-65D6-D958-C0CD-E8D45B9BD7BB}"/>
                </a:ext>
              </a:extLst>
            </p:cNvPr>
            <p:cNvGrpSpPr/>
            <p:nvPr/>
          </p:nvGrpSpPr>
          <p:grpSpPr>
            <a:xfrm>
              <a:off x="1870859" y="869908"/>
              <a:ext cx="431603" cy="412684"/>
              <a:chOff x="1870859" y="869908"/>
              <a:chExt cx="431603" cy="412684"/>
            </a:xfrm>
          </p:grpSpPr>
          <p:sp>
            <p:nvSpPr>
              <p:cNvPr id="9" name="Graphic 15">
                <a:extLst>
                  <a:ext uri="{FF2B5EF4-FFF2-40B4-BE49-F238E27FC236}">
                    <a16:creationId xmlns:a16="http://schemas.microsoft.com/office/drawing/2014/main" id="{A746B023-387D-4EAC-052B-60F131E6E707}"/>
                  </a:ext>
                  <a:ext uri="{C183D7F6-B498-43B3-948B-1728B52AA6E4}">
                    <adec:decorative xmlns:adec="http://schemas.microsoft.com/office/drawing/2017/decorative" val="1"/>
                  </a:ext>
                </a:extLst>
              </p:cNvPr>
              <p:cNvSpPr/>
              <p:nvPr/>
            </p:nvSpPr>
            <p:spPr>
              <a:xfrm rot="10800000">
                <a:off x="1870859" y="1154576"/>
                <a:ext cx="128016" cy="128016"/>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accent4">
                  <a:lumMod val="60000"/>
                  <a:lumOff val="40000"/>
                  <a:alpha val="49071"/>
                </a:schemeClr>
              </a:solidFill>
              <a:ln w="610" cap="flat">
                <a:noFill/>
                <a:prstDash val="solid"/>
                <a:miter/>
              </a:ln>
            </p:spPr>
            <p:txBody>
              <a:bodyPr rtlCol="0" anchor="ctr">
                <a:noAutofit/>
              </a:bodyPr>
              <a:lstStyle/>
              <a:p>
                <a:endParaRPr lang="en-US" dirty="0"/>
              </a:p>
            </p:txBody>
          </p:sp>
          <p:sp>
            <p:nvSpPr>
              <p:cNvPr id="10" name="Graphic 12">
                <a:extLst>
                  <a:ext uri="{FF2B5EF4-FFF2-40B4-BE49-F238E27FC236}">
                    <a16:creationId xmlns:a16="http://schemas.microsoft.com/office/drawing/2014/main" id="{20760125-21CF-A296-3EA7-3C6C0E9BCB2F}"/>
                  </a:ext>
                  <a:ext uri="{C183D7F6-B498-43B3-948B-1728B52AA6E4}">
                    <adec:decorative xmlns:adec="http://schemas.microsoft.com/office/drawing/2017/decorative" val="1"/>
                  </a:ext>
                </a:extLst>
              </p:cNvPr>
              <p:cNvSpPr/>
              <p:nvPr/>
            </p:nvSpPr>
            <p:spPr>
              <a:xfrm>
                <a:off x="2256743" y="869908"/>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grpSp>
      <p:cxnSp>
        <p:nvCxnSpPr>
          <p:cNvPr id="14" name="Straight Connector 13">
            <a:extLst>
              <a:ext uri="{FF2B5EF4-FFF2-40B4-BE49-F238E27FC236}">
                <a16:creationId xmlns:a16="http://schemas.microsoft.com/office/drawing/2014/main" id="{7F851D11-41E3-33F2-CBA6-B2A9A5A2A517}"/>
              </a:ext>
              <a:ext uri="{C183D7F6-B498-43B3-948B-1728B52AA6E4}">
                <adec:decorative xmlns:adec="http://schemas.microsoft.com/office/drawing/2017/decorative" val="1"/>
              </a:ext>
            </a:extLst>
          </p:cNvPr>
          <p:cNvCxnSpPr>
            <a:cxnSpLocks/>
          </p:cNvCxnSpPr>
          <p:nvPr userDrawn="1"/>
        </p:nvCxnSpPr>
        <p:spPr>
          <a:xfrm>
            <a:off x="2369139" y="2002443"/>
            <a:ext cx="8873530"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2399620" y="162560"/>
            <a:ext cx="8843050" cy="1616904"/>
          </a:xfrm>
        </p:spPr>
        <p:txBody>
          <a:bodyPr lIns="0" anchor="b">
            <a:noAutofit/>
          </a:bodyPr>
          <a:lstStyle>
            <a:lvl1pPr algn="l">
              <a:defRPr sz="3200" cap="all" spc="0" baseline="0">
                <a:solidFill>
                  <a:schemeClr val="accent3">
                    <a:lumMod val="75000"/>
                  </a:schemeClr>
                </a:solidFill>
              </a:defRPr>
            </a:lvl1pPr>
          </a:lstStyle>
          <a:p>
            <a:r>
              <a:rPr lang="en-US" dirty="0"/>
              <a:t>Click to add title</a:t>
            </a:r>
          </a:p>
        </p:txBody>
      </p:sp>
      <p:sp>
        <p:nvSpPr>
          <p:cNvPr id="5" name="Content Placeholder 4">
            <a:extLst>
              <a:ext uri="{FF2B5EF4-FFF2-40B4-BE49-F238E27FC236}">
                <a16:creationId xmlns:a16="http://schemas.microsoft.com/office/drawing/2014/main" id="{A2003C5A-BF21-DE87-0ED1-3E2D0F32B5D8}"/>
              </a:ext>
            </a:extLst>
          </p:cNvPr>
          <p:cNvSpPr>
            <a:spLocks noGrp="1"/>
          </p:cNvSpPr>
          <p:nvPr>
            <p:ph sz="quarter" idx="35" hasCustomPrompt="1"/>
          </p:nvPr>
        </p:nvSpPr>
        <p:spPr>
          <a:xfrm>
            <a:off x="2373002" y="2474811"/>
            <a:ext cx="4015098" cy="3528397"/>
          </a:xfrm>
        </p:spPr>
        <p:txBody>
          <a:bodyPr/>
          <a:lstStyle>
            <a:lvl1pPr marL="0" indent="0">
              <a:lnSpc>
                <a:spcPct val="120000"/>
              </a:lnSpc>
              <a:spcBef>
                <a:spcPts val="1000"/>
              </a:spcBef>
              <a:buClr>
                <a:schemeClr val="accent6"/>
              </a:buClr>
              <a:buFont typeface="Arial" panose="020B0604020202020204" pitchFamily="34" charset="0"/>
              <a:buNone/>
              <a:defRPr sz="1800" spc="0" baseline="0">
                <a:solidFill>
                  <a:schemeClr val="bg1"/>
                </a:solidFill>
                <a:latin typeface="+mn-lt"/>
              </a:defRPr>
            </a:lvl1pPr>
            <a:lvl2pPr marL="283464"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defRPr>
            </a:lvl2pPr>
            <a:lvl3pPr marL="566928"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defRPr>
            </a:lvl3pPr>
            <a:lvl4pPr marL="859536"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defRPr>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21" name="Content Placeholder 4">
            <a:extLst>
              <a:ext uri="{FF2B5EF4-FFF2-40B4-BE49-F238E27FC236}">
                <a16:creationId xmlns:a16="http://schemas.microsoft.com/office/drawing/2014/main" id="{D77F99A7-26FA-422E-43E9-C76B4A56E44A}"/>
              </a:ext>
            </a:extLst>
          </p:cNvPr>
          <p:cNvSpPr>
            <a:spLocks noGrp="1"/>
          </p:cNvSpPr>
          <p:nvPr>
            <p:ph sz="quarter" idx="36" hasCustomPrompt="1"/>
          </p:nvPr>
        </p:nvSpPr>
        <p:spPr>
          <a:xfrm>
            <a:off x="6995159" y="2474811"/>
            <a:ext cx="4227332" cy="3528397"/>
          </a:xfrm>
        </p:spPr>
        <p:txBody>
          <a:bodyPr/>
          <a:lstStyle>
            <a:lvl1pPr marL="0" indent="0">
              <a:lnSpc>
                <a:spcPct val="120000"/>
              </a:lnSpc>
              <a:spcBef>
                <a:spcPts val="1000"/>
              </a:spcBef>
              <a:buClr>
                <a:schemeClr val="accent6"/>
              </a:buClr>
              <a:buFont typeface="Arial" panose="020B0604020202020204" pitchFamily="34" charset="0"/>
              <a:buNone/>
              <a:defRPr sz="1800" spc="0" baseline="0">
                <a:solidFill>
                  <a:schemeClr val="bg1"/>
                </a:solidFill>
                <a:latin typeface="+mn-lt"/>
              </a:defRPr>
            </a:lvl1pPr>
            <a:lvl2pPr marL="283464"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defRPr>
            </a:lvl2pPr>
            <a:lvl3pPr marL="566928"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defRPr>
            </a:lvl3pPr>
            <a:lvl4pPr marL="859536"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defRPr>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127582842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8_Title and 2 column">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3A7247A-846A-F316-B494-69B42CBF34DD}"/>
              </a:ext>
              <a:ext uri="{C183D7F6-B498-43B3-948B-1728B52AA6E4}">
                <adec:decorative xmlns:adec="http://schemas.microsoft.com/office/drawing/2017/decorative" val="1"/>
              </a:ext>
            </a:extLst>
          </p:cNvPr>
          <p:cNvSpPr/>
          <p:nvPr userDrawn="1"/>
        </p:nvSpPr>
        <p:spPr>
          <a:xfrm>
            <a:off x="321869" y="343814"/>
            <a:ext cx="11550701" cy="6210605"/>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cxnSp>
        <p:nvCxnSpPr>
          <p:cNvPr id="4" name="Straight Connector 3">
            <a:extLst>
              <a:ext uri="{FF2B5EF4-FFF2-40B4-BE49-F238E27FC236}">
                <a16:creationId xmlns:a16="http://schemas.microsoft.com/office/drawing/2014/main" id="{884B3AF6-983E-0901-0045-6CDF4E93E1BA}"/>
              </a:ext>
              <a:ext uri="{C183D7F6-B498-43B3-948B-1728B52AA6E4}">
                <adec:decorative xmlns:adec="http://schemas.microsoft.com/office/drawing/2017/decorative" val="1"/>
              </a:ext>
            </a:extLst>
          </p:cNvPr>
          <p:cNvCxnSpPr>
            <a:cxnSpLocks/>
          </p:cNvCxnSpPr>
          <p:nvPr userDrawn="1"/>
        </p:nvCxnSpPr>
        <p:spPr>
          <a:xfrm>
            <a:off x="807039" y="1983705"/>
            <a:ext cx="10435630"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3C5B7647-403E-A66E-6CF4-0D3A99AA5154}"/>
              </a:ext>
              <a:ext uri="{C183D7F6-B498-43B3-948B-1728B52AA6E4}">
                <adec:decorative xmlns:adec="http://schemas.microsoft.com/office/drawing/2017/decorative" val="1"/>
              </a:ext>
            </a:extLst>
          </p:cNvPr>
          <p:cNvGrpSpPr/>
          <p:nvPr userDrawn="1"/>
        </p:nvGrpSpPr>
        <p:grpSpPr>
          <a:xfrm rot="10800000" flipH="1">
            <a:off x="10488530" y="4210019"/>
            <a:ext cx="754139" cy="1865729"/>
            <a:chOff x="653351" y="2693558"/>
            <a:chExt cx="754139" cy="1865729"/>
          </a:xfrm>
        </p:grpSpPr>
        <p:sp>
          <p:nvSpPr>
            <p:cNvPr id="10" name="Graphic 15">
              <a:extLst>
                <a:ext uri="{FF2B5EF4-FFF2-40B4-BE49-F238E27FC236}">
                  <a16:creationId xmlns:a16="http://schemas.microsoft.com/office/drawing/2014/main" id="{E48E731E-FEF1-9C59-64B0-9CB6E8853912}"/>
                </a:ext>
                <a:ext uri="{C183D7F6-B498-43B3-948B-1728B52AA6E4}">
                  <adec:decorative xmlns:adec="http://schemas.microsoft.com/office/drawing/2017/decorative" val="1"/>
                </a:ext>
              </a:extLst>
            </p:cNvPr>
            <p:cNvSpPr/>
            <p:nvPr/>
          </p:nvSpPr>
          <p:spPr>
            <a:xfrm>
              <a:off x="1098137" y="2693558"/>
              <a:ext cx="128016" cy="128016"/>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accent4">
                <a:lumMod val="60000"/>
                <a:lumOff val="40000"/>
                <a:alpha val="49071"/>
              </a:schemeClr>
            </a:solidFill>
            <a:ln w="610" cap="flat">
              <a:noFill/>
              <a:prstDash val="solid"/>
              <a:miter/>
            </a:ln>
          </p:spPr>
          <p:txBody>
            <a:bodyPr rtlCol="0" anchor="ctr">
              <a:noAutofit/>
            </a:bodyPr>
            <a:lstStyle/>
            <a:p>
              <a:endParaRPr lang="en-US" dirty="0"/>
            </a:p>
          </p:txBody>
        </p:sp>
        <p:sp>
          <p:nvSpPr>
            <p:cNvPr id="11" name="Graphic 12">
              <a:extLst>
                <a:ext uri="{FF2B5EF4-FFF2-40B4-BE49-F238E27FC236}">
                  <a16:creationId xmlns:a16="http://schemas.microsoft.com/office/drawing/2014/main" id="{AFE83BB3-4D12-8E20-CA93-1834D7F0A434}"/>
                </a:ext>
                <a:ext uri="{C183D7F6-B498-43B3-948B-1728B52AA6E4}">
                  <adec:decorative xmlns:adec="http://schemas.microsoft.com/office/drawing/2017/decorative" val="1"/>
                </a:ext>
              </a:extLst>
            </p:cNvPr>
            <p:cNvSpPr/>
            <p:nvPr/>
          </p:nvSpPr>
          <p:spPr>
            <a:xfrm>
              <a:off x="1306906" y="3837599"/>
              <a:ext cx="100584" cy="100584"/>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sp>
          <p:nvSpPr>
            <p:cNvPr id="12" name="Graphic 12">
              <a:extLst>
                <a:ext uri="{FF2B5EF4-FFF2-40B4-BE49-F238E27FC236}">
                  <a16:creationId xmlns:a16="http://schemas.microsoft.com/office/drawing/2014/main" id="{3EB1D810-BC05-6C0E-0DE4-3604EBAADCC3}"/>
                </a:ext>
                <a:ext uri="{C183D7F6-B498-43B3-948B-1728B52AA6E4}">
                  <adec:decorative xmlns:adec="http://schemas.microsoft.com/office/drawing/2017/decorative" val="1"/>
                </a:ext>
              </a:extLst>
            </p:cNvPr>
            <p:cNvSpPr/>
            <p:nvPr/>
          </p:nvSpPr>
          <p:spPr>
            <a:xfrm>
              <a:off x="653351" y="4521502"/>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741680" y="430482"/>
            <a:ext cx="10500989" cy="1327464"/>
          </a:xfrm>
        </p:spPr>
        <p:txBody>
          <a:bodyPr anchor="b">
            <a:noAutofit/>
          </a:bodyPr>
          <a:lstStyle>
            <a:lvl1pPr algn="l">
              <a:defRPr sz="3200" cap="all" spc="0" baseline="0">
                <a:solidFill>
                  <a:schemeClr val="accent3">
                    <a:lumMod val="75000"/>
                  </a:schemeClr>
                </a:solidFill>
              </a:defRPr>
            </a:lvl1pPr>
          </a:lstStyle>
          <a:p>
            <a:r>
              <a:rPr lang="en-US" dirty="0"/>
              <a:t>Click to add title</a:t>
            </a:r>
          </a:p>
        </p:txBody>
      </p:sp>
      <p:sp>
        <p:nvSpPr>
          <p:cNvPr id="5" name="Content Placeholder 4">
            <a:extLst>
              <a:ext uri="{FF2B5EF4-FFF2-40B4-BE49-F238E27FC236}">
                <a16:creationId xmlns:a16="http://schemas.microsoft.com/office/drawing/2014/main" id="{A2003C5A-BF21-DE87-0ED1-3E2D0F32B5D8}"/>
              </a:ext>
            </a:extLst>
          </p:cNvPr>
          <p:cNvSpPr>
            <a:spLocks noGrp="1"/>
          </p:cNvSpPr>
          <p:nvPr>
            <p:ph sz="quarter" idx="35" hasCustomPrompt="1"/>
          </p:nvPr>
        </p:nvSpPr>
        <p:spPr>
          <a:xfrm>
            <a:off x="807038" y="2465539"/>
            <a:ext cx="3774587" cy="3723753"/>
          </a:xfrm>
        </p:spPr>
        <p:txBody>
          <a:bodyPr/>
          <a:lstStyle>
            <a:lvl1pPr marL="342900" indent="-342900">
              <a:lnSpc>
                <a:spcPct val="120000"/>
              </a:lnSpc>
              <a:spcBef>
                <a:spcPts val="1000"/>
              </a:spcBef>
              <a:buClr>
                <a:schemeClr val="accent3">
                  <a:lumMod val="75000"/>
                </a:schemeClr>
              </a:buClr>
              <a:buFont typeface="+mj-lt"/>
              <a:buAutoNum type="arabicPeriod"/>
              <a:defRPr sz="1800" spc="0" baseline="0">
                <a:solidFill>
                  <a:schemeClr val="bg1"/>
                </a:solidFill>
                <a:latin typeface="+mn-lt"/>
              </a:defRPr>
            </a:lvl1pPr>
            <a:lvl2pPr marL="626364" indent="-342900">
              <a:lnSpc>
                <a:spcPct val="120000"/>
              </a:lnSpc>
              <a:spcBef>
                <a:spcPts val="1000"/>
              </a:spcBef>
              <a:buClr>
                <a:schemeClr val="accent3">
                  <a:lumMod val="75000"/>
                </a:schemeClr>
              </a:buClr>
              <a:buFont typeface="+mj-lt"/>
              <a:buAutoNum type="alphaLcPeriod"/>
              <a:defRPr sz="1800" spc="0">
                <a:solidFill>
                  <a:schemeClr val="bg1"/>
                </a:solidFill>
                <a:latin typeface="+mn-lt"/>
              </a:defRPr>
            </a:lvl2pPr>
            <a:lvl3pPr marL="918972" indent="-342900">
              <a:lnSpc>
                <a:spcPct val="120000"/>
              </a:lnSpc>
              <a:spcBef>
                <a:spcPts val="1000"/>
              </a:spcBef>
              <a:buClr>
                <a:schemeClr val="accent3">
                  <a:lumMod val="75000"/>
                </a:schemeClr>
              </a:buClr>
              <a:buFont typeface="+mj-lt"/>
              <a:buAutoNum type="arabicParenR"/>
              <a:defRPr sz="1800" spc="0">
                <a:solidFill>
                  <a:schemeClr val="bg1"/>
                </a:solidFill>
                <a:latin typeface="+mn-lt"/>
              </a:defRPr>
            </a:lvl3pPr>
            <a:lvl4pPr marL="1209294" indent="-342900">
              <a:lnSpc>
                <a:spcPct val="120000"/>
              </a:lnSpc>
              <a:spcBef>
                <a:spcPts val="1000"/>
              </a:spcBef>
              <a:buClr>
                <a:schemeClr val="accent3">
                  <a:lumMod val="75000"/>
                </a:schemeClr>
              </a:buClr>
              <a:buFont typeface="+mj-lt"/>
              <a:buAutoNum type="alphaLcParenR"/>
              <a:defRPr sz="1800" spc="0">
                <a:solidFill>
                  <a:schemeClr val="bg1"/>
                </a:solidFill>
                <a:latin typeface="+mn-lt"/>
              </a:defRPr>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9" name="Content Placeholder 4">
            <a:extLst>
              <a:ext uri="{FF2B5EF4-FFF2-40B4-BE49-F238E27FC236}">
                <a16:creationId xmlns:a16="http://schemas.microsoft.com/office/drawing/2014/main" id="{39870F08-C2AE-9AF7-58DE-EEA8A48BEDA9}"/>
              </a:ext>
            </a:extLst>
          </p:cNvPr>
          <p:cNvSpPr>
            <a:spLocks noGrp="1"/>
          </p:cNvSpPr>
          <p:nvPr>
            <p:ph sz="quarter" idx="36" hasCustomPrompt="1"/>
          </p:nvPr>
        </p:nvSpPr>
        <p:spPr>
          <a:xfrm>
            <a:off x="4927600" y="2465539"/>
            <a:ext cx="6315069" cy="3723753"/>
          </a:xfrm>
        </p:spPr>
        <p:txBody>
          <a:bodyPr/>
          <a:lstStyle>
            <a:lvl1pPr marL="0" indent="0">
              <a:lnSpc>
                <a:spcPct val="120000"/>
              </a:lnSpc>
              <a:spcBef>
                <a:spcPts val="1000"/>
              </a:spcBef>
              <a:buClr>
                <a:schemeClr val="accent6"/>
              </a:buClr>
              <a:buFont typeface="Arial" panose="020B0604020202020204" pitchFamily="34" charset="0"/>
              <a:buNone/>
              <a:defRPr sz="1800" spc="0" baseline="0">
                <a:solidFill>
                  <a:schemeClr val="bg1"/>
                </a:solidFill>
                <a:latin typeface="+mn-lt"/>
              </a:defRPr>
            </a:lvl1pPr>
            <a:lvl2pPr marL="283464"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latin typeface="+mn-lt"/>
              </a:defRPr>
            </a:lvl2pPr>
            <a:lvl3pPr marL="566928"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latin typeface="+mn-lt"/>
              </a:defRPr>
            </a:lvl3pPr>
            <a:lvl4pPr marL="859536"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latin typeface="+mn-lt"/>
              </a:defRPr>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966222750"/>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chemeClr val="tx1"/>
            </a:gs>
            <a:gs pos="99000">
              <a:srgbClr val="05202E"/>
            </a:gs>
          </a:gsLst>
          <a:lin ang="5400000" scaled="1"/>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C3EA418-19D1-0D4D-BE52-40A86E32FBF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12BAE0C-5187-A64D-A481-E69245670354}"/>
              </a:ext>
            </a:extLst>
          </p:cNvPr>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F9759C05-48F5-9346-8256-5B61C6990EC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noAutofit/>
          </a:bodyPr>
          <a:lstStyle>
            <a:lvl1pPr algn="l">
              <a:defRPr sz="1200">
                <a:solidFill>
                  <a:schemeClr val="bg1"/>
                </a:solidFill>
                <a:latin typeface="+mj-lt"/>
                <a:cs typeface="Biome" panose="020B0503030204020804" pitchFamily="34" charset="0"/>
              </a:defRPr>
            </a:lvl1pPr>
          </a:lstStyle>
          <a:p>
            <a:endParaRPr lang="en-US" dirty="0"/>
          </a:p>
        </p:txBody>
      </p:sp>
      <p:sp>
        <p:nvSpPr>
          <p:cNvPr id="5" name="Footer Placeholder 4">
            <a:extLst>
              <a:ext uri="{FF2B5EF4-FFF2-40B4-BE49-F238E27FC236}">
                <a16:creationId xmlns:a16="http://schemas.microsoft.com/office/drawing/2014/main" id="{84175D63-7351-9C4A-AEE0-10E27B3B645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bg1"/>
                </a:solidFill>
                <a:latin typeface="+mj-lt"/>
                <a:cs typeface="Biome" panose="020B0503030204020804" pitchFamily="34" charset="0"/>
              </a:defRPr>
            </a:lvl1pPr>
          </a:lstStyle>
          <a:p>
            <a:r>
              <a:rPr lang="en-US" dirty="0"/>
              <a:t>Presentation title</a:t>
            </a:r>
          </a:p>
        </p:txBody>
      </p:sp>
      <p:sp>
        <p:nvSpPr>
          <p:cNvPr id="6" name="Slide Number Placeholder 5">
            <a:extLst>
              <a:ext uri="{FF2B5EF4-FFF2-40B4-BE49-F238E27FC236}">
                <a16:creationId xmlns:a16="http://schemas.microsoft.com/office/drawing/2014/main" id="{7350889F-2BBA-5F45-95BC-BEA66881675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noAutofit/>
          </a:bodyPr>
          <a:lstStyle>
            <a:lvl1pPr algn="r">
              <a:defRPr sz="1200">
                <a:solidFill>
                  <a:schemeClr val="bg1"/>
                </a:solidFill>
                <a:latin typeface="+mj-lt"/>
                <a:cs typeface="Biome" panose="020B0503030204020804" pitchFamily="34" charset="0"/>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1955693199"/>
      </p:ext>
    </p:extLst>
  </p:cSld>
  <p:clrMap bg1="lt1" tx1="dk1" bg2="lt2" tx2="dk2" accent1="accent1" accent2="accent2" accent3="accent3" accent4="accent4" accent5="accent5" accent6="accent6" hlink="hlink" folHlink="folHlink"/>
  <p:sldLayoutIdLst>
    <p:sldLayoutId id="2147483657" r:id="rId1"/>
    <p:sldLayoutId id="2147483679" r:id="rId2"/>
    <p:sldLayoutId id="2147483669" r:id="rId3"/>
    <p:sldLayoutId id="2147483672" r:id="rId4"/>
    <p:sldLayoutId id="2147483673" r:id="rId5"/>
    <p:sldLayoutId id="2147483674" r:id="rId6"/>
    <p:sldLayoutId id="2147483671" r:id="rId7"/>
    <p:sldLayoutId id="2147483675" r:id="rId8"/>
    <p:sldLayoutId id="2147483676" r:id="rId9"/>
    <p:sldLayoutId id="2147483670" r:id="rId10"/>
    <p:sldLayoutId id="2147483677" r:id="rId11"/>
    <p:sldLayoutId id="2147483678" r:id="rId12"/>
    <p:sldLayoutId id="2147483664" r:id="rId13"/>
    <p:sldLayoutId id="2147483663" r:id="rId14"/>
  </p:sldLayoutIdLst>
  <p:hf hdr="0" ftr="0" dt="0"/>
  <p:txStyles>
    <p:titleStyle>
      <a:lvl1pPr algn="l" defTabSz="914400" rtl="0" eaLnBrk="1" latinLnBrk="0" hangingPunct="1">
        <a:lnSpc>
          <a:spcPct val="90000"/>
        </a:lnSpc>
        <a:spcBef>
          <a:spcPct val="0"/>
        </a:spcBef>
        <a:buNone/>
        <a:defRPr sz="4400" kern="1200" spc="300" baseline="0">
          <a:solidFill>
            <a:schemeClr val="bg1"/>
          </a:solidFill>
          <a:latin typeface="+mj-lt"/>
          <a:ea typeface="+mj-ea"/>
          <a:cs typeface="Biome" panose="020B0503030204020804" pitchFamily="34" charset="0"/>
        </a:defRPr>
      </a:lvl1pPr>
    </p:titleStyle>
    <p:body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accent3"/>
          </a:solidFill>
          <a:latin typeface="+mj-lt"/>
          <a:ea typeface="+mn-ea"/>
          <a:cs typeface="Biome" panose="020B0503030204020804" pitchFamily="34" charset="0"/>
        </a:defRPr>
      </a:lvl1pPr>
      <a:lvl2pPr marL="800100" indent="-342900" algn="l" defTabSz="914400" rtl="0" eaLnBrk="1" latinLnBrk="0" hangingPunct="1">
        <a:lnSpc>
          <a:spcPct val="90000"/>
        </a:lnSpc>
        <a:spcBef>
          <a:spcPts val="500"/>
        </a:spcBef>
        <a:buClr>
          <a:schemeClr val="accent6"/>
        </a:buClr>
        <a:buFont typeface="Arial" panose="020B0604020202020204" pitchFamily="34" charset="0"/>
        <a:buChar char="•"/>
        <a:defRPr sz="2400" kern="1200">
          <a:solidFill>
            <a:schemeClr val="bg1"/>
          </a:solidFill>
          <a:latin typeface="+mn-lt"/>
          <a:ea typeface="+mn-ea"/>
          <a:cs typeface="+mn-cs"/>
        </a:defRPr>
      </a:lvl2pPr>
      <a:lvl3pPr marL="1257300" indent="-342900" algn="l" defTabSz="914400" rtl="0" eaLnBrk="1" latinLnBrk="0" hangingPunct="1">
        <a:lnSpc>
          <a:spcPct val="90000"/>
        </a:lnSpc>
        <a:spcBef>
          <a:spcPts val="500"/>
        </a:spcBef>
        <a:buClr>
          <a:schemeClr val="accent6"/>
        </a:buClr>
        <a:buFont typeface="Arial" panose="020B0604020202020204" pitchFamily="34" charset="0"/>
        <a:buChar char="•"/>
        <a:defRPr sz="2000" kern="1200">
          <a:solidFill>
            <a:schemeClr val="bg1"/>
          </a:solidFill>
          <a:latin typeface="+mn-lt"/>
          <a:ea typeface="+mn-ea"/>
          <a:cs typeface="+mn-cs"/>
        </a:defRPr>
      </a:lvl3pPr>
      <a:lvl4pPr marL="1657350" indent="-285750" algn="l" defTabSz="914400" rtl="0" eaLnBrk="1" latinLnBrk="0" hangingPunct="1">
        <a:lnSpc>
          <a:spcPct val="90000"/>
        </a:lnSpc>
        <a:spcBef>
          <a:spcPts val="500"/>
        </a:spcBef>
        <a:buClr>
          <a:schemeClr val="accent6"/>
        </a:buClr>
        <a:buFont typeface="Arial" panose="020B0604020202020204" pitchFamily="34" charset="0"/>
        <a:buChar char="•"/>
        <a:defRPr sz="1800" kern="1200">
          <a:solidFill>
            <a:schemeClr val="bg1"/>
          </a:solidFill>
          <a:latin typeface="+mn-lt"/>
          <a:ea typeface="+mn-ea"/>
          <a:cs typeface="+mn-cs"/>
        </a:defRPr>
      </a:lvl4pPr>
      <a:lvl5pPr marL="2114550" indent="-285750" algn="l" defTabSz="914400" rtl="0" eaLnBrk="1" latinLnBrk="0" hangingPunct="1">
        <a:lnSpc>
          <a:spcPct val="90000"/>
        </a:lnSpc>
        <a:spcBef>
          <a:spcPts val="500"/>
        </a:spcBef>
        <a:buClr>
          <a:schemeClr val="accent6"/>
        </a:buClr>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7.png"/><Relationship Id="rId7" Type="http://schemas.openxmlformats.org/officeDocument/2006/relationships/image" Target="../media/image9.jpeg"/><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image" Target="../media/image8.png"/><Relationship Id="rId5" Type="http://schemas.openxmlformats.org/officeDocument/2006/relationships/hyperlink" Target="https://ru.wikipedia.org/wiki/Kaggle" TargetMode="External"/><Relationship Id="rId4" Type="http://schemas.microsoft.com/office/2007/relationships/hdphoto" Target="../media/hdphoto1.wdp"/><Relationship Id="rId9" Type="http://schemas.openxmlformats.org/officeDocument/2006/relationships/image" Target="../media/image11.jpg"/></Relationships>
</file>

<file path=ppt/slides/_rels/slide6.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997874EA-2F67-60CD-631F-5A787057F8CE}"/>
              </a:ext>
            </a:extLst>
          </p:cNvPr>
          <p:cNvSpPr>
            <a:spLocks noGrp="1"/>
          </p:cNvSpPr>
          <p:nvPr>
            <p:ph type="title"/>
          </p:nvPr>
        </p:nvSpPr>
        <p:spPr>
          <a:xfrm>
            <a:off x="0" y="304799"/>
            <a:ext cx="12191998" cy="3215641"/>
          </a:xfrm>
        </p:spPr>
        <p:txBody>
          <a:bodyPr anchor="b"/>
          <a:lstStyle/>
          <a:p>
            <a:r>
              <a:rPr lang="en-US" dirty="0"/>
              <a:t>HR</a:t>
            </a:r>
          </a:p>
        </p:txBody>
      </p:sp>
      <p:sp>
        <p:nvSpPr>
          <p:cNvPr id="9" name="Subtitle 3">
            <a:extLst>
              <a:ext uri="{FF2B5EF4-FFF2-40B4-BE49-F238E27FC236}">
                <a16:creationId xmlns:a16="http://schemas.microsoft.com/office/drawing/2014/main" id="{2981AB9E-AF0F-CAD0-2DD2-D640FB871E66}"/>
              </a:ext>
            </a:extLst>
          </p:cNvPr>
          <p:cNvSpPr>
            <a:spLocks noGrp="1"/>
          </p:cNvSpPr>
          <p:nvPr>
            <p:ph type="subTitle" idx="1"/>
          </p:nvPr>
        </p:nvSpPr>
        <p:spPr>
          <a:xfrm>
            <a:off x="3" y="3670628"/>
            <a:ext cx="12191997" cy="2577772"/>
          </a:xfrm>
        </p:spPr>
        <p:txBody>
          <a:bodyPr/>
          <a:lstStyle/>
          <a:p>
            <a:r>
              <a:rPr lang="en-US" dirty="0"/>
              <a:t>Analytics</a:t>
            </a:r>
          </a:p>
        </p:txBody>
      </p:sp>
    </p:spTree>
    <p:extLst>
      <p:ext uri="{BB962C8B-B14F-4D97-AF65-F5344CB8AC3E}">
        <p14:creationId xmlns:p14="http://schemas.microsoft.com/office/powerpoint/2010/main" val="24980314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228168-019C-92C6-EF2E-38BA4B3CBD9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E27BFDF-A7C7-F4F9-ED55-075E299C7996}"/>
              </a:ext>
            </a:extLst>
          </p:cNvPr>
          <p:cNvSpPr>
            <a:spLocks noGrp="1"/>
          </p:cNvSpPr>
          <p:nvPr>
            <p:ph type="title"/>
          </p:nvPr>
        </p:nvSpPr>
        <p:spPr>
          <a:xfrm>
            <a:off x="321869" y="323830"/>
            <a:ext cx="11548261" cy="620415"/>
          </a:xfrm>
        </p:spPr>
        <p:txBody>
          <a:bodyPr/>
          <a:lstStyle/>
          <a:p>
            <a:pPr algn="r"/>
            <a:r>
              <a:rPr lang="en-US" b="1" dirty="0">
                <a:solidFill>
                  <a:schemeClr val="accent4">
                    <a:lumMod val="60000"/>
                    <a:lumOff val="40000"/>
                  </a:schemeClr>
                </a:solidFill>
              </a:rPr>
              <a:t>RESULTS</a:t>
            </a:r>
            <a:endParaRPr lang="en-US" sz="4000" b="1" dirty="0">
              <a:solidFill>
                <a:schemeClr val="accent4">
                  <a:lumMod val="60000"/>
                  <a:lumOff val="40000"/>
                </a:schemeClr>
              </a:solidFill>
            </a:endParaRPr>
          </a:p>
        </p:txBody>
      </p:sp>
      <p:sp>
        <p:nvSpPr>
          <p:cNvPr id="3" name="Slide Number Placeholder 2">
            <a:extLst>
              <a:ext uri="{FF2B5EF4-FFF2-40B4-BE49-F238E27FC236}">
                <a16:creationId xmlns:a16="http://schemas.microsoft.com/office/drawing/2014/main" id="{AFA53DEB-D766-6999-3433-7EB1512A08F0}"/>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10</a:t>
            </a:fld>
            <a:endParaRPr lang="en-US" dirty="0"/>
          </a:p>
        </p:txBody>
      </p:sp>
      <p:sp>
        <p:nvSpPr>
          <p:cNvPr id="6" name="TextBox 5">
            <a:extLst>
              <a:ext uri="{FF2B5EF4-FFF2-40B4-BE49-F238E27FC236}">
                <a16:creationId xmlns:a16="http://schemas.microsoft.com/office/drawing/2014/main" id="{B97B13F5-295C-3ABD-E19D-FE8F0AFD3BA5}"/>
              </a:ext>
            </a:extLst>
          </p:cNvPr>
          <p:cNvSpPr txBox="1"/>
          <p:nvPr/>
        </p:nvSpPr>
        <p:spPr>
          <a:xfrm>
            <a:off x="680598" y="2130587"/>
            <a:ext cx="6086169" cy="369332"/>
          </a:xfrm>
          <a:prstGeom prst="rect">
            <a:avLst/>
          </a:prstGeom>
          <a:noFill/>
        </p:spPr>
        <p:txBody>
          <a:bodyPr wrap="square" rtlCol="0">
            <a:spAutoFit/>
          </a:bodyPr>
          <a:lstStyle/>
          <a:p>
            <a:r>
              <a:rPr lang="en-IN" b="1" dirty="0">
                <a:solidFill>
                  <a:schemeClr val="bg1"/>
                </a:solidFill>
                <a:latin typeface="+mj-lt"/>
              </a:rPr>
              <a:t>PERFORMANCE RATING BY DEPARTMENT</a:t>
            </a:r>
          </a:p>
        </p:txBody>
      </p:sp>
      <p:sp>
        <p:nvSpPr>
          <p:cNvPr id="10" name="TextBox 9">
            <a:extLst>
              <a:ext uri="{FF2B5EF4-FFF2-40B4-BE49-F238E27FC236}">
                <a16:creationId xmlns:a16="http://schemas.microsoft.com/office/drawing/2014/main" id="{4468C159-F3EC-BE2B-A3ED-D5B56B98FDF2}"/>
              </a:ext>
            </a:extLst>
          </p:cNvPr>
          <p:cNvSpPr txBox="1"/>
          <p:nvPr/>
        </p:nvSpPr>
        <p:spPr>
          <a:xfrm>
            <a:off x="7698659" y="3164103"/>
            <a:ext cx="2900516" cy="1815882"/>
          </a:xfrm>
          <a:prstGeom prst="rect">
            <a:avLst/>
          </a:prstGeom>
          <a:noFill/>
        </p:spPr>
        <p:txBody>
          <a:bodyPr wrap="square" rtlCol="0">
            <a:spAutoFit/>
          </a:bodyPr>
          <a:lstStyle/>
          <a:p>
            <a:r>
              <a:rPr lang="en-US" sz="1600" dirty="0">
                <a:solidFill>
                  <a:schemeClr val="bg1"/>
                </a:solidFill>
                <a:latin typeface="Arial" panose="020B0604020202020204" pitchFamily="34" charset="0"/>
                <a:cs typeface="Arial" panose="020B0604020202020204" pitchFamily="34" charset="0"/>
              </a:rPr>
              <a:t>The results from the analysis indicate that R&amp;D has been the top performer in terms of ratings, whereas the Sales &amp; Marketing department is the lowest performer, with an average rating of 3.1</a:t>
            </a:r>
            <a:endParaRPr lang="en-IN" sz="1600" dirty="0">
              <a:solidFill>
                <a:schemeClr val="bg1"/>
              </a:solidFill>
              <a:latin typeface="Arial" panose="020B0604020202020204" pitchFamily="34" charset="0"/>
              <a:cs typeface="Arial" panose="020B0604020202020204" pitchFamily="34" charset="0"/>
            </a:endParaRPr>
          </a:p>
        </p:txBody>
      </p:sp>
      <p:pic>
        <p:nvPicPr>
          <p:cNvPr id="7" name="Picture 6">
            <a:extLst>
              <a:ext uri="{FF2B5EF4-FFF2-40B4-BE49-F238E27FC236}">
                <a16:creationId xmlns:a16="http://schemas.microsoft.com/office/drawing/2014/main" id="{07F3040C-73F3-CD34-AAA2-33333D9A14A2}"/>
              </a:ext>
            </a:extLst>
          </p:cNvPr>
          <p:cNvPicPr>
            <a:picLocks noChangeAspect="1"/>
          </p:cNvPicPr>
          <p:nvPr/>
        </p:nvPicPr>
        <p:blipFill>
          <a:blip r:embed="rId3"/>
          <a:stretch>
            <a:fillRect/>
          </a:stretch>
        </p:blipFill>
        <p:spPr>
          <a:xfrm>
            <a:off x="800413" y="2777390"/>
            <a:ext cx="5966354" cy="3010555"/>
          </a:xfrm>
          <a:prstGeom prst="rect">
            <a:avLst/>
          </a:prstGeom>
        </p:spPr>
      </p:pic>
    </p:spTree>
    <p:extLst>
      <p:ext uri="{BB962C8B-B14F-4D97-AF65-F5344CB8AC3E}">
        <p14:creationId xmlns:p14="http://schemas.microsoft.com/office/powerpoint/2010/main" val="8553516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669CCC-6E5F-A5FB-7EDA-7194BA718B2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7690810-C1F4-1F69-CE7B-9636A0F8DDE8}"/>
              </a:ext>
            </a:extLst>
          </p:cNvPr>
          <p:cNvSpPr>
            <a:spLocks noGrp="1"/>
          </p:cNvSpPr>
          <p:nvPr>
            <p:ph type="title"/>
          </p:nvPr>
        </p:nvSpPr>
        <p:spPr>
          <a:xfrm>
            <a:off x="321869" y="323830"/>
            <a:ext cx="11548261" cy="620415"/>
          </a:xfrm>
        </p:spPr>
        <p:txBody>
          <a:bodyPr/>
          <a:lstStyle/>
          <a:p>
            <a:pPr algn="r"/>
            <a:r>
              <a:rPr lang="en-US" b="1" dirty="0">
                <a:solidFill>
                  <a:schemeClr val="accent4">
                    <a:lumMod val="60000"/>
                    <a:lumOff val="40000"/>
                  </a:schemeClr>
                </a:solidFill>
              </a:rPr>
              <a:t>RESULTS</a:t>
            </a:r>
            <a:endParaRPr lang="en-US" sz="4000" b="1" dirty="0">
              <a:solidFill>
                <a:schemeClr val="accent4">
                  <a:lumMod val="60000"/>
                  <a:lumOff val="40000"/>
                </a:schemeClr>
              </a:solidFill>
            </a:endParaRPr>
          </a:p>
        </p:txBody>
      </p:sp>
      <p:sp>
        <p:nvSpPr>
          <p:cNvPr id="3" name="Slide Number Placeholder 2">
            <a:extLst>
              <a:ext uri="{FF2B5EF4-FFF2-40B4-BE49-F238E27FC236}">
                <a16:creationId xmlns:a16="http://schemas.microsoft.com/office/drawing/2014/main" id="{F55CF4C9-75FB-7E89-EB33-13AD4DB072FE}"/>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11</a:t>
            </a:fld>
            <a:endParaRPr lang="en-US" dirty="0"/>
          </a:p>
        </p:txBody>
      </p:sp>
      <p:sp>
        <p:nvSpPr>
          <p:cNvPr id="6" name="TextBox 5">
            <a:extLst>
              <a:ext uri="{FF2B5EF4-FFF2-40B4-BE49-F238E27FC236}">
                <a16:creationId xmlns:a16="http://schemas.microsoft.com/office/drawing/2014/main" id="{A7A2A000-AD45-5543-96D5-8A909BDA283C}"/>
              </a:ext>
            </a:extLst>
          </p:cNvPr>
          <p:cNvSpPr txBox="1"/>
          <p:nvPr/>
        </p:nvSpPr>
        <p:spPr>
          <a:xfrm>
            <a:off x="703948" y="2199744"/>
            <a:ext cx="6381137" cy="369332"/>
          </a:xfrm>
          <a:prstGeom prst="rect">
            <a:avLst/>
          </a:prstGeom>
          <a:noFill/>
        </p:spPr>
        <p:txBody>
          <a:bodyPr wrap="square" rtlCol="0">
            <a:spAutoFit/>
          </a:bodyPr>
          <a:lstStyle/>
          <a:p>
            <a:r>
              <a:rPr lang="en-IN" b="1" dirty="0">
                <a:solidFill>
                  <a:schemeClr val="bg1"/>
                </a:solidFill>
                <a:latin typeface="+mj-lt"/>
              </a:rPr>
              <a:t>PERFORMANCE RATING BY DEPARTMENT &amp; GENDER</a:t>
            </a:r>
          </a:p>
        </p:txBody>
      </p:sp>
      <p:sp>
        <p:nvSpPr>
          <p:cNvPr id="10" name="TextBox 9">
            <a:extLst>
              <a:ext uri="{FF2B5EF4-FFF2-40B4-BE49-F238E27FC236}">
                <a16:creationId xmlns:a16="http://schemas.microsoft.com/office/drawing/2014/main" id="{EBD7273E-2E4C-AA22-8963-5CDB70D9CE5E}"/>
              </a:ext>
            </a:extLst>
          </p:cNvPr>
          <p:cNvSpPr txBox="1"/>
          <p:nvPr/>
        </p:nvSpPr>
        <p:spPr>
          <a:xfrm>
            <a:off x="7612055" y="2384410"/>
            <a:ext cx="2900516" cy="3046988"/>
          </a:xfrm>
          <a:prstGeom prst="rect">
            <a:avLst/>
          </a:prstGeom>
          <a:noFill/>
        </p:spPr>
        <p:txBody>
          <a:bodyPr wrap="square" rtlCol="0">
            <a:spAutoFit/>
          </a:bodyPr>
          <a:lstStyle/>
          <a:p>
            <a:r>
              <a:rPr lang="en-US" sz="1600" dirty="0">
                <a:solidFill>
                  <a:schemeClr val="bg1"/>
                </a:solidFill>
                <a:latin typeface="Arial" panose="020B0604020202020204" pitchFamily="34" charset="0"/>
                <a:cs typeface="Arial" panose="020B0604020202020204" pitchFamily="34" charset="0"/>
              </a:rPr>
              <a:t>Analysis shows that, across nearly all departments, female receive higher performance ratings than men. </a:t>
            </a:r>
          </a:p>
          <a:p>
            <a:r>
              <a:rPr lang="en-US" sz="1600" dirty="0">
                <a:solidFill>
                  <a:schemeClr val="bg1"/>
                </a:solidFill>
                <a:latin typeface="Arial" panose="020B0604020202020204" pitchFamily="34" charset="0"/>
                <a:cs typeface="Arial" panose="020B0604020202020204" pitchFamily="34" charset="0"/>
              </a:rPr>
              <a:t>Interestingly, females in R&amp;D outperform males, despite only 5% females exists in R&amp;D. </a:t>
            </a:r>
          </a:p>
          <a:p>
            <a:r>
              <a:rPr lang="en-US" sz="1600" dirty="0">
                <a:solidFill>
                  <a:schemeClr val="bg1"/>
                </a:solidFill>
                <a:latin typeface="Arial" panose="020B0604020202020204" pitchFamily="34" charset="0"/>
                <a:cs typeface="Arial" panose="020B0604020202020204" pitchFamily="34" charset="0"/>
              </a:rPr>
              <a:t>This highlights the importance of fostering gender diversity throughout the company.</a:t>
            </a:r>
            <a:endParaRPr lang="en-IN" sz="1600" dirty="0">
              <a:solidFill>
                <a:schemeClr val="bg1"/>
              </a:solidFill>
              <a:latin typeface="Arial" panose="020B0604020202020204" pitchFamily="34" charset="0"/>
              <a:cs typeface="Arial" panose="020B0604020202020204" pitchFamily="34" charset="0"/>
            </a:endParaRPr>
          </a:p>
        </p:txBody>
      </p:sp>
      <p:pic>
        <p:nvPicPr>
          <p:cNvPr id="7" name="Picture 6">
            <a:extLst>
              <a:ext uri="{FF2B5EF4-FFF2-40B4-BE49-F238E27FC236}">
                <a16:creationId xmlns:a16="http://schemas.microsoft.com/office/drawing/2014/main" id="{8C2B09F8-E47C-8F70-53AB-D6642C3FA12B}"/>
              </a:ext>
            </a:extLst>
          </p:cNvPr>
          <p:cNvPicPr>
            <a:picLocks noChangeAspect="1"/>
          </p:cNvPicPr>
          <p:nvPr/>
        </p:nvPicPr>
        <p:blipFill>
          <a:blip r:embed="rId3"/>
          <a:stretch>
            <a:fillRect/>
          </a:stretch>
        </p:blipFill>
        <p:spPr>
          <a:xfrm>
            <a:off x="822343" y="2814269"/>
            <a:ext cx="5735773" cy="3084074"/>
          </a:xfrm>
          <a:prstGeom prst="rect">
            <a:avLst/>
          </a:prstGeom>
        </p:spPr>
      </p:pic>
    </p:spTree>
    <p:extLst>
      <p:ext uri="{BB962C8B-B14F-4D97-AF65-F5344CB8AC3E}">
        <p14:creationId xmlns:p14="http://schemas.microsoft.com/office/powerpoint/2010/main" val="13949234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DED770-1DE8-15F2-AC17-A97A8091016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B5727A8-1481-03FD-95DC-1E203E809AAE}"/>
              </a:ext>
            </a:extLst>
          </p:cNvPr>
          <p:cNvSpPr>
            <a:spLocks noGrp="1"/>
          </p:cNvSpPr>
          <p:nvPr>
            <p:ph type="title"/>
          </p:nvPr>
        </p:nvSpPr>
        <p:spPr>
          <a:xfrm>
            <a:off x="321869" y="323830"/>
            <a:ext cx="11548261" cy="620415"/>
          </a:xfrm>
        </p:spPr>
        <p:txBody>
          <a:bodyPr/>
          <a:lstStyle/>
          <a:p>
            <a:pPr algn="r"/>
            <a:r>
              <a:rPr lang="en-US" b="1" dirty="0">
                <a:solidFill>
                  <a:schemeClr val="accent4">
                    <a:lumMod val="60000"/>
                    <a:lumOff val="40000"/>
                  </a:schemeClr>
                </a:solidFill>
              </a:rPr>
              <a:t>RESULTS</a:t>
            </a:r>
            <a:endParaRPr lang="en-US" sz="4000" b="1" dirty="0">
              <a:solidFill>
                <a:schemeClr val="accent4">
                  <a:lumMod val="60000"/>
                  <a:lumOff val="40000"/>
                </a:schemeClr>
              </a:solidFill>
            </a:endParaRPr>
          </a:p>
        </p:txBody>
      </p:sp>
      <p:sp>
        <p:nvSpPr>
          <p:cNvPr id="3" name="Slide Number Placeholder 2">
            <a:extLst>
              <a:ext uri="{FF2B5EF4-FFF2-40B4-BE49-F238E27FC236}">
                <a16:creationId xmlns:a16="http://schemas.microsoft.com/office/drawing/2014/main" id="{570CE4F6-1DD3-9ED8-0B49-B20D4F0EBEAE}"/>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12</a:t>
            </a:fld>
            <a:endParaRPr lang="en-US" dirty="0"/>
          </a:p>
        </p:txBody>
      </p:sp>
      <p:sp>
        <p:nvSpPr>
          <p:cNvPr id="6" name="TextBox 5">
            <a:extLst>
              <a:ext uri="{FF2B5EF4-FFF2-40B4-BE49-F238E27FC236}">
                <a16:creationId xmlns:a16="http://schemas.microsoft.com/office/drawing/2014/main" id="{8B81A43B-462F-20AB-10C7-F28F5D7AE2E7}"/>
              </a:ext>
            </a:extLst>
          </p:cNvPr>
          <p:cNvSpPr txBox="1"/>
          <p:nvPr/>
        </p:nvSpPr>
        <p:spPr>
          <a:xfrm>
            <a:off x="861081" y="2174762"/>
            <a:ext cx="6086169" cy="369332"/>
          </a:xfrm>
          <a:prstGeom prst="rect">
            <a:avLst/>
          </a:prstGeom>
          <a:noFill/>
        </p:spPr>
        <p:txBody>
          <a:bodyPr wrap="square" rtlCol="0">
            <a:spAutoFit/>
          </a:bodyPr>
          <a:lstStyle/>
          <a:p>
            <a:r>
              <a:rPr lang="en-IN" b="1" dirty="0">
                <a:solidFill>
                  <a:schemeClr val="bg1"/>
                </a:solidFill>
                <a:latin typeface="+mj-lt"/>
              </a:rPr>
              <a:t>PERFORMANCE RATING BY TRAINING COUNT</a:t>
            </a:r>
          </a:p>
        </p:txBody>
      </p:sp>
      <p:sp>
        <p:nvSpPr>
          <p:cNvPr id="10" name="TextBox 9">
            <a:extLst>
              <a:ext uri="{FF2B5EF4-FFF2-40B4-BE49-F238E27FC236}">
                <a16:creationId xmlns:a16="http://schemas.microsoft.com/office/drawing/2014/main" id="{A8356493-7C3C-CC8A-C7AA-AC3FD10DF963}"/>
              </a:ext>
            </a:extLst>
          </p:cNvPr>
          <p:cNvSpPr txBox="1"/>
          <p:nvPr/>
        </p:nvSpPr>
        <p:spPr>
          <a:xfrm>
            <a:off x="7698659" y="3164103"/>
            <a:ext cx="2900516" cy="2062103"/>
          </a:xfrm>
          <a:prstGeom prst="rect">
            <a:avLst/>
          </a:prstGeom>
          <a:noFill/>
        </p:spPr>
        <p:txBody>
          <a:bodyPr wrap="square" rtlCol="0">
            <a:spAutoFit/>
          </a:bodyPr>
          <a:lstStyle/>
          <a:p>
            <a:r>
              <a:rPr lang="en-US" sz="1600" dirty="0">
                <a:solidFill>
                  <a:schemeClr val="bg1"/>
                </a:solidFill>
                <a:latin typeface="Arial" panose="020B0604020202020204" pitchFamily="34" charset="0"/>
                <a:cs typeface="Arial" panose="020B0604020202020204" pitchFamily="34" charset="0"/>
              </a:rPr>
              <a:t>The results from the analysis indicate that after three training sessions, performance ratings show significant declines, suggesting that a maximum of three trainings would be the optimal choice.</a:t>
            </a:r>
            <a:endParaRPr lang="en-IN" sz="1600" dirty="0">
              <a:solidFill>
                <a:schemeClr val="bg1"/>
              </a:solidFill>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EC8FE011-617C-716E-1426-6C874AC31331}"/>
              </a:ext>
            </a:extLst>
          </p:cNvPr>
          <p:cNvPicPr>
            <a:picLocks noChangeAspect="1"/>
          </p:cNvPicPr>
          <p:nvPr/>
        </p:nvPicPr>
        <p:blipFill>
          <a:blip r:embed="rId3"/>
          <a:stretch>
            <a:fillRect/>
          </a:stretch>
        </p:blipFill>
        <p:spPr>
          <a:xfrm>
            <a:off x="993057" y="2711245"/>
            <a:ext cx="5328198" cy="3109452"/>
          </a:xfrm>
          <a:prstGeom prst="rect">
            <a:avLst/>
          </a:prstGeom>
        </p:spPr>
      </p:pic>
    </p:spTree>
    <p:extLst>
      <p:ext uri="{BB962C8B-B14F-4D97-AF65-F5344CB8AC3E}">
        <p14:creationId xmlns:p14="http://schemas.microsoft.com/office/powerpoint/2010/main" val="41471276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B3E653-3479-0979-175A-CFA9C0F40D9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6C5B624-AADC-B6FE-2969-E0F7F9DE5B94}"/>
              </a:ext>
            </a:extLst>
          </p:cNvPr>
          <p:cNvSpPr>
            <a:spLocks noGrp="1"/>
          </p:cNvSpPr>
          <p:nvPr>
            <p:ph type="title"/>
          </p:nvPr>
        </p:nvSpPr>
        <p:spPr>
          <a:xfrm>
            <a:off x="321869" y="323830"/>
            <a:ext cx="11548261" cy="620415"/>
          </a:xfrm>
        </p:spPr>
        <p:txBody>
          <a:bodyPr/>
          <a:lstStyle/>
          <a:p>
            <a:pPr algn="r"/>
            <a:r>
              <a:rPr lang="en-US" b="1" dirty="0">
                <a:solidFill>
                  <a:schemeClr val="accent4">
                    <a:lumMod val="60000"/>
                    <a:lumOff val="40000"/>
                  </a:schemeClr>
                </a:solidFill>
              </a:rPr>
              <a:t>RESULTS</a:t>
            </a:r>
            <a:endParaRPr lang="en-US" sz="4000" b="1" dirty="0">
              <a:solidFill>
                <a:schemeClr val="accent4">
                  <a:lumMod val="60000"/>
                  <a:lumOff val="40000"/>
                </a:schemeClr>
              </a:solidFill>
            </a:endParaRPr>
          </a:p>
        </p:txBody>
      </p:sp>
      <p:sp>
        <p:nvSpPr>
          <p:cNvPr id="3" name="Slide Number Placeholder 2">
            <a:extLst>
              <a:ext uri="{FF2B5EF4-FFF2-40B4-BE49-F238E27FC236}">
                <a16:creationId xmlns:a16="http://schemas.microsoft.com/office/drawing/2014/main" id="{5B2ED157-56B9-412A-8680-005E27035AF8}"/>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13</a:t>
            </a:fld>
            <a:endParaRPr lang="en-US" dirty="0"/>
          </a:p>
        </p:txBody>
      </p:sp>
      <p:sp>
        <p:nvSpPr>
          <p:cNvPr id="6" name="TextBox 5">
            <a:extLst>
              <a:ext uri="{FF2B5EF4-FFF2-40B4-BE49-F238E27FC236}">
                <a16:creationId xmlns:a16="http://schemas.microsoft.com/office/drawing/2014/main" id="{3476AF84-5B37-61FD-BF83-B4A37A327286}"/>
              </a:ext>
            </a:extLst>
          </p:cNvPr>
          <p:cNvSpPr txBox="1"/>
          <p:nvPr/>
        </p:nvSpPr>
        <p:spPr>
          <a:xfrm>
            <a:off x="779484" y="2229203"/>
            <a:ext cx="6381137" cy="369332"/>
          </a:xfrm>
          <a:prstGeom prst="rect">
            <a:avLst/>
          </a:prstGeom>
          <a:noFill/>
        </p:spPr>
        <p:txBody>
          <a:bodyPr wrap="square" rtlCol="0">
            <a:spAutoFit/>
          </a:bodyPr>
          <a:lstStyle/>
          <a:p>
            <a:r>
              <a:rPr lang="en-IN" b="1" dirty="0">
                <a:solidFill>
                  <a:schemeClr val="bg1"/>
                </a:solidFill>
                <a:latin typeface="+mj-lt"/>
              </a:rPr>
              <a:t>PERFORMANCE RATING BY TRAINING SCORE</a:t>
            </a:r>
          </a:p>
        </p:txBody>
      </p:sp>
      <p:sp>
        <p:nvSpPr>
          <p:cNvPr id="10" name="TextBox 9">
            <a:extLst>
              <a:ext uri="{FF2B5EF4-FFF2-40B4-BE49-F238E27FC236}">
                <a16:creationId xmlns:a16="http://schemas.microsoft.com/office/drawing/2014/main" id="{60855DCA-AC7B-98D0-2000-13F06A27C6FA}"/>
              </a:ext>
            </a:extLst>
          </p:cNvPr>
          <p:cNvSpPr txBox="1"/>
          <p:nvPr/>
        </p:nvSpPr>
        <p:spPr>
          <a:xfrm>
            <a:off x="7848029" y="2749839"/>
            <a:ext cx="2900516" cy="2062103"/>
          </a:xfrm>
          <a:prstGeom prst="rect">
            <a:avLst/>
          </a:prstGeom>
          <a:noFill/>
        </p:spPr>
        <p:txBody>
          <a:bodyPr wrap="square" rtlCol="0">
            <a:spAutoFit/>
          </a:bodyPr>
          <a:lstStyle/>
          <a:p>
            <a:r>
              <a:rPr lang="en-US" sz="1600" dirty="0">
                <a:solidFill>
                  <a:schemeClr val="bg1"/>
                </a:solidFill>
                <a:latin typeface="Arial" panose="020B0604020202020204" pitchFamily="34" charset="0"/>
                <a:cs typeface="Arial" panose="020B0604020202020204" pitchFamily="34" charset="0"/>
              </a:rPr>
              <a:t>Analysis reveals that as training scores increase, average performance ratings rise substantially, reflecting the importance of providing high-quality training to boost employee performance across the company.</a:t>
            </a:r>
            <a:endParaRPr lang="en-IN" sz="1600" dirty="0">
              <a:solidFill>
                <a:schemeClr val="bg1"/>
              </a:solidFill>
              <a:latin typeface="Arial" panose="020B0604020202020204" pitchFamily="34" charset="0"/>
              <a:cs typeface="Arial" panose="020B0604020202020204" pitchFamily="34" charset="0"/>
            </a:endParaRPr>
          </a:p>
        </p:txBody>
      </p:sp>
      <p:pic>
        <p:nvPicPr>
          <p:cNvPr id="7" name="Picture 6">
            <a:extLst>
              <a:ext uri="{FF2B5EF4-FFF2-40B4-BE49-F238E27FC236}">
                <a16:creationId xmlns:a16="http://schemas.microsoft.com/office/drawing/2014/main" id="{90B1DC2F-5A70-4E4F-432B-E10211805119}"/>
              </a:ext>
            </a:extLst>
          </p:cNvPr>
          <p:cNvPicPr>
            <a:picLocks noChangeAspect="1"/>
          </p:cNvPicPr>
          <p:nvPr/>
        </p:nvPicPr>
        <p:blipFill>
          <a:blip r:embed="rId3"/>
          <a:stretch>
            <a:fillRect/>
          </a:stretch>
        </p:blipFill>
        <p:spPr>
          <a:xfrm>
            <a:off x="894736" y="2722897"/>
            <a:ext cx="5545393" cy="3058762"/>
          </a:xfrm>
          <a:prstGeom prst="rect">
            <a:avLst/>
          </a:prstGeom>
        </p:spPr>
      </p:pic>
    </p:spTree>
    <p:extLst>
      <p:ext uri="{BB962C8B-B14F-4D97-AF65-F5344CB8AC3E}">
        <p14:creationId xmlns:p14="http://schemas.microsoft.com/office/powerpoint/2010/main" val="27418310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0B9CC7-50A6-AB45-6FE9-84160C441FE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286D410-7879-90CE-BD43-E899402D9B1F}"/>
              </a:ext>
            </a:extLst>
          </p:cNvPr>
          <p:cNvSpPr>
            <a:spLocks noGrp="1"/>
          </p:cNvSpPr>
          <p:nvPr>
            <p:ph type="title"/>
          </p:nvPr>
        </p:nvSpPr>
        <p:spPr>
          <a:xfrm>
            <a:off x="321869" y="323830"/>
            <a:ext cx="11548261" cy="620415"/>
          </a:xfrm>
        </p:spPr>
        <p:txBody>
          <a:bodyPr/>
          <a:lstStyle/>
          <a:p>
            <a:pPr algn="r"/>
            <a:r>
              <a:rPr lang="en-US" b="1" dirty="0">
                <a:solidFill>
                  <a:schemeClr val="accent4">
                    <a:lumMod val="60000"/>
                    <a:lumOff val="40000"/>
                  </a:schemeClr>
                </a:solidFill>
              </a:rPr>
              <a:t>RESULTS</a:t>
            </a:r>
            <a:endParaRPr lang="en-US" sz="4000" b="1" dirty="0">
              <a:solidFill>
                <a:schemeClr val="accent4">
                  <a:lumMod val="60000"/>
                  <a:lumOff val="40000"/>
                </a:schemeClr>
              </a:solidFill>
            </a:endParaRPr>
          </a:p>
        </p:txBody>
      </p:sp>
      <p:sp>
        <p:nvSpPr>
          <p:cNvPr id="3" name="Slide Number Placeholder 2">
            <a:extLst>
              <a:ext uri="{FF2B5EF4-FFF2-40B4-BE49-F238E27FC236}">
                <a16:creationId xmlns:a16="http://schemas.microsoft.com/office/drawing/2014/main" id="{02B5BCC6-2F78-27A0-2DCB-38A22E1E9FC4}"/>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14</a:t>
            </a:fld>
            <a:endParaRPr lang="en-US" dirty="0"/>
          </a:p>
        </p:txBody>
      </p:sp>
      <p:sp>
        <p:nvSpPr>
          <p:cNvPr id="6" name="TextBox 5">
            <a:extLst>
              <a:ext uri="{FF2B5EF4-FFF2-40B4-BE49-F238E27FC236}">
                <a16:creationId xmlns:a16="http://schemas.microsoft.com/office/drawing/2014/main" id="{9F9EB42E-7B1C-2FC4-9324-85B934CAA9AC}"/>
              </a:ext>
            </a:extLst>
          </p:cNvPr>
          <p:cNvSpPr txBox="1"/>
          <p:nvPr/>
        </p:nvSpPr>
        <p:spPr>
          <a:xfrm>
            <a:off x="560440" y="1913225"/>
            <a:ext cx="5653547" cy="369332"/>
          </a:xfrm>
          <a:prstGeom prst="rect">
            <a:avLst/>
          </a:prstGeom>
          <a:noFill/>
        </p:spPr>
        <p:txBody>
          <a:bodyPr wrap="square" rtlCol="0">
            <a:spAutoFit/>
          </a:bodyPr>
          <a:lstStyle/>
          <a:p>
            <a:r>
              <a:rPr lang="en-IN" b="1" dirty="0">
                <a:solidFill>
                  <a:schemeClr val="bg1"/>
                </a:solidFill>
                <a:latin typeface="+mj-lt"/>
              </a:rPr>
              <a:t>PERFORMANCE RATING BY AGE</a:t>
            </a:r>
          </a:p>
        </p:txBody>
      </p:sp>
      <p:sp>
        <p:nvSpPr>
          <p:cNvPr id="10" name="TextBox 9">
            <a:extLst>
              <a:ext uri="{FF2B5EF4-FFF2-40B4-BE49-F238E27FC236}">
                <a16:creationId xmlns:a16="http://schemas.microsoft.com/office/drawing/2014/main" id="{4A96242D-8270-D9CF-D623-75B04C0ABFA0}"/>
              </a:ext>
            </a:extLst>
          </p:cNvPr>
          <p:cNvSpPr txBox="1"/>
          <p:nvPr/>
        </p:nvSpPr>
        <p:spPr>
          <a:xfrm>
            <a:off x="6971071" y="2882722"/>
            <a:ext cx="4522839" cy="1323439"/>
          </a:xfrm>
          <a:prstGeom prst="rect">
            <a:avLst/>
          </a:prstGeom>
          <a:noFill/>
        </p:spPr>
        <p:txBody>
          <a:bodyPr wrap="square" rtlCol="0">
            <a:spAutoFit/>
          </a:bodyPr>
          <a:lstStyle/>
          <a:p>
            <a:r>
              <a:rPr lang="en-US" sz="1600" dirty="0">
                <a:solidFill>
                  <a:schemeClr val="bg1"/>
                </a:solidFill>
                <a:latin typeface="Arial" panose="020B0604020202020204" pitchFamily="34" charset="0"/>
                <a:cs typeface="Arial" panose="020B0604020202020204" pitchFamily="34" charset="0"/>
              </a:rPr>
              <a:t>The analysis reveals that as age increases, performance ratings also improve. This trend makes sense, as older employees are likely to have more experience, which enhances their career trajectory</a:t>
            </a:r>
            <a:endParaRPr lang="en-IN" sz="1600" dirty="0">
              <a:solidFill>
                <a:schemeClr val="bg1"/>
              </a:solidFill>
              <a:latin typeface="Arial" panose="020B0604020202020204" pitchFamily="34" charset="0"/>
              <a:cs typeface="Arial" panose="020B0604020202020204" pitchFamily="34" charset="0"/>
            </a:endParaRPr>
          </a:p>
        </p:txBody>
      </p:sp>
      <p:pic>
        <p:nvPicPr>
          <p:cNvPr id="9" name="Picture 8">
            <a:extLst>
              <a:ext uri="{FF2B5EF4-FFF2-40B4-BE49-F238E27FC236}">
                <a16:creationId xmlns:a16="http://schemas.microsoft.com/office/drawing/2014/main" id="{F7017144-E58F-8466-9A3F-BF5126AE9B45}"/>
              </a:ext>
            </a:extLst>
          </p:cNvPr>
          <p:cNvPicPr>
            <a:picLocks noChangeAspect="1"/>
          </p:cNvPicPr>
          <p:nvPr/>
        </p:nvPicPr>
        <p:blipFill>
          <a:blip r:embed="rId3"/>
          <a:stretch>
            <a:fillRect/>
          </a:stretch>
        </p:blipFill>
        <p:spPr>
          <a:xfrm>
            <a:off x="698090" y="2467941"/>
            <a:ext cx="5653547" cy="3484879"/>
          </a:xfrm>
          <a:prstGeom prst="rect">
            <a:avLst/>
          </a:prstGeom>
        </p:spPr>
      </p:pic>
    </p:spTree>
    <p:extLst>
      <p:ext uri="{BB962C8B-B14F-4D97-AF65-F5344CB8AC3E}">
        <p14:creationId xmlns:p14="http://schemas.microsoft.com/office/powerpoint/2010/main" val="10616590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BF5447-C202-5C65-60C1-B0ACEBF66F4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4FDB397-51FE-18DB-0DB3-3CB3EA1583CA}"/>
              </a:ext>
            </a:extLst>
          </p:cNvPr>
          <p:cNvSpPr>
            <a:spLocks noGrp="1"/>
          </p:cNvSpPr>
          <p:nvPr>
            <p:ph type="title"/>
          </p:nvPr>
        </p:nvSpPr>
        <p:spPr>
          <a:xfrm>
            <a:off x="321869" y="323830"/>
            <a:ext cx="11548261" cy="620415"/>
          </a:xfrm>
        </p:spPr>
        <p:txBody>
          <a:bodyPr/>
          <a:lstStyle/>
          <a:p>
            <a:pPr algn="r"/>
            <a:r>
              <a:rPr lang="en-US" b="1" dirty="0">
                <a:solidFill>
                  <a:schemeClr val="accent4">
                    <a:lumMod val="60000"/>
                    <a:lumOff val="40000"/>
                  </a:schemeClr>
                </a:solidFill>
              </a:rPr>
              <a:t>RESULTS</a:t>
            </a:r>
            <a:endParaRPr lang="en-US" sz="4000" b="1" dirty="0">
              <a:solidFill>
                <a:schemeClr val="accent4">
                  <a:lumMod val="60000"/>
                  <a:lumOff val="40000"/>
                </a:schemeClr>
              </a:solidFill>
            </a:endParaRPr>
          </a:p>
        </p:txBody>
      </p:sp>
      <p:sp>
        <p:nvSpPr>
          <p:cNvPr id="3" name="Slide Number Placeholder 2">
            <a:extLst>
              <a:ext uri="{FF2B5EF4-FFF2-40B4-BE49-F238E27FC236}">
                <a16:creationId xmlns:a16="http://schemas.microsoft.com/office/drawing/2014/main" id="{96CAA027-554E-A93F-0E57-B981F5679968}"/>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15</a:t>
            </a:fld>
            <a:endParaRPr lang="en-US" dirty="0"/>
          </a:p>
        </p:txBody>
      </p:sp>
      <p:sp>
        <p:nvSpPr>
          <p:cNvPr id="6" name="TextBox 5">
            <a:extLst>
              <a:ext uri="{FF2B5EF4-FFF2-40B4-BE49-F238E27FC236}">
                <a16:creationId xmlns:a16="http://schemas.microsoft.com/office/drawing/2014/main" id="{2C6684C6-AB98-EB88-1E38-429C0EC2D8A1}"/>
              </a:ext>
            </a:extLst>
          </p:cNvPr>
          <p:cNvSpPr txBox="1"/>
          <p:nvPr/>
        </p:nvSpPr>
        <p:spPr>
          <a:xfrm>
            <a:off x="817191" y="2236391"/>
            <a:ext cx="6381137" cy="369332"/>
          </a:xfrm>
          <a:prstGeom prst="rect">
            <a:avLst/>
          </a:prstGeom>
          <a:noFill/>
        </p:spPr>
        <p:txBody>
          <a:bodyPr wrap="square" rtlCol="0">
            <a:spAutoFit/>
          </a:bodyPr>
          <a:lstStyle/>
          <a:p>
            <a:r>
              <a:rPr lang="en-IN" b="1" dirty="0">
                <a:solidFill>
                  <a:schemeClr val="bg1"/>
                </a:solidFill>
                <a:latin typeface="+mj-lt"/>
              </a:rPr>
              <a:t>PERFORMANCE RATING BY SERVICE LENGTH</a:t>
            </a:r>
          </a:p>
        </p:txBody>
      </p:sp>
      <p:sp>
        <p:nvSpPr>
          <p:cNvPr id="10" name="TextBox 9">
            <a:extLst>
              <a:ext uri="{FF2B5EF4-FFF2-40B4-BE49-F238E27FC236}">
                <a16:creationId xmlns:a16="http://schemas.microsoft.com/office/drawing/2014/main" id="{0BA78BA3-8B50-1462-BC56-D63A48DC290F}"/>
              </a:ext>
            </a:extLst>
          </p:cNvPr>
          <p:cNvSpPr txBox="1"/>
          <p:nvPr/>
        </p:nvSpPr>
        <p:spPr>
          <a:xfrm>
            <a:off x="7849956" y="2695051"/>
            <a:ext cx="2900516" cy="3046988"/>
          </a:xfrm>
          <a:prstGeom prst="rect">
            <a:avLst/>
          </a:prstGeom>
          <a:noFill/>
        </p:spPr>
        <p:txBody>
          <a:bodyPr wrap="square" rtlCol="0">
            <a:spAutoFit/>
          </a:bodyPr>
          <a:lstStyle/>
          <a:p>
            <a:r>
              <a:rPr lang="en-US" sz="1600" dirty="0">
                <a:solidFill>
                  <a:schemeClr val="bg1"/>
                </a:solidFill>
                <a:latin typeface="Arial" panose="020B0604020202020204" pitchFamily="34" charset="0"/>
                <a:cs typeface="Arial" panose="020B0604020202020204" pitchFamily="34" charset="0"/>
              </a:rPr>
              <a:t>Analysis reveals substantial fluctuations in employee performance ratings beyond the ten-year tenure mark. A notable decline is observed for employees with over two decades of service. This may be influenced by several factors, including job satisfaction, training opportunities, and motivational levels.</a:t>
            </a:r>
            <a:endParaRPr lang="en-IN" sz="1600" dirty="0">
              <a:solidFill>
                <a:schemeClr val="bg1"/>
              </a:solidFill>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D4B60602-7127-02A1-DA5D-AFF945B6A688}"/>
              </a:ext>
            </a:extLst>
          </p:cNvPr>
          <p:cNvPicPr>
            <a:picLocks noChangeAspect="1"/>
          </p:cNvPicPr>
          <p:nvPr/>
        </p:nvPicPr>
        <p:blipFill>
          <a:blip r:embed="rId3"/>
          <a:stretch>
            <a:fillRect/>
          </a:stretch>
        </p:blipFill>
        <p:spPr>
          <a:xfrm>
            <a:off x="932289" y="2826861"/>
            <a:ext cx="5726135" cy="2783368"/>
          </a:xfrm>
          <a:prstGeom prst="rect">
            <a:avLst/>
          </a:prstGeom>
        </p:spPr>
      </p:pic>
    </p:spTree>
    <p:extLst>
      <p:ext uri="{BB962C8B-B14F-4D97-AF65-F5344CB8AC3E}">
        <p14:creationId xmlns:p14="http://schemas.microsoft.com/office/powerpoint/2010/main" val="38553514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0B4F9A-45F1-76BA-207D-8BD38E02D9F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F836773-B799-513F-2816-03EA4FF56598}"/>
              </a:ext>
            </a:extLst>
          </p:cNvPr>
          <p:cNvSpPr>
            <a:spLocks noGrp="1"/>
          </p:cNvSpPr>
          <p:nvPr>
            <p:ph type="title"/>
          </p:nvPr>
        </p:nvSpPr>
        <p:spPr>
          <a:xfrm>
            <a:off x="321869" y="323830"/>
            <a:ext cx="11548261" cy="620415"/>
          </a:xfrm>
        </p:spPr>
        <p:txBody>
          <a:bodyPr/>
          <a:lstStyle/>
          <a:p>
            <a:pPr algn="r"/>
            <a:r>
              <a:rPr lang="en-US" b="1" dirty="0">
                <a:solidFill>
                  <a:schemeClr val="accent4">
                    <a:lumMod val="60000"/>
                    <a:lumOff val="40000"/>
                  </a:schemeClr>
                </a:solidFill>
              </a:rPr>
              <a:t>RESULTS</a:t>
            </a:r>
            <a:endParaRPr lang="en-US" sz="4000" b="1" dirty="0">
              <a:solidFill>
                <a:schemeClr val="accent4">
                  <a:lumMod val="60000"/>
                  <a:lumOff val="40000"/>
                </a:schemeClr>
              </a:solidFill>
            </a:endParaRPr>
          </a:p>
        </p:txBody>
      </p:sp>
      <p:sp>
        <p:nvSpPr>
          <p:cNvPr id="3" name="Slide Number Placeholder 2">
            <a:extLst>
              <a:ext uri="{FF2B5EF4-FFF2-40B4-BE49-F238E27FC236}">
                <a16:creationId xmlns:a16="http://schemas.microsoft.com/office/drawing/2014/main" id="{628BAA3B-551A-ACEE-9E31-406E772C6DA1}"/>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16</a:t>
            </a:fld>
            <a:endParaRPr lang="en-US" dirty="0"/>
          </a:p>
        </p:txBody>
      </p:sp>
      <p:sp>
        <p:nvSpPr>
          <p:cNvPr id="6" name="TextBox 5">
            <a:extLst>
              <a:ext uri="{FF2B5EF4-FFF2-40B4-BE49-F238E27FC236}">
                <a16:creationId xmlns:a16="http://schemas.microsoft.com/office/drawing/2014/main" id="{B4819ECA-D77A-2CAA-FCA2-827B93B1EEAC}"/>
              </a:ext>
            </a:extLst>
          </p:cNvPr>
          <p:cNvSpPr txBox="1"/>
          <p:nvPr/>
        </p:nvSpPr>
        <p:spPr>
          <a:xfrm>
            <a:off x="761319" y="2160977"/>
            <a:ext cx="6381137" cy="369332"/>
          </a:xfrm>
          <a:prstGeom prst="rect">
            <a:avLst/>
          </a:prstGeom>
          <a:noFill/>
        </p:spPr>
        <p:txBody>
          <a:bodyPr wrap="square" rtlCol="0">
            <a:spAutoFit/>
          </a:bodyPr>
          <a:lstStyle/>
          <a:p>
            <a:r>
              <a:rPr lang="en-IN" b="1" dirty="0">
                <a:solidFill>
                  <a:schemeClr val="bg1"/>
                </a:solidFill>
                <a:latin typeface="+mj-lt"/>
              </a:rPr>
              <a:t>TRAINING SCORE BY SERVICE LENGTH</a:t>
            </a:r>
          </a:p>
        </p:txBody>
      </p:sp>
      <p:sp>
        <p:nvSpPr>
          <p:cNvPr id="10" name="TextBox 9">
            <a:extLst>
              <a:ext uri="{FF2B5EF4-FFF2-40B4-BE49-F238E27FC236}">
                <a16:creationId xmlns:a16="http://schemas.microsoft.com/office/drawing/2014/main" id="{22CAEB95-1EC7-5B8D-32C3-0BC0A6A9C93E}"/>
              </a:ext>
            </a:extLst>
          </p:cNvPr>
          <p:cNvSpPr txBox="1"/>
          <p:nvPr/>
        </p:nvSpPr>
        <p:spPr>
          <a:xfrm>
            <a:off x="7452852" y="2091102"/>
            <a:ext cx="2900516" cy="3785652"/>
          </a:xfrm>
          <a:prstGeom prst="rect">
            <a:avLst/>
          </a:prstGeom>
          <a:noFill/>
        </p:spPr>
        <p:txBody>
          <a:bodyPr wrap="square" rtlCol="0">
            <a:spAutoFit/>
          </a:bodyPr>
          <a:lstStyle/>
          <a:p>
            <a:r>
              <a:rPr lang="en-US" sz="1600" dirty="0">
                <a:solidFill>
                  <a:schemeClr val="bg1"/>
                </a:solidFill>
                <a:latin typeface="Arial" panose="020B0604020202020204" pitchFamily="34" charset="0"/>
                <a:cs typeface="Arial" panose="020B0604020202020204" pitchFamily="34" charset="0"/>
              </a:rPr>
              <a:t>Analysis reveals that employees with over 10 years at the company show significant declines in training scores. Given the established link between improved training scores and higher performance ratings, this likely explains the performance declines seen in long-tenured employees. These findings highlight the critical need for ongoing, high-quality training for all employees</a:t>
            </a:r>
            <a:endParaRPr lang="en-IN" sz="1600" dirty="0">
              <a:solidFill>
                <a:schemeClr val="bg1"/>
              </a:solidFill>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23F371B1-173F-3DF1-CC3A-675881646911}"/>
              </a:ext>
            </a:extLst>
          </p:cNvPr>
          <p:cNvPicPr>
            <a:picLocks noChangeAspect="1"/>
          </p:cNvPicPr>
          <p:nvPr/>
        </p:nvPicPr>
        <p:blipFill>
          <a:blip r:embed="rId3"/>
          <a:stretch>
            <a:fillRect/>
          </a:stretch>
        </p:blipFill>
        <p:spPr>
          <a:xfrm>
            <a:off x="792540" y="2769378"/>
            <a:ext cx="5736079" cy="3107376"/>
          </a:xfrm>
          <a:prstGeom prst="rect">
            <a:avLst/>
          </a:prstGeom>
        </p:spPr>
      </p:pic>
    </p:spTree>
    <p:extLst>
      <p:ext uri="{BB962C8B-B14F-4D97-AF65-F5344CB8AC3E}">
        <p14:creationId xmlns:p14="http://schemas.microsoft.com/office/powerpoint/2010/main" val="14841502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21C1E5-81D3-82D2-886C-CB6C35A1812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EEF80CD-5A17-299C-692C-6DFFEBECD871}"/>
              </a:ext>
            </a:extLst>
          </p:cNvPr>
          <p:cNvSpPr>
            <a:spLocks noGrp="1"/>
          </p:cNvSpPr>
          <p:nvPr>
            <p:ph type="title"/>
          </p:nvPr>
        </p:nvSpPr>
        <p:spPr>
          <a:xfrm>
            <a:off x="321869" y="323830"/>
            <a:ext cx="11548261" cy="620415"/>
          </a:xfrm>
        </p:spPr>
        <p:txBody>
          <a:bodyPr/>
          <a:lstStyle/>
          <a:p>
            <a:pPr algn="r"/>
            <a:r>
              <a:rPr lang="en-US" b="1" dirty="0">
                <a:solidFill>
                  <a:schemeClr val="accent4">
                    <a:lumMod val="60000"/>
                    <a:lumOff val="40000"/>
                  </a:schemeClr>
                </a:solidFill>
              </a:rPr>
              <a:t>RESULTS</a:t>
            </a:r>
            <a:endParaRPr lang="en-US" sz="4000" b="1" dirty="0">
              <a:solidFill>
                <a:schemeClr val="accent4">
                  <a:lumMod val="60000"/>
                  <a:lumOff val="40000"/>
                </a:schemeClr>
              </a:solidFill>
            </a:endParaRPr>
          </a:p>
        </p:txBody>
      </p:sp>
      <p:sp>
        <p:nvSpPr>
          <p:cNvPr id="3" name="Slide Number Placeholder 2">
            <a:extLst>
              <a:ext uri="{FF2B5EF4-FFF2-40B4-BE49-F238E27FC236}">
                <a16:creationId xmlns:a16="http://schemas.microsoft.com/office/drawing/2014/main" id="{BE84F608-2D21-515D-7DD0-D58187BA4F3C}"/>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17</a:t>
            </a:fld>
            <a:endParaRPr lang="en-US" dirty="0"/>
          </a:p>
        </p:txBody>
      </p:sp>
      <p:sp>
        <p:nvSpPr>
          <p:cNvPr id="6" name="TextBox 5">
            <a:extLst>
              <a:ext uri="{FF2B5EF4-FFF2-40B4-BE49-F238E27FC236}">
                <a16:creationId xmlns:a16="http://schemas.microsoft.com/office/drawing/2014/main" id="{89F4C11D-5A52-E861-A74E-E3605557BCB6}"/>
              </a:ext>
            </a:extLst>
          </p:cNvPr>
          <p:cNvSpPr txBox="1"/>
          <p:nvPr/>
        </p:nvSpPr>
        <p:spPr>
          <a:xfrm>
            <a:off x="560440" y="1913225"/>
            <a:ext cx="5653547" cy="369332"/>
          </a:xfrm>
          <a:prstGeom prst="rect">
            <a:avLst/>
          </a:prstGeom>
          <a:noFill/>
        </p:spPr>
        <p:txBody>
          <a:bodyPr wrap="square" rtlCol="0">
            <a:spAutoFit/>
          </a:bodyPr>
          <a:lstStyle/>
          <a:p>
            <a:r>
              <a:rPr lang="en-IN" b="1" dirty="0">
                <a:solidFill>
                  <a:schemeClr val="bg1"/>
                </a:solidFill>
                <a:latin typeface="+mj-lt"/>
              </a:rPr>
              <a:t>TRAINING SCORE BY DEPARTMENT</a:t>
            </a:r>
          </a:p>
        </p:txBody>
      </p:sp>
      <p:sp>
        <p:nvSpPr>
          <p:cNvPr id="10" name="TextBox 9">
            <a:extLst>
              <a:ext uri="{FF2B5EF4-FFF2-40B4-BE49-F238E27FC236}">
                <a16:creationId xmlns:a16="http://schemas.microsoft.com/office/drawing/2014/main" id="{AFF25AAE-5804-A5DD-8271-FAEB81B1FA54}"/>
              </a:ext>
            </a:extLst>
          </p:cNvPr>
          <p:cNvSpPr txBox="1"/>
          <p:nvPr/>
        </p:nvSpPr>
        <p:spPr>
          <a:xfrm>
            <a:off x="6971071" y="2882722"/>
            <a:ext cx="4522839" cy="2062103"/>
          </a:xfrm>
          <a:prstGeom prst="rect">
            <a:avLst/>
          </a:prstGeom>
          <a:noFill/>
        </p:spPr>
        <p:txBody>
          <a:bodyPr wrap="square" rtlCol="0">
            <a:spAutoFit/>
          </a:bodyPr>
          <a:lstStyle/>
          <a:p>
            <a:r>
              <a:rPr lang="en-US" sz="1600" dirty="0">
                <a:solidFill>
                  <a:schemeClr val="bg1"/>
                </a:solidFill>
                <a:latin typeface="Arial" panose="020B0604020202020204" pitchFamily="34" charset="0"/>
                <a:cs typeface="Arial" panose="020B0604020202020204" pitchFamily="34" charset="0"/>
              </a:rPr>
              <a:t>The analysis shows that Sales &amp; Marketing and HR departments have below-average training scores, placing them at the bottom. Sales &amp; Marketing's low performance ratings could impact revenue, posing a risk to the company. Likewise, low HR scores indicate a need for quality training to improve performance and ensure effective oversight of training standards.</a:t>
            </a:r>
            <a:endParaRPr lang="en-IN" sz="1600" dirty="0">
              <a:solidFill>
                <a:schemeClr val="bg1"/>
              </a:solidFill>
              <a:latin typeface="Arial" panose="020B0604020202020204" pitchFamily="34" charset="0"/>
              <a:cs typeface="Arial" panose="020B0604020202020204" pitchFamily="34" charset="0"/>
            </a:endParaRPr>
          </a:p>
        </p:txBody>
      </p:sp>
      <p:pic>
        <p:nvPicPr>
          <p:cNvPr id="7" name="Picture 6">
            <a:extLst>
              <a:ext uri="{FF2B5EF4-FFF2-40B4-BE49-F238E27FC236}">
                <a16:creationId xmlns:a16="http://schemas.microsoft.com/office/drawing/2014/main" id="{78B75E5C-D180-0A4D-3CFF-2973F097E74B}"/>
              </a:ext>
            </a:extLst>
          </p:cNvPr>
          <p:cNvPicPr>
            <a:picLocks noChangeAspect="1"/>
          </p:cNvPicPr>
          <p:nvPr/>
        </p:nvPicPr>
        <p:blipFill>
          <a:blip r:embed="rId3"/>
          <a:stretch>
            <a:fillRect/>
          </a:stretch>
        </p:blipFill>
        <p:spPr>
          <a:xfrm>
            <a:off x="560440" y="2438400"/>
            <a:ext cx="5919018" cy="3650050"/>
          </a:xfrm>
          <a:prstGeom prst="rect">
            <a:avLst/>
          </a:prstGeom>
        </p:spPr>
      </p:pic>
    </p:spTree>
    <p:extLst>
      <p:ext uri="{BB962C8B-B14F-4D97-AF65-F5344CB8AC3E}">
        <p14:creationId xmlns:p14="http://schemas.microsoft.com/office/powerpoint/2010/main" val="6945510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26AB88-7237-150D-A087-5FE342B7829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AEB8D70-A50B-E6E8-3DE9-0409A750090E}"/>
              </a:ext>
            </a:extLst>
          </p:cNvPr>
          <p:cNvSpPr>
            <a:spLocks noGrp="1"/>
          </p:cNvSpPr>
          <p:nvPr>
            <p:ph type="title"/>
          </p:nvPr>
        </p:nvSpPr>
        <p:spPr>
          <a:xfrm>
            <a:off x="321869" y="323830"/>
            <a:ext cx="11548261" cy="620415"/>
          </a:xfrm>
        </p:spPr>
        <p:txBody>
          <a:bodyPr/>
          <a:lstStyle/>
          <a:p>
            <a:pPr algn="r"/>
            <a:r>
              <a:rPr lang="en-US" b="1" dirty="0">
                <a:solidFill>
                  <a:schemeClr val="accent4">
                    <a:lumMod val="60000"/>
                    <a:lumOff val="40000"/>
                  </a:schemeClr>
                </a:solidFill>
              </a:rPr>
              <a:t>RESULTS</a:t>
            </a:r>
            <a:endParaRPr lang="en-US" sz="4000" b="1" dirty="0">
              <a:solidFill>
                <a:schemeClr val="accent4">
                  <a:lumMod val="60000"/>
                  <a:lumOff val="40000"/>
                </a:schemeClr>
              </a:solidFill>
            </a:endParaRPr>
          </a:p>
        </p:txBody>
      </p:sp>
      <p:sp>
        <p:nvSpPr>
          <p:cNvPr id="3" name="Slide Number Placeholder 2">
            <a:extLst>
              <a:ext uri="{FF2B5EF4-FFF2-40B4-BE49-F238E27FC236}">
                <a16:creationId xmlns:a16="http://schemas.microsoft.com/office/drawing/2014/main" id="{0B6E2B6E-72CC-2BDD-11EA-DB7719C168BB}"/>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18</a:t>
            </a:fld>
            <a:endParaRPr lang="en-US" dirty="0"/>
          </a:p>
        </p:txBody>
      </p:sp>
      <p:sp>
        <p:nvSpPr>
          <p:cNvPr id="6" name="TextBox 5">
            <a:extLst>
              <a:ext uri="{FF2B5EF4-FFF2-40B4-BE49-F238E27FC236}">
                <a16:creationId xmlns:a16="http://schemas.microsoft.com/office/drawing/2014/main" id="{BFD33F2E-89FF-0A89-7EBE-7DD0500866FC}"/>
              </a:ext>
            </a:extLst>
          </p:cNvPr>
          <p:cNvSpPr txBox="1"/>
          <p:nvPr/>
        </p:nvSpPr>
        <p:spPr>
          <a:xfrm>
            <a:off x="713497" y="2236391"/>
            <a:ext cx="6381137" cy="369332"/>
          </a:xfrm>
          <a:prstGeom prst="rect">
            <a:avLst/>
          </a:prstGeom>
          <a:noFill/>
        </p:spPr>
        <p:txBody>
          <a:bodyPr wrap="square" rtlCol="0">
            <a:spAutoFit/>
          </a:bodyPr>
          <a:lstStyle/>
          <a:p>
            <a:r>
              <a:rPr lang="en-IN" b="1" dirty="0">
                <a:solidFill>
                  <a:schemeClr val="bg1"/>
                </a:solidFill>
                <a:latin typeface="+mj-lt"/>
              </a:rPr>
              <a:t>AWARDS WON BY DEPARTMENT</a:t>
            </a:r>
          </a:p>
        </p:txBody>
      </p:sp>
      <p:sp>
        <p:nvSpPr>
          <p:cNvPr id="10" name="TextBox 9">
            <a:extLst>
              <a:ext uri="{FF2B5EF4-FFF2-40B4-BE49-F238E27FC236}">
                <a16:creationId xmlns:a16="http://schemas.microsoft.com/office/drawing/2014/main" id="{66E3A62E-1C44-F00F-0483-3A18D17CB6BF}"/>
              </a:ext>
            </a:extLst>
          </p:cNvPr>
          <p:cNvSpPr txBox="1"/>
          <p:nvPr/>
        </p:nvSpPr>
        <p:spPr>
          <a:xfrm>
            <a:off x="7926687" y="2713117"/>
            <a:ext cx="2900516" cy="2554545"/>
          </a:xfrm>
          <a:prstGeom prst="rect">
            <a:avLst/>
          </a:prstGeom>
          <a:noFill/>
        </p:spPr>
        <p:txBody>
          <a:bodyPr wrap="square" rtlCol="0">
            <a:spAutoFit/>
          </a:bodyPr>
          <a:lstStyle/>
          <a:p>
            <a:r>
              <a:rPr lang="en-US" sz="1600" dirty="0">
                <a:solidFill>
                  <a:schemeClr val="bg1"/>
                </a:solidFill>
                <a:latin typeface="Arial" panose="020B0604020202020204" pitchFamily="34" charset="0"/>
                <a:cs typeface="Arial" panose="020B0604020202020204" pitchFamily="34" charset="0"/>
              </a:rPr>
              <a:t>Analysis reveals that despite the lowest performance ratings, Sales &amp; Marketing received the most awards, while high-performing R&amp;D received only few awards.</a:t>
            </a:r>
          </a:p>
          <a:p>
            <a:r>
              <a:rPr lang="en-US" sz="1600" dirty="0">
                <a:solidFill>
                  <a:schemeClr val="bg1"/>
                </a:solidFill>
                <a:latin typeface="Arial" panose="020B0604020202020204" pitchFamily="34" charset="0"/>
                <a:cs typeface="Arial" panose="020B0604020202020204" pitchFamily="34" charset="0"/>
              </a:rPr>
              <a:t>To maintain motivation, awards should be fairly distributed across all departments</a:t>
            </a:r>
            <a:endParaRPr lang="en-IN" sz="1600" dirty="0">
              <a:solidFill>
                <a:schemeClr val="bg1"/>
              </a:solidFill>
              <a:latin typeface="Arial" panose="020B0604020202020204" pitchFamily="34" charset="0"/>
              <a:cs typeface="Arial" panose="020B0604020202020204" pitchFamily="34" charset="0"/>
            </a:endParaRPr>
          </a:p>
        </p:txBody>
      </p:sp>
      <p:pic>
        <p:nvPicPr>
          <p:cNvPr id="7" name="Picture 6">
            <a:extLst>
              <a:ext uri="{FF2B5EF4-FFF2-40B4-BE49-F238E27FC236}">
                <a16:creationId xmlns:a16="http://schemas.microsoft.com/office/drawing/2014/main" id="{389C0D68-F2B8-B1FB-1F60-8FC7F7C39765}"/>
              </a:ext>
            </a:extLst>
          </p:cNvPr>
          <p:cNvPicPr>
            <a:picLocks noChangeAspect="1"/>
          </p:cNvPicPr>
          <p:nvPr/>
        </p:nvPicPr>
        <p:blipFill>
          <a:blip r:embed="rId3"/>
          <a:stretch>
            <a:fillRect/>
          </a:stretch>
        </p:blipFill>
        <p:spPr>
          <a:xfrm>
            <a:off x="796414" y="2703871"/>
            <a:ext cx="5506064" cy="3372464"/>
          </a:xfrm>
          <a:prstGeom prst="rect">
            <a:avLst/>
          </a:prstGeom>
        </p:spPr>
      </p:pic>
    </p:spTree>
    <p:extLst>
      <p:ext uri="{BB962C8B-B14F-4D97-AF65-F5344CB8AC3E}">
        <p14:creationId xmlns:p14="http://schemas.microsoft.com/office/powerpoint/2010/main" val="26606318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9B0C09-2B50-4EA3-15A2-8ABACCB2CE1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391AF90-B26F-BECB-7EB1-E0BDF3509C1D}"/>
              </a:ext>
            </a:extLst>
          </p:cNvPr>
          <p:cNvSpPr>
            <a:spLocks noGrp="1"/>
          </p:cNvSpPr>
          <p:nvPr>
            <p:ph type="title"/>
          </p:nvPr>
        </p:nvSpPr>
        <p:spPr>
          <a:xfrm>
            <a:off x="321869" y="323830"/>
            <a:ext cx="11548261" cy="620415"/>
          </a:xfrm>
        </p:spPr>
        <p:txBody>
          <a:bodyPr/>
          <a:lstStyle/>
          <a:p>
            <a:pPr algn="r"/>
            <a:r>
              <a:rPr lang="en-US" b="1" dirty="0">
                <a:solidFill>
                  <a:schemeClr val="accent4">
                    <a:lumMod val="60000"/>
                    <a:lumOff val="40000"/>
                  </a:schemeClr>
                </a:solidFill>
              </a:rPr>
              <a:t>RESULTS</a:t>
            </a:r>
            <a:endParaRPr lang="en-US" sz="4000" b="1" dirty="0">
              <a:solidFill>
                <a:schemeClr val="accent4">
                  <a:lumMod val="60000"/>
                  <a:lumOff val="40000"/>
                </a:schemeClr>
              </a:solidFill>
            </a:endParaRPr>
          </a:p>
        </p:txBody>
      </p:sp>
      <p:sp>
        <p:nvSpPr>
          <p:cNvPr id="3" name="Slide Number Placeholder 2">
            <a:extLst>
              <a:ext uri="{FF2B5EF4-FFF2-40B4-BE49-F238E27FC236}">
                <a16:creationId xmlns:a16="http://schemas.microsoft.com/office/drawing/2014/main" id="{85C192E1-E899-72E3-550C-FF4B54740562}"/>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19</a:t>
            </a:fld>
            <a:endParaRPr lang="en-US" dirty="0"/>
          </a:p>
        </p:txBody>
      </p:sp>
      <p:sp>
        <p:nvSpPr>
          <p:cNvPr id="6" name="TextBox 5">
            <a:extLst>
              <a:ext uri="{FF2B5EF4-FFF2-40B4-BE49-F238E27FC236}">
                <a16:creationId xmlns:a16="http://schemas.microsoft.com/office/drawing/2014/main" id="{39EA9B62-C74F-E6BD-3485-79FA45A14FCF}"/>
              </a:ext>
            </a:extLst>
          </p:cNvPr>
          <p:cNvSpPr txBox="1"/>
          <p:nvPr/>
        </p:nvSpPr>
        <p:spPr>
          <a:xfrm>
            <a:off x="560440" y="1913225"/>
            <a:ext cx="5653547" cy="646331"/>
          </a:xfrm>
          <a:prstGeom prst="rect">
            <a:avLst/>
          </a:prstGeom>
          <a:noFill/>
        </p:spPr>
        <p:txBody>
          <a:bodyPr wrap="square" rtlCol="0">
            <a:spAutoFit/>
          </a:bodyPr>
          <a:lstStyle/>
          <a:p>
            <a:pPr algn="ctr"/>
            <a:r>
              <a:rPr lang="en-IN" b="1" dirty="0">
                <a:solidFill>
                  <a:schemeClr val="bg1"/>
                </a:solidFill>
                <a:latin typeface="+mj-lt"/>
              </a:rPr>
              <a:t>AWARDS WON BY </a:t>
            </a:r>
          </a:p>
          <a:p>
            <a:pPr algn="ctr"/>
            <a:r>
              <a:rPr lang="en-IN" b="1" dirty="0">
                <a:solidFill>
                  <a:schemeClr val="bg1"/>
                </a:solidFill>
                <a:latin typeface="+mj-lt"/>
              </a:rPr>
              <a:t>SERVICE LENGTH &amp; PERFORMANCE RATINGS</a:t>
            </a:r>
          </a:p>
        </p:txBody>
      </p:sp>
      <p:sp>
        <p:nvSpPr>
          <p:cNvPr id="10" name="TextBox 9">
            <a:extLst>
              <a:ext uri="{FF2B5EF4-FFF2-40B4-BE49-F238E27FC236}">
                <a16:creationId xmlns:a16="http://schemas.microsoft.com/office/drawing/2014/main" id="{25552B25-65C3-AD59-0C99-88332520D7CE}"/>
              </a:ext>
            </a:extLst>
          </p:cNvPr>
          <p:cNvSpPr txBox="1"/>
          <p:nvPr/>
        </p:nvSpPr>
        <p:spPr>
          <a:xfrm>
            <a:off x="6971071" y="2882722"/>
            <a:ext cx="4522839" cy="2308324"/>
          </a:xfrm>
          <a:prstGeom prst="rect">
            <a:avLst/>
          </a:prstGeom>
          <a:noFill/>
        </p:spPr>
        <p:txBody>
          <a:bodyPr wrap="square" rtlCol="0">
            <a:spAutoFit/>
          </a:bodyPr>
          <a:lstStyle/>
          <a:p>
            <a:r>
              <a:rPr lang="en-US" sz="1600" dirty="0">
                <a:solidFill>
                  <a:schemeClr val="bg1"/>
                </a:solidFill>
                <a:latin typeface="Arial" panose="020B0604020202020204" pitchFamily="34" charset="0"/>
                <a:cs typeface="Arial" panose="020B0604020202020204" pitchFamily="34" charset="0"/>
              </a:rPr>
              <a:t>The analysis shows that award-winning employees have consistently higher performance ratings than non-winners. There is a significant dip in ratings for employees with 14-15 years of service, suggesting a need for HR intervention to identify the root cause. Additionally, employees with over 20 years of service receive no awards, which correlates with a decline in their performance ratings.</a:t>
            </a:r>
            <a:endParaRPr lang="en-IN" sz="1600" dirty="0">
              <a:solidFill>
                <a:schemeClr val="bg1"/>
              </a:solidFill>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0FA4CA65-88BA-B564-D16F-6A089D662D00}"/>
              </a:ext>
            </a:extLst>
          </p:cNvPr>
          <p:cNvPicPr>
            <a:picLocks noChangeAspect="1"/>
          </p:cNvPicPr>
          <p:nvPr/>
        </p:nvPicPr>
        <p:blipFill>
          <a:blip r:embed="rId3"/>
          <a:stretch>
            <a:fillRect/>
          </a:stretch>
        </p:blipFill>
        <p:spPr>
          <a:xfrm>
            <a:off x="794526" y="2694664"/>
            <a:ext cx="5653547" cy="3207561"/>
          </a:xfrm>
          <a:prstGeom prst="rect">
            <a:avLst/>
          </a:prstGeom>
        </p:spPr>
      </p:pic>
    </p:spTree>
    <p:extLst>
      <p:ext uri="{BB962C8B-B14F-4D97-AF65-F5344CB8AC3E}">
        <p14:creationId xmlns:p14="http://schemas.microsoft.com/office/powerpoint/2010/main" val="31894905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100000">
              <a:schemeClr val="tx2"/>
            </a:gs>
            <a:gs pos="81000">
              <a:schemeClr val="accent6"/>
            </a:gs>
            <a:gs pos="55000">
              <a:srgbClr val="02090E"/>
            </a:gs>
            <a:gs pos="14000">
              <a:schemeClr val="accent4">
                <a:lumMod val="75000"/>
              </a:schemeClr>
            </a:gs>
            <a:gs pos="0">
              <a:schemeClr val="accent4"/>
            </a:gs>
          </a:gsLst>
          <a:lin ang="2700000" scaled="1"/>
          <a:tileRect/>
        </a:gra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1A2458FF-0D0C-4ACC-C6FB-103BC0BADCCD}"/>
              </a:ext>
            </a:extLst>
          </p:cNvPr>
          <p:cNvSpPr>
            <a:spLocks noGrp="1"/>
          </p:cNvSpPr>
          <p:nvPr>
            <p:ph type="title"/>
          </p:nvPr>
        </p:nvSpPr>
        <p:spPr>
          <a:xfrm>
            <a:off x="838201" y="365125"/>
            <a:ext cx="4466502" cy="1936866"/>
          </a:xfrm>
        </p:spPr>
        <p:txBody>
          <a:bodyPr/>
          <a:lstStyle/>
          <a:p>
            <a:r>
              <a:rPr lang="en-US" dirty="0"/>
              <a:t>Agenda</a:t>
            </a:r>
          </a:p>
        </p:txBody>
      </p:sp>
      <p:sp>
        <p:nvSpPr>
          <p:cNvPr id="31" name="Text Placeholder 3">
            <a:extLst>
              <a:ext uri="{FF2B5EF4-FFF2-40B4-BE49-F238E27FC236}">
                <a16:creationId xmlns:a16="http://schemas.microsoft.com/office/drawing/2014/main" id="{F1239C0E-3F39-787D-0FC3-6B7C9BA37E8F}"/>
              </a:ext>
            </a:extLst>
          </p:cNvPr>
          <p:cNvSpPr>
            <a:spLocks noGrp="1"/>
          </p:cNvSpPr>
          <p:nvPr>
            <p:ph sz="quarter" idx="10"/>
          </p:nvPr>
        </p:nvSpPr>
        <p:spPr>
          <a:xfrm>
            <a:off x="838199" y="2853416"/>
            <a:ext cx="4466504" cy="3639459"/>
          </a:xfrm>
        </p:spPr>
        <p:txBody>
          <a:bodyPr anchor="t"/>
          <a:lstStyle/>
          <a:p>
            <a:r>
              <a:rPr lang="en-US" dirty="0"/>
              <a:t>Executive Summary</a:t>
            </a:r>
          </a:p>
          <a:p>
            <a:r>
              <a:rPr lang="en-US" dirty="0"/>
              <a:t>Introduction</a:t>
            </a:r>
          </a:p>
          <a:p>
            <a:r>
              <a:rPr lang="en-US" dirty="0"/>
              <a:t>Methodology</a:t>
            </a:r>
          </a:p>
          <a:p>
            <a:r>
              <a:rPr lang="en-US" dirty="0"/>
              <a:t>Results</a:t>
            </a:r>
          </a:p>
          <a:p>
            <a:r>
              <a:rPr lang="en-US" dirty="0"/>
              <a:t>Findings</a:t>
            </a:r>
          </a:p>
          <a:p>
            <a:r>
              <a:rPr lang="en-US" dirty="0"/>
              <a:t>Strategic Suggestions</a:t>
            </a:r>
          </a:p>
          <a:p>
            <a:r>
              <a:rPr lang="en-US" dirty="0"/>
              <a:t>Conclusion</a:t>
            </a:r>
          </a:p>
        </p:txBody>
      </p:sp>
    </p:spTree>
    <p:extLst>
      <p:ext uri="{BB962C8B-B14F-4D97-AF65-F5344CB8AC3E}">
        <p14:creationId xmlns:p14="http://schemas.microsoft.com/office/powerpoint/2010/main" val="14601593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83E06-8BEA-1DD3-D0D6-391C08880EBF}"/>
              </a:ext>
            </a:extLst>
          </p:cNvPr>
          <p:cNvSpPr>
            <a:spLocks noGrp="1"/>
          </p:cNvSpPr>
          <p:nvPr>
            <p:ph type="title"/>
          </p:nvPr>
        </p:nvSpPr>
        <p:spPr>
          <a:xfrm>
            <a:off x="741680" y="430482"/>
            <a:ext cx="10500989" cy="1327464"/>
          </a:xfrm>
        </p:spPr>
        <p:txBody>
          <a:bodyPr/>
          <a:lstStyle/>
          <a:p>
            <a:r>
              <a:rPr lang="en-US" dirty="0"/>
              <a:t>FINDINGS</a:t>
            </a:r>
          </a:p>
        </p:txBody>
      </p:sp>
      <p:sp>
        <p:nvSpPr>
          <p:cNvPr id="5" name="Slide Number Placeholder 4">
            <a:extLst>
              <a:ext uri="{FF2B5EF4-FFF2-40B4-BE49-F238E27FC236}">
                <a16:creationId xmlns:a16="http://schemas.microsoft.com/office/drawing/2014/main" id="{E87B8B6A-2B28-5C38-80E7-0EBE705FFBBF}"/>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20</a:t>
            </a:fld>
            <a:endParaRPr lang="en-US" dirty="0"/>
          </a:p>
        </p:txBody>
      </p:sp>
      <p:sp>
        <p:nvSpPr>
          <p:cNvPr id="11" name="TextBox 10">
            <a:extLst>
              <a:ext uri="{FF2B5EF4-FFF2-40B4-BE49-F238E27FC236}">
                <a16:creationId xmlns:a16="http://schemas.microsoft.com/office/drawing/2014/main" id="{CFB8DFE0-99A9-6EF5-C4F2-84E246C9CB41}"/>
              </a:ext>
            </a:extLst>
          </p:cNvPr>
          <p:cNvSpPr txBox="1"/>
          <p:nvPr/>
        </p:nvSpPr>
        <p:spPr>
          <a:xfrm>
            <a:off x="741680" y="2152211"/>
            <a:ext cx="4471343" cy="4247317"/>
          </a:xfrm>
          <a:prstGeom prst="rect">
            <a:avLst/>
          </a:prstGeom>
          <a:noFill/>
        </p:spPr>
        <p:txBody>
          <a:bodyPr wrap="square">
            <a:spAutoFit/>
          </a:bodyPr>
          <a:lstStyle/>
          <a:p>
            <a:r>
              <a:rPr lang="en-IN" sz="1400" b="1" dirty="0">
                <a:solidFill>
                  <a:schemeClr val="tx2">
                    <a:lumMod val="75000"/>
                  </a:schemeClr>
                </a:solidFill>
                <a:latin typeface="+mj-lt"/>
              </a:rPr>
              <a:t>GENDER BREAKDOWN :</a:t>
            </a:r>
          </a:p>
          <a:p>
            <a:endParaRPr lang="en-IN" sz="1400" dirty="0">
              <a:solidFill>
                <a:schemeClr val="bg1"/>
              </a:solidFill>
              <a:latin typeface="+mj-lt"/>
            </a:endParaRPr>
          </a:p>
          <a:p>
            <a:pPr marL="285750" indent="-285750">
              <a:buFont typeface="Arial" panose="020B0604020202020204" pitchFamily="34" charset="0"/>
              <a:buChar char="•"/>
            </a:pPr>
            <a:r>
              <a:rPr lang="en-US" sz="1400" dirty="0">
                <a:solidFill>
                  <a:schemeClr val="bg1"/>
                </a:solidFill>
                <a:latin typeface="+mj-lt"/>
              </a:rPr>
              <a:t>The company has a severe gender imbalance, with 70% male and 30% female employees.</a:t>
            </a:r>
          </a:p>
          <a:p>
            <a:endParaRPr lang="en-IN" sz="1400" dirty="0">
              <a:solidFill>
                <a:schemeClr val="bg1"/>
              </a:solidFill>
              <a:latin typeface="+mj-lt"/>
            </a:endParaRPr>
          </a:p>
          <a:p>
            <a:pPr marL="285750" indent="-285750">
              <a:buFont typeface="Arial" panose="020B0604020202020204" pitchFamily="34" charset="0"/>
              <a:buChar char="•"/>
            </a:pPr>
            <a:r>
              <a:rPr lang="en-US" sz="1400" dirty="0">
                <a:solidFill>
                  <a:schemeClr val="bg1"/>
                </a:solidFill>
                <a:latin typeface="+mj-lt"/>
              </a:rPr>
              <a:t>Gender by Department: The R&amp;D department has the most imbalance, with only 5% female and 95% male representation, followed by Legal. Procurement has maintained a more balanced gender diversity.</a:t>
            </a:r>
          </a:p>
          <a:p>
            <a:endParaRPr lang="en-US" sz="1400" dirty="0">
              <a:solidFill>
                <a:schemeClr val="bg1"/>
              </a:solidFill>
              <a:latin typeface="+mj-lt"/>
            </a:endParaRPr>
          </a:p>
          <a:p>
            <a:pPr marL="285750" indent="-285750">
              <a:buFont typeface="Arial" panose="020B0604020202020204" pitchFamily="34" charset="0"/>
              <a:buChar char="•"/>
            </a:pPr>
            <a:r>
              <a:rPr lang="en-US" sz="1400" dirty="0">
                <a:solidFill>
                  <a:schemeClr val="bg1"/>
                </a:solidFill>
                <a:latin typeface="+mj-lt"/>
              </a:rPr>
              <a:t>Male candidates are preferred in hiring across all channels, including sourcing, which should not be the case within the company.</a:t>
            </a:r>
          </a:p>
          <a:p>
            <a:endParaRPr lang="en-US" sz="1400" b="1" dirty="0">
              <a:solidFill>
                <a:schemeClr val="tx2">
                  <a:lumMod val="75000"/>
                </a:schemeClr>
              </a:solidFill>
              <a:latin typeface="+mj-lt"/>
            </a:endParaRPr>
          </a:p>
          <a:p>
            <a:endParaRPr lang="en-IN" sz="1800" dirty="0">
              <a:solidFill>
                <a:schemeClr val="bg1"/>
              </a:solidFill>
              <a:latin typeface="+mj-lt"/>
            </a:endParaRPr>
          </a:p>
        </p:txBody>
      </p:sp>
      <p:pic>
        <p:nvPicPr>
          <p:cNvPr id="12" name="Picture Placeholder 7" descr="A blue and purple spirals">
            <a:extLst>
              <a:ext uri="{FF2B5EF4-FFF2-40B4-BE49-F238E27FC236}">
                <a16:creationId xmlns:a16="http://schemas.microsoft.com/office/drawing/2014/main" id="{D811F993-EA6E-7209-8A26-1D303A7C0149}"/>
              </a:ext>
            </a:extLst>
          </p:cNvPr>
          <p:cNvPicPr>
            <a:picLocks noChangeAspect="1"/>
          </p:cNvPicPr>
          <p:nvPr/>
        </p:nvPicPr>
        <p:blipFill>
          <a:blip r:embed="rId3"/>
          <a:srcRect t="31" b="31"/>
          <a:stretch/>
        </p:blipFill>
        <p:spPr>
          <a:xfrm>
            <a:off x="6497638" y="336550"/>
            <a:ext cx="5322887" cy="6184900"/>
          </a:xfrm>
          <a:prstGeom prst="rect">
            <a:avLst/>
          </a:prstGeom>
        </p:spPr>
      </p:pic>
    </p:spTree>
    <p:extLst>
      <p:ext uri="{BB962C8B-B14F-4D97-AF65-F5344CB8AC3E}">
        <p14:creationId xmlns:p14="http://schemas.microsoft.com/office/powerpoint/2010/main" val="27280596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9AED2E-7969-C0A1-0919-E3997288009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3D89D99-BEFC-3610-2B0C-2558233C0A6A}"/>
              </a:ext>
            </a:extLst>
          </p:cNvPr>
          <p:cNvSpPr>
            <a:spLocks noGrp="1"/>
          </p:cNvSpPr>
          <p:nvPr>
            <p:ph type="title"/>
          </p:nvPr>
        </p:nvSpPr>
        <p:spPr>
          <a:xfrm>
            <a:off x="741680" y="430482"/>
            <a:ext cx="10500989" cy="1327464"/>
          </a:xfrm>
        </p:spPr>
        <p:txBody>
          <a:bodyPr/>
          <a:lstStyle/>
          <a:p>
            <a:r>
              <a:rPr lang="en-US" dirty="0"/>
              <a:t>FINDINGS</a:t>
            </a:r>
          </a:p>
        </p:txBody>
      </p:sp>
      <p:sp>
        <p:nvSpPr>
          <p:cNvPr id="5" name="Slide Number Placeholder 4">
            <a:extLst>
              <a:ext uri="{FF2B5EF4-FFF2-40B4-BE49-F238E27FC236}">
                <a16:creationId xmlns:a16="http://schemas.microsoft.com/office/drawing/2014/main" id="{3DC02534-3604-B7A5-C0E5-F0209692BE91}"/>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21</a:t>
            </a:fld>
            <a:endParaRPr lang="en-US" dirty="0"/>
          </a:p>
        </p:txBody>
      </p:sp>
      <p:sp>
        <p:nvSpPr>
          <p:cNvPr id="11" name="TextBox 10">
            <a:extLst>
              <a:ext uri="{FF2B5EF4-FFF2-40B4-BE49-F238E27FC236}">
                <a16:creationId xmlns:a16="http://schemas.microsoft.com/office/drawing/2014/main" id="{F55262B7-F3C2-3DA3-D5EE-E581D33ADEFB}"/>
              </a:ext>
            </a:extLst>
          </p:cNvPr>
          <p:cNvSpPr txBox="1"/>
          <p:nvPr/>
        </p:nvSpPr>
        <p:spPr>
          <a:xfrm>
            <a:off x="741680" y="1907114"/>
            <a:ext cx="10400802" cy="3539430"/>
          </a:xfrm>
          <a:prstGeom prst="rect">
            <a:avLst/>
          </a:prstGeom>
          <a:noFill/>
        </p:spPr>
        <p:txBody>
          <a:bodyPr wrap="square">
            <a:spAutoFit/>
          </a:bodyPr>
          <a:lstStyle/>
          <a:p>
            <a:endParaRPr lang="en-US" sz="1400" b="1" dirty="0">
              <a:solidFill>
                <a:schemeClr val="tx2">
                  <a:lumMod val="75000"/>
                </a:schemeClr>
              </a:solidFill>
              <a:latin typeface="+mj-lt"/>
            </a:endParaRPr>
          </a:p>
          <a:p>
            <a:r>
              <a:rPr lang="en-US" sz="1400" b="1" dirty="0">
                <a:solidFill>
                  <a:schemeClr val="tx2">
                    <a:lumMod val="75000"/>
                  </a:schemeClr>
                </a:solidFill>
                <a:latin typeface="+mj-lt"/>
              </a:rPr>
              <a:t>PERFORMANCE ANALYSIS :</a:t>
            </a:r>
          </a:p>
          <a:p>
            <a:endParaRPr lang="en-US" sz="1400" b="1" dirty="0">
              <a:solidFill>
                <a:schemeClr val="tx2">
                  <a:lumMod val="75000"/>
                </a:schemeClr>
              </a:solidFill>
              <a:latin typeface="+mj-lt"/>
            </a:endParaRPr>
          </a:p>
          <a:p>
            <a:pPr marL="285750" indent="-285750">
              <a:buFont typeface="Arial" panose="020B0604020202020204" pitchFamily="34" charset="0"/>
              <a:buChar char="•"/>
            </a:pPr>
            <a:r>
              <a:rPr lang="en-US" sz="1400" dirty="0">
                <a:solidFill>
                  <a:schemeClr val="bg1"/>
                </a:solidFill>
                <a:latin typeface="+mj-lt"/>
              </a:rPr>
              <a:t>Average Performance rating of the employees is 3.4, which is considered average.</a:t>
            </a:r>
          </a:p>
          <a:p>
            <a:pPr marL="285750" indent="-285750">
              <a:buFont typeface="Arial" panose="020B0604020202020204" pitchFamily="34" charset="0"/>
              <a:buChar char="•"/>
            </a:pPr>
            <a:r>
              <a:rPr lang="en-US" sz="1400" dirty="0">
                <a:solidFill>
                  <a:schemeClr val="bg1"/>
                </a:solidFill>
                <a:latin typeface="+mj-lt"/>
                <a:cs typeface="Arial" panose="020B0604020202020204" pitchFamily="34" charset="0"/>
              </a:rPr>
              <a:t>R&amp;D department has been the top performer in terms of ratings, whereas the Sales &amp; Marketing department is the lowest performer, with an average rating of 3.1.</a:t>
            </a:r>
          </a:p>
          <a:p>
            <a:pPr marL="285750" indent="-285750">
              <a:buFont typeface="Arial" panose="020B0604020202020204" pitchFamily="34" charset="0"/>
              <a:buChar char="•"/>
            </a:pPr>
            <a:r>
              <a:rPr lang="en-US" sz="1400" dirty="0">
                <a:solidFill>
                  <a:schemeClr val="bg1"/>
                </a:solidFill>
                <a:latin typeface="+mj-lt"/>
              </a:rPr>
              <a:t>Females receive higher performance ratings than males across most departments, with R&amp;D females outperforming males despite only 5% representation. This highlights the need for greater gender diversity in the company</a:t>
            </a:r>
          </a:p>
          <a:p>
            <a:pPr marL="285750" indent="-285750">
              <a:buFont typeface="Arial" panose="020B0604020202020204" pitchFamily="34" charset="0"/>
              <a:buChar char="•"/>
            </a:pPr>
            <a:r>
              <a:rPr lang="en-US" sz="1400" dirty="0">
                <a:solidFill>
                  <a:schemeClr val="bg1"/>
                </a:solidFill>
                <a:latin typeface="+mj-lt"/>
              </a:rPr>
              <a:t>Performance ratings decline significantly after three training sessions, indicating that three sessions may be optimal.</a:t>
            </a:r>
            <a:endParaRPr lang="en-IN" dirty="0">
              <a:solidFill>
                <a:schemeClr val="bg1"/>
              </a:solidFill>
              <a:latin typeface="+mj-lt"/>
            </a:endParaRPr>
          </a:p>
          <a:p>
            <a:pPr marL="285750" indent="-285750">
              <a:buFont typeface="Arial" panose="020B0604020202020204" pitchFamily="34" charset="0"/>
              <a:buChar char="•"/>
            </a:pPr>
            <a:r>
              <a:rPr lang="en-US" sz="1400" dirty="0">
                <a:solidFill>
                  <a:schemeClr val="bg1"/>
                </a:solidFill>
                <a:latin typeface="+mj-lt"/>
                <a:cs typeface="Arial" panose="020B0604020202020204" pitchFamily="34" charset="0"/>
              </a:rPr>
              <a:t>Higher training scores result in better performance ratings, emphasizing the value of quality training.</a:t>
            </a:r>
          </a:p>
          <a:p>
            <a:pPr marL="285750" indent="-285750">
              <a:buFont typeface="Arial" panose="020B0604020202020204" pitchFamily="34" charset="0"/>
              <a:buChar char="•"/>
            </a:pPr>
            <a:r>
              <a:rPr lang="en-US" sz="1400" dirty="0">
                <a:solidFill>
                  <a:schemeClr val="bg1"/>
                </a:solidFill>
                <a:latin typeface="+mj-lt"/>
              </a:rPr>
              <a:t>As age increases, performance ratings improve, likely due to older employees' greater experience enhancing their careers.</a:t>
            </a:r>
          </a:p>
          <a:p>
            <a:pPr marL="285750" indent="-285750">
              <a:buFont typeface="Arial" panose="020B0604020202020204" pitchFamily="34" charset="0"/>
              <a:buChar char="•"/>
            </a:pPr>
            <a:r>
              <a:rPr lang="en-US" sz="1400" dirty="0">
                <a:solidFill>
                  <a:schemeClr val="bg1"/>
                </a:solidFill>
                <a:latin typeface="+mj-lt"/>
                <a:cs typeface="Arial" panose="020B0604020202020204" pitchFamily="34" charset="0"/>
              </a:rPr>
              <a:t>Performance ratings fluctuate significantly after ten years, declining for those with over twenty years, possibly due to job satisfaction, training, and motivation.</a:t>
            </a:r>
          </a:p>
        </p:txBody>
      </p:sp>
    </p:spTree>
    <p:extLst>
      <p:ext uri="{BB962C8B-B14F-4D97-AF65-F5344CB8AC3E}">
        <p14:creationId xmlns:p14="http://schemas.microsoft.com/office/powerpoint/2010/main" val="20331394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6D1223-BD7C-77DF-F34A-FBE3DB8206C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0C3C98A-9AD1-73D6-1250-6768C9B12D60}"/>
              </a:ext>
            </a:extLst>
          </p:cNvPr>
          <p:cNvSpPr>
            <a:spLocks noGrp="1"/>
          </p:cNvSpPr>
          <p:nvPr>
            <p:ph type="title"/>
          </p:nvPr>
        </p:nvSpPr>
        <p:spPr>
          <a:xfrm>
            <a:off x="741680" y="430482"/>
            <a:ext cx="10500989" cy="1327464"/>
          </a:xfrm>
        </p:spPr>
        <p:txBody>
          <a:bodyPr/>
          <a:lstStyle/>
          <a:p>
            <a:r>
              <a:rPr lang="en-US" dirty="0"/>
              <a:t>FINDINGS</a:t>
            </a:r>
          </a:p>
        </p:txBody>
      </p:sp>
      <p:sp>
        <p:nvSpPr>
          <p:cNvPr id="5" name="Slide Number Placeholder 4">
            <a:extLst>
              <a:ext uri="{FF2B5EF4-FFF2-40B4-BE49-F238E27FC236}">
                <a16:creationId xmlns:a16="http://schemas.microsoft.com/office/drawing/2014/main" id="{3EC45248-5AD4-A750-306B-822DCF8601CE}"/>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22</a:t>
            </a:fld>
            <a:endParaRPr lang="en-US" dirty="0"/>
          </a:p>
        </p:txBody>
      </p:sp>
      <p:sp>
        <p:nvSpPr>
          <p:cNvPr id="11" name="TextBox 10">
            <a:extLst>
              <a:ext uri="{FF2B5EF4-FFF2-40B4-BE49-F238E27FC236}">
                <a16:creationId xmlns:a16="http://schemas.microsoft.com/office/drawing/2014/main" id="{FA896E1E-1A1E-9EA0-34C7-C74B0991C2AA}"/>
              </a:ext>
            </a:extLst>
          </p:cNvPr>
          <p:cNvSpPr txBox="1"/>
          <p:nvPr/>
        </p:nvSpPr>
        <p:spPr>
          <a:xfrm>
            <a:off x="741680" y="1572324"/>
            <a:ext cx="11036190" cy="5047536"/>
          </a:xfrm>
          <a:prstGeom prst="rect">
            <a:avLst/>
          </a:prstGeom>
          <a:noFill/>
        </p:spPr>
        <p:txBody>
          <a:bodyPr wrap="square">
            <a:spAutoFit/>
          </a:bodyPr>
          <a:lstStyle/>
          <a:p>
            <a:endParaRPr lang="en-US" sz="1400" b="1" dirty="0">
              <a:solidFill>
                <a:schemeClr val="tx2">
                  <a:lumMod val="75000"/>
                </a:schemeClr>
              </a:solidFill>
              <a:latin typeface="+mj-lt"/>
            </a:endParaRPr>
          </a:p>
          <a:p>
            <a:endParaRPr lang="en-US" sz="1400" b="1" dirty="0">
              <a:solidFill>
                <a:schemeClr val="tx2">
                  <a:lumMod val="75000"/>
                </a:schemeClr>
              </a:solidFill>
              <a:latin typeface="+mj-lt"/>
            </a:endParaRPr>
          </a:p>
          <a:p>
            <a:r>
              <a:rPr lang="en-US" sz="1400" b="1" dirty="0">
                <a:solidFill>
                  <a:schemeClr val="tx2">
                    <a:lumMod val="75000"/>
                  </a:schemeClr>
                </a:solidFill>
                <a:latin typeface="+mj-lt"/>
              </a:rPr>
              <a:t>TRAINING SCORE ANALYSIS :</a:t>
            </a:r>
          </a:p>
          <a:p>
            <a:endParaRPr lang="en-US" sz="1400" b="1" dirty="0">
              <a:solidFill>
                <a:schemeClr val="tx2">
                  <a:lumMod val="75000"/>
                </a:schemeClr>
              </a:solidFill>
              <a:latin typeface="+mj-lt"/>
            </a:endParaRPr>
          </a:p>
          <a:p>
            <a:pPr marL="285750" indent="-285750">
              <a:buFont typeface="Arial" panose="020B0604020202020204" pitchFamily="34" charset="0"/>
              <a:buChar char="•"/>
            </a:pPr>
            <a:r>
              <a:rPr lang="en-US" sz="1400" dirty="0">
                <a:solidFill>
                  <a:schemeClr val="bg1"/>
                </a:solidFill>
                <a:latin typeface="+mj-lt"/>
              </a:rPr>
              <a:t>Employees with over 10 years at the company show significant declines in training scores, likely explaining their performance drops. This emphasizes the need for ongoing, high-quality training for all staff.</a:t>
            </a:r>
          </a:p>
          <a:p>
            <a:endParaRPr lang="en-US" sz="1400" dirty="0">
              <a:solidFill>
                <a:schemeClr val="bg1"/>
              </a:solidFill>
              <a:latin typeface="+mj-lt"/>
            </a:endParaRPr>
          </a:p>
          <a:p>
            <a:pPr marL="285750" indent="-285750">
              <a:buFont typeface="Arial" panose="020B0604020202020204" pitchFamily="34" charset="0"/>
              <a:buChar char="•"/>
            </a:pPr>
            <a:r>
              <a:rPr lang="en-US" sz="1400" dirty="0">
                <a:solidFill>
                  <a:schemeClr val="bg1"/>
                </a:solidFill>
                <a:latin typeface="+mj-lt"/>
              </a:rPr>
              <a:t>Additionally, the Sales &amp; Marketing and HR departments have below-average training scores. Poor performance in Sales &amp; Marketing may impact revenue, posing a risk to the company’s financial health. Similarly, low HR scores highlight the urgent need for quality training to improve performance and effectively manage training standards.</a:t>
            </a:r>
          </a:p>
          <a:p>
            <a:endParaRPr lang="en-US" sz="1400" b="1" dirty="0">
              <a:solidFill>
                <a:schemeClr val="tx2">
                  <a:lumMod val="75000"/>
                </a:schemeClr>
              </a:solidFill>
              <a:latin typeface="+mj-lt"/>
            </a:endParaRPr>
          </a:p>
          <a:p>
            <a:r>
              <a:rPr lang="en-US" sz="1400" b="1" dirty="0">
                <a:solidFill>
                  <a:schemeClr val="tx2">
                    <a:lumMod val="75000"/>
                  </a:schemeClr>
                </a:solidFill>
                <a:latin typeface="+mj-lt"/>
              </a:rPr>
              <a:t>EMPLOYEE MOTIVATION ANALYSIS :</a:t>
            </a:r>
          </a:p>
          <a:p>
            <a:r>
              <a:rPr lang="en-US" sz="1400" b="1" dirty="0">
                <a:solidFill>
                  <a:schemeClr val="tx2">
                    <a:lumMod val="75000"/>
                  </a:schemeClr>
                </a:solidFill>
                <a:latin typeface="+mj-lt"/>
              </a:rPr>
              <a:t>Awards Won By Department :</a:t>
            </a:r>
          </a:p>
          <a:p>
            <a:r>
              <a:rPr lang="en-US" sz="1400" dirty="0">
                <a:solidFill>
                  <a:schemeClr val="bg1"/>
                </a:solidFill>
                <a:latin typeface="+mj-lt"/>
              </a:rPr>
              <a:t>Sales &amp; Marketing received the most awards despite low performance ratings, while high-performing R&amp;D received few. To maintain motivation, awards should be fairly distributed across all departments.</a:t>
            </a:r>
            <a:endParaRPr lang="en-US" sz="1400" dirty="0">
              <a:solidFill>
                <a:schemeClr val="bg1"/>
              </a:solidFill>
              <a:latin typeface="+mj-lt"/>
              <a:cs typeface="Arial" panose="020B0604020202020204" pitchFamily="34" charset="0"/>
            </a:endParaRPr>
          </a:p>
          <a:p>
            <a:endParaRPr lang="en-IN" sz="1400" dirty="0">
              <a:solidFill>
                <a:schemeClr val="bg1"/>
              </a:solidFill>
              <a:latin typeface="+mj-lt"/>
              <a:cs typeface="Arial" panose="020B0604020202020204" pitchFamily="34" charset="0"/>
            </a:endParaRPr>
          </a:p>
          <a:p>
            <a:r>
              <a:rPr lang="en-US" sz="1400" b="1" dirty="0">
                <a:solidFill>
                  <a:schemeClr val="tx2">
                    <a:lumMod val="75000"/>
                  </a:schemeClr>
                </a:solidFill>
                <a:latin typeface="+mj-lt"/>
                <a:cs typeface="Arial" panose="020B0604020202020204" pitchFamily="34" charset="0"/>
              </a:rPr>
              <a:t>Awards Won By Service Length &amp; Performance Rating : </a:t>
            </a:r>
            <a:r>
              <a:rPr lang="en-US" sz="1400" dirty="0">
                <a:solidFill>
                  <a:schemeClr val="bg1"/>
                </a:solidFill>
                <a:latin typeface="+mj-lt"/>
              </a:rPr>
              <a:t>Award-winning employees have higher performance ratings than non-winners. A significant dip occurs for those with 14-15 years of service, signaling a need for HR intervention. Additionally, employees with over 20 years receive no awards, aligning with their declining ratings.</a:t>
            </a:r>
            <a:endParaRPr lang="en-US" sz="1400" b="1" dirty="0">
              <a:solidFill>
                <a:schemeClr val="bg1"/>
              </a:solidFill>
              <a:latin typeface="+mj-lt"/>
              <a:cs typeface="Arial" panose="020B0604020202020204" pitchFamily="34" charset="0"/>
            </a:endParaRPr>
          </a:p>
          <a:p>
            <a:endParaRPr lang="en-US" sz="1400" dirty="0">
              <a:solidFill>
                <a:schemeClr val="bg1"/>
              </a:solidFill>
              <a:latin typeface="+mj-lt"/>
            </a:endParaRPr>
          </a:p>
          <a:p>
            <a:pPr marL="285750" indent="-285750">
              <a:buFont typeface="Arial" panose="020B0604020202020204" pitchFamily="34" charset="0"/>
              <a:buChar char="•"/>
            </a:pPr>
            <a:endParaRPr lang="en-US" sz="1400" dirty="0">
              <a:solidFill>
                <a:schemeClr val="bg1"/>
              </a:solidFill>
              <a:latin typeface="+mj-lt"/>
            </a:endParaRPr>
          </a:p>
          <a:p>
            <a:endParaRPr lang="en-US" sz="1400" dirty="0">
              <a:solidFill>
                <a:schemeClr val="bg1"/>
              </a:solidFill>
              <a:latin typeface="+mj-lt"/>
            </a:endParaRPr>
          </a:p>
          <a:p>
            <a:endParaRPr lang="en-US" sz="1400" b="1" dirty="0">
              <a:solidFill>
                <a:schemeClr val="tx2">
                  <a:lumMod val="75000"/>
                </a:schemeClr>
              </a:solidFill>
              <a:latin typeface="+mj-lt"/>
            </a:endParaRPr>
          </a:p>
        </p:txBody>
      </p:sp>
    </p:spTree>
    <p:extLst>
      <p:ext uri="{BB962C8B-B14F-4D97-AF65-F5344CB8AC3E}">
        <p14:creationId xmlns:p14="http://schemas.microsoft.com/office/powerpoint/2010/main" val="5846632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CA29A4-AAFD-04EE-0732-0671E83D5EF1}"/>
              </a:ext>
            </a:extLst>
          </p:cNvPr>
          <p:cNvSpPr>
            <a:spLocks noGrp="1"/>
          </p:cNvSpPr>
          <p:nvPr>
            <p:ph type="title"/>
          </p:nvPr>
        </p:nvSpPr>
        <p:spPr>
          <a:xfrm>
            <a:off x="2399620" y="162560"/>
            <a:ext cx="8843050" cy="1616904"/>
          </a:xfrm>
        </p:spPr>
        <p:txBody>
          <a:bodyPr/>
          <a:lstStyle/>
          <a:p>
            <a:r>
              <a:rPr lang="en-IN" dirty="0"/>
              <a:t>Strategic Suggestions</a:t>
            </a:r>
            <a:endParaRPr lang="en-US" dirty="0"/>
          </a:p>
        </p:txBody>
      </p:sp>
      <p:sp>
        <p:nvSpPr>
          <p:cNvPr id="5" name="Slide Number Placeholder 4">
            <a:extLst>
              <a:ext uri="{FF2B5EF4-FFF2-40B4-BE49-F238E27FC236}">
                <a16:creationId xmlns:a16="http://schemas.microsoft.com/office/drawing/2014/main" id="{23E23533-91C6-420C-B7D7-4977ACF73ACF}"/>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23</a:t>
            </a:fld>
            <a:endParaRPr lang="en-US" dirty="0"/>
          </a:p>
        </p:txBody>
      </p:sp>
      <p:sp>
        <p:nvSpPr>
          <p:cNvPr id="10" name="TextBox 9">
            <a:extLst>
              <a:ext uri="{FF2B5EF4-FFF2-40B4-BE49-F238E27FC236}">
                <a16:creationId xmlns:a16="http://schemas.microsoft.com/office/drawing/2014/main" id="{184DB769-F3E1-8274-5920-2518F9D49F5E}"/>
              </a:ext>
            </a:extLst>
          </p:cNvPr>
          <p:cNvSpPr txBox="1"/>
          <p:nvPr/>
        </p:nvSpPr>
        <p:spPr>
          <a:xfrm>
            <a:off x="2300992" y="2040437"/>
            <a:ext cx="9040305" cy="3970318"/>
          </a:xfrm>
          <a:prstGeom prst="rect">
            <a:avLst/>
          </a:prstGeom>
          <a:noFill/>
        </p:spPr>
        <p:txBody>
          <a:bodyPr wrap="square" rtlCol="0">
            <a:spAutoFit/>
          </a:bodyPr>
          <a:lstStyle/>
          <a:p>
            <a:pPr marL="285750" indent="-285750">
              <a:buFont typeface="Wingdings" panose="05000000000000000000" pitchFamily="2" charset="2"/>
              <a:buChar char="Ø"/>
            </a:pPr>
            <a:r>
              <a:rPr lang="en-US" sz="1400" dirty="0">
                <a:solidFill>
                  <a:schemeClr val="bg1"/>
                </a:solidFill>
                <a:latin typeface="+mj-lt"/>
              </a:rPr>
              <a:t>To enhance gender diversity, the company should maintain a balance across all departments and recruitment channels while strategizing hiring plans. If suitable female candidates are not found, HR could consider talented women with career gaps or those seeking remote roles. Since females are outperforming men, maintaining diversity is essential.</a:t>
            </a:r>
          </a:p>
          <a:p>
            <a:endParaRPr lang="en-US" sz="1400" dirty="0">
              <a:solidFill>
                <a:schemeClr val="bg1"/>
              </a:solidFill>
              <a:latin typeface="+mj-lt"/>
            </a:endParaRPr>
          </a:p>
          <a:p>
            <a:pPr marL="285750" indent="-285750">
              <a:buFont typeface="Wingdings" panose="05000000000000000000" pitchFamily="2" charset="2"/>
              <a:buChar char="Ø"/>
            </a:pPr>
            <a:r>
              <a:rPr lang="en-US" sz="1400" dirty="0">
                <a:solidFill>
                  <a:schemeClr val="bg1"/>
                </a:solidFill>
                <a:latin typeface="+mj-lt"/>
              </a:rPr>
              <a:t>Training sessions should be limited to three to avoid disrupting work-life balance. Prioritizing quality training is essential for improving scores, which correlate with performance. Specialized training should be tailored for all age groups and seniority levels, focusing on employees with longer tenure. Training sessions should cover all relevant aspects, with a major focus on related content. Timely feedback from employees is essential to ensure alignment with training objectives.</a:t>
            </a:r>
          </a:p>
          <a:p>
            <a:endParaRPr lang="en-US" sz="1400" dirty="0">
              <a:solidFill>
                <a:schemeClr val="bg1"/>
              </a:solidFill>
              <a:latin typeface="+mj-lt"/>
            </a:endParaRPr>
          </a:p>
          <a:p>
            <a:pPr marL="285750" indent="-285750">
              <a:buFont typeface="Wingdings" panose="05000000000000000000" pitchFamily="2" charset="2"/>
              <a:buChar char="Ø"/>
            </a:pPr>
            <a:r>
              <a:rPr lang="en-US" sz="1400" dirty="0">
                <a:solidFill>
                  <a:schemeClr val="bg1"/>
                </a:solidFill>
                <a:latin typeface="+mj-lt"/>
              </a:rPr>
              <a:t>The Sales &amp; Marketing department requires more targeted training sessions to boost their performance. Continued low performance in this area could significantly impact revenue, which is not favorable for the company.</a:t>
            </a:r>
          </a:p>
          <a:p>
            <a:endParaRPr lang="en-US" sz="1400" dirty="0">
              <a:solidFill>
                <a:schemeClr val="bg1"/>
              </a:solidFill>
              <a:latin typeface="+mj-lt"/>
            </a:endParaRPr>
          </a:p>
          <a:p>
            <a:pPr marL="285750" indent="-285750">
              <a:buFont typeface="Wingdings" panose="05000000000000000000" pitchFamily="2" charset="2"/>
              <a:buChar char="Ø"/>
            </a:pPr>
            <a:r>
              <a:rPr lang="en-US" sz="1400" dirty="0">
                <a:solidFill>
                  <a:schemeClr val="bg1"/>
                </a:solidFill>
                <a:latin typeface="+mj-lt"/>
              </a:rPr>
              <a:t>Additionally, proper recognition and awards should be implemented periodically across all departments and levels to maintain motivation and enhance performance ratings.</a:t>
            </a:r>
            <a:endParaRPr lang="en-IN" sz="1400" dirty="0">
              <a:solidFill>
                <a:schemeClr val="bg1"/>
              </a:solidFill>
              <a:latin typeface="+mj-lt"/>
            </a:endParaRPr>
          </a:p>
        </p:txBody>
      </p:sp>
    </p:spTree>
    <p:extLst>
      <p:ext uri="{BB962C8B-B14F-4D97-AF65-F5344CB8AC3E}">
        <p14:creationId xmlns:p14="http://schemas.microsoft.com/office/powerpoint/2010/main" val="10736015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gradFill>
          <a:gsLst>
            <a:gs pos="100000">
              <a:schemeClr val="tx2"/>
            </a:gs>
            <a:gs pos="79000">
              <a:schemeClr val="accent6"/>
            </a:gs>
            <a:gs pos="31000">
              <a:srgbClr val="02090E"/>
            </a:gs>
            <a:gs pos="14000">
              <a:schemeClr val="accent4">
                <a:lumMod val="75000"/>
              </a:schemeClr>
            </a:gs>
            <a:gs pos="0">
              <a:schemeClr val="accent4"/>
            </a:gs>
          </a:gsLst>
          <a:lin ang="5400000" scaled="0"/>
        </a:gra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FEFE388-CD0B-9671-4D4E-D6D8004C8851}"/>
              </a:ext>
            </a:extLst>
          </p:cNvPr>
          <p:cNvSpPr>
            <a:spLocks noGrp="1"/>
          </p:cNvSpPr>
          <p:nvPr>
            <p:ph type="title"/>
          </p:nvPr>
        </p:nvSpPr>
        <p:spPr>
          <a:xfrm>
            <a:off x="799891" y="511762"/>
            <a:ext cx="4960830" cy="2785158"/>
          </a:xfrm>
        </p:spPr>
        <p:txBody>
          <a:bodyPr/>
          <a:lstStyle/>
          <a:p>
            <a:r>
              <a:rPr lang="en-US" dirty="0"/>
              <a:t>conclusion </a:t>
            </a:r>
          </a:p>
        </p:txBody>
      </p:sp>
      <p:pic>
        <p:nvPicPr>
          <p:cNvPr id="8" name="Picture Placeholder 7" descr="A blue and purple spirals">
            <a:extLst>
              <a:ext uri="{FF2B5EF4-FFF2-40B4-BE49-F238E27FC236}">
                <a16:creationId xmlns:a16="http://schemas.microsoft.com/office/drawing/2014/main" id="{E1DBD4C7-D952-4426-40FD-8799F80F821F}"/>
              </a:ext>
            </a:extLst>
          </p:cNvPr>
          <p:cNvPicPr>
            <a:picLocks noGrp="1" noChangeAspect="1"/>
          </p:cNvPicPr>
          <p:nvPr>
            <p:ph type="pic" sz="quarter" idx="13"/>
          </p:nvPr>
        </p:nvPicPr>
        <p:blipFill>
          <a:blip r:embed="rId3"/>
          <a:srcRect t="31" b="31"/>
          <a:stretch/>
        </p:blipFill>
        <p:spPr>
          <a:xfrm>
            <a:off x="6497638" y="336550"/>
            <a:ext cx="5322887" cy="6184900"/>
          </a:xfrm>
        </p:spPr>
      </p:pic>
      <p:sp>
        <p:nvSpPr>
          <p:cNvPr id="4" name="Slide Number Placeholder 3">
            <a:extLst>
              <a:ext uri="{FF2B5EF4-FFF2-40B4-BE49-F238E27FC236}">
                <a16:creationId xmlns:a16="http://schemas.microsoft.com/office/drawing/2014/main" id="{67D6EA54-3083-FB0D-9011-2353791B0495}"/>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24</a:t>
            </a:fld>
            <a:endParaRPr lang="en-US" dirty="0"/>
          </a:p>
        </p:txBody>
      </p:sp>
    </p:spTree>
    <p:extLst>
      <p:ext uri="{BB962C8B-B14F-4D97-AF65-F5344CB8AC3E}">
        <p14:creationId xmlns:p14="http://schemas.microsoft.com/office/powerpoint/2010/main" val="5981449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B2F92B-BA4A-3C8F-211F-CE7D3A3FC7A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CFB23F7-B43D-65B4-D838-3F5759F3ED02}"/>
              </a:ext>
            </a:extLst>
          </p:cNvPr>
          <p:cNvSpPr>
            <a:spLocks noGrp="1"/>
          </p:cNvSpPr>
          <p:nvPr>
            <p:ph type="title"/>
          </p:nvPr>
        </p:nvSpPr>
        <p:spPr>
          <a:xfrm>
            <a:off x="2399620" y="162560"/>
            <a:ext cx="8843050" cy="1616904"/>
          </a:xfrm>
        </p:spPr>
        <p:txBody>
          <a:bodyPr/>
          <a:lstStyle/>
          <a:p>
            <a:r>
              <a:rPr lang="en-IN" dirty="0"/>
              <a:t>conclusion</a:t>
            </a:r>
            <a:endParaRPr lang="en-US" dirty="0"/>
          </a:p>
        </p:txBody>
      </p:sp>
      <p:sp>
        <p:nvSpPr>
          <p:cNvPr id="5" name="Slide Number Placeholder 4">
            <a:extLst>
              <a:ext uri="{FF2B5EF4-FFF2-40B4-BE49-F238E27FC236}">
                <a16:creationId xmlns:a16="http://schemas.microsoft.com/office/drawing/2014/main" id="{937593CF-AD50-65D8-10C0-7C9B85A0F465}"/>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25</a:t>
            </a:fld>
            <a:endParaRPr lang="en-US" dirty="0"/>
          </a:p>
        </p:txBody>
      </p:sp>
      <p:sp>
        <p:nvSpPr>
          <p:cNvPr id="3" name="TextBox 2">
            <a:extLst>
              <a:ext uri="{FF2B5EF4-FFF2-40B4-BE49-F238E27FC236}">
                <a16:creationId xmlns:a16="http://schemas.microsoft.com/office/drawing/2014/main" id="{0180CCE8-B86E-5157-BBDC-9A69AC4D6CA6}"/>
              </a:ext>
            </a:extLst>
          </p:cNvPr>
          <p:cNvSpPr txBox="1"/>
          <p:nvPr/>
        </p:nvSpPr>
        <p:spPr>
          <a:xfrm>
            <a:off x="2286000" y="2107096"/>
            <a:ext cx="9906000" cy="4247317"/>
          </a:xfrm>
          <a:prstGeom prst="rect">
            <a:avLst/>
          </a:prstGeom>
          <a:noFill/>
        </p:spPr>
        <p:txBody>
          <a:bodyPr wrap="square" rtlCol="0">
            <a:spAutoFit/>
          </a:bodyPr>
          <a:lstStyle/>
          <a:p>
            <a:r>
              <a:rPr lang="en-US" sz="1400" dirty="0">
                <a:solidFill>
                  <a:schemeClr val="bg1"/>
                </a:solidFill>
                <a:latin typeface="+mj-lt"/>
              </a:rPr>
              <a:t>In conclusion, the HR analytics project revealed a significant imbalance in gender diversity, with 70% male and 30% female representation, as well as inconsistencies in performance, training, and award distribution.</a:t>
            </a:r>
            <a:endParaRPr lang="en-IN" sz="1400" dirty="0">
              <a:solidFill>
                <a:schemeClr val="bg1"/>
              </a:solidFill>
              <a:latin typeface="+mj-lt"/>
            </a:endParaRPr>
          </a:p>
          <a:p>
            <a:endParaRPr lang="en-IN" sz="1400" dirty="0">
              <a:solidFill>
                <a:schemeClr val="bg1"/>
              </a:solidFill>
            </a:endParaRPr>
          </a:p>
          <a:p>
            <a:r>
              <a:rPr lang="en-US" sz="1400" dirty="0">
                <a:solidFill>
                  <a:schemeClr val="bg1"/>
                </a:solidFill>
                <a:latin typeface="+mj-lt"/>
              </a:rPr>
              <a:t>A strong male hiring bias exists, particularly in the R&amp;D (95% male) and Legal (91% male) departments, despite females consistently outperforming males. Increasing gender diversity could improve team performance.</a:t>
            </a:r>
          </a:p>
          <a:p>
            <a:endParaRPr lang="en-US" sz="1400" dirty="0">
              <a:solidFill>
                <a:schemeClr val="bg1"/>
              </a:solidFill>
              <a:latin typeface="+mj-lt"/>
            </a:endParaRPr>
          </a:p>
          <a:p>
            <a:r>
              <a:rPr lang="en-US" sz="1400" dirty="0">
                <a:solidFill>
                  <a:schemeClr val="bg1"/>
                </a:solidFill>
                <a:latin typeface="+mj-lt"/>
              </a:rPr>
              <a:t>Performance ratings benefit from up to three training sessions, yet drop significantly for employees with over 10 years of service, suggesting a need for sustained training, especially for long-tenured staff. Low training and performance ratings in Sales &amp; Marketing (3.1 rating) department might impact revenue, while similar issues in HR may weaken overall training standards.</a:t>
            </a:r>
          </a:p>
          <a:p>
            <a:endParaRPr lang="en-US" sz="1400" dirty="0">
              <a:solidFill>
                <a:schemeClr val="bg1"/>
              </a:solidFill>
              <a:latin typeface="+mj-lt"/>
            </a:endParaRPr>
          </a:p>
          <a:p>
            <a:r>
              <a:rPr lang="en-US" sz="1400" dirty="0">
                <a:solidFill>
                  <a:schemeClr val="bg1"/>
                </a:solidFill>
                <a:latin typeface="+mj-lt"/>
              </a:rPr>
              <a:t>Award distribution favors lower-performing departments, such as Sales &amp; Marketing, over high performers like R&amp;D, potentially affecting morale. Additionally, performance drops notably for employees with 14-15 years and over 20 years of service, highlighting a need for HR interventions.</a:t>
            </a:r>
          </a:p>
          <a:p>
            <a:endParaRPr lang="en-US" sz="1400" dirty="0">
              <a:solidFill>
                <a:schemeClr val="bg1"/>
              </a:solidFill>
              <a:latin typeface="+mj-lt"/>
            </a:endParaRPr>
          </a:p>
          <a:p>
            <a:r>
              <a:rPr lang="en-US" sz="1400" dirty="0">
                <a:solidFill>
                  <a:schemeClr val="bg1"/>
                </a:solidFill>
                <a:latin typeface="+mj-lt"/>
              </a:rPr>
              <a:t>Addressing these issues through diverse hiring, quality training, and balanced recognition will foster a more motivated, inclusive, and high-performing workforce.</a:t>
            </a:r>
          </a:p>
          <a:p>
            <a:endParaRPr lang="en-IN" dirty="0">
              <a:solidFill>
                <a:schemeClr val="bg1"/>
              </a:solidFill>
            </a:endParaRPr>
          </a:p>
        </p:txBody>
      </p:sp>
    </p:spTree>
    <p:extLst>
      <p:ext uri="{BB962C8B-B14F-4D97-AF65-F5344CB8AC3E}">
        <p14:creationId xmlns:p14="http://schemas.microsoft.com/office/powerpoint/2010/main" val="10400964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hidden="1">
            <a:extLst>
              <a:ext uri="{FF2B5EF4-FFF2-40B4-BE49-F238E27FC236}">
                <a16:creationId xmlns:a16="http://schemas.microsoft.com/office/drawing/2014/main" id="{8692FC88-DAD7-F5AD-7831-DE54322108F6}"/>
              </a:ext>
              <a:ext uri="{C183D7F6-B498-43B3-948B-1728B52AA6E4}">
                <adec:decorative xmlns:adec="http://schemas.microsoft.com/office/drawing/2017/decorative" val="1"/>
              </a:ext>
            </a:extLst>
          </p:cNvPr>
          <p:cNvSpPr/>
          <p:nvPr/>
        </p:nvSpPr>
        <p:spPr>
          <a:xfrm>
            <a:off x="1" y="2"/>
            <a:ext cx="12227942" cy="6857997"/>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9" name="Title 1">
            <a:extLst>
              <a:ext uri="{FF2B5EF4-FFF2-40B4-BE49-F238E27FC236}">
                <a16:creationId xmlns:a16="http://schemas.microsoft.com/office/drawing/2014/main" id="{0FD6A3FE-1BF6-4C1A-0553-EBD497A69F2D}"/>
              </a:ext>
            </a:extLst>
          </p:cNvPr>
          <p:cNvSpPr>
            <a:spLocks noGrp="1"/>
          </p:cNvSpPr>
          <p:nvPr>
            <p:ph type="title"/>
          </p:nvPr>
        </p:nvSpPr>
        <p:spPr>
          <a:xfrm>
            <a:off x="2932448" y="264160"/>
            <a:ext cx="6327105" cy="3373973"/>
          </a:xfrm>
        </p:spPr>
        <p:txBody>
          <a:bodyPr anchor="b"/>
          <a:lstStyle/>
          <a:p>
            <a:r>
              <a:rPr lang="en-US" dirty="0"/>
              <a:t>thankyou</a:t>
            </a:r>
          </a:p>
        </p:txBody>
      </p:sp>
    </p:spTree>
    <p:extLst>
      <p:ext uri="{BB962C8B-B14F-4D97-AF65-F5344CB8AC3E}">
        <p14:creationId xmlns:p14="http://schemas.microsoft.com/office/powerpoint/2010/main" val="13307339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8AEC13-9320-C996-0797-BF808ABFD33A}"/>
              </a:ext>
            </a:extLst>
          </p:cNvPr>
          <p:cNvSpPr>
            <a:spLocks noGrp="1"/>
          </p:cNvSpPr>
          <p:nvPr>
            <p:ph type="title"/>
          </p:nvPr>
        </p:nvSpPr>
        <p:spPr/>
        <p:txBody>
          <a:bodyPr/>
          <a:lstStyle/>
          <a:p>
            <a:r>
              <a:rPr lang="en-IN" dirty="0"/>
              <a:t>EXECUTIVE SUMMARY</a:t>
            </a:r>
          </a:p>
        </p:txBody>
      </p:sp>
      <p:sp>
        <p:nvSpPr>
          <p:cNvPr id="4" name="Slide Number Placeholder 3">
            <a:extLst>
              <a:ext uri="{FF2B5EF4-FFF2-40B4-BE49-F238E27FC236}">
                <a16:creationId xmlns:a16="http://schemas.microsoft.com/office/drawing/2014/main" id="{7E531DE4-FAEC-3C31-0851-6CD061B02B2E}"/>
              </a:ext>
            </a:extLst>
          </p:cNvPr>
          <p:cNvSpPr>
            <a:spLocks noGrp="1"/>
          </p:cNvSpPr>
          <p:nvPr>
            <p:ph type="sldNum" sz="quarter" idx="12"/>
          </p:nvPr>
        </p:nvSpPr>
        <p:spPr/>
        <p:txBody>
          <a:bodyPr/>
          <a:lstStyle/>
          <a:p>
            <a:fld id="{FE024F78-56A6-7740-B68D-8D4D026EDF3F}" type="slidenum">
              <a:rPr lang="en-US" smtClean="0"/>
              <a:pPr/>
              <a:t>3</a:t>
            </a:fld>
            <a:endParaRPr lang="en-US" dirty="0"/>
          </a:p>
        </p:txBody>
      </p:sp>
      <p:sp>
        <p:nvSpPr>
          <p:cNvPr id="5" name="TextBox 4">
            <a:extLst>
              <a:ext uri="{FF2B5EF4-FFF2-40B4-BE49-F238E27FC236}">
                <a16:creationId xmlns:a16="http://schemas.microsoft.com/office/drawing/2014/main" id="{4F5F65BD-9313-87F6-CB30-CC930BA99963}"/>
              </a:ext>
            </a:extLst>
          </p:cNvPr>
          <p:cNvSpPr txBox="1"/>
          <p:nvPr/>
        </p:nvSpPr>
        <p:spPr>
          <a:xfrm>
            <a:off x="904568" y="2172929"/>
            <a:ext cx="8236403" cy="1754326"/>
          </a:xfrm>
          <a:prstGeom prst="rect">
            <a:avLst/>
          </a:prstGeom>
          <a:noFill/>
        </p:spPr>
        <p:txBody>
          <a:bodyPr wrap="square" rtlCol="0">
            <a:spAutoFit/>
          </a:bodyPr>
          <a:lstStyle/>
          <a:p>
            <a:r>
              <a:rPr lang="en-US" dirty="0">
                <a:solidFill>
                  <a:schemeClr val="bg1"/>
                </a:solidFill>
              </a:rPr>
              <a:t>In this data analytics project, I conducted a comprehensive analysis of an HR dataset containing 15,416 records across 14 columns. The project involved meticulous data cleaning and preprocessing to ensure high data quality. Using Power BI for visualization, I uncovered key insights into gender diversity, employee performance, motivation, and departmental trends, providing actionable recommendations to support strategic HR decision-making.</a:t>
            </a:r>
            <a:endParaRPr lang="en-IN" dirty="0">
              <a:solidFill>
                <a:schemeClr val="bg1"/>
              </a:solidFill>
            </a:endParaRPr>
          </a:p>
        </p:txBody>
      </p:sp>
    </p:spTree>
    <p:extLst>
      <p:ext uri="{BB962C8B-B14F-4D97-AF65-F5344CB8AC3E}">
        <p14:creationId xmlns:p14="http://schemas.microsoft.com/office/powerpoint/2010/main" val="31519076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1FB818-55D6-ED07-09B0-17A27BCC9D0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7C685F0-07A4-6F27-107C-3E2E8E780440}"/>
              </a:ext>
            </a:extLst>
          </p:cNvPr>
          <p:cNvSpPr>
            <a:spLocks noGrp="1"/>
          </p:cNvSpPr>
          <p:nvPr>
            <p:ph type="title"/>
          </p:nvPr>
        </p:nvSpPr>
        <p:spPr/>
        <p:txBody>
          <a:bodyPr/>
          <a:lstStyle/>
          <a:p>
            <a:r>
              <a:rPr lang="en-IN" dirty="0"/>
              <a:t>introduction</a:t>
            </a:r>
          </a:p>
        </p:txBody>
      </p:sp>
      <p:sp>
        <p:nvSpPr>
          <p:cNvPr id="4" name="Slide Number Placeholder 3">
            <a:extLst>
              <a:ext uri="{FF2B5EF4-FFF2-40B4-BE49-F238E27FC236}">
                <a16:creationId xmlns:a16="http://schemas.microsoft.com/office/drawing/2014/main" id="{DB8CB699-B1C7-A6CE-F030-6D71202D17DC}"/>
              </a:ext>
            </a:extLst>
          </p:cNvPr>
          <p:cNvSpPr>
            <a:spLocks noGrp="1"/>
          </p:cNvSpPr>
          <p:nvPr>
            <p:ph type="sldNum" sz="quarter" idx="12"/>
          </p:nvPr>
        </p:nvSpPr>
        <p:spPr/>
        <p:txBody>
          <a:bodyPr/>
          <a:lstStyle/>
          <a:p>
            <a:fld id="{FE024F78-56A6-7740-B68D-8D4D026EDF3F}" type="slidenum">
              <a:rPr lang="en-US" smtClean="0"/>
              <a:pPr/>
              <a:t>4</a:t>
            </a:fld>
            <a:endParaRPr lang="en-US" dirty="0"/>
          </a:p>
        </p:txBody>
      </p:sp>
      <p:sp>
        <p:nvSpPr>
          <p:cNvPr id="5" name="TextBox 4">
            <a:extLst>
              <a:ext uri="{FF2B5EF4-FFF2-40B4-BE49-F238E27FC236}">
                <a16:creationId xmlns:a16="http://schemas.microsoft.com/office/drawing/2014/main" id="{6A99325B-3136-2877-7B3F-27B29358607E}"/>
              </a:ext>
            </a:extLst>
          </p:cNvPr>
          <p:cNvSpPr txBox="1"/>
          <p:nvPr/>
        </p:nvSpPr>
        <p:spPr>
          <a:xfrm>
            <a:off x="904568" y="2172929"/>
            <a:ext cx="8236403" cy="1754326"/>
          </a:xfrm>
          <a:prstGeom prst="rect">
            <a:avLst/>
          </a:prstGeom>
          <a:noFill/>
        </p:spPr>
        <p:txBody>
          <a:bodyPr wrap="square" rtlCol="0">
            <a:spAutoFit/>
          </a:bodyPr>
          <a:lstStyle/>
          <a:p>
            <a:r>
              <a:rPr lang="en-US" dirty="0">
                <a:solidFill>
                  <a:schemeClr val="bg1"/>
                </a:solidFill>
              </a:rPr>
              <a:t>In this presentation, I delved into an HR Data Analytics project for a company. I rigorously analyzed a dataset containing 15,416 records and 14 columns. My focus included data cleaning and transformation using advanced Excel, data analysis through MySQL, and visualization with Power BI. This approach enabled me to uncover hidden insights and trends to inform strategic HR decision-making.</a:t>
            </a:r>
            <a:endParaRPr lang="en-IN" dirty="0">
              <a:solidFill>
                <a:schemeClr val="bg1"/>
              </a:solidFill>
            </a:endParaRPr>
          </a:p>
        </p:txBody>
      </p:sp>
    </p:spTree>
    <p:extLst>
      <p:ext uri="{BB962C8B-B14F-4D97-AF65-F5344CB8AC3E}">
        <p14:creationId xmlns:p14="http://schemas.microsoft.com/office/powerpoint/2010/main" val="15228520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17F7C5-CBA2-9823-0CBA-5BD773998046}"/>
              </a:ext>
            </a:extLst>
          </p:cNvPr>
          <p:cNvSpPr>
            <a:spLocks noGrp="1"/>
          </p:cNvSpPr>
          <p:nvPr>
            <p:ph type="title"/>
          </p:nvPr>
        </p:nvSpPr>
        <p:spPr>
          <a:xfrm>
            <a:off x="321869" y="579120"/>
            <a:ext cx="11548261" cy="776400"/>
          </a:xfrm>
        </p:spPr>
        <p:txBody>
          <a:bodyPr/>
          <a:lstStyle/>
          <a:p>
            <a:r>
              <a:rPr lang="en-US" dirty="0"/>
              <a:t>methodology</a:t>
            </a:r>
          </a:p>
        </p:txBody>
      </p:sp>
      <p:sp>
        <p:nvSpPr>
          <p:cNvPr id="3" name="Slide Number Placeholder 2">
            <a:extLst>
              <a:ext uri="{FF2B5EF4-FFF2-40B4-BE49-F238E27FC236}">
                <a16:creationId xmlns:a16="http://schemas.microsoft.com/office/drawing/2014/main" id="{A6A971A9-0C5C-DDFC-67F9-2E5A55F12F67}"/>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5</a:t>
            </a:fld>
            <a:endParaRPr lang="en-US" dirty="0"/>
          </a:p>
        </p:txBody>
      </p:sp>
      <p:pic>
        <p:nvPicPr>
          <p:cNvPr id="7" name="Picture 6">
            <a:extLst>
              <a:ext uri="{FF2B5EF4-FFF2-40B4-BE49-F238E27FC236}">
                <a16:creationId xmlns:a16="http://schemas.microsoft.com/office/drawing/2014/main" id="{B72A3E4A-F454-A2A4-40A5-8DF3F96963EE}"/>
              </a:ext>
            </a:extLst>
          </p:cNvPr>
          <p:cNvPicPr>
            <a:picLocks noChangeAspect="1"/>
          </p:cNvPicPr>
          <p:nvPr/>
        </p:nvPicPr>
        <p:blipFill>
          <a:blip r:embed="rId3">
            <a:extLst>
              <a:ext uri="{BEBA8EAE-BF5A-486C-A8C5-ECC9F3942E4B}">
                <a14:imgProps xmlns:a14="http://schemas.microsoft.com/office/drawing/2010/main">
                  <a14:imgLayer r:embed="rId4">
                    <a14:imgEffect>
                      <a14:colorTemperature colorTemp="4700"/>
                    </a14:imgEffect>
                  </a14:imgLayer>
                </a14:imgProps>
              </a:ext>
              <a:ext uri="{837473B0-CC2E-450A-ABE3-18F120FF3D39}">
                <a1611:picAttrSrcUrl xmlns:a1611="http://schemas.microsoft.com/office/drawing/2016/11/main" r:id="rId5"/>
              </a:ext>
            </a:extLst>
          </a:blip>
          <a:stretch>
            <a:fillRect/>
          </a:stretch>
        </p:blipFill>
        <p:spPr>
          <a:xfrm>
            <a:off x="719081" y="2075196"/>
            <a:ext cx="1621080" cy="591490"/>
          </a:xfrm>
          <a:prstGeom prst="rect">
            <a:avLst/>
          </a:prstGeom>
          <a:ln>
            <a:noFill/>
          </a:ln>
          <a:effectLst>
            <a:outerShdw blurRad="292100" dist="139700" dir="2700000" algn="tl" rotWithShape="0">
              <a:srgbClr val="333333">
                <a:alpha val="65000"/>
              </a:srgbClr>
            </a:outerShdw>
          </a:effectLst>
        </p:spPr>
      </p:pic>
      <p:cxnSp>
        <p:nvCxnSpPr>
          <p:cNvPr id="9" name="Straight Connector 8">
            <a:extLst>
              <a:ext uri="{FF2B5EF4-FFF2-40B4-BE49-F238E27FC236}">
                <a16:creationId xmlns:a16="http://schemas.microsoft.com/office/drawing/2014/main" id="{80544DB5-81E6-BB79-C039-A007C268F565}"/>
              </a:ext>
              <a:ext uri="{C183D7F6-B498-43B3-948B-1728B52AA6E4}">
                <adec:decorative xmlns:adec="http://schemas.microsoft.com/office/drawing/2017/decorative" val="1"/>
              </a:ext>
            </a:extLst>
          </p:cNvPr>
          <p:cNvCxnSpPr>
            <a:cxnSpLocks/>
          </p:cNvCxnSpPr>
          <p:nvPr/>
        </p:nvCxnSpPr>
        <p:spPr>
          <a:xfrm>
            <a:off x="2340161" y="2345248"/>
            <a:ext cx="1074461" cy="0"/>
          </a:xfrm>
          <a:prstGeom prst="line">
            <a:avLst/>
          </a:prstGeom>
          <a:ln>
            <a:solidFill>
              <a:schemeClr val="bg1"/>
            </a:solidFill>
          </a:ln>
        </p:spPr>
        <p:style>
          <a:lnRef idx="2">
            <a:schemeClr val="dk1"/>
          </a:lnRef>
          <a:fillRef idx="0">
            <a:schemeClr val="dk1"/>
          </a:fillRef>
          <a:effectRef idx="1">
            <a:schemeClr val="dk1"/>
          </a:effectRef>
          <a:fontRef idx="minor">
            <a:schemeClr val="tx1"/>
          </a:fontRef>
        </p:style>
      </p:cxnSp>
      <p:pic>
        <p:nvPicPr>
          <p:cNvPr id="11" name="Picture 10">
            <a:extLst>
              <a:ext uri="{FF2B5EF4-FFF2-40B4-BE49-F238E27FC236}">
                <a16:creationId xmlns:a16="http://schemas.microsoft.com/office/drawing/2014/main" id="{8DEC6C0E-0183-27D5-3131-C22F7B3414CA}"/>
              </a:ext>
            </a:extLst>
          </p:cNvPr>
          <p:cNvPicPr>
            <a:picLocks noChangeAspect="1"/>
          </p:cNvPicPr>
          <p:nvPr/>
        </p:nvPicPr>
        <p:blipFill>
          <a:blip r:embed="rId6"/>
          <a:stretch>
            <a:fillRect/>
          </a:stretch>
        </p:blipFill>
        <p:spPr>
          <a:xfrm>
            <a:off x="5515553" y="1920884"/>
            <a:ext cx="1353118" cy="789091"/>
          </a:xfrm>
          <a:prstGeom prst="rect">
            <a:avLst/>
          </a:prstGeom>
        </p:spPr>
      </p:pic>
      <p:cxnSp>
        <p:nvCxnSpPr>
          <p:cNvPr id="12" name="Straight Connector 11">
            <a:extLst>
              <a:ext uri="{FF2B5EF4-FFF2-40B4-BE49-F238E27FC236}">
                <a16:creationId xmlns:a16="http://schemas.microsoft.com/office/drawing/2014/main" id="{075D05C1-9B36-4194-610B-D1973356DEEE}"/>
              </a:ext>
              <a:ext uri="{C183D7F6-B498-43B3-948B-1728B52AA6E4}">
                <adec:decorative xmlns:adec="http://schemas.microsoft.com/office/drawing/2017/decorative" val="1"/>
              </a:ext>
            </a:extLst>
          </p:cNvPr>
          <p:cNvCxnSpPr>
            <a:cxnSpLocks/>
          </p:cNvCxnSpPr>
          <p:nvPr/>
        </p:nvCxnSpPr>
        <p:spPr>
          <a:xfrm>
            <a:off x="6873347" y="2309465"/>
            <a:ext cx="1048762" cy="0"/>
          </a:xfrm>
          <a:prstGeom prst="line">
            <a:avLst/>
          </a:prstGeom>
          <a:ln>
            <a:solidFill>
              <a:schemeClr val="bg1"/>
            </a:solidFill>
          </a:ln>
        </p:spPr>
        <p:style>
          <a:lnRef idx="2">
            <a:schemeClr val="dk1"/>
          </a:lnRef>
          <a:fillRef idx="0">
            <a:schemeClr val="dk1"/>
          </a:fillRef>
          <a:effectRef idx="1">
            <a:schemeClr val="dk1"/>
          </a:effectRef>
          <a:fontRef idx="minor">
            <a:schemeClr val="tx1"/>
          </a:fontRef>
        </p:style>
      </p:cxnSp>
      <p:pic>
        <p:nvPicPr>
          <p:cNvPr id="13" name="Picture 6" descr="Power BI Updates - October 2019 - Objective">
            <a:extLst>
              <a:ext uri="{FF2B5EF4-FFF2-40B4-BE49-F238E27FC236}">
                <a16:creationId xmlns:a16="http://schemas.microsoft.com/office/drawing/2014/main" id="{8E7480BD-94C5-6B11-E7E9-D0E6905CE49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815586" y="1930192"/>
            <a:ext cx="1122500" cy="770476"/>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cxnSp>
        <p:nvCxnSpPr>
          <p:cNvPr id="14" name="Straight Connector 13">
            <a:extLst>
              <a:ext uri="{FF2B5EF4-FFF2-40B4-BE49-F238E27FC236}">
                <a16:creationId xmlns:a16="http://schemas.microsoft.com/office/drawing/2014/main" id="{A6356542-131E-1410-5853-1EC92DED4A51}"/>
              </a:ext>
              <a:ext uri="{C183D7F6-B498-43B3-948B-1728B52AA6E4}">
                <adec:decorative xmlns:adec="http://schemas.microsoft.com/office/drawing/2017/decorative" val="1"/>
              </a:ext>
            </a:extLst>
          </p:cNvPr>
          <p:cNvCxnSpPr>
            <a:cxnSpLocks/>
          </p:cNvCxnSpPr>
          <p:nvPr/>
        </p:nvCxnSpPr>
        <p:spPr>
          <a:xfrm>
            <a:off x="8926703" y="2300736"/>
            <a:ext cx="1062897" cy="5965"/>
          </a:xfrm>
          <a:prstGeom prst="line">
            <a:avLst/>
          </a:prstGeom>
          <a:ln>
            <a:solidFill>
              <a:schemeClr val="bg1"/>
            </a:solidFill>
          </a:ln>
        </p:spPr>
        <p:style>
          <a:lnRef idx="2">
            <a:schemeClr val="dk1"/>
          </a:lnRef>
          <a:fillRef idx="0">
            <a:schemeClr val="dk1"/>
          </a:fillRef>
          <a:effectRef idx="1">
            <a:schemeClr val="dk1"/>
          </a:effectRef>
          <a:fontRef idx="minor">
            <a:schemeClr val="tx1"/>
          </a:fontRef>
        </p:style>
      </p:cxnSp>
      <p:pic>
        <p:nvPicPr>
          <p:cNvPr id="15" name="Picture 8" descr="Download Github, Github Logo, Github ...">
            <a:extLst>
              <a:ext uri="{FF2B5EF4-FFF2-40B4-BE49-F238E27FC236}">
                <a16:creationId xmlns:a16="http://schemas.microsoft.com/office/drawing/2014/main" id="{7835902F-B487-9567-9AB3-3F5E320EA954}"/>
              </a:ext>
            </a:extLst>
          </p:cNvPr>
          <p:cNvPicPr>
            <a:picLocks noChangeAspect="1" noChangeArrowheads="1"/>
          </p:cNvPicPr>
          <p:nvPr/>
        </p:nvPicPr>
        <p:blipFill>
          <a:blip r:embed="rId8">
            <a:alphaModFix amt="85000"/>
            <a:extLst>
              <a:ext uri="{28A0092B-C50C-407E-A947-70E740481C1C}">
                <a14:useLocalDpi xmlns:a14="http://schemas.microsoft.com/office/drawing/2010/main" val="0"/>
              </a:ext>
            </a:extLst>
          </a:blip>
          <a:srcRect/>
          <a:stretch>
            <a:fillRect/>
          </a:stretch>
        </p:blipFill>
        <p:spPr bwMode="auto">
          <a:xfrm>
            <a:off x="9880325" y="1882642"/>
            <a:ext cx="1300128" cy="827333"/>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16" name="TextBox 15">
            <a:extLst>
              <a:ext uri="{FF2B5EF4-FFF2-40B4-BE49-F238E27FC236}">
                <a16:creationId xmlns:a16="http://schemas.microsoft.com/office/drawing/2014/main" id="{D4D106D1-64EA-C7DA-0D52-C8634475EBC7}"/>
              </a:ext>
            </a:extLst>
          </p:cNvPr>
          <p:cNvSpPr txBox="1"/>
          <p:nvPr/>
        </p:nvSpPr>
        <p:spPr>
          <a:xfrm>
            <a:off x="942540" y="3005275"/>
            <a:ext cx="1174161" cy="369332"/>
          </a:xfrm>
          <a:prstGeom prst="rect">
            <a:avLst/>
          </a:prstGeom>
          <a:noFill/>
        </p:spPr>
        <p:txBody>
          <a:bodyPr wrap="square" rtlCol="0">
            <a:spAutoFit/>
          </a:bodyPr>
          <a:lstStyle/>
          <a:p>
            <a:r>
              <a:rPr lang="en-IN" b="1" dirty="0">
                <a:solidFill>
                  <a:schemeClr val="bg1"/>
                </a:solidFill>
                <a:latin typeface="Century Gothic Bold" panose="020B0702020202020204" pitchFamily="34" charset="0"/>
              </a:rPr>
              <a:t>KAGGLE</a:t>
            </a:r>
          </a:p>
        </p:txBody>
      </p:sp>
      <p:sp>
        <p:nvSpPr>
          <p:cNvPr id="17" name="TextBox 16">
            <a:extLst>
              <a:ext uri="{FF2B5EF4-FFF2-40B4-BE49-F238E27FC236}">
                <a16:creationId xmlns:a16="http://schemas.microsoft.com/office/drawing/2014/main" id="{1BBC3020-5F1E-573B-C932-E408EBB565A9}"/>
              </a:ext>
            </a:extLst>
          </p:cNvPr>
          <p:cNvSpPr txBox="1"/>
          <p:nvPr/>
        </p:nvSpPr>
        <p:spPr>
          <a:xfrm>
            <a:off x="5515553" y="2965645"/>
            <a:ext cx="1357794" cy="369332"/>
          </a:xfrm>
          <a:prstGeom prst="rect">
            <a:avLst/>
          </a:prstGeom>
          <a:noFill/>
        </p:spPr>
        <p:txBody>
          <a:bodyPr wrap="square" rtlCol="0">
            <a:spAutoFit/>
          </a:bodyPr>
          <a:lstStyle/>
          <a:p>
            <a:pPr algn="ctr"/>
            <a:r>
              <a:rPr lang="en-IN" b="1" dirty="0">
                <a:solidFill>
                  <a:schemeClr val="bg1"/>
                </a:solidFill>
                <a:latin typeface="Century Gothic Bold" panose="020B0702020202020204" pitchFamily="34" charset="0"/>
              </a:rPr>
              <a:t>MySQL</a:t>
            </a:r>
          </a:p>
        </p:txBody>
      </p:sp>
      <p:sp>
        <p:nvSpPr>
          <p:cNvPr id="18" name="TextBox 17">
            <a:extLst>
              <a:ext uri="{FF2B5EF4-FFF2-40B4-BE49-F238E27FC236}">
                <a16:creationId xmlns:a16="http://schemas.microsoft.com/office/drawing/2014/main" id="{B45A78BA-1C08-2816-385E-00DADD0514ED}"/>
              </a:ext>
            </a:extLst>
          </p:cNvPr>
          <p:cNvSpPr txBox="1"/>
          <p:nvPr/>
        </p:nvSpPr>
        <p:spPr>
          <a:xfrm>
            <a:off x="7815586" y="2939653"/>
            <a:ext cx="1402081" cy="369332"/>
          </a:xfrm>
          <a:prstGeom prst="rect">
            <a:avLst/>
          </a:prstGeom>
          <a:noFill/>
        </p:spPr>
        <p:txBody>
          <a:bodyPr wrap="square" rtlCol="0">
            <a:spAutoFit/>
          </a:bodyPr>
          <a:lstStyle/>
          <a:p>
            <a:r>
              <a:rPr lang="en-IN" b="1" dirty="0">
                <a:solidFill>
                  <a:schemeClr val="bg1"/>
                </a:solidFill>
                <a:latin typeface="Century Gothic Bold" panose="020B0702020202020204" pitchFamily="34" charset="0"/>
              </a:rPr>
              <a:t>POWER BI</a:t>
            </a:r>
          </a:p>
        </p:txBody>
      </p:sp>
      <p:sp>
        <p:nvSpPr>
          <p:cNvPr id="19" name="TextBox 18">
            <a:extLst>
              <a:ext uri="{FF2B5EF4-FFF2-40B4-BE49-F238E27FC236}">
                <a16:creationId xmlns:a16="http://schemas.microsoft.com/office/drawing/2014/main" id="{39D420EE-3621-0734-607F-2E1CFB365CA4}"/>
              </a:ext>
            </a:extLst>
          </p:cNvPr>
          <p:cNvSpPr txBox="1"/>
          <p:nvPr/>
        </p:nvSpPr>
        <p:spPr>
          <a:xfrm>
            <a:off x="10155459" y="2929165"/>
            <a:ext cx="1291731" cy="369332"/>
          </a:xfrm>
          <a:prstGeom prst="rect">
            <a:avLst/>
          </a:prstGeom>
          <a:noFill/>
        </p:spPr>
        <p:txBody>
          <a:bodyPr wrap="square" rtlCol="0">
            <a:spAutoFit/>
          </a:bodyPr>
          <a:lstStyle/>
          <a:p>
            <a:r>
              <a:rPr lang="en-IN" b="1" dirty="0">
                <a:solidFill>
                  <a:schemeClr val="bg1"/>
                </a:solidFill>
                <a:latin typeface="Century Gothic Bold" panose="020B0702020202020204" pitchFamily="34" charset="0"/>
              </a:rPr>
              <a:t>GITHUB</a:t>
            </a:r>
          </a:p>
        </p:txBody>
      </p:sp>
      <p:sp>
        <p:nvSpPr>
          <p:cNvPr id="20" name="TextBox 19">
            <a:extLst>
              <a:ext uri="{FF2B5EF4-FFF2-40B4-BE49-F238E27FC236}">
                <a16:creationId xmlns:a16="http://schemas.microsoft.com/office/drawing/2014/main" id="{9F5F277D-226B-95B1-A82C-4640AE2249A3}"/>
              </a:ext>
            </a:extLst>
          </p:cNvPr>
          <p:cNvSpPr txBox="1"/>
          <p:nvPr/>
        </p:nvSpPr>
        <p:spPr>
          <a:xfrm>
            <a:off x="719081" y="3549936"/>
            <a:ext cx="1789804" cy="2123658"/>
          </a:xfrm>
          <a:prstGeom prst="rect">
            <a:avLst/>
          </a:prstGeom>
          <a:noFill/>
        </p:spPr>
        <p:txBody>
          <a:bodyPr wrap="square" rtlCol="0">
            <a:spAutoFit/>
          </a:bodyPr>
          <a:lstStyle/>
          <a:p>
            <a:pPr algn="ctr"/>
            <a:r>
              <a:rPr lang="en-US" sz="2000" b="1" dirty="0">
                <a:solidFill>
                  <a:schemeClr val="accent4">
                    <a:lumMod val="60000"/>
                    <a:lumOff val="40000"/>
                  </a:schemeClr>
                </a:solidFill>
                <a:latin typeface="Calibri" panose="020F0502020204030204" pitchFamily="34" charset="0"/>
                <a:ea typeface="Calibri" panose="020F0502020204030204" pitchFamily="34" charset="0"/>
                <a:cs typeface="Calibri" panose="020F0502020204030204" pitchFamily="34" charset="0"/>
              </a:rPr>
              <a:t>Data Collection</a:t>
            </a:r>
          </a:p>
          <a:p>
            <a:pPr algn="ctr"/>
            <a:r>
              <a:rPr lang="en-US" sz="1600" dirty="0">
                <a:solidFill>
                  <a:schemeClr val="bg1"/>
                </a:solidFill>
                <a:latin typeface="Arial" panose="020B0604020202020204" pitchFamily="34" charset="0"/>
                <a:ea typeface="Calibri" panose="020F0502020204030204" pitchFamily="34" charset="0"/>
                <a:cs typeface="Arial" panose="020B0604020202020204" pitchFamily="34" charset="0"/>
              </a:rPr>
              <a:t>Kaggle is a vast resource offering a wide variety of datasets, enabling seamless data collection</a:t>
            </a:r>
            <a:endParaRPr lang="en-IN" sz="1600" dirty="0">
              <a:solidFill>
                <a:schemeClr val="bg1"/>
              </a:solidFill>
              <a:latin typeface="Arial" panose="020B0604020202020204" pitchFamily="34" charset="0"/>
              <a:ea typeface="Calibri" panose="020F0502020204030204" pitchFamily="34" charset="0"/>
              <a:cs typeface="Arial" panose="020B0604020202020204" pitchFamily="34" charset="0"/>
            </a:endParaRPr>
          </a:p>
        </p:txBody>
      </p:sp>
      <p:pic>
        <p:nvPicPr>
          <p:cNvPr id="25" name="Picture 24">
            <a:extLst>
              <a:ext uri="{FF2B5EF4-FFF2-40B4-BE49-F238E27FC236}">
                <a16:creationId xmlns:a16="http://schemas.microsoft.com/office/drawing/2014/main" id="{83C796E7-927B-63E0-246A-AC18169C8F32}"/>
              </a:ext>
            </a:extLst>
          </p:cNvPr>
          <p:cNvPicPr>
            <a:picLocks noChangeAspect="1"/>
          </p:cNvPicPr>
          <p:nvPr/>
        </p:nvPicPr>
        <p:blipFill>
          <a:blip r:embed="rId9"/>
          <a:stretch>
            <a:fillRect/>
          </a:stretch>
        </p:blipFill>
        <p:spPr>
          <a:xfrm>
            <a:off x="3189195" y="1950702"/>
            <a:ext cx="1353118" cy="789091"/>
          </a:xfrm>
          <a:prstGeom prst="rect">
            <a:avLst/>
          </a:prstGeom>
        </p:spPr>
      </p:pic>
      <p:cxnSp>
        <p:nvCxnSpPr>
          <p:cNvPr id="26" name="Straight Connector 25">
            <a:extLst>
              <a:ext uri="{FF2B5EF4-FFF2-40B4-BE49-F238E27FC236}">
                <a16:creationId xmlns:a16="http://schemas.microsoft.com/office/drawing/2014/main" id="{15D0F04A-E335-96A3-1FE5-3CC1729141B0}"/>
              </a:ext>
              <a:ext uri="{C183D7F6-B498-43B3-948B-1728B52AA6E4}">
                <adec:decorative xmlns:adec="http://schemas.microsoft.com/office/drawing/2017/decorative" val="1"/>
              </a:ext>
            </a:extLst>
          </p:cNvPr>
          <p:cNvCxnSpPr>
            <a:cxnSpLocks/>
          </p:cNvCxnSpPr>
          <p:nvPr/>
        </p:nvCxnSpPr>
        <p:spPr>
          <a:xfrm>
            <a:off x="4542313" y="2345248"/>
            <a:ext cx="1188968" cy="0"/>
          </a:xfrm>
          <a:prstGeom prst="line">
            <a:avLst/>
          </a:prstGeom>
          <a:ln>
            <a:solidFill>
              <a:schemeClr val="bg1"/>
            </a:solidFill>
          </a:ln>
        </p:spPr>
        <p:style>
          <a:lnRef idx="2">
            <a:schemeClr val="dk1"/>
          </a:lnRef>
          <a:fillRef idx="0">
            <a:schemeClr val="dk1"/>
          </a:fillRef>
          <a:effectRef idx="1">
            <a:schemeClr val="dk1"/>
          </a:effectRef>
          <a:fontRef idx="minor">
            <a:schemeClr val="tx1"/>
          </a:fontRef>
        </p:style>
      </p:cxnSp>
      <p:sp>
        <p:nvSpPr>
          <p:cNvPr id="28" name="TextBox 27">
            <a:extLst>
              <a:ext uri="{FF2B5EF4-FFF2-40B4-BE49-F238E27FC236}">
                <a16:creationId xmlns:a16="http://schemas.microsoft.com/office/drawing/2014/main" id="{32F1201A-7306-2FE6-557D-E15161409B00}"/>
              </a:ext>
            </a:extLst>
          </p:cNvPr>
          <p:cNvSpPr txBox="1"/>
          <p:nvPr/>
        </p:nvSpPr>
        <p:spPr>
          <a:xfrm>
            <a:off x="3399215" y="3000288"/>
            <a:ext cx="1174161" cy="369332"/>
          </a:xfrm>
          <a:prstGeom prst="rect">
            <a:avLst/>
          </a:prstGeom>
          <a:noFill/>
        </p:spPr>
        <p:txBody>
          <a:bodyPr wrap="square" rtlCol="0">
            <a:spAutoFit/>
          </a:bodyPr>
          <a:lstStyle/>
          <a:p>
            <a:r>
              <a:rPr lang="en-IN" b="1" dirty="0">
                <a:solidFill>
                  <a:schemeClr val="bg1"/>
                </a:solidFill>
                <a:latin typeface="Century Gothic Bold" panose="020B0702020202020204" pitchFamily="34" charset="0"/>
              </a:rPr>
              <a:t>EXCEL</a:t>
            </a:r>
          </a:p>
        </p:txBody>
      </p:sp>
      <p:sp>
        <p:nvSpPr>
          <p:cNvPr id="29" name="TextBox 28">
            <a:extLst>
              <a:ext uri="{FF2B5EF4-FFF2-40B4-BE49-F238E27FC236}">
                <a16:creationId xmlns:a16="http://schemas.microsoft.com/office/drawing/2014/main" id="{22EA5E43-0626-F539-FA3E-5AD03366983F}"/>
              </a:ext>
            </a:extLst>
          </p:cNvPr>
          <p:cNvSpPr txBox="1"/>
          <p:nvPr/>
        </p:nvSpPr>
        <p:spPr>
          <a:xfrm>
            <a:off x="2985087" y="3551948"/>
            <a:ext cx="1789804" cy="2369880"/>
          </a:xfrm>
          <a:prstGeom prst="rect">
            <a:avLst/>
          </a:prstGeom>
          <a:noFill/>
        </p:spPr>
        <p:txBody>
          <a:bodyPr wrap="square" rtlCol="0">
            <a:spAutoFit/>
          </a:bodyPr>
          <a:lstStyle/>
          <a:p>
            <a:pPr algn="ctr"/>
            <a:r>
              <a:rPr lang="en-US" sz="2000" b="1" dirty="0">
                <a:solidFill>
                  <a:schemeClr val="accent4">
                    <a:lumMod val="60000"/>
                    <a:lumOff val="40000"/>
                  </a:schemeClr>
                </a:solidFill>
                <a:latin typeface="Calibri" panose="020F0502020204030204" pitchFamily="34" charset="0"/>
                <a:ea typeface="Calibri" panose="020F0502020204030204" pitchFamily="34" charset="0"/>
                <a:cs typeface="Calibri" panose="020F0502020204030204" pitchFamily="34" charset="0"/>
              </a:rPr>
              <a:t>Data Cleaning</a:t>
            </a:r>
          </a:p>
          <a:p>
            <a:pPr algn="ctr"/>
            <a:r>
              <a:rPr kumimoji="0" lang="en-US" altLang="en-US" sz="1600" b="0" i="0" u="none" strike="noStrike" cap="none" normalizeH="0" baseline="0" dirty="0">
                <a:ln>
                  <a:noFill/>
                </a:ln>
                <a:solidFill>
                  <a:schemeClr val="bg1"/>
                </a:solidFill>
                <a:effectLst/>
                <a:latin typeface="Arial" panose="020B0604020202020204" pitchFamily="34" charset="0"/>
              </a:rPr>
              <a:t>Excel is a powerful tool that provides various functions, streamlining the data cleaning process.</a:t>
            </a:r>
          </a:p>
          <a:p>
            <a:pPr algn="ctr"/>
            <a:endParaRPr lang="en-IN" sz="1600" b="1"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32" name="TextBox 31">
            <a:extLst>
              <a:ext uri="{FF2B5EF4-FFF2-40B4-BE49-F238E27FC236}">
                <a16:creationId xmlns:a16="http://schemas.microsoft.com/office/drawing/2014/main" id="{37085171-8075-E4F4-C8BF-CA7B4E83C68C}"/>
              </a:ext>
            </a:extLst>
          </p:cNvPr>
          <p:cNvSpPr txBox="1"/>
          <p:nvPr/>
        </p:nvSpPr>
        <p:spPr>
          <a:xfrm>
            <a:off x="5032678" y="3526100"/>
            <a:ext cx="2318868" cy="2431435"/>
          </a:xfrm>
          <a:prstGeom prst="rect">
            <a:avLst/>
          </a:prstGeom>
          <a:noFill/>
        </p:spPr>
        <p:txBody>
          <a:bodyPr wrap="square" rtlCol="0">
            <a:spAutoFit/>
          </a:bodyPr>
          <a:lstStyle/>
          <a:p>
            <a:pPr algn="ctr"/>
            <a:r>
              <a:rPr lang="en-US" sz="2000" b="1" dirty="0">
                <a:solidFill>
                  <a:schemeClr val="accent4">
                    <a:lumMod val="60000"/>
                    <a:lumOff val="40000"/>
                  </a:schemeClr>
                </a:solidFill>
                <a:latin typeface="Calibri" panose="020F0502020204030204" pitchFamily="34" charset="0"/>
                <a:ea typeface="Calibri" panose="020F0502020204030204" pitchFamily="34" charset="0"/>
                <a:cs typeface="Calibri" panose="020F0502020204030204" pitchFamily="34" charset="0"/>
              </a:rPr>
              <a:t>Data </a:t>
            </a:r>
          </a:p>
          <a:p>
            <a:pPr algn="ctr"/>
            <a:r>
              <a:rPr lang="en-US" sz="2000" b="1" dirty="0">
                <a:solidFill>
                  <a:schemeClr val="accent4">
                    <a:lumMod val="60000"/>
                    <a:lumOff val="40000"/>
                  </a:schemeClr>
                </a:solidFill>
                <a:latin typeface="Calibri" panose="020F0502020204030204" pitchFamily="34" charset="0"/>
                <a:ea typeface="Calibri" panose="020F0502020204030204" pitchFamily="34" charset="0"/>
                <a:cs typeface="Calibri" panose="020F0502020204030204" pitchFamily="34" charset="0"/>
              </a:rPr>
              <a:t>Analysis</a:t>
            </a:r>
          </a:p>
          <a:p>
            <a:pPr algn="ctr"/>
            <a:r>
              <a:rPr lang="en-US" sz="1600" dirty="0">
                <a:solidFill>
                  <a:schemeClr val="bg1"/>
                </a:solidFill>
                <a:latin typeface="Arial" panose="020B0604020202020204" pitchFamily="34" charset="0"/>
                <a:cs typeface="Arial" panose="020B0604020202020204" pitchFamily="34" charset="0"/>
              </a:rPr>
              <a:t>MySQL is a robust database that enables efficient data analysis through complex queries, helping extract insights from large datasets.</a:t>
            </a:r>
            <a:endParaRPr lang="en-IN" sz="1600" dirty="0">
              <a:solidFill>
                <a:schemeClr val="bg1"/>
              </a:solidFill>
              <a:latin typeface="Arial" panose="020B0604020202020204" pitchFamily="34" charset="0"/>
              <a:cs typeface="Arial" panose="020B0604020202020204" pitchFamily="34" charset="0"/>
            </a:endParaRPr>
          </a:p>
        </p:txBody>
      </p:sp>
      <p:sp>
        <p:nvSpPr>
          <p:cNvPr id="33" name="TextBox 32">
            <a:extLst>
              <a:ext uri="{FF2B5EF4-FFF2-40B4-BE49-F238E27FC236}">
                <a16:creationId xmlns:a16="http://schemas.microsoft.com/office/drawing/2014/main" id="{33B10059-3587-6DA1-7F25-DA6A750E3FFE}"/>
              </a:ext>
            </a:extLst>
          </p:cNvPr>
          <p:cNvSpPr txBox="1"/>
          <p:nvPr/>
        </p:nvSpPr>
        <p:spPr>
          <a:xfrm>
            <a:off x="7533341" y="3459541"/>
            <a:ext cx="2120386" cy="2616101"/>
          </a:xfrm>
          <a:prstGeom prst="rect">
            <a:avLst/>
          </a:prstGeom>
          <a:noFill/>
        </p:spPr>
        <p:txBody>
          <a:bodyPr wrap="square" rtlCol="0">
            <a:spAutoFit/>
          </a:bodyPr>
          <a:lstStyle/>
          <a:p>
            <a:pPr algn="ctr"/>
            <a:r>
              <a:rPr lang="en-IN" sz="2000" b="1" dirty="0">
                <a:solidFill>
                  <a:schemeClr val="accent4">
                    <a:lumMod val="60000"/>
                    <a:lumOff val="40000"/>
                  </a:schemeClr>
                </a:solidFill>
                <a:latin typeface="Calibri" panose="020F0502020204030204" pitchFamily="34" charset="0"/>
                <a:ea typeface="Calibri" panose="020F0502020204030204" pitchFamily="34" charset="0"/>
                <a:cs typeface="Calibri" panose="020F0502020204030204" pitchFamily="34" charset="0"/>
              </a:rPr>
              <a:t>Data Visualization</a:t>
            </a:r>
          </a:p>
          <a:p>
            <a:pPr algn="ctr"/>
            <a:r>
              <a:rPr lang="en-US" sz="1600" dirty="0">
                <a:solidFill>
                  <a:schemeClr val="bg1"/>
                </a:solidFill>
                <a:latin typeface="Arial" panose="020B0604020202020204" pitchFamily="34" charset="0"/>
                <a:ea typeface="Calibri" panose="020F0502020204030204" pitchFamily="34" charset="0"/>
                <a:cs typeface="Arial" panose="020B0604020202020204" pitchFamily="34" charset="0"/>
              </a:rPr>
              <a:t>Power BI is my preferred tool for visualization, offering interactive dashboards that effectively communicate key insights from marketing data</a:t>
            </a:r>
            <a:endParaRPr lang="en-IN" sz="1600" dirty="0">
              <a:solidFill>
                <a:schemeClr val="bg1"/>
              </a:solidFill>
              <a:latin typeface="Arial" panose="020B0604020202020204" pitchFamily="34" charset="0"/>
              <a:ea typeface="Calibri" panose="020F0502020204030204" pitchFamily="34" charset="0"/>
              <a:cs typeface="Arial" panose="020B0604020202020204" pitchFamily="34" charset="0"/>
            </a:endParaRPr>
          </a:p>
        </p:txBody>
      </p:sp>
      <p:sp>
        <p:nvSpPr>
          <p:cNvPr id="34" name="TextBox 33">
            <a:extLst>
              <a:ext uri="{FF2B5EF4-FFF2-40B4-BE49-F238E27FC236}">
                <a16:creationId xmlns:a16="http://schemas.microsoft.com/office/drawing/2014/main" id="{6B9966D2-4CA4-4062-45C3-D9DCDFBDA237}"/>
              </a:ext>
            </a:extLst>
          </p:cNvPr>
          <p:cNvSpPr txBox="1"/>
          <p:nvPr/>
        </p:nvSpPr>
        <p:spPr>
          <a:xfrm>
            <a:off x="9835522" y="3423519"/>
            <a:ext cx="1844315" cy="2677656"/>
          </a:xfrm>
          <a:prstGeom prst="rect">
            <a:avLst/>
          </a:prstGeom>
          <a:noFill/>
        </p:spPr>
        <p:txBody>
          <a:bodyPr wrap="square" rtlCol="0">
            <a:spAutoFit/>
          </a:bodyPr>
          <a:lstStyle/>
          <a:p>
            <a:pPr algn="ctr"/>
            <a:r>
              <a:rPr lang="en-IN" sz="2000" b="1" dirty="0">
                <a:solidFill>
                  <a:schemeClr val="accent4">
                    <a:lumMod val="60000"/>
                    <a:lumOff val="40000"/>
                  </a:schemeClr>
                </a:solidFill>
                <a:latin typeface="Calibri" panose="020F0502020204030204" pitchFamily="34" charset="0"/>
                <a:ea typeface="Calibri" panose="020F0502020204030204" pitchFamily="34" charset="0"/>
                <a:cs typeface="Calibri" panose="020F0502020204030204" pitchFamily="34" charset="0"/>
              </a:rPr>
              <a:t>Project Sharing &amp; Collaboration</a:t>
            </a:r>
          </a:p>
          <a:p>
            <a:pPr algn="ctr"/>
            <a:r>
              <a:rPr lang="en-US" sz="1600" dirty="0">
                <a:solidFill>
                  <a:schemeClr val="bg1"/>
                </a:solidFill>
                <a:latin typeface="Arial" panose="020B0604020202020204" pitchFamily="34" charset="0"/>
                <a:ea typeface="Calibri" panose="020F0502020204030204" pitchFamily="34" charset="0"/>
                <a:cs typeface="Arial" panose="020B0604020202020204" pitchFamily="34" charset="0"/>
              </a:rPr>
              <a:t>GitHub offers a centralized platform for version control and collaboration, also serving as a repository for project sharing</a:t>
            </a:r>
            <a:endParaRPr lang="en-IN" sz="1600" dirty="0">
              <a:solidFill>
                <a:schemeClr val="bg1"/>
              </a:solidFill>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3971937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AF1C92-E0A9-500B-A292-BF1737F242B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E866D82-FD2B-BD73-55DC-2A7793937208}"/>
              </a:ext>
            </a:extLst>
          </p:cNvPr>
          <p:cNvSpPr>
            <a:spLocks noGrp="1"/>
          </p:cNvSpPr>
          <p:nvPr>
            <p:ph type="title"/>
          </p:nvPr>
        </p:nvSpPr>
        <p:spPr>
          <a:xfrm>
            <a:off x="321869" y="579120"/>
            <a:ext cx="11548261" cy="2733306"/>
          </a:xfrm>
        </p:spPr>
        <p:txBody>
          <a:bodyPr/>
          <a:lstStyle/>
          <a:p>
            <a:pPr algn="l"/>
            <a:r>
              <a:rPr lang="en-US" sz="4000" b="1" dirty="0">
                <a:solidFill>
                  <a:schemeClr val="accent4">
                    <a:lumMod val="60000"/>
                    <a:lumOff val="40000"/>
                  </a:schemeClr>
                </a:solidFill>
              </a:rPr>
              <a:t>		RESULTS</a:t>
            </a:r>
          </a:p>
        </p:txBody>
      </p:sp>
      <p:sp>
        <p:nvSpPr>
          <p:cNvPr id="3" name="Slide Number Placeholder 2">
            <a:extLst>
              <a:ext uri="{FF2B5EF4-FFF2-40B4-BE49-F238E27FC236}">
                <a16:creationId xmlns:a16="http://schemas.microsoft.com/office/drawing/2014/main" id="{56BE0CB6-3C4B-EA9E-3A14-A12A1F4BF6D0}"/>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6</a:t>
            </a:fld>
            <a:endParaRPr lang="en-US" dirty="0"/>
          </a:p>
        </p:txBody>
      </p:sp>
      <p:pic>
        <p:nvPicPr>
          <p:cNvPr id="7" name="Picture Placeholder 7" descr="A blue and purple spirals">
            <a:extLst>
              <a:ext uri="{FF2B5EF4-FFF2-40B4-BE49-F238E27FC236}">
                <a16:creationId xmlns:a16="http://schemas.microsoft.com/office/drawing/2014/main" id="{24B3D4C2-5156-ECB3-D8D9-56EBCB4376CB}"/>
              </a:ext>
            </a:extLst>
          </p:cNvPr>
          <p:cNvPicPr>
            <a:picLocks noChangeAspect="1"/>
          </p:cNvPicPr>
          <p:nvPr/>
        </p:nvPicPr>
        <p:blipFill>
          <a:blip r:embed="rId3"/>
          <a:srcRect t="31" b="31"/>
          <a:stretch/>
        </p:blipFill>
        <p:spPr>
          <a:xfrm>
            <a:off x="6497638" y="336550"/>
            <a:ext cx="5322887" cy="6184900"/>
          </a:xfrm>
          <a:prstGeom prst="rect">
            <a:avLst/>
          </a:prstGeom>
        </p:spPr>
      </p:pic>
    </p:spTree>
    <p:extLst>
      <p:ext uri="{BB962C8B-B14F-4D97-AF65-F5344CB8AC3E}">
        <p14:creationId xmlns:p14="http://schemas.microsoft.com/office/powerpoint/2010/main" val="29765500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399E6E-28D8-C017-59ED-EB6E7F37FC6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AABC08F-4AFF-B473-97DD-5149B565DAEB}"/>
              </a:ext>
            </a:extLst>
          </p:cNvPr>
          <p:cNvSpPr>
            <a:spLocks noGrp="1"/>
          </p:cNvSpPr>
          <p:nvPr>
            <p:ph type="title"/>
          </p:nvPr>
        </p:nvSpPr>
        <p:spPr>
          <a:xfrm>
            <a:off x="321869" y="323830"/>
            <a:ext cx="11548261" cy="620415"/>
          </a:xfrm>
        </p:spPr>
        <p:txBody>
          <a:bodyPr/>
          <a:lstStyle/>
          <a:p>
            <a:pPr algn="r"/>
            <a:r>
              <a:rPr lang="en-US" b="1" dirty="0">
                <a:solidFill>
                  <a:schemeClr val="accent4">
                    <a:lumMod val="60000"/>
                    <a:lumOff val="40000"/>
                  </a:schemeClr>
                </a:solidFill>
              </a:rPr>
              <a:t>RESULTS</a:t>
            </a:r>
            <a:endParaRPr lang="en-US" sz="4000" b="1" dirty="0">
              <a:solidFill>
                <a:schemeClr val="accent4">
                  <a:lumMod val="60000"/>
                  <a:lumOff val="40000"/>
                </a:schemeClr>
              </a:solidFill>
            </a:endParaRPr>
          </a:p>
        </p:txBody>
      </p:sp>
      <p:sp>
        <p:nvSpPr>
          <p:cNvPr id="3" name="Slide Number Placeholder 2">
            <a:extLst>
              <a:ext uri="{FF2B5EF4-FFF2-40B4-BE49-F238E27FC236}">
                <a16:creationId xmlns:a16="http://schemas.microsoft.com/office/drawing/2014/main" id="{B5631093-FACA-CA4A-1AAB-0DACC6B150DF}"/>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7</a:t>
            </a:fld>
            <a:endParaRPr lang="en-US" dirty="0"/>
          </a:p>
        </p:txBody>
      </p:sp>
      <p:sp>
        <p:nvSpPr>
          <p:cNvPr id="6" name="TextBox 5">
            <a:extLst>
              <a:ext uri="{FF2B5EF4-FFF2-40B4-BE49-F238E27FC236}">
                <a16:creationId xmlns:a16="http://schemas.microsoft.com/office/drawing/2014/main" id="{08291318-0855-A162-EF93-ADE352EE1494}"/>
              </a:ext>
            </a:extLst>
          </p:cNvPr>
          <p:cNvSpPr txBox="1"/>
          <p:nvPr/>
        </p:nvSpPr>
        <p:spPr>
          <a:xfrm>
            <a:off x="865047" y="2580705"/>
            <a:ext cx="4876800" cy="369332"/>
          </a:xfrm>
          <a:prstGeom prst="rect">
            <a:avLst/>
          </a:prstGeom>
          <a:noFill/>
        </p:spPr>
        <p:txBody>
          <a:bodyPr wrap="square" rtlCol="0">
            <a:spAutoFit/>
          </a:bodyPr>
          <a:lstStyle/>
          <a:p>
            <a:r>
              <a:rPr lang="en-IN" b="1" dirty="0">
                <a:solidFill>
                  <a:schemeClr val="bg1"/>
                </a:solidFill>
                <a:latin typeface="+mj-lt"/>
              </a:rPr>
              <a:t>GENDER DIVERSITY</a:t>
            </a:r>
          </a:p>
        </p:txBody>
      </p:sp>
      <p:sp>
        <p:nvSpPr>
          <p:cNvPr id="10" name="TextBox 9">
            <a:extLst>
              <a:ext uri="{FF2B5EF4-FFF2-40B4-BE49-F238E27FC236}">
                <a16:creationId xmlns:a16="http://schemas.microsoft.com/office/drawing/2014/main" id="{36EC093B-E3A9-D8C1-2716-583D2E15AA24}"/>
              </a:ext>
            </a:extLst>
          </p:cNvPr>
          <p:cNvSpPr txBox="1"/>
          <p:nvPr/>
        </p:nvSpPr>
        <p:spPr>
          <a:xfrm>
            <a:off x="6218562" y="3129111"/>
            <a:ext cx="2900516" cy="1323439"/>
          </a:xfrm>
          <a:prstGeom prst="rect">
            <a:avLst/>
          </a:prstGeom>
          <a:noFill/>
        </p:spPr>
        <p:txBody>
          <a:bodyPr wrap="square" rtlCol="0">
            <a:spAutoFit/>
          </a:bodyPr>
          <a:lstStyle/>
          <a:p>
            <a:r>
              <a:rPr lang="en-US" sz="1600" dirty="0">
                <a:solidFill>
                  <a:schemeClr val="bg1"/>
                </a:solidFill>
                <a:latin typeface="Arial" panose="020B0604020202020204" pitchFamily="34" charset="0"/>
                <a:cs typeface="Arial" panose="020B0604020202020204" pitchFamily="34" charset="0"/>
              </a:rPr>
              <a:t>The analysis indicates a significant gender imbalance at the company, with 70% male employees and 30% female employees.</a:t>
            </a:r>
            <a:endParaRPr lang="en-IN" sz="1600" dirty="0">
              <a:solidFill>
                <a:schemeClr val="bg1"/>
              </a:solidFill>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F335F51D-27CC-5260-3EFF-51A9C30FCF91}"/>
              </a:ext>
            </a:extLst>
          </p:cNvPr>
          <p:cNvPicPr>
            <a:picLocks noChangeAspect="1"/>
          </p:cNvPicPr>
          <p:nvPr/>
        </p:nvPicPr>
        <p:blipFill>
          <a:blip r:embed="rId3"/>
          <a:stretch>
            <a:fillRect/>
          </a:stretch>
        </p:blipFill>
        <p:spPr>
          <a:xfrm>
            <a:off x="955349" y="3065480"/>
            <a:ext cx="3537993" cy="2317226"/>
          </a:xfrm>
          <a:prstGeom prst="rect">
            <a:avLst/>
          </a:prstGeom>
        </p:spPr>
      </p:pic>
    </p:spTree>
    <p:extLst>
      <p:ext uri="{BB962C8B-B14F-4D97-AF65-F5344CB8AC3E}">
        <p14:creationId xmlns:p14="http://schemas.microsoft.com/office/powerpoint/2010/main" val="32949998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EB3A7E-2DBA-D794-75F2-0559B194C90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70C7077-C888-2A70-FA90-6DDA54F903A8}"/>
              </a:ext>
            </a:extLst>
          </p:cNvPr>
          <p:cNvSpPr>
            <a:spLocks noGrp="1"/>
          </p:cNvSpPr>
          <p:nvPr>
            <p:ph type="title"/>
          </p:nvPr>
        </p:nvSpPr>
        <p:spPr>
          <a:xfrm>
            <a:off x="321869" y="323830"/>
            <a:ext cx="11548261" cy="620415"/>
          </a:xfrm>
        </p:spPr>
        <p:txBody>
          <a:bodyPr/>
          <a:lstStyle/>
          <a:p>
            <a:pPr algn="r"/>
            <a:r>
              <a:rPr lang="en-US" b="1" dirty="0">
                <a:solidFill>
                  <a:schemeClr val="accent4">
                    <a:lumMod val="60000"/>
                    <a:lumOff val="40000"/>
                  </a:schemeClr>
                </a:solidFill>
              </a:rPr>
              <a:t>RESULTS</a:t>
            </a:r>
            <a:endParaRPr lang="en-US" sz="4000" b="1" dirty="0">
              <a:solidFill>
                <a:schemeClr val="accent4">
                  <a:lumMod val="60000"/>
                  <a:lumOff val="40000"/>
                </a:schemeClr>
              </a:solidFill>
            </a:endParaRPr>
          </a:p>
        </p:txBody>
      </p:sp>
      <p:sp>
        <p:nvSpPr>
          <p:cNvPr id="3" name="Slide Number Placeholder 2">
            <a:extLst>
              <a:ext uri="{FF2B5EF4-FFF2-40B4-BE49-F238E27FC236}">
                <a16:creationId xmlns:a16="http://schemas.microsoft.com/office/drawing/2014/main" id="{758882C1-DFF2-7820-FF6F-DDE1DFCB0816}"/>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8</a:t>
            </a:fld>
            <a:endParaRPr lang="en-US" dirty="0"/>
          </a:p>
        </p:txBody>
      </p:sp>
      <p:sp>
        <p:nvSpPr>
          <p:cNvPr id="6" name="TextBox 5">
            <a:extLst>
              <a:ext uri="{FF2B5EF4-FFF2-40B4-BE49-F238E27FC236}">
                <a16:creationId xmlns:a16="http://schemas.microsoft.com/office/drawing/2014/main" id="{36AF19A5-290A-5380-D721-82AE432A9DAA}"/>
              </a:ext>
            </a:extLst>
          </p:cNvPr>
          <p:cNvSpPr txBox="1"/>
          <p:nvPr/>
        </p:nvSpPr>
        <p:spPr>
          <a:xfrm>
            <a:off x="865047" y="2580705"/>
            <a:ext cx="4876800" cy="369332"/>
          </a:xfrm>
          <a:prstGeom prst="rect">
            <a:avLst/>
          </a:prstGeom>
          <a:noFill/>
        </p:spPr>
        <p:txBody>
          <a:bodyPr wrap="square" rtlCol="0">
            <a:spAutoFit/>
          </a:bodyPr>
          <a:lstStyle/>
          <a:p>
            <a:r>
              <a:rPr lang="en-IN" b="1" dirty="0">
                <a:solidFill>
                  <a:schemeClr val="bg1"/>
                </a:solidFill>
                <a:latin typeface="+mj-lt"/>
              </a:rPr>
              <a:t>GENDER DIVERSITY BY DEPARTMENT</a:t>
            </a:r>
          </a:p>
        </p:txBody>
      </p:sp>
      <p:pic>
        <p:nvPicPr>
          <p:cNvPr id="9" name="Picture 8">
            <a:extLst>
              <a:ext uri="{FF2B5EF4-FFF2-40B4-BE49-F238E27FC236}">
                <a16:creationId xmlns:a16="http://schemas.microsoft.com/office/drawing/2014/main" id="{2F0E7025-74B8-0A11-C108-B17172CBF12A}"/>
              </a:ext>
            </a:extLst>
          </p:cNvPr>
          <p:cNvPicPr>
            <a:picLocks noChangeAspect="1"/>
          </p:cNvPicPr>
          <p:nvPr/>
        </p:nvPicPr>
        <p:blipFill>
          <a:blip r:embed="rId3"/>
          <a:stretch>
            <a:fillRect/>
          </a:stretch>
        </p:blipFill>
        <p:spPr>
          <a:xfrm>
            <a:off x="959315" y="3164103"/>
            <a:ext cx="5514556" cy="2843407"/>
          </a:xfrm>
          <a:prstGeom prst="rect">
            <a:avLst/>
          </a:prstGeom>
        </p:spPr>
      </p:pic>
      <p:sp>
        <p:nvSpPr>
          <p:cNvPr id="10" name="TextBox 9">
            <a:extLst>
              <a:ext uri="{FF2B5EF4-FFF2-40B4-BE49-F238E27FC236}">
                <a16:creationId xmlns:a16="http://schemas.microsoft.com/office/drawing/2014/main" id="{424C6960-4EA7-840B-5F3D-3A69D26DDD4C}"/>
              </a:ext>
            </a:extLst>
          </p:cNvPr>
          <p:cNvSpPr txBox="1"/>
          <p:nvPr/>
        </p:nvSpPr>
        <p:spPr>
          <a:xfrm>
            <a:off x="7698659" y="3164103"/>
            <a:ext cx="2900516" cy="1569660"/>
          </a:xfrm>
          <a:prstGeom prst="rect">
            <a:avLst/>
          </a:prstGeom>
          <a:noFill/>
        </p:spPr>
        <p:txBody>
          <a:bodyPr wrap="square" rtlCol="0">
            <a:spAutoFit/>
          </a:bodyPr>
          <a:lstStyle/>
          <a:p>
            <a:r>
              <a:rPr lang="en-US" sz="1600" dirty="0">
                <a:solidFill>
                  <a:schemeClr val="bg1"/>
                </a:solidFill>
                <a:latin typeface="Arial" panose="020B0604020202020204" pitchFamily="34" charset="0"/>
                <a:cs typeface="Arial" panose="020B0604020202020204" pitchFamily="34" charset="0"/>
              </a:rPr>
              <a:t>The result from the analysis indicate a significant imbalance in gender diversity across all departments, with R&amp;D making the largest contribution.</a:t>
            </a:r>
            <a:endParaRPr lang="en-IN" sz="16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614766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8B604D-E485-14D4-E340-CBC124BCEA1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68DF32F-CEEA-F288-F38F-F48F782BE9AF}"/>
              </a:ext>
            </a:extLst>
          </p:cNvPr>
          <p:cNvSpPr>
            <a:spLocks noGrp="1"/>
          </p:cNvSpPr>
          <p:nvPr>
            <p:ph type="title"/>
          </p:nvPr>
        </p:nvSpPr>
        <p:spPr>
          <a:xfrm>
            <a:off x="321869" y="323830"/>
            <a:ext cx="11548261" cy="620415"/>
          </a:xfrm>
        </p:spPr>
        <p:txBody>
          <a:bodyPr/>
          <a:lstStyle/>
          <a:p>
            <a:pPr algn="r"/>
            <a:r>
              <a:rPr lang="en-US" b="1" dirty="0">
                <a:solidFill>
                  <a:schemeClr val="accent4">
                    <a:lumMod val="60000"/>
                    <a:lumOff val="40000"/>
                  </a:schemeClr>
                </a:solidFill>
              </a:rPr>
              <a:t>RESULTS</a:t>
            </a:r>
            <a:endParaRPr lang="en-US" sz="4000" b="1" dirty="0">
              <a:solidFill>
                <a:schemeClr val="accent4">
                  <a:lumMod val="60000"/>
                  <a:lumOff val="40000"/>
                </a:schemeClr>
              </a:solidFill>
            </a:endParaRPr>
          </a:p>
        </p:txBody>
      </p:sp>
      <p:sp>
        <p:nvSpPr>
          <p:cNvPr id="3" name="Slide Number Placeholder 2">
            <a:extLst>
              <a:ext uri="{FF2B5EF4-FFF2-40B4-BE49-F238E27FC236}">
                <a16:creationId xmlns:a16="http://schemas.microsoft.com/office/drawing/2014/main" id="{1FED69BD-E9F4-9498-34BA-A127CFE4E96E}"/>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9</a:t>
            </a:fld>
            <a:endParaRPr lang="en-US" dirty="0"/>
          </a:p>
        </p:txBody>
      </p:sp>
      <p:sp>
        <p:nvSpPr>
          <p:cNvPr id="6" name="TextBox 5">
            <a:extLst>
              <a:ext uri="{FF2B5EF4-FFF2-40B4-BE49-F238E27FC236}">
                <a16:creationId xmlns:a16="http://schemas.microsoft.com/office/drawing/2014/main" id="{EEFC0DD8-05A3-367B-FAB5-61C8909AA485}"/>
              </a:ext>
            </a:extLst>
          </p:cNvPr>
          <p:cNvSpPr txBox="1"/>
          <p:nvPr/>
        </p:nvSpPr>
        <p:spPr>
          <a:xfrm>
            <a:off x="915716" y="2206001"/>
            <a:ext cx="6086169" cy="369332"/>
          </a:xfrm>
          <a:prstGeom prst="rect">
            <a:avLst/>
          </a:prstGeom>
          <a:noFill/>
        </p:spPr>
        <p:txBody>
          <a:bodyPr wrap="square" rtlCol="0">
            <a:spAutoFit/>
          </a:bodyPr>
          <a:lstStyle/>
          <a:p>
            <a:r>
              <a:rPr lang="en-IN" b="1" dirty="0">
                <a:solidFill>
                  <a:schemeClr val="bg1"/>
                </a:solidFill>
                <a:latin typeface="+mj-lt"/>
              </a:rPr>
              <a:t>GENDER DIVERSITY BY RECRUITMENT CHANNEL</a:t>
            </a:r>
          </a:p>
        </p:txBody>
      </p:sp>
      <p:sp>
        <p:nvSpPr>
          <p:cNvPr id="10" name="TextBox 9">
            <a:extLst>
              <a:ext uri="{FF2B5EF4-FFF2-40B4-BE49-F238E27FC236}">
                <a16:creationId xmlns:a16="http://schemas.microsoft.com/office/drawing/2014/main" id="{F2B22447-D1F8-4172-C9F2-38F5D64965C4}"/>
              </a:ext>
            </a:extLst>
          </p:cNvPr>
          <p:cNvSpPr txBox="1"/>
          <p:nvPr/>
        </p:nvSpPr>
        <p:spPr>
          <a:xfrm>
            <a:off x="7698659" y="3164103"/>
            <a:ext cx="2900516" cy="1077218"/>
          </a:xfrm>
          <a:prstGeom prst="rect">
            <a:avLst/>
          </a:prstGeom>
          <a:noFill/>
        </p:spPr>
        <p:txBody>
          <a:bodyPr wrap="square" rtlCol="0">
            <a:spAutoFit/>
          </a:bodyPr>
          <a:lstStyle/>
          <a:p>
            <a:r>
              <a:rPr lang="en-US" sz="1600" dirty="0">
                <a:solidFill>
                  <a:schemeClr val="bg1"/>
                </a:solidFill>
                <a:latin typeface="Arial" panose="020B0604020202020204" pitchFamily="34" charset="0"/>
                <a:cs typeface="Arial" panose="020B0604020202020204" pitchFamily="34" charset="0"/>
              </a:rPr>
              <a:t>The results from the analysis indicate that Males are getting preference in hiring across all channels, including sourcing.</a:t>
            </a:r>
            <a:endParaRPr lang="en-IN" sz="1600" dirty="0">
              <a:solidFill>
                <a:schemeClr val="bg1"/>
              </a:solidFill>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A5D0E519-3164-857C-86F4-4C177FB14984}"/>
              </a:ext>
            </a:extLst>
          </p:cNvPr>
          <p:cNvPicPr>
            <a:picLocks noChangeAspect="1"/>
          </p:cNvPicPr>
          <p:nvPr/>
        </p:nvPicPr>
        <p:blipFill>
          <a:blip r:embed="rId3"/>
          <a:stretch>
            <a:fillRect/>
          </a:stretch>
        </p:blipFill>
        <p:spPr>
          <a:xfrm>
            <a:off x="1035501" y="2794771"/>
            <a:ext cx="4876800" cy="3331063"/>
          </a:xfrm>
          <a:prstGeom prst="rect">
            <a:avLst/>
          </a:prstGeom>
        </p:spPr>
      </p:pic>
    </p:spTree>
    <p:extLst>
      <p:ext uri="{BB962C8B-B14F-4D97-AF65-F5344CB8AC3E}">
        <p14:creationId xmlns:p14="http://schemas.microsoft.com/office/powerpoint/2010/main" val="242551333"/>
      </p:ext>
    </p:extLst>
  </p:cSld>
  <p:clrMapOvr>
    <a:masterClrMapping/>
  </p:clrMapOvr>
</p:sld>
</file>

<file path=ppt/theme/theme1.xml><?xml version="1.0" encoding="utf-8"?>
<a:theme xmlns:a="http://schemas.openxmlformats.org/drawingml/2006/main" name="Custom">
  <a:themeElements>
    <a:clrScheme name="Custom 17">
      <a:dk1>
        <a:srgbClr val="000000"/>
      </a:dk1>
      <a:lt1>
        <a:srgbClr val="FFFFFF"/>
      </a:lt1>
      <a:dk2>
        <a:srgbClr val="FC4EFB"/>
      </a:dk2>
      <a:lt2>
        <a:srgbClr val="E7E6E6"/>
      </a:lt2>
      <a:accent1>
        <a:srgbClr val="FAF24C"/>
      </a:accent1>
      <a:accent2>
        <a:srgbClr val="5EFCAC"/>
      </a:accent2>
      <a:accent3>
        <a:srgbClr val="73EBF9"/>
      </a:accent3>
      <a:accent4>
        <a:srgbClr val="316CFC"/>
      </a:accent4>
      <a:accent5>
        <a:srgbClr val="B059FD"/>
      </a:accent5>
      <a:accent6>
        <a:srgbClr val="9405FC"/>
      </a:accent6>
      <a:hlink>
        <a:srgbClr val="FFFFFF"/>
      </a:hlink>
      <a:folHlink>
        <a:srgbClr val="FFFFFF"/>
      </a:folHlink>
    </a:clrScheme>
    <a:fontScheme name="Custom 15">
      <a:majorFont>
        <a:latin typeface="Biome"/>
        <a:ea typeface=""/>
        <a:cs typeface=""/>
      </a:majorFont>
      <a:minorFont>
        <a:latin typeface="Arial Nov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11936837_win32_SL_V11" id="{EAD6EF7B-6F25-4469-AF6A-07D6EB1461DD}" vid="{30FEA78B-2F89-4FF0-8415-E3920802C58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78D9019-7CE1-4B77-8F5D-67F6576598CB}">
  <ds:schemaRefs>
    <ds:schemaRef ds:uri="http://schemas.microsoft.com/sharepoint/v3/contenttype/forms"/>
  </ds:schemaRefs>
</ds:datastoreItem>
</file>

<file path=customXml/itemProps2.xml><?xml version="1.0" encoding="utf-8"?>
<ds:datastoreItem xmlns:ds="http://schemas.openxmlformats.org/officeDocument/2006/customXml" ds:itemID="{E42E6C21-1752-4E06-9FE3-208D45ADB668}">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AF6E7B4D-FB62-47B7-AAA7-0DEC9938DB8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TotalTime>507</TotalTime>
  <Words>1742</Words>
  <Application>Microsoft Office PowerPoint</Application>
  <PresentationFormat>Widescreen</PresentationFormat>
  <Paragraphs>177</Paragraphs>
  <Slides>26</Slides>
  <Notes>24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26</vt:i4>
      </vt:variant>
    </vt:vector>
  </HeadingPairs>
  <TitlesOfParts>
    <vt:vector size="33" baseType="lpstr">
      <vt:lpstr>Arial</vt:lpstr>
      <vt:lpstr>Arial Nova</vt:lpstr>
      <vt:lpstr>Biome</vt:lpstr>
      <vt:lpstr>Calibri</vt:lpstr>
      <vt:lpstr>Century Gothic Bold</vt:lpstr>
      <vt:lpstr>Wingdings</vt:lpstr>
      <vt:lpstr>Custom</vt:lpstr>
      <vt:lpstr>HR</vt:lpstr>
      <vt:lpstr>Agenda</vt:lpstr>
      <vt:lpstr>EXECUTIVE SUMMARY</vt:lpstr>
      <vt:lpstr>introduction</vt:lpstr>
      <vt:lpstr>methodology</vt:lpstr>
      <vt:lpstr>  RESULTS</vt:lpstr>
      <vt:lpstr>RESULTS</vt:lpstr>
      <vt:lpstr>RESULTS</vt:lpstr>
      <vt:lpstr>RESULTS</vt:lpstr>
      <vt:lpstr>RESULTS</vt:lpstr>
      <vt:lpstr>RESULTS</vt:lpstr>
      <vt:lpstr>RESULTS</vt:lpstr>
      <vt:lpstr>RESULTS</vt:lpstr>
      <vt:lpstr>RESULTS</vt:lpstr>
      <vt:lpstr>RESULTS</vt:lpstr>
      <vt:lpstr>RESULTS</vt:lpstr>
      <vt:lpstr>RESULTS</vt:lpstr>
      <vt:lpstr>RESULTS</vt:lpstr>
      <vt:lpstr>RESULTS</vt:lpstr>
      <vt:lpstr>FINDINGS</vt:lpstr>
      <vt:lpstr>FINDINGS</vt:lpstr>
      <vt:lpstr>FINDINGS</vt:lpstr>
      <vt:lpstr>Strategic Suggestions</vt:lpstr>
      <vt:lpstr>conclusion </vt:lpstr>
      <vt:lpstr>conclusion</vt:lpstr>
      <vt:lpstr>thankyou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dc:title>
  <cp:lastModifiedBy>Isha Majumdar</cp:lastModifiedBy>
  <cp:revision>2</cp:revision>
  <dcterms:created xsi:type="dcterms:W3CDTF">2024-01-05T14:58:10Z</dcterms:created>
  <dcterms:modified xsi:type="dcterms:W3CDTF">2024-11-01T06:24:57Z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