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D4C1C6-99AD-329C-BFAA-4EFEC5ABC5DE}" v="2" dt="2019-06-14T17:46:41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a Gautam" userId="S::isha003btcse17@igdtuw.ac.in::a4ff7100-54a3-488f-a008-fb015d95d708" providerId="AD" clId="Web-{FED4C1C6-99AD-329C-BFAA-4EFEC5ABC5DE}"/>
    <pc:docChg chg="addSld modSld">
      <pc:chgData name="Isha Gautam" userId="S::isha003btcse17@igdtuw.ac.in::a4ff7100-54a3-488f-a008-fb015d95d708" providerId="AD" clId="Web-{FED4C1C6-99AD-329C-BFAA-4EFEC5ABC5DE}" dt="2019-06-14T18:23:22.646" v="2731" actId="20577"/>
      <pc:docMkLst>
        <pc:docMk/>
      </pc:docMkLst>
      <pc:sldChg chg="modSp">
        <pc:chgData name="Isha Gautam" userId="S::isha003btcse17@igdtuw.ac.in::a4ff7100-54a3-488f-a008-fb015d95d708" providerId="AD" clId="Web-{FED4C1C6-99AD-329C-BFAA-4EFEC5ABC5DE}" dt="2019-06-14T18:07:59.569" v="1416" actId="20577"/>
        <pc:sldMkLst>
          <pc:docMk/>
          <pc:sldMk cId="2029002549" sldId="256"/>
        </pc:sldMkLst>
        <pc:spChg chg="mod">
          <ac:chgData name="Isha Gautam" userId="S::isha003btcse17@igdtuw.ac.in::a4ff7100-54a3-488f-a008-fb015d95d708" providerId="AD" clId="Web-{FED4C1C6-99AD-329C-BFAA-4EFEC5ABC5DE}" dt="2019-06-14T17:45:12.699" v="2" actId="20577"/>
          <ac:spMkLst>
            <pc:docMk/>
            <pc:sldMk cId="2029002549" sldId="256"/>
            <ac:spMk id="2" creationId="{00000000-0000-0000-0000-000000000000}"/>
          </ac:spMkLst>
        </pc:spChg>
        <pc:spChg chg="mod">
          <ac:chgData name="Isha Gautam" userId="S::isha003btcse17@igdtuw.ac.in::a4ff7100-54a3-488f-a008-fb015d95d708" providerId="AD" clId="Web-{FED4C1C6-99AD-329C-BFAA-4EFEC5ABC5DE}" dt="2019-06-14T18:07:59.569" v="1416" actId="20577"/>
          <ac:spMkLst>
            <pc:docMk/>
            <pc:sldMk cId="2029002549" sldId="256"/>
            <ac:spMk id="3" creationId="{00000000-0000-0000-0000-000000000000}"/>
          </ac:spMkLst>
        </pc:spChg>
      </pc:sldChg>
      <pc:sldChg chg="modSp new">
        <pc:chgData name="Isha Gautam" userId="S::isha003btcse17@igdtuw.ac.in::a4ff7100-54a3-488f-a008-fb015d95d708" providerId="AD" clId="Web-{FED4C1C6-99AD-329C-BFAA-4EFEC5ABC5DE}" dt="2019-06-14T18:00:21.317" v="502" actId="20577"/>
        <pc:sldMkLst>
          <pc:docMk/>
          <pc:sldMk cId="1458674639" sldId="257"/>
        </pc:sldMkLst>
        <pc:spChg chg="mod">
          <ac:chgData name="Isha Gautam" userId="S::isha003btcse17@igdtuw.ac.in::a4ff7100-54a3-488f-a008-fb015d95d708" providerId="AD" clId="Web-{FED4C1C6-99AD-329C-BFAA-4EFEC5ABC5DE}" dt="2019-06-14T17:57:36.691" v="72" actId="20577"/>
          <ac:spMkLst>
            <pc:docMk/>
            <pc:sldMk cId="1458674639" sldId="257"/>
            <ac:spMk id="2" creationId="{447A20CC-7FA0-46E8-AAA5-83587D526C7B}"/>
          </ac:spMkLst>
        </pc:spChg>
        <pc:spChg chg="mod">
          <ac:chgData name="Isha Gautam" userId="S::isha003btcse17@igdtuw.ac.in::a4ff7100-54a3-488f-a008-fb015d95d708" providerId="AD" clId="Web-{FED4C1C6-99AD-329C-BFAA-4EFEC5ABC5DE}" dt="2019-06-14T18:00:21.317" v="502" actId="20577"/>
          <ac:spMkLst>
            <pc:docMk/>
            <pc:sldMk cId="1458674639" sldId="257"/>
            <ac:spMk id="3" creationId="{34B97710-854E-42AB-AFD3-E59D0F8DA017}"/>
          </ac:spMkLst>
        </pc:spChg>
      </pc:sldChg>
      <pc:sldChg chg="modSp new">
        <pc:chgData name="Isha Gautam" userId="S::isha003btcse17@igdtuw.ac.in::a4ff7100-54a3-488f-a008-fb015d95d708" providerId="AD" clId="Web-{FED4C1C6-99AD-329C-BFAA-4EFEC5ABC5DE}" dt="2019-06-14T18:08:58.648" v="1433" actId="20577"/>
        <pc:sldMkLst>
          <pc:docMk/>
          <pc:sldMk cId="5215782" sldId="258"/>
        </pc:sldMkLst>
        <pc:spChg chg="mod">
          <ac:chgData name="Isha Gautam" userId="S::isha003btcse17@igdtuw.ac.in::a4ff7100-54a3-488f-a008-fb015d95d708" providerId="AD" clId="Web-{FED4C1C6-99AD-329C-BFAA-4EFEC5ABC5DE}" dt="2019-06-14T18:00:46.208" v="509" actId="20577"/>
          <ac:spMkLst>
            <pc:docMk/>
            <pc:sldMk cId="5215782" sldId="258"/>
            <ac:spMk id="2" creationId="{3E3E994B-C5EB-45AF-B5CD-B450F021136E}"/>
          </ac:spMkLst>
        </pc:spChg>
        <pc:spChg chg="mod">
          <ac:chgData name="Isha Gautam" userId="S::isha003btcse17@igdtuw.ac.in::a4ff7100-54a3-488f-a008-fb015d95d708" providerId="AD" clId="Web-{FED4C1C6-99AD-329C-BFAA-4EFEC5ABC5DE}" dt="2019-06-14T18:08:58.648" v="1433" actId="20577"/>
          <ac:spMkLst>
            <pc:docMk/>
            <pc:sldMk cId="5215782" sldId="258"/>
            <ac:spMk id="3" creationId="{DDB32C1B-F150-460D-B8EA-A1AD4CA55240}"/>
          </ac:spMkLst>
        </pc:spChg>
      </pc:sldChg>
      <pc:sldChg chg="modSp new">
        <pc:chgData name="Isha Gautam" userId="S::isha003btcse17@igdtuw.ac.in::a4ff7100-54a3-488f-a008-fb015d95d708" providerId="AD" clId="Web-{FED4C1C6-99AD-329C-BFAA-4EFEC5ABC5DE}" dt="2019-06-14T18:06:57.038" v="1353" actId="20577"/>
        <pc:sldMkLst>
          <pc:docMk/>
          <pc:sldMk cId="2761602312" sldId="259"/>
        </pc:sldMkLst>
        <pc:spChg chg="mod">
          <ac:chgData name="Isha Gautam" userId="S::isha003btcse17@igdtuw.ac.in::a4ff7100-54a3-488f-a008-fb015d95d708" providerId="AD" clId="Web-{FED4C1C6-99AD-329C-BFAA-4EFEC5ABC5DE}" dt="2019-06-14T18:03:08.599" v="847" actId="20577"/>
          <ac:spMkLst>
            <pc:docMk/>
            <pc:sldMk cId="2761602312" sldId="259"/>
            <ac:spMk id="2" creationId="{A2B78EFA-FE62-4C95-AF9C-F78F99C185D0}"/>
          </ac:spMkLst>
        </pc:spChg>
        <pc:spChg chg="mod">
          <ac:chgData name="Isha Gautam" userId="S::isha003btcse17@igdtuw.ac.in::a4ff7100-54a3-488f-a008-fb015d95d708" providerId="AD" clId="Web-{FED4C1C6-99AD-329C-BFAA-4EFEC5ABC5DE}" dt="2019-06-14T18:06:57.038" v="1353" actId="20577"/>
          <ac:spMkLst>
            <pc:docMk/>
            <pc:sldMk cId="2761602312" sldId="259"/>
            <ac:spMk id="3" creationId="{F679D8CC-8331-49D0-8E96-0DE4D909CB6D}"/>
          </ac:spMkLst>
        </pc:spChg>
      </pc:sldChg>
      <pc:sldChg chg="modSp new">
        <pc:chgData name="Isha Gautam" userId="S::isha003btcse17@igdtuw.ac.in::a4ff7100-54a3-488f-a008-fb015d95d708" providerId="AD" clId="Web-{FED4C1C6-99AD-329C-BFAA-4EFEC5ABC5DE}" dt="2019-06-14T18:10:57.414" v="1439" actId="20577"/>
        <pc:sldMkLst>
          <pc:docMk/>
          <pc:sldMk cId="2962449630" sldId="260"/>
        </pc:sldMkLst>
        <pc:spChg chg="mod">
          <ac:chgData name="Isha Gautam" userId="S::isha003btcse17@igdtuw.ac.in::a4ff7100-54a3-488f-a008-fb015d95d708" providerId="AD" clId="Web-{FED4C1C6-99AD-329C-BFAA-4EFEC5ABC5DE}" dt="2019-06-14T18:10:57.414" v="1439" actId="20577"/>
          <ac:spMkLst>
            <pc:docMk/>
            <pc:sldMk cId="2962449630" sldId="260"/>
            <ac:spMk id="2" creationId="{2689E842-5749-453A-8775-70A7B0E9046F}"/>
          </ac:spMkLst>
        </pc:spChg>
      </pc:sldChg>
      <pc:sldChg chg="modSp new">
        <pc:chgData name="Isha Gautam" userId="S::isha003btcse17@igdtuw.ac.in::a4ff7100-54a3-488f-a008-fb015d95d708" providerId="AD" clId="Web-{FED4C1C6-99AD-329C-BFAA-4EFEC5ABC5DE}" dt="2019-06-14T18:22:52.380" v="2725" actId="20577"/>
        <pc:sldMkLst>
          <pc:docMk/>
          <pc:sldMk cId="2938892944" sldId="261"/>
        </pc:sldMkLst>
        <pc:spChg chg="mod">
          <ac:chgData name="Isha Gautam" userId="S::isha003btcse17@igdtuw.ac.in::a4ff7100-54a3-488f-a008-fb015d95d708" providerId="AD" clId="Web-{FED4C1C6-99AD-329C-BFAA-4EFEC5ABC5DE}" dt="2019-06-14T18:11:16.055" v="1443" actId="20577"/>
          <ac:spMkLst>
            <pc:docMk/>
            <pc:sldMk cId="2938892944" sldId="261"/>
            <ac:spMk id="2" creationId="{2D3F75C7-2830-470D-B958-47950028E92B}"/>
          </ac:spMkLst>
        </pc:spChg>
        <pc:spChg chg="mod">
          <ac:chgData name="Isha Gautam" userId="S::isha003btcse17@igdtuw.ac.in::a4ff7100-54a3-488f-a008-fb015d95d708" providerId="AD" clId="Web-{FED4C1C6-99AD-329C-BFAA-4EFEC5ABC5DE}" dt="2019-06-14T18:22:52.380" v="2725" actId="20577"/>
          <ac:spMkLst>
            <pc:docMk/>
            <pc:sldMk cId="2938892944" sldId="261"/>
            <ac:spMk id="3" creationId="{C45E1704-43C5-44B9-AFA1-2F55620DE378}"/>
          </ac:spMkLst>
        </pc:spChg>
      </pc:sldChg>
      <pc:sldChg chg="modSp new">
        <pc:chgData name="Isha Gautam" userId="S::isha003btcse17@igdtuw.ac.in::a4ff7100-54a3-488f-a008-fb015d95d708" providerId="AD" clId="Web-{FED4C1C6-99AD-329C-BFAA-4EFEC5ABC5DE}" dt="2019-06-14T18:23:22.646" v="2731" actId="20577"/>
        <pc:sldMkLst>
          <pc:docMk/>
          <pc:sldMk cId="46017887" sldId="262"/>
        </pc:sldMkLst>
        <pc:spChg chg="mod">
          <ac:chgData name="Isha Gautam" userId="S::isha003btcse17@igdtuw.ac.in::a4ff7100-54a3-488f-a008-fb015d95d708" providerId="AD" clId="Web-{FED4C1C6-99AD-329C-BFAA-4EFEC5ABC5DE}" dt="2019-06-14T18:23:22.646" v="2731" actId="20577"/>
          <ac:spMkLst>
            <pc:docMk/>
            <pc:sldMk cId="46017887" sldId="262"/>
            <ac:spMk id="2" creationId="{BAE42ED1-DD7A-465E-A5E0-3C5401388BCA}"/>
          </ac:spMkLst>
        </pc:spChg>
      </pc:sldChg>
    </pc:docChg>
  </pc:docChgLst>
  <pc:docChgLst>
    <pc:chgData name="Isha Gautam" userId="S::isha003btcse17@igdtuw.ac.in::a4ff7100-54a3-488f-a008-fb015d95d708" providerId="AD" clId="Web-{2B8B1EDA-A8E2-0451-27EA-AE4CA6A1CB81}"/>
    <pc:docChg chg="modSld">
      <pc:chgData name="Isha Gautam" userId="S::isha003btcse17@igdtuw.ac.in::a4ff7100-54a3-488f-a008-fb015d95d708" providerId="AD" clId="Web-{2B8B1EDA-A8E2-0451-27EA-AE4CA6A1CB81}" dt="2019-06-15T03:35:27.363" v="1" actId="20577"/>
      <pc:docMkLst>
        <pc:docMk/>
      </pc:docMkLst>
      <pc:sldChg chg="modSp">
        <pc:chgData name="Isha Gautam" userId="S::isha003btcse17@igdtuw.ac.in::a4ff7100-54a3-488f-a008-fb015d95d708" providerId="AD" clId="Web-{2B8B1EDA-A8E2-0451-27EA-AE4CA6A1CB81}" dt="2019-06-15T03:35:27.363" v="1" actId="20577"/>
        <pc:sldMkLst>
          <pc:docMk/>
          <pc:sldMk cId="46017887" sldId="262"/>
        </pc:sldMkLst>
        <pc:spChg chg="mod">
          <ac:chgData name="Isha Gautam" userId="S::isha003btcse17@igdtuw.ac.in::a4ff7100-54a3-488f-a008-fb015d95d708" providerId="AD" clId="Web-{2B8B1EDA-A8E2-0451-27EA-AE4CA6A1CB81}" dt="2019-06-15T03:35:27.363" v="1" actId="20577"/>
          <ac:spMkLst>
            <pc:docMk/>
            <pc:sldMk cId="46017887" sldId="262"/>
            <ac:spMk id="2" creationId="{BAE42ED1-DD7A-465E-A5E0-3C5401388B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AnthroLink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425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Learn IT, Girl! 4th Edition</a:t>
            </a:r>
          </a:p>
          <a:p>
            <a:r>
              <a:rPr lang="en-US" dirty="0"/>
              <a:t>Mentee: </a:t>
            </a:r>
            <a:r>
              <a:rPr lang="en-US" dirty="0" err="1"/>
              <a:t>Isha</a:t>
            </a:r>
            <a:r>
              <a:rPr lang="en-US" dirty="0"/>
              <a:t> Gautam</a:t>
            </a:r>
          </a:p>
          <a:p>
            <a:r>
              <a:rPr lang="en-US" dirty="0"/>
              <a:t>Mentor: Rishi Gupta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20CC-7FA0-46E8-AAA5-83587D52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97710-854E-42AB-AFD3-E59D0F8DA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Lack of proper disposal of secondary wastes and resources (plastics, e-waste, leftover food, clothes, etc.)</a:t>
            </a:r>
          </a:p>
          <a:p>
            <a:r>
              <a:rPr lang="en-GB" dirty="0"/>
              <a:t>Absence of proper line of communication between waste collecting centres/e-waste centres/NGO-like organisations</a:t>
            </a:r>
          </a:p>
        </p:txBody>
      </p:sp>
    </p:spTree>
    <p:extLst>
      <p:ext uri="{BB962C8B-B14F-4D97-AF65-F5344CB8AC3E}">
        <p14:creationId xmlns:p14="http://schemas.microsoft.com/office/powerpoint/2010/main" val="145867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994B-C5EB-45AF-B5CD-B450F021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 dirty="0" err="1"/>
              <a:t>AnthroLink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2C1B-F150-460D-B8EA-A1AD4CA5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web application to connect citizens and organisations to facilitate proper disposal of secondary wastes.</a:t>
            </a:r>
          </a:p>
          <a:p>
            <a:r>
              <a:rPr lang="en-GB" dirty="0"/>
              <a:t>Technology Stack used:</a:t>
            </a:r>
          </a:p>
          <a:p>
            <a:r>
              <a:rPr lang="en-GB" dirty="0"/>
              <a:t>Front-End: HTML, CSS, Bootstrap, JavaScript, </a:t>
            </a:r>
            <a:r>
              <a:rPr lang="en-GB" dirty="0" err="1"/>
              <a:t>JQuery</a:t>
            </a:r>
          </a:p>
          <a:p>
            <a:r>
              <a:rPr lang="en-GB" dirty="0"/>
              <a:t>Back-End: JavaScript, NodeJS</a:t>
            </a:r>
          </a:p>
          <a:p>
            <a:r>
              <a:rPr lang="en-GB" dirty="0"/>
              <a:t>Database: MongoDB (IDE: Robo 3T)</a:t>
            </a:r>
          </a:p>
          <a:p>
            <a:r>
              <a:rPr lang="en-GB" dirty="0"/>
              <a:t>Editor: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521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8EFA-FE62-4C95-AF9C-F78F99C1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9D8CC-8331-49D0-8E96-0DE4D909C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 organisations/citizens by name, location or email</a:t>
            </a:r>
          </a:p>
          <a:p>
            <a:r>
              <a:rPr lang="en-GB" dirty="0"/>
              <a:t>Raise ticket with preferred organisation</a:t>
            </a:r>
          </a:p>
          <a:p>
            <a:r>
              <a:rPr lang="en-GB" dirty="0"/>
              <a:t>Different ticket types: Once, Recurring(Daily, Weekly, Monthly, Yearly)</a:t>
            </a:r>
          </a:p>
          <a:p>
            <a:r>
              <a:rPr lang="en-GB" dirty="0"/>
              <a:t>Sign Up/Login via Google available, in addition to regular emails</a:t>
            </a:r>
          </a:p>
          <a:p>
            <a:r>
              <a:rPr lang="en-GB" dirty="0"/>
              <a:t>Ticket history, as well as upcoming pickups are notified about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60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E842-5749-453A-8775-70A7B0E9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53689-0B2C-493A-A3B4-277BE716A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44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75C7-2830-470D-B958-47950028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E1704-43C5-44B9-AFA1-2F55620DE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415" y="2222287"/>
            <a:ext cx="10575168" cy="4326429"/>
          </a:xfrm>
        </p:spPr>
        <p:txBody>
          <a:bodyPr>
            <a:normAutofit/>
          </a:bodyPr>
          <a:lstStyle/>
          <a:p>
            <a:r>
              <a:rPr lang="en-GB" dirty="0"/>
              <a:t>Unfamiliarity with JavaScript</a:t>
            </a:r>
          </a:p>
          <a:p>
            <a:r>
              <a:rPr lang="en-GB" dirty="0"/>
              <a:t>Since I was completely new to JavaScript, it was a daunting task to create a complete web application in the language. Initially the syntax was a bit confusing, the terms used a bit intimidating, but I was able to overcome that with the help of my mentor: the resources he provided, and his suggestions and advices on every piece of code I wrote helped immensely.</a:t>
            </a:r>
            <a:endParaRPr lang="en-GB"/>
          </a:p>
          <a:p>
            <a:pPr marL="0" indent="0">
              <a:buNone/>
            </a:pPr>
            <a:endParaRPr lang="en-GB" sz="600" dirty="0"/>
          </a:p>
          <a:p>
            <a:r>
              <a:rPr lang="en-GB" dirty="0"/>
              <a:t>Time Management</a:t>
            </a:r>
          </a:p>
          <a:p>
            <a:r>
              <a:rPr lang="en-GB" dirty="0"/>
              <a:t>Maintaining balance between working on the project, as well as focussing on college, being a day scholar, was quite difficult at times due to the number of exams , and the amount of studying online blogs, Stack Overflow threads. Eventually, I was able to achieve some sort of balance between the two, and that has been an essential learning for me.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89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2ED1-DD7A-465E-A5E0-3C540138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003EA-A901-413F-9F96-4A78457F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17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Quotable</vt:lpstr>
      <vt:lpstr>AnthroLink</vt:lpstr>
      <vt:lpstr>Problem</vt:lpstr>
      <vt:lpstr>Solution: AnthroLink</vt:lpstr>
      <vt:lpstr>Features</vt:lpstr>
      <vt:lpstr>Screencast</vt:lpstr>
      <vt:lpstr>Challenges Faced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228</cp:revision>
  <dcterms:created xsi:type="dcterms:W3CDTF">2014-08-26T23:49:58Z</dcterms:created>
  <dcterms:modified xsi:type="dcterms:W3CDTF">2019-06-15T03:35:32Z</dcterms:modified>
</cp:coreProperties>
</file>