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300700" cy="10299700"/>
  <p:notesSz cx="18300700" cy="1029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00599" y="0"/>
            <a:ext cx="10488295" cy="10287000"/>
          </a:xfrm>
          <a:custGeom>
            <a:avLst/>
            <a:gdLst/>
            <a:ahLst/>
            <a:cxnLst/>
            <a:rect l="l" t="t" r="r" b="b"/>
            <a:pathLst>
              <a:path w="10488294" h="10287000">
                <a:moveTo>
                  <a:pt x="10487917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0487917" y="0"/>
                </a:lnTo>
                <a:lnTo>
                  <a:pt x="10487917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27495" y="3223340"/>
            <a:ext cx="577850" cy="5365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22193" y="1675168"/>
            <a:ext cx="11656313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61735" y="4736310"/>
            <a:ext cx="9777229" cy="2307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23092" y="1491219"/>
            <a:ext cx="9101455" cy="74021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 marL="12065" marR="5080">
              <a:lnSpc>
                <a:spcPct val="100200"/>
              </a:lnSpc>
              <a:spcBef>
                <a:spcPts val="120"/>
              </a:spcBef>
              <a:tabLst>
                <a:tab pos="4453255" algn="l"/>
              </a:tabLst>
            </a:pPr>
            <a:r>
              <a:rPr dirty="0" sz="8050" spc="165" b="1">
                <a:solidFill>
                  <a:srgbClr val="FFFFFF"/>
                </a:solidFill>
                <a:latin typeface="Cambria"/>
                <a:cs typeface="Cambria"/>
              </a:rPr>
              <a:t>Unlocking </a:t>
            </a:r>
            <a:r>
              <a:rPr dirty="0" sz="8050" spc="-35" b="1">
                <a:solidFill>
                  <a:srgbClr val="FFFFFF"/>
                </a:solidFill>
                <a:latin typeface="Cambria"/>
                <a:cs typeface="Cambria"/>
              </a:rPr>
              <a:t>the </a:t>
            </a:r>
            <a:r>
              <a:rPr dirty="0" sz="8050" spc="-30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8050" spc="35" b="1">
                <a:solidFill>
                  <a:srgbClr val="FFFFFF"/>
                </a:solidFill>
                <a:latin typeface="Cambria"/>
                <a:cs typeface="Cambria"/>
              </a:rPr>
              <a:t>Value: </a:t>
            </a:r>
            <a:r>
              <a:rPr dirty="0" sz="8050" spc="605" b="1">
                <a:solidFill>
                  <a:srgbClr val="FFFFFF"/>
                </a:solidFill>
                <a:latin typeface="Cambria"/>
                <a:cs typeface="Cambria"/>
              </a:rPr>
              <a:t>E	</a:t>
            </a:r>
            <a:r>
              <a:rPr dirty="0" sz="8050" spc="165" b="1">
                <a:solidFill>
                  <a:srgbClr val="FFFFFF"/>
                </a:solidFill>
                <a:latin typeface="Cambria"/>
                <a:cs typeface="Cambria"/>
              </a:rPr>
              <a:t>ploring </a:t>
            </a:r>
            <a:r>
              <a:rPr dirty="0" sz="8050" spc="170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8050" spc="50" b="1">
                <a:solidFill>
                  <a:srgbClr val="FFFFFF"/>
                </a:solidFill>
                <a:latin typeface="Cambria"/>
                <a:cs typeface="Cambria"/>
              </a:rPr>
              <a:t>Asset</a:t>
            </a:r>
            <a:r>
              <a:rPr dirty="0" sz="8050" spc="-229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8050" spc="35" b="1">
                <a:solidFill>
                  <a:srgbClr val="FFFFFF"/>
                </a:solidFill>
                <a:latin typeface="Cambria"/>
                <a:cs typeface="Cambria"/>
              </a:rPr>
              <a:t>Tokenization </a:t>
            </a:r>
            <a:r>
              <a:rPr dirty="0" sz="8050" spc="-1760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8050" spc="135" b="1">
                <a:solidFill>
                  <a:srgbClr val="FFFFFF"/>
                </a:solidFill>
                <a:latin typeface="Cambria"/>
                <a:cs typeface="Cambria"/>
              </a:rPr>
              <a:t>for </a:t>
            </a:r>
            <a:r>
              <a:rPr dirty="0" sz="8050" spc="170" b="1">
                <a:solidFill>
                  <a:srgbClr val="FFFFFF"/>
                </a:solidFill>
                <a:latin typeface="Cambria"/>
                <a:cs typeface="Cambria"/>
              </a:rPr>
              <a:t>Enhanced </a:t>
            </a:r>
            <a:r>
              <a:rPr dirty="0" sz="8050" spc="175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8050" spc="145" b="1">
                <a:solidFill>
                  <a:srgbClr val="FFFFFF"/>
                </a:solidFill>
                <a:latin typeface="Cambria"/>
                <a:cs typeface="Cambria"/>
              </a:rPr>
              <a:t>Liquidity </a:t>
            </a:r>
            <a:r>
              <a:rPr dirty="0" sz="8050" spc="95" b="1">
                <a:solidFill>
                  <a:srgbClr val="FFFFFF"/>
                </a:solidFill>
                <a:latin typeface="Cambria"/>
                <a:cs typeface="Cambria"/>
              </a:rPr>
              <a:t>and </a:t>
            </a:r>
            <a:r>
              <a:rPr dirty="0" sz="8050" spc="100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8050" spc="114" b="1">
                <a:solidFill>
                  <a:srgbClr val="FFFFFF"/>
                </a:solidFill>
                <a:latin typeface="Cambria"/>
                <a:cs typeface="Cambria"/>
              </a:rPr>
              <a:t>Accessibility</a:t>
            </a:r>
            <a:endParaRPr sz="805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27495" y="3223340"/>
            <a:ext cx="577850" cy="5365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4999" y="1143000"/>
            <a:ext cx="5122068" cy="80009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824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999" y="1126110"/>
            <a:ext cx="8648700" cy="1752600"/>
          </a:xfrm>
          <a:prstGeom prst="rect"/>
          <a:solidFill>
            <a:srgbClr val="000000"/>
          </a:solidFill>
        </p:spPr>
        <p:txBody>
          <a:bodyPr wrap="square" lIns="0" tIns="425450" rIns="0" bIns="0" rtlCol="0" vert="horz">
            <a:spAutoFit/>
          </a:bodyPr>
          <a:lstStyle/>
          <a:p>
            <a:pPr algn="ctr" marR="28575">
              <a:lnSpc>
                <a:spcPct val="100000"/>
              </a:lnSpc>
              <a:spcBef>
                <a:spcPts val="3350"/>
              </a:spcBef>
            </a:pPr>
            <a:r>
              <a:rPr dirty="0" sz="4400" spc="-5">
                <a:solidFill>
                  <a:srgbClr val="FFFFFF"/>
                </a:solidFill>
              </a:rPr>
              <a:t>Asset</a:t>
            </a:r>
            <a:r>
              <a:rPr dirty="0" sz="4400" spc="-105">
                <a:solidFill>
                  <a:srgbClr val="FFFFFF"/>
                </a:solidFill>
              </a:rPr>
              <a:t> </a:t>
            </a:r>
            <a:r>
              <a:rPr dirty="0" sz="4400" spc="-30">
                <a:solidFill>
                  <a:srgbClr val="FFFFFF"/>
                </a:solidFill>
              </a:rPr>
              <a:t>Tokenization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9327305" y="3393156"/>
            <a:ext cx="7710805" cy="310197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ctr" marL="12700" marR="5080">
              <a:lnSpc>
                <a:spcPct val="117800"/>
              </a:lnSpc>
              <a:spcBef>
                <a:spcPts val="80"/>
              </a:spcBef>
            </a:pPr>
            <a:r>
              <a:rPr dirty="0" sz="2450" spc="80">
                <a:latin typeface="Verdana"/>
                <a:cs typeface="Verdana"/>
              </a:rPr>
              <a:t>A</a:t>
            </a:r>
            <a:r>
              <a:rPr dirty="0" sz="2450" spc="-70">
                <a:latin typeface="Verdana"/>
                <a:cs typeface="Verdana"/>
              </a:rPr>
              <a:t>ss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0">
                <a:latin typeface="Verdana"/>
                <a:cs typeface="Verdana"/>
              </a:rPr>
              <a:t>k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25">
                <a:latin typeface="Verdana"/>
                <a:cs typeface="Verdana"/>
              </a:rPr>
              <a:t>z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5">
                <a:latin typeface="Verdana"/>
                <a:cs typeface="Verdana"/>
              </a:rPr>
              <a:t>f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00">
                <a:latin typeface="Verdana"/>
                <a:cs typeface="Verdana"/>
              </a:rPr>
              <a:t>n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20">
                <a:latin typeface="Verdana"/>
                <a:cs typeface="Verdana"/>
              </a:rPr>
              <a:t>g 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0">
                <a:latin typeface="Verdana"/>
                <a:cs typeface="Verdana"/>
              </a:rPr>
              <a:t>o</a:t>
            </a:r>
            <a:r>
              <a:rPr dirty="0" sz="2450" spc="170">
                <a:latin typeface="Verdana"/>
                <a:cs typeface="Verdana"/>
              </a:rPr>
              <a:t>w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65">
                <a:latin typeface="Verdana"/>
                <a:cs typeface="Verdana"/>
              </a:rPr>
              <a:t>r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5">
                <a:latin typeface="Verdana"/>
                <a:cs typeface="Verdana"/>
              </a:rPr>
              <a:t>f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70">
                <a:latin typeface="Verdana"/>
                <a:cs typeface="Verdana"/>
              </a:rPr>
              <a:t>ss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80">
                <a:latin typeface="Verdana"/>
                <a:cs typeface="Verdana"/>
              </a:rPr>
              <a:t>gi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0">
                <a:latin typeface="Verdana"/>
                <a:cs typeface="Verdana"/>
              </a:rPr>
              <a:t>k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  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-20">
                <a:latin typeface="Verdana"/>
                <a:cs typeface="Verdana"/>
              </a:rPr>
              <a:t>k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370">
                <a:latin typeface="Verdana"/>
                <a:cs typeface="Verdana"/>
              </a:rPr>
              <a:t>.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90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20">
                <a:latin typeface="Verdana"/>
                <a:cs typeface="Verdana"/>
              </a:rPr>
              <a:t>o</a:t>
            </a:r>
            <a:r>
              <a:rPr dirty="0" sz="2450" spc="-110">
                <a:latin typeface="Verdana"/>
                <a:cs typeface="Verdana"/>
              </a:rPr>
              <a:t>v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55">
                <a:latin typeface="Verdana"/>
                <a:cs typeface="Verdana"/>
              </a:rPr>
              <a:t>s  </a:t>
            </a:r>
            <a:r>
              <a:rPr dirty="0" sz="2450" spc="80">
                <a:latin typeface="Verdana"/>
                <a:cs typeface="Verdana"/>
              </a:rPr>
              <a:t>enhanced </a:t>
            </a:r>
            <a:r>
              <a:rPr dirty="0" sz="2450" spc="30">
                <a:latin typeface="Verdana"/>
                <a:cs typeface="Verdana"/>
              </a:rPr>
              <a:t>liquidity </a:t>
            </a:r>
            <a:r>
              <a:rPr dirty="0" sz="2450" spc="85">
                <a:latin typeface="Verdana"/>
                <a:cs typeface="Verdana"/>
              </a:rPr>
              <a:t>and </a:t>
            </a:r>
            <a:r>
              <a:rPr dirty="0" sz="2450" spc="5">
                <a:latin typeface="Verdana"/>
                <a:cs typeface="Verdana"/>
              </a:rPr>
              <a:t>accessibility </a:t>
            </a:r>
            <a:r>
              <a:rPr dirty="0" sz="2450" spc="25">
                <a:latin typeface="Verdana"/>
                <a:cs typeface="Verdana"/>
              </a:rPr>
              <a:t>to </a:t>
            </a:r>
            <a:r>
              <a:rPr dirty="0" sz="2450" spc="-15">
                <a:latin typeface="Verdana"/>
                <a:cs typeface="Verdana"/>
              </a:rPr>
              <a:t>a </a:t>
            </a:r>
            <a:r>
              <a:rPr dirty="0" sz="2450" spc="55">
                <a:latin typeface="Verdana"/>
                <a:cs typeface="Verdana"/>
              </a:rPr>
              <a:t>wider </a:t>
            </a:r>
            <a:r>
              <a:rPr dirty="0" sz="2450" spc="60">
                <a:latin typeface="Verdana"/>
                <a:cs typeface="Verdana"/>
              </a:rPr>
              <a:t> </a:t>
            </a:r>
            <a:r>
              <a:rPr dirty="0" sz="2450" spc="45">
                <a:latin typeface="Verdana"/>
                <a:cs typeface="Verdana"/>
              </a:rPr>
              <a:t>range </a:t>
            </a:r>
            <a:r>
              <a:rPr dirty="0" sz="2450" spc="20">
                <a:latin typeface="Verdana"/>
                <a:cs typeface="Verdana"/>
              </a:rPr>
              <a:t>of </a:t>
            </a:r>
            <a:r>
              <a:rPr dirty="0" sz="2450" spc="-55">
                <a:latin typeface="Verdana"/>
                <a:cs typeface="Verdana"/>
              </a:rPr>
              <a:t>investors. </a:t>
            </a:r>
            <a:r>
              <a:rPr dirty="0" sz="2450" spc="10">
                <a:latin typeface="Verdana"/>
                <a:cs typeface="Verdana"/>
              </a:rPr>
              <a:t>Tokenization </a:t>
            </a:r>
            <a:r>
              <a:rPr dirty="0" sz="2450" spc="75">
                <a:latin typeface="Verdana"/>
                <a:cs typeface="Verdana"/>
              </a:rPr>
              <a:t>can </a:t>
            </a:r>
            <a:r>
              <a:rPr dirty="0" sz="2450" spc="90">
                <a:latin typeface="Verdana"/>
                <a:cs typeface="Verdana"/>
              </a:rPr>
              <a:t>be </a:t>
            </a:r>
            <a:r>
              <a:rPr dirty="0" sz="2450" spc="55">
                <a:latin typeface="Verdana"/>
                <a:cs typeface="Verdana"/>
              </a:rPr>
              <a:t>used </a:t>
            </a:r>
            <a:r>
              <a:rPr dirty="0" sz="2450" spc="-15">
                <a:latin typeface="Verdana"/>
                <a:cs typeface="Verdana"/>
              </a:rPr>
              <a:t>for </a:t>
            </a:r>
            <a:r>
              <a:rPr dirty="0" sz="2450" spc="-850">
                <a:latin typeface="Verdana"/>
                <a:cs typeface="Verdana"/>
              </a:rPr>
              <a:t> 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20">
                <a:latin typeface="Verdana"/>
                <a:cs typeface="Verdana"/>
              </a:rPr>
              <a:t>us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70">
                <a:latin typeface="Verdana"/>
                <a:cs typeface="Verdana"/>
              </a:rPr>
              <a:t>ss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125">
                <a:latin typeface="Verdana"/>
                <a:cs typeface="Verdana"/>
              </a:rPr>
              <a:t>u</a:t>
            </a:r>
            <a:r>
              <a:rPr dirty="0" sz="2450" spc="80">
                <a:latin typeface="Verdana"/>
                <a:cs typeface="Verdana"/>
              </a:rPr>
              <a:t>c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-5">
                <a:latin typeface="Verdana"/>
                <a:cs typeface="Verdana"/>
              </a:rPr>
              <a:t>e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0">
                <a:latin typeface="Verdana"/>
                <a:cs typeface="Verdana"/>
              </a:rPr>
              <a:t>r</a:t>
            </a:r>
            <a:r>
              <a:rPr dirty="0" sz="2450" spc="55">
                <a:latin typeface="Verdana"/>
                <a:cs typeface="Verdana"/>
              </a:rPr>
              <a:t>t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0">
                <a:latin typeface="Verdana"/>
                <a:cs typeface="Verdana"/>
              </a:rPr>
              <a:t>e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85">
                <a:latin typeface="Verdana"/>
                <a:cs typeface="Verdana"/>
              </a:rPr>
              <a:t>n  </a:t>
            </a:r>
            <a:r>
              <a:rPr dirty="0" sz="2450" spc="-50">
                <a:latin typeface="Verdana"/>
                <a:cs typeface="Verdana"/>
              </a:rPr>
              <a:t>stocks.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9144000" cy="10287000"/>
            <a:chOff x="914400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914400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0286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3197" y="1143000"/>
              <a:ext cx="6496049" cy="79628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8102" y="2129135"/>
            <a:ext cx="6292850" cy="56261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500" spc="30"/>
              <a:t>Beneﬁts</a:t>
            </a:r>
            <a:r>
              <a:rPr dirty="0" sz="3500" spc="-10"/>
              <a:t> </a:t>
            </a:r>
            <a:r>
              <a:rPr dirty="0" sz="3500" spc="90"/>
              <a:t>of</a:t>
            </a:r>
            <a:r>
              <a:rPr dirty="0" sz="3500" spc="-155"/>
              <a:t> </a:t>
            </a:r>
            <a:r>
              <a:rPr dirty="0" sz="3500" spc="25"/>
              <a:t>Asset</a:t>
            </a:r>
            <a:r>
              <a:rPr dirty="0" sz="3500" spc="-90"/>
              <a:t> </a:t>
            </a:r>
            <a:r>
              <a:rPr dirty="0" sz="3500" spc="20"/>
              <a:t>Tokenization</a:t>
            </a:r>
            <a:endParaRPr sz="3500"/>
          </a:p>
        </p:txBody>
      </p:sp>
      <p:sp>
        <p:nvSpPr>
          <p:cNvPr id="6" name="object 6"/>
          <p:cNvSpPr txBox="1"/>
          <p:nvPr/>
        </p:nvSpPr>
        <p:spPr>
          <a:xfrm>
            <a:off x="1433301" y="3251513"/>
            <a:ext cx="6245860" cy="3540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648970">
              <a:lnSpc>
                <a:spcPct val="117300"/>
              </a:lnSpc>
              <a:spcBef>
                <a:spcPts val="95"/>
              </a:spcBef>
            </a:pPr>
            <a:r>
              <a:rPr dirty="0" sz="2450" spc="80">
                <a:latin typeface="Verdana"/>
                <a:cs typeface="Verdana"/>
              </a:rPr>
              <a:t>A</a:t>
            </a:r>
            <a:r>
              <a:rPr dirty="0" sz="2450" spc="-70">
                <a:latin typeface="Verdana"/>
                <a:cs typeface="Verdana"/>
              </a:rPr>
              <a:t>ss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0">
                <a:latin typeface="Verdana"/>
                <a:cs typeface="Verdana"/>
              </a:rPr>
              <a:t>k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25">
                <a:latin typeface="Verdana"/>
                <a:cs typeface="Verdana"/>
              </a:rPr>
              <a:t>z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20">
                <a:latin typeface="Verdana"/>
                <a:cs typeface="Verdana"/>
              </a:rPr>
              <a:t>o</a:t>
            </a:r>
            <a:r>
              <a:rPr dirty="0" sz="2450" spc="-110">
                <a:latin typeface="Verdana"/>
                <a:cs typeface="Verdana"/>
              </a:rPr>
              <a:t>v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10">
                <a:latin typeface="Verdana"/>
                <a:cs typeface="Verdana"/>
              </a:rPr>
              <a:t>e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  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70">
                <a:latin typeface="Verdana"/>
                <a:cs typeface="Verdana"/>
              </a:rPr>
              <a:t>ﬁ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125">
                <a:latin typeface="Verdana"/>
                <a:cs typeface="Verdana"/>
              </a:rPr>
              <a:t>u</a:t>
            </a:r>
            <a:r>
              <a:rPr dirty="0" sz="2450" spc="80">
                <a:latin typeface="Verdana"/>
                <a:cs typeface="Verdana"/>
              </a:rPr>
              <a:t>c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-5">
                <a:latin typeface="Verdana"/>
                <a:cs typeface="Verdana"/>
              </a:rPr>
              <a:t>e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li</a:t>
            </a:r>
            <a:r>
              <a:rPr dirty="0" sz="2450" spc="150">
                <a:latin typeface="Verdana"/>
                <a:cs typeface="Verdana"/>
              </a:rPr>
              <a:t>q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0">
                <a:latin typeface="Verdana"/>
                <a:cs typeface="Verdana"/>
              </a:rPr>
              <a:t>t</a:t>
            </a:r>
            <a:r>
              <a:rPr dirty="0" sz="2450" spc="-195">
                <a:latin typeface="Verdana"/>
                <a:cs typeface="Verdana"/>
              </a:rPr>
              <a:t>y</a:t>
            </a:r>
            <a:r>
              <a:rPr dirty="0" sz="2450" spc="-370">
                <a:latin typeface="Verdana"/>
                <a:cs typeface="Verdana"/>
              </a:rPr>
              <a:t>,</a:t>
            </a:r>
            <a:endParaRPr sz="2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2450" spc="170">
                <a:latin typeface="Verdana"/>
                <a:cs typeface="Verdana"/>
              </a:rPr>
              <a:t>f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0">
                <a:latin typeface="Verdana"/>
                <a:cs typeface="Verdana"/>
              </a:rPr>
              <a:t>o</a:t>
            </a:r>
            <a:r>
              <a:rPr dirty="0" sz="2450" spc="170">
                <a:latin typeface="Verdana"/>
                <a:cs typeface="Verdana"/>
              </a:rPr>
              <a:t>w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65">
                <a:latin typeface="Verdana"/>
                <a:cs typeface="Verdana"/>
              </a:rPr>
              <a:t>r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10">
                <a:latin typeface="Verdana"/>
                <a:cs typeface="Verdana"/>
              </a:rPr>
              <a:t>p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140">
                <a:latin typeface="Verdana"/>
                <a:cs typeface="Verdana"/>
              </a:rPr>
              <a:t>p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-195">
                <a:latin typeface="Verdana"/>
                <a:cs typeface="Verdana"/>
              </a:rPr>
              <a:t>y</a:t>
            </a:r>
            <a:r>
              <a:rPr dirty="0" sz="2450" spc="-37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  <a:p>
            <a:pPr marL="12700" marR="35560">
              <a:lnSpc>
                <a:spcPct val="117300"/>
              </a:lnSpc>
              <a:spcBef>
                <a:spcPts val="75"/>
              </a:spcBef>
            </a:pPr>
            <a:r>
              <a:rPr dirty="0" sz="2450" spc="-285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125">
                <a:latin typeface="Verdana"/>
                <a:cs typeface="Verdana"/>
              </a:rPr>
              <a:t>u</a:t>
            </a:r>
            <a:r>
              <a:rPr dirty="0" sz="2450" spc="75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ee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50">
                <a:latin typeface="Verdana"/>
                <a:cs typeface="Verdana"/>
              </a:rPr>
              <a:t>r 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20">
                <a:latin typeface="Verdana"/>
                <a:cs typeface="Verdana"/>
              </a:rPr>
              <a:t>o</a:t>
            </a:r>
            <a:r>
              <a:rPr dirty="0" sz="2450" spc="-110">
                <a:latin typeface="Verdana"/>
                <a:cs typeface="Verdana"/>
              </a:rPr>
              <a:t>v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90">
                <a:latin typeface="Verdana"/>
                <a:cs typeface="Verdana"/>
              </a:rPr>
              <a:t>cc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a  </a:t>
            </a:r>
            <a:r>
              <a:rPr dirty="0" sz="2450" spc="55">
                <a:latin typeface="Verdana"/>
                <a:cs typeface="Verdana"/>
              </a:rPr>
              <a:t>wider </a:t>
            </a:r>
            <a:r>
              <a:rPr dirty="0" sz="2450" spc="45">
                <a:latin typeface="Verdana"/>
                <a:cs typeface="Verdana"/>
              </a:rPr>
              <a:t>range </a:t>
            </a:r>
            <a:r>
              <a:rPr dirty="0" sz="2450" spc="20">
                <a:latin typeface="Verdana"/>
                <a:cs typeface="Verdana"/>
              </a:rPr>
              <a:t>of </a:t>
            </a:r>
            <a:r>
              <a:rPr dirty="0" sz="2450" spc="-55">
                <a:latin typeface="Verdana"/>
                <a:cs typeface="Verdana"/>
              </a:rPr>
              <a:t>investors. </a:t>
            </a:r>
            <a:r>
              <a:rPr dirty="0" sz="2450" spc="10">
                <a:latin typeface="Verdana"/>
                <a:cs typeface="Verdana"/>
              </a:rPr>
              <a:t>Tokenization </a:t>
            </a:r>
            <a:r>
              <a:rPr dirty="0" sz="2450" spc="15">
                <a:latin typeface="Verdana"/>
                <a:cs typeface="Verdana"/>
              </a:rPr>
              <a:t> 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215">
                <a:latin typeface="Verdana"/>
                <a:cs typeface="Verdana"/>
              </a:rPr>
              <a:t>2</a:t>
            </a:r>
            <a:r>
              <a:rPr dirty="0" sz="2450" spc="140">
                <a:latin typeface="Verdana"/>
                <a:cs typeface="Verdana"/>
              </a:rPr>
              <a:t>4</a:t>
            </a:r>
            <a:r>
              <a:rPr dirty="0" sz="2450" spc="-250">
                <a:latin typeface="Verdana"/>
                <a:cs typeface="Verdana"/>
              </a:rPr>
              <a:t>/</a:t>
            </a:r>
            <a:r>
              <a:rPr dirty="0" sz="2450" spc="-100">
                <a:latin typeface="Verdana"/>
                <a:cs typeface="Verdana"/>
              </a:rPr>
              <a:t>7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70">
                <a:latin typeface="Verdana"/>
                <a:cs typeface="Verdana"/>
              </a:rPr>
              <a:t>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30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50">
                <a:latin typeface="Verdana"/>
                <a:cs typeface="Verdana"/>
              </a:rPr>
              <a:t>r  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37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121" y="1610369"/>
            <a:ext cx="6265545" cy="6883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50" spc="-15"/>
              <a:t>Real</a:t>
            </a:r>
            <a:r>
              <a:rPr dirty="0" sz="4350" spc="25"/>
              <a:t> </a:t>
            </a:r>
            <a:r>
              <a:rPr dirty="0" sz="4350" spc="-15"/>
              <a:t>Estate</a:t>
            </a:r>
            <a:r>
              <a:rPr dirty="0" sz="4350" spc="-70"/>
              <a:t> </a:t>
            </a:r>
            <a:r>
              <a:rPr dirty="0" sz="4350" spc="-40"/>
              <a:t>Tokenization</a:t>
            </a:r>
            <a:endParaRPr sz="4350"/>
          </a:p>
        </p:txBody>
      </p:sp>
      <p:sp>
        <p:nvSpPr>
          <p:cNvPr id="3" name="object 3"/>
          <p:cNvSpPr txBox="1"/>
          <p:nvPr/>
        </p:nvSpPr>
        <p:spPr>
          <a:xfrm>
            <a:off x="1783413" y="2884528"/>
            <a:ext cx="5895340" cy="398780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r" marL="12700" marR="5080" indent="786130">
              <a:lnSpc>
                <a:spcPct val="117700"/>
              </a:lnSpc>
              <a:spcBef>
                <a:spcPts val="85"/>
              </a:spcBef>
            </a:pPr>
            <a:r>
              <a:rPr dirty="0" sz="2450" spc="85">
                <a:latin typeface="Verdana"/>
                <a:cs typeface="Verdana"/>
              </a:rPr>
              <a:t>R</a:t>
            </a:r>
            <a:r>
              <a:rPr dirty="0" sz="2450" spc="-5">
                <a:latin typeface="Verdana"/>
                <a:cs typeface="Verdana"/>
              </a:rPr>
              <a:t>e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0">
                <a:latin typeface="Verdana"/>
                <a:cs typeface="Verdana"/>
              </a:rPr>
              <a:t>k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25">
                <a:latin typeface="Verdana"/>
                <a:cs typeface="Verdana"/>
              </a:rPr>
              <a:t>z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55">
                <a:latin typeface="Verdana"/>
                <a:cs typeface="Verdana"/>
              </a:rPr>
              <a:t>s  </a:t>
            </a:r>
            <a:r>
              <a:rPr dirty="0" sz="2450" spc="170">
                <a:latin typeface="Verdana"/>
                <a:cs typeface="Verdana"/>
              </a:rPr>
              <a:t>f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0">
                <a:latin typeface="Verdana"/>
                <a:cs typeface="Verdana"/>
              </a:rPr>
              <a:t>o</a:t>
            </a:r>
            <a:r>
              <a:rPr dirty="0" sz="2450" spc="170">
                <a:latin typeface="Verdana"/>
                <a:cs typeface="Verdana"/>
              </a:rPr>
              <a:t>w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65">
                <a:latin typeface="Verdana"/>
                <a:cs typeface="Verdana"/>
              </a:rPr>
              <a:t>r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5">
                <a:latin typeface="Verdana"/>
                <a:cs typeface="Verdana"/>
              </a:rPr>
              <a:t>f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360">
                <a:latin typeface="Verdana"/>
                <a:cs typeface="Verdana"/>
              </a:rPr>
              <a:t>,  </a:t>
            </a:r>
            <a:r>
              <a:rPr dirty="0" sz="2450" spc="170">
                <a:latin typeface="Verdana"/>
                <a:cs typeface="Verdana"/>
              </a:rPr>
              <a:t>w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-20">
                <a:latin typeface="Verdana"/>
                <a:cs typeface="Verdana"/>
              </a:rPr>
              <a:t>k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360">
                <a:latin typeface="Verdana"/>
                <a:cs typeface="Verdana"/>
              </a:rPr>
              <a:t>.  </a:t>
            </a:r>
            <a:r>
              <a:rPr dirty="0" sz="2450" spc="-90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20">
                <a:latin typeface="Verdana"/>
                <a:cs typeface="Verdana"/>
              </a:rPr>
              <a:t>o</a:t>
            </a:r>
            <a:r>
              <a:rPr dirty="0" sz="2450" spc="-110">
                <a:latin typeface="Verdana"/>
                <a:cs typeface="Verdana"/>
              </a:rPr>
              <a:t>v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-5">
                <a:latin typeface="Verdana"/>
                <a:cs typeface="Verdana"/>
              </a:rPr>
              <a:t>e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li</a:t>
            </a:r>
            <a:r>
              <a:rPr dirty="0" sz="2450" spc="150">
                <a:latin typeface="Verdana"/>
                <a:cs typeface="Verdana"/>
              </a:rPr>
              <a:t>q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0">
                <a:latin typeface="Verdana"/>
                <a:cs typeface="Verdana"/>
              </a:rPr>
              <a:t>t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05">
                <a:latin typeface="Verdana"/>
                <a:cs typeface="Verdana"/>
              </a:rPr>
              <a:t>d 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90">
                <a:latin typeface="Verdana"/>
                <a:cs typeface="Verdana"/>
              </a:rPr>
              <a:t>cc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ss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-10">
                <a:latin typeface="Verdana"/>
                <a:cs typeface="Verdana"/>
              </a:rPr>
              <a:t>ili</a:t>
            </a:r>
            <a:r>
              <a:rPr dirty="0" sz="2450" spc="10">
                <a:latin typeface="Verdana"/>
                <a:cs typeface="Verdana"/>
              </a:rPr>
              <a:t>t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70">
                <a:latin typeface="Verdana"/>
                <a:cs typeface="Verdana"/>
              </a:rPr>
              <a:t>w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00">
                <a:latin typeface="Verdana"/>
                <a:cs typeface="Verdana"/>
              </a:rPr>
              <a:t>ge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5">
                <a:latin typeface="Verdana"/>
                <a:cs typeface="Verdana"/>
              </a:rPr>
              <a:t>f 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00">
                <a:latin typeface="Verdana"/>
                <a:cs typeface="Verdana"/>
              </a:rPr>
              <a:t>n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65">
                <a:latin typeface="Verdana"/>
                <a:cs typeface="Verdana"/>
              </a:rPr>
              <a:t>r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370">
                <a:latin typeface="Verdana"/>
                <a:cs typeface="Verdana"/>
              </a:rPr>
              <a:t>.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285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ee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50">
                <a:latin typeface="Verdana"/>
                <a:cs typeface="Verdana"/>
              </a:rPr>
              <a:t>r 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20">
                <a:latin typeface="Verdana"/>
                <a:cs typeface="Verdana"/>
              </a:rPr>
              <a:t>o</a:t>
            </a:r>
            <a:r>
              <a:rPr dirty="0" sz="2450" spc="-110">
                <a:latin typeface="Verdana"/>
                <a:cs typeface="Verdana"/>
              </a:rPr>
              <a:t>v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55">
                <a:latin typeface="Verdana"/>
                <a:cs typeface="Verdana"/>
              </a:rPr>
              <a:t>s 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140">
                <a:latin typeface="Verdana"/>
                <a:cs typeface="Verdana"/>
              </a:rPr>
              <a:t>p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0">
                <a:latin typeface="Verdana"/>
                <a:cs typeface="Verdana"/>
              </a:rPr>
              <a:t>o</a:t>
            </a:r>
            <a:r>
              <a:rPr dirty="0" sz="2450" spc="170">
                <a:latin typeface="Verdana"/>
                <a:cs typeface="Verdana"/>
              </a:rPr>
              <a:t>w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65">
                <a:latin typeface="Verdana"/>
                <a:cs typeface="Verdana"/>
              </a:rPr>
              <a:t>r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endParaRPr sz="245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  <a:spcBef>
                <a:spcPts val="585"/>
              </a:spcBef>
            </a:pP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5">
                <a:latin typeface="Verdana"/>
                <a:cs typeface="Verdana"/>
              </a:rPr>
              <a:t>f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37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9143851" cy="1028685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0" y="0"/>
                  </a:moveTo>
                  <a:lnTo>
                    <a:pt x="9143999" y="0"/>
                  </a:lnTo>
                  <a:lnTo>
                    <a:pt x="9143999" y="10286998"/>
                  </a:lnTo>
                  <a:lnTo>
                    <a:pt x="0" y="102869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99" y="1143000"/>
              <a:ext cx="6467474" cy="80009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243445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Art</a:t>
            </a:r>
            <a:r>
              <a:rPr dirty="0" spc="-120"/>
              <a:t> </a:t>
            </a:r>
            <a:r>
              <a:rPr dirty="0" spc="-45"/>
              <a:t>Tokenization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553191" y="2864745"/>
            <a:ext cx="5958840" cy="346011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55"/>
              </a:spcBef>
            </a:pPr>
            <a:r>
              <a:rPr dirty="0" sz="2450" spc="95">
                <a:latin typeface="Verdana"/>
                <a:cs typeface="Verdana"/>
              </a:rPr>
              <a:t>A</a:t>
            </a:r>
            <a:r>
              <a:rPr dirty="0" sz="2450" spc="-2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0">
                <a:latin typeface="Verdana"/>
                <a:cs typeface="Verdana"/>
              </a:rPr>
              <a:t>k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25">
                <a:latin typeface="Verdana"/>
                <a:cs typeface="Verdana"/>
              </a:rPr>
              <a:t>z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70">
                <a:latin typeface="Verdana"/>
                <a:cs typeface="Verdana"/>
              </a:rPr>
              <a:t>f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  </a:t>
            </a:r>
            <a:r>
              <a:rPr dirty="0" sz="2450" spc="20">
                <a:latin typeface="Verdana"/>
                <a:cs typeface="Verdana"/>
              </a:rPr>
              <a:t>o</a:t>
            </a:r>
            <a:r>
              <a:rPr dirty="0" sz="2450" spc="170">
                <a:latin typeface="Verdana"/>
                <a:cs typeface="Verdana"/>
              </a:rPr>
              <a:t>w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65">
                <a:latin typeface="Verdana"/>
                <a:cs typeface="Verdana"/>
              </a:rPr>
              <a:t>r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5">
                <a:latin typeface="Verdana"/>
                <a:cs typeface="Verdana"/>
              </a:rPr>
              <a:t>f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0">
                <a:latin typeface="Verdana"/>
                <a:cs typeface="Verdana"/>
              </a:rPr>
              <a:t>r</a:t>
            </a:r>
            <a:r>
              <a:rPr dirty="0" sz="2450" spc="10">
                <a:latin typeface="Verdana"/>
                <a:cs typeface="Verdana"/>
              </a:rPr>
              <a:t>t</a:t>
            </a:r>
            <a:r>
              <a:rPr dirty="0" sz="2450" spc="130">
                <a:latin typeface="Verdana"/>
                <a:cs typeface="Verdana"/>
              </a:rPr>
              <a:t>w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-5">
                <a:latin typeface="Verdana"/>
                <a:cs typeface="Verdana"/>
              </a:rPr>
              <a:t>k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70">
                <a:latin typeface="Verdana"/>
                <a:cs typeface="Verdana"/>
              </a:rPr>
              <a:t>w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25">
                <a:latin typeface="Verdana"/>
                <a:cs typeface="Verdana"/>
              </a:rPr>
              <a:t>e 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-20">
                <a:latin typeface="Verdana"/>
                <a:cs typeface="Verdana"/>
              </a:rPr>
              <a:t>k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370">
                <a:latin typeface="Verdana"/>
                <a:cs typeface="Verdana"/>
              </a:rPr>
              <a:t>.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90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20">
                <a:latin typeface="Verdana"/>
                <a:cs typeface="Verdana"/>
              </a:rPr>
              <a:t>o</a:t>
            </a:r>
            <a:r>
              <a:rPr dirty="0" sz="2450" spc="-110">
                <a:latin typeface="Verdana"/>
                <a:cs typeface="Verdana"/>
              </a:rPr>
              <a:t>v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55">
                <a:latin typeface="Verdana"/>
                <a:cs typeface="Verdana"/>
              </a:rPr>
              <a:t>s  </a:t>
            </a:r>
            <a:r>
              <a:rPr dirty="0" sz="2450" spc="25">
                <a:latin typeface="Verdana"/>
                <a:cs typeface="Verdana"/>
              </a:rPr>
              <a:t>increased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0">
                <a:latin typeface="Verdana"/>
                <a:cs typeface="Verdana"/>
              </a:rPr>
              <a:t>liquidity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85">
                <a:latin typeface="Verdana"/>
                <a:cs typeface="Verdana"/>
              </a:rPr>
              <a:t>and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5">
                <a:latin typeface="Verdana"/>
                <a:cs typeface="Verdana"/>
              </a:rPr>
              <a:t>accessibility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25">
                <a:latin typeface="Verdana"/>
                <a:cs typeface="Verdana"/>
              </a:rPr>
              <a:t>to </a:t>
            </a:r>
            <a:r>
              <a:rPr dirty="0" sz="2450" spc="-844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70">
                <a:latin typeface="Verdana"/>
                <a:cs typeface="Verdana"/>
              </a:rPr>
              <a:t>w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00">
                <a:latin typeface="Verdana"/>
                <a:cs typeface="Verdana"/>
              </a:rPr>
              <a:t>ge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5">
                <a:latin typeface="Verdana"/>
                <a:cs typeface="Verdana"/>
              </a:rPr>
              <a:t>f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00">
                <a:latin typeface="Verdana"/>
                <a:cs typeface="Verdana"/>
              </a:rPr>
              <a:t>n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65">
                <a:latin typeface="Verdana"/>
                <a:cs typeface="Verdana"/>
              </a:rPr>
              <a:t>r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370">
                <a:latin typeface="Verdana"/>
                <a:cs typeface="Verdana"/>
              </a:rPr>
              <a:t>.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285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45">
                <a:latin typeface="Verdana"/>
                <a:cs typeface="Verdana"/>
              </a:rPr>
              <a:t>o 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20">
                <a:latin typeface="Verdana"/>
                <a:cs typeface="Verdana"/>
              </a:rPr>
              <a:t>o</a:t>
            </a:r>
            <a:r>
              <a:rPr dirty="0" sz="2450" spc="-110">
                <a:latin typeface="Verdana"/>
                <a:cs typeface="Verdana"/>
              </a:rPr>
              <a:t>v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140">
                <a:latin typeface="Verdana"/>
                <a:cs typeface="Verdana"/>
              </a:rPr>
              <a:t>p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25">
                <a:latin typeface="Verdana"/>
                <a:cs typeface="Verdana"/>
              </a:rPr>
              <a:t>e  </a:t>
            </a:r>
            <a:r>
              <a:rPr dirty="0" sz="2450" spc="20">
                <a:latin typeface="Verdana"/>
                <a:cs typeface="Verdana"/>
              </a:rPr>
              <a:t>o</a:t>
            </a:r>
            <a:r>
              <a:rPr dirty="0" sz="2450" spc="170">
                <a:latin typeface="Verdana"/>
                <a:cs typeface="Verdana"/>
              </a:rPr>
              <a:t>w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65">
                <a:latin typeface="Verdana"/>
                <a:cs typeface="Verdana"/>
              </a:rPr>
              <a:t>r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5">
                <a:latin typeface="Verdana"/>
                <a:cs typeface="Verdana"/>
              </a:rPr>
              <a:t>f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0">
                <a:latin typeface="Verdana"/>
                <a:cs typeface="Verdana"/>
              </a:rPr>
              <a:t>r</a:t>
            </a:r>
            <a:r>
              <a:rPr dirty="0" sz="2450" spc="10">
                <a:latin typeface="Verdana"/>
                <a:cs typeface="Verdana"/>
              </a:rPr>
              <a:t>t</a:t>
            </a:r>
            <a:r>
              <a:rPr dirty="0" sz="2450" spc="130">
                <a:latin typeface="Verdana"/>
                <a:cs typeface="Verdana"/>
              </a:rPr>
              <a:t>w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-5">
                <a:latin typeface="Verdana"/>
                <a:cs typeface="Verdana"/>
              </a:rPr>
              <a:t>k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360">
                <a:latin typeface="Verdana"/>
                <a:cs typeface="Verdana"/>
              </a:rPr>
              <a:t>,  </a:t>
            </a:r>
            <a:r>
              <a:rPr dirty="0" sz="2450" spc="170">
                <a:latin typeface="Verdana"/>
                <a:cs typeface="Verdana"/>
              </a:rPr>
              <a:t>w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70">
                <a:latin typeface="Verdana"/>
                <a:cs typeface="Verdana"/>
              </a:rPr>
              <a:t>f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05">
                <a:latin typeface="Verdana"/>
                <a:cs typeface="Verdana"/>
              </a:rPr>
              <a:t>d  </a:t>
            </a:r>
            <a:r>
              <a:rPr dirty="0" sz="2450" spc="-60">
                <a:latin typeface="Verdana"/>
                <a:cs typeface="Verdana"/>
              </a:rPr>
              <a:t>forgery.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824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999" y="1126110"/>
            <a:ext cx="8648700" cy="1752600"/>
          </a:xfrm>
          <a:prstGeom prst="rect"/>
          <a:solidFill>
            <a:srgbClr val="000000"/>
          </a:solidFill>
        </p:spPr>
        <p:txBody>
          <a:bodyPr wrap="square" lIns="0" tIns="434975" rIns="0" bIns="0" rtlCol="0" vert="horz">
            <a:spAutoFit/>
          </a:bodyPr>
          <a:lstStyle/>
          <a:p>
            <a:pPr marL="217804">
              <a:lnSpc>
                <a:spcPct val="100000"/>
              </a:lnSpc>
              <a:spcBef>
                <a:spcPts val="3425"/>
              </a:spcBef>
            </a:pPr>
            <a:r>
              <a:rPr dirty="0" sz="4250" spc="50">
                <a:solidFill>
                  <a:srgbClr val="FFFFFF"/>
                </a:solidFill>
              </a:rPr>
              <a:t>Challenges </a:t>
            </a:r>
            <a:r>
              <a:rPr dirty="0" sz="4250" spc="55">
                <a:solidFill>
                  <a:srgbClr val="FFFFFF"/>
                </a:solidFill>
              </a:rPr>
              <a:t>of</a:t>
            </a:r>
            <a:r>
              <a:rPr dirty="0" sz="4250" spc="-120">
                <a:solidFill>
                  <a:srgbClr val="FFFFFF"/>
                </a:solidFill>
              </a:rPr>
              <a:t> </a:t>
            </a:r>
            <a:r>
              <a:rPr dirty="0" sz="4250" spc="-5">
                <a:solidFill>
                  <a:srgbClr val="FFFFFF"/>
                </a:solidFill>
              </a:rPr>
              <a:t>Asset</a:t>
            </a:r>
            <a:r>
              <a:rPr dirty="0" sz="4250" spc="-80">
                <a:solidFill>
                  <a:srgbClr val="FFFFFF"/>
                </a:solidFill>
              </a:rPr>
              <a:t> </a:t>
            </a:r>
            <a:r>
              <a:rPr dirty="0" sz="4250" spc="-30">
                <a:solidFill>
                  <a:srgbClr val="FFFFFF"/>
                </a:solidFill>
              </a:rPr>
              <a:t>Tokenization</a:t>
            </a:r>
            <a:endParaRPr sz="4250"/>
          </a:p>
        </p:txBody>
      </p:sp>
      <p:sp>
        <p:nvSpPr>
          <p:cNvPr id="4" name="object 4"/>
          <p:cNvSpPr txBox="1"/>
          <p:nvPr/>
        </p:nvSpPr>
        <p:spPr>
          <a:xfrm>
            <a:off x="9304237" y="3393156"/>
            <a:ext cx="7757159" cy="354012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ctr" marL="12700" marR="5080">
              <a:lnSpc>
                <a:spcPct val="117700"/>
              </a:lnSpc>
              <a:spcBef>
                <a:spcPts val="85"/>
              </a:spcBef>
            </a:pPr>
            <a:r>
              <a:rPr dirty="0" sz="2450" spc="5">
                <a:latin typeface="Verdana"/>
                <a:cs typeface="Verdana"/>
              </a:rPr>
              <a:t>Asset </a:t>
            </a:r>
            <a:r>
              <a:rPr dirty="0" sz="2450" spc="30">
                <a:latin typeface="Verdana"/>
                <a:cs typeface="Verdana"/>
              </a:rPr>
              <a:t>tokenization </a:t>
            </a:r>
            <a:r>
              <a:rPr dirty="0" sz="2450">
                <a:latin typeface="Verdana"/>
                <a:cs typeface="Verdana"/>
              </a:rPr>
              <a:t>faces </a:t>
            </a:r>
            <a:r>
              <a:rPr dirty="0" sz="2450" spc="-40">
                <a:latin typeface="Verdana"/>
                <a:cs typeface="Verdana"/>
              </a:rPr>
              <a:t>several </a:t>
            </a:r>
            <a:r>
              <a:rPr dirty="0" sz="2450" spc="45">
                <a:latin typeface="Verdana"/>
                <a:cs typeface="Verdana"/>
              </a:rPr>
              <a:t>challenges </a:t>
            </a:r>
            <a:r>
              <a:rPr dirty="0" sz="2450" spc="65">
                <a:latin typeface="Verdana"/>
                <a:cs typeface="Verdana"/>
              </a:rPr>
              <a:t>such </a:t>
            </a:r>
            <a:r>
              <a:rPr dirty="0" sz="2450" spc="-850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65">
                <a:latin typeface="Verdana"/>
                <a:cs typeface="Verdana"/>
              </a:rPr>
              <a:t>gula</a:t>
            </a:r>
            <a:r>
              <a:rPr dirty="0" sz="2450" spc="-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0">
                <a:latin typeface="Verdana"/>
                <a:cs typeface="Verdana"/>
              </a:rPr>
              <a:t>r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20">
                <a:latin typeface="Verdana"/>
                <a:cs typeface="Verdana"/>
              </a:rPr>
              <a:t>un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0">
                <a:latin typeface="Verdana"/>
                <a:cs typeface="Verdana"/>
              </a:rPr>
              <a:t>t</a:t>
            </a:r>
            <a:r>
              <a:rPr dirty="0" sz="2450" spc="-195">
                <a:latin typeface="Verdana"/>
                <a:cs typeface="Verdana"/>
              </a:rPr>
              <a:t>y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10">
                <a:latin typeface="Verdana"/>
                <a:cs typeface="Verdana"/>
              </a:rPr>
              <a:t>a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k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5">
                <a:latin typeface="Verdana"/>
                <a:cs typeface="Verdana"/>
              </a:rPr>
              <a:t>f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25">
                <a:latin typeface="Verdana"/>
                <a:cs typeface="Verdana"/>
              </a:rPr>
              <a:t>z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360">
                <a:latin typeface="Verdana"/>
                <a:cs typeface="Verdana"/>
              </a:rPr>
              <a:t>,  </a:t>
            </a:r>
            <a:r>
              <a:rPr dirty="0" sz="2450" spc="85">
                <a:latin typeface="Verdana"/>
                <a:cs typeface="Verdana"/>
              </a:rPr>
              <a:t>and </a:t>
            </a:r>
            <a:r>
              <a:rPr dirty="0" sz="2450">
                <a:latin typeface="Verdana"/>
                <a:cs typeface="Verdana"/>
              </a:rPr>
              <a:t>security concerns. There </a:t>
            </a:r>
            <a:r>
              <a:rPr dirty="0" sz="2450" spc="-40">
                <a:latin typeface="Verdana"/>
                <a:cs typeface="Verdana"/>
              </a:rPr>
              <a:t>is </a:t>
            </a:r>
            <a:r>
              <a:rPr dirty="0" sz="2450" spc="-5">
                <a:latin typeface="Verdana"/>
                <a:cs typeface="Verdana"/>
              </a:rPr>
              <a:t>also </a:t>
            </a:r>
            <a:r>
              <a:rPr dirty="0" sz="2450" spc="-15">
                <a:latin typeface="Verdana"/>
                <a:cs typeface="Verdana"/>
              </a:rPr>
              <a:t>a </a:t>
            </a:r>
            <a:r>
              <a:rPr dirty="0" sz="2450" spc="85">
                <a:latin typeface="Verdana"/>
                <a:cs typeface="Verdana"/>
              </a:rPr>
              <a:t>need </a:t>
            </a:r>
            <a:r>
              <a:rPr dirty="0" sz="2450" spc="-15">
                <a:latin typeface="Verdana"/>
                <a:cs typeface="Verdana"/>
              </a:rPr>
              <a:t>for </a:t>
            </a:r>
            <a:r>
              <a:rPr dirty="0" sz="2450" spc="-10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75">
                <a:latin typeface="Verdana"/>
                <a:cs typeface="Verdana"/>
              </a:rPr>
              <a:t>ue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0">
                <a:latin typeface="Verdana"/>
                <a:cs typeface="Verdana"/>
              </a:rPr>
              <a:t>ili</a:t>
            </a:r>
            <a:r>
              <a:rPr dirty="0" sz="2450" spc="100">
                <a:latin typeface="Verdana"/>
                <a:cs typeface="Verdana"/>
              </a:rPr>
              <a:t>ge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5">
                <a:latin typeface="Verdana"/>
                <a:cs typeface="Verdana"/>
              </a:rPr>
              <a:t>f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70">
                <a:latin typeface="Verdana"/>
                <a:cs typeface="Verdana"/>
              </a:rPr>
              <a:t>ss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55">
                <a:latin typeface="Verdana"/>
                <a:cs typeface="Verdana"/>
              </a:rPr>
              <a:t>s  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10">
                <a:latin typeface="Verdana"/>
                <a:cs typeface="Verdana"/>
              </a:rPr>
              <a:t>e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0">
                <a:latin typeface="Verdana"/>
                <a:cs typeface="Verdana"/>
              </a:rPr>
              <a:t>k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50">
                <a:latin typeface="Verdana"/>
                <a:cs typeface="Verdana"/>
              </a:rPr>
              <a:t>z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370">
                <a:latin typeface="Verdana"/>
                <a:cs typeface="Verdana"/>
              </a:rPr>
              <a:t>.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70">
                <a:latin typeface="Verdana"/>
                <a:cs typeface="Verdana"/>
              </a:rPr>
              <a:t>H</a:t>
            </a:r>
            <a:r>
              <a:rPr dirty="0" sz="2450" spc="20">
                <a:latin typeface="Verdana"/>
                <a:cs typeface="Verdana"/>
              </a:rPr>
              <a:t>o</a:t>
            </a:r>
            <a:r>
              <a:rPr dirty="0" sz="2450" spc="130">
                <a:latin typeface="Verdana"/>
                <a:cs typeface="Verdana"/>
              </a:rPr>
              <a:t>w</a:t>
            </a:r>
            <a:r>
              <a:rPr dirty="0" sz="2450" spc="10">
                <a:latin typeface="Verdana"/>
                <a:cs typeface="Verdana"/>
              </a:rPr>
              <a:t>e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25">
                <a:latin typeface="Verdana"/>
                <a:cs typeface="Verdana"/>
              </a:rPr>
              <a:t>e  </a:t>
            </a:r>
            <a:r>
              <a:rPr dirty="0" sz="2450" spc="45">
                <a:latin typeface="Verdana"/>
                <a:cs typeface="Verdana"/>
              </a:rPr>
              <a:t>challenges </a:t>
            </a:r>
            <a:r>
              <a:rPr dirty="0" sz="2450" spc="75">
                <a:latin typeface="Verdana"/>
                <a:cs typeface="Verdana"/>
              </a:rPr>
              <a:t>can </a:t>
            </a:r>
            <a:r>
              <a:rPr dirty="0" sz="2450" spc="90">
                <a:latin typeface="Verdana"/>
                <a:cs typeface="Verdana"/>
              </a:rPr>
              <a:t>be </a:t>
            </a:r>
            <a:r>
              <a:rPr dirty="0" sz="2450" spc="30">
                <a:latin typeface="Verdana"/>
                <a:cs typeface="Verdana"/>
              </a:rPr>
              <a:t>overcome </a:t>
            </a:r>
            <a:r>
              <a:rPr dirty="0" sz="2450" spc="80">
                <a:latin typeface="Verdana"/>
                <a:cs typeface="Verdana"/>
              </a:rPr>
              <a:t>with </a:t>
            </a:r>
            <a:r>
              <a:rPr dirty="0" sz="2450" spc="40">
                <a:latin typeface="Verdana"/>
                <a:cs typeface="Verdana"/>
              </a:rPr>
              <a:t>proper </a:t>
            </a:r>
            <a:r>
              <a:rPr dirty="0" sz="2450" spc="45">
                <a:latin typeface="Verdana"/>
                <a:cs typeface="Verdana"/>
              </a:rPr>
              <a:t> </a:t>
            </a:r>
            <a:r>
              <a:rPr dirty="0" sz="2450" spc="80">
                <a:latin typeface="Verdana"/>
                <a:cs typeface="Verdana"/>
              </a:rPr>
              <a:t>planning </a:t>
            </a:r>
            <a:r>
              <a:rPr dirty="0" sz="2450" spc="85">
                <a:latin typeface="Verdana"/>
                <a:cs typeface="Verdana"/>
              </a:rPr>
              <a:t>and </a:t>
            </a:r>
            <a:r>
              <a:rPr dirty="0" sz="2450" spc="35">
                <a:latin typeface="Verdana"/>
                <a:cs typeface="Verdana"/>
              </a:rPr>
              <a:t>collaboration </a:t>
            </a:r>
            <a:r>
              <a:rPr dirty="0" sz="2450" spc="75">
                <a:latin typeface="Verdana"/>
                <a:cs typeface="Verdana"/>
              </a:rPr>
              <a:t>between </a:t>
            </a:r>
            <a:r>
              <a:rPr dirty="0" sz="2450" spc="20">
                <a:latin typeface="Verdana"/>
                <a:cs typeface="Verdana"/>
              </a:rPr>
              <a:t>different </a:t>
            </a:r>
            <a:r>
              <a:rPr dirty="0" sz="2450" spc="2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stakeholders.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5516" y="9055843"/>
            <a:ext cx="5897245" cy="1228725"/>
          </a:xfrm>
          <a:custGeom>
            <a:avLst/>
            <a:gdLst/>
            <a:ahLst/>
            <a:cxnLst/>
            <a:rect l="l" t="t" r="r" b="b"/>
            <a:pathLst>
              <a:path w="5897245" h="1228725">
                <a:moveTo>
                  <a:pt x="5897026" y="1228216"/>
                </a:moveTo>
                <a:lnTo>
                  <a:pt x="0" y="1228216"/>
                </a:lnTo>
                <a:lnTo>
                  <a:pt x="0" y="0"/>
                </a:lnTo>
                <a:lnTo>
                  <a:pt x="5897026" y="0"/>
                </a:lnTo>
                <a:lnTo>
                  <a:pt x="5897026" y="1228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815725" y="0"/>
            <a:ext cx="6472555" cy="10287000"/>
          </a:xfrm>
          <a:custGeom>
            <a:avLst/>
            <a:gdLst/>
            <a:ahLst/>
            <a:cxnLst/>
            <a:rect l="l" t="t" r="r" b="b"/>
            <a:pathLst>
              <a:path w="6472555" h="10287000">
                <a:moveTo>
                  <a:pt x="6472263" y="0"/>
                </a:moveTo>
                <a:lnTo>
                  <a:pt x="0" y="0"/>
                </a:lnTo>
                <a:lnTo>
                  <a:pt x="0" y="1225372"/>
                </a:lnTo>
                <a:lnTo>
                  <a:pt x="5246255" y="1225372"/>
                </a:lnTo>
                <a:lnTo>
                  <a:pt x="5246255" y="9061425"/>
                </a:lnTo>
                <a:lnTo>
                  <a:pt x="0" y="9061425"/>
                </a:lnTo>
                <a:lnTo>
                  <a:pt x="0" y="10286797"/>
                </a:lnTo>
                <a:lnTo>
                  <a:pt x="6472263" y="10286797"/>
                </a:lnTo>
                <a:lnTo>
                  <a:pt x="6472263" y="9061425"/>
                </a:lnTo>
                <a:lnTo>
                  <a:pt x="6472263" y="1225372"/>
                </a:lnTo>
                <a:lnTo>
                  <a:pt x="64722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2092940" cy="10287000"/>
          </a:xfrm>
          <a:custGeom>
            <a:avLst/>
            <a:gdLst/>
            <a:ahLst/>
            <a:cxnLst/>
            <a:rect l="l" t="t" r="r" b="b"/>
            <a:pathLst>
              <a:path w="12092940" h="10287000">
                <a:moveTo>
                  <a:pt x="12092534" y="1511"/>
                </a:moveTo>
                <a:lnTo>
                  <a:pt x="6472250" y="1511"/>
                </a:lnTo>
                <a:lnTo>
                  <a:pt x="6472250" y="0"/>
                </a:lnTo>
                <a:lnTo>
                  <a:pt x="0" y="0"/>
                </a:lnTo>
                <a:lnTo>
                  <a:pt x="0" y="1225372"/>
                </a:lnTo>
                <a:lnTo>
                  <a:pt x="0" y="9061425"/>
                </a:lnTo>
                <a:lnTo>
                  <a:pt x="0" y="10286797"/>
                </a:lnTo>
                <a:lnTo>
                  <a:pt x="6472250" y="10286797"/>
                </a:lnTo>
                <a:lnTo>
                  <a:pt x="6472250" y="9061425"/>
                </a:lnTo>
                <a:lnTo>
                  <a:pt x="1225994" y="9061425"/>
                </a:lnTo>
                <a:lnTo>
                  <a:pt x="1225994" y="1225372"/>
                </a:lnTo>
                <a:lnTo>
                  <a:pt x="6195504" y="1225372"/>
                </a:lnTo>
                <a:lnTo>
                  <a:pt x="6195504" y="1229728"/>
                </a:lnTo>
                <a:lnTo>
                  <a:pt x="12092534" y="1229728"/>
                </a:lnTo>
                <a:lnTo>
                  <a:pt x="12092534" y="1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35928" y="2654250"/>
            <a:ext cx="6006465" cy="136144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750" spc="285">
                <a:latin typeface="Trebuchet MS"/>
                <a:cs typeface="Trebuchet MS"/>
              </a:rPr>
              <a:t>Conclusion</a:t>
            </a:r>
            <a:endParaRPr sz="87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algn="ctr" marR="5080">
              <a:lnSpc>
                <a:spcPct val="102000"/>
              </a:lnSpc>
              <a:spcBef>
                <a:spcPts val="65"/>
              </a:spcBef>
            </a:pPr>
            <a:r>
              <a:rPr dirty="0" spc="80"/>
              <a:t>A</a:t>
            </a:r>
            <a:r>
              <a:rPr dirty="0" spc="-70"/>
              <a:t>ss</a:t>
            </a:r>
            <a:r>
              <a:rPr dirty="0" spc="35"/>
              <a:t>e</a:t>
            </a:r>
            <a:r>
              <a:rPr dirty="0" spc="35"/>
              <a:t>t</a:t>
            </a:r>
            <a:r>
              <a:rPr dirty="0" spc="-215"/>
              <a:t> </a:t>
            </a:r>
            <a:r>
              <a:rPr dirty="0" spc="-15"/>
              <a:t>t</a:t>
            </a:r>
            <a:r>
              <a:rPr dirty="0" spc="60"/>
              <a:t>o</a:t>
            </a:r>
            <a:r>
              <a:rPr dirty="0" spc="-20"/>
              <a:t>k</a:t>
            </a:r>
            <a:r>
              <a:rPr dirty="0" spc="35"/>
              <a:t>e</a:t>
            </a:r>
            <a:r>
              <a:rPr dirty="0" spc="125"/>
              <a:t>n</a:t>
            </a:r>
            <a:r>
              <a:rPr dirty="0" spc="-10"/>
              <a:t>i</a:t>
            </a:r>
            <a:r>
              <a:rPr dirty="0" spc="-25"/>
              <a:t>z</a:t>
            </a:r>
            <a:r>
              <a:rPr dirty="0" spc="-15"/>
              <a:t>a</a:t>
            </a:r>
            <a:r>
              <a:rPr dirty="0" spc="35"/>
              <a:t>t</a:t>
            </a:r>
            <a:r>
              <a:rPr dirty="0" spc="-10"/>
              <a:t>i</a:t>
            </a:r>
            <a:r>
              <a:rPr dirty="0" spc="60"/>
              <a:t>o</a:t>
            </a:r>
            <a:r>
              <a:rPr dirty="0" spc="125"/>
              <a:t>n</a:t>
            </a:r>
            <a:r>
              <a:rPr dirty="0" spc="-215"/>
              <a:t> </a:t>
            </a:r>
            <a:r>
              <a:rPr dirty="0" spc="150"/>
              <a:t>p</a:t>
            </a:r>
            <a:r>
              <a:rPr dirty="0" spc="-90"/>
              <a:t>r</a:t>
            </a:r>
            <a:r>
              <a:rPr dirty="0" spc="20"/>
              <a:t>o</a:t>
            </a:r>
            <a:r>
              <a:rPr dirty="0" spc="-110"/>
              <a:t>v</a:t>
            </a:r>
            <a:r>
              <a:rPr dirty="0" spc="-10"/>
              <a:t>i</a:t>
            </a:r>
            <a:r>
              <a:rPr dirty="0" spc="150"/>
              <a:t>d</a:t>
            </a:r>
            <a:r>
              <a:rPr dirty="0" spc="35"/>
              <a:t>e</a:t>
            </a:r>
            <a:r>
              <a:rPr dirty="0" spc="-70"/>
              <a:t>s</a:t>
            </a:r>
            <a:r>
              <a:rPr dirty="0" spc="-215"/>
              <a:t> </a:t>
            </a:r>
            <a:r>
              <a:rPr dirty="0" spc="-70"/>
              <a:t>s</a:t>
            </a:r>
            <a:r>
              <a:rPr dirty="0" spc="10"/>
              <a:t>e</a:t>
            </a:r>
            <a:r>
              <a:rPr dirty="0" spc="-150"/>
              <a:t>v</a:t>
            </a:r>
            <a:r>
              <a:rPr dirty="0" spc="35"/>
              <a:t>e</a:t>
            </a:r>
            <a:r>
              <a:rPr dirty="0" spc="-80"/>
              <a:t>r</a:t>
            </a:r>
            <a:r>
              <a:rPr dirty="0" spc="-15"/>
              <a:t>a</a:t>
            </a:r>
            <a:r>
              <a:rPr dirty="0" spc="-10"/>
              <a:t>l</a:t>
            </a:r>
            <a:r>
              <a:rPr dirty="0" spc="-215"/>
              <a:t> </a:t>
            </a:r>
            <a:r>
              <a:rPr dirty="0" spc="150"/>
              <a:t>b</a:t>
            </a:r>
            <a:r>
              <a:rPr dirty="0" spc="35"/>
              <a:t>e</a:t>
            </a:r>
            <a:r>
              <a:rPr dirty="0" spc="125"/>
              <a:t>n</a:t>
            </a:r>
            <a:r>
              <a:rPr dirty="0" spc="35"/>
              <a:t>e</a:t>
            </a:r>
            <a:r>
              <a:rPr dirty="0" spc="170"/>
              <a:t>ﬁ</a:t>
            </a:r>
            <a:r>
              <a:rPr dirty="0" spc="35"/>
              <a:t>t</a:t>
            </a:r>
            <a:r>
              <a:rPr dirty="0" spc="-70"/>
              <a:t>s</a:t>
            </a:r>
            <a:r>
              <a:rPr dirty="0" spc="-215"/>
              <a:t> </a:t>
            </a:r>
            <a:r>
              <a:rPr dirty="0" spc="-70"/>
              <a:t>s</a:t>
            </a:r>
            <a:r>
              <a:rPr dirty="0" spc="114"/>
              <a:t>u</a:t>
            </a:r>
            <a:r>
              <a:rPr dirty="0" spc="95"/>
              <a:t>c</a:t>
            </a:r>
            <a:r>
              <a:rPr dirty="0" spc="125"/>
              <a:t>h</a:t>
            </a:r>
            <a:r>
              <a:rPr dirty="0" spc="-215"/>
              <a:t> </a:t>
            </a:r>
            <a:r>
              <a:rPr dirty="0" spc="-15"/>
              <a:t>a</a:t>
            </a:r>
            <a:r>
              <a:rPr dirty="0" spc="-70"/>
              <a:t>s</a:t>
            </a:r>
            <a:r>
              <a:rPr dirty="0" spc="-215"/>
              <a:t> </a:t>
            </a:r>
            <a:r>
              <a:rPr dirty="0" spc="-10"/>
              <a:t>i</a:t>
            </a:r>
            <a:r>
              <a:rPr dirty="0" spc="125"/>
              <a:t>n</a:t>
            </a:r>
            <a:r>
              <a:rPr dirty="0" spc="114"/>
              <a:t>c</a:t>
            </a:r>
            <a:r>
              <a:rPr dirty="0" spc="-90"/>
              <a:t>r</a:t>
            </a:r>
            <a:r>
              <a:rPr dirty="0" spc="-5"/>
              <a:t>e</a:t>
            </a:r>
            <a:r>
              <a:rPr dirty="0" spc="-15"/>
              <a:t>a</a:t>
            </a:r>
            <a:r>
              <a:rPr dirty="0" spc="-70"/>
              <a:t>s</a:t>
            </a:r>
            <a:r>
              <a:rPr dirty="0" spc="35"/>
              <a:t>e</a:t>
            </a:r>
            <a:r>
              <a:rPr dirty="0" spc="105"/>
              <a:t>d  </a:t>
            </a:r>
            <a:r>
              <a:rPr dirty="0" spc="-20"/>
              <a:t>liquidity, </a:t>
            </a:r>
            <a:r>
              <a:rPr dirty="0" spc="40"/>
              <a:t>fractional </a:t>
            </a:r>
            <a:r>
              <a:rPr dirty="0" spc="5"/>
              <a:t>ownership, </a:t>
            </a:r>
            <a:r>
              <a:rPr dirty="0" spc="85"/>
              <a:t>and </a:t>
            </a:r>
            <a:r>
              <a:rPr dirty="0" spc="-20"/>
              <a:t>transparency. </a:t>
            </a:r>
            <a:r>
              <a:rPr dirty="0" spc="-125"/>
              <a:t>It </a:t>
            </a:r>
            <a:r>
              <a:rPr dirty="0" spc="-5"/>
              <a:t>also </a:t>
            </a:r>
            <a:r>
              <a:rPr dirty="0"/>
              <a:t> </a:t>
            </a:r>
            <a:r>
              <a:rPr dirty="0" spc="35"/>
              <a:t>enables</a:t>
            </a:r>
            <a:r>
              <a:rPr dirty="0" spc="-215"/>
              <a:t> </a:t>
            </a:r>
            <a:r>
              <a:rPr dirty="0" spc="10"/>
              <a:t>access</a:t>
            </a:r>
            <a:r>
              <a:rPr dirty="0" spc="-210"/>
              <a:t> </a:t>
            </a:r>
            <a:r>
              <a:rPr dirty="0" spc="25"/>
              <a:t>to</a:t>
            </a:r>
            <a:r>
              <a:rPr dirty="0" spc="-210"/>
              <a:t> </a:t>
            </a:r>
            <a:r>
              <a:rPr dirty="0" spc="-15"/>
              <a:t>a</a:t>
            </a:r>
            <a:r>
              <a:rPr dirty="0" spc="-210"/>
              <a:t> </a:t>
            </a:r>
            <a:r>
              <a:rPr dirty="0" spc="55"/>
              <a:t>wider</a:t>
            </a:r>
            <a:r>
              <a:rPr dirty="0" spc="-210"/>
              <a:t> </a:t>
            </a:r>
            <a:r>
              <a:rPr dirty="0" spc="45"/>
              <a:t>range</a:t>
            </a:r>
            <a:r>
              <a:rPr dirty="0" spc="-215"/>
              <a:t> </a:t>
            </a:r>
            <a:r>
              <a:rPr dirty="0" spc="20"/>
              <a:t>of</a:t>
            </a:r>
            <a:r>
              <a:rPr dirty="0" spc="-210"/>
              <a:t> </a:t>
            </a:r>
            <a:r>
              <a:rPr dirty="0" spc="-20"/>
              <a:t>investors</a:t>
            </a:r>
            <a:r>
              <a:rPr dirty="0" spc="-210"/>
              <a:t> </a:t>
            </a:r>
            <a:r>
              <a:rPr dirty="0" spc="85"/>
              <a:t>and</a:t>
            </a:r>
            <a:r>
              <a:rPr dirty="0" spc="-210"/>
              <a:t> </a:t>
            </a:r>
            <a:r>
              <a:rPr dirty="0" spc="35"/>
              <a:t>reduces</a:t>
            </a:r>
            <a:r>
              <a:rPr dirty="0" spc="-210"/>
              <a:t> </a:t>
            </a:r>
            <a:r>
              <a:rPr dirty="0" spc="65"/>
              <a:t>the </a:t>
            </a:r>
            <a:r>
              <a:rPr dirty="0" spc="70"/>
              <a:t> </a:t>
            </a:r>
            <a:r>
              <a:rPr dirty="0" spc="125"/>
              <a:t>n</a:t>
            </a:r>
            <a:r>
              <a:rPr dirty="0" spc="35"/>
              <a:t>ee</a:t>
            </a:r>
            <a:r>
              <a:rPr dirty="0" spc="150"/>
              <a:t>d</a:t>
            </a:r>
            <a:r>
              <a:rPr dirty="0" spc="-215"/>
              <a:t> </a:t>
            </a:r>
            <a:r>
              <a:rPr dirty="0" spc="-50"/>
              <a:t>f</a:t>
            </a:r>
            <a:r>
              <a:rPr dirty="0" spc="60"/>
              <a:t>o</a:t>
            </a:r>
            <a:r>
              <a:rPr dirty="0" spc="-55"/>
              <a:t>r</a:t>
            </a:r>
            <a:r>
              <a:rPr dirty="0" spc="-215"/>
              <a:t> </a:t>
            </a:r>
            <a:r>
              <a:rPr dirty="0" spc="-10"/>
              <a:t>i</a:t>
            </a:r>
            <a:r>
              <a:rPr dirty="0" spc="125"/>
              <a:t>n</a:t>
            </a:r>
            <a:r>
              <a:rPr dirty="0" spc="-15"/>
              <a:t>t</a:t>
            </a:r>
            <a:r>
              <a:rPr dirty="0" spc="35"/>
              <a:t>e</a:t>
            </a:r>
            <a:r>
              <a:rPr dirty="0" spc="-75"/>
              <a:t>r</a:t>
            </a:r>
            <a:r>
              <a:rPr dirty="0" spc="240"/>
              <a:t>m</a:t>
            </a:r>
            <a:r>
              <a:rPr dirty="0" spc="35"/>
              <a:t>e</a:t>
            </a:r>
            <a:r>
              <a:rPr dirty="0" spc="150"/>
              <a:t>d</a:t>
            </a:r>
            <a:r>
              <a:rPr dirty="0" spc="-10"/>
              <a:t>i</a:t>
            </a:r>
            <a:r>
              <a:rPr dirty="0" spc="-15"/>
              <a:t>a</a:t>
            </a:r>
            <a:r>
              <a:rPr dirty="0" spc="-75"/>
              <a:t>r</a:t>
            </a:r>
            <a:r>
              <a:rPr dirty="0" spc="-10"/>
              <a:t>i</a:t>
            </a:r>
            <a:r>
              <a:rPr dirty="0" spc="35"/>
              <a:t>e</a:t>
            </a:r>
            <a:r>
              <a:rPr dirty="0" spc="-70"/>
              <a:t>s</a:t>
            </a:r>
            <a:r>
              <a:rPr dirty="0" spc="-370"/>
              <a:t>.</a:t>
            </a:r>
            <a:r>
              <a:rPr dirty="0" spc="-215"/>
              <a:t> </a:t>
            </a:r>
            <a:r>
              <a:rPr dirty="0" spc="95"/>
              <a:t>A</a:t>
            </a:r>
            <a:r>
              <a:rPr dirty="0" spc="-10"/>
              <a:t>l</a:t>
            </a:r>
            <a:r>
              <a:rPr dirty="0" spc="35"/>
              <a:t>t</a:t>
            </a:r>
            <a:r>
              <a:rPr dirty="0" spc="125"/>
              <a:t>h</a:t>
            </a:r>
            <a:r>
              <a:rPr dirty="0" spc="60"/>
              <a:t>o</a:t>
            </a:r>
            <a:r>
              <a:rPr dirty="0" spc="114"/>
              <a:t>u</a:t>
            </a:r>
            <a:r>
              <a:rPr dirty="0" spc="145"/>
              <a:t>gh</a:t>
            </a:r>
            <a:r>
              <a:rPr dirty="0" spc="-215"/>
              <a:t> </a:t>
            </a:r>
            <a:r>
              <a:rPr dirty="0" spc="35"/>
              <a:t>t</a:t>
            </a:r>
            <a:r>
              <a:rPr dirty="0" spc="125"/>
              <a:t>h</a:t>
            </a:r>
            <a:r>
              <a:rPr dirty="0" spc="35"/>
              <a:t>e</a:t>
            </a:r>
            <a:r>
              <a:rPr dirty="0" spc="-90"/>
              <a:t>r</a:t>
            </a:r>
            <a:r>
              <a:rPr dirty="0" spc="35"/>
              <a:t>e</a:t>
            </a:r>
            <a:r>
              <a:rPr dirty="0" spc="-215"/>
              <a:t> </a:t>
            </a:r>
            <a:r>
              <a:rPr dirty="0" spc="-15"/>
              <a:t>a</a:t>
            </a:r>
            <a:r>
              <a:rPr dirty="0" spc="-90"/>
              <a:t>r</a:t>
            </a:r>
            <a:r>
              <a:rPr dirty="0" spc="35"/>
              <a:t>e</a:t>
            </a:r>
            <a:r>
              <a:rPr dirty="0" spc="-215"/>
              <a:t> </a:t>
            </a:r>
            <a:r>
              <a:rPr dirty="0" spc="95"/>
              <a:t>c</a:t>
            </a:r>
            <a:r>
              <a:rPr dirty="0" spc="125"/>
              <a:t>h</a:t>
            </a:r>
            <a:r>
              <a:rPr dirty="0" spc="-15"/>
              <a:t>a</a:t>
            </a:r>
            <a:r>
              <a:rPr dirty="0" spc="-10"/>
              <a:t>ll</a:t>
            </a:r>
            <a:r>
              <a:rPr dirty="0" spc="35"/>
              <a:t>e</a:t>
            </a:r>
            <a:r>
              <a:rPr dirty="0" spc="125"/>
              <a:t>n</a:t>
            </a:r>
            <a:r>
              <a:rPr dirty="0" spc="100"/>
              <a:t>ge</a:t>
            </a:r>
            <a:r>
              <a:rPr dirty="0" spc="-70"/>
              <a:t>s</a:t>
            </a:r>
            <a:r>
              <a:rPr dirty="0" spc="-370"/>
              <a:t>,</a:t>
            </a:r>
            <a:r>
              <a:rPr dirty="0" spc="-215"/>
              <a:t> </a:t>
            </a:r>
            <a:r>
              <a:rPr dirty="0" spc="35"/>
              <a:t>t</a:t>
            </a:r>
            <a:r>
              <a:rPr dirty="0" spc="125"/>
              <a:t>h</a:t>
            </a:r>
            <a:r>
              <a:rPr dirty="0" spc="25"/>
              <a:t>e  </a:t>
            </a:r>
            <a:r>
              <a:rPr dirty="0" spc="150"/>
              <a:t>p</a:t>
            </a:r>
            <a:r>
              <a:rPr dirty="0" spc="60"/>
              <a:t>o</a:t>
            </a:r>
            <a:r>
              <a:rPr dirty="0" spc="-15"/>
              <a:t>t</a:t>
            </a:r>
            <a:r>
              <a:rPr dirty="0" spc="35"/>
              <a:t>e</a:t>
            </a:r>
            <a:r>
              <a:rPr dirty="0" spc="125"/>
              <a:t>n</a:t>
            </a:r>
            <a:r>
              <a:rPr dirty="0" spc="35"/>
              <a:t>t</a:t>
            </a:r>
            <a:r>
              <a:rPr dirty="0" spc="-10"/>
              <a:t>i</a:t>
            </a:r>
            <a:r>
              <a:rPr dirty="0" spc="-15"/>
              <a:t>a</a:t>
            </a:r>
            <a:r>
              <a:rPr dirty="0" spc="-10"/>
              <a:t>l</a:t>
            </a:r>
            <a:r>
              <a:rPr dirty="0" spc="-215"/>
              <a:t> </a:t>
            </a:r>
            <a:r>
              <a:rPr dirty="0" spc="150"/>
              <a:t>b</a:t>
            </a:r>
            <a:r>
              <a:rPr dirty="0" spc="35"/>
              <a:t>e</a:t>
            </a:r>
            <a:r>
              <a:rPr dirty="0" spc="125"/>
              <a:t>n</a:t>
            </a:r>
            <a:r>
              <a:rPr dirty="0" spc="35"/>
              <a:t>e</a:t>
            </a:r>
            <a:r>
              <a:rPr dirty="0" spc="170"/>
              <a:t>ﬁ</a:t>
            </a:r>
            <a:r>
              <a:rPr dirty="0" spc="35"/>
              <a:t>t</a:t>
            </a:r>
            <a:r>
              <a:rPr dirty="0" spc="-70"/>
              <a:t>s</a:t>
            </a:r>
            <a:r>
              <a:rPr dirty="0" spc="-215"/>
              <a:t> </a:t>
            </a:r>
            <a:r>
              <a:rPr dirty="0" spc="60"/>
              <a:t>o</a:t>
            </a:r>
            <a:r>
              <a:rPr dirty="0" spc="-25"/>
              <a:t>f</a:t>
            </a:r>
            <a:r>
              <a:rPr dirty="0" spc="-215"/>
              <a:t> </a:t>
            </a:r>
            <a:r>
              <a:rPr dirty="0" spc="-15"/>
              <a:t>a</a:t>
            </a:r>
            <a:r>
              <a:rPr dirty="0" spc="-70"/>
              <a:t>ss</a:t>
            </a:r>
            <a:r>
              <a:rPr dirty="0" spc="35"/>
              <a:t>e</a:t>
            </a:r>
            <a:r>
              <a:rPr dirty="0" spc="35"/>
              <a:t>t</a:t>
            </a:r>
            <a:r>
              <a:rPr dirty="0" spc="-215"/>
              <a:t> </a:t>
            </a:r>
            <a:r>
              <a:rPr dirty="0" spc="-15"/>
              <a:t>t</a:t>
            </a:r>
            <a:r>
              <a:rPr dirty="0" spc="60"/>
              <a:t>o</a:t>
            </a:r>
            <a:r>
              <a:rPr dirty="0" spc="-20"/>
              <a:t>k</a:t>
            </a:r>
            <a:r>
              <a:rPr dirty="0" spc="35"/>
              <a:t>e</a:t>
            </a:r>
            <a:r>
              <a:rPr dirty="0" spc="125"/>
              <a:t>n</a:t>
            </a:r>
            <a:r>
              <a:rPr dirty="0" spc="-10"/>
              <a:t>i</a:t>
            </a:r>
            <a:r>
              <a:rPr dirty="0" spc="-25"/>
              <a:t>z</a:t>
            </a:r>
            <a:r>
              <a:rPr dirty="0" spc="-15"/>
              <a:t>a</a:t>
            </a:r>
            <a:r>
              <a:rPr dirty="0" spc="35"/>
              <a:t>t</a:t>
            </a:r>
            <a:r>
              <a:rPr dirty="0" spc="-10"/>
              <a:t>i</a:t>
            </a:r>
            <a:r>
              <a:rPr dirty="0" spc="60"/>
              <a:t>o</a:t>
            </a:r>
            <a:r>
              <a:rPr dirty="0" spc="125"/>
              <a:t>n</a:t>
            </a:r>
            <a:r>
              <a:rPr dirty="0" spc="-215"/>
              <a:t> </a:t>
            </a:r>
            <a:r>
              <a:rPr dirty="0" spc="114"/>
              <a:t>ma</a:t>
            </a:r>
            <a:r>
              <a:rPr dirty="0" spc="-20"/>
              <a:t>k</a:t>
            </a:r>
            <a:r>
              <a:rPr dirty="0" spc="35"/>
              <a:t>e</a:t>
            </a:r>
            <a:r>
              <a:rPr dirty="0" spc="-215"/>
              <a:t> </a:t>
            </a:r>
            <a:r>
              <a:rPr dirty="0" spc="-10"/>
              <a:t>i</a:t>
            </a:r>
            <a:r>
              <a:rPr dirty="0" spc="35"/>
              <a:t>t</a:t>
            </a:r>
            <a:r>
              <a:rPr dirty="0" spc="-215"/>
              <a:t> </a:t>
            </a:r>
            <a:r>
              <a:rPr dirty="0" spc="-15"/>
              <a:t>a</a:t>
            </a:r>
            <a:r>
              <a:rPr dirty="0" spc="-215"/>
              <a:t> </a:t>
            </a:r>
            <a:r>
              <a:rPr dirty="0" spc="150"/>
              <a:t>p</a:t>
            </a:r>
            <a:r>
              <a:rPr dirty="0" spc="-90"/>
              <a:t>r</a:t>
            </a:r>
            <a:r>
              <a:rPr dirty="0" spc="60"/>
              <a:t>o</a:t>
            </a:r>
            <a:r>
              <a:rPr dirty="0" spc="114"/>
              <a:t>mi</a:t>
            </a:r>
            <a:r>
              <a:rPr dirty="0" spc="-70"/>
              <a:t>s</a:t>
            </a:r>
            <a:r>
              <a:rPr dirty="0" spc="-10"/>
              <a:t>i</a:t>
            </a:r>
            <a:r>
              <a:rPr dirty="0" spc="125"/>
              <a:t>n</a:t>
            </a:r>
            <a:r>
              <a:rPr dirty="0" spc="120"/>
              <a:t>g  </a:t>
            </a:r>
            <a:r>
              <a:rPr dirty="0" spc="-15"/>
              <a:t>a</a:t>
            </a:r>
            <a:r>
              <a:rPr dirty="0" spc="-90"/>
              <a:t>r</a:t>
            </a:r>
            <a:r>
              <a:rPr dirty="0" spc="-5"/>
              <a:t>e</a:t>
            </a:r>
            <a:r>
              <a:rPr dirty="0" spc="-15"/>
              <a:t>a</a:t>
            </a:r>
            <a:r>
              <a:rPr dirty="0" spc="-215"/>
              <a:t> </a:t>
            </a:r>
            <a:r>
              <a:rPr dirty="0" spc="-50"/>
              <a:t>f</a:t>
            </a:r>
            <a:r>
              <a:rPr dirty="0" spc="60"/>
              <a:t>o</a:t>
            </a:r>
            <a:r>
              <a:rPr dirty="0" spc="-55"/>
              <a:t>r</a:t>
            </a:r>
            <a:r>
              <a:rPr dirty="0" spc="-215"/>
              <a:t> </a:t>
            </a:r>
            <a:r>
              <a:rPr dirty="0" spc="-5"/>
              <a:t>e</a:t>
            </a:r>
            <a:r>
              <a:rPr dirty="0" spc="-130"/>
              <a:t>x</a:t>
            </a:r>
            <a:r>
              <a:rPr dirty="0" spc="150"/>
              <a:t>p</a:t>
            </a:r>
            <a:r>
              <a:rPr dirty="0" spc="-10"/>
              <a:t>l</a:t>
            </a:r>
            <a:r>
              <a:rPr dirty="0" spc="60"/>
              <a:t>o</a:t>
            </a:r>
            <a:r>
              <a:rPr dirty="0" spc="-80"/>
              <a:t>r</a:t>
            </a:r>
            <a:r>
              <a:rPr dirty="0" spc="-15"/>
              <a:t>a</a:t>
            </a:r>
            <a:r>
              <a:rPr dirty="0" spc="35"/>
              <a:t>t</a:t>
            </a:r>
            <a:r>
              <a:rPr dirty="0" spc="-10"/>
              <a:t>i</a:t>
            </a:r>
            <a:r>
              <a:rPr dirty="0" spc="60"/>
              <a:t>o</a:t>
            </a:r>
            <a:r>
              <a:rPr dirty="0" spc="125"/>
              <a:t>n</a:t>
            </a:r>
            <a:r>
              <a:rPr dirty="0" spc="-37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5146" y="2864230"/>
            <a:ext cx="6400165" cy="20085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000" spc="180">
                <a:solidFill>
                  <a:srgbClr val="FFFFFF"/>
                </a:solidFill>
              </a:rPr>
              <a:t>Thanks!</a:t>
            </a:r>
            <a:endParaRPr sz="13000"/>
          </a:p>
        </p:txBody>
      </p:sp>
      <p:sp>
        <p:nvSpPr>
          <p:cNvPr id="4" name="object 4"/>
          <p:cNvSpPr txBox="1"/>
          <p:nvPr/>
        </p:nvSpPr>
        <p:spPr>
          <a:xfrm>
            <a:off x="1505146" y="5170533"/>
            <a:ext cx="9906635" cy="12934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50" spc="105">
                <a:solidFill>
                  <a:srgbClr val="FFFFFF"/>
                </a:solidFill>
                <a:latin typeface="Verdana"/>
                <a:cs typeface="Verdana"/>
              </a:rPr>
              <a:t>Do</a:t>
            </a:r>
            <a:r>
              <a:rPr dirty="0" sz="275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5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dirty="0" sz="275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dirty="0" sz="275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dirty="0" sz="2750" spc="-2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FFFFFF"/>
                </a:solidFill>
                <a:latin typeface="Verdana"/>
                <a:cs typeface="Verdana"/>
              </a:rPr>
              <a:t>questions?</a:t>
            </a:r>
            <a:r>
              <a:rPr dirty="0" sz="275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25">
                <a:solidFill>
                  <a:srgbClr val="FFFFFF"/>
                </a:solidFill>
                <a:latin typeface="Verdana"/>
                <a:cs typeface="Verdana"/>
              </a:rPr>
              <a:t>addyouremail@freepik.com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2750" spc="-675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dirty="0" sz="2750" spc="-85">
                <a:solidFill>
                  <a:srgbClr val="FFFFFF"/>
                </a:solidFill>
                <a:latin typeface="Verdana"/>
                <a:cs typeface="Verdana"/>
              </a:rPr>
              <a:t>9</a:t>
            </a:r>
            <a:r>
              <a:rPr dirty="0" sz="2750" spc="-755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dirty="0" sz="275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8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dirty="0" sz="2750" spc="-20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dirty="0" sz="2750" spc="75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dirty="0" sz="275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55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dirty="0" sz="2750" spc="-19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dirty="0" sz="2750" spc="-755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dirty="0" sz="275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FFFFFF"/>
                </a:solidFill>
                <a:latin typeface="Verdana"/>
                <a:cs typeface="Verdana"/>
              </a:rPr>
              <a:t>8</a:t>
            </a:r>
            <a:r>
              <a:rPr dirty="0" sz="2750" spc="-20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dirty="0" sz="2750" spc="5">
                <a:solidFill>
                  <a:srgbClr val="FFFFFF"/>
                </a:solidFill>
                <a:latin typeface="Verdana"/>
                <a:cs typeface="Verdana"/>
              </a:rPr>
              <a:t>8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750" spc="10">
                <a:solidFill>
                  <a:srgbClr val="FFFFFF"/>
                </a:solidFill>
                <a:latin typeface="Verdana"/>
                <a:cs typeface="Verdana"/>
              </a:rPr>
              <a:t>yourcompany.com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92978" y="7813149"/>
            <a:ext cx="681355" cy="681990"/>
          </a:xfrm>
          <a:custGeom>
            <a:avLst/>
            <a:gdLst/>
            <a:ahLst/>
            <a:cxnLst/>
            <a:rect l="l" t="t" r="r" b="b"/>
            <a:pathLst>
              <a:path w="681354" h="681990">
                <a:moveTo>
                  <a:pt x="681186" y="681483"/>
                </a:moveTo>
                <a:lnTo>
                  <a:pt x="468022" y="681483"/>
                </a:lnTo>
                <a:lnTo>
                  <a:pt x="468022" y="414678"/>
                </a:lnTo>
                <a:lnTo>
                  <a:pt x="556605" y="414678"/>
                </a:lnTo>
                <a:lnTo>
                  <a:pt x="568444" y="308040"/>
                </a:lnTo>
                <a:lnTo>
                  <a:pt x="468022" y="308040"/>
                </a:lnTo>
                <a:lnTo>
                  <a:pt x="468022" y="236955"/>
                </a:lnTo>
                <a:lnTo>
                  <a:pt x="471041" y="220515"/>
                </a:lnTo>
                <a:lnTo>
                  <a:pt x="479033" y="207455"/>
                </a:lnTo>
                <a:lnTo>
                  <a:pt x="490401" y="198839"/>
                </a:lnTo>
                <a:lnTo>
                  <a:pt x="503550" y="195730"/>
                </a:lnTo>
                <a:lnTo>
                  <a:pt x="574604" y="195730"/>
                </a:lnTo>
                <a:lnTo>
                  <a:pt x="574604" y="100946"/>
                </a:lnTo>
                <a:lnTo>
                  <a:pt x="479862" y="100946"/>
                </a:lnTo>
                <a:lnTo>
                  <a:pt x="433777" y="110261"/>
                </a:lnTo>
                <a:lnTo>
                  <a:pt x="396131" y="135659"/>
                </a:lnTo>
                <a:lnTo>
                  <a:pt x="370743" y="173319"/>
                </a:lnTo>
                <a:lnTo>
                  <a:pt x="361431" y="219418"/>
                </a:lnTo>
                <a:lnTo>
                  <a:pt x="361431" y="308040"/>
                </a:lnTo>
                <a:lnTo>
                  <a:pt x="272378" y="308040"/>
                </a:lnTo>
                <a:lnTo>
                  <a:pt x="272378" y="414678"/>
                </a:lnTo>
                <a:lnTo>
                  <a:pt x="361431" y="414678"/>
                </a:lnTo>
                <a:lnTo>
                  <a:pt x="361431" y="681483"/>
                </a:lnTo>
                <a:lnTo>
                  <a:pt x="0" y="681483"/>
                </a:lnTo>
                <a:lnTo>
                  <a:pt x="0" y="0"/>
                </a:lnTo>
                <a:lnTo>
                  <a:pt x="681186" y="0"/>
                </a:lnTo>
                <a:lnTo>
                  <a:pt x="681186" y="6814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73592" y="7813150"/>
            <a:ext cx="675005" cy="681990"/>
          </a:xfrm>
          <a:custGeom>
            <a:avLst/>
            <a:gdLst/>
            <a:ahLst/>
            <a:cxnLst/>
            <a:rect l="l" t="t" r="r" b="b"/>
            <a:pathLst>
              <a:path w="675004" h="681990">
                <a:moveTo>
                  <a:pt x="674935" y="681483"/>
                </a:moveTo>
                <a:lnTo>
                  <a:pt x="0" y="681483"/>
                </a:lnTo>
                <a:lnTo>
                  <a:pt x="0" y="0"/>
                </a:lnTo>
                <a:lnTo>
                  <a:pt x="674935" y="0"/>
                </a:lnTo>
                <a:lnTo>
                  <a:pt x="674935" y="142180"/>
                </a:lnTo>
                <a:lnTo>
                  <a:pt x="432428" y="142180"/>
                </a:lnTo>
                <a:lnTo>
                  <a:pt x="394087" y="150510"/>
                </a:lnTo>
                <a:lnTo>
                  <a:pt x="372387" y="165869"/>
                </a:lnTo>
                <a:lnTo>
                  <a:pt x="124563" y="165869"/>
                </a:lnTo>
                <a:lnTo>
                  <a:pt x="118362" y="177107"/>
                </a:lnTo>
                <a:lnTo>
                  <a:pt x="110474" y="206690"/>
                </a:lnTo>
                <a:lnTo>
                  <a:pt x="116971" y="248444"/>
                </a:lnTo>
                <a:lnTo>
                  <a:pt x="144760" y="284351"/>
                </a:lnTo>
                <a:lnTo>
                  <a:pt x="106567" y="284351"/>
                </a:lnTo>
                <a:lnTo>
                  <a:pt x="107063" y="297590"/>
                </a:lnTo>
                <a:lnTo>
                  <a:pt x="114798" y="328067"/>
                </a:lnTo>
                <a:lnTo>
                  <a:pt x="139137" y="361920"/>
                </a:lnTo>
                <a:lnTo>
                  <a:pt x="189449" y="385288"/>
                </a:lnTo>
                <a:lnTo>
                  <a:pt x="186244" y="386177"/>
                </a:lnTo>
                <a:lnTo>
                  <a:pt x="176957" y="388134"/>
                </a:lnTo>
                <a:lnTo>
                  <a:pt x="162075" y="390090"/>
                </a:lnTo>
                <a:lnTo>
                  <a:pt x="142089" y="390979"/>
                </a:lnTo>
                <a:lnTo>
                  <a:pt x="146100" y="401287"/>
                </a:lnTo>
                <a:lnTo>
                  <a:pt x="160679" y="424391"/>
                </a:lnTo>
                <a:lnTo>
                  <a:pt x="189646" y="448561"/>
                </a:lnTo>
                <a:lnTo>
                  <a:pt x="236819" y="462065"/>
                </a:lnTo>
                <a:lnTo>
                  <a:pt x="228159" y="468849"/>
                </a:lnTo>
                <a:lnTo>
                  <a:pt x="203540" y="483773"/>
                </a:lnTo>
                <a:lnTo>
                  <a:pt x="165006" y="498698"/>
                </a:lnTo>
                <a:lnTo>
                  <a:pt x="127313" y="503770"/>
                </a:lnTo>
                <a:lnTo>
                  <a:pt x="89041" y="503770"/>
                </a:lnTo>
                <a:lnTo>
                  <a:pt x="125546" y="523569"/>
                </a:lnTo>
                <a:lnTo>
                  <a:pt x="163696" y="538481"/>
                </a:lnTo>
                <a:lnTo>
                  <a:pt x="203003" y="547885"/>
                </a:lnTo>
                <a:lnTo>
                  <a:pt x="242978" y="551157"/>
                </a:lnTo>
                <a:lnTo>
                  <a:pt x="674935" y="551157"/>
                </a:lnTo>
                <a:lnTo>
                  <a:pt x="674935" y="681483"/>
                </a:lnTo>
                <a:close/>
              </a:path>
              <a:path w="675004" h="681990">
                <a:moveTo>
                  <a:pt x="509160" y="177723"/>
                </a:moveTo>
                <a:lnTo>
                  <a:pt x="493906" y="162171"/>
                </a:lnTo>
                <a:lnTo>
                  <a:pt x="475233" y="151064"/>
                </a:lnTo>
                <a:lnTo>
                  <a:pt x="454340" y="144401"/>
                </a:lnTo>
                <a:lnTo>
                  <a:pt x="432428" y="142180"/>
                </a:lnTo>
                <a:lnTo>
                  <a:pt x="674935" y="142180"/>
                </a:lnTo>
                <a:lnTo>
                  <a:pt x="674935" y="148333"/>
                </a:lnTo>
                <a:lnTo>
                  <a:pt x="574517" y="148333"/>
                </a:lnTo>
                <a:lnTo>
                  <a:pt x="570352" y="150370"/>
                </a:lnTo>
                <a:lnTo>
                  <a:pt x="558949" y="155740"/>
                </a:lnTo>
                <a:lnTo>
                  <a:pt x="541951" y="163331"/>
                </a:lnTo>
                <a:lnTo>
                  <a:pt x="520998" y="172031"/>
                </a:lnTo>
                <a:lnTo>
                  <a:pt x="515319" y="172031"/>
                </a:lnTo>
                <a:lnTo>
                  <a:pt x="509160" y="177723"/>
                </a:lnTo>
                <a:close/>
              </a:path>
              <a:path w="675004" h="681990">
                <a:moveTo>
                  <a:pt x="527157" y="207574"/>
                </a:moveTo>
                <a:lnTo>
                  <a:pt x="536092" y="203316"/>
                </a:lnTo>
                <a:lnTo>
                  <a:pt x="550664" y="191282"/>
                </a:lnTo>
                <a:lnTo>
                  <a:pt x="565323" y="172584"/>
                </a:lnTo>
                <a:lnTo>
                  <a:pt x="574517" y="148333"/>
                </a:lnTo>
                <a:lnTo>
                  <a:pt x="674935" y="148333"/>
                </a:lnTo>
                <a:lnTo>
                  <a:pt x="674935" y="195730"/>
                </a:lnTo>
                <a:lnTo>
                  <a:pt x="586364" y="195730"/>
                </a:lnTo>
                <a:lnTo>
                  <a:pt x="581238" y="197581"/>
                </a:lnTo>
                <a:lnTo>
                  <a:pt x="567768" y="201652"/>
                </a:lnTo>
                <a:lnTo>
                  <a:pt x="548794" y="205723"/>
                </a:lnTo>
                <a:lnTo>
                  <a:pt x="527157" y="207574"/>
                </a:lnTo>
                <a:close/>
              </a:path>
              <a:path w="675004" h="681990">
                <a:moveTo>
                  <a:pt x="331549" y="266815"/>
                </a:moveTo>
                <a:lnTo>
                  <a:pt x="280105" y="258580"/>
                </a:lnTo>
                <a:lnTo>
                  <a:pt x="231593" y="242349"/>
                </a:lnTo>
                <a:lnTo>
                  <a:pt x="177374" y="212764"/>
                </a:lnTo>
                <a:lnTo>
                  <a:pt x="124563" y="165869"/>
                </a:lnTo>
                <a:lnTo>
                  <a:pt x="372387" y="165869"/>
                </a:lnTo>
                <a:lnTo>
                  <a:pt x="361918" y="173279"/>
                </a:lnTo>
                <a:lnTo>
                  <a:pt x="339785" y="207155"/>
                </a:lnTo>
                <a:lnTo>
                  <a:pt x="331621" y="248444"/>
                </a:lnTo>
                <a:lnTo>
                  <a:pt x="331549" y="266815"/>
                </a:lnTo>
                <a:close/>
              </a:path>
              <a:path w="675004" h="681990">
                <a:moveTo>
                  <a:pt x="674935" y="551157"/>
                </a:moveTo>
                <a:lnTo>
                  <a:pt x="242978" y="551157"/>
                </a:lnTo>
                <a:lnTo>
                  <a:pt x="290053" y="547343"/>
                </a:lnTo>
                <a:lnTo>
                  <a:pt x="335056" y="536277"/>
                </a:lnTo>
                <a:lnTo>
                  <a:pt x="377308" y="518530"/>
                </a:lnTo>
                <a:lnTo>
                  <a:pt x="416130" y="494670"/>
                </a:lnTo>
                <a:lnTo>
                  <a:pt x="450842" y="465265"/>
                </a:lnTo>
                <a:lnTo>
                  <a:pt x="480766" y="430884"/>
                </a:lnTo>
                <a:lnTo>
                  <a:pt x="505222" y="392096"/>
                </a:lnTo>
                <a:lnTo>
                  <a:pt x="523532" y="349468"/>
                </a:lnTo>
                <a:lnTo>
                  <a:pt x="535016" y="303570"/>
                </a:lnTo>
                <a:lnTo>
                  <a:pt x="538995" y="254971"/>
                </a:lnTo>
                <a:lnTo>
                  <a:pt x="538995" y="243117"/>
                </a:lnTo>
                <a:lnTo>
                  <a:pt x="545530" y="238179"/>
                </a:lnTo>
                <a:lnTo>
                  <a:pt x="560370" y="225999"/>
                </a:lnTo>
                <a:lnTo>
                  <a:pt x="576364" y="210532"/>
                </a:lnTo>
                <a:lnTo>
                  <a:pt x="586364" y="195730"/>
                </a:lnTo>
                <a:lnTo>
                  <a:pt x="674935" y="195730"/>
                </a:lnTo>
                <a:lnTo>
                  <a:pt x="674935" y="551157"/>
                </a:lnTo>
                <a:close/>
              </a:path>
              <a:path w="675004" h="681990">
                <a:moveTo>
                  <a:pt x="153927" y="296196"/>
                </a:moveTo>
                <a:lnTo>
                  <a:pt x="149857" y="296011"/>
                </a:lnTo>
                <a:lnTo>
                  <a:pt x="139128" y="294715"/>
                </a:lnTo>
                <a:lnTo>
                  <a:pt x="123959" y="291199"/>
                </a:lnTo>
                <a:lnTo>
                  <a:pt x="106567" y="284351"/>
                </a:lnTo>
                <a:lnTo>
                  <a:pt x="144760" y="284351"/>
                </a:lnTo>
                <a:lnTo>
                  <a:pt x="153927" y="296196"/>
                </a:lnTo>
                <a:close/>
              </a:path>
              <a:path w="675004" h="681990">
                <a:moveTo>
                  <a:pt x="114599" y="505481"/>
                </a:moveTo>
                <a:lnTo>
                  <a:pt x="108384" y="505380"/>
                </a:lnTo>
                <a:lnTo>
                  <a:pt x="102051" y="505069"/>
                </a:lnTo>
                <a:lnTo>
                  <a:pt x="95602" y="504536"/>
                </a:lnTo>
                <a:lnTo>
                  <a:pt x="89041" y="503770"/>
                </a:lnTo>
                <a:lnTo>
                  <a:pt x="127313" y="503770"/>
                </a:lnTo>
                <a:lnTo>
                  <a:pt x="114599" y="5054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12400" y="7813159"/>
            <a:ext cx="681355" cy="681990"/>
          </a:xfrm>
          <a:custGeom>
            <a:avLst/>
            <a:gdLst/>
            <a:ahLst/>
            <a:cxnLst/>
            <a:rect l="l" t="t" r="r" b="b"/>
            <a:pathLst>
              <a:path w="681355" h="681990">
                <a:moveTo>
                  <a:pt x="681186" y="681483"/>
                </a:moveTo>
                <a:lnTo>
                  <a:pt x="0" y="681483"/>
                </a:lnTo>
                <a:lnTo>
                  <a:pt x="0" y="0"/>
                </a:lnTo>
                <a:lnTo>
                  <a:pt x="681186" y="0"/>
                </a:lnTo>
                <a:lnTo>
                  <a:pt x="681186" y="112790"/>
                </a:lnTo>
                <a:lnTo>
                  <a:pt x="225012" y="112790"/>
                </a:lnTo>
                <a:lnTo>
                  <a:pt x="182488" y="122009"/>
                </a:lnTo>
                <a:lnTo>
                  <a:pt x="146671" y="146733"/>
                </a:lnTo>
                <a:lnTo>
                  <a:pt x="121956" y="182563"/>
                </a:lnTo>
                <a:lnTo>
                  <a:pt x="112741" y="225100"/>
                </a:lnTo>
                <a:lnTo>
                  <a:pt x="112741" y="450210"/>
                </a:lnTo>
                <a:lnTo>
                  <a:pt x="121956" y="496315"/>
                </a:lnTo>
                <a:lnTo>
                  <a:pt x="146671" y="533978"/>
                </a:lnTo>
                <a:lnTo>
                  <a:pt x="182488" y="559377"/>
                </a:lnTo>
                <a:lnTo>
                  <a:pt x="225012" y="568693"/>
                </a:lnTo>
                <a:lnTo>
                  <a:pt x="681186" y="568693"/>
                </a:lnTo>
                <a:lnTo>
                  <a:pt x="681186" y="681483"/>
                </a:lnTo>
                <a:close/>
              </a:path>
              <a:path w="681355" h="681990">
                <a:moveTo>
                  <a:pt x="681186" y="568693"/>
                </a:moveTo>
                <a:lnTo>
                  <a:pt x="450024" y="568693"/>
                </a:lnTo>
                <a:lnTo>
                  <a:pt x="496103" y="559377"/>
                </a:lnTo>
                <a:lnTo>
                  <a:pt x="533746" y="533978"/>
                </a:lnTo>
                <a:lnTo>
                  <a:pt x="559133" y="496315"/>
                </a:lnTo>
                <a:lnTo>
                  <a:pt x="568444" y="450210"/>
                </a:lnTo>
                <a:lnTo>
                  <a:pt x="568444" y="225100"/>
                </a:lnTo>
                <a:lnTo>
                  <a:pt x="559133" y="182563"/>
                </a:lnTo>
                <a:lnTo>
                  <a:pt x="533746" y="146733"/>
                </a:lnTo>
                <a:lnTo>
                  <a:pt x="496103" y="122009"/>
                </a:lnTo>
                <a:lnTo>
                  <a:pt x="450024" y="112790"/>
                </a:lnTo>
                <a:lnTo>
                  <a:pt x="681186" y="112790"/>
                </a:lnTo>
                <a:lnTo>
                  <a:pt x="681186" y="568693"/>
                </a:lnTo>
                <a:close/>
              </a:path>
              <a:path w="681355" h="681990">
                <a:moveTo>
                  <a:pt x="450024" y="515614"/>
                </a:moveTo>
                <a:lnTo>
                  <a:pt x="225012" y="515614"/>
                </a:lnTo>
                <a:lnTo>
                  <a:pt x="199884" y="510393"/>
                </a:lnTo>
                <a:lnTo>
                  <a:pt x="179242" y="496241"/>
                </a:lnTo>
                <a:lnTo>
                  <a:pt x="165261" y="475424"/>
                </a:lnTo>
                <a:lnTo>
                  <a:pt x="160117" y="450210"/>
                </a:lnTo>
                <a:lnTo>
                  <a:pt x="160117" y="225100"/>
                </a:lnTo>
                <a:lnTo>
                  <a:pt x="165261" y="199961"/>
                </a:lnTo>
                <a:lnTo>
                  <a:pt x="179242" y="179310"/>
                </a:lnTo>
                <a:lnTo>
                  <a:pt x="199884" y="165323"/>
                </a:lnTo>
                <a:lnTo>
                  <a:pt x="225012" y="160177"/>
                </a:lnTo>
                <a:lnTo>
                  <a:pt x="450024" y="160177"/>
                </a:lnTo>
                <a:lnTo>
                  <a:pt x="475225" y="165323"/>
                </a:lnTo>
                <a:lnTo>
                  <a:pt x="496029" y="179310"/>
                </a:lnTo>
                <a:lnTo>
                  <a:pt x="503047" y="189557"/>
                </a:lnTo>
                <a:lnTo>
                  <a:pt x="461863" y="189557"/>
                </a:lnTo>
                <a:lnTo>
                  <a:pt x="449879" y="192557"/>
                </a:lnTo>
                <a:lnTo>
                  <a:pt x="440606" y="200046"/>
                </a:lnTo>
                <a:lnTo>
                  <a:pt x="434619" y="209756"/>
                </a:lnTo>
                <a:lnTo>
                  <a:pt x="432495" y="219418"/>
                </a:lnTo>
                <a:lnTo>
                  <a:pt x="433502" y="225100"/>
                </a:lnTo>
                <a:lnTo>
                  <a:pt x="337753" y="225100"/>
                </a:lnTo>
                <a:lnTo>
                  <a:pt x="295156" y="234394"/>
                </a:lnTo>
                <a:lnTo>
                  <a:pt x="259177" y="259283"/>
                </a:lnTo>
                <a:lnTo>
                  <a:pt x="234300" y="295279"/>
                </a:lnTo>
                <a:lnTo>
                  <a:pt x="225012" y="337891"/>
                </a:lnTo>
                <a:lnTo>
                  <a:pt x="234300" y="383797"/>
                </a:lnTo>
                <a:lnTo>
                  <a:pt x="259177" y="421482"/>
                </a:lnTo>
                <a:lnTo>
                  <a:pt x="295156" y="446991"/>
                </a:lnTo>
                <a:lnTo>
                  <a:pt x="337753" y="456373"/>
                </a:lnTo>
                <a:lnTo>
                  <a:pt x="514114" y="456373"/>
                </a:lnTo>
                <a:lnTo>
                  <a:pt x="510172" y="475424"/>
                </a:lnTo>
                <a:lnTo>
                  <a:pt x="496029" y="496241"/>
                </a:lnTo>
                <a:lnTo>
                  <a:pt x="475225" y="510393"/>
                </a:lnTo>
                <a:lnTo>
                  <a:pt x="450024" y="515614"/>
                </a:lnTo>
                <a:close/>
              </a:path>
              <a:path w="681355" h="681990">
                <a:moveTo>
                  <a:pt x="515389" y="248799"/>
                </a:moveTo>
                <a:lnTo>
                  <a:pt x="461863" y="248799"/>
                </a:lnTo>
                <a:lnTo>
                  <a:pt x="470559" y="246674"/>
                </a:lnTo>
                <a:lnTo>
                  <a:pt x="478146" y="240684"/>
                </a:lnTo>
                <a:lnTo>
                  <a:pt x="483514" y="231407"/>
                </a:lnTo>
                <a:lnTo>
                  <a:pt x="485551" y="219418"/>
                </a:lnTo>
                <a:lnTo>
                  <a:pt x="483514" y="209756"/>
                </a:lnTo>
                <a:lnTo>
                  <a:pt x="478146" y="200046"/>
                </a:lnTo>
                <a:lnTo>
                  <a:pt x="470559" y="192557"/>
                </a:lnTo>
                <a:lnTo>
                  <a:pt x="461863" y="189557"/>
                </a:lnTo>
                <a:lnTo>
                  <a:pt x="503047" y="189557"/>
                </a:lnTo>
                <a:lnTo>
                  <a:pt x="510172" y="199961"/>
                </a:lnTo>
                <a:lnTo>
                  <a:pt x="515389" y="225100"/>
                </a:lnTo>
                <a:lnTo>
                  <a:pt x="515389" y="248799"/>
                </a:lnTo>
                <a:close/>
              </a:path>
              <a:path w="681355" h="681990">
                <a:moveTo>
                  <a:pt x="514114" y="456373"/>
                </a:moveTo>
                <a:lnTo>
                  <a:pt x="337753" y="456373"/>
                </a:lnTo>
                <a:lnTo>
                  <a:pt x="383635" y="446991"/>
                </a:lnTo>
                <a:lnTo>
                  <a:pt x="421304" y="421482"/>
                </a:lnTo>
                <a:lnTo>
                  <a:pt x="446804" y="383797"/>
                </a:lnTo>
                <a:lnTo>
                  <a:pt x="456183" y="337891"/>
                </a:lnTo>
                <a:lnTo>
                  <a:pt x="446804" y="295279"/>
                </a:lnTo>
                <a:lnTo>
                  <a:pt x="421304" y="259283"/>
                </a:lnTo>
                <a:lnTo>
                  <a:pt x="383635" y="234394"/>
                </a:lnTo>
                <a:lnTo>
                  <a:pt x="337753" y="225100"/>
                </a:lnTo>
                <a:lnTo>
                  <a:pt x="433502" y="225100"/>
                </a:lnTo>
                <a:lnTo>
                  <a:pt x="434619" y="231407"/>
                </a:lnTo>
                <a:lnTo>
                  <a:pt x="440606" y="240684"/>
                </a:lnTo>
                <a:lnTo>
                  <a:pt x="449879" y="246674"/>
                </a:lnTo>
                <a:lnTo>
                  <a:pt x="461863" y="248799"/>
                </a:lnTo>
                <a:lnTo>
                  <a:pt x="515389" y="248799"/>
                </a:lnTo>
                <a:lnTo>
                  <a:pt x="515389" y="450210"/>
                </a:lnTo>
                <a:lnTo>
                  <a:pt x="514114" y="456373"/>
                </a:lnTo>
                <a:close/>
              </a:path>
              <a:path w="681355" h="681990">
                <a:moveTo>
                  <a:pt x="337753" y="408986"/>
                </a:moveTo>
                <a:lnTo>
                  <a:pt x="312550" y="403676"/>
                </a:lnTo>
                <a:lnTo>
                  <a:pt x="291743" y="388901"/>
                </a:lnTo>
                <a:lnTo>
                  <a:pt x="277597" y="366395"/>
                </a:lnTo>
                <a:lnTo>
                  <a:pt x="272378" y="337891"/>
                </a:lnTo>
                <a:lnTo>
                  <a:pt x="277597" y="312678"/>
                </a:lnTo>
                <a:lnTo>
                  <a:pt x="291743" y="291865"/>
                </a:lnTo>
                <a:lnTo>
                  <a:pt x="312550" y="277716"/>
                </a:lnTo>
                <a:lnTo>
                  <a:pt x="337753" y="272497"/>
                </a:lnTo>
                <a:lnTo>
                  <a:pt x="366243" y="277716"/>
                </a:lnTo>
                <a:lnTo>
                  <a:pt x="388736" y="291865"/>
                </a:lnTo>
                <a:lnTo>
                  <a:pt x="403501" y="312678"/>
                </a:lnTo>
                <a:lnTo>
                  <a:pt x="408807" y="337891"/>
                </a:lnTo>
                <a:lnTo>
                  <a:pt x="403501" y="366395"/>
                </a:lnTo>
                <a:lnTo>
                  <a:pt x="388736" y="388901"/>
                </a:lnTo>
                <a:lnTo>
                  <a:pt x="366243" y="403676"/>
                </a:lnTo>
                <a:lnTo>
                  <a:pt x="337753" y="4089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2023-10-08T05:58:56Z</dcterms:created>
  <dcterms:modified xsi:type="dcterms:W3CDTF">2023-10-08T05:58:56Z</dcterms:modified>
</cp:coreProperties>
</file>