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570428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dpi.com/2079-9292/13/14/2719" TargetMode="External"/><Relationship Id="rId5" Type="http://schemas.openxmlformats.org/officeDocument/2006/relationships/hyperlink" Target="https://www.sciencedirect.com/science/article/pii/S2666546824000247" TargetMode="External"/><Relationship Id="rId4" Type="http://schemas.openxmlformats.org/officeDocument/2006/relationships/hyperlink" Target="https://www.sciencedirect.com/science/article/pii/S2666792421000184#sec00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4031" y="1420913"/>
            <a:ext cx="6423475" cy="526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–1624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develop an Artificial Intelligence (AI) based model for electricity demand projection including peak demand projection for Delhi Power system</a:t>
            </a:r>
            <a:r>
              <a:rPr lang="en-US" b="1" i="0" u="none" strike="noStrike" dirty="0">
                <a:effectLst/>
                <a:latin typeface="montserratregular"/>
              </a:rPr>
              <a:t>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b="1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 - SIH125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– Team 404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322667"/>
            <a:ext cx="12191999" cy="152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Solution of the Problem: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9F2AA-C67F-DAD5-719D-555EE88A6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84" y="2247307"/>
            <a:ext cx="10067618" cy="40022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Team 404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166BF-ADFD-1EF2-1D29-5C985B5C6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5" y="1573162"/>
            <a:ext cx="5545111" cy="4041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F8E531-C49F-E8C9-25F1-21E5A7608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542" y="1573161"/>
            <a:ext cx="6337943" cy="4041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4105" y="1530322"/>
            <a:ext cx="11348121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Analysis of the Feasibility of the Idea: </a:t>
            </a:r>
          </a:p>
          <a:p>
            <a:r>
              <a:rPr lang="en-US" dirty="0"/>
              <a:t>Availability of Data</a:t>
            </a:r>
          </a:p>
          <a:p>
            <a:r>
              <a:rPr lang="en-US" dirty="0"/>
              <a:t>Proven AI Techniques</a:t>
            </a:r>
          </a:p>
          <a:p>
            <a:r>
              <a:rPr lang="en-US" dirty="0"/>
              <a:t>Scalability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Potential Challenges and Risks:</a:t>
            </a:r>
          </a:p>
          <a:p>
            <a:r>
              <a:rPr lang="en-US" dirty="0"/>
              <a:t>Data Inconsistencies</a:t>
            </a:r>
          </a:p>
          <a:p>
            <a:r>
              <a:rPr lang="en-US" dirty="0"/>
              <a:t>Unpredictable Events</a:t>
            </a:r>
          </a:p>
          <a:p>
            <a:r>
              <a:rPr lang="en-US" dirty="0"/>
              <a:t>Computational Complexity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Strategies for Overcoming These Challenges:</a:t>
            </a:r>
          </a:p>
          <a:p>
            <a:r>
              <a:rPr lang="en-US" dirty="0"/>
              <a:t>Enhanced Data Collection</a:t>
            </a:r>
          </a:p>
          <a:p>
            <a:r>
              <a:rPr lang="en-US" dirty="0"/>
              <a:t>Incorporate Anomaly Detection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74827"/>
            <a:ext cx="10825316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1.   </a:t>
            </a:r>
            <a:r>
              <a:rPr lang="en-US" b="1" dirty="0"/>
              <a:t>Potential Impact</a:t>
            </a:r>
          </a:p>
          <a:p>
            <a:r>
              <a:rPr lang="en-US" dirty="0"/>
              <a:t>More accurate power demand predictions aid in informed decision-making, reducing energy wastage and shortages.</a:t>
            </a:r>
          </a:p>
          <a:p>
            <a:endParaRPr lang="en-US" dirty="0"/>
          </a:p>
          <a:p>
            <a:r>
              <a:rPr lang="en-US" dirty="0"/>
              <a:t>2.  </a:t>
            </a:r>
            <a:r>
              <a:rPr lang="en-US" b="1" dirty="0"/>
              <a:t>Social Benefits</a:t>
            </a:r>
          </a:p>
          <a:p>
            <a:r>
              <a:rPr lang="en-US" dirty="0"/>
              <a:t>Improved reliability of electricity supply and enhanced quality of life with consistent energy access for Delhi residents.</a:t>
            </a:r>
          </a:p>
          <a:p>
            <a:endParaRPr lang="en-US" dirty="0"/>
          </a:p>
          <a:p>
            <a:r>
              <a:rPr lang="en-US" dirty="0"/>
              <a:t>3.  </a:t>
            </a:r>
            <a:r>
              <a:rPr lang="en-US" b="1" dirty="0"/>
              <a:t>Economic Benefits</a:t>
            </a:r>
          </a:p>
          <a:p>
            <a:r>
              <a:rPr lang="en-US" dirty="0"/>
              <a:t>Reduced costs for utility and Decrease in energy wastage, leading to lower overall electricity costs for consumers.</a:t>
            </a:r>
          </a:p>
          <a:p>
            <a:endParaRPr lang="en-US" dirty="0"/>
          </a:p>
          <a:p>
            <a:r>
              <a:rPr lang="en-US" dirty="0"/>
              <a:t>4.  </a:t>
            </a:r>
            <a:r>
              <a:rPr lang="en-US" b="1" dirty="0"/>
              <a:t>Environmental Benefits</a:t>
            </a:r>
          </a:p>
          <a:p>
            <a:r>
              <a:rPr lang="en-US" dirty="0"/>
              <a:t>It has reduced need for excessive power generation, lowering the carbon footprint. Thus, Supports sustainable urban development by managing energy resources effectively based on Delhi's load profile.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404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2618" y="1851366"/>
            <a:ext cx="1132676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3"/>
              </a:rPr>
              <a:t>Energy Consumption Prediction Based on </a:t>
            </a:r>
            <a:r>
              <a:rPr lang="en-US" sz="2000" dirty="0" err="1">
                <a:hlinkClick r:id="rId3"/>
              </a:rPr>
              <a:t>LightGBM</a:t>
            </a:r>
            <a:r>
              <a:rPr lang="en-US" sz="2000" dirty="0">
                <a:hlinkClick r:id="rId3"/>
              </a:rPr>
              <a:t> Empowered With </a:t>
            </a:r>
            <a:r>
              <a:rPr lang="en-US" sz="2000" dirty="0" err="1">
                <a:hlinkClick r:id="rId3"/>
              </a:rPr>
              <a:t>eXplainable</a:t>
            </a:r>
            <a:r>
              <a:rPr lang="en-US" sz="2000" dirty="0">
                <a:hlinkClick r:id="rId3"/>
              </a:rPr>
              <a:t> Artificial Intelligence | IEEE Journals &amp; Magazine | IEEE Xplore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4"/>
              </a:rPr>
              <a:t>Predicting city-scale daily electricity consumption using data-driven models – ScienceDirect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5"/>
              </a:rPr>
              <a:t>Explainability and Interpretability in Electric Load Forecasting Using Machine Learning Techniques – A Review – ScienceDirect</a:t>
            </a:r>
            <a:endParaRPr lang="en-US" sz="20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hlinkClick r:id="rId6"/>
              </a:rPr>
              <a:t>Electronics | Free Full-Text | A Hybrid Stacking Model for Enhanced Short-Term Load Forecasting (mdpi.com)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404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327</Words>
  <Application>Microsoft Office PowerPoint</Application>
  <PresentationFormat>Widescreen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Anuska Palit</cp:lastModifiedBy>
  <cp:revision>149</cp:revision>
  <dcterms:created xsi:type="dcterms:W3CDTF">2013-12-12T18:46:50Z</dcterms:created>
  <dcterms:modified xsi:type="dcterms:W3CDTF">2024-09-18T09:38:13Z</dcterms:modified>
  <cp:category/>
</cp:coreProperties>
</file>