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Towns with healthy lifestyle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Isha Sodhi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9770-F66C-4DBF-82A9-A67594C6ABC5}"/>
              </a:ext>
            </a:extLst>
          </p:cNvPr>
          <p:cNvSpPr txBox="1"/>
          <p:nvPr/>
        </p:nvSpPr>
        <p:spPr>
          <a:xfrm>
            <a:off x="701899" y="2163651"/>
            <a:ext cx="7411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Real estate market is observing new demand from their customers due to the current pandemic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Demand is to have a home in a town that provides options for healthy lifestyle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People want easy access to Parks, playgrounds and farmers’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Real estate agents need the help of Data science for their rescue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9770-F66C-4DBF-82A9-A67594C6ABC5}"/>
              </a:ext>
            </a:extLst>
          </p:cNvPr>
          <p:cNvSpPr txBox="1"/>
          <p:nvPr/>
        </p:nvSpPr>
        <p:spPr>
          <a:xfrm>
            <a:off x="701899" y="2163651"/>
            <a:ext cx="7411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Raw data source: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Data wrangling using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Data source for Venue categories: Foursquare</a:t>
            </a:r>
          </a:p>
        </p:txBody>
      </p:sp>
    </p:spTree>
    <p:extLst>
      <p:ext uri="{BB962C8B-B14F-4D97-AF65-F5344CB8AC3E}">
        <p14:creationId xmlns:p14="http://schemas.microsoft.com/office/powerpoint/2010/main" val="280338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3B4D-A01E-4C14-B712-B7C7CECA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A75-6216-4F42-ADBE-D4054D5F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b="1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::</a:t>
            </a:r>
          </a:p>
          <a:p>
            <a:pPr marL="0" indent="0">
              <a:buNone/>
            </a:pP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Stamford- most populated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8AFB2-E04C-49E0-B898-AED6AB8C9A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1946" y="2790605"/>
            <a:ext cx="9063484" cy="3602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42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A75-6216-4F42-ADBE-D4054D5F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842926"/>
            <a:ext cx="10997248" cy="1069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::</a:t>
            </a:r>
          </a:p>
          <a:p>
            <a:pPr marL="0" indent="0">
              <a:buNone/>
            </a:pP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No particular relation between land area and population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C0E25-9C54-45D4-9C4A-E1659C9FA2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0144"/>
            <a:ext cx="5504688" cy="307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55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A75-6216-4F42-ADBE-D4054D5F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842926"/>
            <a:ext cx="10997248" cy="1069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::</a:t>
            </a:r>
          </a:p>
          <a:p>
            <a:pPr marL="0" indent="0">
              <a:buNone/>
            </a:pP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Top 10 towns with most venue categories of interest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7AED5-083E-4F3A-987E-F49792A4D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996757"/>
            <a:ext cx="5943600" cy="28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A75-6216-4F42-ADBE-D4054D5F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842926"/>
            <a:ext cx="10997248" cy="1069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::</a:t>
            </a:r>
          </a:p>
          <a:p>
            <a:pPr marL="0" indent="0">
              <a:buNone/>
            </a:pP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Finding ‘k’ using elbow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D4DFC-6D83-43D9-9C03-7DA1DBDA4E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327909"/>
            <a:ext cx="5367972" cy="3134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4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5A0F-5070-43C6-9787-2C783DAE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9DD30-2DBD-4A20-B027-69500D5438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/>
          <a:stretch/>
        </p:blipFill>
        <p:spPr bwMode="auto">
          <a:xfrm>
            <a:off x="575894" y="2002665"/>
            <a:ext cx="2971800" cy="230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0B91A-B618-4CD8-9570-438B68917F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02" y="1918209"/>
            <a:ext cx="2971800" cy="238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40B998-742E-4EC3-B144-21233835E4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42" y="1918209"/>
            <a:ext cx="2685288" cy="238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96A923-79D2-4F0F-A31B-5652439DF01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94" y="4507044"/>
            <a:ext cx="3186862" cy="219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7428FD-669A-4872-808C-39307EF1EB6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58" y="4507044"/>
            <a:ext cx="3233928" cy="224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FC2F59-AD0F-4F16-8DA7-EBB954B10EDA}"/>
              </a:ext>
            </a:extLst>
          </p:cNvPr>
          <p:cNvSpPr txBox="1"/>
          <p:nvPr/>
        </p:nvSpPr>
        <p:spPr>
          <a:xfrm>
            <a:off x="1101144" y="4229556"/>
            <a:ext cx="173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Cluster0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262D7-3291-4E82-9822-C2EDD423E377}"/>
              </a:ext>
            </a:extLst>
          </p:cNvPr>
          <p:cNvSpPr txBox="1"/>
          <p:nvPr/>
        </p:nvSpPr>
        <p:spPr>
          <a:xfrm>
            <a:off x="5188016" y="4240295"/>
            <a:ext cx="173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Cluster1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E93E8-DEA0-4C25-A91E-8B44F6BB46F2}"/>
              </a:ext>
            </a:extLst>
          </p:cNvPr>
          <p:cNvSpPr txBox="1"/>
          <p:nvPr/>
        </p:nvSpPr>
        <p:spPr>
          <a:xfrm>
            <a:off x="9249134" y="4238153"/>
            <a:ext cx="173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Cluster2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B1B0B-55ED-4A7A-9D02-B7B32CA9B6AD}"/>
              </a:ext>
            </a:extLst>
          </p:cNvPr>
          <p:cNvSpPr txBox="1"/>
          <p:nvPr/>
        </p:nvSpPr>
        <p:spPr>
          <a:xfrm>
            <a:off x="2777536" y="6543450"/>
            <a:ext cx="173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Cluster3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EFD073-450E-498E-9B7A-B35A8948261D}"/>
              </a:ext>
            </a:extLst>
          </p:cNvPr>
          <p:cNvSpPr txBox="1"/>
          <p:nvPr/>
        </p:nvSpPr>
        <p:spPr>
          <a:xfrm>
            <a:off x="7626404" y="6582090"/>
            <a:ext cx="173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Cluster4</a:t>
            </a:r>
          </a:p>
        </p:txBody>
      </p:sp>
    </p:spTree>
    <p:extLst>
      <p:ext uri="{BB962C8B-B14F-4D97-AF65-F5344CB8AC3E}">
        <p14:creationId xmlns:p14="http://schemas.microsoft.com/office/powerpoint/2010/main" val="371009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3B4D-A01E-4C14-B712-B7C7CECA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A75-6216-4F42-ADBE-D4054D5F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790851" cy="2308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According to me, any person looking for healthy lifestyle options should choose a town from cluster4 as it has almost all the venue categories.  </a:t>
            </a:r>
          </a:p>
        </p:txBody>
      </p:sp>
    </p:spTree>
    <p:extLst>
      <p:ext uri="{BB962C8B-B14F-4D97-AF65-F5344CB8AC3E}">
        <p14:creationId xmlns:p14="http://schemas.microsoft.com/office/powerpoint/2010/main" val="1039589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{EB9B90EE-CBE6-434B-933D-8AAD1565B21D}tf33552983_win32</Template>
  <TotalTime>31</TotalTime>
  <Words>150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Franklin Gothic Demi</vt:lpstr>
      <vt:lpstr>Wingdings 2</vt:lpstr>
      <vt:lpstr>DividendVTI</vt:lpstr>
      <vt:lpstr>Towns with healthy lifestyle</vt:lpstr>
      <vt:lpstr>Background &amp; problem</vt:lpstr>
      <vt:lpstr>data</vt:lpstr>
      <vt:lpstr>methodology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Towns with healthy lifestyle</dc:title>
  <dc:creator>Pratik Dhuru</dc:creator>
  <cp:lastModifiedBy>Pratik Dhuru</cp:lastModifiedBy>
  <cp:revision>2</cp:revision>
  <dcterms:created xsi:type="dcterms:W3CDTF">2020-09-15T03:25:16Z</dcterms:created>
  <dcterms:modified xsi:type="dcterms:W3CDTF">2020-09-15T03:58:55Z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