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F975-A4B6-4F3F-9186-EBCC922601C3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6AC6-24CE-42A2-ADDD-B8D803519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44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F975-A4B6-4F3F-9186-EBCC922601C3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6AC6-24CE-42A2-ADDD-B8D803519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93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F975-A4B6-4F3F-9186-EBCC922601C3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6AC6-24CE-42A2-ADDD-B8D803519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7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F975-A4B6-4F3F-9186-EBCC922601C3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6AC6-24CE-42A2-ADDD-B8D803519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1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F975-A4B6-4F3F-9186-EBCC922601C3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6AC6-24CE-42A2-ADDD-B8D803519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5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F975-A4B6-4F3F-9186-EBCC922601C3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6AC6-24CE-42A2-ADDD-B8D803519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18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F975-A4B6-4F3F-9186-EBCC922601C3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6AC6-24CE-42A2-ADDD-B8D803519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71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F975-A4B6-4F3F-9186-EBCC922601C3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6AC6-24CE-42A2-ADDD-B8D803519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35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F975-A4B6-4F3F-9186-EBCC922601C3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6AC6-24CE-42A2-ADDD-B8D803519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2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F975-A4B6-4F3F-9186-EBCC922601C3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6AC6-24CE-42A2-ADDD-B8D803519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1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F975-A4B6-4F3F-9186-EBCC922601C3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6AC6-24CE-42A2-ADDD-B8D803519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27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6F975-A4B6-4F3F-9186-EBCC922601C3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B6AC6-24CE-42A2-ADDD-B8D803519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6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5938" y="1069687"/>
            <a:ext cx="11380124" cy="5486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5" idx="1"/>
            <a:endCxn id="5" idx="3"/>
          </p:cNvCxnSpPr>
          <p:nvPr/>
        </p:nvCxnSpPr>
        <p:spPr>
          <a:xfrm>
            <a:off x="405938" y="3812887"/>
            <a:ext cx="113801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0"/>
            <a:endCxn id="5" idx="2"/>
          </p:cNvCxnSpPr>
          <p:nvPr/>
        </p:nvCxnSpPr>
        <p:spPr>
          <a:xfrm>
            <a:off x="6096000" y="1069687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0"/>
            <a:ext cx="2972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 7275 Data Mining in Engineering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629328" y="-1"/>
            <a:ext cx="1646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 Project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82045" y="349135"/>
            <a:ext cx="5852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18: Isha Anil Pote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Akhilesh Ghadge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9807" y="1097105"/>
            <a:ext cx="5522325" cy="32316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and every retail company wants to understand the customer purchase behavior against various product categories for the Black Friday Sale </a:t>
            </a:r>
            <a:r>
              <a:rPr lang="en-US" sz="1200" dirty="0">
                <a:latin typeface="Times New Roman" panose="02020603050405020304" pitchFamily="18" charset="0"/>
              </a:rPr>
              <a:t>The dataset is a sample of 550000 observations about the Black Friday Sale in a retail store and contains different kinds of variables either numerical or categorical. It also contains missing values.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Problem Statement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store wants to determine the customer purchase behavior for different products. It’s a regression problem where we are trying to predict the dependent variable (the amount of purchase) with the help of the information contained in the other variables.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Objective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would be building a model to understand the customer purchase behavior in order for these retail companies to create personalized offer against each and every product.</a:t>
            </a:r>
          </a:p>
          <a:p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9807" y="3851014"/>
            <a:ext cx="5522325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Origin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is of 550 000 observations about the black Friday sale of a retail store from Kaggle.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Key Attributes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,Gender,  Age, Occupation, City,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Stay_In_Current_City_Years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,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Marital_Status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Product Category, Purchase (Purchase amount in dollars).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Data Quality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different kinds of variables either numerical or categorical. </a:t>
            </a:r>
          </a:p>
          <a:p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has missing values.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79867" y="1094733"/>
            <a:ext cx="5522325" cy="32316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DESIGN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Preprocessing/Exploration, Variable Selection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Univariate Analysis, Bivariate Analysis, Looking for missing values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Prediction/Classification/Time Series Forecasting/Unsupervised Learning Supervised Learning task: The training data is labelled i.e. we already know how much a customer spent on a specific product. Regression task: The algorithm is expected to predict the purchase amount a client is expected to spend on this day.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Predictors/Outcomes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Gender, Age ,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City_Category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Product_Category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_1 would be the predictors as they would be influencing more the amount spent by a customer.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Purchase amount is the target variable i.e. the Outcome.</a:t>
            </a:r>
          </a:p>
          <a:p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79866" y="3845659"/>
            <a:ext cx="5522325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MINING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</a:p>
          <a:p>
            <a:r>
              <a:rPr lang="en-US" sz="1200" dirty="0"/>
              <a:t>Linear Regression Model ,Ridge Regression </a:t>
            </a:r>
            <a:r>
              <a:rPr lang="en-US" sz="1200" dirty="0" err="1"/>
              <a:t>Model,Decision</a:t>
            </a:r>
            <a:r>
              <a:rPr lang="en-US" sz="1200" dirty="0"/>
              <a:t> Tree </a:t>
            </a:r>
            <a:r>
              <a:rPr lang="en-US" sz="1200" dirty="0" err="1"/>
              <a:t>Model,Random</a:t>
            </a:r>
            <a:r>
              <a:rPr lang="en-US" sz="1200" dirty="0"/>
              <a:t> Forrest Model, </a:t>
            </a:r>
            <a:r>
              <a:rPr lang="en-US" sz="1200" dirty="0" err="1"/>
              <a:t>XGBoost</a:t>
            </a:r>
            <a:r>
              <a:rPr lang="en-US" sz="1200" dirty="0"/>
              <a:t> Model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Validation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/>
              <a:t>k-Fold cross validation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Performance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the fit of the models using R-squared , adjusted R-squared , lower values of RSME.</a:t>
            </a:r>
          </a:p>
          <a:p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088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3998</TotalTime>
  <Words>129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Jin, Xuemin</dc:creator>
  <cp:lastModifiedBy>Isha Pote</cp:lastModifiedBy>
  <cp:revision>19</cp:revision>
  <dcterms:created xsi:type="dcterms:W3CDTF">2018-11-07T19:07:36Z</dcterms:created>
  <dcterms:modified xsi:type="dcterms:W3CDTF">2019-03-25T20:58:28Z</dcterms:modified>
</cp:coreProperties>
</file>