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1" r:id="rId2"/>
  </p:sldMasterIdLst>
  <p:notesMasterIdLst>
    <p:notesMasterId r:id="rId18"/>
  </p:notesMasterIdLst>
  <p:sldIdLst>
    <p:sldId id="260" r:id="rId3"/>
    <p:sldId id="290" r:id="rId4"/>
    <p:sldId id="264" r:id="rId5"/>
    <p:sldId id="293" r:id="rId6"/>
    <p:sldId id="262" r:id="rId7"/>
    <p:sldId id="258" r:id="rId8"/>
    <p:sldId id="280" r:id="rId9"/>
    <p:sldId id="289" r:id="rId10"/>
    <p:sldId id="263" r:id="rId11"/>
    <p:sldId id="275" r:id="rId12"/>
    <p:sldId id="281" r:id="rId13"/>
    <p:sldId id="294" r:id="rId14"/>
    <p:sldId id="277" r:id="rId15"/>
    <p:sldId id="276"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51DFF9-9DFA-2FC3-038E-686C6BF17699}" name="Jenisha Shrestha" initials="JS" userId="746efdc25e32e53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F1B"/>
    <a:srgbClr val="C66AB3"/>
    <a:srgbClr val="F0D8EB"/>
    <a:srgbClr val="EAC8E3"/>
    <a:srgbClr val="E3B7DA"/>
    <a:srgbClr val="D795C9"/>
    <a:srgbClr val="D696C8"/>
    <a:srgbClr val="CD7DBC"/>
    <a:srgbClr val="E7BFDE"/>
    <a:srgbClr val="DFA9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96695-6467-4673-951F-59BE1F02B817}" v="3" dt="2024-02-26T11:23:10.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6" autoAdjust="0"/>
    <p:restoredTop sz="58405" autoAdjust="0"/>
  </p:normalViewPr>
  <p:slideViewPr>
    <p:cSldViewPr snapToGrid="0">
      <p:cViewPr varScale="1">
        <p:scale>
          <a:sx n="37" d="100"/>
          <a:sy n="37" d="100"/>
        </p:scale>
        <p:origin x="1356"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ni Shrestha" userId="0a2a71f9a7840b35" providerId="LiveId" clId="{B2A96695-6467-4673-951F-59BE1F02B817}"/>
    <pc:docChg chg="custSel addSld delSld modSld sldOrd">
      <pc:chgData name="Jeeni Shrestha" userId="0a2a71f9a7840b35" providerId="LiveId" clId="{B2A96695-6467-4673-951F-59BE1F02B817}" dt="2024-02-26T11:27:17.090" v="44" actId="20577"/>
      <pc:docMkLst>
        <pc:docMk/>
      </pc:docMkLst>
      <pc:sldChg chg="addSp delSp modSp mod delAnim">
        <pc:chgData name="Jeeni Shrestha" userId="0a2a71f9a7840b35" providerId="LiveId" clId="{B2A96695-6467-4673-951F-59BE1F02B817}" dt="2024-02-26T11:24:36.083" v="31" actId="21"/>
        <pc:sldMkLst>
          <pc:docMk/>
          <pc:sldMk cId="3274221343" sldId="260"/>
        </pc:sldMkLst>
        <pc:picChg chg="add del mod">
          <ac:chgData name="Jeeni Shrestha" userId="0a2a71f9a7840b35" providerId="LiveId" clId="{B2A96695-6467-4673-951F-59BE1F02B817}" dt="2024-02-26T11:22:36.289" v="29" actId="21"/>
          <ac:picMkLst>
            <pc:docMk/>
            <pc:sldMk cId="3274221343" sldId="260"/>
            <ac:picMk id="2" creationId="{71AD19BD-A4EA-28A0-E790-3440CD64561B}"/>
          </ac:picMkLst>
        </pc:picChg>
        <pc:picChg chg="add del mod">
          <ac:chgData name="Jeeni Shrestha" userId="0a2a71f9a7840b35" providerId="LiveId" clId="{B2A96695-6467-4673-951F-59BE1F02B817}" dt="2024-02-26T11:24:36.083" v="31" actId="21"/>
          <ac:picMkLst>
            <pc:docMk/>
            <pc:sldMk cId="3274221343" sldId="260"/>
            <ac:picMk id="3" creationId="{E465EF88-35F5-E3A9-4E66-7979C2D10262}"/>
          </ac:picMkLst>
        </pc:picChg>
      </pc:sldChg>
      <pc:sldChg chg="del">
        <pc:chgData name="Jeeni Shrestha" userId="0a2a71f9a7840b35" providerId="LiveId" clId="{B2A96695-6467-4673-951F-59BE1F02B817}" dt="2024-02-26T11:09:46.821" v="3" actId="2696"/>
        <pc:sldMkLst>
          <pc:docMk/>
          <pc:sldMk cId="688080849" sldId="261"/>
        </pc:sldMkLst>
      </pc:sldChg>
      <pc:sldChg chg="delSp mod delCm modNotesTx">
        <pc:chgData name="Jeeni Shrestha" userId="0a2a71f9a7840b35" providerId="LiveId" clId="{B2A96695-6467-4673-951F-59BE1F02B817}" dt="2024-02-26T11:09:56.418" v="4" actId="21"/>
        <pc:sldMkLst>
          <pc:docMk/>
          <pc:sldMk cId="729541349" sldId="264"/>
        </pc:sldMkLst>
        <pc:picChg chg="del">
          <ac:chgData name="Jeeni Shrestha" userId="0a2a71f9a7840b35" providerId="LiveId" clId="{B2A96695-6467-4673-951F-59BE1F02B817}" dt="2024-02-26T11:09:56.418" v="4" actId="21"/>
          <ac:picMkLst>
            <pc:docMk/>
            <pc:sldMk cId="729541349" sldId="264"/>
            <ac:picMk id="6" creationId="{CEBFA3A3-13C2-EC85-D54E-3A10AD43938B}"/>
          </ac:picMkLst>
        </pc:picChg>
        <pc:extLst>
          <p:ext xmlns:p="http://schemas.openxmlformats.org/presentationml/2006/main" uri="{D6D511B9-2390-475A-947B-AFAB55BFBCF1}">
            <pc226:cmChg xmlns:pc226="http://schemas.microsoft.com/office/powerpoint/2022/06/main/command" chg="del">
              <pc226:chgData name="Jeeni Shrestha" userId="0a2a71f9a7840b35" providerId="LiveId" clId="{B2A96695-6467-4673-951F-59BE1F02B817}" dt="2024-02-26T11:09:28.665" v="2"/>
              <pc2:cmMkLst xmlns:pc2="http://schemas.microsoft.com/office/powerpoint/2019/9/main/command">
                <pc:docMk/>
                <pc:sldMk cId="729541349" sldId="264"/>
                <pc2:cmMk id="{32C571D0-F667-4C25-AA1E-12F1079554DB}"/>
              </pc2:cmMkLst>
            </pc226:cmChg>
          </p:ext>
        </pc:extLst>
      </pc:sldChg>
      <pc:sldChg chg="modNotesTx">
        <pc:chgData name="Jeeni Shrestha" userId="0a2a71f9a7840b35" providerId="LiveId" clId="{B2A96695-6467-4673-951F-59BE1F02B817}" dt="2024-02-26T11:27:08.378" v="43" actId="20577"/>
        <pc:sldMkLst>
          <pc:docMk/>
          <pc:sldMk cId="3435910987" sldId="290"/>
        </pc:sldMkLst>
      </pc:sldChg>
      <pc:sldChg chg="modNotesTx">
        <pc:chgData name="Jeeni Shrestha" userId="0a2a71f9a7840b35" providerId="LiveId" clId="{B2A96695-6467-4673-951F-59BE1F02B817}" dt="2024-02-26T11:27:17.090" v="44" actId="20577"/>
        <pc:sldMkLst>
          <pc:docMk/>
          <pc:sldMk cId="2015838153" sldId="293"/>
        </pc:sldMkLst>
      </pc:sldChg>
      <pc:sldChg chg="delSp mod ord">
        <pc:chgData name="Jeeni Shrestha" userId="0a2a71f9a7840b35" providerId="LiveId" clId="{B2A96695-6467-4673-951F-59BE1F02B817}" dt="2024-02-26T11:26:58.386" v="42"/>
        <pc:sldMkLst>
          <pc:docMk/>
          <pc:sldMk cId="1224006419" sldId="294"/>
        </pc:sldMkLst>
        <pc:picChg chg="del">
          <ac:chgData name="Jeeni Shrestha" userId="0a2a71f9a7840b35" providerId="LiveId" clId="{B2A96695-6467-4673-951F-59BE1F02B817}" dt="2024-02-26T11:25:44.809" v="39" actId="21"/>
          <ac:picMkLst>
            <pc:docMk/>
            <pc:sldMk cId="1224006419" sldId="294"/>
            <ac:picMk id="2" creationId="{2B91DCD3-C1FF-3228-D3F8-F4D7C852BA81}"/>
          </ac:picMkLst>
        </pc:picChg>
        <pc:picChg chg="del">
          <ac:chgData name="Jeeni Shrestha" userId="0a2a71f9a7840b35" providerId="LiveId" clId="{B2A96695-6467-4673-951F-59BE1F02B817}" dt="2024-02-26T11:25:42.941" v="38" actId="21"/>
          <ac:picMkLst>
            <pc:docMk/>
            <pc:sldMk cId="1224006419" sldId="294"/>
            <ac:picMk id="5" creationId="{443D2D43-2CA1-516C-CC99-E99EFD0A16B4}"/>
          </ac:picMkLst>
        </pc:picChg>
      </pc:sldChg>
      <pc:sldChg chg="new del">
        <pc:chgData name="Jeeni Shrestha" userId="0a2a71f9a7840b35" providerId="LiveId" clId="{B2A96695-6467-4673-951F-59BE1F02B817}" dt="2024-02-26T11:25:49.012" v="40" actId="2696"/>
        <pc:sldMkLst>
          <pc:docMk/>
          <pc:sldMk cId="324446328" sldId="295"/>
        </pc:sldMkLst>
      </pc:sldChg>
      <pc:sldChg chg="del">
        <pc:chgData name="Jeeni Shrestha" userId="0a2a71f9a7840b35" providerId="LiveId" clId="{B2A96695-6467-4673-951F-59BE1F02B817}" dt="2024-02-26T11:08:08.549" v="0" actId="2696"/>
        <pc:sldMkLst>
          <pc:docMk/>
          <pc:sldMk cId="990855424" sldId="295"/>
        </pc:sldMkLst>
      </pc:sldChg>
      <pc:sldChg chg="add">
        <pc:chgData name="Jeeni Shrestha" userId="0a2a71f9a7840b35" providerId="LiveId" clId="{B2A96695-6467-4673-951F-59BE1F02B817}" dt="2024-02-26T11:25:25.533" v="33" actId="2890"/>
        <pc:sldMkLst>
          <pc:docMk/>
          <pc:sldMk cId="2935282173" sldId="296"/>
        </pc:sldMkLst>
      </pc:sldChg>
    </pc:docChg>
  </pc:docChgLst>
  <pc:docChgLst>
    <pc:chgData name="Jeeni Shrestha" userId="0a2a71f9a7840b35" providerId="LiveId" clId="{19BC7CDE-D308-40C6-8BDB-CB896F8E2181}"/>
    <pc:docChg chg="addSld">
      <pc:chgData name="Jeeni Shrestha" userId="0a2a71f9a7840b35" providerId="LiveId" clId="{19BC7CDE-D308-40C6-8BDB-CB896F8E2181}" dt="2024-02-25T12:21:59.673" v="0" actId="680"/>
      <pc:docMkLst>
        <pc:docMk/>
      </pc:docMkLst>
      <pc:sldChg chg="new">
        <pc:chgData name="Jeeni Shrestha" userId="0a2a71f9a7840b35" providerId="LiveId" clId="{19BC7CDE-D308-40C6-8BDB-CB896F8E2181}" dt="2024-02-25T12:21:59.673" v="0" actId="680"/>
        <pc:sldMkLst>
          <pc:docMk/>
          <pc:sldMk cId="990855424" sldId="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C86BB5"/>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lumMod val="9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Student</c:v>
                </c:pt>
                <c:pt idx="1">
                  <c:v>Household chores</c:v>
                </c:pt>
                <c:pt idx="2">
                  <c:v>Aged</c:v>
                </c:pt>
                <c:pt idx="3">
                  <c:v>Family care</c:v>
                </c:pt>
                <c:pt idx="4">
                  <c:v>Disabled/illness</c:v>
                </c:pt>
                <c:pt idx="5">
                  <c:v>Pension</c:v>
                </c:pt>
                <c:pt idx="6">
                  <c:v>Others</c:v>
                </c:pt>
                <c:pt idx="7">
                  <c:v>Not stated</c:v>
                </c:pt>
              </c:strCache>
            </c:strRef>
          </c:cat>
          <c:val>
            <c:numRef>
              <c:f>Sheet1!$B$2:$B$9</c:f>
              <c:numCache>
                <c:formatCode>0.00%</c:formatCode>
                <c:ptCount val="8"/>
                <c:pt idx="0" formatCode="0%">
                  <c:v>0.38</c:v>
                </c:pt>
                <c:pt idx="1">
                  <c:v>0.32</c:v>
                </c:pt>
                <c:pt idx="2" formatCode="0%">
                  <c:v>0.11</c:v>
                </c:pt>
                <c:pt idx="3" formatCode="0%">
                  <c:v>0.09</c:v>
                </c:pt>
                <c:pt idx="4">
                  <c:v>2.1000000000000001E-2</c:v>
                </c:pt>
                <c:pt idx="5">
                  <c:v>1.18E-2</c:v>
                </c:pt>
                <c:pt idx="6">
                  <c:v>6.4199999999999993E-2</c:v>
                </c:pt>
                <c:pt idx="7">
                  <c:v>3.0000000000000001E-3</c:v>
                </c:pt>
              </c:numCache>
            </c:numRef>
          </c:val>
          <c:extLst>
            <c:ext xmlns:c16="http://schemas.microsoft.com/office/drawing/2014/chart" uri="{C3380CC4-5D6E-409C-BE32-E72D297353CC}">
              <c16:uniqueId val="{00000000-15FF-4C1A-9567-A78FA1072F42}"/>
            </c:ext>
          </c:extLst>
        </c:ser>
        <c:dLbls>
          <c:showLegendKey val="0"/>
          <c:showVal val="0"/>
          <c:showCatName val="0"/>
          <c:showSerName val="0"/>
          <c:showPercent val="0"/>
          <c:showBubbleSize val="0"/>
        </c:dLbls>
        <c:gapWidth val="150"/>
        <c:axId val="843587007"/>
        <c:axId val="843599967"/>
      </c:barChart>
      <c:catAx>
        <c:axId val="843587007"/>
        <c:scaling>
          <c:orientation val="minMax"/>
        </c:scaling>
        <c:delete val="0"/>
        <c:axPos val="l"/>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95000"/>
                  </a:schemeClr>
                </a:solidFill>
                <a:latin typeface="+mn-lt"/>
                <a:ea typeface="+mn-ea"/>
                <a:cs typeface="+mn-cs"/>
              </a:defRPr>
            </a:pPr>
            <a:endParaRPr lang="en-US"/>
          </a:p>
        </c:txPr>
        <c:crossAx val="843599967"/>
        <c:crosses val="autoZero"/>
        <c:auto val="1"/>
        <c:lblAlgn val="ctr"/>
        <c:lblOffset val="100"/>
        <c:noMultiLvlLbl val="0"/>
      </c:catAx>
      <c:valAx>
        <c:axId val="843599967"/>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60000"/>
                    <a:lumOff val="40000"/>
                  </a:schemeClr>
                </a:solidFill>
                <a:latin typeface="+mn-lt"/>
                <a:ea typeface="+mn-ea"/>
                <a:cs typeface="+mn-cs"/>
              </a:defRPr>
            </a:pPr>
            <a:endParaRPr lang="en-US"/>
          </a:p>
        </c:txPr>
        <c:crossAx val="84358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all" baseline="0">
                <a:solidFill>
                  <a:srgbClr val="C66AB3"/>
                </a:solidFill>
                <a:latin typeface="+mn-lt"/>
                <a:ea typeface="+mn-ea"/>
                <a:cs typeface="+mn-cs"/>
              </a:defRPr>
            </a:pPr>
            <a:r>
              <a:rPr lang="en-US" dirty="0" err="1">
                <a:solidFill>
                  <a:srgbClr val="C66AB3"/>
                </a:solidFill>
              </a:rPr>
              <a:t>Channelling</a:t>
            </a:r>
            <a:r>
              <a:rPr lang="en-US" dirty="0">
                <a:solidFill>
                  <a:srgbClr val="C66AB3"/>
                </a:solidFill>
              </a:rPr>
              <a:t> to $1 million</a:t>
            </a:r>
          </a:p>
        </c:rich>
      </c:tx>
      <c:layout>
        <c:manualLayout>
          <c:xMode val="edge"/>
          <c:yMode val="edge"/>
          <c:x val="5.0743863851550927E-2"/>
          <c:y val="3.4392894672443823E-2"/>
        </c:manualLayout>
      </c:layout>
      <c:overlay val="0"/>
      <c:spPr>
        <a:solidFill>
          <a:schemeClr val="tx1"/>
        </a:solidFill>
        <a:ln>
          <a:noFill/>
        </a:ln>
        <a:effectLst/>
      </c:spPr>
      <c:txPr>
        <a:bodyPr rot="0" spcFirstLastPara="1" vertOverflow="ellipsis" vert="horz" wrap="square" anchor="ctr" anchorCtr="1"/>
        <a:lstStyle/>
        <a:p>
          <a:pPr>
            <a:defRPr sz="2128" b="1" i="0" u="none" strike="noStrike" kern="1200" cap="all" baseline="0">
              <a:solidFill>
                <a:srgbClr val="C66AB3"/>
              </a:solidFill>
              <a:latin typeface="+mn-lt"/>
              <a:ea typeface="+mn-ea"/>
              <a:cs typeface="+mn-cs"/>
            </a:defRPr>
          </a:pPr>
          <a:endParaRPr lang="en-US"/>
        </a:p>
      </c:txPr>
    </c:title>
    <c:autoTitleDeleted val="0"/>
    <c:plotArea>
      <c:layout>
        <c:manualLayout>
          <c:layoutTarget val="inner"/>
          <c:xMode val="edge"/>
          <c:yMode val="edge"/>
          <c:x val="0.29266939654125962"/>
          <c:y val="0.16632670687644852"/>
          <c:w val="0.41524046904208922"/>
          <c:h val="0.73862701348803084"/>
        </c:manualLayout>
      </c:layout>
      <c:pieChart>
        <c:varyColors val="1"/>
        <c:ser>
          <c:idx val="0"/>
          <c:order val="0"/>
          <c:tx>
            <c:strRef>
              <c:f>Sheet1!$B$1</c:f>
              <c:strCache>
                <c:ptCount val="1"/>
                <c:pt idx="0">
                  <c:v>Sales</c:v>
                </c:pt>
              </c:strCache>
            </c:strRef>
          </c:tx>
          <c:spPr>
            <a:ln>
              <a:solidFill>
                <a:schemeClr val="bg1">
                  <a:lumMod val="95000"/>
                </a:schemeClr>
              </a:solidFill>
            </a:ln>
          </c:spPr>
          <c:dPt>
            <c:idx val="0"/>
            <c:bubble3D val="0"/>
            <c:spPr>
              <a:solidFill>
                <a:srgbClr val="C66AB3"/>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FBB-4D85-B234-23862C40B152}"/>
              </c:ext>
            </c:extLst>
          </c:dPt>
          <c:dPt>
            <c:idx val="1"/>
            <c:bubble3D val="0"/>
            <c:spPr>
              <a:solidFill>
                <a:srgbClr val="CE80BD"/>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FBB-4D85-B234-23862C40B152}"/>
              </c:ext>
            </c:extLst>
          </c:dPt>
          <c:dPt>
            <c:idx val="2"/>
            <c:bubble3D val="0"/>
            <c:spPr>
              <a:solidFill>
                <a:srgbClr val="D38DC4"/>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FBB-4D85-B234-23862C40B152}"/>
              </c:ext>
            </c:extLst>
          </c:dPt>
          <c:dPt>
            <c:idx val="3"/>
            <c:bubble3D val="0"/>
            <c:spPr>
              <a:solidFill>
                <a:srgbClr val="D696C8"/>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FBB-4D85-B234-23862C40B152}"/>
              </c:ext>
            </c:extLst>
          </c:dPt>
          <c:dPt>
            <c:idx val="4"/>
            <c:bubble3D val="0"/>
            <c:spPr>
              <a:solidFill>
                <a:srgbClr val="DFA9D3"/>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FBB-4D85-B234-23862C40B152}"/>
              </c:ext>
            </c:extLst>
          </c:dPt>
          <c:dPt>
            <c:idx val="5"/>
            <c:bubble3D val="0"/>
            <c:spPr>
              <a:solidFill>
                <a:srgbClr val="E3B7DA"/>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FBB-4D85-B234-23862C40B152}"/>
              </c:ext>
            </c:extLst>
          </c:dPt>
          <c:dPt>
            <c:idx val="6"/>
            <c:bubble3D val="0"/>
            <c:spPr>
              <a:solidFill>
                <a:srgbClr val="EAC8E3"/>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FBB-4D85-B234-23862C40B152}"/>
              </c:ext>
            </c:extLst>
          </c:dPt>
          <c:dPt>
            <c:idx val="7"/>
            <c:bubble3D val="0"/>
            <c:spPr>
              <a:solidFill>
                <a:srgbClr val="F0D8EB"/>
              </a:solidFill>
              <a:ln>
                <a:solidFill>
                  <a:schemeClr val="bg1">
                    <a:lumMod val="95000"/>
                  </a:schemeClr>
                </a:solid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4FBB-4D85-B234-23862C40B152}"/>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4FBB-4D85-B234-23862C40B152}"/>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4FBB-4D85-B234-23862C40B152}"/>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4FBB-4D85-B234-23862C40B152}"/>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4FBB-4D85-B234-23862C40B152}"/>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4FBB-4D85-B234-23862C40B152}"/>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4FBB-4D85-B234-23862C40B152}"/>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4FBB-4D85-B234-23862C40B152}"/>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4FBB-4D85-B234-23862C40B152}"/>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C66AB3">
                        <a:alpha val="83000"/>
                      </a:srgb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App Development</c:v>
                </c:pt>
                <c:pt idx="1">
                  <c:v>Marketing</c:v>
                </c:pt>
                <c:pt idx="2">
                  <c:v>RnDs</c:v>
                </c:pt>
                <c:pt idx="3">
                  <c:v>User Acquition and retention</c:v>
                </c:pt>
                <c:pt idx="4">
                  <c:v>Education And training</c:v>
                </c:pt>
                <c:pt idx="5">
                  <c:v>legal fees</c:v>
                </c:pt>
                <c:pt idx="6">
                  <c:v>Emergency funds</c:v>
                </c:pt>
                <c:pt idx="7">
                  <c:v>Future Growth and Scaling</c:v>
                </c:pt>
              </c:strCache>
            </c:strRef>
          </c:cat>
          <c:val>
            <c:numRef>
              <c:f>Sheet1!$B$2:$B$9</c:f>
              <c:numCache>
                <c:formatCode>General</c:formatCode>
                <c:ptCount val="8"/>
                <c:pt idx="0">
                  <c:v>30</c:v>
                </c:pt>
                <c:pt idx="1">
                  <c:v>20</c:v>
                </c:pt>
                <c:pt idx="2">
                  <c:v>15</c:v>
                </c:pt>
                <c:pt idx="3">
                  <c:v>10</c:v>
                </c:pt>
                <c:pt idx="4">
                  <c:v>10</c:v>
                </c:pt>
                <c:pt idx="5">
                  <c:v>5</c:v>
                </c:pt>
                <c:pt idx="6">
                  <c:v>5</c:v>
                </c:pt>
                <c:pt idx="7">
                  <c:v>5</c:v>
                </c:pt>
              </c:numCache>
            </c:numRef>
          </c:val>
          <c:extLst>
            <c:ext xmlns:c16="http://schemas.microsoft.com/office/drawing/2014/chart" uri="{C3380CC4-5D6E-409C-BE32-E72D297353CC}">
              <c16:uniqueId val="{00000010-4FBB-4D85-B234-23862C40B152}"/>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9B9C04-7AB5-4084-AB32-82634B131D3C}" type="doc">
      <dgm:prSet loTypeId="urn:microsoft.com/office/officeart/2005/8/layout/gear1" loCatId="cycle" qsTypeId="urn:microsoft.com/office/officeart/2005/8/quickstyle/simple1" qsCatId="simple" csTypeId="urn:microsoft.com/office/officeart/2005/8/colors/accent1_2" csCatId="accent1" phldr="1"/>
      <dgm:spPr/>
    </dgm:pt>
    <dgm:pt modelId="{E04E1B29-92D7-4273-8186-958C910835C7}">
      <dgm:prSet phldrT="[Text]"/>
      <dgm:spPr>
        <a:solidFill>
          <a:srgbClr val="C66AB3"/>
        </a:solidFill>
      </dgm:spPr>
      <dgm:t>
        <a:bodyPr/>
        <a:lstStyle/>
        <a:p>
          <a:r>
            <a:rPr lang="en-US" dirty="0"/>
            <a:t> </a:t>
          </a:r>
        </a:p>
      </dgm:t>
    </dgm:pt>
    <dgm:pt modelId="{00FC3BAE-AE87-4251-8363-ECE822DB962E}" type="parTrans" cxnId="{AB1800DC-8B49-4FB5-B5D2-3B21B2B56244}">
      <dgm:prSet/>
      <dgm:spPr/>
      <dgm:t>
        <a:bodyPr/>
        <a:lstStyle/>
        <a:p>
          <a:endParaRPr lang="en-US"/>
        </a:p>
      </dgm:t>
    </dgm:pt>
    <dgm:pt modelId="{86075C01-E73E-4467-B530-6374C236D0D9}" type="sibTrans" cxnId="{AB1800DC-8B49-4FB5-B5D2-3B21B2B56244}">
      <dgm:prSet/>
      <dgm:spPr>
        <a:solidFill>
          <a:srgbClr val="D795C9"/>
        </a:solidFill>
      </dgm:spPr>
      <dgm:t>
        <a:bodyPr/>
        <a:lstStyle/>
        <a:p>
          <a:endParaRPr lang="en-US"/>
        </a:p>
      </dgm:t>
    </dgm:pt>
    <dgm:pt modelId="{16FFEC6C-F9A7-4E20-B3FA-083668669DE3}">
      <dgm:prSet phldrT="[Text]"/>
      <dgm:spPr>
        <a:solidFill>
          <a:srgbClr val="C66AB3"/>
        </a:solidFill>
      </dgm:spPr>
      <dgm:t>
        <a:bodyPr/>
        <a:lstStyle/>
        <a:p>
          <a:r>
            <a:rPr lang="en-US" dirty="0"/>
            <a:t> </a:t>
          </a:r>
        </a:p>
      </dgm:t>
    </dgm:pt>
    <dgm:pt modelId="{D71349FC-1FFA-479F-91FD-D8A613BA7195}" type="parTrans" cxnId="{B604CADB-003B-4277-961F-2597A5E6B0B9}">
      <dgm:prSet/>
      <dgm:spPr/>
      <dgm:t>
        <a:bodyPr/>
        <a:lstStyle/>
        <a:p>
          <a:endParaRPr lang="en-US"/>
        </a:p>
      </dgm:t>
    </dgm:pt>
    <dgm:pt modelId="{CAF44712-8356-4919-BDC8-ABB7AE7D4AF3}" type="sibTrans" cxnId="{B604CADB-003B-4277-961F-2597A5E6B0B9}">
      <dgm:prSet/>
      <dgm:spPr>
        <a:solidFill>
          <a:srgbClr val="E3B7DA"/>
        </a:solidFill>
      </dgm:spPr>
      <dgm:t>
        <a:bodyPr/>
        <a:lstStyle/>
        <a:p>
          <a:endParaRPr lang="en-US"/>
        </a:p>
      </dgm:t>
    </dgm:pt>
    <dgm:pt modelId="{DBED2A78-67DC-460A-9366-FA19AD92F340}">
      <dgm:prSet phldrT="[Text]"/>
      <dgm:spPr>
        <a:solidFill>
          <a:srgbClr val="C66AB3"/>
        </a:solidFill>
      </dgm:spPr>
      <dgm:t>
        <a:bodyPr/>
        <a:lstStyle/>
        <a:p>
          <a:r>
            <a:rPr lang="en-US"/>
            <a:t> </a:t>
          </a:r>
          <a:endParaRPr lang="en-US" dirty="0"/>
        </a:p>
      </dgm:t>
    </dgm:pt>
    <dgm:pt modelId="{BE469C45-9DEC-4584-9530-ACD91535ECF4}" type="parTrans" cxnId="{F8774CC3-4AE3-4E30-8BD5-D5268445D6FF}">
      <dgm:prSet/>
      <dgm:spPr/>
      <dgm:t>
        <a:bodyPr/>
        <a:lstStyle/>
        <a:p>
          <a:endParaRPr lang="en-US"/>
        </a:p>
      </dgm:t>
    </dgm:pt>
    <dgm:pt modelId="{F89576E0-4169-47D0-98EA-FCDE36E06839}" type="sibTrans" cxnId="{F8774CC3-4AE3-4E30-8BD5-D5268445D6FF}">
      <dgm:prSet/>
      <dgm:spPr>
        <a:solidFill>
          <a:srgbClr val="D795C9"/>
        </a:solidFill>
      </dgm:spPr>
      <dgm:t>
        <a:bodyPr/>
        <a:lstStyle/>
        <a:p>
          <a:endParaRPr lang="en-US"/>
        </a:p>
      </dgm:t>
    </dgm:pt>
    <dgm:pt modelId="{3EEEBA34-CE63-40A8-9CDA-D60474F66FA0}" type="pres">
      <dgm:prSet presAssocID="{E19B9C04-7AB5-4084-AB32-82634B131D3C}" presName="composite" presStyleCnt="0">
        <dgm:presLayoutVars>
          <dgm:chMax val="3"/>
          <dgm:animLvl val="lvl"/>
          <dgm:resizeHandles val="exact"/>
        </dgm:presLayoutVars>
      </dgm:prSet>
      <dgm:spPr/>
    </dgm:pt>
    <dgm:pt modelId="{2FC0B571-8165-4C77-A0C1-87E49CB16783}" type="pres">
      <dgm:prSet presAssocID="{E04E1B29-92D7-4273-8186-958C910835C7}" presName="gear1" presStyleLbl="node1" presStyleIdx="0" presStyleCnt="3" custLinFactNeighborX="9091" custLinFactNeighborY="-2532">
        <dgm:presLayoutVars>
          <dgm:chMax val="1"/>
          <dgm:bulletEnabled val="1"/>
        </dgm:presLayoutVars>
      </dgm:prSet>
      <dgm:spPr/>
    </dgm:pt>
    <dgm:pt modelId="{FEA51E19-2589-438E-A0E1-5ECE412AF9E3}" type="pres">
      <dgm:prSet presAssocID="{E04E1B29-92D7-4273-8186-958C910835C7}" presName="gear1srcNode" presStyleLbl="node1" presStyleIdx="0" presStyleCnt="3"/>
      <dgm:spPr/>
    </dgm:pt>
    <dgm:pt modelId="{E8B07919-C3C2-4A56-AA74-84FB1F389B45}" type="pres">
      <dgm:prSet presAssocID="{E04E1B29-92D7-4273-8186-958C910835C7}" presName="gear1dstNode" presStyleLbl="node1" presStyleIdx="0" presStyleCnt="3"/>
      <dgm:spPr/>
    </dgm:pt>
    <dgm:pt modelId="{0E4858E8-A874-41D6-9DD8-3389330E53E1}" type="pres">
      <dgm:prSet presAssocID="{16FFEC6C-F9A7-4E20-B3FA-083668669DE3}" presName="gear2" presStyleLbl="node1" presStyleIdx="1" presStyleCnt="3">
        <dgm:presLayoutVars>
          <dgm:chMax val="1"/>
          <dgm:bulletEnabled val="1"/>
        </dgm:presLayoutVars>
      </dgm:prSet>
      <dgm:spPr/>
    </dgm:pt>
    <dgm:pt modelId="{125A7524-F52F-4039-A481-B074210E05DD}" type="pres">
      <dgm:prSet presAssocID="{16FFEC6C-F9A7-4E20-B3FA-083668669DE3}" presName="gear2srcNode" presStyleLbl="node1" presStyleIdx="1" presStyleCnt="3"/>
      <dgm:spPr/>
    </dgm:pt>
    <dgm:pt modelId="{E46F58C4-16C0-4F77-958D-E912E4E9A6DC}" type="pres">
      <dgm:prSet presAssocID="{16FFEC6C-F9A7-4E20-B3FA-083668669DE3}" presName="gear2dstNode" presStyleLbl="node1" presStyleIdx="1" presStyleCnt="3"/>
      <dgm:spPr/>
    </dgm:pt>
    <dgm:pt modelId="{8CFEFD26-77E8-443A-919E-6462C156517E}" type="pres">
      <dgm:prSet presAssocID="{DBED2A78-67DC-460A-9366-FA19AD92F340}" presName="gear3" presStyleLbl="node1" presStyleIdx="2" presStyleCnt="3"/>
      <dgm:spPr/>
    </dgm:pt>
    <dgm:pt modelId="{966D3EDA-A8D0-41AD-8343-7E4AED782BF0}" type="pres">
      <dgm:prSet presAssocID="{DBED2A78-67DC-460A-9366-FA19AD92F340}" presName="gear3tx" presStyleLbl="node1" presStyleIdx="2" presStyleCnt="3">
        <dgm:presLayoutVars>
          <dgm:chMax val="1"/>
          <dgm:bulletEnabled val="1"/>
        </dgm:presLayoutVars>
      </dgm:prSet>
      <dgm:spPr/>
    </dgm:pt>
    <dgm:pt modelId="{D64F0118-F0AE-4A22-BF02-A5CAE469FB92}" type="pres">
      <dgm:prSet presAssocID="{DBED2A78-67DC-460A-9366-FA19AD92F340}" presName="gear3srcNode" presStyleLbl="node1" presStyleIdx="2" presStyleCnt="3"/>
      <dgm:spPr/>
    </dgm:pt>
    <dgm:pt modelId="{9643DC9B-B23F-4BEA-A5E3-825B366B6623}" type="pres">
      <dgm:prSet presAssocID="{DBED2A78-67DC-460A-9366-FA19AD92F340}" presName="gear3dstNode" presStyleLbl="node1" presStyleIdx="2" presStyleCnt="3"/>
      <dgm:spPr/>
    </dgm:pt>
    <dgm:pt modelId="{5D7040D9-2B46-490F-9BDE-C84FE1B3A9FD}" type="pres">
      <dgm:prSet presAssocID="{86075C01-E73E-4467-B530-6374C236D0D9}" presName="connector1" presStyleLbl="sibTrans2D1" presStyleIdx="0" presStyleCnt="3"/>
      <dgm:spPr/>
    </dgm:pt>
    <dgm:pt modelId="{8A5B8594-B002-4B0A-8EF5-82E9264BA21F}" type="pres">
      <dgm:prSet presAssocID="{CAF44712-8356-4919-BDC8-ABB7AE7D4AF3}" presName="connector2" presStyleLbl="sibTrans2D1" presStyleIdx="1" presStyleCnt="3"/>
      <dgm:spPr/>
    </dgm:pt>
    <dgm:pt modelId="{18B361EE-D27A-41F1-98FA-5771B1ACEF09}" type="pres">
      <dgm:prSet presAssocID="{F89576E0-4169-47D0-98EA-FCDE36E06839}" presName="connector3" presStyleLbl="sibTrans2D1" presStyleIdx="2" presStyleCnt="3"/>
      <dgm:spPr/>
    </dgm:pt>
  </dgm:ptLst>
  <dgm:cxnLst>
    <dgm:cxn modelId="{978B6809-1781-437A-B5D9-0E4C0CA3AB76}" type="presOf" srcId="{DBED2A78-67DC-460A-9366-FA19AD92F340}" destId="{9643DC9B-B23F-4BEA-A5E3-825B366B6623}" srcOrd="3" destOrd="0" presId="urn:microsoft.com/office/officeart/2005/8/layout/gear1"/>
    <dgm:cxn modelId="{C46B8315-2834-49EB-97D6-BEDA833B8239}" type="presOf" srcId="{DBED2A78-67DC-460A-9366-FA19AD92F340}" destId="{8CFEFD26-77E8-443A-919E-6462C156517E}" srcOrd="0" destOrd="0" presId="urn:microsoft.com/office/officeart/2005/8/layout/gear1"/>
    <dgm:cxn modelId="{3543DE3C-0F7B-4BBB-84D1-FD13C418DFB6}" type="presOf" srcId="{E19B9C04-7AB5-4084-AB32-82634B131D3C}" destId="{3EEEBA34-CE63-40A8-9CDA-D60474F66FA0}" srcOrd="0" destOrd="0" presId="urn:microsoft.com/office/officeart/2005/8/layout/gear1"/>
    <dgm:cxn modelId="{4A728382-D0C2-4BC0-B7B7-2EF9861284B1}" type="presOf" srcId="{DBED2A78-67DC-460A-9366-FA19AD92F340}" destId="{966D3EDA-A8D0-41AD-8343-7E4AED782BF0}" srcOrd="1" destOrd="0" presId="urn:microsoft.com/office/officeart/2005/8/layout/gear1"/>
    <dgm:cxn modelId="{4D583F86-E5A3-44B0-919D-36332CB69FDE}" type="presOf" srcId="{16FFEC6C-F9A7-4E20-B3FA-083668669DE3}" destId="{125A7524-F52F-4039-A481-B074210E05DD}" srcOrd="1" destOrd="0" presId="urn:microsoft.com/office/officeart/2005/8/layout/gear1"/>
    <dgm:cxn modelId="{23B3F996-3E12-463B-B46E-2AC9D03DA91D}" type="presOf" srcId="{CAF44712-8356-4919-BDC8-ABB7AE7D4AF3}" destId="{8A5B8594-B002-4B0A-8EF5-82E9264BA21F}" srcOrd="0" destOrd="0" presId="urn:microsoft.com/office/officeart/2005/8/layout/gear1"/>
    <dgm:cxn modelId="{BF67F99B-9B53-44B5-8AB1-9E2801F75E5D}" type="presOf" srcId="{16FFEC6C-F9A7-4E20-B3FA-083668669DE3}" destId="{E46F58C4-16C0-4F77-958D-E912E4E9A6DC}" srcOrd="2" destOrd="0" presId="urn:microsoft.com/office/officeart/2005/8/layout/gear1"/>
    <dgm:cxn modelId="{19B700AB-D845-40F9-8423-C6C4AB9F48FB}" type="presOf" srcId="{E04E1B29-92D7-4273-8186-958C910835C7}" destId="{2FC0B571-8165-4C77-A0C1-87E49CB16783}" srcOrd="0" destOrd="0" presId="urn:microsoft.com/office/officeart/2005/8/layout/gear1"/>
    <dgm:cxn modelId="{318512AF-213A-4EC4-841C-A9F3BC00BF4E}" type="presOf" srcId="{E04E1B29-92D7-4273-8186-958C910835C7}" destId="{E8B07919-C3C2-4A56-AA74-84FB1F389B45}" srcOrd="2" destOrd="0" presId="urn:microsoft.com/office/officeart/2005/8/layout/gear1"/>
    <dgm:cxn modelId="{225FD8B8-F2BB-4D46-8438-5E82B2BBC6BB}" type="presOf" srcId="{E04E1B29-92D7-4273-8186-958C910835C7}" destId="{FEA51E19-2589-438E-A0E1-5ECE412AF9E3}" srcOrd="1" destOrd="0" presId="urn:microsoft.com/office/officeart/2005/8/layout/gear1"/>
    <dgm:cxn modelId="{F8774CC3-4AE3-4E30-8BD5-D5268445D6FF}" srcId="{E19B9C04-7AB5-4084-AB32-82634B131D3C}" destId="{DBED2A78-67DC-460A-9366-FA19AD92F340}" srcOrd="2" destOrd="0" parTransId="{BE469C45-9DEC-4584-9530-ACD91535ECF4}" sibTransId="{F89576E0-4169-47D0-98EA-FCDE36E06839}"/>
    <dgm:cxn modelId="{C86973C7-A89E-48AB-AE67-C910DD9AC6FA}" type="presOf" srcId="{DBED2A78-67DC-460A-9366-FA19AD92F340}" destId="{D64F0118-F0AE-4A22-BF02-A5CAE469FB92}" srcOrd="2" destOrd="0" presId="urn:microsoft.com/office/officeart/2005/8/layout/gear1"/>
    <dgm:cxn modelId="{B604CADB-003B-4277-961F-2597A5E6B0B9}" srcId="{E19B9C04-7AB5-4084-AB32-82634B131D3C}" destId="{16FFEC6C-F9A7-4E20-B3FA-083668669DE3}" srcOrd="1" destOrd="0" parTransId="{D71349FC-1FFA-479F-91FD-D8A613BA7195}" sibTransId="{CAF44712-8356-4919-BDC8-ABB7AE7D4AF3}"/>
    <dgm:cxn modelId="{AB1800DC-8B49-4FB5-B5D2-3B21B2B56244}" srcId="{E19B9C04-7AB5-4084-AB32-82634B131D3C}" destId="{E04E1B29-92D7-4273-8186-958C910835C7}" srcOrd="0" destOrd="0" parTransId="{00FC3BAE-AE87-4251-8363-ECE822DB962E}" sibTransId="{86075C01-E73E-4467-B530-6374C236D0D9}"/>
    <dgm:cxn modelId="{450CD8DD-DE33-4D80-A4EE-67E433B53A12}" type="presOf" srcId="{F89576E0-4169-47D0-98EA-FCDE36E06839}" destId="{18B361EE-D27A-41F1-98FA-5771B1ACEF09}" srcOrd="0" destOrd="0" presId="urn:microsoft.com/office/officeart/2005/8/layout/gear1"/>
    <dgm:cxn modelId="{ADCD45EE-DE8B-49CF-AA57-CEE41D38D94C}" type="presOf" srcId="{16FFEC6C-F9A7-4E20-B3FA-083668669DE3}" destId="{0E4858E8-A874-41D6-9DD8-3389330E53E1}" srcOrd="0" destOrd="0" presId="urn:microsoft.com/office/officeart/2005/8/layout/gear1"/>
    <dgm:cxn modelId="{FF44A8EF-47AB-460D-A9D4-694AED6FFF22}" type="presOf" srcId="{86075C01-E73E-4467-B530-6374C236D0D9}" destId="{5D7040D9-2B46-490F-9BDE-C84FE1B3A9FD}" srcOrd="0" destOrd="0" presId="urn:microsoft.com/office/officeart/2005/8/layout/gear1"/>
    <dgm:cxn modelId="{4DF62821-D1C2-46FA-A186-8F8F9BDD94F5}" type="presParOf" srcId="{3EEEBA34-CE63-40A8-9CDA-D60474F66FA0}" destId="{2FC0B571-8165-4C77-A0C1-87E49CB16783}" srcOrd="0" destOrd="0" presId="urn:microsoft.com/office/officeart/2005/8/layout/gear1"/>
    <dgm:cxn modelId="{570B3F36-9CB4-47A1-BFD2-44A850CC7CF4}" type="presParOf" srcId="{3EEEBA34-CE63-40A8-9CDA-D60474F66FA0}" destId="{FEA51E19-2589-438E-A0E1-5ECE412AF9E3}" srcOrd="1" destOrd="0" presId="urn:microsoft.com/office/officeart/2005/8/layout/gear1"/>
    <dgm:cxn modelId="{3BD2E340-3083-4800-A60A-3F3479E66DB6}" type="presParOf" srcId="{3EEEBA34-CE63-40A8-9CDA-D60474F66FA0}" destId="{E8B07919-C3C2-4A56-AA74-84FB1F389B45}" srcOrd="2" destOrd="0" presId="urn:microsoft.com/office/officeart/2005/8/layout/gear1"/>
    <dgm:cxn modelId="{699509D3-284A-4A4D-891D-A03194103CB6}" type="presParOf" srcId="{3EEEBA34-CE63-40A8-9CDA-D60474F66FA0}" destId="{0E4858E8-A874-41D6-9DD8-3389330E53E1}" srcOrd="3" destOrd="0" presId="urn:microsoft.com/office/officeart/2005/8/layout/gear1"/>
    <dgm:cxn modelId="{FA10DBFB-4A3A-4553-B228-EBEC17EBEC2A}" type="presParOf" srcId="{3EEEBA34-CE63-40A8-9CDA-D60474F66FA0}" destId="{125A7524-F52F-4039-A481-B074210E05DD}" srcOrd="4" destOrd="0" presId="urn:microsoft.com/office/officeart/2005/8/layout/gear1"/>
    <dgm:cxn modelId="{ABE24C3D-7786-40DB-B483-0173DFC106A5}" type="presParOf" srcId="{3EEEBA34-CE63-40A8-9CDA-D60474F66FA0}" destId="{E46F58C4-16C0-4F77-958D-E912E4E9A6DC}" srcOrd="5" destOrd="0" presId="urn:microsoft.com/office/officeart/2005/8/layout/gear1"/>
    <dgm:cxn modelId="{860EFCFE-003F-41CA-A7C7-13CD1916CFFD}" type="presParOf" srcId="{3EEEBA34-CE63-40A8-9CDA-D60474F66FA0}" destId="{8CFEFD26-77E8-443A-919E-6462C156517E}" srcOrd="6" destOrd="0" presId="urn:microsoft.com/office/officeart/2005/8/layout/gear1"/>
    <dgm:cxn modelId="{15071CD4-1A50-46C4-A1C2-5155E9475CF5}" type="presParOf" srcId="{3EEEBA34-CE63-40A8-9CDA-D60474F66FA0}" destId="{966D3EDA-A8D0-41AD-8343-7E4AED782BF0}" srcOrd="7" destOrd="0" presId="urn:microsoft.com/office/officeart/2005/8/layout/gear1"/>
    <dgm:cxn modelId="{EB675EB2-29C5-48C9-A7C9-88D8CBF42069}" type="presParOf" srcId="{3EEEBA34-CE63-40A8-9CDA-D60474F66FA0}" destId="{D64F0118-F0AE-4A22-BF02-A5CAE469FB92}" srcOrd="8" destOrd="0" presId="urn:microsoft.com/office/officeart/2005/8/layout/gear1"/>
    <dgm:cxn modelId="{15FED996-4109-4962-902A-4646DE24EC63}" type="presParOf" srcId="{3EEEBA34-CE63-40A8-9CDA-D60474F66FA0}" destId="{9643DC9B-B23F-4BEA-A5E3-825B366B6623}" srcOrd="9" destOrd="0" presId="urn:microsoft.com/office/officeart/2005/8/layout/gear1"/>
    <dgm:cxn modelId="{EF26A4D7-AA22-47B7-9269-EDC423D5776F}" type="presParOf" srcId="{3EEEBA34-CE63-40A8-9CDA-D60474F66FA0}" destId="{5D7040D9-2B46-490F-9BDE-C84FE1B3A9FD}" srcOrd="10" destOrd="0" presId="urn:microsoft.com/office/officeart/2005/8/layout/gear1"/>
    <dgm:cxn modelId="{A79FC914-4328-4FCF-B91C-AF43F8119144}" type="presParOf" srcId="{3EEEBA34-CE63-40A8-9CDA-D60474F66FA0}" destId="{8A5B8594-B002-4B0A-8EF5-82E9264BA21F}" srcOrd="11" destOrd="0" presId="urn:microsoft.com/office/officeart/2005/8/layout/gear1"/>
    <dgm:cxn modelId="{1A230893-AADB-4B3C-AF10-B32C24EDB840}" type="presParOf" srcId="{3EEEBA34-CE63-40A8-9CDA-D60474F66FA0}" destId="{18B361EE-D27A-41F1-98FA-5771B1ACEF09}" srcOrd="12" destOrd="0" presId="urn:microsoft.com/office/officeart/2005/8/layout/gear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CAC3C8-5B2D-4176-BDA9-243969CF08F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75BCD012-9C81-49F9-87F3-C7CF0F54C710}">
      <dgm:prSet phldrT="[Text]"/>
      <dgm:spPr>
        <a:solidFill>
          <a:srgbClr val="C66AB3"/>
        </a:solidFill>
      </dgm:spPr>
      <dgm:t>
        <a:bodyPr/>
        <a:lstStyle/>
        <a:p>
          <a:r>
            <a:rPr lang="en-US" dirty="0"/>
            <a:t>USER PROFILE</a:t>
          </a:r>
        </a:p>
      </dgm:t>
    </dgm:pt>
    <dgm:pt modelId="{24F831E9-6327-44F3-B886-36C852FD92B0}" type="parTrans" cxnId="{1500D477-D2B3-499E-AFDA-52711C105256}">
      <dgm:prSet/>
      <dgm:spPr/>
      <dgm:t>
        <a:bodyPr/>
        <a:lstStyle/>
        <a:p>
          <a:endParaRPr lang="en-US"/>
        </a:p>
      </dgm:t>
    </dgm:pt>
    <dgm:pt modelId="{040B32E2-F89C-4507-A2CD-60F4DDD724E6}" type="sibTrans" cxnId="{1500D477-D2B3-499E-AFDA-52711C105256}">
      <dgm:prSet/>
      <dgm:spPr>
        <a:solidFill>
          <a:srgbClr val="E3B7DA"/>
        </a:solidFill>
      </dgm:spPr>
      <dgm:t>
        <a:bodyPr/>
        <a:lstStyle/>
        <a:p>
          <a:endParaRPr lang="en-US"/>
        </a:p>
      </dgm:t>
    </dgm:pt>
    <dgm:pt modelId="{6710494E-6344-47DA-92B6-F5337B2529C6}">
      <dgm:prSet phldrT="[Text]"/>
      <dgm:spPr>
        <a:solidFill>
          <a:srgbClr val="C66AB3"/>
        </a:solidFill>
      </dgm:spPr>
      <dgm:t>
        <a:bodyPr/>
        <a:lstStyle/>
        <a:p>
          <a:r>
            <a:rPr lang="en-US" dirty="0"/>
            <a:t>GEOLOGICAL MAPPING</a:t>
          </a:r>
        </a:p>
      </dgm:t>
    </dgm:pt>
    <dgm:pt modelId="{EBB2B5FE-8565-4EB8-8C93-9910C117DF8E}" type="parTrans" cxnId="{A42CB323-4140-4A17-A6B3-FCC8A7E12EC5}">
      <dgm:prSet/>
      <dgm:spPr/>
      <dgm:t>
        <a:bodyPr/>
        <a:lstStyle/>
        <a:p>
          <a:endParaRPr lang="en-US"/>
        </a:p>
      </dgm:t>
    </dgm:pt>
    <dgm:pt modelId="{3F435567-0015-4556-9EA5-5C33F87A0B3C}" type="sibTrans" cxnId="{A42CB323-4140-4A17-A6B3-FCC8A7E12EC5}">
      <dgm:prSet/>
      <dgm:spPr>
        <a:solidFill>
          <a:srgbClr val="E3B7DA"/>
        </a:solidFill>
      </dgm:spPr>
      <dgm:t>
        <a:bodyPr/>
        <a:lstStyle/>
        <a:p>
          <a:endParaRPr lang="en-US"/>
        </a:p>
      </dgm:t>
    </dgm:pt>
    <dgm:pt modelId="{3A88ED65-6813-4A45-8DE7-D6DA9CA2DA3A}">
      <dgm:prSet phldrT="[Text]"/>
      <dgm:spPr>
        <a:solidFill>
          <a:srgbClr val="F0D8EB">
            <a:alpha val="90000"/>
          </a:srgbClr>
        </a:solidFill>
      </dgm:spPr>
      <dgm:t>
        <a:bodyPr/>
        <a:lstStyle/>
        <a:p>
          <a:r>
            <a:rPr lang="en-US" dirty="0"/>
            <a:t>Allows the user to choose their desired work location</a:t>
          </a:r>
        </a:p>
      </dgm:t>
    </dgm:pt>
    <dgm:pt modelId="{6C83AEC0-7223-4D4D-A860-7075D200927E}" type="parTrans" cxnId="{F8BDC86D-CC6B-4C73-86EE-DC3719D5952D}">
      <dgm:prSet/>
      <dgm:spPr/>
      <dgm:t>
        <a:bodyPr/>
        <a:lstStyle/>
        <a:p>
          <a:endParaRPr lang="en-US"/>
        </a:p>
      </dgm:t>
    </dgm:pt>
    <dgm:pt modelId="{C37ED041-DDE4-403A-AE37-5D454DF3CEDB}" type="sibTrans" cxnId="{F8BDC86D-CC6B-4C73-86EE-DC3719D5952D}">
      <dgm:prSet/>
      <dgm:spPr/>
      <dgm:t>
        <a:bodyPr/>
        <a:lstStyle/>
        <a:p>
          <a:endParaRPr lang="en-US"/>
        </a:p>
      </dgm:t>
    </dgm:pt>
    <dgm:pt modelId="{298069AE-5D58-4353-BF01-108022CF84E7}">
      <dgm:prSet phldrT="[Text]"/>
      <dgm:spPr>
        <a:solidFill>
          <a:srgbClr val="C66AB3"/>
        </a:solidFill>
      </dgm:spPr>
      <dgm:t>
        <a:bodyPr/>
        <a:lstStyle/>
        <a:p>
          <a:r>
            <a:rPr lang="en-US" dirty="0"/>
            <a:t>COMPANY PROFILE</a:t>
          </a:r>
        </a:p>
      </dgm:t>
    </dgm:pt>
    <dgm:pt modelId="{D4937372-88FC-4F42-8DB9-14A2F0738744}" type="parTrans" cxnId="{F45C37C9-F44B-4E0A-B2B7-47C23075FF1B}">
      <dgm:prSet/>
      <dgm:spPr/>
      <dgm:t>
        <a:bodyPr/>
        <a:lstStyle/>
        <a:p>
          <a:endParaRPr lang="en-US"/>
        </a:p>
      </dgm:t>
    </dgm:pt>
    <dgm:pt modelId="{1AC48858-6C45-4853-B578-F0FAB248685E}" type="sibTrans" cxnId="{F45C37C9-F44B-4E0A-B2B7-47C23075FF1B}">
      <dgm:prSet/>
      <dgm:spPr/>
      <dgm:t>
        <a:bodyPr/>
        <a:lstStyle/>
        <a:p>
          <a:endParaRPr lang="en-US"/>
        </a:p>
      </dgm:t>
    </dgm:pt>
    <dgm:pt modelId="{3F7D004C-5143-45B7-A528-197BC068851A}">
      <dgm:prSet phldrT="[Text]"/>
      <dgm:spPr>
        <a:solidFill>
          <a:srgbClr val="F0D8EB"/>
        </a:solidFill>
      </dgm:spPr>
      <dgm:t>
        <a:bodyPr/>
        <a:lstStyle/>
        <a:p>
          <a:r>
            <a:rPr lang="en-US" dirty="0"/>
            <a:t>Company can create their profile to provide info about the workplace</a:t>
          </a:r>
        </a:p>
      </dgm:t>
    </dgm:pt>
    <dgm:pt modelId="{315BD0B5-4C8B-4E5A-B393-772458BD0E9A}" type="parTrans" cxnId="{4991D728-10A3-4AC8-9A0C-19C8FD1374C9}">
      <dgm:prSet/>
      <dgm:spPr/>
      <dgm:t>
        <a:bodyPr/>
        <a:lstStyle/>
        <a:p>
          <a:endParaRPr lang="en-US"/>
        </a:p>
      </dgm:t>
    </dgm:pt>
    <dgm:pt modelId="{E5B0A38B-09EE-4447-B52D-0F8BF1E03C7C}" type="sibTrans" cxnId="{4991D728-10A3-4AC8-9A0C-19C8FD1374C9}">
      <dgm:prSet/>
      <dgm:spPr/>
      <dgm:t>
        <a:bodyPr/>
        <a:lstStyle/>
        <a:p>
          <a:endParaRPr lang="en-US"/>
        </a:p>
      </dgm:t>
    </dgm:pt>
    <dgm:pt modelId="{8DCBD1E0-9A0A-4066-BC6A-4E73117837E7}">
      <dgm:prSet phldrT="[Text]"/>
      <dgm:spPr>
        <a:solidFill>
          <a:srgbClr val="F0D8EB">
            <a:alpha val="90000"/>
          </a:srgbClr>
        </a:solidFill>
      </dgm:spPr>
      <dgm:t>
        <a:bodyPr/>
        <a:lstStyle/>
        <a:p>
          <a:r>
            <a:rPr lang="en-US" dirty="0"/>
            <a:t>Users can create their profile showcasing their skills</a:t>
          </a:r>
        </a:p>
      </dgm:t>
    </dgm:pt>
    <dgm:pt modelId="{3E17A60D-E4EC-4C0B-A275-DDB285F97774}" type="sibTrans" cxnId="{2BC780A4-7D81-4C02-B7F5-35E036C38630}">
      <dgm:prSet/>
      <dgm:spPr/>
      <dgm:t>
        <a:bodyPr/>
        <a:lstStyle/>
        <a:p>
          <a:endParaRPr lang="en-US"/>
        </a:p>
      </dgm:t>
    </dgm:pt>
    <dgm:pt modelId="{422DF35A-6B60-4005-9CB7-103C56F909AD}" type="parTrans" cxnId="{2BC780A4-7D81-4C02-B7F5-35E036C38630}">
      <dgm:prSet/>
      <dgm:spPr/>
      <dgm:t>
        <a:bodyPr/>
        <a:lstStyle/>
        <a:p>
          <a:endParaRPr lang="en-US"/>
        </a:p>
      </dgm:t>
    </dgm:pt>
    <dgm:pt modelId="{2B064F16-221F-4652-AA34-39099D8314AD}" type="pres">
      <dgm:prSet presAssocID="{E8CAC3C8-5B2D-4176-BDA9-243969CF08F8}" presName="Name0" presStyleCnt="0">
        <dgm:presLayoutVars>
          <dgm:dir/>
          <dgm:animLvl val="lvl"/>
          <dgm:resizeHandles val="exact"/>
        </dgm:presLayoutVars>
      </dgm:prSet>
      <dgm:spPr/>
    </dgm:pt>
    <dgm:pt modelId="{E7C54775-405E-49BA-8439-8313948D9472}" type="pres">
      <dgm:prSet presAssocID="{E8CAC3C8-5B2D-4176-BDA9-243969CF08F8}" presName="tSp" presStyleCnt="0"/>
      <dgm:spPr/>
    </dgm:pt>
    <dgm:pt modelId="{EA5038F6-7125-4CAE-9629-82A1C0E23131}" type="pres">
      <dgm:prSet presAssocID="{E8CAC3C8-5B2D-4176-BDA9-243969CF08F8}" presName="bSp" presStyleCnt="0"/>
      <dgm:spPr/>
    </dgm:pt>
    <dgm:pt modelId="{9C97109D-D45A-4384-881D-147B3E539CC1}" type="pres">
      <dgm:prSet presAssocID="{E8CAC3C8-5B2D-4176-BDA9-243969CF08F8}" presName="process" presStyleCnt="0"/>
      <dgm:spPr/>
    </dgm:pt>
    <dgm:pt modelId="{BFD6E583-2C7B-485D-80B3-84C3F57E14C3}" type="pres">
      <dgm:prSet presAssocID="{75BCD012-9C81-49F9-87F3-C7CF0F54C710}" presName="composite1" presStyleCnt="0"/>
      <dgm:spPr/>
    </dgm:pt>
    <dgm:pt modelId="{C58D487A-BF52-40E9-87DF-9256B4AD9468}" type="pres">
      <dgm:prSet presAssocID="{75BCD012-9C81-49F9-87F3-C7CF0F54C710}" presName="dummyNode1" presStyleLbl="node1" presStyleIdx="0" presStyleCnt="3"/>
      <dgm:spPr/>
    </dgm:pt>
    <dgm:pt modelId="{94D154FF-1132-4423-A844-830067F75F2D}" type="pres">
      <dgm:prSet presAssocID="{75BCD012-9C81-49F9-87F3-C7CF0F54C710}" presName="childNode1" presStyleLbl="bgAcc1" presStyleIdx="0" presStyleCnt="3">
        <dgm:presLayoutVars>
          <dgm:bulletEnabled val="1"/>
        </dgm:presLayoutVars>
      </dgm:prSet>
      <dgm:spPr/>
    </dgm:pt>
    <dgm:pt modelId="{F1E30B5F-4A32-489F-B9B7-21993A4286E8}" type="pres">
      <dgm:prSet presAssocID="{75BCD012-9C81-49F9-87F3-C7CF0F54C710}" presName="childNode1tx" presStyleLbl="bgAcc1" presStyleIdx="0" presStyleCnt="3">
        <dgm:presLayoutVars>
          <dgm:bulletEnabled val="1"/>
        </dgm:presLayoutVars>
      </dgm:prSet>
      <dgm:spPr/>
    </dgm:pt>
    <dgm:pt modelId="{F57C9F48-0964-42A4-91FB-ECFB4D4D8F7C}" type="pres">
      <dgm:prSet presAssocID="{75BCD012-9C81-49F9-87F3-C7CF0F54C710}" presName="parentNode1" presStyleLbl="node1" presStyleIdx="0" presStyleCnt="3">
        <dgm:presLayoutVars>
          <dgm:chMax val="1"/>
          <dgm:bulletEnabled val="1"/>
        </dgm:presLayoutVars>
      </dgm:prSet>
      <dgm:spPr/>
    </dgm:pt>
    <dgm:pt modelId="{043C2607-CBA1-48FE-B1E3-EECD674051E4}" type="pres">
      <dgm:prSet presAssocID="{75BCD012-9C81-49F9-87F3-C7CF0F54C710}" presName="connSite1" presStyleCnt="0"/>
      <dgm:spPr/>
    </dgm:pt>
    <dgm:pt modelId="{30BB3276-DEE9-45C9-950C-3221A7BA36B3}" type="pres">
      <dgm:prSet presAssocID="{040B32E2-F89C-4507-A2CD-60F4DDD724E6}" presName="Name9" presStyleLbl="sibTrans2D1" presStyleIdx="0" presStyleCnt="2"/>
      <dgm:spPr/>
    </dgm:pt>
    <dgm:pt modelId="{E9AC1CDB-89A6-4379-992F-011E3421A0C0}" type="pres">
      <dgm:prSet presAssocID="{6710494E-6344-47DA-92B6-F5337B2529C6}" presName="composite2" presStyleCnt="0"/>
      <dgm:spPr/>
    </dgm:pt>
    <dgm:pt modelId="{146D1D4A-7851-4E1D-9F33-1733AB5B7615}" type="pres">
      <dgm:prSet presAssocID="{6710494E-6344-47DA-92B6-F5337B2529C6}" presName="dummyNode2" presStyleLbl="node1" presStyleIdx="0" presStyleCnt="3"/>
      <dgm:spPr/>
    </dgm:pt>
    <dgm:pt modelId="{E8038EFF-C1D2-4D90-B87D-2B0612142B22}" type="pres">
      <dgm:prSet presAssocID="{6710494E-6344-47DA-92B6-F5337B2529C6}" presName="childNode2" presStyleLbl="bgAcc1" presStyleIdx="1" presStyleCnt="3">
        <dgm:presLayoutVars>
          <dgm:bulletEnabled val="1"/>
        </dgm:presLayoutVars>
      </dgm:prSet>
      <dgm:spPr/>
    </dgm:pt>
    <dgm:pt modelId="{5CCD17A2-70AB-4429-960E-18994BBF2588}" type="pres">
      <dgm:prSet presAssocID="{6710494E-6344-47DA-92B6-F5337B2529C6}" presName="childNode2tx" presStyleLbl="bgAcc1" presStyleIdx="1" presStyleCnt="3">
        <dgm:presLayoutVars>
          <dgm:bulletEnabled val="1"/>
        </dgm:presLayoutVars>
      </dgm:prSet>
      <dgm:spPr/>
    </dgm:pt>
    <dgm:pt modelId="{8225B347-3EFC-4CE8-B13C-F422C9D205D1}" type="pres">
      <dgm:prSet presAssocID="{6710494E-6344-47DA-92B6-F5337B2529C6}" presName="parentNode2" presStyleLbl="node1" presStyleIdx="1" presStyleCnt="3">
        <dgm:presLayoutVars>
          <dgm:chMax val="0"/>
          <dgm:bulletEnabled val="1"/>
        </dgm:presLayoutVars>
      </dgm:prSet>
      <dgm:spPr/>
    </dgm:pt>
    <dgm:pt modelId="{C7B453CE-B305-465B-B76E-2CDB2F8F0A98}" type="pres">
      <dgm:prSet presAssocID="{6710494E-6344-47DA-92B6-F5337B2529C6}" presName="connSite2" presStyleCnt="0"/>
      <dgm:spPr/>
    </dgm:pt>
    <dgm:pt modelId="{F183B6DB-ABEF-429B-ABB2-47FE0C032ED5}" type="pres">
      <dgm:prSet presAssocID="{3F435567-0015-4556-9EA5-5C33F87A0B3C}" presName="Name18" presStyleLbl="sibTrans2D1" presStyleIdx="1" presStyleCnt="2"/>
      <dgm:spPr/>
    </dgm:pt>
    <dgm:pt modelId="{6A841ACD-D649-4F76-9857-4ACD847CBF75}" type="pres">
      <dgm:prSet presAssocID="{298069AE-5D58-4353-BF01-108022CF84E7}" presName="composite1" presStyleCnt="0"/>
      <dgm:spPr/>
    </dgm:pt>
    <dgm:pt modelId="{754B3CD5-E6E5-4D8F-A7DE-15F4C5D14E1E}" type="pres">
      <dgm:prSet presAssocID="{298069AE-5D58-4353-BF01-108022CF84E7}" presName="dummyNode1" presStyleLbl="node1" presStyleIdx="1" presStyleCnt="3"/>
      <dgm:spPr/>
    </dgm:pt>
    <dgm:pt modelId="{C98CA954-40AD-4002-8287-D564D428E422}" type="pres">
      <dgm:prSet presAssocID="{298069AE-5D58-4353-BF01-108022CF84E7}" presName="childNode1" presStyleLbl="bgAcc1" presStyleIdx="2" presStyleCnt="3">
        <dgm:presLayoutVars>
          <dgm:bulletEnabled val="1"/>
        </dgm:presLayoutVars>
      </dgm:prSet>
      <dgm:spPr/>
    </dgm:pt>
    <dgm:pt modelId="{5B12A8CA-D890-4666-A325-BBB7729A0CE9}" type="pres">
      <dgm:prSet presAssocID="{298069AE-5D58-4353-BF01-108022CF84E7}" presName="childNode1tx" presStyleLbl="bgAcc1" presStyleIdx="2" presStyleCnt="3">
        <dgm:presLayoutVars>
          <dgm:bulletEnabled val="1"/>
        </dgm:presLayoutVars>
      </dgm:prSet>
      <dgm:spPr/>
    </dgm:pt>
    <dgm:pt modelId="{281BAEF5-A24A-4465-ABB7-48F43F019356}" type="pres">
      <dgm:prSet presAssocID="{298069AE-5D58-4353-BF01-108022CF84E7}" presName="parentNode1" presStyleLbl="node1" presStyleIdx="2" presStyleCnt="3">
        <dgm:presLayoutVars>
          <dgm:chMax val="1"/>
          <dgm:bulletEnabled val="1"/>
        </dgm:presLayoutVars>
      </dgm:prSet>
      <dgm:spPr/>
    </dgm:pt>
    <dgm:pt modelId="{1D4E25C7-FC54-4159-A657-E44AE0A34030}" type="pres">
      <dgm:prSet presAssocID="{298069AE-5D58-4353-BF01-108022CF84E7}" presName="connSite1" presStyleCnt="0"/>
      <dgm:spPr/>
    </dgm:pt>
  </dgm:ptLst>
  <dgm:cxnLst>
    <dgm:cxn modelId="{9F90351F-BC22-4629-B39E-6D391B69B9A6}" type="presOf" srcId="{3F7D004C-5143-45B7-A528-197BC068851A}" destId="{C98CA954-40AD-4002-8287-D564D428E422}" srcOrd="0" destOrd="0" presId="urn:microsoft.com/office/officeart/2005/8/layout/hProcess4"/>
    <dgm:cxn modelId="{A42CB323-4140-4A17-A6B3-FCC8A7E12EC5}" srcId="{E8CAC3C8-5B2D-4176-BDA9-243969CF08F8}" destId="{6710494E-6344-47DA-92B6-F5337B2529C6}" srcOrd="1" destOrd="0" parTransId="{EBB2B5FE-8565-4EB8-8C93-9910C117DF8E}" sibTransId="{3F435567-0015-4556-9EA5-5C33F87A0B3C}"/>
    <dgm:cxn modelId="{4991D728-10A3-4AC8-9A0C-19C8FD1374C9}" srcId="{298069AE-5D58-4353-BF01-108022CF84E7}" destId="{3F7D004C-5143-45B7-A528-197BC068851A}" srcOrd="0" destOrd="0" parTransId="{315BD0B5-4C8B-4E5A-B393-772458BD0E9A}" sibTransId="{E5B0A38B-09EE-4447-B52D-0F8BF1E03C7C}"/>
    <dgm:cxn modelId="{BF8C5866-3887-4E9D-80EB-D4FBC54EC8DD}" type="presOf" srcId="{75BCD012-9C81-49F9-87F3-C7CF0F54C710}" destId="{F57C9F48-0964-42A4-91FB-ECFB4D4D8F7C}" srcOrd="0" destOrd="0" presId="urn:microsoft.com/office/officeart/2005/8/layout/hProcess4"/>
    <dgm:cxn modelId="{2DAD0D4B-1B74-42BE-ADE4-F1D25445382B}" type="presOf" srcId="{8DCBD1E0-9A0A-4066-BC6A-4E73117837E7}" destId="{94D154FF-1132-4423-A844-830067F75F2D}" srcOrd="0" destOrd="0" presId="urn:microsoft.com/office/officeart/2005/8/layout/hProcess4"/>
    <dgm:cxn modelId="{87B0CA6B-CF88-43F9-B1DB-71CDE5005256}" type="presOf" srcId="{298069AE-5D58-4353-BF01-108022CF84E7}" destId="{281BAEF5-A24A-4465-ABB7-48F43F019356}" srcOrd="0" destOrd="0" presId="urn:microsoft.com/office/officeart/2005/8/layout/hProcess4"/>
    <dgm:cxn modelId="{F8BDC86D-CC6B-4C73-86EE-DC3719D5952D}" srcId="{6710494E-6344-47DA-92B6-F5337B2529C6}" destId="{3A88ED65-6813-4A45-8DE7-D6DA9CA2DA3A}" srcOrd="0" destOrd="0" parTransId="{6C83AEC0-7223-4D4D-A860-7075D200927E}" sibTransId="{C37ED041-DDE4-403A-AE37-5D454DF3CEDB}"/>
    <dgm:cxn modelId="{DA9E2B52-A456-4584-AACB-0514E7139898}" type="presOf" srcId="{E8CAC3C8-5B2D-4176-BDA9-243969CF08F8}" destId="{2B064F16-221F-4652-AA34-39099D8314AD}" srcOrd="0" destOrd="0" presId="urn:microsoft.com/office/officeart/2005/8/layout/hProcess4"/>
    <dgm:cxn modelId="{1500D477-D2B3-499E-AFDA-52711C105256}" srcId="{E8CAC3C8-5B2D-4176-BDA9-243969CF08F8}" destId="{75BCD012-9C81-49F9-87F3-C7CF0F54C710}" srcOrd="0" destOrd="0" parTransId="{24F831E9-6327-44F3-B886-36C852FD92B0}" sibTransId="{040B32E2-F89C-4507-A2CD-60F4DDD724E6}"/>
    <dgm:cxn modelId="{B44A287A-B87F-4595-84D6-EBC340D2672C}" type="presOf" srcId="{8DCBD1E0-9A0A-4066-BC6A-4E73117837E7}" destId="{F1E30B5F-4A32-489F-B9B7-21993A4286E8}" srcOrd="1" destOrd="0" presId="urn:microsoft.com/office/officeart/2005/8/layout/hProcess4"/>
    <dgm:cxn modelId="{1955877D-C1B5-436B-AD45-E1422595BEB8}" type="presOf" srcId="{3A88ED65-6813-4A45-8DE7-D6DA9CA2DA3A}" destId="{5CCD17A2-70AB-4429-960E-18994BBF2588}" srcOrd="1" destOrd="0" presId="urn:microsoft.com/office/officeart/2005/8/layout/hProcess4"/>
    <dgm:cxn modelId="{2BC780A4-7D81-4C02-B7F5-35E036C38630}" srcId="{75BCD012-9C81-49F9-87F3-C7CF0F54C710}" destId="{8DCBD1E0-9A0A-4066-BC6A-4E73117837E7}" srcOrd="0" destOrd="0" parTransId="{422DF35A-6B60-4005-9CB7-103C56F909AD}" sibTransId="{3E17A60D-E4EC-4C0B-A275-DDB285F97774}"/>
    <dgm:cxn modelId="{BA76A2AA-8662-4600-9CCA-E543A6F3BEAD}" type="presOf" srcId="{3F435567-0015-4556-9EA5-5C33F87A0B3C}" destId="{F183B6DB-ABEF-429B-ABB2-47FE0C032ED5}" srcOrd="0" destOrd="0" presId="urn:microsoft.com/office/officeart/2005/8/layout/hProcess4"/>
    <dgm:cxn modelId="{D2700CC1-70D1-4EBE-8F59-3EF4D29C7B6A}" type="presOf" srcId="{3F7D004C-5143-45B7-A528-197BC068851A}" destId="{5B12A8CA-D890-4666-A325-BBB7729A0CE9}" srcOrd="1" destOrd="0" presId="urn:microsoft.com/office/officeart/2005/8/layout/hProcess4"/>
    <dgm:cxn modelId="{2244BCC3-2805-4A7D-88ED-D9FC9EDD0D3D}" type="presOf" srcId="{6710494E-6344-47DA-92B6-F5337B2529C6}" destId="{8225B347-3EFC-4CE8-B13C-F422C9D205D1}" srcOrd="0" destOrd="0" presId="urn:microsoft.com/office/officeart/2005/8/layout/hProcess4"/>
    <dgm:cxn modelId="{14FD56C5-D170-4EDD-9640-E3539AB1EAF5}" type="presOf" srcId="{3A88ED65-6813-4A45-8DE7-D6DA9CA2DA3A}" destId="{E8038EFF-C1D2-4D90-B87D-2B0612142B22}" srcOrd="0" destOrd="0" presId="urn:microsoft.com/office/officeart/2005/8/layout/hProcess4"/>
    <dgm:cxn modelId="{F45C37C9-F44B-4E0A-B2B7-47C23075FF1B}" srcId="{E8CAC3C8-5B2D-4176-BDA9-243969CF08F8}" destId="{298069AE-5D58-4353-BF01-108022CF84E7}" srcOrd="2" destOrd="0" parTransId="{D4937372-88FC-4F42-8DB9-14A2F0738744}" sibTransId="{1AC48858-6C45-4853-B578-F0FAB248685E}"/>
    <dgm:cxn modelId="{2E6A5CDE-80C5-4E80-B814-A4CFD3187C65}" type="presOf" srcId="{040B32E2-F89C-4507-A2CD-60F4DDD724E6}" destId="{30BB3276-DEE9-45C9-950C-3221A7BA36B3}" srcOrd="0" destOrd="0" presId="urn:microsoft.com/office/officeart/2005/8/layout/hProcess4"/>
    <dgm:cxn modelId="{D8CAB076-76E3-4E92-A728-2DB23C0AF79A}" type="presParOf" srcId="{2B064F16-221F-4652-AA34-39099D8314AD}" destId="{E7C54775-405E-49BA-8439-8313948D9472}" srcOrd="0" destOrd="0" presId="urn:microsoft.com/office/officeart/2005/8/layout/hProcess4"/>
    <dgm:cxn modelId="{0B00F3EE-6314-4427-817A-4F03C8DA1C4D}" type="presParOf" srcId="{2B064F16-221F-4652-AA34-39099D8314AD}" destId="{EA5038F6-7125-4CAE-9629-82A1C0E23131}" srcOrd="1" destOrd="0" presId="urn:microsoft.com/office/officeart/2005/8/layout/hProcess4"/>
    <dgm:cxn modelId="{DB827106-C05A-4824-B9D9-0C3272182956}" type="presParOf" srcId="{2B064F16-221F-4652-AA34-39099D8314AD}" destId="{9C97109D-D45A-4384-881D-147B3E539CC1}" srcOrd="2" destOrd="0" presId="urn:microsoft.com/office/officeart/2005/8/layout/hProcess4"/>
    <dgm:cxn modelId="{79BF4C92-C531-4F75-8FE8-AAF79AB8FC3D}" type="presParOf" srcId="{9C97109D-D45A-4384-881D-147B3E539CC1}" destId="{BFD6E583-2C7B-485D-80B3-84C3F57E14C3}" srcOrd="0" destOrd="0" presId="urn:microsoft.com/office/officeart/2005/8/layout/hProcess4"/>
    <dgm:cxn modelId="{826BA9CE-6607-44C4-8BB0-C711EB5C52E6}" type="presParOf" srcId="{BFD6E583-2C7B-485D-80B3-84C3F57E14C3}" destId="{C58D487A-BF52-40E9-87DF-9256B4AD9468}" srcOrd="0" destOrd="0" presId="urn:microsoft.com/office/officeart/2005/8/layout/hProcess4"/>
    <dgm:cxn modelId="{F9483123-60C9-4D86-81F1-6B1CBB66E3AA}" type="presParOf" srcId="{BFD6E583-2C7B-485D-80B3-84C3F57E14C3}" destId="{94D154FF-1132-4423-A844-830067F75F2D}" srcOrd="1" destOrd="0" presId="urn:microsoft.com/office/officeart/2005/8/layout/hProcess4"/>
    <dgm:cxn modelId="{F9EDCECF-B22D-4633-ADB3-4940A8180903}" type="presParOf" srcId="{BFD6E583-2C7B-485D-80B3-84C3F57E14C3}" destId="{F1E30B5F-4A32-489F-B9B7-21993A4286E8}" srcOrd="2" destOrd="0" presId="urn:microsoft.com/office/officeart/2005/8/layout/hProcess4"/>
    <dgm:cxn modelId="{54D9C0A2-7CFC-4D4A-9F71-5A6B0DE8A869}" type="presParOf" srcId="{BFD6E583-2C7B-485D-80B3-84C3F57E14C3}" destId="{F57C9F48-0964-42A4-91FB-ECFB4D4D8F7C}" srcOrd="3" destOrd="0" presId="urn:microsoft.com/office/officeart/2005/8/layout/hProcess4"/>
    <dgm:cxn modelId="{006CBC08-741C-42F8-9862-F1D5B42D6AB5}" type="presParOf" srcId="{BFD6E583-2C7B-485D-80B3-84C3F57E14C3}" destId="{043C2607-CBA1-48FE-B1E3-EECD674051E4}" srcOrd="4" destOrd="0" presId="urn:microsoft.com/office/officeart/2005/8/layout/hProcess4"/>
    <dgm:cxn modelId="{A3FA951E-3DB3-4475-BA87-C9A47DE2C83E}" type="presParOf" srcId="{9C97109D-D45A-4384-881D-147B3E539CC1}" destId="{30BB3276-DEE9-45C9-950C-3221A7BA36B3}" srcOrd="1" destOrd="0" presId="urn:microsoft.com/office/officeart/2005/8/layout/hProcess4"/>
    <dgm:cxn modelId="{D46ADAC1-F59E-4F85-93CF-A716B011B82D}" type="presParOf" srcId="{9C97109D-D45A-4384-881D-147B3E539CC1}" destId="{E9AC1CDB-89A6-4379-992F-011E3421A0C0}" srcOrd="2" destOrd="0" presId="urn:microsoft.com/office/officeart/2005/8/layout/hProcess4"/>
    <dgm:cxn modelId="{167F6B26-7B78-4E31-9858-C6F697127F49}" type="presParOf" srcId="{E9AC1CDB-89A6-4379-992F-011E3421A0C0}" destId="{146D1D4A-7851-4E1D-9F33-1733AB5B7615}" srcOrd="0" destOrd="0" presId="urn:microsoft.com/office/officeart/2005/8/layout/hProcess4"/>
    <dgm:cxn modelId="{6E834008-4C6B-4A8C-9F25-0C8E3B3D921D}" type="presParOf" srcId="{E9AC1CDB-89A6-4379-992F-011E3421A0C0}" destId="{E8038EFF-C1D2-4D90-B87D-2B0612142B22}" srcOrd="1" destOrd="0" presId="urn:microsoft.com/office/officeart/2005/8/layout/hProcess4"/>
    <dgm:cxn modelId="{70F2F76A-1D47-44FF-AEAC-B1182893D703}" type="presParOf" srcId="{E9AC1CDB-89A6-4379-992F-011E3421A0C0}" destId="{5CCD17A2-70AB-4429-960E-18994BBF2588}" srcOrd="2" destOrd="0" presId="urn:microsoft.com/office/officeart/2005/8/layout/hProcess4"/>
    <dgm:cxn modelId="{16A0AD71-5C56-45C7-88C1-61C05A856C40}" type="presParOf" srcId="{E9AC1CDB-89A6-4379-992F-011E3421A0C0}" destId="{8225B347-3EFC-4CE8-B13C-F422C9D205D1}" srcOrd="3" destOrd="0" presId="urn:microsoft.com/office/officeart/2005/8/layout/hProcess4"/>
    <dgm:cxn modelId="{F52F6CD5-E423-439B-B76A-09EF421F0D98}" type="presParOf" srcId="{E9AC1CDB-89A6-4379-992F-011E3421A0C0}" destId="{C7B453CE-B305-465B-B76E-2CDB2F8F0A98}" srcOrd="4" destOrd="0" presId="urn:microsoft.com/office/officeart/2005/8/layout/hProcess4"/>
    <dgm:cxn modelId="{5A2908E4-D8D7-44A9-AA11-1648513ECBD6}" type="presParOf" srcId="{9C97109D-D45A-4384-881D-147B3E539CC1}" destId="{F183B6DB-ABEF-429B-ABB2-47FE0C032ED5}" srcOrd="3" destOrd="0" presId="urn:microsoft.com/office/officeart/2005/8/layout/hProcess4"/>
    <dgm:cxn modelId="{5C96160C-3ACD-4A76-BE5D-092361DCB245}" type="presParOf" srcId="{9C97109D-D45A-4384-881D-147B3E539CC1}" destId="{6A841ACD-D649-4F76-9857-4ACD847CBF75}" srcOrd="4" destOrd="0" presId="urn:microsoft.com/office/officeart/2005/8/layout/hProcess4"/>
    <dgm:cxn modelId="{313BFEAA-2993-4B1E-8038-157BAC6E10E6}" type="presParOf" srcId="{6A841ACD-D649-4F76-9857-4ACD847CBF75}" destId="{754B3CD5-E6E5-4D8F-A7DE-15F4C5D14E1E}" srcOrd="0" destOrd="0" presId="urn:microsoft.com/office/officeart/2005/8/layout/hProcess4"/>
    <dgm:cxn modelId="{CBE800A7-9F95-4832-AD6F-AEC4BEB8B649}" type="presParOf" srcId="{6A841ACD-D649-4F76-9857-4ACD847CBF75}" destId="{C98CA954-40AD-4002-8287-D564D428E422}" srcOrd="1" destOrd="0" presId="urn:microsoft.com/office/officeart/2005/8/layout/hProcess4"/>
    <dgm:cxn modelId="{DA550647-A828-47FE-A750-72D3CFFCB875}" type="presParOf" srcId="{6A841ACD-D649-4F76-9857-4ACD847CBF75}" destId="{5B12A8CA-D890-4666-A325-BBB7729A0CE9}" srcOrd="2" destOrd="0" presId="urn:microsoft.com/office/officeart/2005/8/layout/hProcess4"/>
    <dgm:cxn modelId="{CA46BE6E-CA2F-4BF1-B4E6-675AF4088CFE}" type="presParOf" srcId="{6A841ACD-D649-4F76-9857-4ACD847CBF75}" destId="{281BAEF5-A24A-4465-ABB7-48F43F019356}" srcOrd="3" destOrd="0" presId="urn:microsoft.com/office/officeart/2005/8/layout/hProcess4"/>
    <dgm:cxn modelId="{00EB0AD5-39FF-4D1B-94B4-B6B2CE16DB7F}" type="presParOf" srcId="{6A841ACD-D649-4F76-9857-4ACD847CBF75}" destId="{1D4E25C7-FC54-4159-A657-E44AE0A34030}" srcOrd="4" destOrd="0" presId="urn:microsoft.com/office/officeart/2005/8/layout/hProcess4"/>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36B19-7697-4FDC-96AE-2DF803D130A6}"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1817F28D-7B36-4DBE-9329-FACEAE13F360}">
      <dgm:prSet phldrT="[Text]"/>
      <dgm:spPr>
        <a:solidFill>
          <a:srgbClr val="C66AB3"/>
        </a:solidFill>
      </dgm:spPr>
      <dgm:t>
        <a:bodyPr/>
        <a:lstStyle/>
        <a:p>
          <a:r>
            <a:rPr lang="en-US" dirty="0">
              <a:solidFill>
                <a:schemeClr val="bg1">
                  <a:lumMod val="95000"/>
                </a:schemeClr>
              </a:solidFill>
            </a:rPr>
            <a:t>Target Audience</a:t>
          </a:r>
        </a:p>
      </dgm:t>
    </dgm:pt>
    <dgm:pt modelId="{A330E9C6-E4A6-41B7-BBB3-7C8D0022A38F}" type="parTrans" cxnId="{788DCA30-146C-4DDD-8505-7BAE8C1712D1}">
      <dgm:prSet/>
      <dgm:spPr/>
      <dgm:t>
        <a:bodyPr/>
        <a:lstStyle/>
        <a:p>
          <a:endParaRPr lang="en-US"/>
        </a:p>
      </dgm:t>
    </dgm:pt>
    <dgm:pt modelId="{65E55756-A624-4F3C-87C7-CC55CEFE7A93}" type="sibTrans" cxnId="{788DCA30-146C-4DDD-8505-7BAE8C1712D1}">
      <dgm:prSet/>
      <dgm:spPr/>
      <dgm:t>
        <a:bodyPr/>
        <a:lstStyle/>
        <a:p>
          <a:endParaRPr lang="en-US"/>
        </a:p>
      </dgm:t>
    </dgm:pt>
    <dgm:pt modelId="{FF4478DD-96AC-43B1-9290-07ACD1A87A2F}">
      <dgm:prSet phldrT="[Text]"/>
      <dgm:spPr>
        <a:solidFill>
          <a:srgbClr val="F0D8EB">
            <a:alpha val="90000"/>
          </a:srgbClr>
        </a:solidFill>
      </dgm:spPr>
      <dgm:t>
        <a:bodyPr/>
        <a:lstStyle/>
        <a:p>
          <a:r>
            <a:rPr lang="en-US" dirty="0"/>
            <a:t>Women seeking career opportunities</a:t>
          </a:r>
        </a:p>
      </dgm:t>
    </dgm:pt>
    <dgm:pt modelId="{87ABBDF1-9EE6-4F39-9EA1-ED2CB9D9470C}" type="parTrans" cxnId="{2DC1A004-491B-46A3-A154-D901F7D679C6}">
      <dgm:prSet/>
      <dgm:spPr/>
      <dgm:t>
        <a:bodyPr/>
        <a:lstStyle/>
        <a:p>
          <a:endParaRPr lang="en-US"/>
        </a:p>
      </dgm:t>
    </dgm:pt>
    <dgm:pt modelId="{AD8C92BB-9BEF-4CAE-A601-76C7D5F9BD02}" type="sibTrans" cxnId="{2DC1A004-491B-46A3-A154-D901F7D679C6}">
      <dgm:prSet/>
      <dgm:spPr/>
      <dgm:t>
        <a:bodyPr/>
        <a:lstStyle/>
        <a:p>
          <a:endParaRPr lang="en-US"/>
        </a:p>
      </dgm:t>
    </dgm:pt>
    <dgm:pt modelId="{6E7FBF63-E8F8-4350-9011-A2EDE3385330}">
      <dgm:prSet phldrT="[Text]"/>
      <dgm:spPr>
        <a:solidFill>
          <a:srgbClr val="F0D8EB">
            <a:alpha val="90000"/>
          </a:srgbClr>
        </a:solidFill>
      </dgm:spPr>
      <dgm:t>
        <a:bodyPr/>
        <a:lstStyle/>
        <a:p>
          <a:r>
            <a:rPr lang="en-US" dirty="0"/>
            <a:t>Entrepreneurs</a:t>
          </a:r>
        </a:p>
      </dgm:t>
    </dgm:pt>
    <dgm:pt modelId="{8615F554-7F3A-4AFA-8B94-B9AC4A5F784E}" type="parTrans" cxnId="{34093F64-BF0E-4C14-8B02-F6D64C88E9BA}">
      <dgm:prSet/>
      <dgm:spPr/>
      <dgm:t>
        <a:bodyPr/>
        <a:lstStyle/>
        <a:p>
          <a:endParaRPr lang="en-US"/>
        </a:p>
      </dgm:t>
    </dgm:pt>
    <dgm:pt modelId="{A4845E69-0027-4B14-B626-2E0B7D4E2D5A}" type="sibTrans" cxnId="{34093F64-BF0E-4C14-8B02-F6D64C88E9BA}">
      <dgm:prSet/>
      <dgm:spPr/>
      <dgm:t>
        <a:bodyPr/>
        <a:lstStyle/>
        <a:p>
          <a:endParaRPr lang="en-US"/>
        </a:p>
      </dgm:t>
    </dgm:pt>
    <dgm:pt modelId="{EEB879CF-6C31-4D8E-9A44-4E0BF563B939}">
      <dgm:prSet phldrT="[Text]"/>
      <dgm:spPr>
        <a:solidFill>
          <a:srgbClr val="F0D8EB">
            <a:alpha val="90000"/>
          </a:srgbClr>
        </a:solidFill>
      </dgm:spPr>
      <dgm:t>
        <a:bodyPr/>
        <a:lstStyle/>
        <a:p>
          <a:r>
            <a:rPr lang="en-US" dirty="0"/>
            <a:t>Organizations promoting women empowerment</a:t>
          </a:r>
        </a:p>
      </dgm:t>
    </dgm:pt>
    <dgm:pt modelId="{9DCDB705-4E53-4F67-B614-892057E48688}" type="parTrans" cxnId="{1190438B-7685-4C7E-8C96-8BB7B904841D}">
      <dgm:prSet/>
      <dgm:spPr/>
      <dgm:t>
        <a:bodyPr/>
        <a:lstStyle/>
        <a:p>
          <a:endParaRPr lang="en-US"/>
        </a:p>
      </dgm:t>
    </dgm:pt>
    <dgm:pt modelId="{5B6CA12C-0C4A-4F07-8BB1-017B4A42091B}" type="sibTrans" cxnId="{1190438B-7685-4C7E-8C96-8BB7B904841D}">
      <dgm:prSet/>
      <dgm:spPr/>
      <dgm:t>
        <a:bodyPr/>
        <a:lstStyle/>
        <a:p>
          <a:endParaRPr lang="en-US"/>
        </a:p>
      </dgm:t>
    </dgm:pt>
    <dgm:pt modelId="{7667EAB3-2662-456D-B227-25D6FD51E9D1}" type="pres">
      <dgm:prSet presAssocID="{2EF36B19-7697-4FDC-96AE-2DF803D130A6}" presName="Name0" presStyleCnt="0">
        <dgm:presLayoutVars>
          <dgm:dir/>
          <dgm:animLvl val="lvl"/>
          <dgm:resizeHandles val="exact"/>
        </dgm:presLayoutVars>
      </dgm:prSet>
      <dgm:spPr/>
    </dgm:pt>
    <dgm:pt modelId="{6D112CB3-43C0-4092-8E83-BAA3F661BFAD}" type="pres">
      <dgm:prSet presAssocID="{1817F28D-7B36-4DBE-9329-FACEAE13F360}" presName="composite" presStyleCnt="0"/>
      <dgm:spPr/>
    </dgm:pt>
    <dgm:pt modelId="{A0B470BC-DB88-4824-B325-0F6B64E2996C}" type="pres">
      <dgm:prSet presAssocID="{1817F28D-7B36-4DBE-9329-FACEAE13F360}" presName="parTx" presStyleLbl="alignNode1" presStyleIdx="0" presStyleCnt="1" custLinFactNeighborX="4402" custLinFactNeighborY="5990">
        <dgm:presLayoutVars>
          <dgm:chMax val="0"/>
          <dgm:chPref val="0"/>
          <dgm:bulletEnabled val="1"/>
        </dgm:presLayoutVars>
      </dgm:prSet>
      <dgm:spPr/>
    </dgm:pt>
    <dgm:pt modelId="{205945C0-241E-4DD6-87D9-B7E5ACF15CB7}" type="pres">
      <dgm:prSet presAssocID="{1817F28D-7B36-4DBE-9329-FACEAE13F360}" presName="desTx" presStyleLbl="alignAccFollowNode1" presStyleIdx="0" presStyleCnt="1">
        <dgm:presLayoutVars>
          <dgm:bulletEnabled val="1"/>
        </dgm:presLayoutVars>
      </dgm:prSet>
      <dgm:spPr/>
    </dgm:pt>
  </dgm:ptLst>
  <dgm:cxnLst>
    <dgm:cxn modelId="{2DC1A004-491B-46A3-A154-D901F7D679C6}" srcId="{1817F28D-7B36-4DBE-9329-FACEAE13F360}" destId="{FF4478DD-96AC-43B1-9290-07ACD1A87A2F}" srcOrd="0" destOrd="0" parTransId="{87ABBDF1-9EE6-4F39-9EA1-ED2CB9D9470C}" sibTransId="{AD8C92BB-9BEF-4CAE-A601-76C7D5F9BD02}"/>
    <dgm:cxn modelId="{788DCA30-146C-4DDD-8505-7BAE8C1712D1}" srcId="{2EF36B19-7697-4FDC-96AE-2DF803D130A6}" destId="{1817F28D-7B36-4DBE-9329-FACEAE13F360}" srcOrd="0" destOrd="0" parTransId="{A330E9C6-E4A6-41B7-BBB3-7C8D0022A38F}" sibTransId="{65E55756-A624-4F3C-87C7-CC55CEFE7A93}"/>
    <dgm:cxn modelId="{58BBBB5D-864C-4BD6-BCDF-3894760342D1}" type="presOf" srcId="{EEB879CF-6C31-4D8E-9A44-4E0BF563B939}" destId="{205945C0-241E-4DD6-87D9-B7E5ACF15CB7}" srcOrd="0" destOrd="2" presId="urn:microsoft.com/office/officeart/2005/8/layout/hList1"/>
    <dgm:cxn modelId="{34093F64-BF0E-4C14-8B02-F6D64C88E9BA}" srcId="{1817F28D-7B36-4DBE-9329-FACEAE13F360}" destId="{6E7FBF63-E8F8-4350-9011-A2EDE3385330}" srcOrd="1" destOrd="0" parTransId="{8615F554-7F3A-4AFA-8B94-B9AC4A5F784E}" sibTransId="{A4845E69-0027-4B14-B626-2E0B7D4E2D5A}"/>
    <dgm:cxn modelId="{12EAEA64-4002-47ED-BE77-48954253A13C}" type="presOf" srcId="{FF4478DD-96AC-43B1-9290-07ACD1A87A2F}" destId="{205945C0-241E-4DD6-87D9-B7E5ACF15CB7}" srcOrd="0" destOrd="0" presId="urn:microsoft.com/office/officeart/2005/8/layout/hList1"/>
    <dgm:cxn modelId="{C223CF4A-5B4C-4BD4-9808-90B71E6326FF}" type="presOf" srcId="{1817F28D-7B36-4DBE-9329-FACEAE13F360}" destId="{A0B470BC-DB88-4824-B325-0F6B64E2996C}" srcOrd="0" destOrd="0" presId="urn:microsoft.com/office/officeart/2005/8/layout/hList1"/>
    <dgm:cxn modelId="{7F180070-9B88-442B-92CD-DB6EF11FDE3F}" type="presOf" srcId="{6E7FBF63-E8F8-4350-9011-A2EDE3385330}" destId="{205945C0-241E-4DD6-87D9-B7E5ACF15CB7}" srcOrd="0" destOrd="1" presId="urn:microsoft.com/office/officeart/2005/8/layout/hList1"/>
    <dgm:cxn modelId="{1190438B-7685-4C7E-8C96-8BB7B904841D}" srcId="{1817F28D-7B36-4DBE-9329-FACEAE13F360}" destId="{EEB879CF-6C31-4D8E-9A44-4E0BF563B939}" srcOrd="2" destOrd="0" parTransId="{9DCDB705-4E53-4F67-B614-892057E48688}" sibTransId="{5B6CA12C-0C4A-4F07-8BB1-017B4A42091B}"/>
    <dgm:cxn modelId="{63E0B1B2-3833-4C4B-84DD-8DF6CED7D8CE}" type="presOf" srcId="{2EF36B19-7697-4FDC-96AE-2DF803D130A6}" destId="{7667EAB3-2662-456D-B227-25D6FD51E9D1}" srcOrd="0" destOrd="0" presId="urn:microsoft.com/office/officeart/2005/8/layout/hList1"/>
    <dgm:cxn modelId="{492DE6FC-8421-40E0-8622-31C2C88475BF}" type="presParOf" srcId="{7667EAB3-2662-456D-B227-25D6FD51E9D1}" destId="{6D112CB3-43C0-4092-8E83-BAA3F661BFAD}" srcOrd="0" destOrd="0" presId="urn:microsoft.com/office/officeart/2005/8/layout/hList1"/>
    <dgm:cxn modelId="{866C6A17-2762-4185-8F44-C9417BAB7196}" type="presParOf" srcId="{6D112CB3-43C0-4092-8E83-BAA3F661BFAD}" destId="{A0B470BC-DB88-4824-B325-0F6B64E2996C}" srcOrd="0" destOrd="0" presId="urn:microsoft.com/office/officeart/2005/8/layout/hList1"/>
    <dgm:cxn modelId="{C2A10B26-1AE0-48AA-B49A-6597393F9085}" type="presParOf" srcId="{6D112CB3-43C0-4092-8E83-BAA3F661BFAD}" destId="{205945C0-241E-4DD6-87D9-B7E5ACF15CB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C998AC1-893D-4320-B3F9-485443507A6A}"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5D539D30-137C-46D8-96A4-0F1F7389AAD9}">
      <dgm:prSet phldrT="[Text]"/>
      <dgm:spPr>
        <a:solidFill>
          <a:srgbClr val="C66AB3"/>
        </a:solidFill>
      </dgm:spPr>
      <dgm:t>
        <a:bodyPr/>
        <a:lstStyle/>
        <a:p>
          <a:r>
            <a:rPr lang="en-US" dirty="0"/>
            <a:t>Subscription fees and paid features</a:t>
          </a:r>
        </a:p>
      </dgm:t>
    </dgm:pt>
    <dgm:pt modelId="{C5722E51-8F8B-4796-9ECC-1E8AA7BB13A4}" type="parTrans" cxnId="{0989397A-F59B-4D3B-985B-B63636CB1BAA}">
      <dgm:prSet/>
      <dgm:spPr/>
      <dgm:t>
        <a:bodyPr/>
        <a:lstStyle/>
        <a:p>
          <a:endParaRPr lang="en-US"/>
        </a:p>
      </dgm:t>
    </dgm:pt>
    <dgm:pt modelId="{C50B5B89-7557-4F82-A28B-77CB19214DD7}" type="sibTrans" cxnId="{0989397A-F59B-4D3B-985B-B63636CB1BAA}">
      <dgm:prSet/>
      <dgm:spPr/>
      <dgm:t>
        <a:bodyPr/>
        <a:lstStyle/>
        <a:p>
          <a:endParaRPr lang="en-US"/>
        </a:p>
      </dgm:t>
    </dgm:pt>
    <dgm:pt modelId="{C3B41BEB-1E50-4A13-845C-92F4D750495D}">
      <dgm:prSet phldrT="[Text]"/>
      <dgm:spPr>
        <a:solidFill>
          <a:srgbClr val="C66AB3"/>
        </a:solidFill>
      </dgm:spPr>
      <dgm:t>
        <a:bodyPr/>
        <a:lstStyle/>
        <a:p>
          <a:r>
            <a:rPr lang="en-US" dirty="0"/>
            <a:t>Corporate partnerships and sponsorships</a:t>
          </a:r>
        </a:p>
      </dgm:t>
    </dgm:pt>
    <dgm:pt modelId="{F42D25A2-B73A-474F-86CE-A8BC3E174875}" type="parTrans" cxnId="{D3ED8BEF-9A69-41C5-B826-1AB21986594B}">
      <dgm:prSet/>
      <dgm:spPr/>
      <dgm:t>
        <a:bodyPr/>
        <a:lstStyle/>
        <a:p>
          <a:endParaRPr lang="en-US"/>
        </a:p>
      </dgm:t>
    </dgm:pt>
    <dgm:pt modelId="{A2FC2FFF-527D-4070-9DE7-5634F46EDD96}" type="sibTrans" cxnId="{D3ED8BEF-9A69-41C5-B826-1AB21986594B}">
      <dgm:prSet/>
      <dgm:spPr/>
      <dgm:t>
        <a:bodyPr/>
        <a:lstStyle/>
        <a:p>
          <a:endParaRPr lang="en-US"/>
        </a:p>
      </dgm:t>
    </dgm:pt>
    <dgm:pt modelId="{1180C01D-E2FB-4618-8A2A-D9999E575E8A}">
      <dgm:prSet phldrT="[Text]"/>
      <dgm:spPr>
        <a:solidFill>
          <a:srgbClr val="C66AB3"/>
        </a:solidFill>
      </dgm:spPr>
      <dgm:t>
        <a:bodyPr/>
        <a:lstStyle/>
        <a:p>
          <a:r>
            <a:rPr lang="en-US" dirty="0"/>
            <a:t>Advertisement revenue</a:t>
          </a:r>
        </a:p>
      </dgm:t>
    </dgm:pt>
    <dgm:pt modelId="{5FBE9717-0F21-4220-B52C-044EBC474724}" type="parTrans" cxnId="{3C795B18-AB31-4AFD-90D0-26B38DA1FF2C}">
      <dgm:prSet/>
      <dgm:spPr/>
      <dgm:t>
        <a:bodyPr/>
        <a:lstStyle/>
        <a:p>
          <a:endParaRPr lang="en-US"/>
        </a:p>
      </dgm:t>
    </dgm:pt>
    <dgm:pt modelId="{10676835-05B5-470C-B4EA-091B18C05C17}" type="sibTrans" cxnId="{3C795B18-AB31-4AFD-90D0-26B38DA1FF2C}">
      <dgm:prSet/>
      <dgm:spPr/>
      <dgm:t>
        <a:bodyPr/>
        <a:lstStyle/>
        <a:p>
          <a:endParaRPr lang="en-US"/>
        </a:p>
      </dgm:t>
    </dgm:pt>
    <dgm:pt modelId="{ADF6877B-3D5F-4A6C-A364-8DCEF6B262D0}" type="pres">
      <dgm:prSet presAssocID="{5C998AC1-893D-4320-B3F9-485443507A6A}" presName="linear" presStyleCnt="0">
        <dgm:presLayoutVars>
          <dgm:dir/>
          <dgm:animLvl val="lvl"/>
          <dgm:resizeHandles val="exact"/>
        </dgm:presLayoutVars>
      </dgm:prSet>
      <dgm:spPr/>
    </dgm:pt>
    <dgm:pt modelId="{8FBCB90B-B7CD-44C5-B789-14B748A6F2C8}" type="pres">
      <dgm:prSet presAssocID="{5D539D30-137C-46D8-96A4-0F1F7389AAD9}" presName="parentLin" presStyleCnt="0"/>
      <dgm:spPr/>
    </dgm:pt>
    <dgm:pt modelId="{DF77D083-7C28-477B-94DD-8E9F8790D7F0}" type="pres">
      <dgm:prSet presAssocID="{5D539D30-137C-46D8-96A4-0F1F7389AAD9}" presName="parentLeftMargin" presStyleLbl="node1" presStyleIdx="0" presStyleCnt="3"/>
      <dgm:spPr/>
    </dgm:pt>
    <dgm:pt modelId="{21BAC74B-1B2E-4486-BDCC-D1A09283158C}" type="pres">
      <dgm:prSet presAssocID="{5D539D30-137C-46D8-96A4-0F1F7389AAD9}" presName="parentText" presStyleLbl="node1" presStyleIdx="0" presStyleCnt="3" custLinFactNeighborX="2567">
        <dgm:presLayoutVars>
          <dgm:chMax val="0"/>
          <dgm:bulletEnabled val="1"/>
        </dgm:presLayoutVars>
      </dgm:prSet>
      <dgm:spPr/>
    </dgm:pt>
    <dgm:pt modelId="{31C41649-F809-4279-9150-43FB09D34975}" type="pres">
      <dgm:prSet presAssocID="{5D539D30-137C-46D8-96A4-0F1F7389AAD9}" presName="negativeSpace" presStyleCnt="0"/>
      <dgm:spPr/>
    </dgm:pt>
    <dgm:pt modelId="{ECDFAEF0-05D1-4C05-87CE-EE83940FFF71}" type="pres">
      <dgm:prSet presAssocID="{5D539D30-137C-46D8-96A4-0F1F7389AAD9}" presName="childText" presStyleLbl="conFgAcc1" presStyleIdx="0" presStyleCnt="3">
        <dgm:presLayoutVars>
          <dgm:bulletEnabled val="1"/>
        </dgm:presLayoutVars>
      </dgm:prSet>
      <dgm:spPr>
        <a:solidFill>
          <a:srgbClr val="F0D8EB">
            <a:alpha val="90000"/>
          </a:srgbClr>
        </a:solidFill>
      </dgm:spPr>
    </dgm:pt>
    <dgm:pt modelId="{5D5F53F9-E76F-4A47-87D3-D218EEB06329}" type="pres">
      <dgm:prSet presAssocID="{C50B5B89-7557-4F82-A28B-77CB19214DD7}" presName="spaceBetweenRectangles" presStyleCnt="0"/>
      <dgm:spPr/>
    </dgm:pt>
    <dgm:pt modelId="{83D83007-AB96-445D-9300-30753DE118A2}" type="pres">
      <dgm:prSet presAssocID="{C3B41BEB-1E50-4A13-845C-92F4D750495D}" presName="parentLin" presStyleCnt="0"/>
      <dgm:spPr/>
    </dgm:pt>
    <dgm:pt modelId="{23597D6B-622D-496A-9B6C-C1E927EE33C2}" type="pres">
      <dgm:prSet presAssocID="{C3B41BEB-1E50-4A13-845C-92F4D750495D}" presName="parentLeftMargin" presStyleLbl="node1" presStyleIdx="0" presStyleCnt="3"/>
      <dgm:spPr/>
    </dgm:pt>
    <dgm:pt modelId="{BEA43F06-2AB0-4CC4-94A6-9B8A7B42FB4F}" type="pres">
      <dgm:prSet presAssocID="{C3B41BEB-1E50-4A13-845C-92F4D750495D}" presName="parentText" presStyleLbl="node1" presStyleIdx="1" presStyleCnt="3">
        <dgm:presLayoutVars>
          <dgm:chMax val="0"/>
          <dgm:bulletEnabled val="1"/>
        </dgm:presLayoutVars>
      </dgm:prSet>
      <dgm:spPr/>
    </dgm:pt>
    <dgm:pt modelId="{A1C4B041-83F7-4889-A3EB-4883B80B097C}" type="pres">
      <dgm:prSet presAssocID="{C3B41BEB-1E50-4A13-845C-92F4D750495D}" presName="negativeSpace" presStyleCnt="0"/>
      <dgm:spPr/>
    </dgm:pt>
    <dgm:pt modelId="{74897E04-95A8-4EEF-9544-650DB6BC2C0B}" type="pres">
      <dgm:prSet presAssocID="{C3B41BEB-1E50-4A13-845C-92F4D750495D}" presName="childText" presStyleLbl="conFgAcc1" presStyleIdx="1" presStyleCnt="3">
        <dgm:presLayoutVars>
          <dgm:bulletEnabled val="1"/>
        </dgm:presLayoutVars>
      </dgm:prSet>
      <dgm:spPr>
        <a:solidFill>
          <a:srgbClr val="F0D8EB">
            <a:alpha val="90000"/>
          </a:srgbClr>
        </a:solidFill>
      </dgm:spPr>
    </dgm:pt>
    <dgm:pt modelId="{7FEA619C-1C8D-4826-AF14-A08E040C5784}" type="pres">
      <dgm:prSet presAssocID="{A2FC2FFF-527D-4070-9DE7-5634F46EDD96}" presName="spaceBetweenRectangles" presStyleCnt="0"/>
      <dgm:spPr/>
    </dgm:pt>
    <dgm:pt modelId="{A4717203-B324-4094-9F4F-5723199020DE}" type="pres">
      <dgm:prSet presAssocID="{1180C01D-E2FB-4618-8A2A-D9999E575E8A}" presName="parentLin" presStyleCnt="0"/>
      <dgm:spPr/>
    </dgm:pt>
    <dgm:pt modelId="{01D2C45B-4F80-4796-A36B-B644B4BEB8E2}" type="pres">
      <dgm:prSet presAssocID="{1180C01D-E2FB-4618-8A2A-D9999E575E8A}" presName="parentLeftMargin" presStyleLbl="node1" presStyleIdx="1" presStyleCnt="3"/>
      <dgm:spPr/>
    </dgm:pt>
    <dgm:pt modelId="{B48CFA32-5273-4747-BBF0-577E6DD13397}" type="pres">
      <dgm:prSet presAssocID="{1180C01D-E2FB-4618-8A2A-D9999E575E8A}" presName="parentText" presStyleLbl="node1" presStyleIdx="2" presStyleCnt="3">
        <dgm:presLayoutVars>
          <dgm:chMax val="0"/>
          <dgm:bulletEnabled val="1"/>
        </dgm:presLayoutVars>
      </dgm:prSet>
      <dgm:spPr/>
    </dgm:pt>
    <dgm:pt modelId="{0761F344-1596-4036-B656-E5062D91174E}" type="pres">
      <dgm:prSet presAssocID="{1180C01D-E2FB-4618-8A2A-D9999E575E8A}" presName="negativeSpace" presStyleCnt="0"/>
      <dgm:spPr/>
    </dgm:pt>
    <dgm:pt modelId="{68290C2F-F5FF-49D2-A9AA-D489206DD92A}" type="pres">
      <dgm:prSet presAssocID="{1180C01D-E2FB-4618-8A2A-D9999E575E8A}" presName="childText" presStyleLbl="conFgAcc1" presStyleIdx="2" presStyleCnt="3">
        <dgm:presLayoutVars>
          <dgm:bulletEnabled val="1"/>
        </dgm:presLayoutVars>
      </dgm:prSet>
      <dgm:spPr>
        <a:solidFill>
          <a:srgbClr val="F0D8EB">
            <a:alpha val="90000"/>
          </a:srgbClr>
        </a:solidFill>
      </dgm:spPr>
    </dgm:pt>
  </dgm:ptLst>
  <dgm:cxnLst>
    <dgm:cxn modelId="{834C5B14-FC0A-46AE-A634-6DFD2696FBE8}" type="presOf" srcId="{C3B41BEB-1E50-4A13-845C-92F4D750495D}" destId="{BEA43F06-2AB0-4CC4-94A6-9B8A7B42FB4F}" srcOrd="1" destOrd="0" presId="urn:microsoft.com/office/officeart/2005/8/layout/list1"/>
    <dgm:cxn modelId="{3C795B18-AB31-4AFD-90D0-26B38DA1FF2C}" srcId="{5C998AC1-893D-4320-B3F9-485443507A6A}" destId="{1180C01D-E2FB-4618-8A2A-D9999E575E8A}" srcOrd="2" destOrd="0" parTransId="{5FBE9717-0F21-4220-B52C-044EBC474724}" sibTransId="{10676835-05B5-470C-B4EA-091B18C05C17}"/>
    <dgm:cxn modelId="{48A2365D-C824-40B7-AE9B-85FEBAF126C8}" type="presOf" srcId="{1180C01D-E2FB-4618-8A2A-D9999E575E8A}" destId="{B48CFA32-5273-4747-BBF0-577E6DD13397}" srcOrd="1" destOrd="0" presId="urn:microsoft.com/office/officeart/2005/8/layout/list1"/>
    <dgm:cxn modelId="{291A8148-C3B0-4DE8-A580-BEE56F5C10E4}" type="presOf" srcId="{5D539D30-137C-46D8-96A4-0F1F7389AAD9}" destId="{21BAC74B-1B2E-4486-BDCC-D1A09283158C}" srcOrd="1" destOrd="0" presId="urn:microsoft.com/office/officeart/2005/8/layout/list1"/>
    <dgm:cxn modelId="{7339624E-5540-4EEC-B78C-E2CDC2C86298}" type="presOf" srcId="{C3B41BEB-1E50-4A13-845C-92F4D750495D}" destId="{23597D6B-622D-496A-9B6C-C1E927EE33C2}" srcOrd="0" destOrd="0" presId="urn:microsoft.com/office/officeart/2005/8/layout/list1"/>
    <dgm:cxn modelId="{0989397A-F59B-4D3B-985B-B63636CB1BAA}" srcId="{5C998AC1-893D-4320-B3F9-485443507A6A}" destId="{5D539D30-137C-46D8-96A4-0F1F7389AAD9}" srcOrd="0" destOrd="0" parTransId="{C5722E51-8F8B-4796-9ECC-1E8AA7BB13A4}" sibTransId="{C50B5B89-7557-4F82-A28B-77CB19214DD7}"/>
    <dgm:cxn modelId="{77DF517A-8551-4F97-A5AE-2827C006E76A}" type="presOf" srcId="{5D539D30-137C-46D8-96A4-0F1F7389AAD9}" destId="{DF77D083-7C28-477B-94DD-8E9F8790D7F0}" srcOrd="0" destOrd="0" presId="urn:microsoft.com/office/officeart/2005/8/layout/list1"/>
    <dgm:cxn modelId="{7C3EE3A9-A1A8-445B-8671-0CA42BA913EA}" type="presOf" srcId="{1180C01D-E2FB-4618-8A2A-D9999E575E8A}" destId="{01D2C45B-4F80-4796-A36B-B644B4BEB8E2}" srcOrd="0" destOrd="0" presId="urn:microsoft.com/office/officeart/2005/8/layout/list1"/>
    <dgm:cxn modelId="{0458BAC6-9F80-4A7E-87FA-96DDAB9B7744}" type="presOf" srcId="{5C998AC1-893D-4320-B3F9-485443507A6A}" destId="{ADF6877B-3D5F-4A6C-A364-8DCEF6B262D0}" srcOrd="0" destOrd="0" presId="urn:microsoft.com/office/officeart/2005/8/layout/list1"/>
    <dgm:cxn modelId="{D3ED8BEF-9A69-41C5-B826-1AB21986594B}" srcId="{5C998AC1-893D-4320-B3F9-485443507A6A}" destId="{C3B41BEB-1E50-4A13-845C-92F4D750495D}" srcOrd="1" destOrd="0" parTransId="{F42D25A2-B73A-474F-86CE-A8BC3E174875}" sibTransId="{A2FC2FFF-527D-4070-9DE7-5634F46EDD96}"/>
    <dgm:cxn modelId="{0FBFF02E-A514-4B8A-A14F-9378C335EB2A}" type="presParOf" srcId="{ADF6877B-3D5F-4A6C-A364-8DCEF6B262D0}" destId="{8FBCB90B-B7CD-44C5-B789-14B748A6F2C8}" srcOrd="0" destOrd="0" presId="urn:microsoft.com/office/officeart/2005/8/layout/list1"/>
    <dgm:cxn modelId="{A73EE39F-41B2-46B8-A2EB-CDE49E874E69}" type="presParOf" srcId="{8FBCB90B-B7CD-44C5-B789-14B748A6F2C8}" destId="{DF77D083-7C28-477B-94DD-8E9F8790D7F0}" srcOrd="0" destOrd="0" presId="urn:microsoft.com/office/officeart/2005/8/layout/list1"/>
    <dgm:cxn modelId="{696721AA-6A52-49EF-818E-AB3FE90790D4}" type="presParOf" srcId="{8FBCB90B-B7CD-44C5-B789-14B748A6F2C8}" destId="{21BAC74B-1B2E-4486-BDCC-D1A09283158C}" srcOrd="1" destOrd="0" presId="urn:microsoft.com/office/officeart/2005/8/layout/list1"/>
    <dgm:cxn modelId="{4242C3DB-B74D-43CF-8F3C-98E52DEABF28}" type="presParOf" srcId="{ADF6877B-3D5F-4A6C-A364-8DCEF6B262D0}" destId="{31C41649-F809-4279-9150-43FB09D34975}" srcOrd="1" destOrd="0" presId="urn:microsoft.com/office/officeart/2005/8/layout/list1"/>
    <dgm:cxn modelId="{2B1401FD-AC5E-4BD8-A836-1AEC10E8F83E}" type="presParOf" srcId="{ADF6877B-3D5F-4A6C-A364-8DCEF6B262D0}" destId="{ECDFAEF0-05D1-4C05-87CE-EE83940FFF71}" srcOrd="2" destOrd="0" presId="urn:microsoft.com/office/officeart/2005/8/layout/list1"/>
    <dgm:cxn modelId="{CC72EB67-ADF5-42C7-8BAC-CD81DB2B40FD}" type="presParOf" srcId="{ADF6877B-3D5F-4A6C-A364-8DCEF6B262D0}" destId="{5D5F53F9-E76F-4A47-87D3-D218EEB06329}" srcOrd="3" destOrd="0" presId="urn:microsoft.com/office/officeart/2005/8/layout/list1"/>
    <dgm:cxn modelId="{AA9B6EDA-D887-4431-B0F8-F57D02023116}" type="presParOf" srcId="{ADF6877B-3D5F-4A6C-A364-8DCEF6B262D0}" destId="{83D83007-AB96-445D-9300-30753DE118A2}" srcOrd="4" destOrd="0" presId="urn:microsoft.com/office/officeart/2005/8/layout/list1"/>
    <dgm:cxn modelId="{44AFA779-4018-455E-B75E-53874BC136CC}" type="presParOf" srcId="{83D83007-AB96-445D-9300-30753DE118A2}" destId="{23597D6B-622D-496A-9B6C-C1E927EE33C2}" srcOrd="0" destOrd="0" presId="urn:microsoft.com/office/officeart/2005/8/layout/list1"/>
    <dgm:cxn modelId="{91E91DFD-F4E4-4B00-B0DA-6ED6D93B7C01}" type="presParOf" srcId="{83D83007-AB96-445D-9300-30753DE118A2}" destId="{BEA43F06-2AB0-4CC4-94A6-9B8A7B42FB4F}" srcOrd="1" destOrd="0" presId="urn:microsoft.com/office/officeart/2005/8/layout/list1"/>
    <dgm:cxn modelId="{70D00ADC-4D0D-49AB-BC24-72115D5E39DE}" type="presParOf" srcId="{ADF6877B-3D5F-4A6C-A364-8DCEF6B262D0}" destId="{A1C4B041-83F7-4889-A3EB-4883B80B097C}" srcOrd="5" destOrd="0" presId="urn:microsoft.com/office/officeart/2005/8/layout/list1"/>
    <dgm:cxn modelId="{F3B88D86-0365-4283-971D-2B3503BA38B3}" type="presParOf" srcId="{ADF6877B-3D5F-4A6C-A364-8DCEF6B262D0}" destId="{74897E04-95A8-4EEF-9544-650DB6BC2C0B}" srcOrd="6" destOrd="0" presId="urn:microsoft.com/office/officeart/2005/8/layout/list1"/>
    <dgm:cxn modelId="{241588B1-39AE-49F6-918E-4A5E1A276A20}" type="presParOf" srcId="{ADF6877B-3D5F-4A6C-A364-8DCEF6B262D0}" destId="{7FEA619C-1C8D-4826-AF14-A08E040C5784}" srcOrd="7" destOrd="0" presId="urn:microsoft.com/office/officeart/2005/8/layout/list1"/>
    <dgm:cxn modelId="{338B794D-FC48-4BA7-B4AE-89E9C75E7A36}" type="presParOf" srcId="{ADF6877B-3D5F-4A6C-A364-8DCEF6B262D0}" destId="{A4717203-B324-4094-9F4F-5723199020DE}" srcOrd="8" destOrd="0" presId="urn:microsoft.com/office/officeart/2005/8/layout/list1"/>
    <dgm:cxn modelId="{444E472D-8A45-46C5-8690-D2C20E3B7F7B}" type="presParOf" srcId="{A4717203-B324-4094-9F4F-5723199020DE}" destId="{01D2C45B-4F80-4796-A36B-B644B4BEB8E2}" srcOrd="0" destOrd="0" presId="urn:microsoft.com/office/officeart/2005/8/layout/list1"/>
    <dgm:cxn modelId="{78A47C0D-7E72-42B0-B634-29D69CAB922E}" type="presParOf" srcId="{A4717203-B324-4094-9F4F-5723199020DE}" destId="{B48CFA32-5273-4747-BBF0-577E6DD13397}" srcOrd="1" destOrd="0" presId="urn:microsoft.com/office/officeart/2005/8/layout/list1"/>
    <dgm:cxn modelId="{CA14D6D7-5A58-475E-8561-124C51825672}" type="presParOf" srcId="{ADF6877B-3D5F-4A6C-A364-8DCEF6B262D0}" destId="{0761F344-1596-4036-B656-E5062D91174E}" srcOrd="9" destOrd="0" presId="urn:microsoft.com/office/officeart/2005/8/layout/list1"/>
    <dgm:cxn modelId="{9329D0EF-7E37-4439-939A-18FB69F9FFB9}" type="presParOf" srcId="{ADF6877B-3D5F-4A6C-A364-8DCEF6B262D0}" destId="{68290C2F-F5FF-49D2-A9AA-D489206DD92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0B571-8165-4C77-A0C1-87E49CB16783}">
      <dsp:nvSpPr>
        <dsp:cNvPr id="0" name=""/>
        <dsp:cNvSpPr/>
      </dsp:nvSpPr>
      <dsp:spPr>
        <a:xfrm>
          <a:off x="2645925" y="1798599"/>
          <a:ext cx="2268490" cy="2268490"/>
        </a:xfrm>
        <a:prstGeom prst="gear9">
          <a:avLst/>
        </a:prstGeom>
        <a:solidFill>
          <a:srgbClr val="C66A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en-US" sz="4900" kern="1200" dirty="0"/>
            <a:t> </a:t>
          </a:r>
        </a:p>
      </dsp:txBody>
      <dsp:txXfrm>
        <a:off x="3101992" y="2329982"/>
        <a:ext cx="1356356" cy="1166051"/>
      </dsp:txXfrm>
    </dsp:sp>
    <dsp:sp modelId="{0E4858E8-A874-41D6-9DD8-3389330E53E1}">
      <dsp:nvSpPr>
        <dsp:cNvPr id="0" name=""/>
        <dsp:cNvSpPr/>
      </dsp:nvSpPr>
      <dsp:spPr>
        <a:xfrm>
          <a:off x="1119848" y="1319848"/>
          <a:ext cx="1649811" cy="1649811"/>
        </a:xfrm>
        <a:prstGeom prst="gear6">
          <a:avLst/>
        </a:prstGeom>
        <a:solidFill>
          <a:srgbClr val="C66A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en-US" sz="4900" kern="1200" dirty="0"/>
            <a:t> </a:t>
          </a:r>
        </a:p>
      </dsp:txBody>
      <dsp:txXfrm>
        <a:off x="1535193" y="1737703"/>
        <a:ext cx="819121" cy="814101"/>
      </dsp:txXfrm>
    </dsp:sp>
    <dsp:sp modelId="{8CFEFD26-77E8-443A-919E-6462C156517E}">
      <dsp:nvSpPr>
        <dsp:cNvPr id="0" name=""/>
        <dsp:cNvSpPr/>
      </dsp:nvSpPr>
      <dsp:spPr>
        <a:xfrm rot="20700000">
          <a:off x="2043910" y="181647"/>
          <a:ext cx="1616478" cy="1616478"/>
        </a:xfrm>
        <a:prstGeom prst="gear6">
          <a:avLst/>
        </a:prstGeom>
        <a:solidFill>
          <a:srgbClr val="C66A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en-US" sz="4900" kern="1200"/>
            <a:t> </a:t>
          </a:r>
          <a:endParaRPr lang="en-US" sz="4900" kern="1200" dirty="0"/>
        </a:p>
      </dsp:txBody>
      <dsp:txXfrm rot="-20700000">
        <a:off x="2398451" y="536188"/>
        <a:ext cx="907396" cy="907396"/>
      </dsp:txXfrm>
    </dsp:sp>
    <dsp:sp modelId="{5D7040D9-2B46-490F-9BDE-C84FE1B3A9FD}">
      <dsp:nvSpPr>
        <dsp:cNvPr id="0" name=""/>
        <dsp:cNvSpPr/>
      </dsp:nvSpPr>
      <dsp:spPr>
        <a:xfrm>
          <a:off x="2264502" y="1514160"/>
          <a:ext cx="2903667" cy="2903667"/>
        </a:xfrm>
        <a:prstGeom prst="circularArrow">
          <a:avLst>
            <a:gd name="adj1" fmla="val 4687"/>
            <a:gd name="adj2" fmla="val 299029"/>
            <a:gd name="adj3" fmla="val 2514574"/>
            <a:gd name="adj4" fmla="val 15864710"/>
            <a:gd name="adj5" fmla="val 5469"/>
          </a:avLst>
        </a:prstGeom>
        <a:solidFill>
          <a:srgbClr val="D795C9"/>
        </a:solidFill>
        <a:ln>
          <a:noFill/>
        </a:ln>
        <a:effectLst/>
      </dsp:spPr>
      <dsp:style>
        <a:lnRef idx="0">
          <a:scrgbClr r="0" g="0" b="0"/>
        </a:lnRef>
        <a:fillRef idx="1">
          <a:scrgbClr r="0" g="0" b="0"/>
        </a:fillRef>
        <a:effectRef idx="0">
          <a:scrgbClr r="0" g="0" b="0"/>
        </a:effectRef>
        <a:fontRef idx="minor">
          <a:schemeClr val="lt1"/>
        </a:fontRef>
      </dsp:style>
    </dsp:sp>
    <dsp:sp modelId="{8A5B8594-B002-4B0A-8EF5-82E9264BA21F}">
      <dsp:nvSpPr>
        <dsp:cNvPr id="0" name=""/>
        <dsp:cNvSpPr/>
      </dsp:nvSpPr>
      <dsp:spPr>
        <a:xfrm>
          <a:off x="827669" y="955107"/>
          <a:ext cx="2109696" cy="2109696"/>
        </a:xfrm>
        <a:prstGeom prst="leftCircularArrow">
          <a:avLst>
            <a:gd name="adj1" fmla="val 6452"/>
            <a:gd name="adj2" fmla="val 429999"/>
            <a:gd name="adj3" fmla="val 10489124"/>
            <a:gd name="adj4" fmla="val 14837806"/>
            <a:gd name="adj5" fmla="val 7527"/>
          </a:avLst>
        </a:prstGeom>
        <a:solidFill>
          <a:srgbClr val="E3B7DA"/>
        </a:solidFill>
        <a:ln>
          <a:noFill/>
        </a:ln>
        <a:effectLst/>
      </dsp:spPr>
      <dsp:style>
        <a:lnRef idx="0">
          <a:scrgbClr r="0" g="0" b="0"/>
        </a:lnRef>
        <a:fillRef idx="1">
          <a:scrgbClr r="0" g="0" b="0"/>
        </a:fillRef>
        <a:effectRef idx="0">
          <a:scrgbClr r="0" g="0" b="0"/>
        </a:effectRef>
        <a:fontRef idx="minor">
          <a:schemeClr val="lt1"/>
        </a:fontRef>
      </dsp:style>
    </dsp:sp>
    <dsp:sp modelId="{18B361EE-D27A-41F1-98FA-5771B1ACEF09}">
      <dsp:nvSpPr>
        <dsp:cNvPr id="0" name=""/>
        <dsp:cNvSpPr/>
      </dsp:nvSpPr>
      <dsp:spPr>
        <a:xfrm>
          <a:off x="1670002" y="-172122"/>
          <a:ext cx="2274677" cy="2274677"/>
        </a:xfrm>
        <a:prstGeom prst="circularArrow">
          <a:avLst>
            <a:gd name="adj1" fmla="val 5984"/>
            <a:gd name="adj2" fmla="val 394124"/>
            <a:gd name="adj3" fmla="val 13313824"/>
            <a:gd name="adj4" fmla="val 10508221"/>
            <a:gd name="adj5" fmla="val 6981"/>
          </a:avLst>
        </a:prstGeom>
        <a:solidFill>
          <a:srgbClr val="D795C9"/>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154FF-1132-4423-A844-830067F75F2D}">
      <dsp:nvSpPr>
        <dsp:cNvPr id="0" name=""/>
        <dsp:cNvSpPr/>
      </dsp:nvSpPr>
      <dsp:spPr>
        <a:xfrm>
          <a:off x="3650" y="1953068"/>
          <a:ext cx="2803027" cy="2311911"/>
        </a:xfrm>
        <a:prstGeom prst="roundRect">
          <a:avLst>
            <a:gd name="adj" fmla="val 10000"/>
          </a:avLst>
        </a:prstGeom>
        <a:solidFill>
          <a:srgbClr val="F0D8EB">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Users can create their profile showcasing their skills</a:t>
          </a:r>
        </a:p>
      </dsp:txBody>
      <dsp:txXfrm>
        <a:off x="56853" y="2006271"/>
        <a:ext cx="2696621" cy="1710095"/>
      </dsp:txXfrm>
    </dsp:sp>
    <dsp:sp modelId="{30BB3276-DEE9-45C9-950C-3221A7BA36B3}">
      <dsp:nvSpPr>
        <dsp:cNvPr id="0" name=""/>
        <dsp:cNvSpPr/>
      </dsp:nvSpPr>
      <dsp:spPr>
        <a:xfrm>
          <a:off x="1603209" y="2591080"/>
          <a:ext cx="2962122" cy="2962122"/>
        </a:xfrm>
        <a:prstGeom prst="leftCircularArrow">
          <a:avLst>
            <a:gd name="adj1" fmla="val 2722"/>
            <a:gd name="adj2" fmla="val 331543"/>
            <a:gd name="adj3" fmla="val 2107054"/>
            <a:gd name="adj4" fmla="val 9024489"/>
            <a:gd name="adj5" fmla="val 3175"/>
          </a:avLst>
        </a:prstGeom>
        <a:solidFill>
          <a:srgbClr val="E3B7DA"/>
        </a:solidFill>
        <a:ln>
          <a:noFill/>
        </a:ln>
        <a:effectLst/>
      </dsp:spPr>
      <dsp:style>
        <a:lnRef idx="0">
          <a:scrgbClr r="0" g="0" b="0"/>
        </a:lnRef>
        <a:fillRef idx="1">
          <a:scrgbClr r="0" g="0" b="0"/>
        </a:fillRef>
        <a:effectRef idx="0">
          <a:scrgbClr r="0" g="0" b="0"/>
        </a:effectRef>
        <a:fontRef idx="minor">
          <a:schemeClr val="lt1"/>
        </a:fontRef>
      </dsp:style>
    </dsp:sp>
    <dsp:sp modelId="{F57C9F48-0964-42A4-91FB-ECFB4D4D8F7C}">
      <dsp:nvSpPr>
        <dsp:cNvPr id="0" name=""/>
        <dsp:cNvSpPr/>
      </dsp:nvSpPr>
      <dsp:spPr>
        <a:xfrm>
          <a:off x="626545" y="3769570"/>
          <a:ext cx="2491580" cy="990819"/>
        </a:xfrm>
        <a:prstGeom prst="roundRect">
          <a:avLst>
            <a:gd name="adj" fmla="val 10000"/>
          </a:avLst>
        </a:prstGeom>
        <a:solidFill>
          <a:srgbClr val="C66A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USER PROFILE</a:t>
          </a:r>
        </a:p>
      </dsp:txBody>
      <dsp:txXfrm>
        <a:off x="655565" y="3798590"/>
        <a:ext cx="2433540" cy="932779"/>
      </dsp:txXfrm>
    </dsp:sp>
    <dsp:sp modelId="{E8038EFF-C1D2-4D90-B87D-2B0612142B22}">
      <dsp:nvSpPr>
        <dsp:cNvPr id="0" name=""/>
        <dsp:cNvSpPr/>
      </dsp:nvSpPr>
      <dsp:spPr>
        <a:xfrm>
          <a:off x="3502015" y="1953068"/>
          <a:ext cx="2803027" cy="2311911"/>
        </a:xfrm>
        <a:prstGeom prst="roundRect">
          <a:avLst>
            <a:gd name="adj" fmla="val 10000"/>
          </a:avLst>
        </a:prstGeom>
        <a:solidFill>
          <a:srgbClr val="F0D8EB">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Allows the user to choose their desired work location</a:t>
          </a:r>
        </a:p>
      </dsp:txBody>
      <dsp:txXfrm>
        <a:off x="3555218" y="2501680"/>
        <a:ext cx="2696621" cy="1710095"/>
      </dsp:txXfrm>
    </dsp:sp>
    <dsp:sp modelId="{F183B6DB-ABEF-429B-ABB2-47FE0C032ED5}">
      <dsp:nvSpPr>
        <dsp:cNvPr id="0" name=""/>
        <dsp:cNvSpPr/>
      </dsp:nvSpPr>
      <dsp:spPr>
        <a:xfrm>
          <a:off x="5078216" y="574196"/>
          <a:ext cx="3320287" cy="3320287"/>
        </a:xfrm>
        <a:prstGeom prst="circularArrow">
          <a:avLst>
            <a:gd name="adj1" fmla="val 2428"/>
            <a:gd name="adj2" fmla="val 293769"/>
            <a:gd name="adj3" fmla="val 19530720"/>
            <a:gd name="adj4" fmla="val 12575511"/>
            <a:gd name="adj5" fmla="val 2833"/>
          </a:avLst>
        </a:prstGeom>
        <a:solidFill>
          <a:srgbClr val="E3B7DA"/>
        </a:solidFill>
        <a:ln>
          <a:noFill/>
        </a:ln>
        <a:effectLst/>
      </dsp:spPr>
      <dsp:style>
        <a:lnRef idx="0">
          <a:scrgbClr r="0" g="0" b="0"/>
        </a:lnRef>
        <a:fillRef idx="1">
          <a:scrgbClr r="0" g="0" b="0"/>
        </a:fillRef>
        <a:effectRef idx="0">
          <a:scrgbClr r="0" g="0" b="0"/>
        </a:effectRef>
        <a:fontRef idx="minor">
          <a:schemeClr val="lt1"/>
        </a:fontRef>
      </dsp:style>
    </dsp:sp>
    <dsp:sp modelId="{8225B347-3EFC-4CE8-B13C-F422C9D205D1}">
      <dsp:nvSpPr>
        <dsp:cNvPr id="0" name=""/>
        <dsp:cNvSpPr/>
      </dsp:nvSpPr>
      <dsp:spPr>
        <a:xfrm>
          <a:off x="4124910" y="1457658"/>
          <a:ext cx="2491580" cy="990819"/>
        </a:xfrm>
        <a:prstGeom prst="roundRect">
          <a:avLst>
            <a:gd name="adj" fmla="val 10000"/>
          </a:avLst>
        </a:prstGeom>
        <a:solidFill>
          <a:srgbClr val="C66A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GEOLOGICAL MAPPING</a:t>
          </a:r>
        </a:p>
      </dsp:txBody>
      <dsp:txXfrm>
        <a:off x="4153930" y="1486678"/>
        <a:ext cx="2433540" cy="932779"/>
      </dsp:txXfrm>
    </dsp:sp>
    <dsp:sp modelId="{C98CA954-40AD-4002-8287-D564D428E422}">
      <dsp:nvSpPr>
        <dsp:cNvPr id="0" name=""/>
        <dsp:cNvSpPr/>
      </dsp:nvSpPr>
      <dsp:spPr>
        <a:xfrm>
          <a:off x="7000381" y="1953068"/>
          <a:ext cx="2803027" cy="2311911"/>
        </a:xfrm>
        <a:prstGeom prst="roundRect">
          <a:avLst>
            <a:gd name="adj" fmla="val 10000"/>
          </a:avLst>
        </a:prstGeom>
        <a:solidFill>
          <a:srgbClr val="F0D8E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Company can create their profile to provide info about the workplace</a:t>
          </a:r>
        </a:p>
      </dsp:txBody>
      <dsp:txXfrm>
        <a:off x="7053584" y="2006271"/>
        <a:ext cx="2696621" cy="1710095"/>
      </dsp:txXfrm>
    </dsp:sp>
    <dsp:sp modelId="{281BAEF5-A24A-4465-ABB7-48F43F019356}">
      <dsp:nvSpPr>
        <dsp:cNvPr id="0" name=""/>
        <dsp:cNvSpPr/>
      </dsp:nvSpPr>
      <dsp:spPr>
        <a:xfrm>
          <a:off x="7623276" y="3769570"/>
          <a:ext cx="2491580" cy="990819"/>
        </a:xfrm>
        <a:prstGeom prst="roundRect">
          <a:avLst>
            <a:gd name="adj" fmla="val 10000"/>
          </a:avLst>
        </a:prstGeom>
        <a:solidFill>
          <a:srgbClr val="C66A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COMPANY PROFILE</a:t>
          </a:r>
        </a:p>
      </dsp:txBody>
      <dsp:txXfrm>
        <a:off x="7652296" y="3798590"/>
        <a:ext cx="2433540" cy="9327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470BC-DB88-4824-B325-0F6B64E2996C}">
      <dsp:nvSpPr>
        <dsp:cNvPr id="0" name=""/>
        <dsp:cNvSpPr/>
      </dsp:nvSpPr>
      <dsp:spPr>
        <a:xfrm>
          <a:off x="0" y="318034"/>
          <a:ext cx="4248727" cy="806400"/>
        </a:xfrm>
        <a:prstGeom prst="rect">
          <a:avLst/>
        </a:prstGeom>
        <a:solidFill>
          <a:srgbClr val="C66AB3"/>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lumMod val="95000"/>
                </a:schemeClr>
              </a:solidFill>
            </a:rPr>
            <a:t>Target Audience</a:t>
          </a:r>
        </a:p>
      </dsp:txBody>
      <dsp:txXfrm>
        <a:off x="0" y="318034"/>
        <a:ext cx="4248727" cy="806400"/>
      </dsp:txXfrm>
    </dsp:sp>
    <dsp:sp modelId="{205945C0-241E-4DD6-87D9-B7E5ACF15CB7}">
      <dsp:nvSpPr>
        <dsp:cNvPr id="0" name=""/>
        <dsp:cNvSpPr/>
      </dsp:nvSpPr>
      <dsp:spPr>
        <a:xfrm>
          <a:off x="0" y="1076131"/>
          <a:ext cx="4248727" cy="2459519"/>
        </a:xfrm>
        <a:prstGeom prst="rect">
          <a:avLst/>
        </a:prstGeom>
        <a:solidFill>
          <a:srgbClr val="F0D8EB">
            <a:alpha val="90000"/>
          </a:srgb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Women seeking career opportunities</a:t>
          </a:r>
        </a:p>
        <a:p>
          <a:pPr marL="285750" lvl="1" indent="-285750" algn="l" defTabSz="1244600">
            <a:lnSpc>
              <a:spcPct val="90000"/>
            </a:lnSpc>
            <a:spcBef>
              <a:spcPct val="0"/>
            </a:spcBef>
            <a:spcAft>
              <a:spcPct val="15000"/>
            </a:spcAft>
            <a:buChar char="•"/>
          </a:pPr>
          <a:r>
            <a:rPr lang="en-US" sz="2800" kern="1200" dirty="0"/>
            <a:t>Entrepreneurs</a:t>
          </a:r>
        </a:p>
        <a:p>
          <a:pPr marL="285750" lvl="1" indent="-285750" algn="l" defTabSz="1244600">
            <a:lnSpc>
              <a:spcPct val="90000"/>
            </a:lnSpc>
            <a:spcBef>
              <a:spcPct val="0"/>
            </a:spcBef>
            <a:spcAft>
              <a:spcPct val="15000"/>
            </a:spcAft>
            <a:buChar char="•"/>
          </a:pPr>
          <a:r>
            <a:rPr lang="en-US" sz="2800" kern="1200" dirty="0"/>
            <a:t>Organizations promoting women empowerment</a:t>
          </a:r>
        </a:p>
      </dsp:txBody>
      <dsp:txXfrm>
        <a:off x="0" y="1076131"/>
        <a:ext cx="4248727" cy="2459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FAEF0-05D1-4C05-87CE-EE83940FFF71}">
      <dsp:nvSpPr>
        <dsp:cNvPr id="0" name=""/>
        <dsp:cNvSpPr/>
      </dsp:nvSpPr>
      <dsp:spPr>
        <a:xfrm>
          <a:off x="0" y="732808"/>
          <a:ext cx="7915564" cy="579600"/>
        </a:xfrm>
        <a:prstGeom prst="rect">
          <a:avLst/>
        </a:prstGeom>
        <a:solidFill>
          <a:srgbClr val="F0D8EB">
            <a:alpha val="9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1BAC74B-1B2E-4486-BDCC-D1A09283158C}">
      <dsp:nvSpPr>
        <dsp:cNvPr id="0" name=""/>
        <dsp:cNvSpPr/>
      </dsp:nvSpPr>
      <dsp:spPr>
        <a:xfrm>
          <a:off x="405937" y="393328"/>
          <a:ext cx="5540894" cy="678960"/>
        </a:xfrm>
        <a:prstGeom prst="roundRect">
          <a:avLst/>
        </a:prstGeom>
        <a:solidFill>
          <a:srgbClr val="C66AB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433" tIns="0" rIns="209433" bIns="0" numCol="1" spcCol="1270" anchor="ctr" anchorCtr="0">
          <a:noAutofit/>
        </a:bodyPr>
        <a:lstStyle/>
        <a:p>
          <a:pPr marL="0" lvl="0" indent="0" algn="l" defTabSz="1022350">
            <a:lnSpc>
              <a:spcPct val="90000"/>
            </a:lnSpc>
            <a:spcBef>
              <a:spcPct val="0"/>
            </a:spcBef>
            <a:spcAft>
              <a:spcPct val="35000"/>
            </a:spcAft>
            <a:buNone/>
          </a:pPr>
          <a:r>
            <a:rPr lang="en-US" sz="2300" kern="1200" dirty="0"/>
            <a:t>Subscription fees and paid features</a:t>
          </a:r>
        </a:p>
      </dsp:txBody>
      <dsp:txXfrm>
        <a:off x="439081" y="426472"/>
        <a:ext cx="5474606" cy="612672"/>
      </dsp:txXfrm>
    </dsp:sp>
    <dsp:sp modelId="{74897E04-95A8-4EEF-9544-650DB6BC2C0B}">
      <dsp:nvSpPr>
        <dsp:cNvPr id="0" name=""/>
        <dsp:cNvSpPr/>
      </dsp:nvSpPr>
      <dsp:spPr>
        <a:xfrm>
          <a:off x="0" y="1776088"/>
          <a:ext cx="7915564" cy="579600"/>
        </a:xfrm>
        <a:prstGeom prst="rect">
          <a:avLst/>
        </a:prstGeom>
        <a:solidFill>
          <a:srgbClr val="F0D8EB">
            <a:alpha val="9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EA43F06-2AB0-4CC4-94A6-9B8A7B42FB4F}">
      <dsp:nvSpPr>
        <dsp:cNvPr id="0" name=""/>
        <dsp:cNvSpPr/>
      </dsp:nvSpPr>
      <dsp:spPr>
        <a:xfrm>
          <a:off x="395778" y="1436608"/>
          <a:ext cx="5540894" cy="678960"/>
        </a:xfrm>
        <a:prstGeom prst="roundRect">
          <a:avLst/>
        </a:prstGeom>
        <a:solidFill>
          <a:srgbClr val="C66AB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433" tIns="0" rIns="209433" bIns="0" numCol="1" spcCol="1270" anchor="ctr" anchorCtr="0">
          <a:noAutofit/>
        </a:bodyPr>
        <a:lstStyle/>
        <a:p>
          <a:pPr marL="0" lvl="0" indent="0" algn="l" defTabSz="1022350">
            <a:lnSpc>
              <a:spcPct val="90000"/>
            </a:lnSpc>
            <a:spcBef>
              <a:spcPct val="0"/>
            </a:spcBef>
            <a:spcAft>
              <a:spcPct val="35000"/>
            </a:spcAft>
            <a:buNone/>
          </a:pPr>
          <a:r>
            <a:rPr lang="en-US" sz="2300" kern="1200" dirty="0"/>
            <a:t>Corporate partnerships and sponsorships</a:t>
          </a:r>
        </a:p>
      </dsp:txBody>
      <dsp:txXfrm>
        <a:off x="428922" y="1469752"/>
        <a:ext cx="5474606" cy="612672"/>
      </dsp:txXfrm>
    </dsp:sp>
    <dsp:sp modelId="{68290C2F-F5FF-49D2-A9AA-D489206DD92A}">
      <dsp:nvSpPr>
        <dsp:cNvPr id="0" name=""/>
        <dsp:cNvSpPr/>
      </dsp:nvSpPr>
      <dsp:spPr>
        <a:xfrm>
          <a:off x="0" y="2819368"/>
          <a:ext cx="7915564" cy="579600"/>
        </a:xfrm>
        <a:prstGeom prst="rect">
          <a:avLst/>
        </a:prstGeom>
        <a:solidFill>
          <a:srgbClr val="F0D8EB">
            <a:alpha val="9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48CFA32-5273-4747-BBF0-577E6DD13397}">
      <dsp:nvSpPr>
        <dsp:cNvPr id="0" name=""/>
        <dsp:cNvSpPr/>
      </dsp:nvSpPr>
      <dsp:spPr>
        <a:xfrm>
          <a:off x="395778" y="2479888"/>
          <a:ext cx="5540894" cy="678960"/>
        </a:xfrm>
        <a:prstGeom prst="roundRect">
          <a:avLst/>
        </a:prstGeom>
        <a:solidFill>
          <a:srgbClr val="C66AB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433" tIns="0" rIns="209433" bIns="0" numCol="1" spcCol="1270" anchor="ctr" anchorCtr="0">
          <a:noAutofit/>
        </a:bodyPr>
        <a:lstStyle/>
        <a:p>
          <a:pPr marL="0" lvl="0" indent="0" algn="l" defTabSz="1022350">
            <a:lnSpc>
              <a:spcPct val="90000"/>
            </a:lnSpc>
            <a:spcBef>
              <a:spcPct val="0"/>
            </a:spcBef>
            <a:spcAft>
              <a:spcPct val="35000"/>
            </a:spcAft>
            <a:buNone/>
          </a:pPr>
          <a:r>
            <a:rPr lang="en-US" sz="2300" kern="1200" dirty="0"/>
            <a:t>Advertisement revenue</a:t>
          </a:r>
        </a:p>
      </dsp:txBody>
      <dsp:txXfrm>
        <a:off x="428922" y="2513032"/>
        <a:ext cx="5474606"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BB4B4-E6B4-4D3A-A044-D16ED690CCB1}" type="datetimeFigureOut">
              <a:rPr lang="en-US" smtClean="0"/>
              <a:pPr/>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AEBB5-36DE-442D-9726-1B07327BC8BE}" type="slidenum">
              <a:rPr lang="en-US" smtClean="0"/>
              <a:pPr/>
              <a:t>‹#›</a:t>
            </a:fld>
            <a:endParaRPr lang="en-US"/>
          </a:p>
        </p:txBody>
      </p:sp>
    </p:spTree>
    <p:extLst>
      <p:ext uri="{BB962C8B-B14F-4D97-AF65-F5344CB8AC3E}">
        <p14:creationId xmlns:p14="http://schemas.microsoft.com/office/powerpoint/2010/main" val="2714654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76AEBB5-36DE-442D-9726-1B07327BC8BE}" type="slidenum">
              <a:rPr lang="en-US" smtClean="0"/>
              <a:pPr/>
              <a:t>1</a:t>
            </a:fld>
            <a:endParaRPr lang="en-US"/>
          </a:p>
        </p:txBody>
      </p:sp>
    </p:spTree>
    <p:extLst>
      <p:ext uri="{BB962C8B-B14F-4D97-AF65-F5344CB8AC3E}">
        <p14:creationId xmlns:p14="http://schemas.microsoft.com/office/powerpoint/2010/main" val="406847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Nook shall act as a source of resilience and empowerment. Lets break the barriers and build dreams.</a:t>
            </a:r>
          </a:p>
        </p:txBody>
      </p:sp>
      <p:sp>
        <p:nvSpPr>
          <p:cNvPr id="4" name="Slide Number Placeholder 3"/>
          <p:cNvSpPr>
            <a:spLocks noGrp="1"/>
          </p:cNvSpPr>
          <p:nvPr>
            <p:ph type="sldNum" sz="quarter" idx="5"/>
          </p:nvPr>
        </p:nvSpPr>
        <p:spPr/>
        <p:txBody>
          <a:bodyPr/>
          <a:lstStyle/>
          <a:p>
            <a:fld id="{D76AEBB5-36DE-442D-9726-1B07327BC8BE}" type="slidenum">
              <a:rPr lang="en-US" smtClean="0"/>
              <a:pPr/>
              <a:t>15</a:t>
            </a:fld>
            <a:endParaRPr lang="en-US"/>
          </a:p>
        </p:txBody>
      </p:sp>
    </p:spTree>
    <p:extLst>
      <p:ext uri="{BB962C8B-B14F-4D97-AF65-F5344CB8AC3E}">
        <p14:creationId xmlns:p14="http://schemas.microsoft.com/office/powerpoint/2010/main" val="87105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76AEBB5-36DE-442D-9726-1B07327BC8BE}" type="slidenum">
              <a:rPr lang="en-US" smtClean="0"/>
              <a:pPr/>
              <a:t>2</a:t>
            </a:fld>
            <a:endParaRPr lang="en-US"/>
          </a:p>
        </p:txBody>
      </p:sp>
    </p:spTree>
    <p:extLst>
      <p:ext uri="{BB962C8B-B14F-4D97-AF65-F5344CB8AC3E}">
        <p14:creationId xmlns:p14="http://schemas.microsoft.com/office/powerpoint/2010/main" val="210113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7540" indent="-228600">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37540">
              <a:lnSpc>
                <a:spcPct val="107000"/>
              </a:lnSpc>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CA" dirty="0"/>
          </a:p>
        </p:txBody>
      </p:sp>
      <p:sp>
        <p:nvSpPr>
          <p:cNvPr id="4" name="Slide Number Placeholder 3"/>
          <p:cNvSpPr>
            <a:spLocks noGrp="1"/>
          </p:cNvSpPr>
          <p:nvPr>
            <p:ph type="sldNum" sz="quarter" idx="5"/>
          </p:nvPr>
        </p:nvSpPr>
        <p:spPr/>
        <p:txBody>
          <a:bodyPr/>
          <a:lstStyle/>
          <a:p>
            <a:fld id="{D76AEBB5-36DE-442D-9726-1B07327BC8BE}" type="slidenum">
              <a:rPr lang="en-US" smtClean="0"/>
              <a:pPr/>
              <a:t>3</a:t>
            </a:fld>
            <a:endParaRPr lang="en-US"/>
          </a:p>
        </p:txBody>
      </p:sp>
    </p:spTree>
    <p:extLst>
      <p:ext uri="{BB962C8B-B14F-4D97-AF65-F5344CB8AC3E}">
        <p14:creationId xmlns:p14="http://schemas.microsoft.com/office/powerpoint/2010/main" val="57617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7540" indent="-228600">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CA" dirty="0"/>
          </a:p>
        </p:txBody>
      </p:sp>
      <p:sp>
        <p:nvSpPr>
          <p:cNvPr id="4" name="Slide Number Placeholder 3"/>
          <p:cNvSpPr>
            <a:spLocks noGrp="1"/>
          </p:cNvSpPr>
          <p:nvPr>
            <p:ph type="sldNum" sz="quarter" idx="5"/>
          </p:nvPr>
        </p:nvSpPr>
        <p:spPr/>
        <p:txBody>
          <a:bodyPr/>
          <a:lstStyle/>
          <a:p>
            <a:fld id="{D76AEBB5-36DE-442D-9726-1B07327BC8BE}" type="slidenum">
              <a:rPr lang="en-US" smtClean="0"/>
              <a:pPr/>
              <a:t>4</a:t>
            </a:fld>
            <a:endParaRPr lang="en-US"/>
          </a:p>
        </p:txBody>
      </p:sp>
    </p:spTree>
    <p:extLst>
      <p:ext uri="{BB962C8B-B14F-4D97-AF65-F5344CB8AC3E}">
        <p14:creationId xmlns:p14="http://schemas.microsoft.com/office/powerpoint/2010/main" val="3808311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76AEBB5-36DE-442D-9726-1B07327BC8BE}" type="slidenum">
              <a:rPr lang="en-US" smtClean="0"/>
              <a:pPr/>
              <a:t>5</a:t>
            </a:fld>
            <a:endParaRPr lang="en-US"/>
          </a:p>
        </p:txBody>
      </p:sp>
    </p:spTree>
    <p:extLst>
      <p:ext uri="{BB962C8B-B14F-4D97-AF65-F5344CB8AC3E}">
        <p14:creationId xmlns:p14="http://schemas.microsoft.com/office/powerpoint/2010/main" val="3975742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76AEBB5-36DE-442D-9726-1B07327BC8BE}" type="slidenum">
              <a:rPr lang="en-US" smtClean="0"/>
              <a:pPr/>
              <a:t>6</a:t>
            </a:fld>
            <a:endParaRPr lang="en-US"/>
          </a:p>
        </p:txBody>
      </p:sp>
    </p:spTree>
    <p:extLst>
      <p:ext uri="{BB962C8B-B14F-4D97-AF65-F5344CB8AC3E}">
        <p14:creationId xmlns:p14="http://schemas.microsoft.com/office/powerpoint/2010/main" val="277826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76AEBB5-36DE-442D-9726-1B07327BC8BE}" type="slidenum">
              <a:rPr lang="en-US" smtClean="0"/>
              <a:pPr/>
              <a:t>12</a:t>
            </a:fld>
            <a:endParaRPr lang="en-US"/>
          </a:p>
        </p:txBody>
      </p:sp>
    </p:spTree>
    <p:extLst>
      <p:ext uri="{BB962C8B-B14F-4D97-AF65-F5344CB8AC3E}">
        <p14:creationId xmlns:p14="http://schemas.microsoft.com/office/powerpoint/2010/main" val="73653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implement this project, firstly an MVP shall be developed and launched. User feedback will be taken into account and further scaling and performance optimizations will be done. </a:t>
            </a:r>
          </a:p>
        </p:txBody>
      </p:sp>
      <p:sp>
        <p:nvSpPr>
          <p:cNvPr id="4" name="Slide Number Placeholder 3"/>
          <p:cNvSpPr>
            <a:spLocks noGrp="1"/>
          </p:cNvSpPr>
          <p:nvPr>
            <p:ph type="sldNum" sz="quarter" idx="5"/>
          </p:nvPr>
        </p:nvSpPr>
        <p:spPr/>
        <p:txBody>
          <a:bodyPr/>
          <a:lstStyle/>
          <a:p>
            <a:fld id="{D76AEBB5-36DE-442D-9726-1B07327BC8BE}" type="slidenum">
              <a:rPr lang="en-US" smtClean="0"/>
              <a:pPr/>
              <a:t>13</a:t>
            </a:fld>
            <a:endParaRPr lang="en-US"/>
          </a:p>
        </p:txBody>
      </p:sp>
    </p:spTree>
    <p:extLst>
      <p:ext uri="{BB962C8B-B14F-4D97-AF65-F5344CB8AC3E}">
        <p14:creationId xmlns:p14="http://schemas.microsoft.com/office/powerpoint/2010/main" val="68156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Furthermore, the one million dollar shall be </a:t>
            </a:r>
            <a:r>
              <a:rPr lang="en-CA" dirty="0" err="1"/>
              <a:t>utitlized</a:t>
            </a:r>
            <a:r>
              <a:rPr lang="en-CA" dirty="0"/>
              <a:t> as per the stats represented by the chart shown. </a:t>
            </a:r>
          </a:p>
        </p:txBody>
      </p:sp>
      <p:sp>
        <p:nvSpPr>
          <p:cNvPr id="4" name="Slide Number Placeholder 3"/>
          <p:cNvSpPr>
            <a:spLocks noGrp="1"/>
          </p:cNvSpPr>
          <p:nvPr>
            <p:ph type="sldNum" sz="quarter" idx="5"/>
          </p:nvPr>
        </p:nvSpPr>
        <p:spPr/>
        <p:txBody>
          <a:bodyPr/>
          <a:lstStyle/>
          <a:p>
            <a:fld id="{D76AEBB5-36DE-442D-9726-1B07327BC8BE}" type="slidenum">
              <a:rPr lang="en-US" smtClean="0"/>
              <a:pPr/>
              <a:t>14</a:t>
            </a:fld>
            <a:endParaRPr lang="en-US"/>
          </a:p>
        </p:txBody>
      </p:sp>
    </p:spTree>
    <p:extLst>
      <p:ext uri="{BB962C8B-B14F-4D97-AF65-F5344CB8AC3E}">
        <p14:creationId xmlns:p14="http://schemas.microsoft.com/office/powerpoint/2010/main" val="74167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DFA4-7C3B-BC15-9AB1-DA306D7A3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786D0-129B-69F1-4257-2B0F8B506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74C0D0-FC96-7295-C18F-67704821C802}"/>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5" name="Footer Placeholder 4">
            <a:extLst>
              <a:ext uri="{FF2B5EF4-FFF2-40B4-BE49-F238E27FC236}">
                <a16:creationId xmlns:a16="http://schemas.microsoft.com/office/drawing/2014/main" id="{6B723AD5-0251-C928-3688-3384A41E0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B181B-830F-82D1-809F-1B535C5C6E30}"/>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129458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D5D0-FA0B-BA42-E997-24A5C94925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38E259-9D8C-FD12-0FA0-63771531E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336D3-A36D-BF94-2EE9-AAF2703F6FDB}"/>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5" name="Footer Placeholder 4">
            <a:extLst>
              <a:ext uri="{FF2B5EF4-FFF2-40B4-BE49-F238E27FC236}">
                <a16:creationId xmlns:a16="http://schemas.microsoft.com/office/drawing/2014/main" id="{0D6CAC16-6AAC-74FC-7D2C-553342C5C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35D19-A27C-7534-F51B-872A08AFE337}"/>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336457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EDC29-F756-E32B-BBA0-BC7D92843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5C7DB-98E5-CDD1-6350-30C5E9FF36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B66C4-E0E5-4BEA-96B7-BF40DF42B531}"/>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5" name="Footer Placeholder 4">
            <a:extLst>
              <a:ext uri="{FF2B5EF4-FFF2-40B4-BE49-F238E27FC236}">
                <a16:creationId xmlns:a16="http://schemas.microsoft.com/office/drawing/2014/main" id="{3A420247-7C58-4238-28C4-CEF681D64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F8A4A-3DBA-DCE0-CABE-62EC82B2244A}"/>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34794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pPr/>
              <a:t>4/25/2024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92EA-96F3-CF97-032D-84BC23667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861C3-8858-6F4C-3700-9938EF876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36FB3-3954-649B-51F3-1EF53083469B}"/>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5" name="Footer Placeholder 4">
            <a:extLst>
              <a:ext uri="{FF2B5EF4-FFF2-40B4-BE49-F238E27FC236}">
                <a16:creationId xmlns:a16="http://schemas.microsoft.com/office/drawing/2014/main" id="{6FFBC44A-F01A-EFE1-3F4B-4B905A57F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2FFC9-238B-5B13-A46E-C04EF51F24FD}"/>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3688926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pPr/>
              <a:t>4/25/2024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0F24-C7DE-2C5F-B6B6-DD7EADD35A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8F8A09-79BA-A5C6-5C48-A97F14243F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33244-E07D-CFC5-1EDC-9B327003E29F}"/>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5" name="Footer Placeholder 4">
            <a:extLst>
              <a:ext uri="{FF2B5EF4-FFF2-40B4-BE49-F238E27FC236}">
                <a16:creationId xmlns:a16="http://schemas.microsoft.com/office/drawing/2014/main" id="{8F4129EE-A5D0-1827-22F5-7B0E5714C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8ED46-6D78-F192-B753-27DA7B886595}"/>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146815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AD2F-8FD7-5C66-F219-EF8F17CEE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46712-53B0-B9C1-DF69-73595D1C7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F86B38-282C-5CF5-A14E-DFEC1DB36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C8134-ECDC-F58D-0DA1-CD4E299EDE80}"/>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6" name="Footer Placeholder 5">
            <a:extLst>
              <a:ext uri="{FF2B5EF4-FFF2-40B4-BE49-F238E27FC236}">
                <a16:creationId xmlns:a16="http://schemas.microsoft.com/office/drawing/2014/main" id="{B80AE538-95B3-E684-58DD-575BE4517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6810-48E7-DCA6-E4CE-95206CAA8E11}"/>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52828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DAB4-CFA2-DA79-205D-48A1F6656E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73C7C0-0694-DBF1-0A2A-3D9816EDF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FB46F-16F1-3FA4-3266-57B829A90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3C260-00BF-4D09-2A6D-A12F570C8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A28C2-4C6E-6448-C653-0A6D838AA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BF97D1-DC9C-6792-92A3-C4C68A30AD2F}"/>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8" name="Footer Placeholder 7">
            <a:extLst>
              <a:ext uri="{FF2B5EF4-FFF2-40B4-BE49-F238E27FC236}">
                <a16:creationId xmlns:a16="http://schemas.microsoft.com/office/drawing/2014/main" id="{6EBDDFF2-7E97-C78F-ED34-AA4339353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99A63E-D14A-5199-5263-1B27A88032F4}"/>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12888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6BAB-A4FD-F66F-265E-363B9FD7A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6ABE0-A631-2092-2FF1-FBBBC991F856}"/>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4" name="Footer Placeholder 3">
            <a:extLst>
              <a:ext uri="{FF2B5EF4-FFF2-40B4-BE49-F238E27FC236}">
                <a16:creationId xmlns:a16="http://schemas.microsoft.com/office/drawing/2014/main" id="{25A631E8-BB76-ED27-CFE6-58788EC776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CD4D03-AAB0-0B1B-1BBE-9E0D6540F630}"/>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339447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A216F-E7F3-9D86-4B4F-E706CCEC8BA8}"/>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3" name="Footer Placeholder 2">
            <a:extLst>
              <a:ext uri="{FF2B5EF4-FFF2-40B4-BE49-F238E27FC236}">
                <a16:creationId xmlns:a16="http://schemas.microsoft.com/office/drawing/2014/main" id="{77E72277-AA9C-EDB7-84D6-6AEBDC534D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3BA7D5-410C-FC4E-3422-2C04B8564879}"/>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182744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4AA3-FE67-57DA-CDF9-F05087BB9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21415C-0343-4966-6241-0B97C31F5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37214-EF05-F3B8-245D-1C2F03332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C3883-BA83-F129-BFFE-EB3BBD87AC9A}"/>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6" name="Footer Placeholder 5">
            <a:extLst>
              <a:ext uri="{FF2B5EF4-FFF2-40B4-BE49-F238E27FC236}">
                <a16:creationId xmlns:a16="http://schemas.microsoft.com/office/drawing/2014/main" id="{A2C82D4D-8923-E0B2-E9B1-EAC0A421A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0D805-86C2-E908-33B4-945066E2A613}"/>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416791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6CE2-9D05-6DFA-3FD7-227B93A01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B754AB-3A11-8F61-2392-01C368832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90857-A72D-4B68-B05F-431273196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C5603-A759-075D-5A9A-6AC2AB198646}"/>
              </a:ext>
            </a:extLst>
          </p:cNvPr>
          <p:cNvSpPr>
            <a:spLocks noGrp="1"/>
          </p:cNvSpPr>
          <p:nvPr>
            <p:ph type="dt" sz="half" idx="10"/>
          </p:nvPr>
        </p:nvSpPr>
        <p:spPr/>
        <p:txBody>
          <a:bodyPr/>
          <a:lstStyle/>
          <a:p>
            <a:fld id="{D4CE0E19-D579-402C-BFD6-3D4FD252C7FB}" type="datetimeFigureOut">
              <a:rPr lang="en-US" smtClean="0"/>
              <a:pPr/>
              <a:t>4/25/2024</a:t>
            </a:fld>
            <a:endParaRPr lang="en-US"/>
          </a:p>
        </p:txBody>
      </p:sp>
      <p:sp>
        <p:nvSpPr>
          <p:cNvPr id="6" name="Footer Placeholder 5">
            <a:extLst>
              <a:ext uri="{FF2B5EF4-FFF2-40B4-BE49-F238E27FC236}">
                <a16:creationId xmlns:a16="http://schemas.microsoft.com/office/drawing/2014/main" id="{93271D34-A262-3849-1021-0660324E0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A9BDA-9E70-C167-AE85-9DE42480CD37}"/>
              </a:ext>
            </a:extLst>
          </p:cNvPr>
          <p:cNvSpPr>
            <a:spLocks noGrp="1"/>
          </p:cNvSpPr>
          <p:nvPr>
            <p:ph type="sldNum" sz="quarter" idx="12"/>
          </p:nvPr>
        </p:nvSpPr>
        <p:spPr/>
        <p:txBody>
          <a:bodyPr/>
          <a:lstStyle/>
          <a:p>
            <a:fld id="{D2E49027-C11A-40A8-A31C-70690A5BFD0B}" type="slidenum">
              <a:rPr lang="en-US" smtClean="0"/>
              <a:pPr/>
              <a:t>‹#›</a:t>
            </a:fld>
            <a:endParaRPr lang="en-US"/>
          </a:p>
        </p:txBody>
      </p:sp>
    </p:spTree>
    <p:extLst>
      <p:ext uri="{BB962C8B-B14F-4D97-AF65-F5344CB8AC3E}">
        <p14:creationId xmlns:p14="http://schemas.microsoft.com/office/powerpoint/2010/main" val="224167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202B6-5986-88CB-A0F6-849AF5FE4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DB08A-C9EB-43A1-D410-6B55EE773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EC1AF-B630-47B0-90C5-6FB13DFC1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E0E19-D579-402C-BFD6-3D4FD252C7FB}" type="datetimeFigureOut">
              <a:rPr lang="en-US" smtClean="0"/>
              <a:pPr/>
              <a:t>4/25/2024</a:t>
            </a:fld>
            <a:endParaRPr lang="en-US"/>
          </a:p>
        </p:txBody>
      </p:sp>
      <p:sp>
        <p:nvSpPr>
          <p:cNvPr id="5" name="Footer Placeholder 4">
            <a:extLst>
              <a:ext uri="{FF2B5EF4-FFF2-40B4-BE49-F238E27FC236}">
                <a16:creationId xmlns:a16="http://schemas.microsoft.com/office/drawing/2014/main" id="{46152F83-48EC-9D60-E9F0-381C10F32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D5FD0F-77AA-8001-6606-3FDA5811D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49027-C11A-40A8-A31C-70690A5BFD0B}" type="slidenum">
              <a:rPr lang="en-US" smtClean="0"/>
              <a:pPr/>
              <a:t>‹#›</a:t>
            </a:fld>
            <a:endParaRPr lang="en-US"/>
          </a:p>
        </p:txBody>
      </p:sp>
    </p:spTree>
    <p:extLst>
      <p:ext uri="{BB962C8B-B14F-4D97-AF65-F5344CB8AC3E}">
        <p14:creationId xmlns:p14="http://schemas.microsoft.com/office/powerpoint/2010/main" val="115436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pPr/>
              <a:t>4/25/2024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hyperlink" Target="https://medium.com/sdgs-resources/sdg-8-indicators-2017-updates-938300f42413" TargetMode="External"/><Relationship Id="rId5" Type="http://schemas.openxmlformats.org/officeDocument/2006/relationships/image" Target="../media/image14.png"/><Relationship Id="rId4" Type="http://schemas.openxmlformats.org/officeDocument/2006/relationships/hyperlink" Target="https://www.its.ac.id/sustainability/sdg5/"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1000" b="-1000"/>
          </a:stretch>
        </a:blipFill>
        <a:effectLst/>
      </p:bgPr>
    </p:bg>
    <p:spTree>
      <p:nvGrpSpPr>
        <p:cNvPr id="1" name="">
          <a:extLst>
            <a:ext uri="{FF2B5EF4-FFF2-40B4-BE49-F238E27FC236}">
              <a16:creationId xmlns:a16="http://schemas.microsoft.com/office/drawing/2014/main" id="{D67C7206-45CD-8374-D954-90824DFBCC71}"/>
            </a:ext>
          </a:extLst>
        </p:cNvPr>
        <p:cNvGrpSpPr/>
        <p:nvPr/>
      </p:nvGrpSpPr>
      <p:grpSpPr>
        <a:xfrm>
          <a:off x="0" y="0"/>
          <a:ext cx="0" cy="0"/>
          <a:chOff x="0" y="0"/>
          <a:chExt cx="0" cy="0"/>
        </a:xfrm>
      </p:grpSpPr>
      <p:sp>
        <p:nvSpPr>
          <p:cNvPr id="16" name="Freeform: Shape 15">
            <a:extLst>
              <a:ext uri="{FF2B5EF4-FFF2-40B4-BE49-F238E27FC236}">
                <a16:creationId xmlns:a16="http://schemas.microsoft.com/office/drawing/2014/main" id="{F3BF821D-2955-98D3-4AF9-3B032936204C}"/>
              </a:ext>
            </a:extLst>
          </p:cNvPr>
          <p:cNvSpPr>
            <a:spLocks/>
          </p:cNvSpPr>
          <p:nvPr/>
        </p:nvSpPr>
        <p:spPr>
          <a:xfrm>
            <a:off x="-409643" y="0"/>
            <a:ext cx="13323003" cy="6858000"/>
          </a:xfrm>
          <a:custGeom>
            <a:avLst/>
            <a:gdLst/>
            <a:ahLst/>
            <a:cxnLst/>
            <a:rect l="l" t="t" r="r" b="b"/>
            <a:pathLst>
              <a:path w="12557759" h="6858000">
                <a:moveTo>
                  <a:pt x="9327512" y="5305704"/>
                </a:moveTo>
                <a:lnTo>
                  <a:pt x="9293984" y="5311913"/>
                </a:lnTo>
                <a:cubicBezTo>
                  <a:pt x="9326270" y="5480796"/>
                  <a:pt x="9419404" y="5587589"/>
                  <a:pt x="9573386" y="5632294"/>
                </a:cubicBezTo>
                <a:lnTo>
                  <a:pt x="9573386" y="5622359"/>
                </a:lnTo>
                <a:cubicBezTo>
                  <a:pt x="9440100" y="5560270"/>
                  <a:pt x="9358142" y="5454718"/>
                  <a:pt x="9327512" y="5305704"/>
                </a:cubicBezTo>
                <a:close/>
                <a:moveTo>
                  <a:pt x="4022088" y="5305704"/>
                </a:moveTo>
                <a:lnTo>
                  <a:pt x="3988560" y="5311913"/>
                </a:lnTo>
                <a:cubicBezTo>
                  <a:pt x="4020846" y="5480796"/>
                  <a:pt x="4113980" y="5587589"/>
                  <a:pt x="4267961" y="5632294"/>
                </a:cubicBezTo>
                <a:lnTo>
                  <a:pt x="4267961" y="5622359"/>
                </a:lnTo>
                <a:cubicBezTo>
                  <a:pt x="4134677" y="5560270"/>
                  <a:pt x="4052719" y="5454718"/>
                  <a:pt x="4022088" y="5305704"/>
                </a:cubicBezTo>
                <a:close/>
                <a:moveTo>
                  <a:pt x="10211663" y="4948070"/>
                </a:moveTo>
                <a:lnTo>
                  <a:pt x="10211663" y="4955521"/>
                </a:lnTo>
                <a:cubicBezTo>
                  <a:pt x="10301071" y="5050725"/>
                  <a:pt x="10345775" y="5161657"/>
                  <a:pt x="10345775" y="5288319"/>
                </a:cubicBezTo>
                <a:cubicBezTo>
                  <a:pt x="10345775" y="5438161"/>
                  <a:pt x="10287619" y="5565858"/>
                  <a:pt x="10171305" y="5671410"/>
                </a:cubicBezTo>
                <a:cubicBezTo>
                  <a:pt x="10054991" y="5776962"/>
                  <a:pt x="9914048" y="5829737"/>
                  <a:pt x="9748477" y="5829737"/>
                </a:cubicBezTo>
                <a:cubicBezTo>
                  <a:pt x="9664036" y="5829737"/>
                  <a:pt x="9583734" y="5820631"/>
                  <a:pt x="9507571" y="5802418"/>
                </a:cubicBezTo>
                <a:lnTo>
                  <a:pt x="9316336" y="5756472"/>
                </a:lnTo>
                <a:cubicBezTo>
                  <a:pt x="9252591" y="5741571"/>
                  <a:pt x="9195883" y="5734120"/>
                  <a:pt x="9146212" y="5734120"/>
                </a:cubicBezTo>
                <a:cubicBezTo>
                  <a:pt x="9101507" y="5734120"/>
                  <a:pt x="9057631" y="5744054"/>
                  <a:pt x="9014582" y="5763923"/>
                </a:cubicBezTo>
                <a:lnTo>
                  <a:pt x="9029484" y="5799935"/>
                </a:lnTo>
                <a:cubicBezTo>
                  <a:pt x="9069221" y="5780894"/>
                  <a:pt x="9112684" y="5771374"/>
                  <a:pt x="9159871" y="5771374"/>
                </a:cubicBezTo>
                <a:cubicBezTo>
                  <a:pt x="9212854" y="5771374"/>
                  <a:pt x="9262526" y="5777169"/>
                  <a:pt x="9308886" y="5788759"/>
                </a:cubicBezTo>
                <a:lnTo>
                  <a:pt x="9507571" y="5837188"/>
                </a:lnTo>
                <a:cubicBezTo>
                  <a:pt x="9579594" y="5855401"/>
                  <a:pt x="9660310" y="5864507"/>
                  <a:pt x="9749719" y="5864507"/>
                </a:cubicBezTo>
                <a:cubicBezTo>
                  <a:pt x="9925224" y="5864507"/>
                  <a:pt x="10074239" y="5809662"/>
                  <a:pt x="10196761" y="5699971"/>
                </a:cubicBezTo>
                <a:cubicBezTo>
                  <a:pt x="10319284" y="5590280"/>
                  <a:pt x="10380545" y="5456374"/>
                  <a:pt x="10380545" y="5298254"/>
                </a:cubicBezTo>
                <a:cubicBezTo>
                  <a:pt x="10380545" y="5150067"/>
                  <a:pt x="10324251" y="5033340"/>
                  <a:pt x="10211663" y="4948070"/>
                </a:cubicBezTo>
                <a:close/>
                <a:moveTo>
                  <a:pt x="4906238" y="4948070"/>
                </a:moveTo>
                <a:lnTo>
                  <a:pt x="4906238" y="4955521"/>
                </a:lnTo>
                <a:cubicBezTo>
                  <a:pt x="4995647" y="5050725"/>
                  <a:pt x="5040351" y="5161657"/>
                  <a:pt x="5040351" y="5288319"/>
                </a:cubicBezTo>
                <a:cubicBezTo>
                  <a:pt x="5040351" y="5438161"/>
                  <a:pt x="4982194" y="5565858"/>
                  <a:pt x="4865880" y="5671410"/>
                </a:cubicBezTo>
                <a:cubicBezTo>
                  <a:pt x="4749566" y="5776962"/>
                  <a:pt x="4608624" y="5829737"/>
                  <a:pt x="4443053" y="5829737"/>
                </a:cubicBezTo>
                <a:cubicBezTo>
                  <a:pt x="4358612" y="5829737"/>
                  <a:pt x="4278310" y="5820631"/>
                  <a:pt x="4202147" y="5802418"/>
                </a:cubicBezTo>
                <a:lnTo>
                  <a:pt x="4010912" y="5756472"/>
                </a:lnTo>
                <a:cubicBezTo>
                  <a:pt x="3947167" y="5741571"/>
                  <a:pt x="3890459" y="5734120"/>
                  <a:pt x="3840787" y="5734120"/>
                </a:cubicBezTo>
                <a:cubicBezTo>
                  <a:pt x="3796083" y="5734120"/>
                  <a:pt x="3752207" y="5744054"/>
                  <a:pt x="3709158" y="5763923"/>
                </a:cubicBezTo>
                <a:lnTo>
                  <a:pt x="3724059" y="5799935"/>
                </a:lnTo>
                <a:cubicBezTo>
                  <a:pt x="3763797" y="5780894"/>
                  <a:pt x="3807260" y="5771374"/>
                  <a:pt x="3854447" y="5771374"/>
                </a:cubicBezTo>
                <a:cubicBezTo>
                  <a:pt x="3907430" y="5771374"/>
                  <a:pt x="3957101" y="5777169"/>
                  <a:pt x="4003461" y="5788759"/>
                </a:cubicBezTo>
                <a:lnTo>
                  <a:pt x="4202147" y="5837188"/>
                </a:lnTo>
                <a:cubicBezTo>
                  <a:pt x="4274170" y="5855401"/>
                  <a:pt x="4354886" y="5864507"/>
                  <a:pt x="4444295" y="5864507"/>
                </a:cubicBezTo>
                <a:cubicBezTo>
                  <a:pt x="4619800" y="5864507"/>
                  <a:pt x="4768814" y="5809662"/>
                  <a:pt x="4891337" y="5699971"/>
                </a:cubicBezTo>
                <a:cubicBezTo>
                  <a:pt x="5013860" y="5590280"/>
                  <a:pt x="5075121" y="5456374"/>
                  <a:pt x="5075121" y="5298254"/>
                </a:cubicBezTo>
                <a:cubicBezTo>
                  <a:pt x="5075121" y="5150067"/>
                  <a:pt x="5018827" y="5033340"/>
                  <a:pt x="4906238" y="4948070"/>
                </a:cubicBezTo>
                <a:close/>
                <a:moveTo>
                  <a:pt x="9172289" y="4903366"/>
                </a:moveTo>
                <a:cubicBezTo>
                  <a:pt x="9183879" y="4955521"/>
                  <a:pt x="9220304" y="4996707"/>
                  <a:pt x="9281566" y="5026924"/>
                </a:cubicBezTo>
                <a:cubicBezTo>
                  <a:pt x="9342828" y="5057140"/>
                  <a:pt x="9462866" y="5092945"/>
                  <a:pt x="9641684" y="5134338"/>
                </a:cubicBezTo>
                <a:cubicBezTo>
                  <a:pt x="9765034" y="5163313"/>
                  <a:pt x="9848441" y="5187735"/>
                  <a:pt x="9891903" y="5207603"/>
                </a:cubicBezTo>
                <a:cubicBezTo>
                  <a:pt x="9935366" y="5227472"/>
                  <a:pt x="9975724" y="5258930"/>
                  <a:pt x="10012977" y="5301979"/>
                </a:cubicBezTo>
                <a:lnTo>
                  <a:pt x="10021670" y="5297012"/>
                </a:lnTo>
                <a:cubicBezTo>
                  <a:pt x="10002629" y="5247340"/>
                  <a:pt x="9970550" y="5210294"/>
                  <a:pt x="9925431" y="5185872"/>
                </a:cubicBezTo>
                <a:cubicBezTo>
                  <a:pt x="9880313" y="5161450"/>
                  <a:pt x="9789870" y="5132268"/>
                  <a:pt x="9654101" y="5098326"/>
                </a:cubicBezTo>
                <a:lnTo>
                  <a:pt x="9454174" y="5048655"/>
                </a:lnTo>
                <a:cubicBezTo>
                  <a:pt x="9321717" y="5016368"/>
                  <a:pt x="9241829" y="4975804"/>
                  <a:pt x="9214510" y="4926960"/>
                </a:cubicBezTo>
                <a:close/>
                <a:moveTo>
                  <a:pt x="3866865" y="4903366"/>
                </a:moveTo>
                <a:cubicBezTo>
                  <a:pt x="3878455" y="4955521"/>
                  <a:pt x="3914881" y="4996707"/>
                  <a:pt x="3976142" y="5026924"/>
                </a:cubicBezTo>
                <a:cubicBezTo>
                  <a:pt x="4037403" y="5057140"/>
                  <a:pt x="4157443" y="5092945"/>
                  <a:pt x="4336259" y="5134338"/>
                </a:cubicBezTo>
                <a:cubicBezTo>
                  <a:pt x="4459610" y="5163313"/>
                  <a:pt x="4543017" y="5187735"/>
                  <a:pt x="4586479" y="5207603"/>
                </a:cubicBezTo>
                <a:cubicBezTo>
                  <a:pt x="4629941" y="5227472"/>
                  <a:pt x="4670299" y="5258930"/>
                  <a:pt x="4707553" y="5301979"/>
                </a:cubicBezTo>
                <a:lnTo>
                  <a:pt x="4716245" y="5297012"/>
                </a:lnTo>
                <a:cubicBezTo>
                  <a:pt x="4697205" y="5247340"/>
                  <a:pt x="4665125" y="5210294"/>
                  <a:pt x="4620007" y="5185872"/>
                </a:cubicBezTo>
                <a:cubicBezTo>
                  <a:pt x="4574889" y="5161450"/>
                  <a:pt x="4484446" y="5132268"/>
                  <a:pt x="4348677" y="5098326"/>
                </a:cubicBezTo>
                <a:lnTo>
                  <a:pt x="4148750" y="5048655"/>
                </a:lnTo>
                <a:cubicBezTo>
                  <a:pt x="4016293" y="5016368"/>
                  <a:pt x="3936405" y="4975804"/>
                  <a:pt x="3909086" y="4926960"/>
                </a:cubicBezTo>
                <a:close/>
                <a:moveTo>
                  <a:pt x="6651187" y="4308551"/>
                </a:moveTo>
                <a:cubicBezTo>
                  <a:pt x="6409453" y="4308551"/>
                  <a:pt x="6288586" y="4538281"/>
                  <a:pt x="6288586" y="4997742"/>
                </a:cubicBezTo>
                <a:cubicBezTo>
                  <a:pt x="6288586" y="5160829"/>
                  <a:pt x="6306178" y="5290182"/>
                  <a:pt x="6341362" y="5385799"/>
                </a:cubicBezTo>
                <a:cubicBezTo>
                  <a:pt x="6376546" y="5481417"/>
                  <a:pt x="6435531" y="5558614"/>
                  <a:pt x="6518316" y="5617392"/>
                </a:cubicBezTo>
                <a:lnTo>
                  <a:pt x="6529492" y="5604974"/>
                </a:lnTo>
                <a:cubicBezTo>
                  <a:pt x="6394552" y="5503148"/>
                  <a:pt x="6327081" y="5295770"/>
                  <a:pt x="6327081" y="4982840"/>
                </a:cubicBezTo>
                <a:cubicBezTo>
                  <a:pt x="6327081" y="4554838"/>
                  <a:pt x="6435945" y="4340837"/>
                  <a:pt x="6653671" y="4340837"/>
                </a:cubicBezTo>
                <a:cubicBezTo>
                  <a:pt x="6719899" y="4340837"/>
                  <a:pt x="6792751" y="4362776"/>
                  <a:pt x="6872225" y="4406652"/>
                </a:cubicBezTo>
                <a:lnTo>
                  <a:pt x="6893335" y="4419070"/>
                </a:lnTo>
                <a:cubicBezTo>
                  <a:pt x="6842008" y="4345391"/>
                  <a:pt x="6761292" y="4308551"/>
                  <a:pt x="6651187" y="4308551"/>
                </a:cubicBezTo>
                <a:close/>
                <a:moveTo>
                  <a:pt x="9630508" y="4277506"/>
                </a:moveTo>
                <a:cubicBezTo>
                  <a:pt x="9556000" y="4277506"/>
                  <a:pt x="9495567" y="4297789"/>
                  <a:pt x="9449207" y="4338354"/>
                </a:cubicBezTo>
                <a:cubicBezTo>
                  <a:pt x="9402847" y="4378919"/>
                  <a:pt x="9379667" y="4431488"/>
                  <a:pt x="9379667" y="4496061"/>
                </a:cubicBezTo>
                <a:cubicBezTo>
                  <a:pt x="9379667" y="4588781"/>
                  <a:pt x="9434306" y="4659562"/>
                  <a:pt x="9543582" y="4708406"/>
                </a:cubicBezTo>
                <a:lnTo>
                  <a:pt x="9549792" y="4698472"/>
                </a:lnTo>
                <a:lnTo>
                  <a:pt x="9539857" y="4692263"/>
                </a:lnTo>
                <a:cubicBezTo>
                  <a:pt x="9456244" y="4627690"/>
                  <a:pt x="9414437" y="4564773"/>
                  <a:pt x="9414437" y="4503511"/>
                </a:cubicBezTo>
                <a:cubicBezTo>
                  <a:pt x="9414437" y="4447217"/>
                  <a:pt x="9435134" y="4400857"/>
                  <a:pt x="9476526" y="4364431"/>
                </a:cubicBezTo>
                <a:cubicBezTo>
                  <a:pt x="9517919" y="4328006"/>
                  <a:pt x="9570074" y="4309793"/>
                  <a:pt x="9632991" y="4309793"/>
                </a:cubicBezTo>
                <a:cubicBezTo>
                  <a:pt x="9737301" y="4309793"/>
                  <a:pt x="9834988" y="4358222"/>
                  <a:pt x="9926052" y="4455082"/>
                </a:cubicBezTo>
                <a:lnTo>
                  <a:pt x="9934745" y="4450115"/>
                </a:lnTo>
                <a:cubicBezTo>
                  <a:pt x="9909909" y="4395476"/>
                  <a:pt x="9870793" y="4353048"/>
                  <a:pt x="9817396" y="4322832"/>
                </a:cubicBezTo>
                <a:cubicBezTo>
                  <a:pt x="9763999" y="4292615"/>
                  <a:pt x="9701703" y="4277506"/>
                  <a:pt x="9630508" y="4277506"/>
                </a:cubicBezTo>
                <a:close/>
                <a:moveTo>
                  <a:pt x="4325083" y="4277506"/>
                </a:moveTo>
                <a:cubicBezTo>
                  <a:pt x="4250576" y="4277506"/>
                  <a:pt x="4190143" y="4297789"/>
                  <a:pt x="4143783" y="4338354"/>
                </a:cubicBezTo>
                <a:cubicBezTo>
                  <a:pt x="4097423" y="4378919"/>
                  <a:pt x="4074243" y="4431488"/>
                  <a:pt x="4074243" y="4496061"/>
                </a:cubicBezTo>
                <a:cubicBezTo>
                  <a:pt x="4074243" y="4588781"/>
                  <a:pt x="4128881" y="4659562"/>
                  <a:pt x="4238159" y="4708406"/>
                </a:cubicBezTo>
                <a:lnTo>
                  <a:pt x="4244367" y="4698472"/>
                </a:lnTo>
                <a:lnTo>
                  <a:pt x="4234433" y="4692263"/>
                </a:lnTo>
                <a:cubicBezTo>
                  <a:pt x="4150820" y="4627690"/>
                  <a:pt x="4109013" y="4564773"/>
                  <a:pt x="4109013" y="4503511"/>
                </a:cubicBezTo>
                <a:cubicBezTo>
                  <a:pt x="4109013" y="4447217"/>
                  <a:pt x="4129710" y="4400857"/>
                  <a:pt x="4171102" y="4364431"/>
                </a:cubicBezTo>
                <a:cubicBezTo>
                  <a:pt x="4212495" y="4328006"/>
                  <a:pt x="4264650" y="4309793"/>
                  <a:pt x="4327567" y="4309793"/>
                </a:cubicBezTo>
                <a:cubicBezTo>
                  <a:pt x="4431877" y="4309793"/>
                  <a:pt x="4529564" y="4358222"/>
                  <a:pt x="4620628" y="4455082"/>
                </a:cubicBezTo>
                <a:lnTo>
                  <a:pt x="4629321" y="4450115"/>
                </a:lnTo>
                <a:cubicBezTo>
                  <a:pt x="4604485" y="4395476"/>
                  <a:pt x="4565368" y="4353048"/>
                  <a:pt x="4511972" y="4322832"/>
                </a:cubicBezTo>
                <a:cubicBezTo>
                  <a:pt x="4458576" y="4292615"/>
                  <a:pt x="4396279" y="4277506"/>
                  <a:pt x="4325083" y="4277506"/>
                </a:cubicBezTo>
                <a:close/>
                <a:moveTo>
                  <a:pt x="8981966" y="4234044"/>
                </a:moveTo>
                <a:cubicBezTo>
                  <a:pt x="8895868" y="4248945"/>
                  <a:pt x="8837712" y="4279369"/>
                  <a:pt x="8807495" y="4325315"/>
                </a:cubicBezTo>
                <a:cubicBezTo>
                  <a:pt x="8777278" y="4371261"/>
                  <a:pt x="8762170" y="4452598"/>
                  <a:pt x="8762170" y="4569326"/>
                </a:cubicBezTo>
                <a:lnTo>
                  <a:pt x="8762170" y="5803660"/>
                </a:lnTo>
                <a:lnTo>
                  <a:pt x="8512571" y="5803660"/>
                </a:lnTo>
                <a:lnTo>
                  <a:pt x="8528715" y="5837188"/>
                </a:lnTo>
                <a:lnTo>
                  <a:pt x="8795698" y="5837188"/>
                </a:lnTo>
                <a:lnTo>
                  <a:pt x="8795698" y="4556908"/>
                </a:lnTo>
                <a:cubicBezTo>
                  <a:pt x="8795698" y="4461705"/>
                  <a:pt x="8807081" y="4394027"/>
                  <a:pt x="8829847" y="4353876"/>
                </a:cubicBezTo>
                <a:cubicBezTo>
                  <a:pt x="8852613" y="4313725"/>
                  <a:pt x="8895868" y="4286199"/>
                  <a:pt x="8959614" y="4271298"/>
                </a:cubicBezTo>
                <a:close/>
                <a:moveTo>
                  <a:pt x="6627593" y="4232802"/>
                </a:moveTo>
                <a:cubicBezTo>
                  <a:pt x="6753428" y="4232802"/>
                  <a:pt x="6850287" y="4286613"/>
                  <a:pt x="6918171" y="4394234"/>
                </a:cubicBezTo>
                <a:cubicBezTo>
                  <a:pt x="6982744" y="4497716"/>
                  <a:pt x="7015030" y="4680673"/>
                  <a:pt x="7015030" y="4943103"/>
                </a:cubicBezTo>
                <a:cubicBezTo>
                  <a:pt x="7015030" y="5174903"/>
                  <a:pt x="6981502" y="5351029"/>
                  <a:pt x="6914446" y="5471483"/>
                </a:cubicBezTo>
                <a:cubicBezTo>
                  <a:pt x="6847389" y="5591936"/>
                  <a:pt x="6749703" y="5652162"/>
                  <a:pt x="6621384" y="5652162"/>
                </a:cubicBezTo>
                <a:cubicBezTo>
                  <a:pt x="6345708" y="5652162"/>
                  <a:pt x="6207870" y="5424916"/>
                  <a:pt x="6207870" y="4970422"/>
                </a:cubicBezTo>
                <a:cubicBezTo>
                  <a:pt x="6207870" y="4478676"/>
                  <a:pt x="6347778" y="4232802"/>
                  <a:pt x="6627593" y="4232802"/>
                </a:cubicBezTo>
                <a:close/>
                <a:moveTo>
                  <a:pt x="10256367" y="4191823"/>
                </a:moveTo>
                <a:lnTo>
                  <a:pt x="10250158" y="4201758"/>
                </a:lnTo>
                <a:lnTo>
                  <a:pt x="10165717" y="4365673"/>
                </a:lnTo>
                <a:cubicBezTo>
                  <a:pt x="10120185" y="4453426"/>
                  <a:pt x="10085415" y="4524622"/>
                  <a:pt x="10061407" y="4579260"/>
                </a:cubicBezTo>
                <a:lnTo>
                  <a:pt x="10056440" y="4590436"/>
                </a:lnTo>
                <a:lnTo>
                  <a:pt x="10086242" y="4602854"/>
                </a:lnTo>
                <a:lnTo>
                  <a:pt x="10092451" y="4594162"/>
                </a:lnTo>
                <a:cubicBezTo>
                  <a:pt x="10099902" y="4580088"/>
                  <a:pt x="10132602" y="4512204"/>
                  <a:pt x="10190552" y="4390509"/>
                </a:cubicBezTo>
                <a:cubicBezTo>
                  <a:pt x="10214560" y="4338354"/>
                  <a:pt x="10243535" y="4283715"/>
                  <a:pt x="10277477" y="4226593"/>
                </a:cubicBezTo>
                <a:lnTo>
                  <a:pt x="10288653" y="4207967"/>
                </a:lnTo>
                <a:close/>
                <a:moveTo>
                  <a:pt x="4950943" y="4191823"/>
                </a:moveTo>
                <a:lnTo>
                  <a:pt x="4944734" y="4201758"/>
                </a:lnTo>
                <a:lnTo>
                  <a:pt x="4860293" y="4365673"/>
                </a:lnTo>
                <a:cubicBezTo>
                  <a:pt x="4814760" y="4453426"/>
                  <a:pt x="4779990" y="4524622"/>
                  <a:pt x="4755983" y="4579260"/>
                </a:cubicBezTo>
                <a:lnTo>
                  <a:pt x="4751016" y="4590436"/>
                </a:lnTo>
                <a:lnTo>
                  <a:pt x="4780818" y="4602854"/>
                </a:lnTo>
                <a:lnTo>
                  <a:pt x="4787027" y="4594162"/>
                </a:lnTo>
                <a:cubicBezTo>
                  <a:pt x="4794478" y="4580088"/>
                  <a:pt x="4827178" y="4512204"/>
                  <a:pt x="4885129" y="4390509"/>
                </a:cubicBezTo>
                <a:cubicBezTo>
                  <a:pt x="4909136" y="4338354"/>
                  <a:pt x="4938112" y="4283715"/>
                  <a:pt x="4972053" y="4226593"/>
                </a:cubicBezTo>
                <a:lnTo>
                  <a:pt x="4983229" y="4207967"/>
                </a:lnTo>
                <a:close/>
                <a:moveTo>
                  <a:pt x="7023723" y="4189340"/>
                </a:moveTo>
                <a:lnTo>
                  <a:pt x="7023723" y="4202999"/>
                </a:lnTo>
                <a:cubicBezTo>
                  <a:pt x="7135483" y="4270056"/>
                  <a:pt x="7221787" y="4371468"/>
                  <a:pt x="7282635" y="4507237"/>
                </a:cubicBezTo>
                <a:cubicBezTo>
                  <a:pt x="7343482" y="4643005"/>
                  <a:pt x="7373906" y="4801540"/>
                  <a:pt x="7373906" y="4982840"/>
                </a:cubicBezTo>
                <a:cubicBezTo>
                  <a:pt x="7373906" y="5226230"/>
                  <a:pt x="7307264" y="5426157"/>
                  <a:pt x="7173979" y="5582622"/>
                </a:cubicBezTo>
                <a:cubicBezTo>
                  <a:pt x="7040694" y="5739087"/>
                  <a:pt x="6870156" y="5817320"/>
                  <a:pt x="6662363" y="5817320"/>
                </a:cubicBezTo>
                <a:cubicBezTo>
                  <a:pt x="6507554" y="5817320"/>
                  <a:pt x="6378823" y="5779652"/>
                  <a:pt x="6276168" y="5704317"/>
                </a:cubicBezTo>
                <a:lnTo>
                  <a:pt x="6276168" y="5710526"/>
                </a:lnTo>
                <a:cubicBezTo>
                  <a:pt x="6398691" y="5805730"/>
                  <a:pt x="6530320" y="5853331"/>
                  <a:pt x="6671056" y="5853331"/>
                </a:cubicBezTo>
                <a:cubicBezTo>
                  <a:pt x="6891266" y="5853331"/>
                  <a:pt x="7069048" y="5771374"/>
                  <a:pt x="7204402" y="5607458"/>
                </a:cubicBezTo>
                <a:cubicBezTo>
                  <a:pt x="7339757" y="5443542"/>
                  <a:pt x="7407434" y="5228300"/>
                  <a:pt x="7407434" y="4961730"/>
                </a:cubicBezTo>
                <a:cubicBezTo>
                  <a:pt x="7407434" y="4780429"/>
                  <a:pt x="7373079" y="4620653"/>
                  <a:pt x="7304366" y="4482401"/>
                </a:cubicBezTo>
                <a:cubicBezTo>
                  <a:pt x="7235654" y="4344149"/>
                  <a:pt x="7142107" y="4246462"/>
                  <a:pt x="7023723" y="4189340"/>
                </a:cubicBezTo>
                <a:close/>
                <a:moveTo>
                  <a:pt x="5773278" y="4188098"/>
                </a:moveTo>
                <a:lnTo>
                  <a:pt x="5632957" y="4327178"/>
                </a:lnTo>
                <a:lnTo>
                  <a:pt x="5632957" y="5616150"/>
                </a:lnTo>
                <a:lnTo>
                  <a:pt x="5803081" y="5803660"/>
                </a:lnTo>
                <a:lnTo>
                  <a:pt x="5199574" y="5803660"/>
                </a:lnTo>
                <a:lnTo>
                  <a:pt x="5230619" y="5837188"/>
                </a:lnTo>
                <a:lnTo>
                  <a:pt x="5876347" y="5837188"/>
                </a:lnTo>
                <a:lnTo>
                  <a:pt x="5667727" y="5603733"/>
                </a:lnTo>
                <a:lnTo>
                  <a:pt x="5667727" y="4338354"/>
                </a:lnTo>
                <a:lnTo>
                  <a:pt x="5794389" y="4212934"/>
                </a:lnTo>
                <a:close/>
                <a:moveTo>
                  <a:pt x="3582529" y="4188098"/>
                </a:moveTo>
                <a:lnTo>
                  <a:pt x="3442207" y="4327178"/>
                </a:lnTo>
                <a:lnTo>
                  <a:pt x="3442207" y="5616150"/>
                </a:lnTo>
                <a:lnTo>
                  <a:pt x="3612331" y="5803660"/>
                </a:lnTo>
                <a:lnTo>
                  <a:pt x="3008824" y="5803660"/>
                </a:lnTo>
                <a:lnTo>
                  <a:pt x="3039869" y="5837188"/>
                </a:lnTo>
                <a:lnTo>
                  <a:pt x="3685597" y="5837188"/>
                </a:lnTo>
                <a:lnTo>
                  <a:pt x="3476977" y="5603733"/>
                </a:lnTo>
                <a:lnTo>
                  <a:pt x="3476977" y="4338354"/>
                </a:lnTo>
                <a:lnTo>
                  <a:pt x="3603639" y="4212934"/>
                </a:lnTo>
                <a:close/>
                <a:moveTo>
                  <a:pt x="7531561" y="4142152"/>
                </a:moveTo>
                <a:lnTo>
                  <a:pt x="7696719" y="4279990"/>
                </a:lnTo>
                <a:lnTo>
                  <a:pt x="7696719" y="5273418"/>
                </a:lnTo>
                <a:cubicBezTo>
                  <a:pt x="7696719" y="5422432"/>
                  <a:pt x="7680162" y="5527570"/>
                  <a:pt x="7647047" y="5588831"/>
                </a:cubicBezTo>
                <a:cubicBezTo>
                  <a:pt x="7613933" y="5650093"/>
                  <a:pt x="7546877" y="5698936"/>
                  <a:pt x="7445878" y="5735362"/>
                </a:cubicBezTo>
                <a:lnTo>
                  <a:pt x="8024550" y="5735362"/>
                </a:lnTo>
                <a:lnTo>
                  <a:pt x="8089123" y="5803660"/>
                </a:lnTo>
                <a:lnTo>
                  <a:pt x="7466989" y="5803660"/>
                </a:lnTo>
                <a:lnTo>
                  <a:pt x="7486857" y="5837188"/>
                </a:lnTo>
                <a:lnTo>
                  <a:pt x="8159905" y="5837188"/>
                </a:lnTo>
                <a:lnTo>
                  <a:pt x="8051869" y="5721702"/>
                </a:lnTo>
                <a:cubicBezTo>
                  <a:pt x="7941764" y="5689416"/>
                  <a:pt x="7871810" y="5638089"/>
                  <a:pt x="7842008" y="5567721"/>
                </a:cubicBezTo>
                <a:cubicBezTo>
                  <a:pt x="7812205" y="5497353"/>
                  <a:pt x="7797303" y="5348753"/>
                  <a:pt x="7797303" y="5121920"/>
                </a:cubicBezTo>
                <a:lnTo>
                  <a:pt x="7797303" y="4406652"/>
                </a:lnTo>
                <a:lnTo>
                  <a:pt x="7864360" y="4537040"/>
                </a:lnTo>
                <a:lnTo>
                  <a:pt x="7864360" y="5216296"/>
                </a:lnTo>
                <a:lnTo>
                  <a:pt x="7863118" y="5333024"/>
                </a:lnTo>
                <a:cubicBezTo>
                  <a:pt x="7863118" y="5539160"/>
                  <a:pt x="7920240" y="5661269"/>
                  <a:pt x="8034484" y="5699350"/>
                </a:cubicBezTo>
                <a:lnTo>
                  <a:pt x="8024550" y="5690658"/>
                </a:lnTo>
                <a:cubicBezTo>
                  <a:pt x="7965772" y="5650920"/>
                  <a:pt x="7928105" y="5589659"/>
                  <a:pt x="7911548" y="5506873"/>
                </a:cubicBezTo>
                <a:lnTo>
                  <a:pt x="7896646" y="5328056"/>
                </a:lnTo>
                <a:lnTo>
                  <a:pt x="7897888" y="5272176"/>
                </a:lnTo>
                <a:lnTo>
                  <a:pt x="7897888" y="4597887"/>
                </a:lnTo>
                <a:lnTo>
                  <a:pt x="8484010" y="5735362"/>
                </a:lnTo>
                <a:lnTo>
                  <a:pt x="8693872" y="5735362"/>
                </a:lnTo>
                <a:lnTo>
                  <a:pt x="8693872" y="4641350"/>
                </a:lnTo>
                <a:lnTo>
                  <a:pt x="8693872" y="4560633"/>
                </a:lnTo>
                <a:cubicBezTo>
                  <a:pt x="8693872" y="4433971"/>
                  <a:pt x="8714568" y="4339182"/>
                  <a:pt x="8755961" y="4276265"/>
                </a:cubicBezTo>
                <a:cubicBezTo>
                  <a:pt x="8783280" y="4235700"/>
                  <a:pt x="8844128" y="4190995"/>
                  <a:pt x="8938503" y="4142152"/>
                </a:cubicBezTo>
                <a:lnTo>
                  <a:pt x="8374733" y="4142152"/>
                </a:lnTo>
                <a:cubicBezTo>
                  <a:pt x="8467453" y="4186856"/>
                  <a:pt x="8525610" y="4233423"/>
                  <a:pt x="8549204" y="4281853"/>
                </a:cubicBezTo>
                <a:cubicBezTo>
                  <a:pt x="8572798" y="4330282"/>
                  <a:pt x="8584595" y="4426521"/>
                  <a:pt x="8584595" y="4570568"/>
                </a:cubicBezTo>
                <a:lnTo>
                  <a:pt x="8584595" y="4636383"/>
                </a:lnTo>
                <a:lnTo>
                  <a:pt x="8584595" y="5216296"/>
                </a:lnTo>
                <a:lnTo>
                  <a:pt x="8112717" y="4289924"/>
                </a:lnTo>
                <a:lnTo>
                  <a:pt x="8266698" y="4185614"/>
                </a:lnTo>
                <a:lnTo>
                  <a:pt x="8243104" y="4162020"/>
                </a:lnTo>
                <a:lnTo>
                  <a:pt x="8069254" y="4279990"/>
                </a:lnTo>
                <a:lnTo>
                  <a:pt x="8584595" y="5283352"/>
                </a:lnTo>
                <a:lnTo>
                  <a:pt x="8584595" y="5432366"/>
                </a:lnTo>
                <a:lnTo>
                  <a:pt x="7983571" y="4260121"/>
                </a:lnTo>
                <a:lnTo>
                  <a:pt x="8159905" y="4142152"/>
                </a:lnTo>
                <a:close/>
                <a:moveTo>
                  <a:pt x="5149902" y="4142152"/>
                </a:moveTo>
                <a:lnTo>
                  <a:pt x="5322510" y="4297375"/>
                </a:lnTo>
                <a:lnTo>
                  <a:pt x="5322510" y="5592557"/>
                </a:lnTo>
                <a:lnTo>
                  <a:pt x="5149902" y="5735362"/>
                </a:lnTo>
                <a:lnTo>
                  <a:pt x="5728574" y="5735362"/>
                </a:lnTo>
                <a:lnTo>
                  <a:pt x="5572109" y="5603733"/>
                </a:lnTo>
                <a:lnTo>
                  <a:pt x="5572109" y="4311035"/>
                </a:lnTo>
                <a:lnTo>
                  <a:pt x="5738508" y="4142152"/>
                </a:lnTo>
                <a:close/>
                <a:moveTo>
                  <a:pt x="2959153" y="4142152"/>
                </a:moveTo>
                <a:lnTo>
                  <a:pt x="3131761" y="4297375"/>
                </a:lnTo>
                <a:lnTo>
                  <a:pt x="3131761" y="5592557"/>
                </a:lnTo>
                <a:lnTo>
                  <a:pt x="2959153" y="5735362"/>
                </a:lnTo>
                <a:lnTo>
                  <a:pt x="3537825" y="5735362"/>
                </a:lnTo>
                <a:lnTo>
                  <a:pt x="3381359" y="5603733"/>
                </a:lnTo>
                <a:lnTo>
                  <a:pt x="3381359" y="4311035"/>
                </a:lnTo>
                <a:lnTo>
                  <a:pt x="3547759" y="4142152"/>
                </a:lnTo>
                <a:close/>
                <a:moveTo>
                  <a:pt x="6627593" y="4126009"/>
                </a:moveTo>
                <a:cubicBezTo>
                  <a:pt x="6417318" y="4126009"/>
                  <a:pt x="6250091" y="4199688"/>
                  <a:pt x="6125912" y="4347046"/>
                </a:cubicBezTo>
                <a:cubicBezTo>
                  <a:pt x="6001734" y="4494405"/>
                  <a:pt x="5939645" y="4693091"/>
                  <a:pt x="5939645" y="4943103"/>
                </a:cubicBezTo>
                <a:cubicBezTo>
                  <a:pt x="5939645" y="5235336"/>
                  <a:pt x="6030295" y="5455960"/>
                  <a:pt x="6211596" y="5604974"/>
                </a:cubicBezTo>
                <a:cubicBezTo>
                  <a:pt x="6334946" y="5705973"/>
                  <a:pt x="6475682" y="5756472"/>
                  <a:pt x="6633802" y="5756472"/>
                </a:cubicBezTo>
                <a:cubicBezTo>
                  <a:pt x="6834144" y="5756472"/>
                  <a:pt x="6993713" y="5684863"/>
                  <a:pt x="7112510" y="5541643"/>
                </a:cubicBezTo>
                <a:cubicBezTo>
                  <a:pt x="7231308" y="5398424"/>
                  <a:pt x="7290706" y="5206362"/>
                  <a:pt x="7290706" y="4965455"/>
                </a:cubicBezTo>
                <a:cubicBezTo>
                  <a:pt x="7290706" y="4710476"/>
                  <a:pt x="7230480" y="4506823"/>
                  <a:pt x="7110027" y="4354497"/>
                </a:cubicBezTo>
                <a:cubicBezTo>
                  <a:pt x="6989574" y="4202172"/>
                  <a:pt x="6828763" y="4126009"/>
                  <a:pt x="6627593" y="4126009"/>
                </a:cubicBezTo>
                <a:close/>
                <a:moveTo>
                  <a:pt x="9592012" y="4114833"/>
                </a:moveTo>
                <a:cubicBezTo>
                  <a:pt x="9441342" y="4114833"/>
                  <a:pt x="9319026" y="4155605"/>
                  <a:pt x="9225065" y="4237148"/>
                </a:cubicBezTo>
                <a:cubicBezTo>
                  <a:pt x="9131103" y="4318692"/>
                  <a:pt x="9084122" y="4424865"/>
                  <a:pt x="9084122" y="4555666"/>
                </a:cubicBezTo>
                <a:cubicBezTo>
                  <a:pt x="9084122" y="4682328"/>
                  <a:pt x="9119306" y="4781257"/>
                  <a:pt x="9189674" y="4852453"/>
                </a:cubicBezTo>
                <a:cubicBezTo>
                  <a:pt x="9260042" y="4923649"/>
                  <a:pt x="9373458" y="4974562"/>
                  <a:pt x="9529923" y="5005192"/>
                </a:cubicBezTo>
                <a:cubicBezTo>
                  <a:pt x="9732748" y="5044930"/>
                  <a:pt x="9866861" y="5087978"/>
                  <a:pt x="9932261" y="5134338"/>
                </a:cubicBezTo>
                <a:cubicBezTo>
                  <a:pt x="10023325" y="5199739"/>
                  <a:pt x="10068858" y="5282524"/>
                  <a:pt x="10068858" y="5382695"/>
                </a:cubicBezTo>
                <a:cubicBezTo>
                  <a:pt x="10068858" y="5469620"/>
                  <a:pt x="10036157" y="5538746"/>
                  <a:pt x="9970757" y="5590073"/>
                </a:cubicBezTo>
                <a:cubicBezTo>
                  <a:pt x="9905356" y="5641400"/>
                  <a:pt x="9817189" y="5667064"/>
                  <a:pt x="9706256" y="5667064"/>
                </a:cubicBezTo>
                <a:cubicBezTo>
                  <a:pt x="9565521" y="5667064"/>
                  <a:pt x="9451690" y="5631052"/>
                  <a:pt x="9364766" y="5559028"/>
                </a:cubicBezTo>
                <a:cubicBezTo>
                  <a:pt x="9277840" y="5487005"/>
                  <a:pt x="9225686" y="5386006"/>
                  <a:pt x="9208300" y="5256033"/>
                </a:cubicBezTo>
                <a:lnTo>
                  <a:pt x="9185948" y="5249824"/>
                </a:lnTo>
                <a:cubicBezTo>
                  <a:pt x="9144556" y="5389732"/>
                  <a:pt x="9072532" y="5537090"/>
                  <a:pt x="8969878" y="5691899"/>
                </a:cubicBezTo>
                <a:lnTo>
                  <a:pt x="8979812" y="5709284"/>
                </a:lnTo>
                <a:cubicBezTo>
                  <a:pt x="9033623" y="5676998"/>
                  <a:pt x="9085778" y="5660855"/>
                  <a:pt x="9136277" y="5660855"/>
                </a:cubicBezTo>
                <a:cubicBezTo>
                  <a:pt x="9174358" y="5660855"/>
                  <a:pt x="9222788" y="5667891"/>
                  <a:pt x="9281566" y="5681965"/>
                </a:cubicBezTo>
                <a:lnTo>
                  <a:pt x="9426855" y="5717977"/>
                </a:lnTo>
                <a:cubicBezTo>
                  <a:pt x="9543582" y="5746952"/>
                  <a:pt x="9649134" y="5761439"/>
                  <a:pt x="9743510" y="5761439"/>
                </a:cubicBezTo>
                <a:cubicBezTo>
                  <a:pt x="9894180" y="5761439"/>
                  <a:pt x="10020635" y="5715286"/>
                  <a:pt x="10122875" y="5622980"/>
                </a:cubicBezTo>
                <a:cubicBezTo>
                  <a:pt x="10225115" y="5530674"/>
                  <a:pt x="10276236" y="5416637"/>
                  <a:pt x="10276236" y="5280869"/>
                </a:cubicBezTo>
                <a:cubicBezTo>
                  <a:pt x="10276236" y="5037479"/>
                  <a:pt x="10126807" y="4879772"/>
                  <a:pt x="9827951" y="4807749"/>
                </a:cubicBezTo>
                <a:lnTo>
                  <a:pt x="9618090" y="4756835"/>
                </a:lnTo>
                <a:cubicBezTo>
                  <a:pt x="9408642" y="4706337"/>
                  <a:pt x="9303918" y="4611547"/>
                  <a:pt x="9303918" y="4472467"/>
                </a:cubicBezTo>
                <a:cubicBezTo>
                  <a:pt x="9303918" y="4397960"/>
                  <a:pt x="9333307" y="4336077"/>
                  <a:pt x="9392085" y="4286820"/>
                </a:cubicBezTo>
                <a:cubicBezTo>
                  <a:pt x="9450862" y="4237562"/>
                  <a:pt x="9524542" y="4212934"/>
                  <a:pt x="9613122" y="4212934"/>
                </a:cubicBezTo>
                <a:cubicBezTo>
                  <a:pt x="9709154" y="4212934"/>
                  <a:pt x="9794837" y="4246462"/>
                  <a:pt x="9870172" y="4313518"/>
                </a:cubicBezTo>
                <a:cubicBezTo>
                  <a:pt x="9899975" y="4340010"/>
                  <a:pt x="9922327" y="4367743"/>
                  <a:pt x="9937228" y="4396718"/>
                </a:cubicBezTo>
                <a:cubicBezTo>
                  <a:pt x="9952130" y="4425693"/>
                  <a:pt x="9971170" y="4477434"/>
                  <a:pt x="9994350" y="4551941"/>
                </a:cubicBezTo>
                <a:cubicBezTo>
                  <a:pt x="9996006" y="4556908"/>
                  <a:pt x="9998490" y="4563945"/>
                  <a:pt x="10001801" y="4573051"/>
                </a:cubicBezTo>
                <a:lnTo>
                  <a:pt x="10008010" y="4565601"/>
                </a:lnTo>
                <a:cubicBezTo>
                  <a:pt x="10024567" y="4537454"/>
                  <a:pt x="10058095" y="4461291"/>
                  <a:pt x="10108595" y="4337112"/>
                </a:cubicBezTo>
                <a:cubicBezTo>
                  <a:pt x="10134258" y="4274195"/>
                  <a:pt x="10168614" y="4213762"/>
                  <a:pt x="10211663" y="4155812"/>
                </a:cubicBezTo>
                <a:lnTo>
                  <a:pt x="10198003" y="4149603"/>
                </a:lnTo>
                <a:cubicBezTo>
                  <a:pt x="10149987" y="4177750"/>
                  <a:pt x="10105697" y="4191823"/>
                  <a:pt x="10065132" y="4191823"/>
                </a:cubicBezTo>
                <a:cubicBezTo>
                  <a:pt x="10036157" y="4191823"/>
                  <a:pt x="9991453" y="4183545"/>
                  <a:pt x="9931019" y="4166988"/>
                </a:cubicBezTo>
                <a:cubicBezTo>
                  <a:pt x="9801874" y="4132218"/>
                  <a:pt x="9688871" y="4114833"/>
                  <a:pt x="9592012" y="4114833"/>
                </a:cubicBezTo>
                <a:close/>
                <a:moveTo>
                  <a:pt x="4286588" y="4114833"/>
                </a:moveTo>
                <a:cubicBezTo>
                  <a:pt x="4135919" y="4114833"/>
                  <a:pt x="4013603" y="4155605"/>
                  <a:pt x="3919641" y="4237148"/>
                </a:cubicBezTo>
                <a:cubicBezTo>
                  <a:pt x="3825679" y="4318692"/>
                  <a:pt x="3778698" y="4424865"/>
                  <a:pt x="3778698" y="4555666"/>
                </a:cubicBezTo>
                <a:cubicBezTo>
                  <a:pt x="3778698" y="4682328"/>
                  <a:pt x="3813882" y="4781257"/>
                  <a:pt x="3884250" y="4852453"/>
                </a:cubicBezTo>
                <a:cubicBezTo>
                  <a:pt x="3954618" y="4923649"/>
                  <a:pt x="4068034" y="4974562"/>
                  <a:pt x="4224499" y="5005192"/>
                </a:cubicBezTo>
                <a:cubicBezTo>
                  <a:pt x="4427324" y="5044930"/>
                  <a:pt x="4561436" y="5087978"/>
                  <a:pt x="4626837" y="5134338"/>
                </a:cubicBezTo>
                <a:cubicBezTo>
                  <a:pt x="4717901" y="5199739"/>
                  <a:pt x="4763434" y="5282524"/>
                  <a:pt x="4763434" y="5382695"/>
                </a:cubicBezTo>
                <a:cubicBezTo>
                  <a:pt x="4763434" y="5469620"/>
                  <a:pt x="4730733" y="5538746"/>
                  <a:pt x="4665332" y="5590073"/>
                </a:cubicBezTo>
                <a:cubicBezTo>
                  <a:pt x="4599931" y="5641400"/>
                  <a:pt x="4511765" y="5667064"/>
                  <a:pt x="4400832" y="5667064"/>
                </a:cubicBezTo>
                <a:cubicBezTo>
                  <a:pt x="4260097" y="5667064"/>
                  <a:pt x="4146267" y="5631052"/>
                  <a:pt x="4059342" y="5559028"/>
                </a:cubicBezTo>
                <a:cubicBezTo>
                  <a:pt x="3972416" y="5487005"/>
                  <a:pt x="3920262" y="5386006"/>
                  <a:pt x="3902877" y="5256033"/>
                </a:cubicBezTo>
                <a:lnTo>
                  <a:pt x="3880525" y="5249824"/>
                </a:lnTo>
                <a:cubicBezTo>
                  <a:pt x="3839132" y="5389732"/>
                  <a:pt x="3767108" y="5537090"/>
                  <a:pt x="3664454" y="5691899"/>
                </a:cubicBezTo>
                <a:lnTo>
                  <a:pt x="3674388" y="5709284"/>
                </a:lnTo>
                <a:cubicBezTo>
                  <a:pt x="3728199" y="5676998"/>
                  <a:pt x="3780354" y="5660855"/>
                  <a:pt x="3830853" y="5660855"/>
                </a:cubicBezTo>
                <a:cubicBezTo>
                  <a:pt x="3868935" y="5660855"/>
                  <a:pt x="3917364" y="5667891"/>
                  <a:pt x="3976142" y="5681965"/>
                </a:cubicBezTo>
                <a:lnTo>
                  <a:pt x="4121431" y="5717977"/>
                </a:lnTo>
                <a:cubicBezTo>
                  <a:pt x="4238159" y="5746952"/>
                  <a:pt x="4343710" y="5761439"/>
                  <a:pt x="4438086" y="5761439"/>
                </a:cubicBezTo>
                <a:cubicBezTo>
                  <a:pt x="4588756" y="5761439"/>
                  <a:pt x="4715211" y="5715286"/>
                  <a:pt x="4817451" y="5622980"/>
                </a:cubicBezTo>
                <a:cubicBezTo>
                  <a:pt x="4919691" y="5530674"/>
                  <a:pt x="4970811" y="5416637"/>
                  <a:pt x="4970811" y="5280869"/>
                </a:cubicBezTo>
                <a:cubicBezTo>
                  <a:pt x="4970811" y="5037479"/>
                  <a:pt x="4821383" y="4879772"/>
                  <a:pt x="4522527" y="4807749"/>
                </a:cubicBezTo>
                <a:lnTo>
                  <a:pt x="4312665" y="4756835"/>
                </a:lnTo>
                <a:cubicBezTo>
                  <a:pt x="4103218" y="4706337"/>
                  <a:pt x="3998494" y="4611547"/>
                  <a:pt x="3998494" y="4472467"/>
                </a:cubicBezTo>
                <a:cubicBezTo>
                  <a:pt x="3998494" y="4397960"/>
                  <a:pt x="4027883" y="4336077"/>
                  <a:pt x="4086661" y="4286820"/>
                </a:cubicBezTo>
                <a:cubicBezTo>
                  <a:pt x="4145439" y="4237562"/>
                  <a:pt x="4219118" y="4212934"/>
                  <a:pt x="4307699" y="4212934"/>
                </a:cubicBezTo>
                <a:cubicBezTo>
                  <a:pt x="4403730" y="4212934"/>
                  <a:pt x="4489413" y="4246462"/>
                  <a:pt x="4564747" y="4313518"/>
                </a:cubicBezTo>
                <a:cubicBezTo>
                  <a:pt x="4594550" y="4340010"/>
                  <a:pt x="4616903" y="4367743"/>
                  <a:pt x="4631804" y="4396718"/>
                </a:cubicBezTo>
                <a:cubicBezTo>
                  <a:pt x="4646705" y="4425693"/>
                  <a:pt x="4665747" y="4477434"/>
                  <a:pt x="4688926" y="4551941"/>
                </a:cubicBezTo>
                <a:cubicBezTo>
                  <a:pt x="4690582" y="4556908"/>
                  <a:pt x="4693065" y="4563945"/>
                  <a:pt x="4696377" y="4573051"/>
                </a:cubicBezTo>
                <a:lnTo>
                  <a:pt x="4702585" y="4565601"/>
                </a:lnTo>
                <a:cubicBezTo>
                  <a:pt x="4719143" y="4537454"/>
                  <a:pt x="4752671" y="4461291"/>
                  <a:pt x="4803170" y="4337112"/>
                </a:cubicBezTo>
                <a:cubicBezTo>
                  <a:pt x="4828835" y="4274195"/>
                  <a:pt x="4863190" y="4213762"/>
                  <a:pt x="4906238" y="4155812"/>
                </a:cubicBezTo>
                <a:lnTo>
                  <a:pt x="4892579" y="4149603"/>
                </a:lnTo>
                <a:cubicBezTo>
                  <a:pt x="4844564" y="4177750"/>
                  <a:pt x="4800273" y="4191823"/>
                  <a:pt x="4759708" y="4191823"/>
                </a:cubicBezTo>
                <a:cubicBezTo>
                  <a:pt x="4730733" y="4191823"/>
                  <a:pt x="4686029" y="4183545"/>
                  <a:pt x="4625595" y="4166988"/>
                </a:cubicBezTo>
                <a:cubicBezTo>
                  <a:pt x="4496449" y="4132218"/>
                  <a:pt x="4383447" y="4114833"/>
                  <a:pt x="4286588" y="4114833"/>
                </a:cubicBezTo>
                <a:close/>
                <a:moveTo>
                  <a:pt x="3112367" y="3825497"/>
                </a:moveTo>
                <a:cubicBezTo>
                  <a:pt x="3040343" y="3879308"/>
                  <a:pt x="2963766" y="3969337"/>
                  <a:pt x="2882636" y="4095585"/>
                </a:cubicBezTo>
                <a:cubicBezTo>
                  <a:pt x="2801506" y="4221833"/>
                  <a:pt x="2731139" y="4361120"/>
                  <a:pt x="2671533" y="4513446"/>
                </a:cubicBezTo>
                <a:lnTo>
                  <a:pt x="2604477" y="4689779"/>
                </a:lnTo>
                <a:lnTo>
                  <a:pt x="2248084" y="5619876"/>
                </a:lnTo>
                <a:lnTo>
                  <a:pt x="2404549" y="5803660"/>
                </a:lnTo>
                <a:lnTo>
                  <a:pt x="1809734" y="5803660"/>
                </a:lnTo>
                <a:lnTo>
                  <a:pt x="1837054" y="5837188"/>
                </a:lnTo>
                <a:lnTo>
                  <a:pt x="2477815" y="5837188"/>
                </a:lnTo>
                <a:lnTo>
                  <a:pt x="2284096" y="5611183"/>
                </a:lnTo>
                <a:lnTo>
                  <a:pt x="2634279" y="4698472"/>
                </a:lnTo>
                <a:cubicBezTo>
                  <a:pt x="2802334" y="4258880"/>
                  <a:pt x="2965422" y="3977409"/>
                  <a:pt x="3123543" y="3854058"/>
                </a:cubicBezTo>
                <a:close/>
                <a:moveTo>
                  <a:pt x="3045310" y="3749748"/>
                </a:moveTo>
                <a:cubicBezTo>
                  <a:pt x="2925271" y="3844124"/>
                  <a:pt x="2744798" y="3914491"/>
                  <a:pt x="2503892" y="3960851"/>
                </a:cubicBezTo>
                <a:lnTo>
                  <a:pt x="2480299" y="3965819"/>
                </a:lnTo>
                <a:cubicBezTo>
                  <a:pt x="2542388" y="4026252"/>
                  <a:pt x="2573432" y="4098689"/>
                  <a:pt x="2573432" y="4183131"/>
                </a:cubicBezTo>
                <a:cubicBezTo>
                  <a:pt x="2573432" y="4266744"/>
                  <a:pt x="2534109" y="4412861"/>
                  <a:pt x="2455463" y="4621481"/>
                </a:cubicBezTo>
                <a:lnTo>
                  <a:pt x="2192204" y="5324331"/>
                </a:lnTo>
                <a:lnTo>
                  <a:pt x="1848230" y="4342079"/>
                </a:lnTo>
                <a:lnTo>
                  <a:pt x="1958749" y="4232802"/>
                </a:lnTo>
                <a:lnTo>
                  <a:pt x="1936396" y="4209208"/>
                </a:lnTo>
                <a:lnTo>
                  <a:pt x="1809734" y="4334629"/>
                </a:lnTo>
                <a:lnTo>
                  <a:pt x="2176061" y="5367794"/>
                </a:lnTo>
                <a:lnTo>
                  <a:pt x="2127631" y="5483280"/>
                </a:lnTo>
                <a:lnTo>
                  <a:pt x="1717842" y="4317244"/>
                </a:lnTo>
                <a:lnTo>
                  <a:pt x="1892934" y="4142152"/>
                </a:lnTo>
                <a:lnTo>
                  <a:pt x="1277009" y="4142152"/>
                </a:lnTo>
                <a:lnTo>
                  <a:pt x="1468244" y="4306068"/>
                </a:lnTo>
                <a:lnTo>
                  <a:pt x="1922737" y="5600007"/>
                </a:lnTo>
                <a:lnTo>
                  <a:pt x="1758821" y="5735362"/>
                </a:lnTo>
                <a:lnTo>
                  <a:pt x="2331284" y="5735362"/>
                </a:lnTo>
                <a:lnTo>
                  <a:pt x="2183512" y="5606216"/>
                </a:lnTo>
                <a:lnTo>
                  <a:pt x="2546113" y="4657493"/>
                </a:lnTo>
                <a:cubicBezTo>
                  <a:pt x="2642145" y="4404169"/>
                  <a:pt x="2724516" y="4217901"/>
                  <a:pt x="2793228" y="4098689"/>
                </a:cubicBezTo>
                <a:cubicBezTo>
                  <a:pt x="2861940" y="3979478"/>
                  <a:pt x="2950521" y="3867718"/>
                  <a:pt x="3058970" y="3763408"/>
                </a:cubicBezTo>
                <a:close/>
                <a:moveTo>
                  <a:pt x="7747539" y="2324761"/>
                </a:moveTo>
                <a:cubicBezTo>
                  <a:pt x="7796383" y="2449767"/>
                  <a:pt x="7880410" y="2567323"/>
                  <a:pt x="7999621" y="2677428"/>
                </a:cubicBezTo>
                <a:lnTo>
                  <a:pt x="7957401" y="2755660"/>
                </a:lnTo>
                <a:lnTo>
                  <a:pt x="6597646" y="2755660"/>
                </a:lnTo>
                <a:lnTo>
                  <a:pt x="6617515" y="2789188"/>
                </a:lnTo>
                <a:lnTo>
                  <a:pt x="7973544" y="2789188"/>
                </a:lnTo>
                <a:lnTo>
                  <a:pt x="8038117" y="2677428"/>
                </a:lnTo>
                <a:lnTo>
                  <a:pt x="8018248" y="2657559"/>
                </a:lnTo>
                <a:cubicBezTo>
                  <a:pt x="7909799" y="2551593"/>
                  <a:pt x="7832808" y="2445628"/>
                  <a:pt x="7787276" y="2339662"/>
                </a:cubicBezTo>
                <a:close/>
                <a:moveTo>
                  <a:pt x="7492973" y="1578448"/>
                </a:moveTo>
                <a:lnTo>
                  <a:pt x="7492973" y="2127317"/>
                </a:lnTo>
                <a:lnTo>
                  <a:pt x="7524018" y="2143460"/>
                </a:lnTo>
                <a:lnTo>
                  <a:pt x="7524018" y="1594591"/>
                </a:lnTo>
                <a:close/>
                <a:moveTo>
                  <a:pt x="4299262" y="1270486"/>
                </a:moveTo>
                <a:lnTo>
                  <a:pt x="4232205" y="1271727"/>
                </a:lnTo>
                <a:lnTo>
                  <a:pt x="4232205" y="2565667"/>
                </a:lnTo>
                <a:lnTo>
                  <a:pt x="4398605" y="2755660"/>
                </a:lnTo>
                <a:lnTo>
                  <a:pt x="3803790" y="2755660"/>
                </a:lnTo>
                <a:lnTo>
                  <a:pt x="3832350" y="2789188"/>
                </a:lnTo>
                <a:lnTo>
                  <a:pt x="4466902" y="2789188"/>
                </a:lnTo>
                <a:lnTo>
                  <a:pt x="4269459" y="2555733"/>
                </a:lnTo>
                <a:lnTo>
                  <a:pt x="4264492" y="1307739"/>
                </a:lnTo>
                <a:cubicBezTo>
                  <a:pt x="4285188" y="1305256"/>
                  <a:pt x="4305057" y="1304014"/>
                  <a:pt x="4324097" y="1304014"/>
                </a:cubicBezTo>
                <a:cubicBezTo>
                  <a:pt x="4409366" y="1304014"/>
                  <a:pt x="4483873" y="1324710"/>
                  <a:pt x="4547618" y="1366103"/>
                </a:cubicBezTo>
                <a:cubicBezTo>
                  <a:pt x="4529406" y="1328022"/>
                  <a:pt x="4503535" y="1302565"/>
                  <a:pt x="4470007" y="1289733"/>
                </a:cubicBezTo>
                <a:cubicBezTo>
                  <a:pt x="4436479" y="1276902"/>
                  <a:pt x="4379563" y="1270486"/>
                  <a:pt x="4299262" y="1270486"/>
                </a:cubicBezTo>
                <a:close/>
                <a:moveTo>
                  <a:pt x="7871717" y="1155000"/>
                </a:moveTo>
                <a:cubicBezTo>
                  <a:pt x="7783965" y="1261793"/>
                  <a:pt x="7712355" y="1379349"/>
                  <a:pt x="7656889" y="1507666"/>
                </a:cubicBezTo>
                <a:lnTo>
                  <a:pt x="7677999" y="1533744"/>
                </a:lnTo>
                <a:cubicBezTo>
                  <a:pt x="7711941" y="1441852"/>
                  <a:pt x="7779411" y="1328022"/>
                  <a:pt x="7880410" y="1192253"/>
                </a:cubicBezTo>
                <a:lnTo>
                  <a:pt x="7889102" y="1181077"/>
                </a:lnTo>
                <a:close/>
                <a:moveTo>
                  <a:pt x="4854340" y="1147549"/>
                </a:moveTo>
                <a:lnTo>
                  <a:pt x="4848131" y="1155000"/>
                </a:lnTo>
                <a:cubicBezTo>
                  <a:pt x="4791008" y="1222056"/>
                  <a:pt x="4731816" y="1341267"/>
                  <a:pt x="4670555" y="1512634"/>
                </a:cubicBezTo>
                <a:lnTo>
                  <a:pt x="4666830" y="1523810"/>
                </a:lnTo>
                <a:lnTo>
                  <a:pt x="4694149" y="1547404"/>
                </a:lnTo>
                <a:lnTo>
                  <a:pt x="4699116" y="1534986"/>
                </a:lnTo>
                <a:cubicBezTo>
                  <a:pt x="4762033" y="1366103"/>
                  <a:pt x="4822053" y="1245236"/>
                  <a:pt x="4879175" y="1172385"/>
                </a:cubicBezTo>
                <a:close/>
                <a:moveTo>
                  <a:pt x="6329881" y="1137615"/>
                </a:moveTo>
                <a:lnTo>
                  <a:pt x="6192043" y="1274211"/>
                </a:lnTo>
                <a:lnTo>
                  <a:pt x="6192043" y="2568151"/>
                </a:lnTo>
                <a:lnTo>
                  <a:pt x="6358442" y="2755660"/>
                </a:lnTo>
                <a:lnTo>
                  <a:pt x="5753694" y="2755660"/>
                </a:lnTo>
                <a:lnTo>
                  <a:pt x="5784738" y="2789188"/>
                </a:lnTo>
                <a:lnTo>
                  <a:pt x="6429224" y="2789188"/>
                </a:lnTo>
                <a:lnTo>
                  <a:pt x="6223088" y="2553249"/>
                </a:lnTo>
                <a:lnTo>
                  <a:pt x="6223088" y="1286629"/>
                </a:lnTo>
                <a:lnTo>
                  <a:pt x="6349750" y="1163692"/>
                </a:lnTo>
                <a:close/>
                <a:moveTo>
                  <a:pt x="6504513" y="1094152"/>
                </a:moveTo>
                <a:lnTo>
                  <a:pt x="6693264" y="1243166"/>
                </a:lnTo>
                <a:lnTo>
                  <a:pt x="6693264" y="1773408"/>
                </a:lnTo>
                <a:cubicBezTo>
                  <a:pt x="6557495" y="1773408"/>
                  <a:pt x="6470570" y="1839637"/>
                  <a:pt x="6432489" y="1972094"/>
                </a:cubicBezTo>
                <a:cubicBezTo>
                  <a:pt x="6502029" y="1910005"/>
                  <a:pt x="6579020" y="1878960"/>
                  <a:pt x="6663461" y="1878960"/>
                </a:cubicBezTo>
                <a:cubicBezTo>
                  <a:pt x="6669256" y="1878960"/>
                  <a:pt x="6679190" y="1879788"/>
                  <a:pt x="6693264" y="1881444"/>
                </a:cubicBezTo>
                <a:lnTo>
                  <a:pt x="6693264" y="1939808"/>
                </a:lnTo>
                <a:cubicBezTo>
                  <a:pt x="6606339" y="1950570"/>
                  <a:pt x="6537627" y="1974164"/>
                  <a:pt x="6487128" y="2010589"/>
                </a:cubicBezTo>
                <a:lnTo>
                  <a:pt x="6504513" y="2036667"/>
                </a:lnTo>
                <a:cubicBezTo>
                  <a:pt x="6560807" y="2001897"/>
                  <a:pt x="6623724" y="1980372"/>
                  <a:pt x="6693264" y="1972094"/>
                </a:cubicBezTo>
                <a:lnTo>
                  <a:pt x="6693264" y="2525930"/>
                </a:lnTo>
                <a:lnTo>
                  <a:pt x="6504513" y="2669977"/>
                </a:lnTo>
                <a:lnTo>
                  <a:pt x="7896553" y="2669977"/>
                </a:lnTo>
                <a:cubicBezTo>
                  <a:pt x="7822874" y="2597125"/>
                  <a:pt x="7770098" y="2533381"/>
                  <a:pt x="7738226" y="2478742"/>
                </a:cubicBezTo>
                <a:cubicBezTo>
                  <a:pt x="7706353" y="2424104"/>
                  <a:pt x="7679655" y="2351252"/>
                  <a:pt x="7658130" y="2260188"/>
                </a:cubicBezTo>
                <a:cubicBezTo>
                  <a:pt x="7650680" y="2273434"/>
                  <a:pt x="7645713" y="2282540"/>
                  <a:pt x="7643229" y="2287507"/>
                </a:cubicBezTo>
                <a:lnTo>
                  <a:pt x="7577414" y="2400510"/>
                </a:lnTo>
                <a:cubicBezTo>
                  <a:pt x="7536850" y="2470877"/>
                  <a:pt x="7480969" y="2518065"/>
                  <a:pt x="7409774" y="2542073"/>
                </a:cubicBezTo>
                <a:cubicBezTo>
                  <a:pt x="7338578" y="2566081"/>
                  <a:pt x="7218539" y="2578085"/>
                  <a:pt x="7049656" y="2578085"/>
                </a:cubicBezTo>
                <a:lnTo>
                  <a:pt x="7049656" y="1972094"/>
                </a:lnTo>
                <a:lnTo>
                  <a:pt x="7320365" y="1972094"/>
                </a:lnTo>
                <a:lnTo>
                  <a:pt x="7288079" y="1939808"/>
                </a:lnTo>
                <a:lnTo>
                  <a:pt x="7018611" y="1939808"/>
                </a:lnTo>
                <a:lnTo>
                  <a:pt x="7018611" y="2578085"/>
                </a:lnTo>
                <a:lnTo>
                  <a:pt x="6939137" y="2578085"/>
                </a:lnTo>
                <a:lnTo>
                  <a:pt x="6939137" y="1881444"/>
                </a:lnTo>
                <a:lnTo>
                  <a:pt x="7278144" y="1881444"/>
                </a:lnTo>
                <a:lnTo>
                  <a:pt x="7438335" y="2088822"/>
                </a:lnTo>
                <a:lnTo>
                  <a:pt x="7438335" y="1553613"/>
                </a:lnTo>
                <a:lnTo>
                  <a:pt x="7278144" y="1773408"/>
                </a:lnTo>
                <a:lnTo>
                  <a:pt x="7049656" y="1773408"/>
                </a:lnTo>
                <a:lnTo>
                  <a:pt x="7049656" y="1301530"/>
                </a:lnTo>
                <a:lnTo>
                  <a:pt x="7075733" y="1300289"/>
                </a:lnTo>
                <a:cubicBezTo>
                  <a:pt x="7143618" y="1296977"/>
                  <a:pt x="7190806" y="1295321"/>
                  <a:pt x="7217297" y="1295321"/>
                </a:cubicBezTo>
                <a:cubicBezTo>
                  <a:pt x="7305050" y="1295321"/>
                  <a:pt x="7363828" y="1300289"/>
                  <a:pt x="7393630" y="1310223"/>
                </a:cubicBezTo>
                <a:cubicBezTo>
                  <a:pt x="7423433" y="1320157"/>
                  <a:pt x="7471863" y="1351615"/>
                  <a:pt x="7538919" y="1404598"/>
                </a:cubicBezTo>
                <a:cubicBezTo>
                  <a:pt x="7543886" y="1408738"/>
                  <a:pt x="7552165" y="1414947"/>
                  <a:pt x="7563755" y="1423225"/>
                </a:cubicBezTo>
                <a:cubicBezTo>
                  <a:pt x="7524846" y="1358652"/>
                  <a:pt x="7480555" y="1315190"/>
                  <a:pt x="7430884" y="1292838"/>
                </a:cubicBezTo>
                <a:cubicBezTo>
                  <a:pt x="7381213" y="1270486"/>
                  <a:pt x="7303808" y="1259309"/>
                  <a:pt x="7198670" y="1259309"/>
                </a:cubicBezTo>
                <a:cubicBezTo>
                  <a:pt x="7141548" y="1259309"/>
                  <a:pt x="7081528" y="1262207"/>
                  <a:pt x="7018611" y="1268002"/>
                </a:cubicBezTo>
                <a:lnTo>
                  <a:pt x="7018611" y="1773408"/>
                </a:lnTo>
                <a:lnTo>
                  <a:pt x="6939137" y="1773408"/>
                </a:lnTo>
                <a:lnTo>
                  <a:pt x="6939137" y="1202188"/>
                </a:lnTo>
                <a:cubicBezTo>
                  <a:pt x="7026062" y="1198048"/>
                  <a:pt x="7100569" y="1195978"/>
                  <a:pt x="7162658" y="1195978"/>
                </a:cubicBezTo>
                <a:cubicBezTo>
                  <a:pt x="7297599" y="1195978"/>
                  <a:pt x="7391147" y="1210466"/>
                  <a:pt x="7443302" y="1239441"/>
                </a:cubicBezTo>
                <a:cubicBezTo>
                  <a:pt x="7495457" y="1268416"/>
                  <a:pt x="7544300" y="1332575"/>
                  <a:pt x="7589832" y="1431918"/>
                </a:cubicBezTo>
                <a:cubicBezTo>
                  <a:pt x="7593972" y="1441024"/>
                  <a:pt x="7600181" y="1455098"/>
                  <a:pt x="7608459" y="1474138"/>
                </a:cubicBezTo>
                <a:cubicBezTo>
                  <a:pt x="7658130" y="1340026"/>
                  <a:pt x="7725187" y="1221228"/>
                  <a:pt x="7809628" y="1117746"/>
                </a:cubicBezTo>
                <a:lnTo>
                  <a:pt x="7829497" y="1094152"/>
                </a:lnTo>
                <a:close/>
                <a:moveTo>
                  <a:pt x="4913005" y="1094152"/>
                </a:moveTo>
                <a:lnTo>
                  <a:pt x="5079405" y="1245650"/>
                </a:lnTo>
                <a:lnTo>
                  <a:pt x="5079405" y="1804453"/>
                </a:lnTo>
                <a:cubicBezTo>
                  <a:pt x="4969299" y="1825977"/>
                  <a:pt x="4889825" y="1896345"/>
                  <a:pt x="4840982" y="2015556"/>
                </a:cubicBezTo>
                <a:lnTo>
                  <a:pt x="4859608" y="2027974"/>
                </a:lnTo>
                <a:cubicBezTo>
                  <a:pt x="4913419" y="1957607"/>
                  <a:pt x="4986684" y="1922423"/>
                  <a:pt x="5079405" y="1922423"/>
                </a:cubicBezTo>
                <a:lnTo>
                  <a:pt x="5079405" y="1968369"/>
                </a:lnTo>
                <a:cubicBezTo>
                  <a:pt x="4999102" y="1974992"/>
                  <a:pt x="4934943" y="2008520"/>
                  <a:pt x="4886928" y="2068953"/>
                </a:cubicBezTo>
                <a:lnTo>
                  <a:pt x="4913005" y="2081371"/>
                </a:lnTo>
                <a:cubicBezTo>
                  <a:pt x="4954399" y="2026733"/>
                  <a:pt x="5009864" y="1999413"/>
                  <a:pt x="5079405" y="1999413"/>
                </a:cubicBezTo>
                <a:lnTo>
                  <a:pt x="5079405" y="2542073"/>
                </a:lnTo>
                <a:lnTo>
                  <a:pt x="4913005" y="2687362"/>
                </a:lnTo>
                <a:lnTo>
                  <a:pt x="5486710" y="2687362"/>
                </a:lnTo>
                <a:lnTo>
                  <a:pt x="5327761" y="2553249"/>
                </a:lnTo>
                <a:lnTo>
                  <a:pt x="5327761" y="1937324"/>
                </a:lnTo>
                <a:cubicBezTo>
                  <a:pt x="5341835" y="1938152"/>
                  <a:pt x="5351355" y="1938980"/>
                  <a:pt x="5356322" y="1939808"/>
                </a:cubicBezTo>
                <a:lnTo>
                  <a:pt x="5481743" y="1950984"/>
                </a:lnTo>
                <a:cubicBezTo>
                  <a:pt x="5507406" y="1953467"/>
                  <a:pt x="5547971" y="1954709"/>
                  <a:pt x="5603438" y="1954709"/>
                </a:cubicBezTo>
                <a:cubicBezTo>
                  <a:pt x="5706920" y="1954709"/>
                  <a:pt x="5797570" y="1948914"/>
                  <a:pt x="5875388" y="1937324"/>
                </a:cubicBezTo>
                <a:lnTo>
                  <a:pt x="5875388" y="1982028"/>
                </a:lnTo>
                <a:cubicBezTo>
                  <a:pt x="5816611" y="2003552"/>
                  <a:pt x="5747485" y="2014315"/>
                  <a:pt x="5668010" y="2014315"/>
                </a:cubicBezTo>
                <a:cubicBezTo>
                  <a:pt x="5619167" y="2014315"/>
                  <a:pt x="5540107" y="2010175"/>
                  <a:pt x="5430829" y="2001897"/>
                </a:cubicBezTo>
                <a:lnTo>
                  <a:pt x="5394818" y="1999413"/>
                </a:lnTo>
                <a:lnTo>
                  <a:pt x="5394818" y="2570634"/>
                </a:lnTo>
                <a:lnTo>
                  <a:pt x="5563700" y="2755660"/>
                </a:lnTo>
                <a:lnTo>
                  <a:pt x="4957710" y="2755660"/>
                </a:lnTo>
                <a:lnTo>
                  <a:pt x="4989996" y="2789188"/>
                </a:lnTo>
                <a:lnTo>
                  <a:pt x="5631999" y="2789188"/>
                </a:lnTo>
                <a:lnTo>
                  <a:pt x="5427104" y="2553249"/>
                </a:lnTo>
                <a:lnTo>
                  <a:pt x="5427104" y="2027974"/>
                </a:lnTo>
                <a:lnTo>
                  <a:pt x="5444490" y="2029216"/>
                </a:lnTo>
                <a:cubicBezTo>
                  <a:pt x="5518996" y="2036667"/>
                  <a:pt x="5591020" y="2040392"/>
                  <a:pt x="5660560" y="2040392"/>
                </a:cubicBezTo>
                <a:cubicBezTo>
                  <a:pt x="5734239" y="2040392"/>
                  <a:pt x="5805848" y="2032113"/>
                  <a:pt x="5875388" y="2015556"/>
                </a:cubicBezTo>
                <a:lnTo>
                  <a:pt x="5875388" y="2542073"/>
                </a:lnTo>
                <a:lnTo>
                  <a:pt x="5705264" y="2687362"/>
                </a:lnTo>
                <a:lnTo>
                  <a:pt x="6276485" y="2687362"/>
                </a:lnTo>
                <a:lnTo>
                  <a:pt x="6126229" y="2553249"/>
                </a:lnTo>
                <a:lnTo>
                  <a:pt x="6126229" y="1259309"/>
                </a:lnTo>
                <a:lnTo>
                  <a:pt x="6297595" y="1094152"/>
                </a:lnTo>
                <a:lnTo>
                  <a:pt x="5723891" y="1094152"/>
                </a:lnTo>
                <a:lnTo>
                  <a:pt x="5875388" y="1233232"/>
                </a:lnTo>
                <a:lnTo>
                  <a:pt x="5875388" y="1804453"/>
                </a:lnTo>
                <a:cubicBezTo>
                  <a:pt x="5813299" y="1812732"/>
                  <a:pt x="5739206" y="1816871"/>
                  <a:pt x="5653109" y="1816871"/>
                </a:cubicBezTo>
                <a:cubicBezTo>
                  <a:pt x="5593503" y="1816871"/>
                  <a:pt x="5531829" y="1813973"/>
                  <a:pt x="5468083" y="1808178"/>
                </a:cubicBezTo>
                <a:lnTo>
                  <a:pt x="5427104" y="1804453"/>
                </a:lnTo>
                <a:lnTo>
                  <a:pt x="5427104" y="1286629"/>
                </a:lnTo>
                <a:lnTo>
                  <a:pt x="5555008" y="1159967"/>
                </a:lnTo>
                <a:lnTo>
                  <a:pt x="5530172" y="1137615"/>
                </a:lnTo>
                <a:lnTo>
                  <a:pt x="5394818" y="1271727"/>
                </a:lnTo>
                <a:lnTo>
                  <a:pt x="5394818" y="1803211"/>
                </a:lnTo>
                <a:cubicBezTo>
                  <a:pt x="5369154" y="1801555"/>
                  <a:pt x="5346802" y="1799072"/>
                  <a:pt x="5327761" y="1795761"/>
                </a:cubicBezTo>
                <a:lnTo>
                  <a:pt x="5327761" y="1259309"/>
                </a:lnTo>
                <a:lnTo>
                  <a:pt x="5496644" y="1094152"/>
                </a:lnTo>
                <a:close/>
                <a:moveTo>
                  <a:pt x="3305834" y="1094152"/>
                </a:moveTo>
                <a:lnTo>
                  <a:pt x="3313285" y="1106570"/>
                </a:lnTo>
                <a:cubicBezTo>
                  <a:pt x="3387792" y="1248133"/>
                  <a:pt x="3442844" y="1376451"/>
                  <a:pt x="3478442" y="1491523"/>
                </a:cubicBezTo>
                <a:lnTo>
                  <a:pt x="3493344" y="1491523"/>
                </a:lnTo>
                <a:cubicBezTo>
                  <a:pt x="3498310" y="1388041"/>
                  <a:pt x="3524388" y="1314569"/>
                  <a:pt x="3571576" y="1271106"/>
                </a:cubicBezTo>
                <a:cubicBezTo>
                  <a:pt x="3618764" y="1227644"/>
                  <a:pt x="3695754" y="1205913"/>
                  <a:pt x="3802548" y="1205913"/>
                </a:cubicBezTo>
                <a:cubicBezTo>
                  <a:pt x="3840629" y="1205913"/>
                  <a:pt x="3880780" y="1208396"/>
                  <a:pt x="3923001" y="1213363"/>
                </a:cubicBezTo>
                <a:lnTo>
                  <a:pt x="3923001" y="1274211"/>
                </a:lnTo>
                <a:lnTo>
                  <a:pt x="3909341" y="1274211"/>
                </a:lnTo>
                <a:lnTo>
                  <a:pt x="3834834" y="1272969"/>
                </a:lnTo>
                <a:cubicBezTo>
                  <a:pt x="3740458" y="1272969"/>
                  <a:pt x="3672781" y="1292010"/>
                  <a:pt x="3631802" y="1330091"/>
                </a:cubicBezTo>
                <a:cubicBezTo>
                  <a:pt x="3590823" y="1368173"/>
                  <a:pt x="3565781" y="1435643"/>
                  <a:pt x="3556674" y="1532502"/>
                </a:cubicBezTo>
                <a:lnTo>
                  <a:pt x="3588961" y="1532502"/>
                </a:lnTo>
                <a:cubicBezTo>
                  <a:pt x="3595584" y="1448061"/>
                  <a:pt x="3616901" y="1389076"/>
                  <a:pt x="3652913" y="1355548"/>
                </a:cubicBezTo>
                <a:cubicBezTo>
                  <a:pt x="3688924" y="1322020"/>
                  <a:pt x="3749565" y="1305256"/>
                  <a:pt x="3834834" y="1305256"/>
                </a:cubicBezTo>
                <a:lnTo>
                  <a:pt x="3923001" y="1306497"/>
                </a:lnTo>
                <a:lnTo>
                  <a:pt x="3923001" y="2542073"/>
                </a:lnTo>
                <a:lnTo>
                  <a:pt x="3749151" y="2687362"/>
                </a:lnTo>
                <a:lnTo>
                  <a:pt x="4316647" y="2687362"/>
                </a:lnTo>
                <a:lnTo>
                  <a:pt x="4170116" y="2552008"/>
                </a:lnTo>
                <a:lnTo>
                  <a:pt x="4170116" y="1205913"/>
                </a:lnTo>
                <a:lnTo>
                  <a:pt x="4185018" y="1205913"/>
                </a:lnTo>
                <a:cubicBezTo>
                  <a:pt x="4222271" y="1202601"/>
                  <a:pt x="4259525" y="1200946"/>
                  <a:pt x="4296778" y="1200946"/>
                </a:cubicBezTo>
                <a:cubicBezTo>
                  <a:pt x="4387842" y="1200946"/>
                  <a:pt x="4455520" y="1219158"/>
                  <a:pt x="4499810" y="1255584"/>
                </a:cubicBezTo>
                <a:cubicBezTo>
                  <a:pt x="4544100" y="1292010"/>
                  <a:pt x="4578249" y="1357410"/>
                  <a:pt x="4602257" y="1451786"/>
                </a:cubicBezTo>
                <a:lnTo>
                  <a:pt x="4605982" y="1467929"/>
                </a:lnTo>
                <a:lnTo>
                  <a:pt x="4618400" y="1476622"/>
                </a:lnTo>
                <a:lnTo>
                  <a:pt x="4620883" y="1470413"/>
                </a:lnTo>
                <a:cubicBezTo>
                  <a:pt x="4645719" y="1390939"/>
                  <a:pt x="4672625" y="1324710"/>
                  <a:pt x="4701600" y="1271727"/>
                </a:cubicBezTo>
                <a:lnTo>
                  <a:pt x="4786041" y="1122713"/>
                </a:lnTo>
                <a:cubicBezTo>
                  <a:pt x="4788524" y="1117746"/>
                  <a:pt x="4793492" y="1108226"/>
                  <a:pt x="4800942" y="1094152"/>
                </a:cubicBezTo>
                <a:close/>
                <a:moveTo>
                  <a:pt x="0" y="0"/>
                </a:moveTo>
                <a:lnTo>
                  <a:pt x="12557759" y="0"/>
                </a:lnTo>
                <a:lnTo>
                  <a:pt x="12557759" y="6858000"/>
                </a:lnTo>
                <a:lnTo>
                  <a:pt x="0" y="6858000"/>
                </a:lnTo>
                <a:close/>
              </a:path>
            </a:pathLst>
          </a:cu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Franklin Gothic Heavy" panose="020B0903020102020204" pitchFamily="34" charset="0"/>
            </a:endParaRPr>
          </a:p>
        </p:txBody>
      </p:sp>
    </p:spTree>
    <p:extLst>
      <p:ext uri="{BB962C8B-B14F-4D97-AF65-F5344CB8AC3E}">
        <p14:creationId xmlns:p14="http://schemas.microsoft.com/office/powerpoint/2010/main" val="3274221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p:cNvGrpSpPr/>
        <p:nvPr/>
      </p:nvGrpSpPr>
      <p:grpSpPr>
        <a:xfrm>
          <a:off x="0" y="0"/>
          <a:ext cx="0" cy="0"/>
          <a:chOff x="0" y="0"/>
          <a:chExt cx="0" cy="0"/>
        </a:xfrm>
      </p:grpSpPr>
      <p:sp>
        <p:nvSpPr>
          <p:cNvPr id="2" name="TextBox 1"/>
          <p:cNvSpPr txBox="1"/>
          <p:nvPr/>
        </p:nvSpPr>
        <p:spPr>
          <a:xfrm>
            <a:off x="1121295" y="684415"/>
            <a:ext cx="3939925" cy="1077218"/>
          </a:xfrm>
          <a:prstGeom prst="rect">
            <a:avLst/>
          </a:prstGeom>
          <a:noFill/>
        </p:spPr>
        <p:txBody>
          <a:bodyPr wrap="none" rtlCol="0">
            <a:spAutoFit/>
          </a:bodyPr>
          <a:lstStyle/>
          <a:p>
            <a:r>
              <a:rPr lang="en-US" sz="3600" b="1" dirty="0">
                <a:solidFill>
                  <a:srgbClr val="C66AB3"/>
                </a:solidFill>
              </a:rPr>
              <a:t>Marketing Strategy</a:t>
            </a:r>
            <a:r>
              <a:rPr lang="en-US" sz="2800" dirty="0">
                <a:solidFill>
                  <a:schemeClr val="bg1"/>
                </a:solidFill>
              </a:rPr>
              <a:t>:</a:t>
            </a:r>
          </a:p>
          <a:p>
            <a:endParaRPr lang="en-US" sz="2800" dirty="0">
              <a:solidFill>
                <a:schemeClr val="bg1"/>
              </a:solidFill>
            </a:endParaRPr>
          </a:p>
        </p:txBody>
      </p:sp>
      <p:sp>
        <p:nvSpPr>
          <p:cNvPr id="3" name="TextBox 2"/>
          <p:cNvSpPr txBox="1"/>
          <p:nvPr/>
        </p:nvSpPr>
        <p:spPr>
          <a:xfrm>
            <a:off x="994756" y="1589362"/>
            <a:ext cx="6400278" cy="3257174"/>
          </a:xfrm>
          <a:prstGeom prst="rect">
            <a:avLst/>
          </a:prstGeom>
          <a:noFill/>
        </p:spPr>
        <p:txBody>
          <a:bodyPr wrap="none" rtlCol="0">
            <a:spAutoFit/>
          </a:bodyPr>
          <a:lstStyle/>
          <a:p>
            <a:pPr marL="342900" indent="-342900">
              <a:lnSpc>
                <a:spcPct val="150000"/>
              </a:lnSpc>
              <a:buFontTx/>
              <a:buAutoNum type="arabicPeriod"/>
            </a:pPr>
            <a:r>
              <a:rPr lang="en-US" sz="2800" dirty="0">
                <a:solidFill>
                  <a:schemeClr val="bg1"/>
                </a:solidFill>
              </a:rPr>
              <a:t>Partnerships with women focused NGOs</a:t>
            </a:r>
          </a:p>
          <a:p>
            <a:pPr marL="342900" indent="-342900">
              <a:lnSpc>
                <a:spcPct val="150000"/>
              </a:lnSpc>
              <a:buFontTx/>
              <a:buAutoNum type="arabicPeriod"/>
            </a:pPr>
            <a:r>
              <a:rPr lang="en-US" sz="2800" dirty="0">
                <a:solidFill>
                  <a:schemeClr val="bg1"/>
                </a:solidFill>
              </a:rPr>
              <a:t>Conducting orientation programs</a:t>
            </a:r>
          </a:p>
          <a:p>
            <a:pPr marL="342900" indent="-342900">
              <a:lnSpc>
                <a:spcPct val="150000"/>
              </a:lnSpc>
              <a:buFontTx/>
              <a:buAutoNum type="arabicPeriod"/>
            </a:pPr>
            <a:r>
              <a:rPr lang="en-US" sz="2800" dirty="0">
                <a:solidFill>
                  <a:schemeClr val="bg1"/>
                </a:solidFill>
              </a:rPr>
              <a:t>Social Media</a:t>
            </a:r>
          </a:p>
          <a:p>
            <a:pPr marL="342900" indent="-342900">
              <a:lnSpc>
                <a:spcPct val="150000"/>
              </a:lnSpc>
              <a:buAutoNum type="arabicPeriod"/>
            </a:pPr>
            <a:r>
              <a:rPr lang="en-US" sz="2800" dirty="0">
                <a:solidFill>
                  <a:schemeClr val="bg1"/>
                </a:solidFill>
              </a:rPr>
              <a:t>Low subscription price</a:t>
            </a:r>
          </a:p>
          <a:p>
            <a:pPr marL="342900" indent="-342900">
              <a:lnSpc>
                <a:spcPct val="150000"/>
              </a:lnSpc>
              <a:buAutoNum type="arabicPeriod"/>
            </a:pPr>
            <a:r>
              <a:rPr lang="en-US" sz="2800" dirty="0">
                <a:solidFill>
                  <a:schemeClr val="bg1"/>
                </a:solidFill>
              </a:rPr>
              <a:t>Partnerships with other companies</a:t>
            </a:r>
          </a:p>
        </p:txBody>
      </p:sp>
      <p:graphicFrame>
        <p:nvGraphicFramePr>
          <p:cNvPr id="4" name="Diagram 3"/>
          <p:cNvGraphicFramePr/>
          <p:nvPr>
            <p:extLst>
              <p:ext uri="{D42A27DB-BD31-4B8C-83A1-F6EECF244321}">
                <p14:modId xmlns:p14="http://schemas.microsoft.com/office/powerpoint/2010/main" val="3847188404"/>
              </p:ext>
            </p:extLst>
          </p:nvPr>
        </p:nvGraphicFramePr>
        <p:xfrm>
          <a:off x="7663813" y="2943845"/>
          <a:ext cx="4248727" cy="3805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964D2D1-0D57-58F5-F26C-C0A26139AA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9840" y="31460"/>
            <a:ext cx="2164080" cy="1492117"/>
          </a:xfrm>
          <a:prstGeom prst="rect">
            <a:avLst/>
          </a:prstGeom>
        </p:spPr>
      </p:pic>
    </p:spTree>
    <p:extLst>
      <p:ext uri="{BB962C8B-B14F-4D97-AF65-F5344CB8AC3E}">
        <p14:creationId xmlns:p14="http://schemas.microsoft.com/office/powerpoint/2010/main" val="189263914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a:extLst>
            <a:ext uri="{FF2B5EF4-FFF2-40B4-BE49-F238E27FC236}">
              <a16:creationId xmlns:a16="http://schemas.microsoft.com/office/drawing/2014/main" id="{5B4E0CAB-3559-BB15-4AEA-2CDCFEA74081}"/>
            </a:ext>
          </a:extLst>
        </p:cNvPr>
        <p:cNvGrpSpPr/>
        <p:nvPr/>
      </p:nvGrpSpPr>
      <p:grpSpPr>
        <a:xfrm>
          <a:off x="0" y="0"/>
          <a:ext cx="0" cy="0"/>
          <a:chOff x="0" y="0"/>
          <a:chExt cx="0" cy="0"/>
        </a:xfrm>
      </p:grpSpPr>
      <p:sp>
        <p:nvSpPr>
          <p:cNvPr id="2" name="TextBox 1"/>
          <p:cNvSpPr txBox="1"/>
          <p:nvPr/>
        </p:nvSpPr>
        <p:spPr>
          <a:xfrm>
            <a:off x="1524000" y="793558"/>
            <a:ext cx="3288632" cy="646331"/>
          </a:xfrm>
          <a:prstGeom prst="rect">
            <a:avLst/>
          </a:prstGeom>
          <a:noFill/>
        </p:spPr>
        <p:txBody>
          <a:bodyPr wrap="square" rtlCol="0">
            <a:spAutoFit/>
          </a:bodyPr>
          <a:lstStyle/>
          <a:p>
            <a:r>
              <a:rPr lang="en-US" sz="3600" b="1" dirty="0">
                <a:solidFill>
                  <a:srgbClr val="C66AB3"/>
                </a:solidFill>
              </a:rPr>
              <a:t>Monetary</a:t>
            </a:r>
            <a:r>
              <a:rPr lang="en-US" sz="3200" b="1" dirty="0">
                <a:solidFill>
                  <a:srgbClr val="C66AB3"/>
                </a:solidFill>
              </a:rPr>
              <a:t> value :</a:t>
            </a:r>
          </a:p>
        </p:txBody>
      </p:sp>
      <p:graphicFrame>
        <p:nvGraphicFramePr>
          <p:cNvPr id="3" name="Diagram 2"/>
          <p:cNvGraphicFramePr/>
          <p:nvPr>
            <p:extLst>
              <p:ext uri="{D42A27DB-BD31-4B8C-83A1-F6EECF244321}">
                <p14:modId xmlns:p14="http://schemas.microsoft.com/office/powerpoint/2010/main" val="1159762470"/>
              </p:ext>
            </p:extLst>
          </p:nvPr>
        </p:nvGraphicFramePr>
        <p:xfrm>
          <a:off x="1524000" y="1532851"/>
          <a:ext cx="7915564" cy="3792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E008040-10EA-0260-698B-286BD07BF3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9840" y="31460"/>
            <a:ext cx="2164080" cy="1492117"/>
          </a:xfrm>
          <a:prstGeom prst="rect">
            <a:avLst/>
          </a:prstGeom>
        </p:spPr>
      </p:pic>
    </p:spTree>
    <p:extLst>
      <p:ext uri="{BB962C8B-B14F-4D97-AF65-F5344CB8AC3E}">
        <p14:creationId xmlns:p14="http://schemas.microsoft.com/office/powerpoint/2010/main" val="194222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9CD76C-7394-B539-097D-0AA043659DFF}"/>
              </a:ext>
            </a:extLst>
          </p:cNvPr>
          <p:cNvSpPr/>
          <p:nvPr/>
        </p:nvSpPr>
        <p:spPr>
          <a:xfrm>
            <a:off x="9915896" y="6292150"/>
            <a:ext cx="2018805" cy="678666"/>
          </a:xfrm>
          <a:prstGeom prst="rect">
            <a:avLst/>
          </a:prstGeom>
          <a:solidFill>
            <a:srgbClr val="0F0F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794B9F5C-38CA-E49C-D86A-B1FBDE55AE9B}"/>
              </a:ext>
            </a:extLst>
          </p:cNvPr>
          <p:cNvSpPr txBox="1"/>
          <p:nvPr/>
        </p:nvSpPr>
        <p:spPr>
          <a:xfrm>
            <a:off x="4980663" y="7888009"/>
            <a:ext cx="6448300" cy="830997"/>
          </a:xfrm>
          <a:prstGeom prst="rect">
            <a:avLst/>
          </a:prstGeom>
          <a:noFill/>
        </p:spPr>
        <p:txBody>
          <a:bodyPr wrap="square" rtlCol="0">
            <a:spAutoFit/>
          </a:bodyPr>
          <a:lstStyle/>
          <a:p>
            <a:r>
              <a:rPr lang="en-CA" sz="2400" dirty="0">
                <a:solidFill>
                  <a:srgbClr val="F0D8EB"/>
                </a:solidFill>
                <a:latin typeface="Batang" panose="02030600000101010101" pitchFamily="18" charset="-127"/>
                <a:ea typeface="Batang" panose="02030600000101010101" pitchFamily="18" charset="-127"/>
              </a:rPr>
              <a:t>~Bridging gap between women and impactful employment</a:t>
            </a:r>
          </a:p>
        </p:txBody>
      </p:sp>
      <p:pic>
        <p:nvPicPr>
          <p:cNvPr id="3" name="Picture 2" descr="A red square with white text and a symbol&#10;&#10;Description automatically generated">
            <a:extLst>
              <a:ext uri="{FF2B5EF4-FFF2-40B4-BE49-F238E27FC236}">
                <a16:creationId xmlns:a16="http://schemas.microsoft.com/office/drawing/2014/main" id="{3FEC1175-F4B9-2ECE-99C4-48166CF5BB8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14888" y="2275839"/>
            <a:ext cx="3177153" cy="3177153"/>
          </a:xfrm>
          <a:prstGeom prst="rect">
            <a:avLst/>
          </a:prstGeom>
          <a:scene3d>
            <a:camera prst="orthographicFront"/>
            <a:lightRig rig="threePt" dir="t"/>
          </a:scene3d>
          <a:sp3d>
            <a:bevelT prst="angle"/>
          </a:sp3d>
        </p:spPr>
      </p:pic>
      <p:pic>
        <p:nvPicPr>
          <p:cNvPr id="5" name="Picture 4" descr="A red background with white text and a graph&#10;&#10;Description automatically generated">
            <a:extLst>
              <a:ext uri="{FF2B5EF4-FFF2-40B4-BE49-F238E27FC236}">
                <a16:creationId xmlns:a16="http://schemas.microsoft.com/office/drawing/2014/main" id="{45AD22B6-E0A0-CFB5-4B21-55F86F3C202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299959" y="2275839"/>
            <a:ext cx="3177153" cy="3177153"/>
          </a:xfrm>
          <a:prstGeom prst="rect">
            <a:avLst/>
          </a:prstGeom>
          <a:scene3d>
            <a:camera prst="orthographicFront"/>
            <a:lightRig rig="threePt" dir="t"/>
          </a:scene3d>
          <a:sp3d>
            <a:bevelT prst="angle"/>
          </a:sp3d>
        </p:spPr>
      </p:pic>
      <p:sp>
        <p:nvSpPr>
          <p:cNvPr id="7" name="TextBox 6">
            <a:extLst>
              <a:ext uri="{FF2B5EF4-FFF2-40B4-BE49-F238E27FC236}">
                <a16:creationId xmlns:a16="http://schemas.microsoft.com/office/drawing/2014/main" id="{ECCE017C-9FE8-7D28-EDAB-208F42073DC5}"/>
              </a:ext>
            </a:extLst>
          </p:cNvPr>
          <p:cNvSpPr txBox="1"/>
          <p:nvPr/>
        </p:nvSpPr>
        <p:spPr>
          <a:xfrm>
            <a:off x="944880" y="589280"/>
            <a:ext cx="7112000" cy="646331"/>
          </a:xfrm>
          <a:prstGeom prst="rect">
            <a:avLst/>
          </a:prstGeom>
          <a:noFill/>
        </p:spPr>
        <p:txBody>
          <a:bodyPr wrap="square" rtlCol="0">
            <a:spAutoFit/>
          </a:bodyPr>
          <a:lstStyle/>
          <a:p>
            <a:r>
              <a:rPr lang="en-CA" sz="3600" b="1" dirty="0">
                <a:solidFill>
                  <a:srgbClr val="C66AB3"/>
                </a:solidFill>
              </a:rPr>
              <a:t>Sustainable Development Goals</a:t>
            </a:r>
          </a:p>
        </p:txBody>
      </p:sp>
      <p:pic>
        <p:nvPicPr>
          <p:cNvPr id="9" name="Picture 8">
            <a:extLst>
              <a:ext uri="{FF2B5EF4-FFF2-40B4-BE49-F238E27FC236}">
                <a16:creationId xmlns:a16="http://schemas.microsoft.com/office/drawing/2014/main" id="{86FFFF99-086D-544C-1DA7-724DF9BE51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9840" y="31460"/>
            <a:ext cx="2164080" cy="1492117"/>
          </a:xfrm>
          <a:prstGeom prst="rect">
            <a:avLst/>
          </a:prstGeom>
        </p:spPr>
      </p:pic>
    </p:spTree>
    <p:extLst>
      <p:ext uri="{BB962C8B-B14F-4D97-AF65-F5344CB8AC3E}">
        <p14:creationId xmlns:p14="http://schemas.microsoft.com/office/powerpoint/2010/main" val="1224006419"/>
      </p:ext>
    </p:extLst>
  </p:cSld>
  <p:clrMapOvr>
    <a:masterClrMapping/>
  </p:clrMapOvr>
  <mc:AlternateContent xmlns:mc="http://schemas.openxmlformats.org/markup-compatibility/2006" xmlns:p14="http://schemas.microsoft.com/office/powerpoint/2010/main">
    <mc:Choice Requires="p14">
      <p:transition spd="slow" p14:dur="2000" advTm="7567"/>
    </mc:Choice>
    <mc:Fallback xmlns="">
      <p:transition spd="slow" advTm="756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01327"/>
        </a:solidFill>
        <a:effectLst/>
      </p:bgPr>
    </p:bg>
    <p:spTree>
      <p:nvGrpSpPr>
        <p:cNvPr id="1" name="">
          <a:extLst>
            <a:ext uri="{FF2B5EF4-FFF2-40B4-BE49-F238E27FC236}">
              <a16:creationId xmlns:a16="http://schemas.microsoft.com/office/drawing/2014/main" id="{4FE24195-5B0D-3DE4-1567-4844931CBDB0}"/>
            </a:ext>
          </a:extLst>
        </p:cNvPr>
        <p:cNvGrpSpPr/>
        <p:nvPr/>
      </p:nvGrpSpPr>
      <p:grpSpPr>
        <a:xfrm>
          <a:off x="0" y="0"/>
          <a:ext cx="0" cy="0"/>
          <a:chOff x="0" y="0"/>
          <a:chExt cx="0" cy="0"/>
        </a:xfrm>
      </p:grpSpPr>
      <p:pic>
        <p:nvPicPr>
          <p:cNvPr id="3" name="Blue Animated illustrative roadmap graph">
            <a:hlinkClick r:id="" action="ppaction://media"/>
            <a:extLst>
              <a:ext uri="{FF2B5EF4-FFF2-40B4-BE49-F238E27FC236}">
                <a16:creationId xmlns:a16="http://schemas.microsoft.com/office/drawing/2014/main" id="{2796BFE4-3420-75A0-5560-0098AEF089B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492079" y="0"/>
            <a:ext cx="9207841" cy="6858511"/>
          </a:xfrm>
          <a:prstGeom prst="rect">
            <a:avLst/>
          </a:prstGeom>
        </p:spPr>
      </p:pic>
    </p:spTree>
    <p:extLst>
      <p:ext uri="{BB962C8B-B14F-4D97-AF65-F5344CB8AC3E}">
        <p14:creationId xmlns:p14="http://schemas.microsoft.com/office/powerpoint/2010/main" val="777003182"/>
      </p:ext>
    </p:extLst>
  </p:cSld>
  <p:clrMapOvr>
    <a:masterClrMapping/>
  </p:clrMapOvr>
  <mc:AlternateContent xmlns:mc="http://schemas.openxmlformats.org/markup-compatibility/2006" xmlns:p14="http://schemas.microsoft.com/office/powerpoint/2010/main">
    <mc:Choice Requires="p14">
      <p:transition spd="slow" p14:dur="2000" advTm="10911"/>
    </mc:Choice>
    <mc:Fallback xmlns="">
      <p:transition spd="slow" advTm="109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extLst>
    <p:ext uri="{E180D4A7-C9FB-4DFB-919C-405C955672EB}">
      <p14:showEvtLst xmlns:p14="http://schemas.microsoft.com/office/powerpoint/2010/main">
        <p14:playEvt time="61" objId="3"/>
        <p14:stopEvt time="10911" objId="3"/>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D15F295-0163-6CFE-84CF-7F1DD25E710B}"/>
              </a:ext>
            </a:extLst>
          </p:cNvPr>
          <p:cNvGraphicFramePr/>
          <p:nvPr>
            <p:extLst>
              <p:ext uri="{D42A27DB-BD31-4B8C-83A1-F6EECF244321}">
                <p14:modId xmlns:p14="http://schemas.microsoft.com/office/powerpoint/2010/main" val="2479252173"/>
              </p:ext>
            </p:extLst>
          </p:nvPr>
        </p:nvGraphicFramePr>
        <p:xfrm>
          <a:off x="-82550" y="0"/>
          <a:ext cx="12357100" cy="69469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4490421A-7860-C847-9D13-A6879654F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9840" y="31460"/>
            <a:ext cx="2164080" cy="1492117"/>
          </a:xfrm>
          <a:prstGeom prst="rect">
            <a:avLst/>
          </a:prstGeom>
        </p:spPr>
      </p:pic>
    </p:spTree>
    <p:extLst>
      <p:ext uri="{BB962C8B-B14F-4D97-AF65-F5344CB8AC3E}">
        <p14:creationId xmlns:p14="http://schemas.microsoft.com/office/powerpoint/2010/main" val="2897909101"/>
      </p:ext>
    </p:extLst>
  </p:cSld>
  <p:clrMapOvr>
    <a:masterClrMapping/>
  </p:clrMapOvr>
  <mc:AlternateContent xmlns:mc="http://schemas.openxmlformats.org/markup-compatibility/2006" xmlns:p14="http://schemas.microsoft.com/office/powerpoint/2010/main">
    <mc:Choice Requires="p14">
      <p:transition spd="slow" p14:dur="2000" advTm="7743"/>
    </mc:Choice>
    <mc:Fallback xmlns="">
      <p:transition spd="slow" advTm="774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a:extLst>
            <a:ext uri="{FF2B5EF4-FFF2-40B4-BE49-F238E27FC236}">
              <a16:creationId xmlns:a16="http://schemas.microsoft.com/office/drawing/2014/main" id="{12887AC4-DB9C-944E-30E9-0303A4B95B5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72362FF-D316-8A7F-50AF-B38E9EE66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967" y="1221272"/>
            <a:ext cx="4388234" cy="3025655"/>
          </a:xfrm>
          <a:prstGeom prst="rect">
            <a:avLst/>
          </a:prstGeom>
        </p:spPr>
      </p:pic>
      <p:pic>
        <p:nvPicPr>
          <p:cNvPr id="5" name="Picture 4" descr="A logo with a circle and a letter n&#10;&#10;Description automatically generated">
            <a:extLst>
              <a:ext uri="{FF2B5EF4-FFF2-40B4-BE49-F238E27FC236}">
                <a16:creationId xmlns:a16="http://schemas.microsoft.com/office/drawing/2014/main" id="{04EA190B-C754-B8DE-75AC-43B7FC257194}"/>
              </a:ext>
            </a:extLst>
          </p:cNvPr>
          <p:cNvPicPr>
            <a:picLocks noChangeAspect="1"/>
          </p:cNvPicPr>
          <p:nvPr/>
        </p:nvPicPr>
        <p:blipFill rotWithShape="1">
          <a:blip r:embed="rId4">
            <a:extLst>
              <a:ext uri="{28A0092B-C50C-407E-A947-70E740481C1C}">
                <a14:useLocalDpi xmlns:a14="http://schemas.microsoft.com/office/drawing/2010/main" val="0"/>
              </a:ext>
            </a:extLst>
          </a:blip>
          <a:srcRect l="23701" t="54355" r="29131" b="10098"/>
          <a:stretch/>
        </p:blipFill>
        <p:spPr>
          <a:xfrm>
            <a:off x="4448089" y="1994229"/>
            <a:ext cx="4794421" cy="1865870"/>
          </a:xfrm>
          <a:prstGeom prst="rect">
            <a:avLst/>
          </a:prstGeom>
        </p:spPr>
      </p:pic>
      <p:sp>
        <p:nvSpPr>
          <p:cNvPr id="8" name="Rectangle 7">
            <a:extLst>
              <a:ext uri="{FF2B5EF4-FFF2-40B4-BE49-F238E27FC236}">
                <a16:creationId xmlns:a16="http://schemas.microsoft.com/office/drawing/2014/main" id="{981DEBE3-F903-A97A-8EA3-F87142FABBB3}"/>
              </a:ext>
            </a:extLst>
          </p:cNvPr>
          <p:cNvSpPr/>
          <p:nvPr/>
        </p:nvSpPr>
        <p:spPr>
          <a:xfrm>
            <a:off x="9915896" y="6292150"/>
            <a:ext cx="2018805" cy="678666"/>
          </a:xfrm>
          <a:prstGeom prst="rect">
            <a:avLst/>
          </a:prstGeom>
          <a:solidFill>
            <a:srgbClr val="0F0F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8343230C-A3F4-E971-EE25-6430106E4E06}"/>
              </a:ext>
            </a:extLst>
          </p:cNvPr>
          <p:cNvSpPr txBox="1"/>
          <p:nvPr/>
        </p:nvSpPr>
        <p:spPr>
          <a:xfrm>
            <a:off x="4980663" y="7888009"/>
            <a:ext cx="6448300" cy="830997"/>
          </a:xfrm>
          <a:prstGeom prst="rect">
            <a:avLst/>
          </a:prstGeom>
          <a:noFill/>
        </p:spPr>
        <p:txBody>
          <a:bodyPr wrap="square" rtlCol="0">
            <a:spAutoFit/>
          </a:bodyPr>
          <a:lstStyle/>
          <a:p>
            <a:r>
              <a:rPr lang="en-CA" sz="2400" dirty="0">
                <a:solidFill>
                  <a:srgbClr val="F0D8EB"/>
                </a:solidFill>
                <a:latin typeface="Batang" panose="02030600000101010101" pitchFamily="18" charset="-127"/>
                <a:ea typeface="Batang" panose="02030600000101010101" pitchFamily="18" charset="-127"/>
              </a:rPr>
              <a:t>~Bridging gap between women and impactful employment</a:t>
            </a:r>
          </a:p>
        </p:txBody>
      </p:sp>
    </p:spTree>
    <p:extLst>
      <p:ext uri="{BB962C8B-B14F-4D97-AF65-F5344CB8AC3E}">
        <p14:creationId xmlns:p14="http://schemas.microsoft.com/office/powerpoint/2010/main" val="2935282173"/>
      </p:ext>
    </p:extLst>
  </p:cSld>
  <p:clrMapOvr>
    <a:masterClrMapping/>
  </p:clrMapOvr>
  <mc:AlternateContent xmlns:mc="http://schemas.openxmlformats.org/markup-compatibility/2006" xmlns:p14="http://schemas.microsoft.com/office/powerpoint/2010/main">
    <mc:Choice Requires="p14">
      <p:transition spd="slow" p14:dur="2000" advTm="7541"/>
    </mc:Choice>
    <mc:Fallback xmlns="">
      <p:transition spd="slow" advTm="754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85FB-02C9-334B-BF99-4372348DDF43}"/>
              </a:ext>
            </a:extLst>
          </p:cNvPr>
          <p:cNvSpPr>
            <a:spLocks noGrp="1" noRot="1" noMove="1" noResize="1" noEditPoints="1" noAdjustHandles="1" noChangeArrowheads="1" noChangeShapeType="1"/>
          </p:cNvSpPr>
          <p:nvPr>
            <p:ph type="title"/>
          </p:nvPr>
        </p:nvSpPr>
        <p:spPr/>
        <p:txBody>
          <a:bodyPr/>
          <a:lstStyle/>
          <a:p>
            <a:r>
              <a:rPr lang="en-US" b="1" dirty="0">
                <a:solidFill>
                  <a:srgbClr val="C66AB3"/>
                </a:solidFill>
              </a:rPr>
              <a:t>Who are we?</a:t>
            </a:r>
            <a:endParaRPr lang="en-CA" b="1" dirty="0">
              <a:solidFill>
                <a:srgbClr val="C66AB3"/>
              </a:solidFill>
            </a:endParaRPr>
          </a:p>
        </p:txBody>
      </p:sp>
      <p:sp>
        <p:nvSpPr>
          <p:cNvPr id="3" name="Content Placeholder 2">
            <a:extLst>
              <a:ext uri="{FF2B5EF4-FFF2-40B4-BE49-F238E27FC236}">
                <a16:creationId xmlns:a16="http://schemas.microsoft.com/office/drawing/2014/main" id="{25C039F8-0BBE-6C4C-93EA-7ED258C8D4D0}"/>
              </a:ext>
            </a:extLst>
          </p:cNvPr>
          <p:cNvSpPr>
            <a:spLocks noGrp="1" noRot="1" noMove="1" noResize="1" noEditPoints="1" noAdjustHandles="1" noChangeArrowheads="1" noChangeShapeType="1"/>
          </p:cNvSpPr>
          <p:nvPr>
            <p:ph idx="1"/>
          </p:nvPr>
        </p:nvSpPr>
        <p:spPr/>
        <p:txBody>
          <a:bodyPr>
            <a:normAutofit fontScale="92500"/>
          </a:bodyPr>
          <a:lstStyle/>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We are </a:t>
            </a:r>
            <a:r>
              <a:rPr lang="en-US" dirty="0">
                <a:solidFill>
                  <a:srgbClr val="C66AB3"/>
                </a:solidFill>
              </a:rPr>
              <a:t>The Visions</a:t>
            </a:r>
            <a:r>
              <a:rPr lang="en-US" dirty="0">
                <a:solidFill>
                  <a:schemeClr val="bg1"/>
                </a:solidFill>
              </a:rPr>
              <a:t>, a team with a commitment to empower women and foster connections.</a:t>
            </a:r>
            <a:r>
              <a:rPr lang="en-US" b="0" i="0" dirty="0">
                <a:solidFill>
                  <a:srgbClr val="ECECEC"/>
                </a:solidFill>
                <a:effectLst/>
                <a:latin typeface="Söhne"/>
              </a:rPr>
              <a:t> </a:t>
            </a:r>
          </a:p>
          <a:p>
            <a:r>
              <a:rPr lang="en-US" b="0" i="0" dirty="0">
                <a:solidFill>
                  <a:srgbClr val="ECECEC"/>
                </a:solidFill>
                <a:effectLst/>
                <a:latin typeface="Söhne"/>
              </a:rPr>
              <a:t>Our mission: Bridging the gap between women and impactful employment. </a:t>
            </a:r>
          </a:p>
          <a:p>
            <a:pPr marL="0" indent="0">
              <a:buNone/>
            </a:pPr>
            <a:endParaRPr lang="en-US" dirty="0">
              <a:solidFill>
                <a:srgbClr val="ECECEC"/>
              </a:solidFill>
              <a:latin typeface="Söhne"/>
            </a:endParaRPr>
          </a:p>
          <a:p>
            <a:pPr marL="0" indent="0">
              <a:buNone/>
            </a:pPr>
            <a:endParaRPr lang="en-US" b="0" i="0" dirty="0">
              <a:solidFill>
                <a:srgbClr val="ECECEC"/>
              </a:solidFill>
              <a:effectLst/>
              <a:latin typeface="Söhne"/>
            </a:endParaRPr>
          </a:p>
          <a:p>
            <a:pPr marL="0" indent="0">
              <a:buNone/>
            </a:pPr>
            <a:endParaRPr lang="en-US" dirty="0">
              <a:solidFill>
                <a:schemeClr val="bg1"/>
              </a:solidFill>
            </a:endParaRPr>
          </a:p>
        </p:txBody>
      </p:sp>
      <p:sp>
        <p:nvSpPr>
          <p:cNvPr id="5" name="Oval 4">
            <a:extLst>
              <a:ext uri="{FF2B5EF4-FFF2-40B4-BE49-F238E27FC236}">
                <a16:creationId xmlns:a16="http://schemas.microsoft.com/office/drawing/2014/main" id="{DAFACDF4-6306-1F05-AB1F-917B608341C0}"/>
              </a:ext>
            </a:extLst>
          </p:cNvPr>
          <p:cNvSpPr/>
          <p:nvPr/>
        </p:nvSpPr>
        <p:spPr>
          <a:xfrm>
            <a:off x="1407226" y="1825625"/>
            <a:ext cx="1788160" cy="1788160"/>
          </a:xfrm>
          <a:prstGeom prst="ellipse">
            <a:avLst/>
          </a:prstGeom>
          <a:blipFill dpi="0" rotWithShape="1">
            <a:blip r:embed="rId3"/>
            <a:srcRect/>
            <a:stretch>
              <a:fillRect t="-30000" r="1000" b="-36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8F9ACFB6-B0E0-65D7-E5C7-0D9748516B9B}"/>
              </a:ext>
            </a:extLst>
          </p:cNvPr>
          <p:cNvSpPr/>
          <p:nvPr/>
        </p:nvSpPr>
        <p:spPr>
          <a:xfrm>
            <a:off x="5222240" y="1825625"/>
            <a:ext cx="1788160" cy="1788160"/>
          </a:xfrm>
          <a:prstGeom prst="ellipse">
            <a:avLst/>
          </a:prstGeom>
          <a:blipFill dpi="0" rotWithShape="1">
            <a:blip r:embed="rId4"/>
            <a:srcRect/>
            <a:stretch>
              <a:fillRect l="-22000" t="-5000" r="-33000" b="-7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6A5854A3-B7EB-50B2-33D2-E3B7F1C39C04}"/>
              </a:ext>
            </a:extLst>
          </p:cNvPr>
          <p:cNvSpPr/>
          <p:nvPr/>
        </p:nvSpPr>
        <p:spPr>
          <a:xfrm>
            <a:off x="9113520" y="1825625"/>
            <a:ext cx="1788160" cy="1788160"/>
          </a:xfrm>
          <a:prstGeom prst="ellipse">
            <a:avLst/>
          </a:prstGeom>
          <a:blipFill dpi="0" rotWithShape="1">
            <a:blip r:embed="rId5"/>
            <a:srcRect/>
            <a:stretch>
              <a:fillRect l="-81000" t="-91000" r="-67000" b="-11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TextBox 10">
            <a:extLst>
              <a:ext uri="{FF2B5EF4-FFF2-40B4-BE49-F238E27FC236}">
                <a16:creationId xmlns:a16="http://schemas.microsoft.com/office/drawing/2014/main" id="{A3021670-1AB6-BF5F-E31F-DA79B7F01AE0}"/>
              </a:ext>
            </a:extLst>
          </p:cNvPr>
          <p:cNvSpPr txBox="1"/>
          <p:nvPr/>
        </p:nvSpPr>
        <p:spPr>
          <a:xfrm>
            <a:off x="1588169" y="3946358"/>
            <a:ext cx="1607217" cy="369332"/>
          </a:xfrm>
          <a:prstGeom prst="rect">
            <a:avLst/>
          </a:prstGeom>
          <a:noFill/>
        </p:spPr>
        <p:txBody>
          <a:bodyPr wrap="square" rtlCol="0">
            <a:spAutoFit/>
          </a:bodyPr>
          <a:lstStyle/>
          <a:p>
            <a:r>
              <a:rPr lang="en-CA" i="1" dirty="0">
                <a:solidFill>
                  <a:srgbClr val="F0D8EB"/>
                </a:solidFill>
              </a:rPr>
              <a:t>Isha Bhattarai</a:t>
            </a:r>
            <a:r>
              <a:rPr lang="en-CA" i="1" dirty="0"/>
              <a:t>I</a:t>
            </a:r>
          </a:p>
        </p:txBody>
      </p:sp>
      <p:sp>
        <p:nvSpPr>
          <p:cNvPr id="13" name="TextBox 12">
            <a:extLst>
              <a:ext uri="{FF2B5EF4-FFF2-40B4-BE49-F238E27FC236}">
                <a16:creationId xmlns:a16="http://schemas.microsoft.com/office/drawing/2014/main" id="{1AB1A68A-2759-535F-F894-3BD52832D721}"/>
              </a:ext>
            </a:extLst>
          </p:cNvPr>
          <p:cNvSpPr txBox="1"/>
          <p:nvPr/>
        </p:nvSpPr>
        <p:spPr>
          <a:xfrm>
            <a:off x="5353817" y="3946358"/>
            <a:ext cx="1920775" cy="369332"/>
          </a:xfrm>
          <a:prstGeom prst="rect">
            <a:avLst/>
          </a:prstGeom>
          <a:noFill/>
        </p:spPr>
        <p:txBody>
          <a:bodyPr wrap="square" rtlCol="0">
            <a:spAutoFit/>
          </a:bodyPr>
          <a:lstStyle/>
          <a:p>
            <a:r>
              <a:rPr lang="en-CA" i="1" dirty="0">
                <a:solidFill>
                  <a:srgbClr val="F0D8EB"/>
                </a:solidFill>
              </a:rPr>
              <a:t>Jenisha Shrestha</a:t>
            </a:r>
            <a:endParaRPr lang="en-CA" i="1" dirty="0"/>
          </a:p>
        </p:txBody>
      </p:sp>
      <p:sp>
        <p:nvSpPr>
          <p:cNvPr id="14" name="TextBox 13">
            <a:extLst>
              <a:ext uri="{FF2B5EF4-FFF2-40B4-BE49-F238E27FC236}">
                <a16:creationId xmlns:a16="http://schemas.microsoft.com/office/drawing/2014/main" id="{E74750ED-7592-E346-CBF0-02999F75F0AA}"/>
              </a:ext>
            </a:extLst>
          </p:cNvPr>
          <p:cNvSpPr txBox="1"/>
          <p:nvPr/>
        </p:nvSpPr>
        <p:spPr>
          <a:xfrm>
            <a:off x="9152286" y="3998479"/>
            <a:ext cx="1607217" cy="369332"/>
          </a:xfrm>
          <a:prstGeom prst="rect">
            <a:avLst/>
          </a:prstGeom>
          <a:noFill/>
        </p:spPr>
        <p:txBody>
          <a:bodyPr wrap="square" rtlCol="0">
            <a:spAutoFit/>
          </a:bodyPr>
          <a:lstStyle/>
          <a:p>
            <a:r>
              <a:rPr lang="en-CA" i="1" dirty="0">
                <a:solidFill>
                  <a:srgbClr val="F0D8EB"/>
                </a:solidFill>
              </a:rPr>
              <a:t>Jeeni Shrestha</a:t>
            </a:r>
            <a:endParaRPr lang="en-CA" i="1" dirty="0"/>
          </a:p>
        </p:txBody>
      </p:sp>
    </p:spTree>
    <p:extLst>
      <p:ext uri="{BB962C8B-B14F-4D97-AF65-F5344CB8AC3E}">
        <p14:creationId xmlns:p14="http://schemas.microsoft.com/office/powerpoint/2010/main" val="343591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a:extLst>
            <a:ext uri="{FF2B5EF4-FFF2-40B4-BE49-F238E27FC236}">
              <a16:creationId xmlns:a16="http://schemas.microsoft.com/office/drawing/2014/main" id="{94DC1A27-4D98-7E78-1DA1-04C2CE35AC6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78FF5E-72A2-FA34-6152-564AB2E6DCC1}"/>
              </a:ext>
            </a:extLst>
          </p:cNvPr>
          <p:cNvSpPr txBox="1"/>
          <p:nvPr/>
        </p:nvSpPr>
        <p:spPr>
          <a:xfrm>
            <a:off x="990598" y="1717718"/>
            <a:ext cx="10610851" cy="3539430"/>
          </a:xfrm>
          <a:prstGeom prst="rect">
            <a:avLst/>
          </a:prstGeom>
          <a:noFill/>
        </p:spPr>
        <p:txBody>
          <a:bodyPr wrap="square" rtlCol="0">
            <a:spAutoFit/>
          </a:bodyPr>
          <a:lstStyle/>
          <a:p>
            <a:r>
              <a:rPr lang="en-GB" sz="3200" dirty="0">
                <a:solidFill>
                  <a:schemeClr val="bg1"/>
                </a:solidFill>
                <a:latin typeface="+mj-lt"/>
              </a:rPr>
              <a:t>Despite possessing unique ideas and entrepreneurial ambitions, women are still confined to traditional roles and bound by so called ‘societal norms ’. </a:t>
            </a:r>
            <a:r>
              <a:rPr lang="en-US" sz="3200" dirty="0">
                <a:solidFill>
                  <a:schemeClr val="bg1"/>
                </a:solidFill>
                <a:latin typeface="+mj-lt"/>
              </a:rPr>
              <a:t>Because there are many limitations imposed on them, the skills they have remain unutilized or the skills they want to have remain unreachable. Though some may go against these societal norms, they face unconscious bias and unequal pay.</a:t>
            </a:r>
            <a:endParaRPr lang="en-GB" sz="3200" dirty="0">
              <a:solidFill>
                <a:schemeClr val="bg1"/>
              </a:solidFill>
              <a:latin typeface="+mj-lt"/>
            </a:endParaRPr>
          </a:p>
        </p:txBody>
      </p:sp>
      <p:sp>
        <p:nvSpPr>
          <p:cNvPr id="5" name="TextBox 4">
            <a:extLst>
              <a:ext uri="{FF2B5EF4-FFF2-40B4-BE49-F238E27FC236}">
                <a16:creationId xmlns:a16="http://schemas.microsoft.com/office/drawing/2014/main" id="{A1F407E2-6D93-0F3E-2528-F43DA77048C1}"/>
              </a:ext>
            </a:extLst>
          </p:cNvPr>
          <p:cNvSpPr txBox="1">
            <a:spLocks noGrp="1" noRot="1" noMove="1" noResize="1" noEditPoints="1" noAdjustHandles="1" noChangeArrowheads="1" noChangeShapeType="1"/>
          </p:cNvSpPr>
          <p:nvPr/>
        </p:nvSpPr>
        <p:spPr>
          <a:xfrm>
            <a:off x="990599" y="765572"/>
            <a:ext cx="7691823" cy="769441"/>
          </a:xfrm>
          <a:prstGeom prst="rect">
            <a:avLst/>
          </a:prstGeom>
          <a:noFill/>
        </p:spPr>
        <p:txBody>
          <a:bodyPr wrap="square" rtlCol="0">
            <a:spAutoFit/>
          </a:bodyPr>
          <a:lstStyle/>
          <a:p>
            <a:r>
              <a:rPr lang="en-US" sz="4400" b="0" i="0" dirty="0">
                <a:solidFill>
                  <a:srgbClr val="C66AB3"/>
                </a:solidFill>
                <a:effectLst/>
                <a:latin typeface="Arial Rounded MT Bold" panose="020F0704030504030204" pitchFamily="34" charset="0"/>
              </a:rPr>
              <a:t>The Problem</a:t>
            </a:r>
            <a:endParaRPr lang="en-US" sz="4400" dirty="0">
              <a:solidFill>
                <a:srgbClr val="C66AB3"/>
              </a:solidFill>
              <a:latin typeface="Arial Rounded MT Bold" panose="020F0704030504030204" pitchFamily="34" charset="0"/>
            </a:endParaRPr>
          </a:p>
        </p:txBody>
      </p:sp>
    </p:spTree>
    <p:extLst>
      <p:ext uri="{BB962C8B-B14F-4D97-AF65-F5344CB8AC3E}">
        <p14:creationId xmlns:p14="http://schemas.microsoft.com/office/powerpoint/2010/main" val="72954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1B9B605B-2710-2DAE-EFFC-BCF9742C8AB3}"/>
              </a:ext>
            </a:extLst>
          </p:cNvPr>
          <p:cNvGraphicFramePr/>
          <p:nvPr>
            <p:extLst>
              <p:ext uri="{D42A27DB-BD31-4B8C-83A1-F6EECF244321}">
                <p14:modId xmlns:p14="http://schemas.microsoft.com/office/powerpoint/2010/main" val="2546189256"/>
              </p:ext>
            </p:extLst>
          </p:nvPr>
        </p:nvGraphicFramePr>
        <p:xfrm>
          <a:off x="934720" y="719667"/>
          <a:ext cx="8615680" cy="4868334"/>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a:extLst>
              <a:ext uri="{FF2B5EF4-FFF2-40B4-BE49-F238E27FC236}">
                <a16:creationId xmlns:a16="http://schemas.microsoft.com/office/drawing/2014/main" id="{DC73DE5C-45A7-70D5-FFAD-E46ED5B0FF4B}"/>
              </a:ext>
            </a:extLst>
          </p:cNvPr>
          <p:cNvSpPr/>
          <p:nvPr/>
        </p:nvSpPr>
        <p:spPr>
          <a:xfrm>
            <a:off x="9436100" y="6210300"/>
            <a:ext cx="2755900" cy="762000"/>
          </a:xfrm>
          <a:prstGeom prst="rect">
            <a:avLst/>
          </a:prstGeom>
          <a:solidFill>
            <a:srgbClr val="0F0F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3B7A9FB2-145A-23C8-707C-3308B8C9FB3D}"/>
              </a:ext>
            </a:extLst>
          </p:cNvPr>
          <p:cNvSpPr txBox="1"/>
          <p:nvPr/>
        </p:nvSpPr>
        <p:spPr>
          <a:xfrm>
            <a:off x="2578813" y="6010245"/>
            <a:ext cx="6688477" cy="400110"/>
          </a:xfrm>
          <a:prstGeom prst="rect">
            <a:avLst/>
          </a:prstGeom>
          <a:noFill/>
        </p:spPr>
        <p:txBody>
          <a:bodyPr wrap="square" rtlCol="0">
            <a:spAutoFit/>
          </a:bodyPr>
          <a:lstStyle/>
          <a:p>
            <a:r>
              <a:rPr lang="en-CA" sz="2000" b="1" i="1" dirty="0">
                <a:solidFill>
                  <a:schemeClr val="bg1"/>
                </a:solidFill>
              </a:rPr>
              <a:t>Nepalese women population who are not working for pay </a:t>
            </a:r>
            <a:endParaRPr lang="en-CA" sz="2000" b="1" i="1" dirty="0"/>
          </a:p>
        </p:txBody>
      </p:sp>
    </p:spTree>
    <p:extLst>
      <p:ext uri="{BB962C8B-B14F-4D97-AF65-F5344CB8AC3E}">
        <p14:creationId xmlns:p14="http://schemas.microsoft.com/office/powerpoint/2010/main" val="201583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a:extLst>
            <a:ext uri="{FF2B5EF4-FFF2-40B4-BE49-F238E27FC236}">
              <a16:creationId xmlns:a16="http://schemas.microsoft.com/office/drawing/2014/main" id="{562C477E-D92E-2B7D-9041-F6696D524893}"/>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3B7FC2A9-EFD9-3237-198B-42B7559E89C1}"/>
              </a:ext>
            </a:extLst>
          </p:cNvPr>
          <p:cNvSpPr/>
          <p:nvPr/>
        </p:nvSpPr>
        <p:spPr>
          <a:xfrm>
            <a:off x="10104854" y="-2519808"/>
            <a:ext cx="6624320" cy="6319520"/>
          </a:xfrm>
          <a:prstGeom prst="ellipse">
            <a:avLst/>
          </a:prstGeom>
          <a:solidFill>
            <a:srgbClr val="F0D8EB">
              <a:alpha val="9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BEBCF4DA-8FE8-980D-4BC9-35A9D3E67B09}"/>
              </a:ext>
            </a:extLst>
          </p:cNvPr>
          <p:cNvGraphicFramePr/>
          <p:nvPr>
            <p:extLst>
              <p:ext uri="{D42A27DB-BD31-4B8C-83A1-F6EECF244321}">
                <p14:modId xmlns:p14="http://schemas.microsoft.com/office/powerpoint/2010/main" val="3038674017"/>
              </p:ext>
            </p:extLst>
          </p:nvPr>
        </p:nvGraphicFramePr>
        <p:xfrm>
          <a:off x="8112867" y="-486383"/>
          <a:ext cx="5291847" cy="4124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EEE8336C-E5E1-2098-3CCC-A8D556E2E75A}"/>
              </a:ext>
            </a:extLst>
          </p:cNvPr>
          <p:cNvSpPr txBox="1"/>
          <p:nvPr/>
        </p:nvSpPr>
        <p:spPr>
          <a:xfrm>
            <a:off x="214009" y="233464"/>
            <a:ext cx="8715982" cy="1046440"/>
          </a:xfrm>
          <a:prstGeom prst="rect">
            <a:avLst/>
          </a:prstGeom>
          <a:noFill/>
        </p:spPr>
        <p:txBody>
          <a:bodyPr wrap="square" rtlCol="0">
            <a:spAutoFit/>
          </a:bodyPr>
          <a:lstStyle/>
          <a:p>
            <a:r>
              <a:rPr lang="en-US" sz="4400" dirty="0">
                <a:solidFill>
                  <a:srgbClr val="C66AB3"/>
                </a:solidFill>
                <a:latin typeface="Arial Rounded MT Bold" panose="020F0704030504030204" pitchFamily="34" charset="0"/>
              </a:rPr>
              <a:t>Plans to implement the solution</a:t>
            </a:r>
          </a:p>
          <a:p>
            <a:endParaRPr lang="en-US" dirty="0">
              <a:solidFill>
                <a:schemeClr val="bg1"/>
              </a:solidFill>
            </a:endParaRPr>
          </a:p>
        </p:txBody>
      </p:sp>
      <p:graphicFrame>
        <p:nvGraphicFramePr>
          <p:cNvPr id="14" name="Diagram 13">
            <a:extLst>
              <a:ext uri="{FF2B5EF4-FFF2-40B4-BE49-F238E27FC236}">
                <a16:creationId xmlns:a16="http://schemas.microsoft.com/office/drawing/2014/main" id="{47466FB6-C2B4-7A85-51BA-9B486ACB2CD4}"/>
              </a:ext>
            </a:extLst>
          </p:cNvPr>
          <p:cNvGraphicFramePr/>
          <p:nvPr>
            <p:extLst>
              <p:ext uri="{D42A27DB-BD31-4B8C-83A1-F6EECF244321}">
                <p14:modId xmlns:p14="http://schemas.microsoft.com/office/powerpoint/2010/main" val="3198456840"/>
              </p:ext>
            </p:extLst>
          </p:nvPr>
        </p:nvGraphicFramePr>
        <p:xfrm>
          <a:off x="473714" y="960915"/>
          <a:ext cx="10118507" cy="62180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47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7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a:extLst>
            <a:ext uri="{FF2B5EF4-FFF2-40B4-BE49-F238E27FC236}">
              <a16:creationId xmlns:a16="http://schemas.microsoft.com/office/drawing/2014/main" id="{C2C2C434-84B3-ED67-2AFC-B123BD66174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DEAFC85-2FDF-CF29-FFAA-46E0EC06D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320" y="68114"/>
            <a:ext cx="2143760" cy="1492117"/>
          </a:xfrm>
          <a:prstGeom prst="rect">
            <a:avLst/>
          </a:prstGeom>
        </p:spPr>
      </p:pic>
      <p:sp>
        <p:nvSpPr>
          <p:cNvPr id="3" name="TextBox 2">
            <a:extLst>
              <a:ext uri="{FF2B5EF4-FFF2-40B4-BE49-F238E27FC236}">
                <a16:creationId xmlns:a16="http://schemas.microsoft.com/office/drawing/2014/main" id="{7C148C4D-8999-C14E-BF11-B6F635217335}"/>
              </a:ext>
            </a:extLst>
          </p:cNvPr>
          <p:cNvSpPr txBox="1"/>
          <p:nvPr/>
        </p:nvSpPr>
        <p:spPr>
          <a:xfrm>
            <a:off x="817123" y="544568"/>
            <a:ext cx="6459166" cy="1015663"/>
          </a:xfrm>
          <a:prstGeom prst="rect">
            <a:avLst/>
          </a:prstGeom>
          <a:noFill/>
        </p:spPr>
        <p:txBody>
          <a:bodyPr wrap="square" rtlCol="0">
            <a:spAutoFit/>
          </a:bodyPr>
          <a:lstStyle/>
          <a:p>
            <a:r>
              <a:rPr lang="en-US" sz="6000" dirty="0">
                <a:solidFill>
                  <a:srgbClr val="C66AB3"/>
                </a:solidFill>
                <a:latin typeface="Arial Rounded MT Bold" panose="020F0704030504030204" pitchFamily="34" charset="0"/>
              </a:rPr>
              <a:t>About our app</a:t>
            </a:r>
          </a:p>
        </p:txBody>
      </p:sp>
      <p:sp>
        <p:nvSpPr>
          <p:cNvPr id="4" name="TextBox 3">
            <a:extLst>
              <a:ext uri="{FF2B5EF4-FFF2-40B4-BE49-F238E27FC236}">
                <a16:creationId xmlns:a16="http://schemas.microsoft.com/office/drawing/2014/main" id="{CD6F121C-7CF1-A9EE-E7AC-0E43F56F062A}"/>
              </a:ext>
            </a:extLst>
          </p:cNvPr>
          <p:cNvSpPr txBox="1"/>
          <p:nvPr/>
        </p:nvSpPr>
        <p:spPr>
          <a:xfrm>
            <a:off x="817124" y="1706126"/>
            <a:ext cx="6750996" cy="3970318"/>
          </a:xfrm>
          <a:prstGeom prst="rect">
            <a:avLst/>
          </a:prstGeom>
          <a:noFill/>
        </p:spPr>
        <p:txBody>
          <a:bodyPr wrap="square" rtlCol="0">
            <a:spAutoFit/>
          </a:bodyPr>
          <a:lstStyle/>
          <a:p>
            <a:r>
              <a:rPr lang="en-US" sz="3600" dirty="0">
                <a:solidFill>
                  <a:schemeClr val="bg1"/>
                </a:solidFill>
                <a:latin typeface="Bahnschrift Condensed" panose="020B0502040204020203" pitchFamily="34" charset="0"/>
              </a:rPr>
              <a:t>A digital platform which focuses on empowering women by providing them with opportunities to showcase their skills and connecting them to those that are seeking those skills. Our mission is to bridge the gap between women and impactful employment. </a:t>
            </a:r>
          </a:p>
        </p:txBody>
      </p:sp>
      <p:sp>
        <p:nvSpPr>
          <p:cNvPr id="5" name="TextBox 4">
            <a:extLst>
              <a:ext uri="{FF2B5EF4-FFF2-40B4-BE49-F238E27FC236}">
                <a16:creationId xmlns:a16="http://schemas.microsoft.com/office/drawing/2014/main" id="{DA65BB4D-F555-9F62-198C-053713D4D5EB}"/>
              </a:ext>
            </a:extLst>
          </p:cNvPr>
          <p:cNvSpPr txBox="1"/>
          <p:nvPr/>
        </p:nvSpPr>
        <p:spPr>
          <a:xfrm>
            <a:off x="8365787" y="3614341"/>
            <a:ext cx="3826213" cy="2677656"/>
          </a:xfrm>
          <a:prstGeom prst="rect">
            <a:avLst/>
          </a:prstGeom>
          <a:noFill/>
        </p:spPr>
        <p:txBody>
          <a:bodyPr wrap="square" rtlCol="0">
            <a:spAutoFit/>
          </a:bodyPr>
          <a:lstStyle/>
          <a:p>
            <a:r>
              <a:rPr lang="en-US" sz="4800" dirty="0">
                <a:solidFill>
                  <a:schemeClr val="bg1"/>
                </a:solidFill>
              </a:rPr>
              <a:t> </a:t>
            </a:r>
          </a:p>
          <a:p>
            <a:r>
              <a:rPr lang="en-US" sz="4000" b="1" dirty="0">
                <a:solidFill>
                  <a:schemeClr val="bg1"/>
                </a:solidFill>
              </a:rPr>
              <a:t>        </a:t>
            </a:r>
            <a:r>
              <a:rPr lang="en-US" sz="4000" b="1" dirty="0">
                <a:solidFill>
                  <a:srgbClr val="F0D8EB"/>
                </a:solidFill>
                <a:latin typeface="Avenir Next LT Pro Light" panose="020B0304020202020204" pitchFamily="34" charset="0"/>
              </a:rPr>
              <a:t>NOOK</a:t>
            </a:r>
          </a:p>
          <a:p>
            <a:r>
              <a:rPr lang="en-US" sz="4000" i="1" dirty="0">
                <a:solidFill>
                  <a:srgbClr val="C66AB3"/>
                </a:solidFill>
              </a:rPr>
              <a:t>“</a:t>
            </a:r>
            <a:r>
              <a:rPr lang="en-US" sz="3600" i="1" dirty="0">
                <a:solidFill>
                  <a:srgbClr val="C66AB3"/>
                </a:solidFill>
                <a:latin typeface="Bahnschrift Condensed" panose="020B0502040204020203" pitchFamily="34" charset="0"/>
              </a:rPr>
              <a:t>Breaking Barriers , Building Dreams</a:t>
            </a:r>
            <a:r>
              <a:rPr lang="en-US" sz="3600" i="1" dirty="0">
                <a:solidFill>
                  <a:srgbClr val="C66AB3"/>
                </a:solidFill>
              </a:rPr>
              <a:t>”</a:t>
            </a:r>
            <a:endParaRPr lang="en-US" sz="4000" i="1" dirty="0">
              <a:solidFill>
                <a:srgbClr val="C66AB3"/>
              </a:solidFill>
            </a:endParaRPr>
          </a:p>
        </p:txBody>
      </p:sp>
    </p:spTree>
    <p:extLst>
      <p:ext uri="{BB962C8B-B14F-4D97-AF65-F5344CB8AC3E}">
        <p14:creationId xmlns:p14="http://schemas.microsoft.com/office/powerpoint/2010/main" val="208852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a:extLst>
            <a:ext uri="{FF2B5EF4-FFF2-40B4-BE49-F238E27FC236}">
              <a16:creationId xmlns:a16="http://schemas.microsoft.com/office/drawing/2014/main" id="{9EBE3B48-C815-181D-F8EA-5B51AC1526E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6E46572-309D-360D-0F31-AC3D427F6825}"/>
              </a:ext>
            </a:extLst>
          </p:cNvPr>
          <p:cNvSpPr txBox="1"/>
          <p:nvPr/>
        </p:nvSpPr>
        <p:spPr>
          <a:xfrm>
            <a:off x="568563" y="264230"/>
            <a:ext cx="6106160" cy="707886"/>
          </a:xfrm>
          <a:prstGeom prst="rect">
            <a:avLst/>
          </a:prstGeom>
          <a:solidFill>
            <a:srgbClr val="0F0F1B"/>
          </a:solidFill>
        </p:spPr>
        <p:txBody>
          <a:bodyPr wrap="square" rtlCol="0">
            <a:spAutoFit/>
          </a:bodyPr>
          <a:lstStyle/>
          <a:p>
            <a:r>
              <a:rPr lang="en-US" sz="4000" dirty="0">
                <a:solidFill>
                  <a:srgbClr val="C66AB3"/>
                </a:solidFill>
                <a:latin typeface="Arial Rounded MT Bold" panose="020F0704030504030204" pitchFamily="34" charset="0"/>
              </a:rPr>
              <a:t>Features of Nook</a:t>
            </a:r>
          </a:p>
        </p:txBody>
      </p:sp>
      <p:pic>
        <p:nvPicPr>
          <p:cNvPr id="9" name="Picture Placeholder 13">
            <a:extLst>
              <a:ext uri="{FF2B5EF4-FFF2-40B4-BE49-F238E27FC236}">
                <a16:creationId xmlns:a16="http://schemas.microsoft.com/office/drawing/2014/main" id="{3F88D733-06BE-677C-5D17-FA5DE2213C72}"/>
              </a:ext>
            </a:extLst>
          </p:cNvPr>
          <p:cNvPicPr>
            <a:picLocks noChangeAspect="1"/>
          </p:cNvPicPr>
          <p:nvPr/>
        </p:nvPicPr>
        <p:blipFill>
          <a:blip r:embed="rId2" cstate="print">
            <a:extLst>
              <a:ext uri="{28A0092B-C50C-407E-A947-70E740481C1C}">
                <a14:useLocalDpi xmlns:a14="http://schemas.microsoft.com/office/drawing/2010/main" val="0"/>
              </a:ext>
            </a:extLst>
          </a:blip>
          <a:srcRect l="16676" r="16676"/>
          <a:stretch/>
        </p:blipFill>
        <p:spPr>
          <a:xfrm>
            <a:off x="367962" y="1308686"/>
            <a:ext cx="2746354" cy="2746354"/>
          </a:xfrm>
          <a:prstGeom prst="ellipse">
            <a:avLst/>
          </a:prstGeom>
        </p:spPr>
      </p:pic>
      <p:sp>
        <p:nvSpPr>
          <p:cNvPr id="11" name="TextBox 10">
            <a:extLst>
              <a:ext uri="{FF2B5EF4-FFF2-40B4-BE49-F238E27FC236}">
                <a16:creationId xmlns:a16="http://schemas.microsoft.com/office/drawing/2014/main" id="{AAFF5A26-48F5-C22A-5CAD-F0BB3802FF18}"/>
              </a:ext>
            </a:extLst>
          </p:cNvPr>
          <p:cNvSpPr txBox="1"/>
          <p:nvPr/>
        </p:nvSpPr>
        <p:spPr>
          <a:xfrm>
            <a:off x="89973" y="4582085"/>
            <a:ext cx="4141895" cy="461665"/>
          </a:xfrm>
          <a:prstGeom prst="rect">
            <a:avLst/>
          </a:prstGeom>
          <a:noFill/>
        </p:spPr>
        <p:txBody>
          <a:bodyPr wrap="square">
            <a:spAutoFit/>
          </a:bodyPr>
          <a:lstStyle/>
          <a:p>
            <a:r>
              <a:rPr lang="en-US" sz="2400" dirty="0">
                <a:solidFill>
                  <a:srgbClr val="C66AB3"/>
                </a:solidFill>
                <a:latin typeface="Aptos" panose="020B0004020202020204" pitchFamily="34" charset="0"/>
              </a:rPr>
              <a:t>User and Company profiles</a:t>
            </a:r>
          </a:p>
        </p:txBody>
      </p:sp>
      <p:sp>
        <p:nvSpPr>
          <p:cNvPr id="13" name="TextBox 12">
            <a:extLst>
              <a:ext uri="{FF2B5EF4-FFF2-40B4-BE49-F238E27FC236}">
                <a16:creationId xmlns:a16="http://schemas.microsoft.com/office/drawing/2014/main" id="{D3051A34-DADC-C31F-62E5-2EA77BE1EA05}"/>
              </a:ext>
            </a:extLst>
          </p:cNvPr>
          <p:cNvSpPr txBox="1"/>
          <p:nvPr/>
        </p:nvSpPr>
        <p:spPr>
          <a:xfrm>
            <a:off x="164530" y="5024803"/>
            <a:ext cx="3457113" cy="1200329"/>
          </a:xfrm>
          <a:prstGeom prst="rect">
            <a:avLst/>
          </a:prstGeom>
          <a:noFill/>
        </p:spPr>
        <p:txBody>
          <a:bodyPr wrap="square">
            <a:spAutoFit/>
          </a:bodyPr>
          <a:lstStyle/>
          <a:p>
            <a:r>
              <a:rPr lang="en-US" dirty="0">
                <a:solidFill>
                  <a:schemeClr val="bg1"/>
                </a:solidFill>
              </a:rPr>
              <a:t>Provides tools that allows to create detailed profiles showcasing their skills, education and work experiences</a:t>
            </a:r>
          </a:p>
        </p:txBody>
      </p:sp>
      <p:pic>
        <p:nvPicPr>
          <p:cNvPr id="14" name="Picture 13">
            <a:extLst>
              <a:ext uri="{FF2B5EF4-FFF2-40B4-BE49-F238E27FC236}">
                <a16:creationId xmlns:a16="http://schemas.microsoft.com/office/drawing/2014/main" id="{EFD8D5C7-DB49-0AD5-B9E3-4843B748B8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464918" y="1311602"/>
            <a:ext cx="2743438" cy="27434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TextBox 15">
            <a:extLst>
              <a:ext uri="{FF2B5EF4-FFF2-40B4-BE49-F238E27FC236}">
                <a16:creationId xmlns:a16="http://schemas.microsoft.com/office/drawing/2014/main" id="{4DB9440A-7CDA-4CC1-B076-4EA36822AA49}"/>
              </a:ext>
            </a:extLst>
          </p:cNvPr>
          <p:cNvSpPr txBox="1"/>
          <p:nvPr/>
        </p:nvSpPr>
        <p:spPr>
          <a:xfrm>
            <a:off x="4117383" y="4582084"/>
            <a:ext cx="3842751" cy="461665"/>
          </a:xfrm>
          <a:prstGeom prst="rect">
            <a:avLst/>
          </a:prstGeom>
          <a:noFill/>
        </p:spPr>
        <p:txBody>
          <a:bodyPr wrap="square">
            <a:spAutoFit/>
          </a:bodyPr>
          <a:lstStyle/>
          <a:p>
            <a:r>
              <a:rPr lang="en-US" sz="2400" dirty="0">
                <a:solidFill>
                  <a:srgbClr val="C66AB3"/>
                </a:solidFill>
              </a:rPr>
              <a:t>Geolocation Matching</a:t>
            </a:r>
            <a:endParaRPr lang="en-US" sz="2400" dirty="0">
              <a:solidFill>
                <a:srgbClr val="C66AB3"/>
              </a:solidFill>
              <a:latin typeface="Aptos" panose="020B0004020202020204" pitchFamily="34" charset="0"/>
            </a:endParaRPr>
          </a:p>
        </p:txBody>
      </p:sp>
      <p:sp>
        <p:nvSpPr>
          <p:cNvPr id="18" name="TextBox 17">
            <a:extLst>
              <a:ext uri="{FF2B5EF4-FFF2-40B4-BE49-F238E27FC236}">
                <a16:creationId xmlns:a16="http://schemas.microsoft.com/office/drawing/2014/main" id="{0E809C9B-69D7-49BD-94B8-5C8B8A1022AE}"/>
              </a:ext>
            </a:extLst>
          </p:cNvPr>
          <p:cNvSpPr txBox="1"/>
          <p:nvPr/>
        </p:nvSpPr>
        <p:spPr>
          <a:xfrm>
            <a:off x="4067180" y="5024804"/>
            <a:ext cx="4141895" cy="1200329"/>
          </a:xfrm>
          <a:prstGeom prst="rect">
            <a:avLst/>
          </a:prstGeom>
          <a:noFill/>
        </p:spPr>
        <p:txBody>
          <a:bodyPr wrap="square">
            <a:spAutoFit/>
          </a:bodyPr>
          <a:lstStyle/>
          <a:p>
            <a:r>
              <a:rPr lang="en-US" dirty="0">
                <a:solidFill>
                  <a:schemeClr val="bg1"/>
                </a:solidFill>
              </a:rPr>
              <a:t> The platform utilizes advanced geolocation technology to match these preferences with potential employers in the specified areas</a:t>
            </a:r>
          </a:p>
        </p:txBody>
      </p:sp>
      <p:sp>
        <p:nvSpPr>
          <p:cNvPr id="21" name="TextBox 20">
            <a:extLst>
              <a:ext uri="{FF2B5EF4-FFF2-40B4-BE49-F238E27FC236}">
                <a16:creationId xmlns:a16="http://schemas.microsoft.com/office/drawing/2014/main" id="{A03DC56E-A969-D5F1-F12B-E408111F83F2}"/>
              </a:ext>
            </a:extLst>
          </p:cNvPr>
          <p:cNvSpPr txBox="1"/>
          <p:nvPr/>
        </p:nvSpPr>
        <p:spPr>
          <a:xfrm>
            <a:off x="8203145" y="5024804"/>
            <a:ext cx="4034246" cy="923330"/>
          </a:xfrm>
          <a:prstGeom prst="rect">
            <a:avLst/>
          </a:prstGeom>
          <a:noFill/>
        </p:spPr>
        <p:txBody>
          <a:bodyPr wrap="square">
            <a:spAutoFit/>
          </a:bodyPr>
          <a:lstStyle/>
          <a:p>
            <a:r>
              <a:rPr lang="en-US" dirty="0">
                <a:solidFill>
                  <a:schemeClr val="bg1"/>
                </a:solidFill>
              </a:rPr>
              <a:t>Facilitates connections between women to build a supportive community and exchange knowledge.</a:t>
            </a:r>
          </a:p>
        </p:txBody>
      </p:sp>
      <p:pic>
        <p:nvPicPr>
          <p:cNvPr id="26" name="Picture 25">
            <a:extLst>
              <a:ext uri="{FF2B5EF4-FFF2-40B4-BE49-F238E27FC236}">
                <a16:creationId xmlns:a16="http://schemas.microsoft.com/office/drawing/2014/main" id="{7EE003D6-8EE5-2BCA-7A8E-F9F2655525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2354" y="0"/>
            <a:ext cx="2235200" cy="1492117"/>
          </a:xfrm>
          <a:prstGeom prst="rect">
            <a:avLst/>
          </a:prstGeom>
        </p:spPr>
      </p:pic>
      <p:sp>
        <p:nvSpPr>
          <p:cNvPr id="23" name="TextBox 22">
            <a:extLst>
              <a:ext uri="{FF2B5EF4-FFF2-40B4-BE49-F238E27FC236}">
                <a16:creationId xmlns:a16="http://schemas.microsoft.com/office/drawing/2014/main" id="{14FF38FC-3DD7-86B5-E3C6-7BBCC0675CC1}"/>
              </a:ext>
            </a:extLst>
          </p:cNvPr>
          <p:cNvSpPr txBox="1"/>
          <p:nvPr/>
        </p:nvSpPr>
        <p:spPr>
          <a:xfrm>
            <a:off x="8203145" y="4582085"/>
            <a:ext cx="6093618" cy="461665"/>
          </a:xfrm>
          <a:prstGeom prst="rect">
            <a:avLst/>
          </a:prstGeom>
          <a:noFill/>
        </p:spPr>
        <p:txBody>
          <a:bodyPr wrap="square">
            <a:spAutoFit/>
          </a:bodyPr>
          <a:lstStyle/>
          <a:p>
            <a:r>
              <a:rPr lang="en-US" sz="2400" dirty="0">
                <a:solidFill>
                  <a:srgbClr val="C66AB3"/>
                </a:solidFill>
                <a:latin typeface="Aptos" panose="020B0004020202020204" pitchFamily="34" charset="0"/>
              </a:rPr>
              <a:t>Networking</a:t>
            </a:r>
          </a:p>
        </p:txBody>
      </p:sp>
      <p:pic>
        <p:nvPicPr>
          <p:cNvPr id="19" name="Picture 18">
            <a:extLst>
              <a:ext uri="{FF2B5EF4-FFF2-40B4-BE49-F238E27FC236}">
                <a16:creationId xmlns:a16="http://schemas.microsoft.com/office/drawing/2014/main" id="{DD0B5C48-B2B5-41B8-3431-052235013826}"/>
              </a:ext>
            </a:extLst>
          </p:cNvPr>
          <p:cNvPicPr>
            <a:picLocks noChangeAspect="1"/>
          </p:cNvPicPr>
          <p:nvPr/>
        </p:nvPicPr>
        <p:blipFill>
          <a:blip r:embed="rId5"/>
          <a:stretch>
            <a:fillRect/>
          </a:stretch>
        </p:blipFill>
        <p:spPr>
          <a:xfrm>
            <a:off x="8558958" y="1308686"/>
            <a:ext cx="2749534" cy="2743438"/>
          </a:xfrm>
          <a:prstGeom prst="rect">
            <a:avLst/>
          </a:prstGeom>
        </p:spPr>
      </p:pic>
    </p:spTree>
    <p:extLst>
      <p:ext uri="{BB962C8B-B14F-4D97-AF65-F5344CB8AC3E}">
        <p14:creationId xmlns:p14="http://schemas.microsoft.com/office/powerpoint/2010/main" val="233681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0F1B"/>
        </a:solidFill>
        <a:effectLst/>
      </p:bgPr>
    </p:bg>
    <p:spTree>
      <p:nvGrpSpPr>
        <p:cNvPr id="1" name="">
          <a:extLst>
            <a:ext uri="{FF2B5EF4-FFF2-40B4-BE49-F238E27FC236}">
              <a16:creationId xmlns:a16="http://schemas.microsoft.com/office/drawing/2014/main" id="{2DEC0FFF-8478-5E69-7631-DA54F4DA62A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F0B8F64-0D84-D4F4-8040-DE97E8224FAC}"/>
              </a:ext>
            </a:extLst>
          </p:cNvPr>
          <p:cNvSpPr txBox="1"/>
          <p:nvPr/>
        </p:nvSpPr>
        <p:spPr>
          <a:xfrm>
            <a:off x="568563" y="264230"/>
            <a:ext cx="6106160" cy="707886"/>
          </a:xfrm>
          <a:prstGeom prst="rect">
            <a:avLst/>
          </a:prstGeom>
          <a:noFill/>
        </p:spPr>
        <p:txBody>
          <a:bodyPr wrap="square" rtlCol="0">
            <a:spAutoFit/>
          </a:bodyPr>
          <a:lstStyle/>
          <a:p>
            <a:r>
              <a:rPr lang="en-US" sz="4000" dirty="0">
                <a:solidFill>
                  <a:srgbClr val="C66AB3"/>
                </a:solidFill>
                <a:latin typeface="Arial Rounded MT Bold" panose="020F0704030504030204" pitchFamily="34" charset="0"/>
              </a:rPr>
              <a:t>Features of Nook</a:t>
            </a:r>
          </a:p>
        </p:txBody>
      </p:sp>
      <p:pic>
        <p:nvPicPr>
          <p:cNvPr id="9" name="Picture Placeholder 13">
            <a:extLst>
              <a:ext uri="{FF2B5EF4-FFF2-40B4-BE49-F238E27FC236}">
                <a16:creationId xmlns:a16="http://schemas.microsoft.com/office/drawing/2014/main" id="{C1833C80-3F53-6CF2-D42D-76A9F2DEBC25}"/>
              </a:ext>
            </a:extLst>
          </p:cNvPr>
          <p:cNvPicPr>
            <a:picLocks noChangeAspect="1"/>
          </p:cNvPicPr>
          <p:nvPr/>
        </p:nvPicPr>
        <p:blipFill>
          <a:blip r:embed="rId2"/>
          <a:srcRect l="16649" r="16649"/>
          <a:stretch>
            <a:fillRect/>
          </a:stretch>
        </p:blipFill>
        <p:spPr>
          <a:xfrm>
            <a:off x="367962" y="1308686"/>
            <a:ext cx="2746354" cy="2746354"/>
          </a:xfrm>
          <a:prstGeom prst="ellipse">
            <a:avLst/>
          </a:prstGeom>
        </p:spPr>
      </p:pic>
      <p:sp>
        <p:nvSpPr>
          <p:cNvPr id="11" name="TextBox 10">
            <a:extLst>
              <a:ext uri="{FF2B5EF4-FFF2-40B4-BE49-F238E27FC236}">
                <a16:creationId xmlns:a16="http://schemas.microsoft.com/office/drawing/2014/main" id="{B5026297-DF24-893A-CE60-A544515FFF1B}"/>
              </a:ext>
            </a:extLst>
          </p:cNvPr>
          <p:cNvSpPr txBox="1"/>
          <p:nvPr/>
        </p:nvSpPr>
        <p:spPr>
          <a:xfrm>
            <a:off x="493271" y="4573079"/>
            <a:ext cx="2746353" cy="461665"/>
          </a:xfrm>
          <a:prstGeom prst="rect">
            <a:avLst/>
          </a:prstGeom>
          <a:noFill/>
        </p:spPr>
        <p:txBody>
          <a:bodyPr wrap="square">
            <a:spAutoFit/>
          </a:bodyPr>
          <a:lstStyle/>
          <a:p>
            <a:r>
              <a:rPr lang="en-US" sz="2400" dirty="0">
                <a:solidFill>
                  <a:srgbClr val="C66AB3"/>
                </a:solidFill>
                <a:latin typeface="Aptos" panose="020B0004020202020204" pitchFamily="34" charset="0"/>
              </a:rPr>
              <a:t>Skill Development</a:t>
            </a:r>
          </a:p>
        </p:txBody>
      </p:sp>
      <p:sp>
        <p:nvSpPr>
          <p:cNvPr id="13" name="TextBox 12">
            <a:extLst>
              <a:ext uri="{FF2B5EF4-FFF2-40B4-BE49-F238E27FC236}">
                <a16:creationId xmlns:a16="http://schemas.microsoft.com/office/drawing/2014/main" id="{A6ACFD34-D383-CFC7-7A12-3049EB293271}"/>
              </a:ext>
            </a:extLst>
          </p:cNvPr>
          <p:cNvSpPr txBox="1"/>
          <p:nvPr/>
        </p:nvSpPr>
        <p:spPr>
          <a:xfrm>
            <a:off x="568563" y="5045831"/>
            <a:ext cx="3048952" cy="1200329"/>
          </a:xfrm>
          <a:prstGeom prst="rect">
            <a:avLst/>
          </a:prstGeom>
          <a:noFill/>
        </p:spPr>
        <p:txBody>
          <a:bodyPr wrap="square">
            <a:spAutoFit/>
          </a:bodyPr>
          <a:lstStyle/>
          <a:p>
            <a:r>
              <a:rPr lang="en-US" dirty="0">
                <a:solidFill>
                  <a:schemeClr val="bg1"/>
                </a:solidFill>
              </a:rPr>
              <a:t>Provides tools and courses to help women enhance their skills and pursue their ambitions.</a:t>
            </a:r>
          </a:p>
        </p:txBody>
      </p:sp>
      <p:pic>
        <p:nvPicPr>
          <p:cNvPr id="14" name="Picture 13">
            <a:extLst>
              <a:ext uri="{FF2B5EF4-FFF2-40B4-BE49-F238E27FC236}">
                <a16:creationId xmlns:a16="http://schemas.microsoft.com/office/drawing/2014/main" id="{305977A9-8022-ED42-A22E-8EED982E2FA2}"/>
              </a:ext>
            </a:extLst>
          </p:cNvPr>
          <p:cNvPicPr>
            <a:picLocks noChangeAspect="1"/>
          </p:cNvPicPr>
          <p:nvPr/>
        </p:nvPicPr>
        <p:blipFill>
          <a:blip r:embed="rId3"/>
          <a:stretch>
            <a:fillRect/>
          </a:stretch>
        </p:blipFill>
        <p:spPr>
          <a:xfrm>
            <a:off x="4388718" y="1252144"/>
            <a:ext cx="2743438" cy="2743438"/>
          </a:xfrm>
          <a:prstGeom prst="rect">
            <a:avLst/>
          </a:prstGeom>
        </p:spPr>
      </p:pic>
      <p:sp>
        <p:nvSpPr>
          <p:cNvPr id="16" name="TextBox 15">
            <a:extLst>
              <a:ext uri="{FF2B5EF4-FFF2-40B4-BE49-F238E27FC236}">
                <a16:creationId xmlns:a16="http://schemas.microsoft.com/office/drawing/2014/main" id="{52091FEC-5320-A939-F917-9EB979F0E86F}"/>
              </a:ext>
            </a:extLst>
          </p:cNvPr>
          <p:cNvSpPr txBox="1"/>
          <p:nvPr/>
        </p:nvSpPr>
        <p:spPr>
          <a:xfrm>
            <a:off x="4039871" y="4526762"/>
            <a:ext cx="3842751" cy="461665"/>
          </a:xfrm>
          <a:prstGeom prst="rect">
            <a:avLst/>
          </a:prstGeom>
          <a:noFill/>
        </p:spPr>
        <p:txBody>
          <a:bodyPr wrap="square">
            <a:spAutoFit/>
          </a:bodyPr>
          <a:lstStyle/>
          <a:p>
            <a:r>
              <a:rPr lang="en-US" sz="2400" dirty="0">
                <a:solidFill>
                  <a:srgbClr val="C66AB3"/>
                </a:solidFill>
                <a:latin typeface="Aptos" panose="020B0004020202020204" pitchFamily="34" charset="0"/>
              </a:rPr>
              <a:t>Empowerment Resources</a:t>
            </a:r>
          </a:p>
        </p:txBody>
      </p:sp>
      <p:sp>
        <p:nvSpPr>
          <p:cNvPr id="18" name="TextBox 17">
            <a:extLst>
              <a:ext uri="{FF2B5EF4-FFF2-40B4-BE49-F238E27FC236}">
                <a16:creationId xmlns:a16="http://schemas.microsoft.com/office/drawing/2014/main" id="{27474797-5CA3-D861-4DD1-7650AE50BACC}"/>
              </a:ext>
            </a:extLst>
          </p:cNvPr>
          <p:cNvSpPr txBox="1"/>
          <p:nvPr/>
        </p:nvSpPr>
        <p:spPr>
          <a:xfrm>
            <a:off x="4039871" y="5034744"/>
            <a:ext cx="4141895" cy="923330"/>
          </a:xfrm>
          <a:prstGeom prst="rect">
            <a:avLst/>
          </a:prstGeom>
          <a:noFill/>
        </p:spPr>
        <p:txBody>
          <a:bodyPr wrap="square">
            <a:spAutoFit/>
          </a:bodyPr>
          <a:lstStyle/>
          <a:p>
            <a:r>
              <a:rPr lang="en-US" dirty="0">
                <a:solidFill>
                  <a:schemeClr val="bg1"/>
                </a:solidFill>
              </a:rPr>
              <a:t>Access to educational, financial, and health resources tailored to the needs of women.</a:t>
            </a:r>
          </a:p>
        </p:txBody>
      </p:sp>
      <p:sp>
        <p:nvSpPr>
          <p:cNvPr id="21" name="TextBox 20">
            <a:extLst>
              <a:ext uri="{FF2B5EF4-FFF2-40B4-BE49-F238E27FC236}">
                <a16:creationId xmlns:a16="http://schemas.microsoft.com/office/drawing/2014/main" id="{1AE4DC6B-8C9A-64D1-AF67-01349F718937}"/>
              </a:ext>
            </a:extLst>
          </p:cNvPr>
          <p:cNvSpPr txBox="1"/>
          <p:nvPr/>
        </p:nvSpPr>
        <p:spPr>
          <a:xfrm>
            <a:off x="8406558" y="4977723"/>
            <a:ext cx="3785442" cy="646331"/>
          </a:xfrm>
          <a:prstGeom prst="rect">
            <a:avLst/>
          </a:prstGeom>
          <a:noFill/>
        </p:spPr>
        <p:txBody>
          <a:bodyPr wrap="square">
            <a:spAutoFit/>
          </a:bodyPr>
          <a:lstStyle/>
          <a:p>
            <a:r>
              <a:rPr lang="en-US" dirty="0">
                <a:solidFill>
                  <a:schemeClr val="bg1"/>
                </a:solidFill>
              </a:rPr>
              <a:t>Helps the women connect in the app in their native language</a:t>
            </a:r>
          </a:p>
        </p:txBody>
      </p:sp>
      <p:pic>
        <p:nvPicPr>
          <p:cNvPr id="26" name="Picture 25">
            <a:extLst>
              <a:ext uri="{FF2B5EF4-FFF2-40B4-BE49-F238E27FC236}">
                <a16:creationId xmlns:a16="http://schemas.microsoft.com/office/drawing/2014/main" id="{8D1FF57C-5A2E-AACA-7C18-1AE6F7854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9840" y="31460"/>
            <a:ext cx="2164080" cy="1492117"/>
          </a:xfrm>
          <a:prstGeom prst="rect">
            <a:avLst/>
          </a:prstGeom>
        </p:spPr>
      </p:pic>
      <p:sp>
        <p:nvSpPr>
          <p:cNvPr id="23" name="TextBox 22">
            <a:extLst>
              <a:ext uri="{FF2B5EF4-FFF2-40B4-BE49-F238E27FC236}">
                <a16:creationId xmlns:a16="http://schemas.microsoft.com/office/drawing/2014/main" id="{9C61CB0A-AEE8-FB8C-5667-7BB98DB92D8C}"/>
              </a:ext>
            </a:extLst>
          </p:cNvPr>
          <p:cNvSpPr txBox="1"/>
          <p:nvPr/>
        </p:nvSpPr>
        <p:spPr>
          <a:xfrm>
            <a:off x="8406558" y="4573079"/>
            <a:ext cx="6093618" cy="461665"/>
          </a:xfrm>
          <a:prstGeom prst="rect">
            <a:avLst/>
          </a:prstGeom>
          <a:noFill/>
        </p:spPr>
        <p:txBody>
          <a:bodyPr wrap="square">
            <a:spAutoFit/>
          </a:bodyPr>
          <a:lstStyle/>
          <a:p>
            <a:r>
              <a:rPr lang="en-US" sz="2400" dirty="0">
                <a:solidFill>
                  <a:srgbClr val="C66AB3"/>
                </a:solidFill>
                <a:latin typeface="Aptos" panose="020B0004020202020204" pitchFamily="34" charset="0"/>
              </a:rPr>
              <a:t>Chatbot</a:t>
            </a:r>
            <a:r>
              <a:rPr lang="en-US" sz="2400" dirty="0">
                <a:solidFill>
                  <a:schemeClr val="bg1"/>
                </a:solidFill>
                <a:latin typeface="Aptos" panose="020B0004020202020204" pitchFamily="34" charset="0"/>
              </a:rPr>
              <a:t> </a:t>
            </a:r>
          </a:p>
        </p:txBody>
      </p:sp>
      <p:pic>
        <p:nvPicPr>
          <p:cNvPr id="19" name="Picture 18">
            <a:extLst>
              <a:ext uri="{FF2B5EF4-FFF2-40B4-BE49-F238E27FC236}">
                <a16:creationId xmlns:a16="http://schemas.microsoft.com/office/drawing/2014/main" id="{00AA9D0C-27EF-9C67-6E59-8896E86DEB0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06558" y="1388754"/>
            <a:ext cx="2909987" cy="26303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7064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 dockstate="right" visibility="0" width="525" row="2">
    <wetp:webextensionref xmlns:r="http://schemas.openxmlformats.org/officeDocument/2006/relationships" r:id="rId3"/>
  </wetp:taskpane>
  <wetp:taskpane dockstate="right" visibility="0" width="525" row="3">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F63206C9-D477-4A54-9F8E-1C5CDB19EAB6}">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B977A49-9954-4D31-A0CA-63DA6D6EED6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A3798432-D1EC-4C15-9EE9-CA113A684BA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5EE1B1A6-1913-4C5A-86F7-17492407304E}">
  <we:reference id="wa104379279" version="2.1.0.0" store="en-US" storeType="OMEX"/>
  <we:alternateReferences>
    <we:reference id="WA104379279" version="2.1.0.0" store="WA10437927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1016</TotalTime>
  <Words>493</Words>
  <Application>Microsoft Office PowerPoint</Application>
  <PresentationFormat>Widescreen</PresentationFormat>
  <Paragraphs>87</Paragraphs>
  <Slides>15</Slides>
  <Notes>10</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Batang</vt:lpstr>
      <vt:lpstr>Aptos</vt:lpstr>
      <vt:lpstr>Arial</vt:lpstr>
      <vt:lpstr>Arial Rounded MT Bold</vt:lpstr>
      <vt:lpstr>Avenir Next LT Pro Light</vt:lpstr>
      <vt:lpstr>Bahnschrift Condensed</vt:lpstr>
      <vt:lpstr>Calibri</vt:lpstr>
      <vt:lpstr>Calibri Light</vt:lpstr>
      <vt:lpstr>Franklin Gothic Heavy</vt:lpstr>
      <vt:lpstr>Roboto</vt:lpstr>
      <vt:lpstr>Söhne</vt:lpstr>
      <vt:lpstr>Office Theme</vt:lpstr>
      <vt:lpstr>1_Office Theme</vt:lpstr>
      <vt:lpstr>PowerPoint Presentation</vt:lpstr>
      <vt:lpstr>Who are we?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Jeeni Shrestha</dc:creator>
  <cp:lastModifiedBy>Manish Pyakurel</cp:lastModifiedBy>
  <cp:revision>14</cp:revision>
  <dcterms:created xsi:type="dcterms:W3CDTF">2024-02-16T11:52:26Z</dcterms:created>
  <dcterms:modified xsi:type="dcterms:W3CDTF">2024-04-25T13:37:23Z</dcterms:modified>
</cp:coreProperties>
</file>