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325" r:id="rId5"/>
    <p:sldId id="326" r:id="rId6"/>
    <p:sldId id="340" r:id="rId7"/>
    <p:sldId id="341"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42AFD-448D-49BE-AD9A-F4AAAA7D443F}" v="23" dt="2025-06-15T04:35:11.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77" d="100"/>
          <a:sy n="77" d="100"/>
        </p:scale>
        <p:origin x="912"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Khedekar" userId="2372164b42e82ac1" providerId="LiveId" clId="{1D742AFD-448D-49BE-AD9A-F4AAAA7D443F}"/>
    <pc:docChg chg="undo custSel addSld delSld modSld">
      <pc:chgData name="Isha Khedekar" userId="2372164b42e82ac1" providerId="LiveId" clId="{1D742AFD-448D-49BE-AD9A-F4AAAA7D443F}" dt="2025-06-15T06:34:25.683" v="1334" actId="20577"/>
      <pc:docMkLst>
        <pc:docMk/>
      </pc:docMkLst>
      <pc:sldChg chg="addSp delSp modSp mod">
        <pc:chgData name="Isha Khedekar" userId="2372164b42e82ac1" providerId="LiveId" clId="{1D742AFD-448D-49BE-AD9A-F4AAAA7D443F}" dt="2025-06-11T03:59:39.146" v="376" actId="1076"/>
        <pc:sldMkLst>
          <pc:docMk/>
          <pc:sldMk cId="855215445" sldId="325"/>
        </pc:sldMkLst>
        <pc:spChg chg="mod">
          <ac:chgData name="Isha Khedekar" userId="2372164b42e82ac1" providerId="LiveId" clId="{1D742AFD-448D-49BE-AD9A-F4AAAA7D443F}" dt="2025-06-10T04:28:44.589" v="69" actId="20577"/>
          <ac:spMkLst>
            <pc:docMk/>
            <pc:sldMk cId="855215445" sldId="325"/>
            <ac:spMk id="2" creationId="{A1307D8B-2864-21B6-1CE1-B605F29281C5}"/>
          </ac:spMkLst>
        </pc:spChg>
        <pc:spChg chg="mod">
          <ac:chgData name="Isha Khedekar" userId="2372164b42e82ac1" providerId="LiveId" clId="{1D742AFD-448D-49BE-AD9A-F4AAAA7D443F}" dt="2025-06-11T03:59:39.146" v="376" actId="1076"/>
          <ac:spMkLst>
            <pc:docMk/>
            <pc:sldMk cId="855215445" sldId="325"/>
            <ac:spMk id="4" creationId="{305E10E9-9AB7-0642-D4C4-DDFDAB7B5B2C}"/>
          </ac:spMkLst>
        </pc:spChg>
        <pc:picChg chg="add mod ord modCrop">
          <ac:chgData name="Isha Khedekar" userId="2372164b42e82ac1" providerId="LiveId" clId="{1D742AFD-448D-49BE-AD9A-F4AAAA7D443F}" dt="2025-06-11T03:59:32.526" v="375" actId="1076"/>
          <ac:picMkLst>
            <pc:docMk/>
            <pc:sldMk cId="855215445" sldId="325"/>
            <ac:picMk id="5" creationId="{56FD17B3-E239-C7AC-5C85-0D33CC175C74}"/>
          </ac:picMkLst>
        </pc:picChg>
      </pc:sldChg>
      <pc:sldChg chg="addSp delSp modSp mod">
        <pc:chgData name="Isha Khedekar" userId="2372164b42e82ac1" providerId="LiveId" clId="{1D742AFD-448D-49BE-AD9A-F4AAAA7D443F}" dt="2025-06-11T17:20:55.958" v="882" actId="20577"/>
        <pc:sldMkLst>
          <pc:docMk/>
          <pc:sldMk cId="2910866480" sldId="326"/>
        </pc:sldMkLst>
        <pc:spChg chg="mod">
          <ac:chgData name="Isha Khedekar" userId="2372164b42e82ac1" providerId="LiveId" clId="{1D742AFD-448D-49BE-AD9A-F4AAAA7D443F}" dt="2025-06-11T16:37:49.117" v="483" actId="1076"/>
          <ac:spMkLst>
            <pc:docMk/>
            <pc:sldMk cId="2910866480" sldId="326"/>
            <ac:spMk id="2" creationId="{9A3EB422-1287-FCEB-63CE-599FDC8468D8}"/>
          </ac:spMkLst>
        </pc:spChg>
        <pc:spChg chg="mod">
          <ac:chgData name="Isha Khedekar" userId="2372164b42e82ac1" providerId="LiveId" clId="{1D742AFD-448D-49BE-AD9A-F4AAAA7D443F}" dt="2025-06-11T16:39:06.486" v="523" actId="255"/>
          <ac:spMkLst>
            <pc:docMk/>
            <pc:sldMk cId="2910866480" sldId="326"/>
            <ac:spMk id="3" creationId="{4D038CD2-9585-7E51-5359-D52935A77DF0}"/>
          </ac:spMkLst>
        </pc:spChg>
        <pc:spChg chg="add mod">
          <ac:chgData name="Isha Khedekar" userId="2372164b42e82ac1" providerId="LiveId" clId="{1D742AFD-448D-49BE-AD9A-F4AAAA7D443F}" dt="2025-06-11T17:20:55.958" v="882" actId="20577"/>
          <ac:spMkLst>
            <pc:docMk/>
            <pc:sldMk cId="2910866480" sldId="326"/>
            <ac:spMk id="4" creationId="{4EB9C4DC-9231-1DFF-123C-EC8ACCA07D0C}"/>
          </ac:spMkLst>
        </pc:spChg>
        <pc:spChg chg="add mod">
          <ac:chgData name="Isha Khedekar" userId="2372164b42e82ac1" providerId="LiveId" clId="{1D742AFD-448D-49BE-AD9A-F4AAAA7D443F}" dt="2025-06-11T16:39:11.266" v="524" actId="255"/>
          <ac:spMkLst>
            <pc:docMk/>
            <pc:sldMk cId="2910866480" sldId="326"/>
            <ac:spMk id="5" creationId="{2EBFAFBD-AD99-C8DB-CD5B-2B00EA2E87F0}"/>
          </ac:spMkLst>
        </pc:spChg>
      </pc:sldChg>
      <pc:sldChg chg="delSp modSp del mod">
        <pc:chgData name="Isha Khedekar" userId="2372164b42e82ac1" providerId="LiveId" clId="{1D742AFD-448D-49BE-AD9A-F4AAAA7D443F}" dt="2025-06-11T17:04:34.577" v="822" actId="47"/>
        <pc:sldMkLst>
          <pc:docMk/>
          <pc:sldMk cId="2810133685" sldId="327"/>
        </pc:sldMkLst>
      </pc:sldChg>
      <pc:sldChg chg="delSp modSp del mod">
        <pc:chgData name="Isha Khedekar" userId="2372164b42e82ac1" providerId="LiveId" clId="{1D742AFD-448D-49BE-AD9A-F4AAAA7D443F}" dt="2025-06-11T17:03:55.991" v="821" actId="47"/>
        <pc:sldMkLst>
          <pc:docMk/>
          <pc:sldMk cId="2924417010" sldId="328"/>
        </pc:sldMkLst>
      </pc:sldChg>
      <pc:sldChg chg="delSp modSp del mod">
        <pc:chgData name="Isha Khedekar" userId="2372164b42e82ac1" providerId="LiveId" clId="{1D742AFD-448D-49BE-AD9A-F4AAAA7D443F}" dt="2025-06-11T17:05:33.634" v="824" actId="47"/>
        <pc:sldMkLst>
          <pc:docMk/>
          <pc:sldMk cId="1263875044" sldId="329"/>
        </pc:sldMkLst>
      </pc:sldChg>
      <pc:sldChg chg="addSp delSp modSp mod">
        <pc:chgData name="Isha Khedekar" userId="2372164b42e82ac1" providerId="LiveId" clId="{1D742AFD-448D-49BE-AD9A-F4AAAA7D443F}" dt="2025-06-11T17:06:16.995" v="834" actId="478"/>
        <pc:sldMkLst>
          <pc:docMk/>
          <pc:sldMk cId="3334127647" sldId="339"/>
        </pc:sldMkLst>
        <pc:spChg chg="add del">
          <ac:chgData name="Isha Khedekar" userId="2372164b42e82ac1" providerId="LiveId" clId="{1D742AFD-448D-49BE-AD9A-F4AAAA7D443F}" dt="2025-06-11T17:06:12.438" v="832" actId="478"/>
          <ac:spMkLst>
            <pc:docMk/>
            <pc:sldMk cId="3334127647" sldId="339"/>
            <ac:spMk id="20" creationId="{F13D308B-A17F-CDB7-D912-9DADB460E228}"/>
          </ac:spMkLst>
        </pc:spChg>
      </pc:sldChg>
      <pc:sldChg chg="addSp delSp modSp add mod">
        <pc:chgData name="Isha Khedekar" userId="2372164b42e82ac1" providerId="LiveId" clId="{1D742AFD-448D-49BE-AD9A-F4AAAA7D443F}" dt="2025-06-15T04:38:59.643" v="1151" actId="20577"/>
        <pc:sldMkLst>
          <pc:docMk/>
          <pc:sldMk cId="1727441721" sldId="340"/>
        </pc:sldMkLst>
        <pc:spChg chg="mod">
          <ac:chgData name="Isha Khedekar" userId="2372164b42e82ac1" providerId="LiveId" clId="{1D742AFD-448D-49BE-AD9A-F4AAAA7D443F}" dt="2025-06-11T17:03:14.550" v="817" actId="1076"/>
          <ac:spMkLst>
            <pc:docMk/>
            <pc:sldMk cId="1727441721" sldId="340"/>
            <ac:spMk id="2" creationId="{3AD0EA83-18B0-BB92-55B2-4F835C68CECB}"/>
          </ac:spMkLst>
        </pc:spChg>
        <pc:spChg chg="add del mod">
          <ac:chgData name="Isha Khedekar" userId="2372164b42e82ac1" providerId="LiveId" clId="{1D742AFD-448D-49BE-AD9A-F4AAAA7D443F}" dt="2025-06-15T04:38:59.643" v="1151" actId="20577"/>
          <ac:spMkLst>
            <pc:docMk/>
            <pc:sldMk cId="1727441721" sldId="340"/>
            <ac:spMk id="3" creationId="{B021F23D-515D-6B0B-A768-D710B3A6097A}"/>
          </ac:spMkLst>
        </pc:spChg>
        <pc:spChg chg="mod">
          <ac:chgData name="Isha Khedekar" userId="2372164b42e82ac1" providerId="LiveId" clId="{1D742AFD-448D-49BE-AD9A-F4AAAA7D443F}" dt="2025-06-15T04:38:26.208" v="1129" actId="1076"/>
          <ac:spMkLst>
            <pc:docMk/>
            <pc:sldMk cId="1727441721" sldId="340"/>
            <ac:spMk id="5" creationId="{11AC6792-E0B5-AC49-15B5-CC8F99A8D2D4}"/>
          </ac:spMkLst>
        </pc:spChg>
        <pc:spChg chg="add mod">
          <ac:chgData name="Isha Khedekar" userId="2372164b42e82ac1" providerId="LiveId" clId="{1D742AFD-448D-49BE-AD9A-F4AAAA7D443F}" dt="2025-06-15T04:38:36.688" v="1131" actId="1076"/>
          <ac:spMkLst>
            <pc:docMk/>
            <pc:sldMk cId="1727441721" sldId="340"/>
            <ac:spMk id="6" creationId="{1BD8B5A7-B69B-56CE-8302-CE39BF15FB2F}"/>
          </ac:spMkLst>
        </pc:spChg>
        <pc:spChg chg="add mod">
          <ac:chgData name="Isha Khedekar" userId="2372164b42e82ac1" providerId="LiveId" clId="{1D742AFD-448D-49BE-AD9A-F4AAAA7D443F}" dt="2025-06-11T17:03:00.742" v="814" actId="1076"/>
          <ac:spMkLst>
            <pc:docMk/>
            <pc:sldMk cId="1727441721" sldId="340"/>
            <ac:spMk id="7" creationId="{723218BD-9FFA-9521-DA69-F2CF0A22DDDB}"/>
          </ac:spMkLst>
        </pc:spChg>
        <pc:spChg chg="add mod">
          <ac:chgData name="Isha Khedekar" userId="2372164b42e82ac1" providerId="LiveId" clId="{1D742AFD-448D-49BE-AD9A-F4AAAA7D443F}" dt="2025-06-15T04:38:31.079" v="1130" actId="1076"/>
          <ac:spMkLst>
            <pc:docMk/>
            <pc:sldMk cId="1727441721" sldId="340"/>
            <ac:spMk id="11" creationId="{F7E9675C-D1A9-27E2-4406-DAC51E44D7B4}"/>
          </ac:spMkLst>
        </pc:spChg>
      </pc:sldChg>
      <pc:sldChg chg="addSp delSp modSp add mod">
        <pc:chgData name="Isha Khedekar" userId="2372164b42e82ac1" providerId="LiveId" clId="{1D742AFD-448D-49BE-AD9A-F4AAAA7D443F}" dt="2025-06-15T06:34:25.683" v="1334" actId="20577"/>
        <pc:sldMkLst>
          <pc:docMk/>
          <pc:sldMk cId="450775287" sldId="341"/>
        </pc:sldMkLst>
        <pc:spChg chg="mod">
          <ac:chgData name="Isha Khedekar" userId="2372164b42e82ac1" providerId="LiveId" clId="{1D742AFD-448D-49BE-AD9A-F4AAAA7D443F}" dt="2025-06-15T06:34:25.683" v="1334" actId="20577"/>
          <ac:spMkLst>
            <pc:docMk/>
            <pc:sldMk cId="450775287" sldId="341"/>
            <ac:spMk id="5" creationId="{41368BD1-4965-8039-E573-E1B193BA985E}"/>
          </ac:spMkLst>
        </pc:spChg>
        <pc:spChg chg="mod">
          <ac:chgData name="Isha Khedekar" userId="2372164b42e82ac1" providerId="LiveId" clId="{1D742AFD-448D-49BE-AD9A-F4AAAA7D443F}" dt="2025-06-11T17:09:50.319" v="860" actId="255"/>
          <ac:spMkLst>
            <pc:docMk/>
            <pc:sldMk cId="450775287" sldId="341"/>
            <ac:spMk id="11" creationId="{73E6B83C-DF99-1BED-10F6-BFBE78CDFDA1}"/>
          </ac:spMkLst>
        </pc:spChg>
      </pc:sldChg>
    </pc:docChg>
  </pc:docChgLst>
  <pc:docChgLst>
    <pc:chgData name="Isha Khedekar" userId="2372164b42e82ac1" providerId="LiveId" clId="{D12AB2C2-8433-4F8A-A775-C551A709E8EC}"/>
    <pc:docChg chg="modSld">
      <pc:chgData name="Isha Khedekar" userId="2372164b42e82ac1" providerId="LiveId" clId="{D12AB2C2-8433-4F8A-A775-C551A709E8EC}" dt="2023-08-21T14:50:37.283" v="0"/>
      <pc:docMkLst>
        <pc:docMk/>
      </pc:docMkLst>
      <pc:sldChg chg="modSp">
        <pc:chgData name="Isha Khedekar" userId="2372164b42e82ac1" providerId="LiveId" clId="{D12AB2C2-8433-4F8A-A775-C551A709E8EC}" dt="2023-08-21T14:50:37.283" v="0"/>
        <pc:sldMkLst>
          <pc:docMk/>
          <pc:sldMk cId="2810133685" sldId="327"/>
        </pc:sldMkLst>
      </pc:sldChg>
    </pc:docChg>
  </pc:docChgLst>
  <pc:docChgLst>
    <pc:chgData name="Isha Khedekar" userId="2372164b42e82ac1" providerId="LiveId" clId="{5FF14DA9-F5B1-4F08-B8D6-04FE6BEEE3C6}"/>
    <pc:docChg chg="undo custSel modSld">
      <pc:chgData name="Isha Khedekar" userId="2372164b42e82ac1" providerId="LiveId" clId="{5FF14DA9-F5B1-4F08-B8D6-04FE6BEEE3C6}" dt="2023-08-16T05:25:42.382" v="481" actId="20577"/>
      <pc:docMkLst>
        <pc:docMk/>
      </pc:docMkLst>
      <pc:sldChg chg="modSp mod">
        <pc:chgData name="Isha Khedekar" userId="2372164b42e82ac1" providerId="LiveId" clId="{5FF14DA9-F5B1-4F08-B8D6-04FE6BEEE3C6}" dt="2023-08-16T05:25:42.382" v="481" actId="20577"/>
        <pc:sldMkLst>
          <pc:docMk/>
          <pc:sldMk cId="855215445" sldId="325"/>
        </pc:sldMkLst>
      </pc:sldChg>
      <pc:sldChg chg="addSp delSp modSp mod">
        <pc:chgData name="Isha Khedekar" userId="2372164b42e82ac1" providerId="LiveId" clId="{5FF14DA9-F5B1-4F08-B8D6-04FE6BEEE3C6}" dt="2023-08-15T07:52:34.286" v="52" actId="1076"/>
        <pc:sldMkLst>
          <pc:docMk/>
          <pc:sldMk cId="2910866480" sldId="326"/>
        </pc:sldMkLst>
      </pc:sldChg>
      <pc:sldChg chg="addSp modSp mod">
        <pc:chgData name="Isha Khedekar" userId="2372164b42e82ac1" providerId="LiveId" clId="{5FF14DA9-F5B1-4F08-B8D6-04FE6BEEE3C6}" dt="2023-08-15T07:47:03.557" v="30" actId="1076"/>
        <pc:sldMkLst>
          <pc:docMk/>
          <pc:sldMk cId="2810133685" sldId="327"/>
        </pc:sldMkLst>
      </pc:sldChg>
      <pc:sldChg chg="addSp delSp modSp mod">
        <pc:chgData name="Isha Khedekar" userId="2372164b42e82ac1" providerId="LiveId" clId="{5FF14DA9-F5B1-4F08-B8D6-04FE6BEEE3C6}" dt="2023-08-15T08:36:17.788" v="217"/>
        <pc:sldMkLst>
          <pc:docMk/>
          <pc:sldMk cId="2924417010" sldId="328"/>
        </pc:sldMkLst>
      </pc:sldChg>
      <pc:sldChg chg="addSp delSp modSp mod">
        <pc:chgData name="Isha Khedekar" userId="2372164b42e82ac1" providerId="LiveId" clId="{5FF14DA9-F5B1-4F08-B8D6-04FE6BEEE3C6}" dt="2023-08-16T05:22:14.294" v="471" actId="1076"/>
        <pc:sldMkLst>
          <pc:docMk/>
          <pc:sldMk cId="1263875044" sldId="329"/>
        </pc:sldMkLst>
      </pc:sldChg>
      <pc:sldChg chg="addSp delSp modSp mod">
        <pc:chgData name="Isha Khedekar" userId="2372164b42e82ac1" providerId="LiveId" clId="{5FF14DA9-F5B1-4F08-B8D6-04FE6BEEE3C6}" dt="2023-08-15T08:45:46.954" v="274" actId="1076"/>
        <pc:sldMkLst>
          <pc:docMk/>
          <pc:sldMk cId="3334127647" sldId="3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6/15/2025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72373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78773-3300-17FC-0531-241C3D4581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63EFD-D47F-6482-109D-AEBC04192F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B60C0-83C9-5BF1-D49A-234FDD52D39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8056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216DD-5E7A-AF2E-FF87-C404B892A8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FBB49-431D-6512-C910-275B6F2F4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FC7F51-0776-28BC-13AA-339F9FF953B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5542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zahidmughal2343/supplement-sales-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FD17B3-E239-C7AC-5C85-0D33CC175C74}"/>
              </a:ext>
            </a:extLst>
          </p:cNvPr>
          <p:cNvPicPr>
            <a:picLocks noChangeAspect="1"/>
          </p:cNvPicPr>
          <p:nvPr/>
        </p:nvPicPr>
        <p:blipFill>
          <a:blip r:embed="rId2">
            <a:alphaModFix amt="50000"/>
          </a:blip>
          <a:srcRect t="7542" b="7542"/>
          <a:stretch/>
        </p:blipFill>
        <p:spPr>
          <a:xfrm>
            <a:off x="405848" y="294640"/>
            <a:ext cx="11380304" cy="6270409"/>
          </a:xfrm>
          <a:prstGeom prst="rect">
            <a:avLst/>
          </a:prstGeo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133061" y="1992249"/>
            <a:ext cx="9925878" cy="2873502"/>
          </a:xfrm>
        </p:spPr>
        <p:txBody>
          <a:bodyPr/>
          <a:lstStyle/>
          <a:p>
            <a:r>
              <a:rPr lang="en-US" b="1" dirty="0"/>
              <a:t>Weekly Supplements</a:t>
            </a:r>
            <a:br>
              <a:rPr lang="en-US" b="1" dirty="0"/>
            </a:br>
            <a:r>
              <a:rPr lang="en-US" b="1" dirty="0"/>
              <a:t>sales analysis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206744"/>
            <a:ext cx="9144000" cy="356616"/>
          </a:xfrm>
        </p:spPr>
        <p:txBody>
          <a:bodyPr/>
          <a:lstStyle/>
          <a:p>
            <a:r>
              <a:rPr lang="en-US" dirty="0"/>
              <a:t>By  </a:t>
            </a:r>
            <a:r>
              <a:rPr lang="en-US" dirty="0" err="1"/>
              <a:t>isha</a:t>
            </a:r>
            <a:r>
              <a:rPr lang="en-US" dirty="0"/>
              <a:t>​ Khedekar</a:t>
            </a: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33783" y="1441061"/>
            <a:ext cx="6700520" cy="449374"/>
          </a:xfrm>
        </p:spPr>
        <p:txBody>
          <a:bodyPr/>
          <a:lstStyle/>
          <a:p>
            <a:r>
              <a:rPr lang="en-US" sz="2400" dirty="0"/>
              <a:t>Problem statement</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833783" y="1976010"/>
            <a:ext cx="10123114" cy="1484667"/>
          </a:xfrm>
          <a:solidFill>
            <a:schemeClr val="bg1"/>
          </a:solidFill>
        </p:spPr>
        <p:txBody>
          <a:bodyPr/>
          <a:lstStyle/>
          <a:p>
            <a:r>
              <a:rPr lang="en-US" sz="1800" cap="none" dirty="0">
                <a:latin typeface="Calibri Light" panose="020F0302020204030204" pitchFamily="34" charset="0"/>
                <a:ea typeface="Calibri Light" panose="020F0302020204030204" pitchFamily="34" charset="0"/>
                <a:cs typeface="Calibri Light" panose="020F0302020204030204" pitchFamily="34" charset="0"/>
              </a:rPr>
              <a:t>Businesses in the supplement industry often face difficulty in understanding their weekly sales performance across various products, categories, and platforms. The dashboard addresses the need to provide clear, visual insights that support data-driven decisions regarding product performance, sales strategy, and customer behavior.</a:t>
            </a:r>
          </a:p>
        </p:txBody>
      </p:sp>
      <p:sp>
        <p:nvSpPr>
          <p:cNvPr id="4" name="Title 1">
            <a:extLst>
              <a:ext uri="{FF2B5EF4-FFF2-40B4-BE49-F238E27FC236}">
                <a16:creationId xmlns:a16="http://schemas.microsoft.com/office/drawing/2014/main" id="{4EB9C4DC-9231-1DFF-123C-EC8ACCA07D0C}"/>
              </a:ext>
            </a:extLst>
          </p:cNvPr>
          <p:cNvSpPr txBox="1">
            <a:spLocks/>
          </p:cNvSpPr>
          <p:nvPr/>
        </p:nvSpPr>
        <p:spPr>
          <a:xfrm>
            <a:off x="833783" y="3995626"/>
            <a:ext cx="6700520" cy="44937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Why </a:t>
            </a:r>
            <a:r>
              <a:rPr lang="en-US" sz="2400"/>
              <a:t>this dataset</a:t>
            </a:r>
            <a:endParaRPr lang="en-US" sz="2400" dirty="0"/>
          </a:p>
        </p:txBody>
      </p:sp>
      <p:sp>
        <p:nvSpPr>
          <p:cNvPr id="5" name="Content Placeholder 2">
            <a:extLst>
              <a:ext uri="{FF2B5EF4-FFF2-40B4-BE49-F238E27FC236}">
                <a16:creationId xmlns:a16="http://schemas.microsoft.com/office/drawing/2014/main" id="{2EBFAFBD-AD99-C8DB-CD5B-2B00EA2E87F0}"/>
              </a:ext>
            </a:extLst>
          </p:cNvPr>
          <p:cNvSpPr txBox="1">
            <a:spLocks/>
          </p:cNvSpPr>
          <p:nvPr/>
        </p:nvSpPr>
        <p:spPr>
          <a:xfrm>
            <a:off x="833783" y="4445000"/>
            <a:ext cx="10123114" cy="1484667"/>
          </a:xfrm>
          <a:prstGeom prst="rect">
            <a:avLst/>
          </a:prstGeom>
          <a:solidFill>
            <a:schemeClr val="bg1"/>
          </a:solidFill>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cap="none" dirty="0">
                <a:latin typeface="Calibri Light" panose="020F0302020204030204" pitchFamily="34" charset="0"/>
                <a:ea typeface="Calibri Light" panose="020F0302020204030204" pitchFamily="34" charset="0"/>
                <a:cs typeface="Calibri Light" panose="020F0302020204030204" pitchFamily="34" charset="0"/>
              </a:rPr>
              <a:t>I chose this topic because sales analytics is essential for any product-based business and supplements are part of a high-demand, competitive market with complex product categories.</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E3DC8-1F7E-3F52-EBBC-DCC477150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D0EA83-18B0-BB92-55B2-4F835C68CECB}"/>
              </a:ext>
            </a:extLst>
          </p:cNvPr>
          <p:cNvSpPr>
            <a:spLocks noGrp="1"/>
          </p:cNvSpPr>
          <p:nvPr>
            <p:ph type="title"/>
          </p:nvPr>
        </p:nvSpPr>
        <p:spPr>
          <a:xfrm>
            <a:off x="833783" y="1445875"/>
            <a:ext cx="6700520" cy="449374"/>
          </a:xfrm>
          <a:solidFill>
            <a:schemeClr val="bg1"/>
          </a:solidFill>
        </p:spPr>
        <p:txBody>
          <a:bodyPr/>
          <a:lstStyle/>
          <a:p>
            <a:r>
              <a:rPr lang="en-US" sz="2400" dirty="0"/>
              <a:t>columns : 10</a:t>
            </a:r>
          </a:p>
        </p:txBody>
      </p:sp>
      <p:sp>
        <p:nvSpPr>
          <p:cNvPr id="5" name="Content Placeholder 2">
            <a:extLst>
              <a:ext uri="{FF2B5EF4-FFF2-40B4-BE49-F238E27FC236}">
                <a16:creationId xmlns:a16="http://schemas.microsoft.com/office/drawing/2014/main" id="{11AC6792-E0B5-AC49-15B5-CC8F99A8D2D4}"/>
              </a:ext>
            </a:extLst>
          </p:cNvPr>
          <p:cNvSpPr txBox="1">
            <a:spLocks/>
          </p:cNvSpPr>
          <p:nvPr/>
        </p:nvSpPr>
        <p:spPr>
          <a:xfrm>
            <a:off x="833783" y="3685750"/>
            <a:ext cx="10123114" cy="2775140"/>
          </a:xfrm>
          <a:prstGeom prst="rect">
            <a:avLst/>
          </a:prstGeom>
          <a:solidFill>
            <a:schemeClr val="bg1"/>
          </a:solidFill>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Total Revenue</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Total Units Sold</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Total Units Returned</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Net Units Sold</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Average Selling Price</a:t>
            </a:r>
          </a:p>
          <a:p>
            <a:pPr>
              <a:lnSpc>
                <a:spcPct val="100000"/>
              </a:lnSpc>
            </a:pPr>
            <a:endParaRPr lang="en-US" sz="1800" cap="none"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Title 1">
            <a:extLst>
              <a:ext uri="{FF2B5EF4-FFF2-40B4-BE49-F238E27FC236}">
                <a16:creationId xmlns:a16="http://schemas.microsoft.com/office/drawing/2014/main" id="{1BD8B5A7-B69B-56CE-8302-CE39BF15FB2F}"/>
              </a:ext>
            </a:extLst>
          </p:cNvPr>
          <p:cNvSpPr txBox="1">
            <a:spLocks/>
          </p:cNvSpPr>
          <p:nvPr/>
        </p:nvSpPr>
        <p:spPr>
          <a:xfrm>
            <a:off x="833783" y="2565813"/>
            <a:ext cx="6700520" cy="449374"/>
          </a:xfrm>
          <a:prstGeom prst="rect">
            <a:avLst/>
          </a:prstGeom>
          <a:solidFill>
            <a:schemeClr val="bg1"/>
          </a:solidFill>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rows : 4384</a:t>
            </a:r>
          </a:p>
        </p:txBody>
      </p:sp>
      <p:sp>
        <p:nvSpPr>
          <p:cNvPr id="7" name="Title 1">
            <a:extLst>
              <a:ext uri="{FF2B5EF4-FFF2-40B4-BE49-F238E27FC236}">
                <a16:creationId xmlns:a16="http://schemas.microsoft.com/office/drawing/2014/main" id="{723218BD-9FFA-9521-DA69-F2CF0A22DDDB}"/>
              </a:ext>
            </a:extLst>
          </p:cNvPr>
          <p:cNvSpPr txBox="1">
            <a:spLocks/>
          </p:cNvSpPr>
          <p:nvPr/>
        </p:nvSpPr>
        <p:spPr>
          <a:xfrm>
            <a:off x="833783" y="860215"/>
            <a:ext cx="8987550" cy="44937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Dataset link : </a:t>
            </a:r>
            <a:r>
              <a:rPr lang="en-IN" sz="2400" dirty="0">
                <a:hlinkClick r:id="rId3"/>
              </a:rPr>
              <a:t>Supplement Sales Data</a:t>
            </a:r>
            <a:endParaRPr lang="en-US" sz="2400" dirty="0"/>
          </a:p>
        </p:txBody>
      </p:sp>
      <p:sp>
        <p:nvSpPr>
          <p:cNvPr id="11" name="Title 1">
            <a:extLst>
              <a:ext uri="{FF2B5EF4-FFF2-40B4-BE49-F238E27FC236}">
                <a16:creationId xmlns:a16="http://schemas.microsoft.com/office/drawing/2014/main" id="{F7E9675C-D1A9-27E2-4406-DAC51E44D7B4}"/>
              </a:ext>
            </a:extLst>
          </p:cNvPr>
          <p:cNvSpPr txBox="1">
            <a:spLocks/>
          </p:cNvSpPr>
          <p:nvPr/>
        </p:nvSpPr>
        <p:spPr>
          <a:xfrm>
            <a:off x="833783" y="3172250"/>
            <a:ext cx="6700520" cy="449374"/>
          </a:xfrm>
          <a:prstGeom prst="rect">
            <a:avLst/>
          </a:prstGeom>
          <a:solidFill>
            <a:schemeClr val="bg1"/>
          </a:solidFill>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Dax measures created </a:t>
            </a:r>
          </a:p>
        </p:txBody>
      </p:sp>
      <p:sp>
        <p:nvSpPr>
          <p:cNvPr id="3" name="Content Placeholder 2">
            <a:extLst>
              <a:ext uri="{FF2B5EF4-FFF2-40B4-BE49-F238E27FC236}">
                <a16:creationId xmlns:a16="http://schemas.microsoft.com/office/drawing/2014/main" id="{B021F23D-515D-6B0B-A768-D710B3A6097A}"/>
              </a:ext>
            </a:extLst>
          </p:cNvPr>
          <p:cNvSpPr txBox="1">
            <a:spLocks/>
          </p:cNvSpPr>
          <p:nvPr/>
        </p:nvSpPr>
        <p:spPr>
          <a:xfrm>
            <a:off x="833783" y="1859689"/>
            <a:ext cx="10123114" cy="449374"/>
          </a:xfrm>
          <a:prstGeom prst="rect">
            <a:avLst/>
          </a:prstGeom>
          <a:solidFill>
            <a:schemeClr val="bg1"/>
          </a:solidFill>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cap="none" dirty="0">
                <a:latin typeface="Calibri Light" panose="020F0302020204030204" pitchFamily="34" charset="0"/>
                <a:ea typeface="Calibri Light" panose="020F0302020204030204" pitchFamily="34" charset="0"/>
                <a:cs typeface="Calibri Light" panose="020F0302020204030204" pitchFamily="34" charset="0"/>
              </a:rPr>
              <a:t>Date, Product name, Category, Unit sold, Price, Revenue, Units Returned, Location, Platform and Year</a:t>
            </a:r>
          </a:p>
          <a:p>
            <a:pPr marL="342900" indent="-342900">
              <a:lnSpc>
                <a:spcPct val="100000"/>
              </a:lnSpc>
              <a:buFont typeface="+mj-lt"/>
              <a:buAutoNum type="arabicPeriod"/>
            </a:pPr>
            <a:endParaRPr lang="en-US" sz="1800" cap="none" dirty="0">
              <a:latin typeface="Calibri Light" panose="020F0302020204030204" pitchFamily="34" charset="0"/>
              <a:ea typeface="Calibri Light" panose="020F0302020204030204" pitchFamily="34" charset="0"/>
              <a:cs typeface="Calibri Light" panose="020F0302020204030204" pitchFamily="34" charset="0"/>
            </a:endParaRPr>
          </a:p>
          <a:p>
            <a:pPr>
              <a:lnSpc>
                <a:spcPct val="100000"/>
              </a:lnSpc>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72744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55230-123A-CCA1-06FC-4789317FAD48}"/>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1368BD1-4965-8039-E573-E1B193BA985E}"/>
              </a:ext>
            </a:extLst>
          </p:cNvPr>
          <p:cNvSpPr txBox="1">
            <a:spLocks/>
          </p:cNvSpPr>
          <p:nvPr/>
        </p:nvSpPr>
        <p:spPr>
          <a:xfrm>
            <a:off x="833783" y="1956234"/>
            <a:ext cx="10123114" cy="3405987"/>
          </a:xfrm>
          <a:prstGeom prst="rect">
            <a:avLst/>
          </a:prstGeom>
          <a:solidFill>
            <a:schemeClr val="bg1"/>
          </a:solidFill>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Revenue trends across 4 years.</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Revenue comparison based on Products. </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Top 5 Categories based on revenue and units sold.</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Locations and platforms driving the highest sales.</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Products with highest </a:t>
            </a:r>
            <a:r>
              <a:rPr lang="en-US" cap="none">
                <a:latin typeface="Calibri Light" panose="020F0302020204030204" pitchFamily="34" charset="0"/>
                <a:ea typeface="Calibri Light" panose="020F0302020204030204" pitchFamily="34" charset="0"/>
                <a:cs typeface="Calibri Light" panose="020F0302020204030204" pitchFamily="34" charset="0"/>
              </a:rPr>
              <a:t>return rates.</a:t>
            </a:r>
            <a:endParaRPr lang="en-US" cap="none"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Top contributing channel of sales. </a:t>
            </a:r>
          </a:p>
          <a:p>
            <a:pPr marL="342900" indent="-342900">
              <a:buFont typeface="+mj-lt"/>
              <a:buAutoNum type="arabicPeriod"/>
            </a:pPr>
            <a:endParaRPr lang="en-US" cap="none"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mj-lt"/>
              <a:buAutoNum type="arabicPeriod"/>
            </a:pPr>
            <a:endParaRPr lang="en-US" cap="none"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73E6B83C-DF99-1BED-10F6-BFBE78CDFDA1}"/>
              </a:ext>
            </a:extLst>
          </p:cNvPr>
          <p:cNvSpPr txBox="1">
            <a:spLocks/>
          </p:cNvSpPr>
          <p:nvPr/>
        </p:nvSpPr>
        <p:spPr>
          <a:xfrm>
            <a:off x="833783" y="1314981"/>
            <a:ext cx="6700520" cy="449374"/>
          </a:xfrm>
          <a:prstGeom prst="rect">
            <a:avLst/>
          </a:prstGeom>
          <a:solidFill>
            <a:schemeClr val="bg1"/>
          </a:solidFill>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800" dirty="0"/>
              <a:t>Key insights</a:t>
            </a:r>
          </a:p>
        </p:txBody>
      </p:sp>
    </p:spTree>
    <p:extLst>
      <p:ext uri="{BB962C8B-B14F-4D97-AF65-F5344CB8AC3E}">
        <p14:creationId xmlns:p14="http://schemas.microsoft.com/office/powerpoint/2010/main" val="45077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3D308B-A17F-CDB7-D912-9DADB460E228}"/>
              </a:ext>
            </a:extLst>
          </p:cNvPr>
          <p:cNvSpPr txBox="1"/>
          <p:nvPr/>
        </p:nvSpPr>
        <p:spPr>
          <a:xfrm>
            <a:off x="1370769" y="2274837"/>
            <a:ext cx="6132491" cy="2308324"/>
          </a:xfrm>
          <a:prstGeom prst="rect">
            <a:avLst/>
          </a:prstGeom>
          <a:noFill/>
        </p:spPr>
        <p:txBody>
          <a:bodyPr wrap="square" rtlCol="0">
            <a:spAutoFit/>
          </a:bodyPr>
          <a:lstStyle/>
          <a:p>
            <a:r>
              <a:rPr lang="en-US" sz="7200" dirty="0">
                <a:solidFill>
                  <a:schemeClr val="accent2">
                    <a:lumMod val="25000"/>
                  </a:schemeClr>
                </a:solidFill>
                <a:latin typeface="Cooper Black" panose="0208090404030B020404" pitchFamily="18" charset="0"/>
              </a:rPr>
              <a:t>THANK</a:t>
            </a:r>
          </a:p>
          <a:p>
            <a:r>
              <a:rPr lang="en-US" sz="7200" dirty="0">
                <a:solidFill>
                  <a:schemeClr val="accent2">
                    <a:lumMod val="25000"/>
                  </a:schemeClr>
                </a:solidFill>
                <a:latin typeface="Cooper Black" panose="0208090404030B020404" pitchFamily="18" charset="0"/>
              </a:rPr>
              <a:t>YOU</a:t>
            </a:r>
            <a:endParaRPr lang="en-IN" sz="7200" dirty="0">
              <a:solidFill>
                <a:schemeClr val="accent2">
                  <a:lumMod val="25000"/>
                </a:schemeClr>
              </a:solidFill>
              <a:latin typeface="Cooper Black" panose="0208090404030B020404" pitchFamily="18" charset="0"/>
            </a:endParaRP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{918F9735-0CA2-438E-9EAA-F500CC633014}tf67061901_win32</Template>
  <TotalTime>2119</TotalTime>
  <Words>189</Words>
  <Application>Microsoft Office PowerPoint</Application>
  <PresentationFormat>Widescreen</PresentationFormat>
  <Paragraphs>27</Paragraphs>
  <Slides>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Cooper Black</vt:lpstr>
      <vt:lpstr>Daytona Condensed Light</vt:lpstr>
      <vt:lpstr>Posterama</vt:lpstr>
      <vt:lpstr>Office Theme</vt:lpstr>
      <vt:lpstr>Weekly Supplements sales analysis </vt:lpstr>
      <vt:lpstr>Problem statement</vt:lpstr>
      <vt:lpstr>columns : 10</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Pradhan mantri  mudra yojna</dc:title>
  <dc:creator>Isha Khedekar</dc:creator>
  <cp:lastModifiedBy>Isha Khedekar</cp:lastModifiedBy>
  <cp:revision>1</cp:revision>
  <dcterms:created xsi:type="dcterms:W3CDTF">2023-08-14T14:52:15Z</dcterms:created>
  <dcterms:modified xsi:type="dcterms:W3CDTF">2025-06-15T06:34:27Z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