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83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5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4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4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5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6BDA-D33A-EB44-967F-9FDCA5353218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8845-C746-0F4D-AB28-6BC84C5AA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57969"/>
            <a:ext cx="12191999" cy="107791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B0F0"/>
                </a:solidFill>
              </a:rPr>
              <a:t>“Socialize” = Social + Optimize</a:t>
            </a:r>
            <a:endParaRPr lang="en-US" sz="4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114"/>
            <a:ext cx="12191999" cy="61753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bg1"/>
                </a:solidFill>
              </a:rPr>
              <a:t>Using Data Science to optimize social media engagement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425112" y="5692775"/>
            <a:ext cx="2347913" cy="617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bg1"/>
                </a:solidFill>
              </a:rPr>
              <a:t>Jessica Chau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bg1"/>
                </a:solidFill>
              </a:rPr>
              <a:t>Ishaan Jaffer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22" y="796925"/>
            <a:ext cx="6330952" cy="6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0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88" y="2376487"/>
            <a:ext cx="5396546" cy="279558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248775" y="1366378"/>
            <a:ext cx="1621632" cy="141446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310688" y="4667251"/>
            <a:ext cx="1571625" cy="141446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4375" y="4681538"/>
            <a:ext cx="1571625" cy="139065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5021" y="1496115"/>
            <a:ext cx="127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time to post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10013" y="1153879"/>
            <a:ext cx="1421604" cy="141446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5684" y="1750443"/>
            <a:ext cx="162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hashtags to use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467851" y="5065603"/>
            <a:ext cx="162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Sentiment Analysis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2662" y="5053697"/>
            <a:ext cx="162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Popular keywords</a:t>
            </a:r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0" y="7936"/>
            <a:ext cx="12192000" cy="1077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B0F0"/>
                </a:solidFill>
              </a:rPr>
              <a:t>Optimizations for a tweet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945650">
            <a:off x="2144277" y="2192462"/>
            <a:ext cx="471488" cy="4258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685050">
            <a:off x="2405803" y="5025899"/>
            <a:ext cx="471488" cy="4258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8838583">
            <a:off x="8451452" y="2192848"/>
            <a:ext cx="471488" cy="4258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1667238">
            <a:off x="8451452" y="5023662"/>
            <a:ext cx="471488" cy="425896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0464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rgbClr val="00B0F0"/>
                </a:solidFill>
              </a:rPr>
              <a:t>Data Science Pipeline</a:t>
            </a:r>
            <a:endParaRPr lang="en-US" sz="6000" dirty="0" smtClean="0">
              <a:solidFill>
                <a:srgbClr val="00B0F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5915" y="1190322"/>
            <a:ext cx="2643188" cy="148590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3720" y="1333107"/>
            <a:ext cx="2387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enters </a:t>
            </a:r>
            <a:r>
              <a:rPr lang="en-US" b="1" dirty="0" smtClean="0"/>
              <a:t>tweet </a:t>
            </a:r>
          </a:p>
          <a:p>
            <a:r>
              <a:rPr lang="en-US" b="1" dirty="0" smtClean="0"/>
              <a:t>conten</a:t>
            </a:r>
            <a:r>
              <a:rPr lang="en-US" dirty="0" smtClean="0"/>
              <a:t>t they intend on </a:t>
            </a:r>
          </a:p>
          <a:p>
            <a:r>
              <a:rPr lang="en-US" dirty="0" smtClean="0"/>
              <a:t>Using, and </a:t>
            </a:r>
            <a:r>
              <a:rPr lang="en-US" b="1" dirty="0" smtClean="0"/>
              <a:t>Category of </a:t>
            </a:r>
          </a:p>
          <a:p>
            <a:r>
              <a:rPr lang="en-US" b="1" dirty="0" smtClean="0"/>
              <a:t>their tweet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795287" y="1333107"/>
            <a:ext cx="2599543" cy="11431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45242" y="5210468"/>
            <a:ext cx="262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Identify keywords and rank importance of each word based on category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43720" y="3061267"/>
            <a:ext cx="2515383" cy="114317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38575" y="1342076"/>
            <a:ext cx="2556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Gather data on the activity of the user’s followers from the Twitter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6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78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“Socialize” = Social + Optimize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ijaffer</dc:creator>
  <cp:lastModifiedBy>ijaffer</cp:lastModifiedBy>
  <cp:revision>10</cp:revision>
  <dcterms:created xsi:type="dcterms:W3CDTF">2019-12-02T19:15:54Z</dcterms:created>
  <dcterms:modified xsi:type="dcterms:W3CDTF">2019-12-03T18:38:42Z</dcterms:modified>
</cp:coreProperties>
</file>