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4"/>
  </p:notesMasterIdLst>
  <p:handoutMasterIdLst>
    <p:handoutMasterId r:id="rId25"/>
  </p:handoutMasterIdLst>
  <p:sldIdLst>
    <p:sldId id="256" r:id="rId5"/>
    <p:sldId id="257" r:id="rId6"/>
    <p:sldId id="264" r:id="rId7"/>
    <p:sldId id="258" r:id="rId8"/>
    <p:sldId id="260" r:id="rId9"/>
    <p:sldId id="267" r:id="rId10"/>
    <p:sldId id="266" r:id="rId11"/>
    <p:sldId id="272" r:id="rId12"/>
    <p:sldId id="259" r:id="rId13"/>
    <p:sldId id="261" r:id="rId14"/>
    <p:sldId id="274" r:id="rId15"/>
    <p:sldId id="273" r:id="rId16"/>
    <p:sldId id="263" r:id="rId17"/>
    <p:sldId id="275" r:id="rId18"/>
    <p:sldId id="276" r:id="rId19"/>
    <p:sldId id="277" r:id="rId20"/>
    <p:sldId id="269" r:id="rId21"/>
    <p:sldId id="270"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1E5DD5-5A5F-46CA-9587-686218D5583A}">
          <p14:sldIdLst>
            <p14:sldId id="256"/>
            <p14:sldId id="257"/>
            <p14:sldId id="264"/>
            <p14:sldId id="258"/>
            <p14:sldId id="260"/>
            <p14:sldId id="267"/>
            <p14:sldId id="266"/>
            <p14:sldId id="272"/>
            <p14:sldId id="259"/>
            <p14:sldId id="261"/>
            <p14:sldId id="274"/>
            <p14:sldId id="273"/>
            <p14:sldId id="263"/>
            <p14:sldId id="275"/>
            <p14:sldId id="276"/>
            <p14:sldId id="277"/>
            <p14:sldId id="269"/>
            <p14:sldId id="270"/>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1AAC0-8ED0-498C-8315-0DD8108AFE09}" v="162" dt="2023-11-30T05:23:39.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Singh" userId="adc89b301456bb1f" providerId="LiveId" clId="{7B01AAC0-8ED0-498C-8315-0DD8108AFE09}"/>
    <pc:docChg chg="undo custSel addSld delSld modSld sldOrd addSection delSection modSection">
      <pc:chgData name="Neha Singh" userId="adc89b301456bb1f" providerId="LiveId" clId="{7B01AAC0-8ED0-498C-8315-0DD8108AFE09}" dt="2023-11-30T05:28:15.969" v="1144" actId="20577"/>
      <pc:docMkLst>
        <pc:docMk/>
      </pc:docMkLst>
      <pc:sldChg chg="modSp mod">
        <pc:chgData name="Neha Singh" userId="adc89b301456bb1f" providerId="LiveId" clId="{7B01AAC0-8ED0-498C-8315-0DD8108AFE09}" dt="2023-11-30T05:28:15.969" v="1144" actId="20577"/>
        <pc:sldMkLst>
          <pc:docMk/>
          <pc:sldMk cId="1819359268" sldId="256"/>
        </pc:sldMkLst>
        <pc:spChg chg="mod">
          <ac:chgData name="Neha Singh" userId="adc89b301456bb1f" providerId="LiveId" clId="{7B01AAC0-8ED0-498C-8315-0DD8108AFE09}" dt="2023-11-30T04:26:29.297" v="846" actId="20577"/>
          <ac:spMkLst>
            <pc:docMk/>
            <pc:sldMk cId="1819359268" sldId="256"/>
            <ac:spMk id="2" creationId="{8268D3E5-C7A3-47DF-A374-46BF83A69904}"/>
          </ac:spMkLst>
        </pc:spChg>
        <pc:spChg chg="mod">
          <ac:chgData name="Neha Singh" userId="adc89b301456bb1f" providerId="LiveId" clId="{7B01AAC0-8ED0-498C-8315-0DD8108AFE09}" dt="2023-11-30T05:28:15.969" v="1144" actId="20577"/>
          <ac:spMkLst>
            <pc:docMk/>
            <pc:sldMk cId="1819359268" sldId="256"/>
            <ac:spMk id="3" creationId="{2E78725B-6E40-4D82-B375-7831D81C29EE}"/>
          </ac:spMkLst>
        </pc:spChg>
      </pc:sldChg>
      <pc:sldChg chg="ord">
        <pc:chgData name="Neha Singh" userId="adc89b301456bb1f" providerId="LiveId" clId="{7B01AAC0-8ED0-498C-8315-0DD8108AFE09}" dt="2023-11-28T21:06:31.980" v="527"/>
        <pc:sldMkLst>
          <pc:docMk/>
          <pc:sldMk cId="1193417028" sldId="259"/>
        </pc:sldMkLst>
      </pc:sldChg>
      <pc:sldChg chg="addSp delSp modSp mod ord">
        <pc:chgData name="Neha Singh" userId="adc89b301456bb1f" providerId="LiveId" clId="{7B01AAC0-8ED0-498C-8315-0DD8108AFE09}" dt="2023-11-30T05:11:26.087" v="1108" actId="1076"/>
        <pc:sldMkLst>
          <pc:docMk/>
          <pc:sldMk cId="1398410914" sldId="260"/>
        </pc:sldMkLst>
        <pc:spChg chg="mod">
          <ac:chgData name="Neha Singh" userId="adc89b301456bb1f" providerId="LiveId" clId="{7B01AAC0-8ED0-498C-8315-0DD8108AFE09}" dt="2023-11-30T05:11:26.087" v="1108" actId="1076"/>
          <ac:spMkLst>
            <pc:docMk/>
            <pc:sldMk cId="1398410914" sldId="260"/>
            <ac:spMk id="2" creationId="{34DB6CE4-2B13-4715-B5B2-615A55922CA1}"/>
          </ac:spMkLst>
        </pc:spChg>
        <pc:spChg chg="del mod">
          <ac:chgData name="Neha Singh" userId="adc89b301456bb1f" providerId="LiveId" clId="{7B01AAC0-8ED0-498C-8315-0DD8108AFE09}" dt="2023-11-28T19:37:22.578" v="19" actId="1032"/>
          <ac:spMkLst>
            <pc:docMk/>
            <pc:sldMk cId="1398410914" sldId="260"/>
            <ac:spMk id="3" creationId="{143F5361-68C0-4BF5-80C8-F1E7BF92B2DB}"/>
          </ac:spMkLst>
        </pc:spChg>
        <pc:spChg chg="del mod">
          <ac:chgData name="Neha Singh" userId="adc89b301456bb1f" providerId="LiveId" clId="{7B01AAC0-8ED0-498C-8315-0DD8108AFE09}" dt="2023-11-28T20:27:20.564" v="214" actId="478"/>
          <ac:spMkLst>
            <pc:docMk/>
            <pc:sldMk cId="1398410914" sldId="260"/>
            <ac:spMk id="4" creationId="{7B7B7B7B-7D76-4749-8BC0-1A579CBD0BA6}"/>
          </ac:spMkLst>
        </pc:spChg>
        <pc:spChg chg="add del mod">
          <ac:chgData name="Neha Singh" userId="adc89b301456bb1f" providerId="LiveId" clId="{7B01AAC0-8ED0-498C-8315-0DD8108AFE09}" dt="2023-11-28T20:27:51.343" v="219" actId="478"/>
          <ac:spMkLst>
            <pc:docMk/>
            <pc:sldMk cId="1398410914" sldId="260"/>
            <ac:spMk id="8" creationId="{EE01E338-1000-4405-7F06-063EED7106E0}"/>
          </ac:spMkLst>
        </pc:spChg>
        <pc:spChg chg="add del mod">
          <ac:chgData name="Neha Singh" userId="adc89b301456bb1f" providerId="LiveId" clId="{7B01AAC0-8ED0-498C-8315-0DD8108AFE09}" dt="2023-11-28T20:27:49.266" v="218" actId="478"/>
          <ac:spMkLst>
            <pc:docMk/>
            <pc:sldMk cId="1398410914" sldId="260"/>
            <ac:spMk id="10" creationId="{37ECE471-79F5-E6EE-6C6B-7625EEB463E1}"/>
          </ac:spMkLst>
        </pc:spChg>
        <pc:graphicFrameChg chg="add del mod modGraphic">
          <ac:chgData name="Neha Singh" userId="adc89b301456bb1f" providerId="LiveId" clId="{7B01AAC0-8ED0-498C-8315-0DD8108AFE09}" dt="2023-11-28T20:27:12.086" v="212" actId="478"/>
          <ac:graphicFrameMkLst>
            <pc:docMk/>
            <pc:sldMk cId="1398410914" sldId="260"/>
            <ac:graphicFrameMk id="5" creationId="{61907F5B-D134-83B7-BB44-28FB31294F12}"/>
          </ac:graphicFrameMkLst>
        </pc:graphicFrameChg>
        <pc:graphicFrameChg chg="add mod modGraphic">
          <ac:chgData name="Neha Singh" userId="adc89b301456bb1f" providerId="LiveId" clId="{7B01AAC0-8ED0-498C-8315-0DD8108AFE09}" dt="2023-11-30T05:11:08.482" v="1106" actId="1076"/>
          <ac:graphicFrameMkLst>
            <pc:docMk/>
            <pc:sldMk cId="1398410914" sldId="260"/>
            <ac:graphicFrameMk id="6" creationId="{9F5A97B0-24CE-8578-D3E3-B1F10F457FA2}"/>
          </ac:graphicFrameMkLst>
        </pc:graphicFrameChg>
      </pc:sldChg>
      <pc:sldChg chg="addSp delSp modSp mod ord">
        <pc:chgData name="Neha Singh" userId="adc89b301456bb1f" providerId="LiveId" clId="{7B01AAC0-8ED0-498C-8315-0DD8108AFE09}" dt="2023-11-30T04:37:44.709" v="983"/>
        <pc:sldMkLst>
          <pc:docMk/>
          <pc:sldMk cId="1348318116" sldId="261"/>
        </pc:sldMkLst>
        <pc:spChg chg="mod">
          <ac:chgData name="Neha Singh" userId="adc89b301456bb1f" providerId="LiveId" clId="{7B01AAC0-8ED0-498C-8315-0DD8108AFE09}" dt="2023-11-30T04:36:43.824" v="973" actId="1076"/>
          <ac:spMkLst>
            <pc:docMk/>
            <pc:sldMk cId="1348318116" sldId="261"/>
            <ac:spMk id="2" creationId="{34DB6CE4-2B13-4715-B5B2-615A55922CA1}"/>
          </ac:spMkLst>
        </pc:spChg>
        <pc:spChg chg="del mod">
          <ac:chgData name="Neha Singh" userId="adc89b301456bb1f" providerId="LiveId" clId="{7B01AAC0-8ED0-498C-8315-0DD8108AFE09}" dt="2023-11-30T04:28:35.505" v="890" actId="3680"/>
          <ac:spMkLst>
            <pc:docMk/>
            <pc:sldMk cId="1348318116" sldId="261"/>
            <ac:spMk id="3" creationId="{143F5361-68C0-4BF5-80C8-F1E7BF92B2DB}"/>
          </ac:spMkLst>
        </pc:spChg>
        <pc:spChg chg="add del mod">
          <ac:chgData name="Neha Singh" userId="adc89b301456bb1f" providerId="LiveId" clId="{7B01AAC0-8ED0-498C-8315-0DD8108AFE09}" dt="2023-11-30T04:36:39.103" v="972" actId="478"/>
          <ac:spMkLst>
            <pc:docMk/>
            <pc:sldMk cId="1348318116" sldId="261"/>
            <ac:spMk id="7" creationId="{2321DCF6-0541-84D7-A0EF-F06567581B33}"/>
          </ac:spMkLst>
        </pc:spChg>
        <pc:graphicFrameChg chg="add del mod ord modGraphic">
          <ac:chgData name="Neha Singh" userId="adc89b301456bb1f" providerId="LiveId" clId="{7B01AAC0-8ED0-498C-8315-0DD8108AFE09}" dt="2023-11-30T04:36:25.818" v="970" actId="478"/>
          <ac:graphicFrameMkLst>
            <pc:docMk/>
            <pc:sldMk cId="1348318116" sldId="261"/>
            <ac:graphicFrameMk id="4" creationId="{E8767BB7-2F9A-D4D8-B613-228F0CB7E9A8}"/>
          </ac:graphicFrameMkLst>
        </pc:graphicFrameChg>
        <pc:graphicFrameChg chg="add mod modGraphic">
          <ac:chgData name="Neha Singh" userId="adc89b301456bb1f" providerId="LiveId" clId="{7B01AAC0-8ED0-498C-8315-0DD8108AFE09}" dt="2023-11-30T04:37:44.709" v="983"/>
          <ac:graphicFrameMkLst>
            <pc:docMk/>
            <pc:sldMk cId="1348318116" sldId="261"/>
            <ac:graphicFrameMk id="5" creationId="{FD03B16F-E1FF-75B7-A799-76016DC0F622}"/>
          </ac:graphicFrameMkLst>
        </pc:graphicFrameChg>
      </pc:sldChg>
      <pc:sldChg chg="modSp del mod">
        <pc:chgData name="Neha Singh" userId="adc89b301456bb1f" providerId="LiveId" clId="{7B01AAC0-8ED0-498C-8315-0DD8108AFE09}" dt="2023-11-30T05:10:12.146" v="1105" actId="47"/>
        <pc:sldMkLst>
          <pc:docMk/>
          <pc:sldMk cId="2919556985" sldId="262"/>
        </pc:sldMkLst>
        <pc:spChg chg="mod">
          <ac:chgData name="Neha Singh" userId="adc89b301456bb1f" providerId="LiveId" clId="{7B01AAC0-8ED0-498C-8315-0DD8108AFE09}" dt="2023-11-28T20:55:26.895" v="441" actId="20577"/>
          <ac:spMkLst>
            <pc:docMk/>
            <pc:sldMk cId="2919556985" sldId="262"/>
            <ac:spMk id="2" creationId="{34DB6CE4-2B13-4715-B5B2-615A55922CA1}"/>
          </ac:spMkLst>
        </pc:spChg>
        <pc:spChg chg="mod">
          <ac:chgData name="Neha Singh" userId="adc89b301456bb1f" providerId="LiveId" clId="{7B01AAC0-8ED0-498C-8315-0DD8108AFE09}" dt="2023-11-28T20:55:30.789" v="442" actId="20577"/>
          <ac:spMkLst>
            <pc:docMk/>
            <pc:sldMk cId="2919556985" sldId="262"/>
            <ac:spMk id="3" creationId="{143F5361-68C0-4BF5-80C8-F1E7BF92B2DB}"/>
          </ac:spMkLst>
        </pc:spChg>
      </pc:sldChg>
      <pc:sldChg chg="modSp mod">
        <pc:chgData name="Neha Singh" userId="adc89b301456bb1f" providerId="LiveId" clId="{7B01AAC0-8ED0-498C-8315-0DD8108AFE09}" dt="2023-11-30T04:51:32.608" v="1027" actId="20577"/>
        <pc:sldMkLst>
          <pc:docMk/>
          <pc:sldMk cId="1902613301" sldId="263"/>
        </pc:sldMkLst>
        <pc:spChg chg="mod">
          <ac:chgData name="Neha Singh" userId="adc89b301456bb1f" providerId="LiveId" clId="{7B01AAC0-8ED0-498C-8315-0DD8108AFE09}" dt="2023-11-30T04:51:32.608" v="1027" actId="20577"/>
          <ac:spMkLst>
            <pc:docMk/>
            <pc:sldMk cId="1902613301" sldId="263"/>
            <ac:spMk id="2" creationId="{34DB6CE4-2B13-4715-B5B2-615A55922CA1}"/>
          </ac:spMkLst>
        </pc:spChg>
        <pc:spChg chg="mod">
          <ac:chgData name="Neha Singh" userId="adc89b301456bb1f" providerId="LiveId" clId="{7B01AAC0-8ED0-498C-8315-0DD8108AFE09}" dt="2023-11-30T04:51:27.657" v="1026" actId="207"/>
          <ac:spMkLst>
            <pc:docMk/>
            <pc:sldMk cId="1902613301" sldId="263"/>
            <ac:spMk id="3" creationId="{143F5361-68C0-4BF5-80C8-F1E7BF92B2DB}"/>
          </ac:spMkLst>
        </pc:spChg>
      </pc:sldChg>
      <pc:sldChg chg="modSp mod">
        <pc:chgData name="Neha Singh" userId="adc89b301456bb1f" providerId="LiveId" clId="{7B01AAC0-8ED0-498C-8315-0DD8108AFE09}" dt="2023-11-28T21:06:07.216" v="525" actId="1076"/>
        <pc:sldMkLst>
          <pc:docMk/>
          <pc:sldMk cId="269993251" sldId="264"/>
        </pc:sldMkLst>
        <pc:spChg chg="mod">
          <ac:chgData name="Neha Singh" userId="adc89b301456bb1f" providerId="LiveId" clId="{7B01AAC0-8ED0-498C-8315-0DD8108AFE09}" dt="2023-11-28T21:06:07.216" v="525" actId="1076"/>
          <ac:spMkLst>
            <pc:docMk/>
            <pc:sldMk cId="269993251" sldId="264"/>
            <ac:spMk id="6" creationId="{CE1AAD9A-E93E-B1F4-004A-6B14EE1B9047}"/>
          </ac:spMkLst>
        </pc:spChg>
        <pc:spChg chg="mod">
          <ac:chgData name="Neha Singh" userId="adc89b301456bb1f" providerId="LiveId" clId="{7B01AAC0-8ED0-498C-8315-0DD8108AFE09}" dt="2023-11-28T21:05:53.097" v="522" actId="1076"/>
          <ac:spMkLst>
            <pc:docMk/>
            <pc:sldMk cId="269993251" sldId="264"/>
            <ac:spMk id="7" creationId="{658900BB-CE06-7879-744B-1B22D10DB671}"/>
          </ac:spMkLst>
        </pc:spChg>
        <pc:spChg chg="mod">
          <ac:chgData name="Neha Singh" userId="adc89b301456bb1f" providerId="LiveId" clId="{7B01AAC0-8ED0-498C-8315-0DD8108AFE09}" dt="2023-11-28T21:06:01.902" v="524" actId="14100"/>
          <ac:spMkLst>
            <pc:docMk/>
            <pc:sldMk cId="269993251" sldId="264"/>
            <ac:spMk id="8" creationId="{F50C73EF-E34B-B7F5-8E98-5A601FBBF9D0}"/>
          </ac:spMkLst>
        </pc:spChg>
      </pc:sldChg>
      <pc:sldChg chg="del ord">
        <pc:chgData name="Neha Singh" userId="adc89b301456bb1f" providerId="LiveId" clId="{7B01AAC0-8ED0-498C-8315-0DD8108AFE09}" dt="2023-11-28T21:06:41.696" v="534" actId="47"/>
        <pc:sldMkLst>
          <pc:docMk/>
          <pc:sldMk cId="571330754" sldId="265"/>
        </pc:sldMkLst>
      </pc:sldChg>
      <pc:sldChg chg="addSp delSp modSp new mod ord modClrScheme chgLayout">
        <pc:chgData name="Neha Singh" userId="adc89b301456bb1f" providerId="LiveId" clId="{7B01AAC0-8ED0-498C-8315-0DD8108AFE09}" dt="2023-11-30T04:15:48.315" v="780" actId="1076"/>
        <pc:sldMkLst>
          <pc:docMk/>
          <pc:sldMk cId="3472286750" sldId="266"/>
        </pc:sldMkLst>
        <pc:spChg chg="mod ord">
          <ac:chgData name="Neha Singh" userId="adc89b301456bb1f" providerId="LiveId" clId="{7B01AAC0-8ED0-498C-8315-0DD8108AFE09}" dt="2023-11-30T04:15:48.315" v="780" actId="1076"/>
          <ac:spMkLst>
            <pc:docMk/>
            <pc:sldMk cId="3472286750" sldId="266"/>
            <ac:spMk id="2" creationId="{044A6934-614C-AADC-FE4B-3C6ACA17EB0B}"/>
          </ac:spMkLst>
        </pc:spChg>
        <pc:spChg chg="del mod ord">
          <ac:chgData name="Neha Singh" userId="adc89b301456bb1f" providerId="LiveId" clId="{7B01AAC0-8ED0-498C-8315-0DD8108AFE09}" dt="2023-11-30T04:09:20.144" v="703" actId="700"/>
          <ac:spMkLst>
            <pc:docMk/>
            <pc:sldMk cId="3472286750" sldId="266"/>
            <ac:spMk id="3" creationId="{9BFF45DC-698B-9AA6-AB1B-EA7AFD893BA6}"/>
          </ac:spMkLst>
        </pc:spChg>
        <pc:spChg chg="del">
          <ac:chgData name="Neha Singh" userId="adc89b301456bb1f" providerId="LiveId" clId="{7B01AAC0-8ED0-498C-8315-0DD8108AFE09}" dt="2023-11-30T04:09:20.144" v="703" actId="700"/>
          <ac:spMkLst>
            <pc:docMk/>
            <pc:sldMk cId="3472286750" sldId="266"/>
            <ac:spMk id="4" creationId="{4E4F47D4-E061-8857-BB36-89560C8C33B6}"/>
          </ac:spMkLst>
        </pc:spChg>
        <pc:spChg chg="add mod ord">
          <ac:chgData name="Neha Singh" userId="adc89b301456bb1f" providerId="LiveId" clId="{7B01AAC0-8ED0-498C-8315-0DD8108AFE09}" dt="2023-11-30T04:15:43.247" v="779" actId="27636"/>
          <ac:spMkLst>
            <pc:docMk/>
            <pc:sldMk cId="3472286750" sldId="266"/>
            <ac:spMk id="5" creationId="{8590441D-E8B9-55F4-472B-397C099C6C9D}"/>
          </ac:spMkLst>
        </pc:spChg>
        <pc:spChg chg="add del mod ord">
          <ac:chgData name="Neha Singh" userId="adc89b301456bb1f" providerId="LiveId" clId="{7B01AAC0-8ED0-498C-8315-0DD8108AFE09}" dt="2023-11-30T04:15:09.796" v="766" actId="21"/>
          <ac:spMkLst>
            <pc:docMk/>
            <pc:sldMk cId="3472286750" sldId="266"/>
            <ac:spMk id="6" creationId="{03AEEF40-E9D2-2688-134D-A90BA91FCB9E}"/>
          </ac:spMkLst>
        </pc:spChg>
        <pc:spChg chg="add del mod">
          <ac:chgData name="Neha Singh" userId="adc89b301456bb1f" providerId="LiveId" clId="{7B01AAC0-8ED0-498C-8315-0DD8108AFE09}" dt="2023-11-30T04:15:32.478" v="774" actId="478"/>
          <ac:spMkLst>
            <pc:docMk/>
            <pc:sldMk cId="3472286750" sldId="266"/>
            <ac:spMk id="8" creationId="{7897B492-D0A8-FFCA-7182-5B25E98B372E}"/>
          </ac:spMkLst>
        </pc:spChg>
      </pc:sldChg>
      <pc:sldChg chg="addSp delSp modSp new mod ord">
        <pc:chgData name="Neha Singh" userId="adc89b301456bb1f" providerId="LiveId" clId="{7B01AAC0-8ED0-498C-8315-0DD8108AFE09}" dt="2023-11-30T04:26:56.697" v="889" actId="20577"/>
        <pc:sldMkLst>
          <pc:docMk/>
          <pc:sldMk cId="2500761780" sldId="267"/>
        </pc:sldMkLst>
        <pc:spChg chg="mod">
          <ac:chgData name="Neha Singh" userId="adc89b301456bb1f" providerId="LiveId" clId="{7B01AAC0-8ED0-498C-8315-0DD8108AFE09}" dt="2023-11-30T04:26:56.697" v="889" actId="20577"/>
          <ac:spMkLst>
            <pc:docMk/>
            <pc:sldMk cId="2500761780" sldId="267"/>
            <ac:spMk id="2" creationId="{F4810AEC-4943-EFFA-68C5-1757CEE3DAD8}"/>
          </ac:spMkLst>
        </pc:spChg>
        <pc:spChg chg="del">
          <ac:chgData name="Neha Singh" userId="adc89b301456bb1f" providerId="LiveId" clId="{7B01AAC0-8ED0-498C-8315-0DD8108AFE09}" dt="2023-11-28T20:57:37.642" v="469" actId="1032"/>
          <ac:spMkLst>
            <pc:docMk/>
            <pc:sldMk cId="2500761780" sldId="267"/>
            <ac:spMk id="3" creationId="{73811FDF-D297-5821-D96E-5E8B2F39D312}"/>
          </ac:spMkLst>
        </pc:spChg>
        <pc:spChg chg="del">
          <ac:chgData name="Neha Singh" userId="adc89b301456bb1f" providerId="LiveId" clId="{7B01AAC0-8ED0-498C-8315-0DD8108AFE09}" dt="2023-11-28T20:56:37.197" v="468" actId="478"/>
          <ac:spMkLst>
            <pc:docMk/>
            <pc:sldMk cId="2500761780" sldId="267"/>
            <ac:spMk id="4" creationId="{56251FF5-72DB-7B69-C90D-A19C0FD742C6}"/>
          </ac:spMkLst>
        </pc:spChg>
        <pc:graphicFrameChg chg="add mod modGraphic">
          <ac:chgData name="Neha Singh" userId="adc89b301456bb1f" providerId="LiveId" clId="{7B01AAC0-8ED0-498C-8315-0DD8108AFE09}" dt="2023-11-28T21:04:18.888" v="514" actId="13782"/>
          <ac:graphicFrameMkLst>
            <pc:docMk/>
            <pc:sldMk cId="2500761780" sldId="267"/>
            <ac:graphicFrameMk id="5" creationId="{E83B95A4-4F07-2EEA-5D57-82ACE5643105}"/>
          </ac:graphicFrameMkLst>
        </pc:graphicFrameChg>
      </pc:sldChg>
      <pc:sldChg chg="modSp new del mod">
        <pc:chgData name="Neha Singh" userId="adc89b301456bb1f" providerId="LiveId" clId="{7B01AAC0-8ED0-498C-8315-0DD8108AFE09}" dt="2023-11-28T21:16:49.506" v="634" actId="2696"/>
        <pc:sldMkLst>
          <pc:docMk/>
          <pc:sldMk cId="2571785598" sldId="268"/>
        </pc:sldMkLst>
        <pc:spChg chg="mod">
          <ac:chgData name="Neha Singh" userId="adc89b301456bb1f" providerId="LiveId" clId="{7B01AAC0-8ED0-498C-8315-0DD8108AFE09}" dt="2023-11-28T21:07:49.112" v="557" actId="20577"/>
          <ac:spMkLst>
            <pc:docMk/>
            <pc:sldMk cId="2571785598" sldId="268"/>
            <ac:spMk id="2" creationId="{68035801-7292-CD79-B6A9-11AEED3FD7C5}"/>
          </ac:spMkLst>
        </pc:spChg>
      </pc:sldChg>
      <pc:sldChg chg="addSp delSp modSp new mod modClrScheme chgLayout">
        <pc:chgData name="Neha Singh" userId="adc89b301456bb1f" providerId="LiveId" clId="{7B01AAC0-8ED0-498C-8315-0DD8108AFE09}" dt="2023-11-28T21:14:18.724" v="592" actId="1076"/>
        <pc:sldMkLst>
          <pc:docMk/>
          <pc:sldMk cId="1206840821" sldId="269"/>
        </pc:sldMkLst>
        <pc:spChg chg="del mod ord">
          <ac:chgData name="Neha Singh" userId="adc89b301456bb1f" providerId="LiveId" clId="{7B01AAC0-8ED0-498C-8315-0DD8108AFE09}" dt="2023-11-28T21:10:30.947" v="559" actId="700"/>
          <ac:spMkLst>
            <pc:docMk/>
            <pc:sldMk cId="1206840821" sldId="269"/>
            <ac:spMk id="2" creationId="{C851D598-4401-811B-57F8-DB212C9542D5}"/>
          </ac:spMkLst>
        </pc:spChg>
        <pc:spChg chg="del mod ord">
          <ac:chgData name="Neha Singh" userId="adc89b301456bb1f" providerId="LiveId" clId="{7B01AAC0-8ED0-498C-8315-0DD8108AFE09}" dt="2023-11-28T21:10:30.947" v="559" actId="700"/>
          <ac:spMkLst>
            <pc:docMk/>
            <pc:sldMk cId="1206840821" sldId="269"/>
            <ac:spMk id="3" creationId="{C0D5BE8F-6F06-07C6-E6E1-C986ACC0B5EF}"/>
          </ac:spMkLst>
        </pc:spChg>
        <pc:spChg chg="add del mod ord">
          <ac:chgData name="Neha Singh" userId="adc89b301456bb1f" providerId="LiveId" clId="{7B01AAC0-8ED0-498C-8315-0DD8108AFE09}" dt="2023-11-28T21:13:30.760" v="580" actId="478"/>
          <ac:spMkLst>
            <pc:docMk/>
            <pc:sldMk cId="1206840821" sldId="269"/>
            <ac:spMk id="4" creationId="{5C1E4AA6-2765-0C9F-85AE-59F088EAD43D}"/>
          </ac:spMkLst>
        </pc:spChg>
        <pc:spChg chg="add mod ord">
          <ac:chgData name="Neha Singh" userId="adc89b301456bb1f" providerId="LiveId" clId="{7B01AAC0-8ED0-498C-8315-0DD8108AFE09}" dt="2023-11-28T21:14:03.856" v="588" actId="1076"/>
          <ac:spMkLst>
            <pc:docMk/>
            <pc:sldMk cId="1206840821" sldId="269"/>
            <ac:spMk id="5" creationId="{CC1024D4-0A7C-A239-BA9F-F21593A29CBE}"/>
          </ac:spMkLst>
        </pc:spChg>
        <pc:spChg chg="add mod ord">
          <ac:chgData name="Neha Singh" userId="adc89b301456bb1f" providerId="LiveId" clId="{7B01AAC0-8ED0-498C-8315-0DD8108AFE09}" dt="2023-11-28T21:14:08.572" v="589" actId="1076"/>
          <ac:spMkLst>
            <pc:docMk/>
            <pc:sldMk cId="1206840821" sldId="269"/>
            <ac:spMk id="6" creationId="{0C6F40F0-9528-48D2-9A27-18669996E99E}"/>
          </ac:spMkLst>
        </pc:spChg>
        <pc:spChg chg="add del mod ord">
          <ac:chgData name="Neha Singh" userId="adc89b301456bb1f" providerId="LiveId" clId="{7B01AAC0-8ED0-498C-8315-0DD8108AFE09}" dt="2023-11-28T21:12:58.694" v="576" actId="478"/>
          <ac:spMkLst>
            <pc:docMk/>
            <pc:sldMk cId="1206840821" sldId="269"/>
            <ac:spMk id="7" creationId="{2C5E4E28-42D3-C056-2EFD-FCDE60356524}"/>
          </ac:spMkLst>
        </pc:spChg>
        <pc:spChg chg="add mod ord">
          <ac:chgData name="Neha Singh" userId="adc89b301456bb1f" providerId="LiveId" clId="{7B01AAC0-8ED0-498C-8315-0DD8108AFE09}" dt="2023-11-28T21:14:16.453" v="591" actId="1076"/>
          <ac:spMkLst>
            <pc:docMk/>
            <pc:sldMk cId="1206840821" sldId="269"/>
            <ac:spMk id="8" creationId="{DEF3405A-6336-A6B1-6F1A-F9191C68CAB5}"/>
          </ac:spMkLst>
        </pc:spChg>
        <pc:spChg chg="add mod ord">
          <ac:chgData name="Neha Singh" userId="adc89b301456bb1f" providerId="LiveId" clId="{7B01AAC0-8ED0-498C-8315-0DD8108AFE09}" dt="2023-11-28T21:14:18.724" v="592" actId="1076"/>
          <ac:spMkLst>
            <pc:docMk/>
            <pc:sldMk cId="1206840821" sldId="269"/>
            <ac:spMk id="9" creationId="{5A7A26F5-79AC-8083-0F79-E1407FE5AD9C}"/>
          </ac:spMkLst>
        </pc:spChg>
        <pc:spChg chg="add del mod ord">
          <ac:chgData name="Neha Singh" userId="adc89b301456bb1f" providerId="LiveId" clId="{7B01AAC0-8ED0-498C-8315-0DD8108AFE09}" dt="2023-11-28T21:12:56.260" v="574" actId="478"/>
          <ac:spMkLst>
            <pc:docMk/>
            <pc:sldMk cId="1206840821" sldId="269"/>
            <ac:spMk id="10" creationId="{AE0BEF35-E553-148A-F20B-5F8B4275EC5A}"/>
          </ac:spMkLst>
        </pc:spChg>
        <pc:spChg chg="add del mod">
          <ac:chgData name="Neha Singh" userId="adc89b301456bb1f" providerId="LiveId" clId="{7B01AAC0-8ED0-498C-8315-0DD8108AFE09}" dt="2023-11-28T21:13:00.748" v="577" actId="478"/>
          <ac:spMkLst>
            <pc:docMk/>
            <pc:sldMk cId="1206840821" sldId="269"/>
            <ac:spMk id="12" creationId="{6A7886F1-A725-956F-9032-81A72148B986}"/>
          </ac:spMkLst>
        </pc:spChg>
      </pc:sldChg>
      <pc:sldChg chg="addSp delSp modSp new mod modClrScheme chgLayout">
        <pc:chgData name="Neha Singh" userId="adc89b301456bb1f" providerId="LiveId" clId="{7B01AAC0-8ED0-498C-8315-0DD8108AFE09}" dt="2023-11-30T05:27:10.100" v="1143" actId="207"/>
        <pc:sldMkLst>
          <pc:docMk/>
          <pc:sldMk cId="152697017" sldId="270"/>
        </pc:sldMkLst>
        <pc:spChg chg="del mod ord">
          <ac:chgData name="Neha Singh" userId="adc89b301456bb1f" providerId="LiveId" clId="{7B01AAC0-8ED0-498C-8315-0DD8108AFE09}" dt="2023-11-28T21:14:57.712" v="596" actId="700"/>
          <ac:spMkLst>
            <pc:docMk/>
            <pc:sldMk cId="152697017" sldId="270"/>
            <ac:spMk id="2" creationId="{ACE32DE4-2311-7DE6-F17F-DBC98979B8B1}"/>
          </ac:spMkLst>
        </pc:spChg>
        <pc:spChg chg="del mod ord">
          <ac:chgData name="Neha Singh" userId="adc89b301456bb1f" providerId="LiveId" clId="{7B01AAC0-8ED0-498C-8315-0DD8108AFE09}" dt="2023-11-28T21:14:57.712" v="596" actId="700"/>
          <ac:spMkLst>
            <pc:docMk/>
            <pc:sldMk cId="152697017" sldId="270"/>
            <ac:spMk id="3" creationId="{C30B01FF-5F3A-1D58-8266-80645C8CA038}"/>
          </ac:spMkLst>
        </pc:spChg>
        <pc:spChg chg="del">
          <ac:chgData name="Neha Singh" userId="adc89b301456bb1f" providerId="LiveId" clId="{7B01AAC0-8ED0-498C-8315-0DD8108AFE09}" dt="2023-11-28T21:14:57.712" v="596" actId="700"/>
          <ac:spMkLst>
            <pc:docMk/>
            <pc:sldMk cId="152697017" sldId="270"/>
            <ac:spMk id="4" creationId="{FD586DC0-855F-CEDD-D647-E7C23D9B3517}"/>
          </ac:spMkLst>
        </pc:spChg>
        <pc:spChg chg="del">
          <ac:chgData name="Neha Singh" userId="adc89b301456bb1f" providerId="LiveId" clId="{7B01AAC0-8ED0-498C-8315-0DD8108AFE09}" dt="2023-11-28T21:14:57.712" v="596" actId="700"/>
          <ac:spMkLst>
            <pc:docMk/>
            <pc:sldMk cId="152697017" sldId="270"/>
            <ac:spMk id="5" creationId="{554CFE40-7E25-DAF5-2C28-D4BE2DEEB9B4}"/>
          </ac:spMkLst>
        </pc:spChg>
        <pc:spChg chg="del">
          <ac:chgData name="Neha Singh" userId="adc89b301456bb1f" providerId="LiveId" clId="{7B01AAC0-8ED0-498C-8315-0DD8108AFE09}" dt="2023-11-28T21:14:57.712" v="596" actId="700"/>
          <ac:spMkLst>
            <pc:docMk/>
            <pc:sldMk cId="152697017" sldId="270"/>
            <ac:spMk id="6" creationId="{03A2A331-B3FF-DB27-9D47-47493E691340}"/>
          </ac:spMkLst>
        </pc:spChg>
        <pc:spChg chg="del">
          <ac:chgData name="Neha Singh" userId="adc89b301456bb1f" providerId="LiveId" clId="{7B01AAC0-8ED0-498C-8315-0DD8108AFE09}" dt="2023-11-28T21:14:57.712" v="596" actId="700"/>
          <ac:spMkLst>
            <pc:docMk/>
            <pc:sldMk cId="152697017" sldId="270"/>
            <ac:spMk id="7" creationId="{6F64DD30-687F-1ACA-4FEA-C1CA6ABC8975}"/>
          </ac:spMkLst>
        </pc:spChg>
        <pc:spChg chg="del">
          <ac:chgData name="Neha Singh" userId="adc89b301456bb1f" providerId="LiveId" clId="{7B01AAC0-8ED0-498C-8315-0DD8108AFE09}" dt="2023-11-28T21:14:57.712" v="596" actId="700"/>
          <ac:spMkLst>
            <pc:docMk/>
            <pc:sldMk cId="152697017" sldId="270"/>
            <ac:spMk id="8" creationId="{B1BBAE07-9B45-D9A8-EB0B-75DDF3FEC18A}"/>
          </ac:spMkLst>
        </pc:spChg>
        <pc:spChg chg="add mod ord">
          <ac:chgData name="Neha Singh" userId="adc89b301456bb1f" providerId="LiveId" clId="{7B01AAC0-8ED0-498C-8315-0DD8108AFE09}" dt="2023-11-28T21:15:42.216" v="620" actId="1076"/>
          <ac:spMkLst>
            <pc:docMk/>
            <pc:sldMk cId="152697017" sldId="270"/>
            <ac:spMk id="9" creationId="{BBA07B36-D661-DEFA-F0F1-4FAE401B7DB7}"/>
          </ac:spMkLst>
        </pc:spChg>
        <pc:spChg chg="add mod ord">
          <ac:chgData name="Neha Singh" userId="adc89b301456bb1f" providerId="LiveId" clId="{7B01AAC0-8ED0-498C-8315-0DD8108AFE09}" dt="2023-11-30T05:27:10.100" v="1143" actId="207"/>
          <ac:spMkLst>
            <pc:docMk/>
            <pc:sldMk cId="152697017" sldId="270"/>
            <ac:spMk id="10" creationId="{909609B2-ECB5-EFC3-9CFB-FC28904735C9}"/>
          </ac:spMkLst>
        </pc:spChg>
      </pc:sldChg>
      <pc:sldChg chg="addSp delSp modSp new mod modClrScheme chgLayout">
        <pc:chgData name="Neha Singh" userId="adc89b301456bb1f" providerId="LiveId" clId="{7B01AAC0-8ED0-498C-8315-0DD8108AFE09}" dt="2023-11-28T21:15:46.593" v="621" actId="1076"/>
        <pc:sldMkLst>
          <pc:docMk/>
          <pc:sldMk cId="2903058771" sldId="271"/>
        </pc:sldMkLst>
        <pc:spChg chg="del mod ord">
          <ac:chgData name="Neha Singh" userId="adc89b301456bb1f" providerId="LiveId" clId="{7B01AAC0-8ED0-498C-8315-0DD8108AFE09}" dt="2023-11-28T21:15:24.148" v="608" actId="700"/>
          <ac:spMkLst>
            <pc:docMk/>
            <pc:sldMk cId="2903058771" sldId="271"/>
            <ac:spMk id="2" creationId="{57E9F277-39DF-6CA6-33E7-B3AD83462FB6}"/>
          </ac:spMkLst>
        </pc:spChg>
        <pc:spChg chg="del">
          <ac:chgData name="Neha Singh" userId="adc89b301456bb1f" providerId="LiveId" clId="{7B01AAC0-8ED0-498C-8315-0DD8108AFE09}" dt="2023-11-28T21:15:24.148" v="608" actId="700"/>
          <ac:spMkLst>
            <pc:docMk/>
            <pc:sldMk cId="2903058771" sldId="271"/>
            <ac:spMk id="3" creationId="{AE6ABB77-C65E-60CF-A711-1D86D7695905}"/>
          </ac:spMkLst>
        </pc:spChg>
        <pc:spChg chg="add mod ord">
          <ac:chgData name="Neha Singh" userId="adc89b301456bb1f" providerId="LiveId" clId="{7B01AAC0-8ED0-498C-8315-0DD8108AFE09}" dt="2023-11-28T21:15:46.593" v="621" actId="1076"/>
          <ac:spMkLst>
            <pc:docMk/>
            <pc:sldMk cId="2903058771" sldId="271"/>
            <ac:spMk id="4" creationId="{FA7A0FE4-AF83-66B8-77FA-A2BC77442843}"/>
          </ac:spMkLst>
        </pc:spChg>
      </pc:sldChg>
      <pc:sldChg chg="addSp delSp modSp add mod">
        <pc:chgData name="Neha Singh" userId="adc89b301456bb1f" providerId="LiveId" clId="{7B01AAC0-8ED0-498C-8315-0DD8108AFE09}" dt="2023-11-30T04:16:09.770" v="784" actId="1076"/>
        <pc:sldMkLst>
          <pc:docMk/>
          <pc:sldMk cId="2828469084" sldId="272"/>
        </pc:sldMkLst>
        <pc:spChg chg="add del mod">
          <ac:chgData name="Neha Singh" userId="adc89b301456bb1f" providerId="LiveId" clId="{7B01AAC0-8ED0-498C-8315-0DD8108AFE09}" dt="2023-11-30T04:15:23.157" v="769"/>
          <ac:spMkLst>
            <pc:docMk/>
            <pc:sldMk cId="2828469084" sldId="272"/>
            <ac:spMk id="3" creationId="{F42D7605-010F-3CC1-4EFD-04C0B3277B87}"/>
          </ac:spMkLst>
        </pc:spChg>
        <pc:spChg chg="add mod">
          <ac:chgData name="Neha Singh" userId="adc89b301456bb1f" providerId="LiveId" clId="{7B01AAC0-8ED0-498C-8315-0DD8108AFE09}" dt="2023-11-30T04:16:09.770" v="784" actId="1076"/>
          <ac:spMkLst>
            <pc:docMk/>
            <pc:sldMk cId="2828469084" sldId="272"/>
            <ac:spMk id="4" creationId="{CF3C2136-0333-B197-1E78-6F8CF74222CA}"/>
          </ac:spMkLst>
        </pc:spChg>
        <pc:spChg chg="del mod">
          <ac:chgData name="Neha Singh" userId="adc89b301456bb1f" providerId="LiveId" clId="{7B01AAC0-8ED0-498C-8315-0DD8108AFE09}" dt="2023-11-30T04:15:24.921" v="772"/>
          <ac:spMkLst>
            <pc:docMk/>
            <pc:sldMk cId="2828469084" sldId="272"/>
            <ac:spMk id="5" creationId="{8590441D-E8B9-55F4-472B-397C099C6C9D}"/>
          </ac:spMkLst>
        </pc:spChg>
        <pc:spChg chg="del">
          <ac:chgData name="Neha Singh" userId="adc89b301456bb1f" providerId="LiveId" clId="{7B01AAC0-8ED0-498C-8315-0DD8108AFE09}" dt="2023-11-30T04:15:28.121" v="773" actId="478"/>
          <ac:spMkLst>
            <pc:docMk/>
            <pc:sldMk cId="2828469084" sldId="272"/>
            <ac:spMk id="8" creationId="{7897B492-D0A8-FFCA-7182-5B25E98B372E}"/>
          </ac:spMkLst>
        </pc:spChg>
      </pc:sldChg>
      <pc:sldChg chg="addSp delSp modSp add mod modClrScheme chgLayout">
        <pc:chgData name="Neha Singh" userId="adc89b301456bb1f" providerId="LiveId" clId="{7B01AAC0-8ED0-498C-8315-0DD8108AFE09}" dt="2023-11-30T05:09:44.716" v="1104" actId="1076"/>
        <pc:sldMkLst>
          <pc:docMk/>
          <pc:sldMk cId="4239649574" sldId="273"/>
        </pc:sldMkLst>
        <pc:spChg chg="mod ord">
          <ac:chgData name="Neha Singh" userId="adc89b301456bb1f" providerId="LiveId" clId="{7B01AAC0-8ED0-498C-8315-0DD8108AFE09}" dt="2023-11-30T05:07:13.425" v="1073" actId="700"/>
          <ac:spMkLst>
            <pc:docMk/>
            <pc:sldMk cId="4239649574" sldId="273"/>
            <ac:spMk id="2" creationId="{34DB6CE4-2B13-4715-B5B2-615A55922CA1}"/>
          </ac:spMkLst>
        </pc:spChg>
        <pc:spChg chg="del mod ord">
          <ac:chgData name="Neha Singh" userId="adc89b301456bb1f" providerId="LiveId" clId="{7B01AAC0-8ED0-498C-8315-0DD8108AFE09}" dt="2023-11-30T05:07:13.425" v="1073" actId="700"/>
          <ac:spMkLst>
            <pc:docMk/>
            <pc:sldMk cId="4239649574" sldId="273"/>
            <ac:spMk id="3" creationId="{143F5361-68C0-4BF5-80C8-F1E7BF92B2DB}"/>
          </ac:spMkLst>
        </pc:spChg>
        <pc:spChg chg="add del mod ord">
          <ac:chgData name="Neha Singh" userId="adc89b301456bb1f" providerId="LiveId" clId="{7B01AAC0-8ED0-498C-8315-0DD8108AFE09}" dt="2023-11-30T05:07:37.153" v="1074" actId="931"/>
          <ac:spMkLst>
            <pc:docMk/>
            <pc:sldMk cId="4239649574" sldId="273"/>
            <ac:spMk id="4" creationId="{A9724C7E-FC2D-0DCE-6DB8-82DFB6DB3DC2}"/>
          </ac:spMkLst>
        </pc:spChg>
        <pc:spChg chg="add del mod ord">
          <ac:chgData name="Neha Singh" userId="adc89b301456bb1f" providerId="LiveId" clId="{7B01AAC0-8ED0-498C-8315-0DD8108AFE09}" dt="2023-11-30T05:07:50.457" v="1078" actId="931"/>
          <ac:spMkLst>
            <pc:docMk/>
            <pc:sldMk cId="4239649574" sldId="273"/>
            <ac:spMk id="5" creationId="{3278E392-8F84-F28E-B505-82BA486FC5B5}"/>
          </ac:spMkLst>
        </pc:spChg>
        <pc:picChg chg="add mod">
          <ac:chgData name="Neha Singh" userId="adc89b301456bb1f" providerId="LiveId" clId="{7B01AAC0-8ED0-498C-8315-0DD8108AFE09}" dt="2023-11-30T05:08:00.674" v="1083" actId="1076"/>
          <ac:picMkLst>
            <pc:docMk/>
            <pc:sldMk cId="4239649574" sldId="273"/>
            <ac:picMk id="7" creationId="{1A6B1E49-0ABA-2CB9-1146-D7A8C9916CE0}"/>
          </ac:picMkLst>
        </pc:picChg>
        <pc:picChg chg="add mod">
          <ac:chgData name="Neha Singh" userId="adc89b301456bb1f" providerId="LiveId" clId="{7B01AAC0-8ED0-498C-8315-0DD8108AFE09}" dt="2023-11-30T05:08:11.981" v="1086" actId="1076"/>
          <ac:picMkLst>
            <pc:docMk/>
            <pc:sldMk cId="4239649574" sldId="273"/>
            <ac:picMk id="9" creationId="{AB907BA9-36AF-78D4-74D0-A2B9BC709123}"/>
          </ac:picMkLst>
        </pc:picChg>
        <pc:picChg chg="add mod">
          <ac:chgData name="Neha Singh" userId="adc89b301456bb1f" providerId="LiveId" clId="{7B01AAC0-8ED0-498C-8315-0DD8108AFE09}" dt="2023-11-30T05:09:03.384" v="1095" actId="14100"/>
          <ac:picMkLst>
            <pc:docMk/>
            <pc:sldMk cId="4239649574" sldId="273"/>
            <ac:picMk id="11" creationId="{19DC4E9A-5B0E-E0DB-5F0E-17857960D802}"/>
          </ac:picMkLst>
        </pc:picChg>
        <pc:picChg chg="add mod">
          <ac:chgData name="Neha Singh" userId="adc89b301456bb1f" providerId="LiveId" clId="{7B01AAC0-8ED0-498C-8315-0DD8108AFE09}" dt="2023-11-30T05:09:44.716" v="1104" actId="1076"/>
          <ac:picMkLst>
            <pc:docMk/>
            <pc:sldMk cId="4239649574" sldId="273"/>
            <ac:picMk id="13" creationId="{93DC9093-3A2F-A4AD-3441-F115099C4DD7}"/>
          </ac:picMkLst>
        </pc:picChg>
      </pc:sldChg>
      <pc:sldChg chg="addSp delSp modSp new mod">
        <pc:chgData name="Neha Singh" userId="adc89b301456bb1f" providerId="LiveId" clId="{7B01AAC0-8ED0-498C-8315-0DD8108AFE09}" dt="2023-11-30T04:40:52.603" v="1015" actId="1076"/>
        <pc:sldMkLst>
          <pc:docMk/>
          <pc:sldMk cId="1137886001" sldId="274"/>
        </pc:sldMkLst>
        <pc:spChg chg="mod">
          <ac:chgData name="Neha Singh" userId="adc89b301456bb1f" providerId="LiveId" clId="{7B01AAC0-8ED0-498C-8315-0DD8108AFE09}" dt="2023-11-30T04:38:25.712" v="1006" actId="20577"/>
          <ac:spMkLst>
            <pc:docMk/>
            <pc:sldMk cId="1137886001" sldId="274"/>
            <ac:spMk id="2" creationId="{57169D45-6100-6795-8681-3235C24B00D6}"/>
          </ac:spMkLst>
        </pc:spChg>
        <pc:spChg chg="del mod">
          <ac:chgData name="Neha Singh" userId="adc89b301456bb1f" providerId="LiveId" clId="{7B01AAC0-8ED0-498C-8315-0DD8108AFE09}" dt="2023-11-30T04:40:31.009" v="1012" actId="1032"/>
          <ac:spMkLst>
            <pc:docMk/>
            <pc:sldMk cId="1137886001" sldId="274"/>
            <ac:spMk id="3" creationId="{29EA8B12-8D14-EF12-7BEB-683F03B5A4A3}"/>
          </ac:spMkLst>
        </pc:spChg>
        <pc:graphicFrameChg chg="add mod modGraphic">
          <ac:chgData name="Neha Singh" userId="adc89b301456bb1f" providerId="LiveId" clId="{7B01AAC0-8ED0-498C-8315-0DD8108AFE09}" dt="2023-11-30T04:40:52.603" v="1015" actId="1076"/>
          <ac:graphicFrameMkLst>
            <pc:docMk/>
            <pc:sldMk cId="1137886001" sldId="274"/>
            <ac:graphicFrameMk id="4" creationId="{5E935C31-57D3-9C3B-5EDE-C226DFA9F055}"/>
          </ac:graphicFrameMkLst>
        </pc:graphicFrameChg>
      </pc:sldChg>
      <pc:sldChg chg="addSp modSp new mod modClrScheme chgLayout">
        <pc:chgData name="Neha Singh" userId="adc89b301456bb1f" providerId="LiveId" clId="{7B01AAC0-8ED0-498C-8315-0DD8108AFE09}" dt="2023-11-30T04:53:39.396" v="1041" actId="27636"/>
        <pc:sldMkLst>
          <pc:docMk/>
          <pc:sldMk cId="3278051378" sldId="275"/>
        </pc:sldMkLst>
        <pc:spChg chg="mod ord">
          <ac:chgData name="Neha Singh" userId="adc89b301456bb1f" providerId="LiveId" clId="{7B01AAC0-8ED0-498C-8315-0DD8108AFE09}" dt="2023-11-30T04:53:16.440" v="1033" actId="700"/>
          <ac:spMkLst>
            <pc:docMk/>
            <pc:sldMk cId="3278051378" sldId="275"/>
            <ac:spMk id="2" creationId="{0FA656CE-006B-EC86-83B3-061893A6CF99}"/>
          </ac:spMkLst>
        </pc:spChg>
        <pc:spChg chg="mod ord">
          <ac:chgData name="Neha Singh" userId="adc89b301456bb1f" providerId="LiveId" clId="{7B01AAC0-8ED0-498C-8315-0DD8108AFE09}" dt="2023-11-30T04:53:39.392" v="1040" actId="27636"/>
          <ac:spMkLst>
            <pc:docMk/>
            <pc:sldMk cId="3278051378" sldId="275"/>
            <ac:spMk id="3" creationId="{07CE3D1F-A942-1D54-6DC3-CF8A538B21EA}"/>
          </ac:spMkLst>
        </pc:spChg>
        <pc:spChg chg="add mod ord">
          <ac:chgData name="Neha Singh" userId="adc89b301456bb1f" providerId="LiveId" clId="{7B01AAC0-8ED0-498C-8315-0DD8108AFE09}" dt="2023-11-30T04:53:39.396" v="1041" actId="27636"/>
          <ac:spMkLst>
            <pc:docMk/>
            <pc:sldMk cId="3278051378" sldId="275"/>
            <ac:spMk id="4" creationId="{94F898FC-A4A2-84DA-4356-79801BE7C196}"/>
          </ac:spMkLst>
        </pc:spChg>
      </pc:sldChg>
      <pc:sldChg chg="delSp modSp new mod">
        <pc:chgData name="Neha Singh" userId="adc89b301456bb1f" providerId="LiveId" clId="{7B01AAC0-8ED0-498C-8315-0DD8108AFE09}" dt="2023-11-30T04:55:07.386" v="1060" actId="5793"/>
        <pc:sldMkLst>
          <pc:docMk/>
          <pc:sldMk cId="3094482628" sldId="276"/>
        </pc:sldMkLst>
        <pc:spChg chg="mod">
          <ac:chgData name="Neha Singh" userId="adc89b301456bb1f" providerId="LiveId" clId="{7B01AAC0-8ED0-498C-8315-0DD8108AFE09}" dt="2023-11-30T04:54:01.480" v="1043"/>
          <ac:spMkLst>
            <pc:docMk/>
            <pc:sldMk cId="3094482628" sldId="276"/>
            <ac:spMk id="2" creationId="{A52C4936-E5AB-66D2-0FC3-721EE9BC062B}"/>
          </ac:spMkLst>
        </pc:spChg>
        <pc:spChg chg="mod">
          <ac:chgData name="Neha Singh" userId="adc89b301456bb1f" providerId="LiveId" clId="{7B01AAC0-8ED0-498C-8315-0DD8108AFE09}" dt="2023-11-30T04:55:07.386" v="1060" actId="5793"/>
          <ac:spMkLst>
            <pc:docMk/>
            <pc:sldMk cId="3094482628" sldId="276"/>
            <ac:spMk id="3" creationId="{FB469D70-4A1C-0FAB-8D16-611A5A54722F}"/>
          </ac:spMkLst>
        </pc:spChg>
        <pc:spChg chg="del mod">
          <ac:chgData name="Neha Singh" userId="adc89b301456bb1f" providerId="LiveId" clId="{7B01AAC0-8ED0-498C-8315-0DD8108AFE09}" dt="2023-11-30T04:54:36.927" v="1053" actId="478"/>
          <ac:spMkLst>
            <pc:docMk/>
            <pc:sldMk cId="3094482628" sldId="276"/>
            <ac:spMk id="4" creationId="{37F5985D-52A0-9D12-3EAB-4C6661B521CA}"/>
          </ac:spMkLst>
        </pc:spChg>
      </pc:sldChg>
      <pc:sldChg chg="addSp delSp modSp new mod modClrScheme chgLayout">
        <pc:chgData name="Neha Singh" userId="adc89b301456bb1f" providerId="LiveId" clId="{7B01AAC0-8ED0-498C-8315-0DD8108AFE09}" dt="2023-11-30T05:01:43.850" v="1072" actId="27636"/>
        <pc:sldMkLst>
          <pc:docMk/>
          <pc:sldMk cId="254967068" sldId="277"/>
        </pc:sldMkLst>
        <pc:spChg chg="del mod ord">
          <ac:chgData name="Neha Singh" userId="adc89b301456bb1f" providerId="LiveId" clId="{7B01AAC0-8ED0-498C-8315-0DD8108AFE09}" dt="2023-11-30T04:55:16.729" v="1062" actId="700"/>
          <ac:spMkLst>
            <pc:docMk/>
            <pc:sldMk cId="254967068" sldId="277"/>
            <ac:spMk id="2" creationId="{606597E9-291A-799D-4FBC-BEA2240209A1}"/>
          </ac:spMkLst>
        </pc:spChg>
        <pc:spChg chg="del mod ord">
          <ac:chgData name="Neha Singh" userId="adc89b301456bb1f" providerId="LiveId" clId="{7B01AAC0-8ED0-498C-8315-0DD8108AFE09}" dt="2023-11-30T04:55:16.729" v="1062" actId="700"/>
          <ac:spMkLst>
            <pc:docMk/>
            <pc:sldMk cId="254967068" sldId="277"/>
            <ac:spMk id="3" creationId="{73FF077A-CAA5-AFA3-D96A-1BC311B432B8}"/>
          </ac:spMkLst>
        </pc:spChg>
        <pc:spChg chg="del">
          <ac:chgData name="Neha Singh" userId="adc89b301456bb1f" providerId="LiveId" clId="{7B01AAC0-8ED0-498C-8315-0DD8108AFE09}" dt="2023-11-30T04:55:16.729" v="1062" actId="700"/>
          <ac:spMkLst>
            <pc:docMk/>
            <pc:sldMk cId="254967068" sldId="277"/>
            <ac:spMk id="4" creationId="{1E9AACD3-F188-88CC-C3D1-AAEE4A92B406}"/>
          </ac:spMkLst>
        </pc:spChg>
        <pc:spChg chg="add mod ord">
          <ac:chgData name="Neha Singh" userId="adc89b301456bb1f" providerId="LiveId" clId="{7B01AAC0-8ED0-498C-8315-0DD8108AFE09}" dt="2023-11-30T04:55:38.464" v="1063"/>
          <ac:spMkLst>
            <pc:docMk/>
            <pc:sldMk cId="254967068" sldId="277"/>
            <ac:spMk id="5" creationId="{541AB094-255D-4209-9F10-5DE56C6C432C}"/>
          </ac:spMkLst>
        </pc:spChg>
        <pc:spChg chg="add mod ord">
          <ac:chgData name="Neha Singh" userId="adc89b301456bb1f" providerId="LiveId" clId="{7B01AAC0-8ED0-498C-8315-0DD8108AFE09}" dt="2023-11-30T05:01:43.850" v="1072" actId="27636"/>
          <ac:spMkLst>
            <pc:docMk/>
            <pc:sldMk cId="254967068" sldId="277"/>
            <ac:spMk id="6" creationId="{E44B34F5-AB50-295F-8558-F5CA41284A1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93233-E42A-4AA6-ADD4-DAF774413B21}" type="doc">
      <dgm:prSet loTypeId="urn:microsoft.com/office/officeart/2005/8/layout/hProcess9" loCatId="process" qsTypeId="urn:microsoft.com/office/officeart/2005/8/quickstyle/simple1" qsCatId="simple" csTypeId="urn:microsoft.com/office/officeart/2005/8/colors/accent1_2" csCatId="accent1" phldr="1"/>
      <dgm:spPr/>
    </dgm:pt>
    <dgm:pt modelId="{9FE82666-C636-420D-A437-67765E2CD919}">
      <dgm:prSet phldrT="[Text]"/>
      <dgm:spPr/>
      <dgm:t>
        <a:bodyPr/>
        <a:lstStyle/>
        <a:p>
          <a:r>
            <a:rPr lang="en-US" b="1" i="0" dirty="0"/>
            <a:t>Graph Traversal Algorithms (Mid-20th Century)</a:t>
          </a:r>
          <a:endParaRPr lang="en-IN" dirty="0"/>
        </a:p>
      </dgm:t>
    </dgm:pt>
    <dgm:pt modelId="{062F9202-09C0-4E95-9889-2F2C5E987B9A}" type="parTrans" cxnId="{7CCE714F-B07E-41F5-ABDB-C212A235075B}">
      <dgm:prSet/>
      <dgm:spPr/>
      <dgm:t>
        <a:bodyPr/>
        <a:lstStyle/>
        <a:p>
          <a:endParaRPr lang="en-IN"/>
        </a:p>
      </dgm:t>
    </dgm:pt>
    <dgm:pt modelId="{F9F3B79B-ACB3-4893-A90D-D26D204EF24B}" type="sibTrans" cxnId="{7CCE714F-B07E-41F5-ABDB-C212A235075B}">
      <dgm:prSet/>
      <dgm:spPr/>
      <dgm:t>
        <a:bodyPr/>
        <a:lstStyle/>
        <a:p>
          <a:endParaRPr lang="en-IN"/>
        </a:p>
      </dgm:t>
    </dgm:pt>
    <dgm:pt modelId="{EACD6ECA-605B-47E9-8458-690000DFB3ED}">
      <dgm:prSet phldrT="[Text]"/>
      <dgm:spPr/>
      <dgm:t>
        <a:bodyPr/>
        <a:lstStyle/>
        <a:p>
          <a:r>
            <a:rPr lang="en-US" b="1" i="0" dirty="0"/>
            <a:t>Maze Solving and Puzzles (1970s)</a:t>
          </a:r>
          <a:endParaRPr lang="en-IN" dirty="0"/>
        </a:p>
      </dgm:t>
    </dgm:pt>
    <dgm:pt modelId="{0428907D-B7E6-470F-B9A5-D867215CB84C}" type="parTrans" cxnId="{8CDEE313-107C-4723-BD18-5E5A4A549A39}">
      <dgm:prSet/>
      <dgm:spPr/>
      <dgm:t>
        <a:bodyPr/>
        <a:lstStyle/>
        <a:p>
          <a:endParaRPr lang="en-IN"/>
        </a:p>
      </dgm:t>
    </dgm:pt>
    <dgm:pt modelId="{BCBE4543-C73E-4133-979F-A041FEA2CCC5}" type="sibTrans" cxnId="{8CDEE313-107C-4723-BD18-5E5A4A549A39}">
      <dgm:prSet/>
      <dgm:spPr/>
      <dgm:t>
        <a:bodyPr/>
        <a:lstStyle/>
        <a:p>
          <a:endParaRPr lang="en-IN"/>
        </a:p>
      </dgm:t>
    </dgm:pt>
    <dgm:pt modelId="{86556F6D-B07F-4E12-A56F-5899948DE3F2}">
      <dgm:prSet phldrT="[Text]"/>
      <dgm:spPr/>
      <dgm:t>
        <a:bodyPr/>
        <a:lstStyle/>
        <a:p>
          <a:r>
            <a:rPr lang="en-IN" b="1" i="0" dirty="0"/>
            <a:t>Network Flow Problems (1970s-1980s)</a:t>
          </a:r>
          <a:endParaRPr lang="en-IN" dirty="0"/>
        </a:p>
      </dgm:t>
    </dgm:pt>
    <dgm:pt modelId="{9F189DB5-C438-4AD2-A1BE-0BDEB475C321}" type="parTrans" cxnId="{43D8EDD8-6091-4C5C-843B-40A5DA557CF5}">
      <dgm:prSet/>
      <dgm:spPr/>
      <dgm:t>
        <a:bodyPr/>
        <a:lstStyle/>
        <a:p>
          <a:endParaRPr lang="en-IN"/>
        </a:p>
      </dgm:t>
    </dgm:pt>
    <dgm:pt modelId="{5FE35060-FEF6-40BC-A761-F4CC01DC031D}" type="sibTrans" cxnId="{43D8EDD8-6091-4C5C-843B-40A5DA557CF5}">
      <dgm:prSet/>
      <dgm:spPr/>
      <dgm:t>
        <a:bodyPr/>
        <a:lstStyle/>
        <a:p>
          <a:endParaRPr lang="en-IN"/>
        </a:p>
      </dgm:t>
    </dgm:pt>
    <dgm:pt modelId="{ECE0A921-DFFA-4229-839E-1626A3B62D09}">
      <dgm:prSet phldrT="[Text]"/>
      <dgm:spPr/>
      <dgm:t>
        <a:bodyPr/>
        <a:lstStyle/>
        <a:p>
          <a:r>
            <a:rPr lang="en-IN" b="1" i="0"/>
            <a:t>Artificial Intelligence (1980s)</a:t>
          </a:r>
          <a:endParaRPr lang="en-IN" dirty="0"/>
        </a:p>
      </dgm:t>
    </dgm:pt>
    <dgm:pt modelId="{7F5824DF-FF4D-4C57-857A-76DD37D36940}" type="parTrans" cxnId="{FE402749-8973-490A-996D-A7E3D17C892F}">
      <dgm:prSet/>
      <dgm:spPr/>
      <dgm:t>
        <a:bodyPr/>
        <a:lstStyle/>
        <a:p>
          <a:endParaRPr lang="en-IN"/>
        </a:p>
      </dgm:t>
    </dgm:pt>
    <dgm:pt modelId="{8FF19CB0-36C8-424A-9C5A-0774AF21AB2E}" type="sibTrans" cxnId="{FE402749-8973-490A-996D-A7E3D17C892F}">
      <dgm:prSet/>
      <dgm:spPr/>
      <dgm:t>
        <a:bodyPr/>
        <a:lstStyle/>
        <a:p>
          <a:endParaRPr lang="en-IN"/>
        </a:p>
      </dgm:t>
    </dgm:pt>
    <dgm:pt modelId="{4A7520E4-2744-4B16-91CF-C6F58CC35A2B}">
      <dgm:prSet phldrT="[Text]"/>
      <dgm:spPr/>
      <dgm:t>
        <a:bodyPr/>
        <a:lstStyle/>
        <a:p>
          <a:r>
            <a:rPr lang="en-US" b="1" i="0"/>
            <a:t>Web Crawling and Search Engines (1990s)</a:t>
          </a:r>
          <a:endParaRPr lang="en-IN" dirty="0"/>
        </a:p>
      </dgm:t>
    </dgm:pt>
    <dgm:pt modelId="{B483031B-DE97-44DC-B82F-A9A8B759F422}" type="parTrans" cxnId="{31CB386D-AF89-4D0B-A766-A253B0D25894}">
      <dgm:prSet/>
      <dgm:spPr/>
      <dgm:t>
        <a:bodyPr/>
        <a:lstStyle/>
        <a:p>
          <a:endParaRPr lang="en-IN"/>
        </a:p>
      </dgm:t>
    </dgm:pt>
    <dgm:pt modelId="{5D0B8820-F563-419F-8EC6-DE01738B690E}" type="sibTrans" cxnId="{31CB386D-AF89-4D0B-A766-A253B0D25894}">
      <dgm:prSet/>
      <dgm:spPr/>
      <dgm:t>
        <a:bodyPr/>
        <a:lstStyle/>
        <a:p>
          <a:endParaRPr lang="en-IN"/>
        </a:p>
      </dgm:t>
    </dgm:pt>
    <dgm:pt modelId="{3083D02D-03F6-4019-B7D5-95DD7B9A6F99}">
      <dgm:prSet phldrT="[Text]"/>
      <dgm:spPr/>
      <dgm:t>
        <a:bodyPr/>
        <a:lstStyle/>
        <a:p>
          <a:r>
            <a:rPr lang="en-IN" b="1" i="0" dirty="0"/>
            <a:t>Social Network Analysis (2000s)</a:t>
          </a:r>
          <a:endParaRPr lang="en-IN" dirty="0"/>
        </a:p>
      </dgm:t>
    </dgm:pt>
    <dgm:pt modelId="{E6BFAEAF-7B71-4489-9AB3-1D339785C6F8}" type="parTrans" cxnId="{08399A29-6829-4F34-888D-456F78C9A99A}">
      <dgm:prSet/>
      <dgm:spPr/>
      <dgm:t>
        <a:bodyPr/>
        <a:lstStyle/>
        <a:p>
          <a:endParaRPr lang="en-IN"/>
        </a:p>
      </dgm:t>
    </dgm:pt>
    <dgm:pt modelId="{EF8AFC8A-CD42-4D40-B661-967EEE0A41A0}" type="sibTrans" cxnId="{08399A29-6829-4F34-888D-456F78C9A99A}">
      <dgm:prSet/>
      <dgm:spPr/>
      <dgm:t>
        <a:bodyPr/>
        <a:lstStyle/>
        <a:p>
          <a:endParaRPr lang="en-IN"/>
        </a:p>
      </dgm:t>
    </dgm:pt>
    <dgm:pt modelId="{6865A6B8-0513-4BA0-9B01-0A6001E3574F}">
      <dgm:prSet phldrT="[Text]"/>
      <dgm:spPr/>
      <dgm:t>
        <a:bodyPr/>
        <a:lstStyle/>
        <a:p>
          <a:r>
            <a:rPr lang="en-IN" b="1" i="0"/>
            <a:t>Optimization Problems (2010s)</a:t>
          </a:r>
          <a:endParaRPr lang="en-IN" dirty="0"/>
        </a:p>
      </dgm:t>
    </dgm:pt>
    <dgm:pt modelId="{BB9032C8-C777-46CB-B45D-965E06CDBE5B}" type="parTrans" cxnId="{B8BA47BF-FC97-44AC-96B4-6083D70E62CB}">
      <dgm:prSet/>
      <dgm:spPr/>
      <dgm:t>
        <a:bodyPr/>
        <a:lstStyle/>
        <a:p>
          <a:endParaRPr lang="en-IN"/>
        </a:p>
      </dgm:t>
    </dgm:pt>
    <dgm:pt modelId="{2585B4CB-E071-4CA0-A9DE-7A3815E9FB75}" type="sibTrans" cxnId="{B8BA47BF-FC97-44AC-96B4-6083D70E62CB}">
      <dgm:prSet/>
      <dgm:spPr/>
      <dgm:t>
        <a:bodyPr/>
        <a:lstStyle/>
        <a:p>
          <a:endParaRPr lang="en-IN"/>
        </a:p>
      </dgm:t>
    </dgm:pt>
    <dgm:pt modelId="{A037A6E9-DC54-41E7-A00B-8A4EB1BC1673}">
      <dgm:prSet phldrT="[Text]"/>
      <dgm:spPr/>
      <dgm:t>
        <a:bodyPr/>
        <a:lstStyle/>
        <a:p>
          <a:r>
            <a:rPr lang="en-US" b="1" i="0"/>
            <a:t>Algorithmic Game Theory (Recent Years)</a:t>
          </a:r>
          <a:endParaRPr lang="en-IN" dirty="0"/>
        </a:p>
      </dgm:t>
    </dgm:pt>
    <dgm:pt modelId="{33556424-AC54-454F-8ED0-325964A2C66F}" type="parTrans" cxnId="{A4089728-C398-46DB-860B-00700FE135B1}">
      <dgm:prSet/>
      <dgm:spPr/>
      <dgm:t>
        <a:bodyPr/>
        <a:lstStyle/>
        <a:p>
          <a:endParaRPr lang="en-IN"/>
        </a:p>
      </dgm:t>
    </dgm:pt>
    <dgm:pt modelId="{EBF43F1D-A712-49D4-80EC-2D8E43B3CF1A}" type="sibTrans" cxnId="{A4089728-C398-46DB-860B-00700FE135B1}">
      <dgm:prSet/>
      <dgm:spPr/>
      <dgm:t>
        <a:bodyPr/>
        <a:lstStyle/>
        <a:p>
          <a:endParaRPr lang="en-IN"/>
        </a:p>
      </dgm:t>
    </dgm:pt>
    <dgm:pt modelId="{5F91C141-CFD0-4075-9F56-C089767FFF4A}">
      <dgm:prSet phldrT="[Text]"/>
      <dgm:spPr/>
      <dgm:t>
        <a:bodyPr/>
        <a:lstStyle/>
        <a:p>
          <a:r>
            <a:rPr lang="en-US" b="1" i="0" dirty="0"/>
            <a:t>Machine Learning and Pattern Recognition (Recent Years)</a:t>
          </a:r>
          <a:endParaRPr lang="en-IN" dirty="0"/>
        </a:p>
      </dgm:t>
    </dgm:pt>
    <dgm:pt modelId="{572548BA-6BF7-43A5-961F-A1F1B873D947}" type="parTrans" cxnId="{D1A2D50D-4326-4761-960D-9ED3844459D9}">
      <dgm:prSet/>
      <dgm:spPr/>
      <dgm:t>
        <a:bodyPr/>
        <a:lstStyle/>
        <a:p>
          <a:endParaRPr lang="en-IN"/>
        </a:p>
      </dgm:t>
    </dgm:pt>
    <dgm:pt modelId="{90D1CC12-2B5B-45DB-9E02-449E3CB4A43F}" type="sibTrans" cxnId="{D1A2D50D-4326-4761-960D-9ED3844459D9}">
      <dgm:prSet/>
      <dgm:spPr/>
      <dgm:t>
        <a:bodyPr/>
        <a:lstStyle/>
        <a:p>
          <a:endParaRPr lang="en-IN"/>
        </a:p>
      </dgm:t>
    </dgm:pt>
    <dgm:pt modelId="{EFCD2372-7B88-458E-9E04-35BE6C0C20AE}" type="pres">
      <dgm:prSet presAssocID="{AB993233-E42A-4AA6-ADD4-DAF774413B21}" presName="CompostProcess" presStyleCnt="0">
        <dgm:presLayoutVars>
          <dgm:dir/>
          <dgm:resizeHandles val="exact"/>
        </dgm:presLayoutVars>
      </dgm:prSet>
      <dgm:spPr/>
    </dgm:pt>
    <dgm:pt modelId="{F646F3BA-265A-43C2-AED3-AB92668DCD4D}" type="pres">
      <dgm:prSet presAssocID="{AB993233-E42A-4AA6-ADD4-DAF774413B21}" presName="arrow" presStyleLbl="bgShp" presStyleIdx="0" presStyleCnt="1"/>
      <dgm:spPr/>
    </dgm:pt>
    <dgm:pt modelId="{E803C681-D624-4FFB-B3B1-D947DAA134A0}" type="pres">
      <dgm:prSet presAssocID="{AB993233-E42A-4AA6-ADD4-DAF774413B21}" presName="linearProcess" presStyleCnt="0"/>
      <dgm:spPr/>
    </dgm:pt>
    <dgm:pt modelId="{731F9C3A-BCE2-42FE-A474-07AA93DD61A8}" type="pres">
      <dgm:prSet presAssocID="{9FE82666-C636-420D-A437-67765E2CD919}" presName="textNode" presStyleLbl="node1" presStyleIdx="0" presStyleCnt="9">
        <dgm:presLayoutVars>
          <dgm:bulletEnabled val="1"/>
        </dgm:presLayoutVars>
      </dgm:prSet>
      <dgm:spPr/>
    </dgm:pt>
    <dgm:pt modelId="{73A186F3-40B2-4C5C-9FB4-4F1354CF7903}" type="pres">
      <dgm:prSet presAssocID="{F9F3B79B-ACB3-4893-A90D-D26D204EF24B}" presName="sibTrans" presStyleCnt="0"/>
      <dgm:spPr/>
    </dgm:pt>
    <dgm:pt modelId="{BFBF69A4-0EBE-4A5A-9451-CC226D1354FE}" type="pres">
      <dgm:prSet presAssocID="{EACD6ECA-605B-47E9-8458-690000DFB3ED}" presName="textNode" presStyleLbl="node1" presStyleIdx="1" presStyleCnt="9">
        <dgm:presLayoutVars>
          <dgm:bulletEnabled val="1"/>
        </dgm:presLayoutVars>
      </dgm:prSet>
      <dgm:spPr/>
    </dgm:pt>
    <dgm:pt modelId="{9996B5AA-EA62-4DF1-B41C-A67B5AE2A170}" type="pres">
      <dgm:prSet presAssocID="{BCBE4543-C73E-4133-979F-A041FEA2CCC5}" presName="sibTrans" presStyleCnt="0"/>
      <dgm:spPr/>
    </dgm:pt>
    <dgm:pt modelId="{EE8E7354-13D7-4B77-9865-16CCAD244D42}" type="pres">
      <dgm:prSet presAssocID="{86556F6D-B07F-4E12-A56F-5899948DE3F2}" presName="textNode" presStyleLbl="node1" presStyleIdx="2" presStyleCnt="9">
        <dgm:presLayoutVars>
          <dgm:bulletEnabled val="1"/>
        </dgm:presLayoutVars>
      </dgm:prSet>
      <dgm:spPr/>
    </dgm:pt>
    <dgm:pt modelId="{AEF60C06-AC05-4111-993B-A92EDAC93DC5}" type="pres">
      <dgm:prSet presAssocID="{5FE35060-FEF6-40BC-A761-F4CC01DC031D}" presName="sibTrans" presStyleCnt="0"/>
      <dgm:spPr/>
    </dgm:pt>
    <dgm:pt modelId="{3126EC21-C18D-43AA-B25C-B719DAF3FFC4}" type="pres">
      <dgm:prSet presAssocID="{ECE0A921-DFFA-4229-839E-1626A3B62D09}" presName="textNode" presStyleLbl="node1" presStyleIdx="3" presStyleCnt="9">
        <dgm:presLayoutVars>
          <dgm:bulletEnabled val="1"/>
        </dgm:presLayoutVars>
      </dgm:prSet>
      <dgm:spPr/>
    </dgm:pt>
    <dgm:pt modelId="{76541991-0D1B-4718-9616-A9AE8334DCA3}" type="pres">
      <dgm:prSet presAssocID="{8FF19CB0-36C8-424A-9C5A-0774AF21AB2E}" presName="sibTrans" presStyleCnt="0"/>
      <dgm:spPr/>
    </dgm:pt>
    <dgm:pt modelId="{47EB3A6C-CC43-40F3-8101-25C8FF0F927E}" type="pres">
      <dgm:prSet presAssocID="{4A7520E4-2744-4B16-91CF-C6F58CC35A2B}" presName="textNode" presStyleLbl="node1" presStyleIdx="4" presStyleCnt="9">
        <dgm:presLayoutVars>
          <dgm:bulletEnabled val="1"/>
        </dgm:presLayoutVars>
      </dgm:prSet>
      <dgm:spPr/>
    </dgm:pt>
    <dgm:pt modelId="{BDA6A35E-9F22-4185-ABAA-5A2533FFFCEC}" type="pres">
      <dgm:prSet presAssocID="{5D0B8820-F563-419F-8EC6-DE01738B690E}" presName="sibTrans" presStyleCnt="0"/>
      <dgm:spPr/>
    </dgm:pt>
    <dgm:pt modelId="{7F47A386-B2EB-4492-8DB3-CE843EAA12EB}" type="pres">
      <dgm:prSet presAssocID="{3083D02D-03F6-4019-B7D5-95DD7B9A6F99}" presName="textNode" presStyleLbl="node1" presStyleIdx="5" presStyleCnt="9">
        <dgm:presLayoutVars>
          <dgm:bulletEnabled val="1"/>
        </dgm:presLayoutVars>
      </dgm:prSet>
      <dgm:spPr/>
    </dgm:pt>
    <dgm:pt modelId="{019E5D46-8BAB-4B0F-9F03-1FB4C415EC87}" type="pres">
      <dgm:prSet presAssocID="{EF8AFC8A-CD42-4D40-B661-967EEE0A41A0}" presName="sibTrans" presStyleCnt="0"/>
      <dgm:spPr/>
    </dgm:pt>
    <dgm:pt modelId="{A5607695-257D-41D2-908E-667E00B62E78}" type="pres">
      <dgm:prSet presAssocID="{6865A6B8-0513-4BA0-9B01-0A6001E3574F}" presName="textNode" presStyleLbl="node1" presStyleIdx="6" presStyleCnt="9">
        <dgm:presLayoutVars>
          <dgm:bulletEnabled val="1"/>
        </dgm:presLayoutVars>
      </dgm:prSet>
      <dgm:spPr/>
    </dgm:pt>
    <dgm:pt modelId="{B72217F7-A29D-41AC-B388-9C0BD4E906ED}" type="pres">
      <dgm:prSet presAssocID="{2585B4CB-E071-4CA0-A9DE-7A3815E9FB75}" presName="sibTrans" presStyleCnt="0"/>
      <dgm:spPr/>
    </dgm:pt>
    <dgm:pt modelId="{4610153C-6056-4312-BC32-A07AE60B19FD}" type="pres">
      <dgm:prSet presAssocID="{A037A6E9-DC54-41E7-A00B-8A4EB1BC1673}" presName="textNode" presStyleLbl="node1" presStyleIdx="7" presStyleCnt="9">
        <dgm:presLayoutVars>
          <dgm:bulletEnabled val="1"/>
        </dgm:presLayoutVars>
      </dgm:prSet>
      <dgm:spPr/>
    </dgm:pt>
    <dgm:pt modelId="{CE97868E-270A-4173-9E09-E9DE81673F64}" type="pres">
      <dgm:prSet presAssocID="{EBF43F1D-A712-49D4-80EC-2D8E43B3CF1A}" presName="sibTrans" presStyleCnt="0"/>
      <dgm:spPr/>
    </dgm:pt>
    <dgm:pt modelId="{6CABAC17-9305-4C5B-9125-4324622B4457}" type="pres">
      <dgm:prSet presAssocID="{5F91C141-CFD0-4075-9F56-C089767FFF4A}" presName="textNode" presStyleLbl="node1" presStyleIdx="8" presStyleCnt="9">
        <dgm:presLayoutVars>
          <dgm:bulletEnabled val="1"/>
        </dgm:presLayoutVars>
      </dgm:prSet>
      <dgm:spPr/>
    </dgm:pt>
  </dgm:ptLst>
  <dgm:cxnLst>
    <dgm:cxn modelId="{D1A2D50D-4326-4761-960D-9ED3844459D9}" srcId="{AB993233-E42A-4AA6-ADD4-DAF774413B21}" destId="{5F91C141-CFD0-4075-9F56-C089767FFF4A}" srcOrd="8" destOrd="0" parTransId="{572548BA-6BF7-43A5-961F-A1F1B873D947}" sibTransId="{90D1CC12-2B5B-45DB-9E02-449E3CB4A43F}"/>
    <dgm:cxn modelId="{8CDEE313-107C-4723-BD18-5E5A4A549A39}" srcId="{AB993233-E42A-4AA6-ADD4-DAF774413B21}" destId="{EACD6ECA-605B-47E9-8458-690000DFB3ED}" srcOrd="1" destOrd="0" parTransId="{0428907D-B7E6-470F-B9A5-D867215CB84C}" sibTransId="{BCBE4543-C73E-4133-979F-A041FEA2CCC5}"/>
    <dgm:cxn modelId="{662D6718-10C7-432A-8B31-05DEF6DE221C}" type="presOf" srcId="{ECE0A921-DFFA-4229-839E-1626A3B62D09}" destId="{3126EC21-C18D-43AA-B25C-B719DAF3FFC4}" srcOrd="0" destOrd="0" presId="urn:microsoft.com/office/officeart/2005/8/layout/hProcess9"/>
    <dgm:cxn modelId="{9F200A21-3A9E-4FFC-8385-F12F586C5F85}" type="presOf" srcId="{6865A6B8-0513-4BA0-9B01-0A6001E3574F}" destId="{A5607695-257D-41D2-908E-667E00B62E78}" srcOrd="0" destOrd="0" presId="urn:microsoft.com/office/officeart/2005/8/layout/hProcess9"/>
    <dgm:cxn modelId="{A4089728-C398-46DB-860B-00700FE135B1}" srcId="{AB993233-E42A-4AA6-ADD4-DAF774413B21}" destId="{A037A6E9-DC54-41E7-A00B-8A4EB1BC1673}" srcOrd="7" destOrd="0" parTransId="{33556424-AC54-454F-8ED0-325964A2C66F}" sibTransId="{EBF43F1D-A712-49D4-80EC-2D8E43B3CF1A}"/>
    <dgm:cxn modelId="{08399A29-6829-4F34-888D-456F78C9A99A}" srcId="{AB993233-E42A-4AA6-ADD4-DAF774413B21}" destId="{3083D02D-03F6-4019-B7D5-95DD7B9A6F99}" srcOrd="5" destOrd="0" parTransId="{E6BFAEAF-7B71-4489-9AB3-1D339785C6F8}" sibTransId="{EF8AFC8A-CD42-4D40-B661-967EEE0A41A0}"/>
    <dgm:cxn modelId="{703C9B29-3F59-46CD-9D09-7AFE29A6DD4B}" type="presOf" srcId="{4A7520E4-2744-4B16-91CF-C6F58CC35A2B}" destId="{47EB3A6C-CC43-40F3-8101-25C8FF0F927E}" srcOrd="0" destOrd="0" presId="urn:microsoft.com/office/officeart/2005/8/layout/hProcess9"/>
    <dgm:cxn modelId="{68DDF45B-2D63-4581-A4D5-56192AF7D182}" type="presOf" srcId="{9FE82666-C636-420D-A437-67765E2CD919}" destId="{731F9C3A-BCE2-42FE-A474-07AA93DD61A8}" srcOrd="0" destOrd="0" presId="urn:microsoft.com/office/officeart/2005/8/layout/hProcess9"/>
    <dgm:cxn modelId="{452E6A41-B9F9-4BD0-BA7F-B927C25604E2}" type="presOf" srcId="{3083D02D-03F6-4019-B7D5-95DD7B9A6F99}" destId="{7F47A386-B2EB-4492-8DB3-CE843EAA12EB}" srcOrd="0" destOrd="0" presId="urn:microsoft.com/office/officeart/2005/8/layout/hProcess9"/>
    <dgm:cxn modelId="{FE402749-8973-490A-996D-A7E3D17C892F}" srcId="{AB993233-E42A-4AA6-ADD4-DAF774413B21}" destId="{ECE0A921-DFFA-4229-839E-1626A3B62D09}" srcOrd="3" destOrd="0" parTransId="{7F5824DF-FF4D-4C57-857A-76DD37D36940}" sibTransId="{8FF19CB0-36C8-424A-9C5A-0774AF21AB2E}"/>
    <dgm:cxn modelId="{31CB386D-AF89-4D0B-A766-A253B0D25894}" srcId="{AB993233-E42A-4AA6-ADD4-DAF774413B21}" destId="{4A7520E4-2744-4B16-91CF-C6F58CC35A2B}" srcOrd="4" destOrd="0" parTransId="{B483031B-DE97-44DC-B82F-A9A8B759F422}" sibTransId="{5D0B8820-F563-419F-8EC6-DE01738B690E}"/>
    <dgm:cxn modelId="{7CCE714F-B07E-41F5-ABDB-C212A235075B}" srcId="{AB993233-E42A-4AA6-ADD4-DAF774413B21}" destId="{9FE82666-C636-420D-A437-67765E2CD919}" srcOrd="0" destOrd="0" parTransId="{062F9202-09C0-4E95-9889-2F2C5E987B9A}" sibTransId="{F9F3B79B-ACB3-4893-A90D-D26D204EF24B}"/>
    <dgm:cxn modelId="{B5C8D870-E2E4-46AC-ACA8-39E469BA21A5}" type="presOf" srcId="{86556F6D-B07F-4E12-A56F-5899948DE3F2}" destId="{EE8E7354-13D7-4B77-9865-16CCAD244D42}" srcOrd="0" destOrd="0" presId="urn:microsoft.com/office/officeart/2005/8/layout/hProcess9"/>
    <dgm:cxn modelId="{EAED2284-A08F-413A-9E0C-F6C1D43A03BA}" type="presOf" srcId="{AB993233-E42A-4AA6-ADD4-DAF774413B21}" destId="{EFCD2372-7B88-458E-9E04-35BE6C0C20AE}" srcOrd="0" destOrd="0" presId="urn:microsoft.com/office/officeart/2005/8/layout/hProcess9"/>
    <dgm:cxn modelId="{D049D2A4-89D3-48E2-AD9D-B5731691379E}" type="presOf" srcId="{5F91C141-CFD0-4075-9F56-C089767FFF4A}" destId="{6CABAC17-9305-4C5B-9125-4324622B4457}" srcOrd="0" destOrd="0" presId="urn:microsoft.com/office/officeart/2005/8/layout/hProcess9"/>
    <dgm:cxn modelId="{B8BA47BF-FC97-44AC-96B4-6083D70E62CB}" srcId="{AB993233-E42A-4AA6-ADD4-DAF774413B21}" destId="{6865A6B8-0513-4BA0-9B01-0A6001E3574F}" srcOrd="6" destOrd="0" parTransId="{BB9032C8-C777-46CB-B45D-965E06CDBE5B}" sibTransId="{2585B4CB-E071-4CA0-A9DE-7A3815E9FB75}"/>
    <dgm:cxn modelId="{5E282FD2-5268-42B2-9880-7627D00D1104}" type="presOf" srcId="{EACD6ECA-605B-47E9-8458-690000DFB3ED}" destId="{BFBF69A4-0EBE-4A5A-9451-CC226D1354FE}" srcOrd="0" destOrd="0" presId="urn:microsoft.com/office/officeart/2005/8/layout/hProcess9"/>
    <dgm:cxn modelId="{43D8EDD8-6091-4C5C-843B-40A5DA557CF5}" srcId="{AB993233-E42A-4AA6-ADD4-DAF774413B21}" destId="{86556F6D-B07F-4E12-A56F-5899948DE3F2}" srcOrd="2" destOrd="0" parTransId="{9F189DB5-C438-4AD2-A1BE-0BDEB475C321}" sibTransId="{5FE35060-FEF6-40BC-A761-F4CC01DC031D}"/>
    <dgm:cxn modelId="{96CB83F3-CFF3-40BA-A54D-99ADBD2EF93E}" type="presOf" srcId="{A037A6E9-DC54-41E7-A00B-8A4EB1BC1673}" destId="{4610153C-6056-4312-BC32-A07AE60B19FD}" srcOrd="0" destOrd="0" presId="urn:microsoft.com/office/officeart/2005/8/layout/hProcess9"/>
    <dgm:cxn modelId="{5F2AE560-C5F4-41AF-AF88-C846D86BC3F5}" type="presParOf" srcId="{EFCD2372-7B88-458E-9E04-35BE6C0C20AE}" destId="{F646F3BA-265A-43C2-AED3-AB92668DCD4D}" srcOrd="0" destOrd="0" presId="urn:microsoft.com/office/officeart/2005/8/layout/hProcess9"/>
    <dgm:cxn modelId="{3E446003-4D12-4576-8EED-53C642D5C212}" type="presParOf" srcId="{EFCD2372-7B88-458E-9E04-35BE6C0C20AE}" destId="{E803C681-D624-4FFB-B3B1-D947DAA134A0}" srcOrd="1" destOrd="0" presId="urn:microsoft.com/office/officeart/2005/8/layout/hProcess9"/>
    <dgm:cxn modelId="{3185A084-DE81-455B-82CC-3A2FDE241772}" type="presParOf" srcId="{E803C681-D624-4FFB-B3B1-D947DAA134A0}" destId="{731F9C3A-BCE2-42FE-A474-07AA93DD61A8}" srcOrd="0" destOrd="0" presId="urn:microsoft.com/office/officeart/2005/8/layout/hProcess9"/>
    <dgm:cxn modelId="{49B662A7-AAE8-4D3C-97B9-1F4653196C92}" type="presParOf" srcId="{E803C681-D624-4FFB-B3B1-D947DAA134A0}" destId="{73A186F3-40B2-4C5C-9FB4-4F1354CF7903}" srcOrd="1" destOrd="0" presId="urn:microsoft.com/office/officeart/2005/8/layout/hProcess9"/>
    <dgm:cxn modelId="{8A288361-7424-40DB-9554-52C6C98045CC}" type="presParOf" srcId="{E803C681-D624-4FFB-B3B1-D947DAA134A0}" destId="{BFBF69A4-0EBE-4A5A-9451-CC226D1354FE}" srcOrd="2" destOrd="0" presId="urn:microsoft.com/office/officeart/2005/8/layout/hProcess9"/>
    <dgm:cxn modelId="{563D1800-3B27-4464-9DFD-B0DCEE11F611}" type="presParOf" srcId="{E803C681-D624-4FFB-B3B1-D947DAA134A0}" destId="{9996B5AA-EA62-4DF1-B41C-A67B5AE2A170}" srcOrd="3" destOrd="0" presId="urn:microsoft.com/office/officeart/2005/8/layout/hProcess9"/>
    <dgm:cxn modelId="{A9FBC354-18D8-40A8-B6CD-28D3112E3E5A}" type="presParOf" srcId="{E803C681-D624-4FFB-B3B1-D947DAA134A0}" destId="{EE8E7354-13D7-4B77-9865-16CCAD244D42}" srcOrd="4" destOrd="0" presId="urn:microsoft.com/office/officeart/2005/8/layout/hProcess9"/>
    <dgm:cxn modelId="{BBB72B8D-2A4C-4C39-B72E-29FD1AD46F5C}" type="presParOf" srcId="{E803C681-D624-4FFB-B3B1-D947DAA134A0}" destId="{AEF60C06-AC05-4111-993B-A92EDAC93DC5}" srcOrd="5" destOrd="0" presId="urn:microsoft.com/office/officeart/2005/8/layout/hProcess9"/>
    <dgm:cxn modelId="{BEF7BB44-3086-4A32-ADCA-12C287A00A8B}" type="presParOf" srcId="{E803C681-D624-4FFB-B3B1-D947DAA134A0}" destId="{3126EC21-C18D-43AA-B25C-B719DAF3FFC4}" srcOrd="6" destOrd="0" presId="urn:microsoft.com/office/officeart/2005/8/layout/hProcess9"/>
    <dgm:cxn modelId="{8F6E3BB6-F3DA-4EC9-ABF8-6446E4F1CC7D}" type="presParOf" srcId="{E803C681-D624-4FFB-B3B1-D947DAA134A0}" destId="{76541991-0D1B-4718-9616-A9AE8334DCA3}" srcOrd="7" destOrd="0" presId="urn:microsoft.com/office/officeart/2005/8/layout/hProcess9"/>
    <dgm:cxn modelId="{94AB4C1D-CA8C-4E29-B5AE-900248521DB0}" type="presParOf" srcId="{E803C681-D624-4FFB-B3B1-D947DAA134A0}" destId="{47EB3A6C-CC43-40F3-8101-25C8FF0F927E}" srcOrd="8" destOrd="0" presId="urn:microsoft.com/office/officeart/2005/8/layout/hProcess9"/>
    <dgm:cxn modelId="{070FB616-5263-4D67-A6C8-A3BCF6844C49}" type="presParOf" srcId="{E803C681-D624-4FFB-B3B1-D947DAA134A0}" destId="{BDA6A35E-9F22-4185-ABAA-5A2533FFFCEC}" srcOrd="9" destOrd="0" presId="urn:microsoft.com/office/officeart/2005/8/layout/hProcess9"/>
    <dgm:cxn modelId="{D37E297F-1DA7-42C6-B2F5-C5553ABB248C}" type="presParOf" srcId="{E803C681-D624-4FFB-B3B1-D947DAA134A0}" destId="{7F47A386-B2EB-4492-8DB3-CE843EAA12EB}" srcOrd="10" destOrd="0" presId="urn:microsoft.com/office/officeart/2005/8/layout/hProcess9"/>
    <dgm:cxn modelId="{987BBF4A-1E25-4262-AFEC-F1E213DFCD12}" type="presParOf" srcId="{E803C681-D624-4FFB-B3B1-D947DAA134A0}" destId="{019E5D46-8BAB-4B0F-9F03-1FB4C415EC87}" srcOrd="11" destOrd="0" presId="urn:microsoft.com/office/officeart/2005/8/layout/hProcess9"/>
    <dgm:cxn modelId="{1255135A-9D91-4EDF-B096-39A6D84D4C46}" type="presParOf" srcId="{E803C681-D624-4FFB-B3B1-D947DAA134A0}" destId="{A5607695-257D-41D2-908E-667E00B62E78}" srcOrd="12" destOrd="0" presId="urn:microsoft.com/office/officeart/2005/8/layout/hProcess9"/>
    <dgm:cxn modelId="{6671ED8D-B062-4593-94F6-C4745471918E}" type="presParOf" srcId="{E803C681-D624-4FFB-B3B1-D947DAA134A0}" destId="{B72217F7-A29D-41AC-B388-9C0BD4E906ED}" srcOrd="13" destOrd="0" presId="urn:microsoft.com/office/officeart/2005/8/layout/hProcess9"/>
    <dgm:cxn modelId="{5FE56BB7-9E2A-471E-BB59-233E2157E4B4}" type="presParOf" srcId="{E803C681-D624-4FFB-B3B1-D947DAA134A0}" destId="{4610153C-6056-4312-BC32-A07AE60B19FD}" srcOrd="14" destOrd="0" presId="urn:microsoft.com/office/officeart/2005/8/layout/hProcess9"/>
    <dgm:cxn modelId="{FEE7D635-88A4-47B7-BB28-EF7D9B3DD5B5}" type="presParOf" srcId="{E803C681-D624-4FFB-B3B1-D947DAA134A0}" destId="{CE97868E-270A-4173-9E09-E9DE81673F64}" srcOrd="15" destOrd="0" presId="urn:microsoft.com/office/officeart/2005/8/layout/hProcess9"/>
    <dgm:cxn modelId="{283EDF03-2C8A-4479-9813-7AF08272A958}" type="presParOf" srcId="{E803C681-D624-4FFB-B3B1-D947DAA134A0}" destId="{6CABAC17-9305-4C5B-9125-4324622B4457}"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5" qsCatId="simple" csTypeId="urn:microsoft.com/office/officeart/2005/8/colors/accent5_1" csCatId="accent5" phldr="1"/>
      <dgm:spPr/>
      <dgm:t>
        <a:bodyPr/>
        <a:lstStyle/>
        <a:p>
          <a:endParaRPr lang="en-US"/>
        </a:p>
      </dgm:t>
    </dgm:pt>
    <dgm:pt modelId="{6857B86A-DEC1-407C-A1BB-5BF9ACCBCA6A}">
      <dgm:prSet phldrT="[Text]"/>
      <dgm:spPr/>
      <dgm:t>
        <a:bodyPr/>
        <a:lstStyle/>
        <a:p>
          <a:r>
            <a:rPr lang="en-US" b="1">
              <a:latin typeface="Tahoma" panose="020B0604030504040204" pitchFamily="34" charset="0"/>
              <a:ea typeface="Tahoma" panose="020B0604030504040204" pitchFamily="34" charset="0"/>
              <a:cs typeface="Tahoma" panose="020B0604030504040204" pitchFamily="34" charset="0"/>
            </a:rPr>
            <a:t>Strategy Overview: BFS</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Arial" panose="020B0604020202020204" pitchFamily="34" charset="0"/>
            <a:buChar char="•"/>
          </a:pPr>
          <a:r>
            <a:rPr lang="en-IN" b="1" i="0" dirty="0"/>
            <a:t>Comprehensive Exploration:</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a:latin typeface="Tahoma" panose="020B0604030504040204" pitchFamily="34" charset="0"/>
              <a:ea typeface="Tahoma" panose="020B0604030504040204" pitchFamily="34" charset="0"/>
              <a:cs typeface="Tahoma" panose="020B0604030504040204" pitchFamily="34" charset="0"/>
            </a:rPr>
            <a:t>Strategy Overview: DFS</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Arial" panose="020B0604020202020204" pitchFamily="34" charset="0"/>
            <a:buChar char="•"/>
          </a:pPr>
          <a:r>
            <a:rPr lang="en-IN" b="1" i="0" dirty="0"/>
            <a:t>In-Depth Exploration:</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a:latin typeface="Tahoma" panose="020B0604030504040204" pitchFamily="34" charset="0"/>
              <a:ea typeface="Tahoma" panose="020B0604030504040204" pitchFamily="34" charset="0"/>
              <a:cs typeface="Tahoma" panose="020B0604030504040204" pitchFamily="34" charset="0"/>
            </a:rPr>
            <a:t>Connection to Webcrawling</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IN" b="1" i="0" dirty="0"/>
            <a:t>Dynamic Adaptability:</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4511E86A-1214-4D84-AC71-3068A6039162}">
      <dgm:prSet/>
      <dgm:spPr/>
      <dgm:t>
        <a:bodyPr/>
        <a:lstStyle/>
        <a:p>
          <a:pPr>
            <a:buFont typeface="Arial" panose="020B0604020202020204" pitchFamily="34" charset="0"/>
            <a:buChar char="•"/>
          </a:pPr>
          <a:r>
            <a:rPr lang="en-US" b="0" i="0"/>
            <a:t>BFS, with its level-by-level exploration, ensures a thorough and systematic coverage of the web pages. This is crucial for applications such as indexing or data extraction where a broad but shallow search is beneficial.</a:t>
          </a:r>
        </a:p>
      </dgm:t>
    </dgm:pt>
    <dgm:pt modelId="{1D1BAF3C-0885-46B1-B414-00C3F5176E80}" type="parTrans" cxnId="{A69D3B5F-AEB1-46FA-BF45-81234786FB02}">
      <dgm:prSet/>
      <dgm:spPr/>
      <dgm:t>
        <a:bodyPr/>
        <a:lstStyle/>
        <a:p>
          <a:endParaRPr lang="en-IN"/>
        </a:p>
      </dgm:t>
    </dgm:pt>
    <dgm:pt modelId="{BEC76C92-7889-4BC3-9734-0411F8D20DDA}" type="sibTrans" cxnId="{A69D3B5F-AEB1-46FA-BF45-81234786FB02}">
      <dgm:prSet/>
      <dgm:spPr/>
      <dgm:t>
        <a:bodyPr/>
        <a:lstStyle/>
        <a:p>
          <a:endParaRPr lang="en-IN"/>
        </a:p>
      </dgm:t>
    </dgm:pt>
    <dgm:pt modelId="{68FC6BE8-F9C8-422E-9F22-172D887BD8A5}">
      <dgm:prSet/>
      <dgm:spPr/>
      <dgm:t>
        <a:bodyPr/>
        <a:lstStyle/>
        <a:p>
          <a:pPr>
            <a:buFont typeface="Arial" panose="020B0604020202020204" pitchFamily="34" charset="0"/>
            <a:buChar char="•"/>
          </a:pPr>
          <a:r>
            <a:rPr lang="en-IN" b="1" i="0"/>
            <a:t>Shortest Path for Crawling:</a:t>
          </a:r>
          <a:endParaRPr lang="en-IN" b="0" i="0"/>
        </a:p>
      </dgm:t>
    </dgm:pt>
    <dgm:pt modelId="{0CE5D0C8-C27C-46E6-B844-287777453B95}" type="parTrans" cxnId="{2B629B7F-6266-419D-A722-9B1336874D88}">
      <dgm:prSet/>
      <dgm:spPr/>
      <dgm:t>
        <a:bodyPr/>
        <a:lstStyle/>
        <a:p>
          <a:endParaRPr lang="en-IN"/>
        </a:p>
      </dgm:t>
    </dgm:pt>
    <dgm:pt modelId="{E8DD7339-168B-4D83-8517-4088BEC77E21}" type="sibTrans" cxnId="{2B629B7F-6266-419D-A722-9B1336874D88}">
      <dgm:prSet/>
      <dgm:spPr/>
      <dgm:t>
        <a:bodyPr/>
        <a:lstStyle/>
        <a:p>
          <a:endParaRPr lang="en-IN"/>
        </a:p>
      </dgm:t>
    </dgm:pt>
    <dgm:pt modelId="{80106EAD-06A5-4DF5-BE7F-A8EF6CD2C48E}">
      <dgm:prSet/>
      <dgm:spPr/>
      <dgm:t>
        <a:bodyPr/>
        <a:lstStyle/>
        <a:p>
          <a:pPr>
            <a:buFont typeface="Arial" panose="020B0604020202020204" pitchFamily="34" charset="0"/>
            <a:buChar char="•"/>
          </a:pPr>
          <a:r>
            <a:rPr lang="en-US" b="0" i="0" dirty="0"/>
            <a:t>The algorithm's nature allows us to prioritize the discovery of the shortest paths between pages. This is valuable for minimizing redundancy and optimizing the crawler's efficiency.</a:t>
          </a:r>
        </a:p>
      </dgm:t>
    </dgm:pt>
    <dgm:pt modelId="{E01086BF-779F-4C29-995A-08C198476B57}" type="parTrans" cxnId="{AB1ED2D8-DB8A-4305-B547-BD6C6E30C5B3}">
      <dgm:prSet/>
      <dgm:spPr/>
      <dgm:t>
        <a:bodyPr/>
        <a:lstStyle/>
        <a:p>
          <a:endParaRPr lang="en-IN"/>
        </a:p>
      </dgm:t>
    </dgm:pt>
    <dgm:pt modelId="{0B6BFDBD-B307-4627-A6D7-3B8C7019DAA3}" type="sibTrans" cxnId="{AB1ED2D8-DB8A-4305-B547-BD6C6E30C5B3}">
      <dgm:prSet/>
      <dgm:spPr/>
      <dgm:t>
        <a:bodyPr/>
        <a:lstStyle/>
        <a:p>
          <a:endParaRPr lang="en-IN"/>
        </a:p>
      </dgm:t>
    </dgm:pt>
    <dgm:pt modelId="{F760A722-2CAC-4F2B-AC94-DBAD7221FFD3}">
      <dgm:prSet/>
      <dgm:spPr/>
      <dgm:t>
        <a:bodyPr/>
        <a:lstStyle/>
        <a:p>
          <a:pPr>
            <a:buFont typeface="Arial" panose="020B0604020202020204" pitchFamily="34" charset="0"/>
            <a:buChar char="•"/>
          </a:pPr>
          <a:r>
            <a:rPr lang="en-US" b="0" i="0" dirty="0"/>
            <a:t>On the other hand, DFS offers a more in-depth exploration of specific branches of the web. This is advantageous when the goal is to deeply analyze specific content, such as for sentiment analysis or in-depth content understanding.</a:t>
          </a:r>
        </a:p>
      </dgm:t>
    </dgm:pt>
    <dgm:pt modelId="{F9C0F14A-AA8D-4115-AE46-953E3952B508}" type="parTrans" cxnId="{57CAEB3F-5DD9-442C-B9E4-AEA11FD47A95}">
      <dgm:prSet/>
      <dgm:spPr/>
      <dgm:t>
        <a:bodyPr/>
        <a:lstStyle/>
        <a:p>
          <a:endParaRPr lang="en-IN"/>
        </a:p>
      </dgm:t>
    </dgm:pt>
    <dgm:pt modelId="{34936133-D098-44ED-A0A9-9290AE8C6BF0}" type="sibTrans" cxnId="{57CAEB3F-5DD9-442C-B9E4-AEA11FD47A95}">
      <dgm:prSet/>
      <dgm:spPr/>
      <dgm:t>
        <a:bodyPr/>
        <a:lstStyle/>
        <a:p>
          <a:endParaRPr lang="en-IN"/>
        </a:p>
      </dgm:t>
    </dgm:pt>
    <dgm:pt modelId="{31F10DA7-462D-4C38-91EA-C79485D7F60D}">
      <dgm:prSet/>
      <dgm:spPr/>
      <dgm:t>
        <a:bodyPr/>
        <a:lstStyle/>
        <a:p>
          <a:pPr>
            <a:buFont typeface="Arial" panose="020B0604020202020204" pitchFamily="34" charset="0"/>
            <a:buChar char="•"/>
          </a:pPr>
          <a:r>
            <a:rPr lang="en-IN" b="1" i="0" dirty="0"/>
            <a:t>Memory Efficiency:</a:t>
          </a:r>
          <a:endParaRPr lang="en-IN" b="0" i="0" dirty="0"/>
        </a:p>
      </dgm:t>
    </dgm:pt>
    <dgm:pt modelId="{8612E261-C6B0-428F-8E3A-93CFF8C755DD}" type="parTrans" cxnId="{CF4FA254-34E4-472F-AC29-976A763AF84F}">
      <dgm:prSet/>
      <dgm:spPr/>
      <dgm:t>
        <a:bodyPr/>
        <a:lstStyle/>
        <a:p>
          <a:endParaRPr lang="en-IN"/>
        </a:p>
      </dgm:t>
    </dgm:pt>
    <dgm:pt modelId="{1EE25C05-A18E-42FE-A58A-7B5731751D26}" type="sibTrans" cxnId="{CF4FA254-34E4-472F-AC29-976A763AF84F}">
      <dgm:prSet/>
      <dgm:spPr/>
      <dgm:t>
        <a:bodyPr/>
        <a:lstStyle/>
        <a:p>
          <a:endParaRPr lang="en-IN"/>
        </a:p>
      </dgm:t>
    </dgm:pt>
    <dgm:pt modelId="{D2EDF0ED-4412-4B6A-8166-1A86ADFAE3AE}">
      <dgm:prSet/>
      <dgm:spPr/>
      <dgm:t>
        <a:bodyPr/>
        <a:lstStyle/>
        <a:p>
          <a:pPr>
            <a:buFont typeface="Arial" panose="020B0604020202020204" pitchFamily="34" charset="0"/>
            <a:buChar char="•"/>
          </a:pPr>
          <a:r>
            <a:rPr lang="en-US" b="0" i="0" dirty="0"/>
            <a:t>DFS is often more memory-efficient compared to BFS, making it suitable for scenarios where resource consumption is a critical factor.</a:t>
          </a:r>
        </a:p>
      </dgm:t>
    </dgm:pt>
    <dgm:pt modelId="{82772B58-494A-4614-925A-8C48EBACDD1B}" type="parTrans" cxnId="{0C0D3F43-5CC4-4E9D-A6E4-5FC08ED890BF}">
      <dgm:prSet/>
      <dgm:spPr/>
      <dgm:t>
        <a:bodyPr/>
        <a:lstStyle/>
        <a:p>
          <a:endParaRPr lang="en-IN"/>
        </a:p>
      </dgm:t>
    </dgm:pt>
    <dgm:pt modelId="{FC4D95F1-735B-46A5-A963-49DAAA1FA4CA}" type="sibTrans" cxnId="{0C0D3F43-5CC4-4E9D-A6E4-5FC08ED890BF}">
      <dgm:prSet/>
      <dgm:spPr/>
      <dgm:t>
        <a:bodyPr/>
        <a:lstStyle/>
        <a:p>
          <a:endParaRPr lang="en-IN"/>
        </a:p>
      </dgm:t>
    </dgm:pt>
    <dgm:pt modelId="{978CBA50-5A59-4CB2-B6EC-7D53EA30E880}">
      <dgm:prSet/>
      <dgm:spPr/>
      <dgm:t>
        <a:bodyPr/>
        <a:lstStyle/>
        <a:p>
          <a:pPr>
            <a:buFont typeface="Arial" panose="020B0604020202020204" pitchFamily="34" charset="0"/>
            <a:buChar char="•"/>
          </a:pPr>
          <a:r>
            <a:rPr lang="en-US" b="0" i="0" dirty="0"/>
            <a:t>By combining BFS and DFS strategically, our web crawler can dynamically adapt its traversal strategy based on the characteristics of the web pages. BFS for breadth and DFS for depth, providing a balanced and adaptable approach.</a:t>
          </a:r>
        </a:p>
      </dgm:t>
    </dgm:pt>
    <dgm:pt modelId="{8B7BA356-27C9-48D7-9296-390C3A64827D}" type="parTrans" cxnId="{C83564BF-68C9-43B5-9B39-C0CD3347978A}">
      <dgm:prSet/>
      <dgm:spPr/>
      <dgm:t>
        <a:bodyPr/>
        <a:lstStyle/>
        <a:p>
          <a:endParaRPr lang="en-IN"/>
        </a:p>
      </dgm:t>
    </dgm:pt>
    <dgm:pt modelId="{C87B51AC-AABA-4070-BCD9-858632023B64}" type="sibTrans" cxnId="{C83564BF-68C9-43B5-9B39-C0CD3347978A}">
      <dgm:prSet/>
      <dgm:spPr/>
      <dgm:t>
        <a:bodyPr/>
        <a:lstStyle/>
        <a:p>
          <a:endParaRPr lang="en-IN"/>
        </a:p>
      </dgm:t>
    </dgm:pt>
    <dgm:pt modelId="{F2D2B3A6-4D19-4E83-8888-297806010D0D}">
      <dgm:prSet/>
      <dgm:spPr/>
      <dgm:t>
        <a:bodyPr/>
        <a:lstStyle/>
        <a:p>
          <a:pPr>
            <a:buFont typeface="Arial" panose="020B0604020202020204" pitchFamily="34" charset="0"/>
            <a:buChar char="•"/>
          </a:pPr>
          <a:r>
            <a:rPr lang="en-IN" b="1" i="0"/>
            <a:t>Optimal Resource Utilization:</a:t>
          </a:r>
          <a:endParaRPr lang="en-IN" b="0" i="0"/>
        </a:p>
      </dgm:t>
    </dgm:pt>
    <dgm:pt modelId="{AF7EC050-ADCA-4D2F-8840-EEEBF3705482}" type="parTrans" cxnId="{33D7C398-C600-466B-8FDB-E36F7A4A6571}">
      <dgm:prSet/>
      <dgm:spPr/>
      <dgm:t>
        <a:bodyPr/>
        <a:lstStyle/>
        <a:p>
          <a:endParaRPr lang="en-IN"/>
        </a:p>
      </dgm:t>
    </dgm:pt>
    <dgm:pt modelId="{904CA0D4-80A1-42CC-8493-A480D2820A83}" type="sibTrans" cxnId="{33D7C398-C600-466B-8FDB-E36F7A4A6571}">
      <dgm:prSet/>
      <dgm:spPr/>
      <dgm:t>
        <a:bodyPr/>
        <a:lstStyle/>
        <a:p>
          <a:endParaRPr lang="en-IN"/>
        </a:p>
      </dgm:t>
    </dgm:pt>
    <dgm:pt modelId="{58A2BDC6-E32C-489B-90A5-A4D8F269A43A}">
      <dgm:prSet/>
      <dgm:spPr/>
      <dgm:t>
        <a:bodyPr/>
        <a:lstStyle/>
        <a:p>
          <a:pPr>
            <a:buFont typeface="Arial" panose="020B0604020202020204" pitchFamily="34" charset="0"/>
            <a:buChar char="•"/>
          </a:pPr>
          <a:r>
            <a:rPr lang="en-US" b="0" i="0" dirty="0"/>
            <a:t>The choice of BFS and DFS aligns with the resource constraints inherent in web crawling scenarios. This ensures optimal utilization of computational resources while maintaining the crawler's effectiveness.</a:t>
          </a:r>
        </a:p>
      </dgm:t>
    </dgm:pt>
    <dgm:pt modelId="{6F92E233-26F9-49B6-A22D-B25D7D2FFE54}" type="parTrans" cxnId="{326C1E28-190A-4C21-984F-DE4992856209}">
      <dgm:prSet/>
      <dgm:spPr/>
      <dgm:t>
        <a:bodyPr/>
        <a:lstStyle/>
        <a:p>
          <a:endParaRPr lang="en-IN"/>
        </a:p>
      </dgm:t>
    </dgm:pt>
    <dgm:pt modelId="{7637A8E4-CD1C-4DD6-B95D-8772FE44DBB8}" type="sibTrans" cxnId="{326C1E28-190A-4C21-984F-DE4992856209}">
      <dgm:prSet/>
      <dgm:spPr/>
      <dgm:t>
        <a:bodyPr/>
        <a:lstStyle/>
        <a:p>
          <a:endParaRPr lang="en-IN"/>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custLinFactNeighborX="-1474">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761FEF05-6FA5-4349-9DD1-21CB5248E554}" type="presOf" srcId="{58A2BDC6-E32C-489B-90A5-A4D8F269A43A}" destId="{EA81ED6A-A7EA-4137-A3DC-D16E79F1B938}" srcOrd="0" destOrd="3" presId="urn:microsoft.com/office/officeart/2005/8/layout/hList1"/>
    <dgm:cxn modelId="{AA5AC627-AF06-4A81-812C-4001C8E5FC56}" type="presOf" srcId="{F2D2B3A6-4D19-4E83-8888-297806010D0D}" destId="{EA81ED6A-A7EA-4137-A3DC-D16E79F1B938}" srcOrd="0" destOrd="2" presId="urn:microsoft.com/office/officeart/2005/8/layout/hList1"/>
    <dgm:cxn modelId="{326C1E28-190A-4C21-984F-DE4992856209}" srcId="{F2D2B3A6-4D19-4E83-8888-297806010D0D}" destId="{58A2BDC6-E32C-489B-90A5-A4D8F269A43A}" srcOrd="0" destOrd="0" parTransId="{6F92E233-26F9-49B6-A22D-B25D7D2FFE54}" sibTransId="{7637A8E4-CD1C-4DD6-B95D-8772FE44DBB8}"/>
    <dgm:cxn modelId="{57CAEB3F-5DD9-442C-B9E4-AEA11FD47A95}" srcId="{611C3B18-07F8-4A66-9682-97E24AEF6014}" destId="{F760A722-2CAC-4F2B-AC94-DBAD7221FFD3}" srcOrd="0" destOrd="0" parTransId="{F9C0F14A-AA8D-4115-AE46-953E3952B508}" sibTransId="{34936133-D098-44ED-A0A9-9290AE8C6BF0}"/>
    <dgm:cxn modelId="{A69D3B5F-AEB1-46FA-BF45-81234786FB02}" srcId="{4C8BFA56-3F75-4CAD-90A3-2F214D699322}" destId="{4511E86A-1214-4D84-AC71-3068A6039162}" srcOrd="0" destOrd="0" parTransId="{1D1BAF3C-0885-46B1-B414-00C3F5176E80}" sibTransId="{BEC76C92-7889-4BC3-9734-0411F8D20DDA}"/>
    <dgm:cxn modelId="{CA949A5F-9945-4C59-A233-D70AFFF70BDA}" srcId="{DA5DFAD8-E443-4F53-9341-A0903BBBD378}" destId="{6EE89B4E-BAED-4A90-B29D-70AF11256801}" srcOrd="0" destOrd="0" parTransId="{39BF20C7-31E5-452B-8EA2-17224A13C7FB}" sibTransId="{E71503C3-CFB7-4144-AD9F-7A42A87A3A6B}"/>
    <dgm:cxn modelId="{0C0D3F43-5CC4-4E9D-A6E4-5FC08ED890BF}" srcId="{31F10DA7-462D-4C38-91EA-C79485D7F60D}" destId="{D2EDF0ED-4412-4B6A-8166-1A86ADFAE3AE}" srcOrd="0" destOrd="0" parTransId="{82772B58-494A-4614-925A-8C48EBACDD1B}" sibTransId="{FC4D95F1-735B-46A5-A963-49DAAA1FA4CA}"/>
    <dgm:cxn modelId="{215E5B47-40D6-4F09-BD90-4E01452939E6}" type="presOf" srcId="{68FC6BE8-F9C8-422E-9F22-172D887BD8A5}" destId="{17CA1487-CDD9-4364-92F6-A11DBDAFE16C}" srcOrd="0" destOrd="2"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CF4FA254-34E4-472F-AC29-976A763AF84F}" srcId="{ABA77F75-8642-4931-8D7E-BE6C6DB9940D}" destId="{31F10DA7-462D-4C38-91EA-C79485D7F60D}" srcOrd="1" destOrd="0" parTransId="{8612E261-C6B0-428F-8E3A-93CFF8C755DD}" sibTransId="{1EE25C05-A18E-42FE-A58A-7B5731751D26}"/>
    <dgm:cxn modelId="{2B629B7F-6266-419D-A722-9B1336874D88}" srcId="{6857B86A-DEC1-407C-A1BB-5BF9ACCBCA6A}" destId="{68FC6BE8-F9C8-422E-9F22-172D887BD8A5}" srcOrd="1" destOrd="0" parTransId="{0CE5D0C8-C27C-46E6-B844-287777453B95}" sibTransId="{E8DD7339-168B-4D83-8517-4088BEC77E2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DD69818B-4C5C-4B57-B30D-633B50247D44}" type="presOf" srcId="{31F10DA7-462D-4C38-91EA-C79485D7F60D}" destId="{E4FD5043-5612-43C5-B6AE-CCD431549399}" srcOrd="0" destOrd="2" presId="urn:microsoft.com/office/officeart/2005/8/layout/hList1"/>
    <dgm:cxn modelId="{33526F93-012B-4655-A52C-D7AD9B09D2EE}" type="presOf" srcId="{978CBA50-5A59-4CB2-B6EC-7D53EA30E880}" destId="{EA81ED6A-A7EA-4137-A3DC-D16E79F1B938}" srcOrd="0" destOrd="1" presId="urn:microsoft.com/office/officeart/2005/8/layout/hList1"/>
    <dgm:cxn modelId="{33D7C398-C600-466B-8FDB-E36F7A4A6571}" srcId="{DA5DFAD8-E443-4F53-9341-A0903BBBD378}" destId="{F2D2B3A6-4D19-4E83-8888-297806010D0D}" srcOrd="1" destOrd="0" parTransId="{AF7EC050-ADCA-4D2F-8840-EEEBF3705482}" sibTransId="{904CA0D4-80A1-42CC-8493-A480D2820A83}"/>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C83564BF-68C9-43B5-9B39-C0CD3347978A}" srcId="{6EE89B4E-BAED-4A90-B29D-70AF11256801}" destId="{978CBA50-5A59-4CB2-B6EC-7D53EA30E880}" srcOrd="0" destOrd="0" parTransId="{8B7BA356-27C9-48D7-9296-390C3A64827D}" sibTransId="{C87B51AC-AABA-4070-BCD9-858632023B64}"/>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21FEFBD3-5875-4B37-AAFD-41DE7D403A89}" type="presOf" srcId="{4511E86A-1214-4D84-AC71-3068A6039162}" destId="{17CA1487-CDD9-4364-92F6-A11DBDAFE16C}" srcOrd="0" destOrd="1" presId="urn:microsoft.com/office/officeart/2005/8/layout/hList1"/>
    <dgm:cxn modelId="{AB1ED2D8-DB8A-4305-B547-BD6C6E30C5B3}" srcId="{68FC6BE8-F9C8-422E-9F22-172D887BD8A5}" destId="{80106EAD-06A5-4DF5-BE7F-A8EF6CD2C48E}" srcOrd="0" destOrd="0" parTransId="{E01086BF-779F-4C29-995A-08C198476B57}" sibTransId="{0B6BFDBD-B307-4627-A6D7-3B8C7019DAA3}"/>
    <dgm:cxn modelId="{4CD5FCDD-1F8A-43A3-BD77-CBE3B3864C41}" srcId="{6857B86A-DEC1-407C-A1BB-5BF9ACCBCA6A}" destId="{4C8BFA56-3F75-4CAD-90A3-2F214D699322}" srcOrd="0" destOrd="0" parTransId="{9A6E3B20-A734-4412-84CF-0134D93D4B28}" sibTransId="{7B50916F-B8BA-427F-B9F0-A301E54D7FB3}"/>
    <dgm:cxn modelId="{175FF0DE-4960-4BDA-98C0-A07390B80C08}" type="presOf" srcId="{D2EDF0ED-4412-4B6A-8166-1A86ADFAE3AE}" destId="{E4FD5043-5612-43C5-B6AE-CCD431549399}" srcOrd="0" destOrd="3" presId="urn:microsoft.com/office/officeart/2005/8/layout/hList1"/>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5B6F8F5-90C2-4F76-AFAA-DA153DF02066}" type="presOf" srcId="{80106EAD-06A5-4DF5-BE7F-A8EF6CD2C48E}" destId="{17CA1487-CDD9-4364-92F6-A11DBDAFE16C}" srcOrd="0" destOrd="3" presId="urn:microsoft.com/office/officeart/2005/8/layout/hList1"/>
    <dgm:cxn modelId="{765D4AFC-C3A4-4F8B-A000-988DC6C44800}" type="presOf" srcId="{6EE89B4E-BAED-4A90-B29D-70AF11256801}" destId="{EA81ED6A-A7EA-4137-A3DC-D16E79F1B938}" srcOrd="0" destOrd="0" presId="urn:microsoft.com/office/officeart/2005/8/layout/hList1"/>
    <dgm:cxn modelId="{EAF55CFF-A073-4919-B541-165C128F6C40}" type="presOf" srcId="{F760A722-2CAC-4F2B-AC94-DBAD7221FFD3}" destId="{E4FD5043-5612-43C5-B6AE-CCD431549399}" srcOrd="0" destOrd="1"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FD8769-BCCA-408A-B074-A1FC8E06F31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3F5E24A2-A349-4BB0-AA84-52C1740A865C}">
      <dgm:prSet phldrT="[Text]" custT="1"/>
      <dgm:spPr/>
      <dgm:t>
        <a:bodyPr/>
        <a:lstStyle/>
        <a:p>
          <a:r>
            <a:rPr lang="en-US" sz="3600" dirty="0"/>
            <a:t>Variables</a:t>
          </a:r>
          <a:endParaRPr lang="en-IN" sz="3600" dirty="0"/>
        </a:p>
      </dgm:t>
    </dgm:pt>
    <dgm:pt modelId="{7FDCB198-1644-4360-BF04-B857650777C1}" type="parTrans" cxnId="{BB3C6034-9EAA-4ED0-AF0B-A3FE412E34ED}">
      <dgm:prSet/>
      <dgm:spPr/>
      <dgm:t>
        <a:bodyPr/>
        <a:lstStyle/>
        <a:p>
          <a:endParaRPr lang="en-IN"/>
        </a:p>
      </dgm:t>
    </dgm:pt>
    <dgm:pt modelId="{6E8BE919-C9D5-4B12-9ECC-0F7D3B5BF21A}" type="sibTrans" cxnId="{BB3C6034-9EAA-4ED0-AF0B-A3FE412E34ED}">
      <dgm:prSet/>
      <dgm:spPr/>
      <dgm:t>
        <a:bodyPr/>
        <a:lstStyle/>
        <a:p>
          <a:endParaRPr lang="en-IN"/>
        </a:p>
      </dgm:t>
    </dgm:pt>
    <dgm:pt modelId="{B2674750-2196-4E6E-A007-136910B56216}">
      <dgm:prSet phldrT="[Text]"/>
      <dgm:spPr/>
      <dgm:t>
        <a:bodyPr/>
        <a:lstStyle/>
        <a:p>
          <a:r>
            <a:rPr lang="en-US" b="0" i="0" dirty="0"/>
            <a:t>Seed URL: Vary the starting point for crawling</a:t>
          </a:r>
          <a:endParaRPr lang="en-IN" dirty="0"/>
        </a:p>
      </dgm:t>
    </dgm:pt>
    <dgm:pt modelId="{058B8DF1-C1A6-44A0-8923-5C89C41B8D5E}" type="parTrans" cxnId="{4F0EE3C1-6DAA-4DD9-B26C-BC7B2652EFCE}">
      <dgm:prSet/>
      <dgm:spPr/>
      <dgm:t>
        <a:bodyPr/>
        <a:lstStyle/>
        <a:p>
          <a:endParaRPr lang="en-IN"/>
        </a:p>
      </dgm:t>
    </dgm:pt>
    <dgm:pt modelId="{9AA3D937-70DF-4F87-BDF8-56B55ECE02E4}" type="sibTrans" cxnId="{4F0EE3C1-6DAA-4DD9-B26C-BC7B2652EFCE}">
      <dgm:prSet/>
      <dgm:spPr/>
      <dgm:t>
        <a:bodyPr/>
        <a:lstStyle/>
        <a:p>
          <a:endParaRPr lang="en-IN"/>
        </a:p>
      </dgm:t>
    </dgm:pt>
    <dgm:pt modelId="{487CF6E7-814D-4BDB-8275-9FC8556725FE}">
      <dgm:prSet phldrT="[Text]"/>
      <dgm:spPr/>
      <dgm:t>
        <a:bodyPr/>
        <a:lstStyle/>
        <a:p>
          <a:r>
            <a:rPr lang="en-US" b="0" i="0" dirty="0"/>
            <a:t>Maximum Crawl Depth: Test different crawl depths to observe the impact on performance.</a:t>
          </a:r>
          <a:endParaRPr lang="en-IN" dirty="0"/>
        </a:p>
      </dgm:t>
    </dgm:pt>
    <dgm:pt modelId="{52E65AE6-8F83-4108-A764-076D5AA447E8}" type="parTrans" cxnId="{66683803-B770-4700-B57B-0321FBFCFF3B}">
      <dgm:prSet/>
      <dgm:spPr/>
      <dgm:t>
        <a:bodyPr/>
        <a:lstStyle/>
        <a:p>
          <a:endParaRPr lang="en-IN"/>
        </a:p>
      </dgm:t>
    </dgm:pt>
    <dgm:pt modelId="{BCB71D5B-10E5-4909-97EF-43B1E0D25689}" type="sibTrans" cxnId="{66683803-B770-4700-B57B-0321FBFCFF3B}">
      <dgm:prSet/>
      <dgm:spPr/>
      <dgm:t>
        <a:bodyPr/>
        <a:lstStyle/>
        <a:p>
          <a:endParaRPr lang="en-IN"/>
        </a:p>
      </dgm:t>
    </dgm:pt>
    <dgm:pt modelId="{15EC35AA-A653-4CE8-87B2-145F532A3E4A}">
      <dgm:prSet phldrT="[Text]" custT="1"/>
      <dgm:spPr/>
      <dgm:t>
        <a:bodyPr/>
        <a:lstStyle/>
        <a:p>
          <a:r>
            <a:rPr lang="en-US" sz="3600" dirty="0"/>
            <a:t>Metrics</a:t>
          </a:r>
          <a:endParaRPr lang="en-IN" sz="3600" dirty="0"/>
        </a:p>
      </dgm:t>
    </dgm:pt>
    <dgm:pt modelId="{0FFBB07F-AC72-4511-A450-75086A5F2F7C}" type="parTrans" cxnId="{AF630D03-D948-4769-95EA-D9AB78D34F47}">
      <dgm:prSet/>
      <dgm:spPr/>
      <dgm:t>
        <a:bodyPr/>
        <a:lstStyle/>
        <a:p>
          <a:endParaRPr lang="en-IN"/>
        </a:p>
      </dgm:t>
    </dgm:pt>
    <dgm:pt modelId="{449A9C1B-F5E1-48C9-AECE-21AAD082E44A}" type="sibTrans" cxnId="{AF630D03-D948-4769-95EA-D9AB78D34F47}">
      <dgm:prSet/>
      <dgm:spPr/>
      <dgm:t>
        <a:bodyPr/>
        <a:lstStyle/>
        <a:p>
          <a:endParaRPr lang="en-IN"/>
        </a:p>
      </dgm:t>
    </dgm:pt>
    <dgm:pt modelId="{442327FB-FF9E-4202-B5AE-53EA0C10011F}">
      <dgm:prSet phldrT="[Text]"/>
      <dgm:spPr/>
      <dgm:t>
        <a:bodyPr/>
        <a:lstStyle/>
        <a:p>
          <a:r>
            <a:rPr lang="en-US" b="0" i="0" dirty="0"/>
            <a:t>Measure the overall time taken for the web crawling process.</a:t>
          </a:r>
          <a:endParaRPr lang="en-IN" dirty="0"/>
        </a:p>
      </dgm:t>
    </dgm:pt>
    <dgm:pt modelId="{A2200CD9-6055-462D-AD87-198FB80E10C8}" type="parTrans" cxnId="{9102E4DA-0B3D-4013-A732-F93A5F7E12E1}">
      <dgm:prSet/>
      <dgm:spPr/>
      <dgm:t>
        <a:bodyPr/>
        <a:lstStyle/>
        <a:p>
          <a:endParaRPr lang="en-IN"/>
        </a:p>
      </dgm:t>
    </dgm:pt>
    <dgm:pt modelId="{960275AB-241C-40A8-BF6C-2C1A9B39EEA2}" type="sibTrans" cxnId="{9102E4DA-0B3D-4013-A732-F93A5F7E12E1}">
      <dgm:prSet/>
      <dgm:spPr/>
      <dgm:t>
        <a:bodyPr/>
        <a:lstStyle/>
        <a:p>
          <a:endParaRPr lang="en-IN"/>
        </a:p>
      </dgm:t>
    </dgm:pt>
    <dgm:pt modelId="{BE7A9511-08AB-444B-8775-7B9AE756949E}">
      <dgm:prSet phldrT="[Text]"/>
      <dgm:spPr/>
      <dgm:t>
        <a:bodyPr/>
        <a:lstStyle/>
        <a:p>
          <a:r>
            <a:rPr lang="en-US" b="0" i="0" dirty="0"/>
            <a:t>Assess the efficiency of the crawler in processing individual pages.</a:t>
          </a:r>
          <a:endParaRPr lang="en-IN" dirty="0"/>
        </a:p>
      </dgm:t>
    </dgm:pt>
    <dgm:pt modelId="{EBDDE203-34AF-4C8D-8805-C92DF789B4C0}" type="parTrans" cxnId="{64519F43-4528-48BD-8BF0-4DC537A8275C}">
      <dgm:prSet/>
      <dgm:spPr/>
      <dgm:t>
        <a:bodyPr/>
        <a:lstStyle/>
        <a:p>
          <a:endParaRPr lang="en-IN"/>
        </a:p>
      </dgm:t>
    </dgm:pt>
    <dgm:pt modelId="{FAA65BCE-3497-4FCF-9E57-159F9A4F41E0}" type="sibTrans" cxnId="{64519F43-4528-48BD-8BF0-4DC537A8275C}">
      <dgm:prSet/>
      <dgm:spPr/>
      <dgm:t>
        <a:bodyPr/>
        <a:lstStyle/>
        <a:p>
          <a:endParaRPr lang="en-IN"/>
        </a:p>
      </dgm:t>
    </dgm:pt>
    <dgm:pt modelId="{2B84146F-85D3-4A5B-AE5F-A8D68B3C4E31}">
      <dgm:prSet phldrT="[Text]"/>
      <dgm:spPr/>
      <dgm:t>
        <a:bodyPr/>
        <a:lstStyle/>
        <a:p>
          <a:r>
            <a:rPr lang="en-US" b="0" i="0" dirty="0"/>
            <a:t>Search Keywords: Experiment with different sets of keywords relevant to the target content.</a:t>
          </a:r>
          <a:endParaRPr lang="en-IN" dirty="0"/>
        </a:p>
      </dgm:t>
    </dgm:pt>
    <dgm:pt modelId="{93588EC3-7BC3-4705-BAB0-907972DCDA26}" type="parTrans" cxnId="{54905CBF-E71E-46C5-9E92-BB54D8403676}">
      <dgm:prSet/>
      <dgm:spPr/>
      <dgm:t>
        <a:bodyPr/>
        <a:lstStyle/>
        <a:p>
          <a:endParaRPr lang="en-IN"/>
        </a:p>
      </dgm:t>
    </dgm:pt>
    <dgm:pt modelId="{93E8E19E-024A-4A6F-9B39-E088F20A565B}" type="sibTrans" cxnId="{54905CBF-E71E-46C5-9E92-BB54D8403676}">
      <dgm:prSet/>
      <dgm:spPr/>
      <dgm:t>
        <a:bodyPr/>
        <a:lstStyle/>
        <a:p>
          <a:endParaRPr lang="en-IN"/>
        </a:p>
      </dgm:t>
    </dgm:pt>
    <dgm:pt modelId="{B99DD1C7-D8F5-47D0-A13F-87FDA81572BF}">
      <dgm:prSet phldrT="[Text]"/>
      <dgm:spPr/>
      <dgm:t>
        <a:bodyPr/>
        <a:lstStyle/>
        <a:p>
          <a:r>
            <a:rPr lang="en-US" b="0" i="0" dirty="0"/>
            <a:t>Adaptive Features: Evaluate the impact of switching from BFS to DFS and the effectiveness of keyword tracking and page ranking.</a:t>
          </a:r>
          <a:endParaRPr lang="en-IN" dirty="0"/>
        </a:p>
      </dgm:t>
    </dgm:pt>
    <dgm:pt modelId="{A271155C-B08B-48F7-9234-A28BD82C25D5}" type="parTrans" cxnId="{E6D26179-B262-4825-8EDB-9F2AC9065749}">
      <dgm:prSet/>
      <dgm:spPr/>
      <dgm:t>
        <a:bodyPr/>
        <a:lstStyle/>
        <a:p>
          <a:endParaRPr lang="en-IN"/>
        </a:p>
      </dgm:t>
    </dgm:pt>
    <dgm:pt modelId="{4EEAF18A-2328-40A5-9C99-959478581893}" type="sibTrans" cxnId="{E6D26179-B262-4825-8EDB-9F2AC9065749}">
      <dgm:prSet/>
      <dgm:spPr/>
      <dgm:t>
        <a:bodyPr/>
        <a:lstStyle/>
        <a:p>
          <a:endParaRPr lang="en-IN"/>
        </a:p>
      </dgm:t>
    </dgm:pt>
    <dgm:pt modelId="{6B2AEB0F-F00C-4E0F-B434-08B71510C888}">
      <dgm:prSet phldrT="[Text]"/>
      <dgm:spPr/>
      <dgm:t>
        <a:bodyPr/>
        <a:lstStyle/>
        <a:p>
          <a:r>
            <a:rPr lang="en-US" b="0" i="0"/>
            <a:t>Analyze the accuracy of keyword tracking in the crawled content.</a:t>
          </a:r>
          <a:endParaRPr lang="en-IN" dirty="0"/>
        </a:p>
      </dgm:t>
    </dgm:pt>
    <dgm:pt modelId="{CD84EBB4-1471-440B-BC82-214B9842252D}" type="parTrans" cxnId="{8E1C7718-87FE-4119-9C9A-8133C8746F0F}">
      <dgm:prSet/>
      <dgm:spPr/>
      <dgm:t>
        <a:bodyPr/>
        <a:lstStyle/>
        <a:p>
          <a:endParaRPr lang="en-IN"/>
        </a:p>
      </dgm:t>
    </dgm:pt>
    <dgm:pt modelId="{77F04703-5C95-411E-BC48-44F1484530FD}" type="sibTrans" cxnId="{8E1C7718-87FE-4119-9C9A-8133C8746F0F}">
      <dgm:prSet/>
      <dgm:spPr/>
      <dgm:t>
        <a:bodyPr/>
        <a:lstStyle/>
        <a:p>
          <a:endParaRPr lang="en-IN"/>
        </a:p>
      </dgm:t>
    </dgm:pt>
    <dgm:pt modelId="{9E24FA02-CA29-46D2-8AFA-62EA6F484131}">
      <dgm:prSet phldrT="[Text]"/>
      <dgm:spPr/>
      <dgm:t>
        <a:bodyPr/>
        <a:lstStyle/>
        <a:p>
          <a:r>
            <a:rPr lang="en-US" b="0" i="0"/>
            <a:t>Evaluate the effectiveness of the page ranking mechanism.</a:t>
          </a:r>
          <a:endParaRPr lang="en-IN" dirty="0"/>
        </a:p>
      </dgm:t>
    </dgm:pt>
    <dgm:pt modelId="{4D1EDD75-770A-480C-982F-30234E1FA5D8}" type="parTrans" cxnId="{6A5A3D1D-D020-49EC-AB30-0A57EC1CB1F2}">
      <dgm:prSet/>
      <dgm:spPr/>
      <dgm:t>
        <a:bodyPr/>
        <a:lstStyle/>
        <a:p>
          <a:endParaRPr lang="en-IN"/>
        </a:p>
      </dgm:t>
    </dgm:pt>
    <dgm:pt modelId="{AF90AC95-B18D-489C-A121-15ADB7ABF351}" type="sibTrans" cxnId="{6A5A3D1D-D020-49EC-AB30-0A57EC1CB1F2}">
      <dgm:prSet/>
      <dgm:spPr/>
      <dgm:t>
        <a:bodyPr/>
        <a:lstStyle/>
        <a:p>
          <a:endParaRPr lang="en-IN"/>
        </a:p>
      </dgm:t>
    </dgm:pt>
    <dgm:pt modelId="{3FD7F6A3-624F-42EE-91DE-274E7CDEFDD2}" type="pres">
      <dgm:prSet presAssocID="{B3FD8769-BCCA-408A-B074-A1FC8E06F31D}" presName="theList" presStyleCnt="0">
        <dgm:presLayoutVars>
          <dgm:dir/>
          <dgm:animLvl val="lvl"/>
          <dgm:resizeHandles val="exact"/>
        </dgm:presLayoutVars>
      </dgm:prSet>
      <dgm:spPr/>
    </dgm:pt>
    <dgm:pt modelId="{FE5EA6E5-EBD5-4E4C-922B-241F7A000DD1}" type="pres">
      <dgm:prSet presAssocID="{3F5E24A2-A349-4BB0-AA84-52C1740A865C}" presName="compNode" presStyleCnt="0"/>
      <dgm:spPr/>
    </dgm:pt>
    <dgm:pt modelId="{79286CE7-8BC6-440C-AB68-45465195F077}" type="pres">
      <dgm:prSet presAssocID="{3F5E24A2-A349-4BB0-AA84-52C1740A865C}" presName="aNode" presStyleLbl="bgShp" presStyleIdx="0" presStyleCnt="2" custScaleY="83226"/>
      <dgm:spPr/>
    </dgm:pt>
    <dgm:pt modelId="{BD0B2E49-FC1D-4E0F-AF57-AC68412C4C9F}" type="pres">
      <dgm:prSet presAssocID="{3F5E24A2-A349-4BB0-AA84-52C1740A865C}" presName="textNode" presStyleLbl="bgShp" presStyleIdx="0" presStyleCnt="2"/>
      <dgm:spPr/>
    </dgm:pt>
    <dgm:pt modelId="{5FA02CE8-881E-4DD1-8C50-8941C6662F4D}" type="pres">
      <dgm:prSet presAssocID="{3F5E24A2-A349-4BB0-AA84-52C1740A865C}" presName="compChildNode" presStyleCnt="0"/>
      <dgm:spPr/>
    </dgm:pt>
    <dgm:pt modelId="{8102EAE3-363E-46BC-8526-9CDA52C3C5A7}" type="pres">
      <dgm:prSet presAssocID="{3F5E24A2-A349-4BB0-AA84-52C1740A865C}" presName="theInnerList" presStyleCnt="0"/>
      <dgm:spPr/>
    </dgm:pt>
    <dgm:pt modelId="{A7DC60B4-9605-4852-9C18-7C2E7F5E37B2}" type="pres">
      <dgm:prSet presAssocID="{B2674750-2196-4E6E-A007-136910B56216}" presName="childNode" presStyleLbl="node1" presStyleIdx="0" presStyleCnt="8">
        <dgm:presLayoutVars>
          <dgm:bulletEnabled val="1"/>
        </dgm:presLayoutVars>
      </dgm:prSet>
      <dgm:spPr/>
    </dgm:pt>
    <dgm:pt modelId="{5BBF7AB8-3C81-4E19-A2B3-D6A3A85F0DFF}" type="pres">
      <dgm:prSet presAssocID="{B2674750-2196-4E6E-A007-136910B56216}" presName="aSpace2" presStyleCnt="0"/>
      <dgm:spPr/>
    </dgm:pt>
    <dgm:pt modelId="{4AA66437-5ADB-4FCB-9928-488C313A76C4}" type="pres">
      <dgm:prSet presAssocID="{487CF6E7-814D-4BDB-8275-9FC8556725FE}" presName="childNode" presStyleLbl="node1" presStyleIdx="1" presStyleCnt="8">
        <dgm:presLayoutVars>
          <dgm:bulletEnabled val="1"/>
        </dgm:presLayoutVars>
      </dgm:prSet>
      <dgm:spPr/>
    </dgm:pt>
    <dgm:pt modelId="{D59C95E8-B036-410C-96CA-A42546F26C66}" type="pres">
      <dgm:prSet presAssocID="{487CF6E7-814D-4BDB-8275-9FC8556725FE}" presName="aSpace2" presStyleCnt="0"/>
      <dgm:spPr/>
    </dgm:pt>
    <dgm:pt modelId="{CF15E318-5A67-4024-8664-A0147A8E3AE4}" type="pres">
      <dgm:prSet presAssocID="{2B84146F-85D3-4A5B-AE5F-A8D68B3C4E31}" presName="childNode" presStyleLbl="node1" presStyleIdx="2" presStyleCnt="8">
        <dgm:presLayoutVars>
          <dgm:bulletEnabled val="1"/>
        </dgm:presLayoutVars>
      </dgm:prSet>
      <dgm:spPr/>
    </dgm:pt>
    <dgm:pt modelId="{52179C36-7B40-4E1F-949D-B0F99466D21F}" type="pres">
      <dgm:prSet presAssocID="{2B84146F-85D3-4A5B-AE5F-A8D68B3C4E31}" presName="aSpace2" presStyleCnt="0"/>
      <dgm:spPr/>
    </dgm:pt>
    <dgm:pt modelId="{02561803-67B5-4309-837D-EFCAC032A3AC}" type="pres">
      <dgm:prSet presAssocID="{B99DD1C7-D8F5-47D0-A13F-87FDA81572BF}" presName="childNode" presStyleLbl="node1" presStyleIdx="3" presStyleCnt="8">
        <dgm:presLayoutVars>
          <dgm:bulletEnabled val="1"/>
        </dgm:presLayoutVars>
      </dgm:prSet>
      <dgm:spPr/>
    </dgm:pt>
    <dgm:pt modelId="{7370C0DB-45AB-4554-8D74-FDA0C62C18C6}" type="pres">
      <dgm:prSet presAssocID="{3F5E24A2-A349-4BB0-AA84-52C1740A865C}" presName="aSpace" presStyleCnt="0"/>
      <dgm:spPr/>
    </dgm:pt>
    <dgm:pt modelId="{AC5BD147-46DB-4A0D-9B98-DF7A7225C1BC}" type="pres">
      <dgm:prSet presAssocID="{15EC35AA-A653-4CE8-87B2-145F532A3E4A}" presName="compNode" presStyleCnt="0"/>
      <dgm:spPr/>
    </dgm:pt>
    <dgm:pt modelId="{342EE9D5-CA9B-416A-8BD8-67AB77869C5D}" type="pres">
      <dgm:prSet presAssocID="{15EC35AA-A653-4CE8-87B2-145F532A3E4A}" presName="aNode" presStyleLbl="bgShp" presStyleIdx="1" presStyleCnt="2" custScaleY="86922"/>
      <dgm:spPr/>
    </dgm:pt>
    <dgm:pt modelId="{EEB94237-3D89-4EBD-B4ED-428D860467DC}" type="pres">
      <dgm:prSet presAssocID="{15EC35AA-A653-4CE8-87B2-145F532A3E4A}" presName="textNode" presStyleLbl="bgShp" presStyleIdx="1" presStyleCnt="2"/>
      <dgm:spPr/>
    </dgm:pt>
    <dgm:pt modelId="{E1FBDA6E-3538-4102-85A7-C68AEAEA490C}" type="pres">
      <dgm:prSet presAssocID="{15EC35AA-A653-4CE8-87B2-145F532A3E4A}" presName="compChildNode" presStyleCnt="0"/>
      <dgm:spPr/>
    </dgm:pt>
    <dgm:pt modelId="{9E74BC7C-5FD5-43E3-9C33-8DB6A0792A80}" type="pres">
      <dgm:prSet presAssocID="{15EC35AA-A653-4CE8-87B2-145F532A3E4A}" presName="theInnerList" presStyleCnt="0"/>
      <dgm:spPr/>
    </dgm:pt>
    <dgm:pt modelId="{FC53FB6D-7842-45A6-9672-A6B0BE908851}" type="pres">
      <dgm:prSet presAssocID="{442327FB-FF9E-4202-B5AE-53EA0C10011F}" presName="childNode" presStyleLbl="node1" presStyleIdx="4" presStyleCnt="8">
        <dgm:presLayoutVars>
          <dgm:bulletEnabled val="1"/>
        </dgm:presLayoutVars>
      </dgm:prSet>
      <dgm:spPr/>
    </dgm:pt>
    <dgm:pt modelId="{E947FA5B-CC70-4B04-BD86-B8EFA7DA8830}" type="pres">
      <dgm:prSet presAssocID="{442327FB-FF9E-4202-B5AE-53EA0C10011F}" presName="aSpace2" presStyleCnt="0"/>
      <dgm:spPr/>
    </dgm:pt>
    <dgm:pt modelId="{6471E15C-BD17-403E-8D45-980C6D883332}" type="pres">
      <dgm:prSet presAssocID="{BE7A9511-08AB-444B-8775-7B9AE756949E}" presName="childNode" presStyleLbl="node1" presStyleIdx="5" presStyleCnt="8">
        <dgm:presLayoutVars>
          <dgm:bulletEnabled val="1"/>
        </dgm:presLayoutVars>
      </dgm:prSet>
      <dgm:spPr/>
    </dgm:pt>
    <dgm:pt modelId="{E06DA3E5-6FD3-4A56-AA0E-F607B5C93628}" type="pres">
      <dgm:prSet presAssocID="{BE7A9511-08AB-444B-8775-7B9AE756949E}" presName="aSpace2" presStyleCnt="0"/>
      <dgm:spPr/>
    </dgm:pt>
    <dgm:pt modelId="{4514FA55-19BD-4290-9DDC-4B2E03AAD53F}" type="pres">
      <dgm:prSet presAssocID="{6B2AEB0F-F00C-4E0F-B434-08B71510C888}" presName="childNode" presStyleLbl="node1" presStyleIdx="6" presStyleCnt="8">
        <dgm:presLayoutVars>
          <dgm:bulletEnabled val="1"/>
        </dgm:presLayoutVars>
      </dgm:prSet>
      <dgm:spPr/>
    </dgm:pt>
    <dgm:pt modelId="{F55F7187-EBD7-462C-89A7-7DE427C78D9B}" type="pres">
      <dgm:prSet presAssocID="{6B2AEB0F-F00C-4E0F-B434-08B71510C888}" presName="aSpace2" presStyleCnt="0"/>
      <dgm:spPr/>
    </dgm:pt>
    <dgm:pt modelId="{BDE0258A-7DBD-4767-B372-A5D7BD863813}" type="pres">
      <dgm:prSet presAssocID="{9E24FA02-CA29-46D2-8AFA-62EA6F484131}" presName="childNode" presStyleLbl="node1" presStyleIdx="7" presStyleCnt="8">
        <dgm:presLayoutVars>
          <dgm:bulletEnabled val="1"/>
        </dgm:presLayoutVars>
      </dgm:prSet>
      <dgm:spPr/>
    </dgm:pt>
  </dgm:ptLst>
  <dgm:cxnLst>
    <dgm:cxn modelId="{AF630D03-D948-4769-95EA-D9AB78D34F47}" srcId="{B3FD8769-BCCA-408A-B074-A1FC8E06F31D}" destId="{15EC35AA-A653-4CE8-87B2-145F532A3E4A}" srcOrd="1" destOrd="0" parTransId="{0FFBB07F-AC72-4511-A450-75086A5F2F7C}" sibTransId="{449A9C1B-F5E1-48C9-AECE-21AAD082E44A}"/>
    <dgm:cxn modelId="{66683803-B770-4700-B57B-0321FBFCFF3B}" srcId="{3F5E24A2-A349-4BB0-AA84-52C1740A865C}" destId="{487CF6E7-814D-4BDB-8275-9FC8556725FE}" srcOrd="1" destOrd="0" parTransId="{52E65AE6-8F83-4108-A764-076D5AA447E8}" sibTransId="{BCB71D5B-10E5-4909-97EF-43B1E0D25689}"/>
    <dgm:cxn modelId="{1F715D12-FA99-4185-B5EA-64E535B8A35F}" type="presOf" srcId="{B99DD1C7-D8F5-47D0-A13F-87FDA81572BF}" destId="{02561803-67B5-4309-837D-EFCAC032A3AC}" srcOrd="0" destOrd="0" presId="urn:microsoft.com/office/officeart/2005/8/layout/lProcess2"/>
    <dgm:cxn modelId="{15761B14-342B-4C25-B6B8-19712B872DFE}" type="presOf" srcId="{3F5E24A2-A349-4BB0-AA84-52C1740A865C}" destId="{79286CE7-8BC6-440C-AB68-45465195F077}" srcOrd="0" destOrd="0" presId="urn:microsoft.com/office/officeart/2005/8/layout/lProcess2"/>
    <dgm:cxn modelId="{4C1C3318-D9BD-4ABA-8837-166149E4C6F7}" type="presOf" srcId="{9E24FA02-CA29-46D2-8AFA-62EA6F484131}" destId="{BDE0258A-7DBD-4767-B372-A5D7BD863813}" srcOrd="0" destOrd="0" presId="urn:microsoft.com/office/officeart/2005/8/layout/lProcess2"/>
    <dgm:cxn modelId="{8E1C7718-87FE-4119-9C9A-8133C8746F0F}" srcId="{15EC35AA-A653-4CE8-87B2-145F532A3E4A}" destId="{6B2AEB0F-F00C-4E0F-B434-08B71510C888}" srcOrd="2" destOrd="0" parTransId="{CD84EBB4-1471-440B-BC82-214B9842252D}" sibTransId="{77F04703-5C95-411E-BC48-44F1484530FD}"/>
    <dgm:cxn modelId="{6A5A3D1D-D020-49EC-AB30-0A57EC1CB1F2}" srcId="{15EC35AA-A653-4CE8-87B2-145F532A3E4A}" destId="{9E24FA02-CA29-46D2-8AFA-62EA6F484131}" srcOrd="3" destOrd="0" parTransId="{4D1EDD75-770A-480C-982F-30234E1FA5D8}" sibTransId="{AF90AC95-B18D-489C-A121-15ADB7ABF351}"/>
    <dgm:cxn modelId="{1FF56532-6240-43C0-BD46-889CA223E8E2}" type="presOf" srcId="{487CF6E7-814D-4BDB-8275-9FC8556725FE}" destId="{4AA66437-5ADB-4FCB-9928-488C313A76C4}" srcOrd="0" destOrd="0" presId="urn:microsoft.com/office/officeart/2005/8/layout/lProcess2"/>
    <dgm:cxn modelId="{BB3C6034-9EAA-4ED0-AF0B-A3FE412E34ED}" srcId="{B3FD8769-BCCA-408A-B074-A1FC8E06F31D}" destId="{3F5E24A2-A349-4BB0-AA84-52C1740A865C}" srcOrd="0" destOrd="0" parTransId="{7FDCB198-1644-4360-BF04-B857650777C1}" sibTransId="{6E8BE919-C9D5-4B12-9ECC-0F7D3B5BF21A}"/>
    <dgm:cxn modelId="{DCAF8939-06C4-4041-B008-995D7455D5E4}" type="presOf" srcId="{442327FB-FF9E-4202-B5AE-53EA0C10011F}" destId="{FC53FB6D-7842-45A6-9672-A6B0BE908851}" srcOrd="0" destOrd="0" presId="urn:microsoft.com/office/officeart/2005/8/layout/lProcess2"/>
    <dgm:cxn modelId="{1BDE9B3D-990F-404B-ADC3-B05F8B3CD9F5}" type="presOf" srcId="{3F5E24A2-A349-4BB0-AA84-52C1740A865C}" destId="{BD0B2E49-FC1D-4E0F-AF57-AC68412C4C9F}" srcOrd="1" destOrd="0" presId="urn:microsoft.com/office/officeart/2005/8/layout/lProcess2"/>
    <dgm:cxn modelId="{60DB3F60-573B-4FB1-B397-A26C1148BCD4}" type="presOf" srcId="{15EC35AA-A653-4CE8-87B2-145F532A3E4A}" destId="{EEB94237-3D89-4EBD-B4ED-428D860467DC}" srcOrd="1" destOrd="0" presId="urn:microsoft.com/office/officeart/2005/8/layout/lProcess2"/>
    <dgm:cxn modelId="{64519F43-4528-48BD-8BF0-4DC537A8275C}" srcId="{15EC35AA-A653-4CE8-87B2-145F532A3E4A}" destId="{BE7A9511-08AB-444B-8775-7B9AE756949E}" srcOrd="1" destOrd="0" parTransId="{EBDDE203-34AF-4C8D-8805-C92DF789B4C0}" sibTransId="{FAA65BCE-3497-4FCF-9E57-159F9A4F41E0}"/>
    <dgm:cxn modelId="{E6D26179-B262-4825-8EDB-9F2AC9065749}" srcId="{3F5E24A2-A349-4BB0-AA84-52C1740A865C}" destId="{B99DD1C7-D8F5-47D0-A13F-87FDA81572BF}" srcOrd="3" destOrd="0" parTransId="{A271155C-B08B-48F7-9234-A28BD82C25D5}" sibTransId="{4EEAF18A-2328-40A5-9C99-959478581893}"/>
    <dgm:cxn modelId="{646CC359-A2EF-4BEB-8D83-B71E9AF64438}" type="presOf" srcId="{B3FD8769-BCCA-408A-B074-A1FC8E06F31D}" destId="{3FD7F6A3-624F-42EE-91DE-274E7CDEFDD2}" srcOrd="0" destOrd="0" presId="urn:microsoft.com/office/officeart/2005/8/layout/lProcess2"/>
    <dgm:cxn modelId="{89819E8C-1E8F-49AD-8962-3C838D7AE376}" type="presOf" srcId="{BE7A9511-08AB-444B-8775-7B9AE756949E}" destId="{6471E15C-BD17-403E-8D45-980C6D883332}" srcOrd="0" destOrd="0" presId="urn:microsoft.com/office/officeart/2005/8/layout/lProcess2"/>
    <dgm:cxn modelId="{1FA4859D-FEF7-47AA-B32D-66B4A4D0196A}" type="presOf" srcId="{B2674750-2196-4E6E-A007-136910B56216}" destId="{A7DC60B4-9605-4852-9C18-7C2E7F5E37B2}" srcOrd="0" destOrd="0" presId="urn:microsoft.com/office/officeart/2005/8/layout/lProcess2"/>
    <dgm:cxn modelId="{54905CBF-E71E-46C5-9E92-BB54D8403676}" srcId="{3F5E24A2-A349-4BB0-AA84-52C1740A865C}" destId="{2B84146F-85D3-4A5B-AE5F-A8D68B3C4E31}" srcOrd="2" destOrd="0" parTransId="{93588EC3-7BC3-4705-BAB0-907972DCDA26}" sibTransId="{93E8E19E-024A-4A6F-9B39-E088F20A565B}"/>
    <dgm:cxn modelId="{D7731AC0-FB50-45C8-ABCE-728A8F9CA463}" type="presOf" srcId="{15EC35AA-A653-4CE8-87B2-145F532A3E4A}" destId="{342EE9D5-CA9B-416A-8BD8-67AB77869C5D}" srcOrd="0" destOrd="0" presId="urn:microsoft.com/office/officeart/2005/8/layout/lProcess2"/>
    <dgm:cxn modelId="{4F0EE3C1-6DAA-4DD9-B26C-BC7B2652EFCE}" srcId="{3F5E24A2-A349-4BB0-AA84-52C1740A865C}" destId="{B2674750-2196-4E6E-A007-136910B56216}" srcOrd="0" destOrd="0" parTransId="{058B8DF1-C1A6-44A0-8923-5C89C41B8D5E}" sibTransId="{9AA3D937-70DF-4F87-BDF8-56B55ECE02E4}"/>
    <dgm:cxn modelId="{9102E4DA-0B3D-4013-A732-F93A5F7E12E1}" srcId="{15EC35AA-A653-4CE8-87B2-145F532A3E4A}" destId="{442327FB-FF9E-4202-B5AE-53EA0C10011F}" srcOrd="0" destOrd="0" parTransId="{A2200CD9-6055-462D-AD87-198FB80E10C8}" sibTransId="{960275AB-241C-40A8-BF6C-2C1A9B39EEA2}"/>
    <dgm:cxn modelId="{07B65DF1-0CC8-4664-8E96-0EEF093A875F}" type="presOf" srcId="{2B84146F-85D3-4A5B-AE5F-A8D68B3C4E31}" destId="{CF15E318-5A67-4024-8664-A0147A8E3AE4}" srcOrd="0" destOrd="0" presId="urn:microsoft.com/office/officeart/2005/8/layout/lProcess2"/>
    <dgm:cxn modelId="{D4AE04FE-1C33-4CBB-BE4F-494D1B4F3E7E}" type="presOf" srcId="{6B2AEB0F-F00C-4E0F-B434-08B71510C888}" destId="{4514FA55-19BD-4290-9DDC-4B2E03AAD53F}" srcOrd="0" destOrd="0" presId="urn:microsoft.com/office/officeart/2005/8/layout/lProcess2"/>
    <dgm:cxn modelId="{130E980D-3932-4A0D-8ECE-1A8D28B82235}" type="presParOf" srcId="{3FD7F6A3-624F-42EE-91DE-274E7CDEFDD2}" destId="{FE5EA6E5-EBD5-4E4C-922B-241F7A000DD1}" srcOrd="0" destOrd="0" presId="urn:microsoft.com/office/officeart/2005/8/layout/lProcess2"/>
    <dgm:cxn modelId="{2FE2207D-4EE6-4190-BCEA-AA0B416F07E7}" type="presParOf" srcId="{FE5EA6E5-EBD5-4E4C-922B-241F7A000DD1}" destId="{79286CE7-8BC6-440C-AB68-45465195F077}" srcOrd="0" destOrd="0" presId="urn:microsoft.com/office/officeart/2005/8/layout/lProcess2"/>
    <dgm:cxn modelId="{3475EA53-5F89-4407-A76B-1FABBB11D74F}" type="presParOf" srcId="{FE5EA6E5-EBD5-4E4C-922B-241F7A000DD1}" destId="{BD0B2E49-FC1D-4E0F-AF57-AC68412C4C9F}" srcOrd="1" destOrd="0" presId="urn:microsoft.com/office/officeart/2005/8/layout/lProcess2"/>
    <dgm:cxn modelId="{AB5ECAAF-5D38-4D97-8FE5-C9A5661A76AB}" type="presParOf" srcId="{FE5EA6E5-EBD5-4E4C-922B-241F7A000DD1}" destId="{5FA02CE8-881E-4DD1-8C50-8941C6662F4D}" srcOrd="2" destOrd="0" presId="urn:microsoft.com/office/officeart/2005/8/layout/lProcess2"/>
    <dgm:cxn modelId="{8D6B7DA6-40FF-4385-B7C3-5AA2B3C16C65}" type="presParOf" srcId="{5FA02CE8-881E-4DD1-8C50-8941C6662F4D}" destId="{8102EAE3-363E-46BC-8526-9CDA52C3C5A7}" srcOrd="0" destOrd="0" presId="urn:microsoft.com/office/officeart/2005/8/layout/lProcess2"/>
    <dgm:cxn modelId="{9D104CF5-738C-45E6-9A61-A9C2E9ABBE76}" type="presParOf" srcId="{8102EAE3-363E-46BC-8526-9CDA52C3C5A7}" destId="{A7DC60B4-9605-4852-9C18-7C2E7F5E37B2}" srcOrd="0" destOrd="0" presId="urn:microsoft.com/office/officeart/2005/8/layout/lProcess2"/>
    <dgm:cxn modelId="{823BD4C0-8842-4A80-8B8F-4E7FF00D61DB}" type="presParOf" srcId="{8102EAE3-363E-46BC-8526-9CDA52C3C5A7}" destId="{5BBF7AB8-3C81-4E19-A2B3-D6A3A85F0DFF}" srcOrd="1" destOrd="0" presId="urn:microsoft.com/office/officeart/2005/8/layout/lProcess2"/>
    <dgm:cxn modelId="{B098925F-359C-4903-9169-5AC1C9D36D66}" type="presParOf" srcId="{8102EAE3-363E-46BC-8526-9CDA52C3C5A7}" destId="{4AA66437-5ADB-4FCB-9928-488C313A76C4}" srcOrd="2" destOrd="0" presId="urn:microsoft.com/office/officeart/2005/8/layout/lProcess2"/>
    <dgm:cxn modelId="{C318B99A-047E-427C-B0E4-25C94DF6DC85}" type="presParOf" srcId="{8102EAE3-363E-46BC-8526-9CDA52C3C5A7}" destId="{D59C95E8-B036-410C-96CA-A42546F26C66}" srcOrd="3" destOrd="0" presId="urn:microsoft.com/office/officeart/2005/8/layout/lProcess2"/>
    <dgm:cxn modelId="{22480E34-A37A-483A-893F-B14C65887BEF}" type="presParOf" srcId="{8102EAE3-363E-46BC-8526-9CDA52C3C5A7}" destId="{CF15E318-5A67-4024-8664-A0147A8E3AE4}" srcOrd="4" destOrd="0" presId="urn:microsoft.com/office/officeart/2005/8/layout/lProcess2"/>
    <dgm:cxn modelId="{68A93C7C-7C77-4719-8E74-D023240B3F73}" type="presParOf" srcId="{8102EAE3-363E-46BC-8526-9CDA52C3C5A7}" destId="{52179C36-7B40-4E1F-949D-B0F99466D21F}" srcOrd="5" destOrd="0" presId="urn:microsoft.com/office/officeart/2005/8/layout/lProcess2"/>
    <dgm:cxn modelId="{19780A08-1BB5-4A68-82F0-A0257221B259}" type="presParOf" srcId="{8102EAE3-363E-46BC-8526-9CDA52C3C5A7}" destId="{02561803-67B5-4309-837D-EFCAC032A3AC}" srcOrd="6" destOrd="0" presId="urn:microsoft.com/office/officeart/2005/8/layout/lProcess2"/>
    <dgm:cxn modelId="{828E50FB-3606-4B75-B538-91370491A940}" type="presParOf" srcId="{3FD7F6A3-624F-42EE-91DE-274E7CDEFDD2}" destId="{7370C0DB-45AB-4554-8D74-FDA0C62C18C6}" srcOrd="1" destOrd="0" presId="urn:microsoft.com/office/officeart/2005/8/layout/lProcess2"/>
    <dgm:cxn modelId="{37E50208-6EB2-4AA1-9693-1F69309A1C32}" type="presParOf" srcId="{3FD7F6A3-624F-42EE-91DE-274E7CDEFDD2}" destId="{AC5BD147-46DB-4A0D-9B98-DF7A7225C1BC}" srcOrd="2" destOrd="0" presId="urn:microsoft.com/office/officeart/2005/8/layout/lProcess2"/>
    <dgm:cxn modelId="{D41C628A-362E-4773-8AB5-EDB6CD1E359A}" type="presParOf" srcId="{AC5BD147-46DB-4A0D-9B98-DF7A7225C1BC}" destId="{342EE9D5-CA9B-416A-8BD8-67AB77869C5D}" srcOrd="0" destOrd="0" presId="urn:microsoft.com/office/officeart/2005/8/layout/lProcess2"/>
    <dgm:cxn modelId="{3995C824-EB55-4A93-B066-37F0A4F408BA}" type="presParOf" srcId="{AC5BD147-46DB-4A0D-9B98-DF7A7225C1BC}" destId="{EEB94237-3D89-4EBD-B4ED-428D860467DC}" srcOrd="1" destOrd="0" presId="urn:microsoft.com/office/officeart/2005/8/layout/lProcess2"/>
    <dgm:cxn modelId="{43B6B5D0-79E7-4392-82C6-48EF7F665BA6}" type="presParOf" srcId="{AC5BD147-46DB-4A0D-9B98-DF7A7225C1BC}" destId="{E1FBDA6E-3538-4102-85A7-C68AEAEA490C}" srcOrd="2" destOrd="0" presId="urn:microsoft.com/office/officeart/2005/8/layout/lProcess2"/>
    <dgm:cxn modelId="{C93B421E-D189-44F2-83CA-C49FC5AD7A68}" type="presParOf" srcId="{E1FBDA6E-3538-4102-85A7-C68AEAEA490C}" destId="{9E74BC7C-5FD5-43E3-9C33-8DB6A0792A80}" srcOrd="0" destOrd="0" presId="urn:microsoft.com/office/officeart/2005/8/layout/lProcess2"/>
    <dgm:cxn modelId="{5F7156C8-2C9C-456C-9A79-498E6815E48C}" type="presParOf" srcId="{9E74BC7C-5FD5-43E3-9C33-8DB6A0792A80}" destId="{FC53FB6D-7842-45A6-9672-A6B0BE908851}" srcOrd="0" destOrd="0" presId="urn:microsoft.com/office/officeart/2005/8/layout/lProcess2"/>
    <dgm:cxn modelId="{EDD686F8-B55C-4C17-9FBD-EEBF9DE7EF32}" type="presParOf" srcId="{9E74BC7C-5FD5-43E3-9C33-8DB6A0792A80}" destId="{E947FA5B-CC70-4B04-BD86-B8EFA7DA8830}" srcOrd="1" destOrd="0" presId="urn:microsoft.com/office/officeart/2005/8/layout/lProcess2"/>
    <dgm:cxn modelId="{EA445358-BF3A-43EC-89AE-3728B0E5E077}" type="presParOf" srcId="{9E74BC7C-5FD5-43E3-9C33-8DB6A0792A80}" destId="{6471E15C-BD17-403E-8D45-980C6D883332}" srcOrd="2" destOrd="0" presId="urn:microsoft.com/office/officeart/2005/8/layout/lProcess2"/>
    <dgm:cxn modelId="{36F28D65-CA00-4D14-B56F-57CCC1FEAD54}" type="presParOf" srcId="{9E74BC7C-5FD5-43E3-9C33-8DB6A0792A80}" destId="{E06DA3E5-6FD3-4A56-AA0E-F607B5C93628}" srcOrd="3" destOrd="0" presId="urn:microsoft.com/office/officeart/2005/8/layout/lProcess2"/>
    <dgm:cxn modelId="{3195B4F8-8EB0-4908-A749-1AD5B187E729}" type="presParOf" srcId="{9E74BC7C-5FD5-43E3-9C33-8DB6A0792A80}" destId="{4514FA55-19BD-4290-9DDC-4B2E03AAD53F}" srcOrd="4" destOrd="0" presId="urn:microsoft.com/office/officeart/2005/8/layout/lProcess2"/>
    <dgm:cxn modelId="{9C8A57A0-EC3B-4DFE-852C-4B33135A8805}" type="presParOf" srcId="{9E74BC7C-5FD5-43E3-9C33-8DB6A0792A80}" destId="{F55F7187-EBD7-462C-89A7-7DE427C78D9B}" srcOrd="5" destOrd="0" presId="urn:microsoft.com/office/officeart/2005/8/layout/lProcess2"/>
    <dgm:cxn modelId="{74A4C8B7-96E4-47FC-B171-B0FCF1C3FC74}" type="presParOf" srcId="{9E74BC7C-5FD5-43E3-9C33-8DB6A0792A80}" destId="{BDE0258A-7DBD-4767-B372-A5D7BD863813}"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2FFA6B-500B-499E-A3D7-F77F132D98F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3E878F9A-EC8A-4A4E-99FD-A18073E2F8F0}">
      <dgm:prSet phldrT="[Text]"/>
      <dgm:spPr/>
      <dgm:t>
        <a:bodyPr/>
        <a:lstStyle/>
        <a:p>
          <a:pPr>
            <a:buFont typeface="Arial" panose="020B0604020202020204" pitchFamily="34" charset="0"/>
            <a:buChar char="•"/>
          </a:pPr>
          <a:r>
            <a:rPr lang="en-US" b="0" i="0" dirty="0"/>
            <a:t>Run the web crawler with different combinations of seed URLs, maximum crawl depths, and search keywords.</a:t>
          </a:r>
          <a:endParaRPr lang="en-IN" dirty="0"/>
        </a:p>
      </dgm:t>
    </dgm:pt>
    <dgm:pt modelId="{BD07FE5E-22C1-4B03-B9A5-F2533F49F656}" type="parTrans" cxnId="{D9BFFAC0-DE4E-48F8-B5C3-2883630C276B}">
      <dgm:prSet/>
      <dgm:spPr/>
      <dgm:t>
        <a:bodyPr/>
        <a:lstStyle/>
        <a:p>
          <a:endParaRPr lang="en-IN"/>
        </a:p>
      </dgm:t>
    </dgm:pt>
    <dgm:pt modelId="{4DD7AF99-C087-4895-B37C-34B35312925E}" type="sibTrans" cxnId="{D9BFFAC0-DE4E-48F8-B5C3-2883630C276B}">
      <dgm:prSet/>
      <dgm:spPr/>
      <dgm:t>
        <a:bodyPr/>
        <a:lstStyle/>
        <a:p>
          <a:endParaRPr lang="en-IN"/>
        </a:p>
      </dgm:t>
    </dgm:pt>
    <dgm:pt modelId="{72204199-042D-4A76-A7F7-21B78B76D8F3}">
      <dgm:prSet phldrT="[Text]" phldr="1"/>
      <dgm:spPr/>
      <dgm:t>
        <a:bodyPr/>
        <a:lstStyle/>
        <a:p>
          <a:endParaRPr lang="en-IN"/>
        </a:p>
      </dgm:t>
    </dgm:pt>
    <dgm:pt modelId="{DC95D7A9-2F92-44D9-B17C-6B6038BA6BB2}" type="parTrans" cxnId="{6025DB26-0DA2-424A-8E83-E69F4D29A2C6}">
      <dgm:prSet/>
      <dgm:spPr/>
      <dgm:t>
        <a:bodyPr/>
        <a:lstStyle/>
        <a:p>
          <a:endParaRPr lang="en-IN"/>
        </a:p>
      </dgm:t>
    </dgm:pt>
    <dgm:pt modelId="{AAF3E975-5A88-4230-9DAD-9D58BB726F81}" type="sibTrans" cxnId="{6025DB26-0DA2-424A-8E83-E69F4D29A2C6}">
      <dgm:prSet/>
      <dgm:spPr/>
      <dgm:t>
        <a:bodyPr/>
        <a:lstStyle/>
        <a:p>
          <a:endParaRPr lang="en-IN"/>
        </a:p>
      </dgm:t>
    </dgm:pt>
    <dgm:pt modelId="{7B22FF13-B60F-479D-9E1F-1F0AB81ACF06}">
      <dgm:prSet phldrT="[Text]" phldr="1"/>
      <dgm:spPr/>
      <dgm:t>
        <a:bodyPr/>
        <a:lstStyle/>
        <a:p>
          <a:endParaRPr lang="en-IN"/>
        </a:p>
      </dgm:t>
    </dgm:pt>
    <dgm:pt modelId="{E2695052-CF4D-49D1-9ED3-E69D6FE10859}" type="parTrans" cxnId="{7479B170-1F9E-4CFA-BE78-0899C9B7BA52}">
      <dgm:prSet/>
      <dgm:spPr/>
      <dgm:t>
        <a:bodyPr/>
        <a:lstStyle/>
        <a:p>
          <a:endParaRPr lang="en-IN"/>
        </a:p>
      </dgm:t>
    </dgm:pt>
    <dgm:pt modelId="{989FB3F1-4D45-4529-925F-298074B856D0}" type="sibTrans" cxnId="{7479B170-1F9E-4CFA-BE78-0899C9B7BA52}">
      <dgm:prSet/>
      <dgm:spPr/>
      <dgm:t>
        <a:bodyPr/>
        <a:lstStyle/>
        <a:p>
          <a:endParaRPr lang="en-IN"/>
        </a:p>
      </dgm:t>
    </dgm:pt>
    <dgm:pt modelId="{174B6E95-D36C-4A9E-9E44-BB9EEBBE592B}">
      <dgm:prSet/>
      <dgm:spPr/>
      <dgm:t>
        <a:bodyPr/>
        <a:lstStyle/>
        <a:p>
          <a:pPr>
            <a:buFont typeface="Arial" panose="020B0604020202020204" pitchFamily="34" charset="0"/>
            <a:buChar char="•"/>
          </a:pPr>
          <a:r>
            <a:rPr lang="en-US" b="0" i="0"/>
            <a:t>Record the total time taken, average time per page, keyword frequencies, and page ranks for each experiment.</a:t>
          </a:r>
        </a:p>
      </dgm:t>
    </dgm:pt>
    <dgm:pt modelId="{89B1CEEB-F905-4F39-8B16-0B7C50D2593A}" type="parTrans" cxnId="{CA8A740E-0BE6-481C-876F-93FE54B07E69}">
      <dgm:prSet/>
      <dgm:spPr/>
      <dgm:t>
        <a:bodyPr/>
        <a:lstStyle/>
        <a:p>
          <a:endParaRPr lang="en-IN"/>
        </a:p>
      </dgm:t>
    </dgm:pt>
    <dgm:pt modelId="{2C2AE6A8-583F-47E4-BB93-F8C6DC54D257}" type="sibTrans" cxnId="{CA8A740E-0BE6-481C-876F-93FE54B07E69}">
      <dgm:prSet/>
      <dgm:spPr/>
      <dgm:t>
        <a:bodyPr/>
        <a:lstStyle/>
        <a:p>
          <a:endParaRPr lang="en-IN"/>
        </a:p>
      </dgm:t>
    </dgm:pt>
    <dgm:pt modelId="{63966CBC-597A-497A-A326-EF1378AD50C7}">
      <dgm:prSet/>
      <dgm:spPr/>
      <dgm:t>
        <a:bodyPr/>
        <a:lstStyle/>
        <a:p>
          <a:pPr>
            <a:buFont typeface="Arial" panose="020B0604020202020204" pitchFamily="34" charset="0"/>
            <a:buChar char="•"/>
          </a:pPr>
          <a:r>
            <a:rPr lang="en-US" b="0" i="0"/>
            <a:t>Experiment with both BFS and DFS modes and observe the impact on crawl efficiency.</a:t>
          </a:r>
        </a:p>
      </dgm:t>
    </dgm:pt>
    <dgm:pt modelId="{26B04194-2643-404C-A969-77933574C03B}" type="parTrans" cxnId="{0F6B1529-70F5-43DA-9023-241A43E5B23A}">
      <dgm:prSet/>
      <dgm:spPr/>
      <dgm:t>
        <a:bodyPr/>
        <a:lstStyle/>
        <a:p>
          <a:endParaRPr lang="en-IN"/>
        </a:p>
      </dgm:t>
    </dgm:pt>
    <dgm:pt modelId="{2F2254DD-3153-46D5-BE4D-E4AAAB551E7D}" type="sibTrans" cxnId="{0F6B1529-70F5-43DA-9023-241A43E5B23A}">
      <dgm:prSet/>
      <dgm:spPr/>
      <dgm:t>
        <a:bodyPr/>
        <a:lstStyle/>
        <a:p>
          <a:endParaRPr lang="en-IN"/>
        </a:p>
      </dgm:t>
    </dgm:pt>
    <dgm:pt modelId="{2C651B03-BDC3-4DE4-9AA6-AE7323EA5D03}">
      <dgm:prSet/>
      <dgm:spPr/>
      <dgm:t>
        <a:bodyPr/>
        <a:lstStyle/>
        <a:p>
          <a:pPr>
            <a:buFont typeface="Arial" panose="020B0604020202020204" pitchFamily="34" charset="0"/>
            <a:buChar char="•"/>
          </a:pPr>
          <a:r>
            <a:rPr lang="en-US" b="0" i="0"/>
            <a:t>Analyze how changes in crawl depth affect the performance of the web crawler.</a:t>
          </a:r>
        </a:p>
      </dgm:t>
    </dgm:pt>
    <dgm:pt modelId="{188EDA3D-91FF-438B-92B7-DDDCB7C654F1}" type="parTrans" cxnId="{2A1FA63E-5EEB-4CFF-A1E3-E29632E85B13}">
      <dgm:prSet/>
      <dgm:spPr/>
      <dgm:t>
        <a:bodyPr/>
        <a:lstStyle/>
        <a:p>
          <a:endParaRPr lang="en-IN"/>
        </a:p>
      </dgm:t>
    </dgm:pt>
    <dgm:pt modelId="{5B5C305E-B838-49D4-A9A7-57F6000030E4}" type="sibTrans" cxnId="{2A1FA63E-5EEB-4CFF-A1E3-E29632E85B13}">
      <dgm:prSet/>
      <dgm:spPr/>
      <dgm:t>
        <a:bodyPr/>
        <a:lstStyle/>
        <a:p>
          <a:endParaRPr lang="en-IN"/>
        </a:p>
      </dgm:t>
    </dgm:pt>
    <dgm:pt modelId="{A6DBCBD7-CFDC-4C4C-88AB-8BFCEE11B5E1}">
      <dgm:prSet/>
      <dgm:spPr/>
      <dgm:t>
        <a:bodyPr/>
        <a:lstStyle/>
        <a:p>
          <a:pPr>
            <a:buFont typeface="Arial" panose="020B0604020202020204" pitchFamily="34" charset="0"/>
            <a:buChar char="•"/>
          </a:pPr>
          <a:r>
            <a:rPr lang="en-US" b="0" i="0"/>
            <a:t>Adjust the set of search keywords to test the adaptability of the keyword tracking mechanism.</a:t>
          </a:r>
        </a:p>
      </dgm:t>
    </dgm:pt>
    <dgm:pt modelId="{CEF96B8E-C267-4523-A88B-C6EC3C461BC0}" type="parTrans" cxnId="{005AAE2B-1E12-4509-B1E1-4B16AF55611C}">
      <dgm:prSet/>
      <dgm:spPr/>
      <dgm:t>
        <a:bodyPr/>
        <a:lstStyle/>
        <a:p>
          <a:endParaRPr lang="en-IN"/>
        </a:p>
      </dgm:t>
    </dgm:pt>
    <dgm:pt modelId="{A2CB45C6-BDEE-4AE4-9F9E-B37603FA1E65}" type="sibTrans" cxnId="{005AAE2B-1E12-4509-B1E1-4B16AF55611C}">
      <dgm:prSet/>
      <dgm:spPr/>
      <dgm:t>
        <a:bodyPr/>
        <a:lstStyle/>
        <a:p>
          <a:endParaRPr lang="en-IN"/>
        </a:p>
      </dgm:t>
    </dgm:pt>
    <dgm:pt modelId="{1CCCF45E-C583-4096-BAFE-D0DEB3EA28E0}" type="pres">
      <dgm:prSet presAssocID="{CF2FFA6B-500B-499E-A3D7-F77F132D98F1}" presName="outerComposite" presStyleCnt="0">
        <dgm:presLayoutVars>
          <dgm:chMax val="5"/>
          <dgm:dir/>
          <dgm:resizeHandles val="exact"/>
        </dgm:presLayoutVars>
      </dgm:prSet>
      <dgm:spPr/>
    </dgm:pt>
    <dgm:pt modelId="{17490FDB-E98C-4810-93FE-B10795CA7CDD}" type="pres">
      <dgm:prSet presAssocID="{CF2FFA6B-500B-499E-A3D7-F77F132D98F1}" presName="dummyMaxCanvas" presStyleCnt="0">
        <dgm:presLayoutVars/>
      </dgm:prSet>
      <dgm:spPr/>
    </dgm:pt>
    <dgm:pt modelId="{4F47332C-FCCB-4D26-A639-FBC45DFBE3D1}" type="pres">
      <dgm:prSet presAssocID="{CF2FFA6B-500B-499E-A3D7-F77F132D98F1}" presName="FiveNodes_1" presStyleLbl="node1" presStyleIdx="0" presStyleCnt="5">
        <dgm:presLayoutVars>
          <dgm:bulletEnabled val="1"/>
        </dgm:presLayoutVars>
      </dgm:prSet>
      <dgm:spPr/>
    </dgm:pt>
    <dgm:pt modelId="{D29B6878-827C-4AE2-90E4-4DA50C512403}" type="pres">
      <dgm:prSet presAssocID="{CF2FFA6B-500B-499E-A3D7-F77F132D98F1}" presName="FiveNodes_2" presStyleLbl="node1" presStyleIdx="1" presStyleCnt="5">
        <dgm:presLayoutVars>
          <dgm:bulletEnabled val="1"/>
        </dgm:presLayoutVars>
      </dgm:prSet>
      <dgm:spPr/>
    </dgm:pt>
    <dgm:pt modelId="{4E9011E1-E72E-4C59-91C0-55709567E9E8}" type="pres">
      <dgm:prSet presAssocID="{CF2FFA6B-500B-499E-A3D7-F77F132D98F1}" presName="FiveNodes_3" presStyleLbl="node1" presStyleIdx="2" presStyleCnt="5">
        <dgm:presLayoutVars>
          <dgm:bulletEnabled val="1"/>
        </dgm:presLayoutVars>
      </dgm:prSet>
      <dgm:spPr/>
    </dgm:pt>
    <dgm:pt modelId="{B1B3F6E6-CCB6-4009-83B1-72861EBA1D35}" type="pres">
      <dgm:prSet presAssocID="{CF2FFA6B-500B-499E-A3D7-F77F132D98F1}" presName="FiveNodes_4" presStyleLbl="node1" presStyleIdx="3" presStyleCnt="5">
        <dgm:presLayoutVars>
          <dgm:bulletEnabled val="1"/>
        </dgm:presLayoutVars>
      </dgm:prSet>
      <dgm:spPr/>
    </dgm:pt>
    <dgm:pt modelId="{A679042C-EE28-4E87-A51E-1DF87025C862}" type="pres">
      <dgm:prSet presAssocID="{CF2FFA6B-500B-499E-A3D7-F77F132D98F1}" presName="FiveNodes_5" presStyleLbl="node1" presStyleIdx="4" presStyleCnt="5">
        <dgm:presLayoutVars>
          <dgm:bulletEnabled val="1"/>
        </dgm:presLayoutVars>
      </dgm:prSet>
      <dgm:spPr/>
    </dgm:pt>
    <dgm:pt modelId="{67D088E0-B5DD-4527-BCBA-1C0FC191B453}" type="pres">
      <dgm:prSet presAssocID="{CF2FFA6B-500B-499E-A3D7-F77F132D98F1}" presName="FiveConn_1-2" presStyleLbl="fgAccFollowNode1" presStyleIdx="0" presStyleCnt="4">
        <dgm:presLayoutVars>
          <dgm:bulletEnabled val="1"/>
        </dgm:presLayoutVars>
      </dgm:prSet>
      <dgm:spPr/>
    </dgm:pt>
    <dgm:pt modelId="{7BC9FAE5-2811-4062-B1DB-C231F32F8593}" type="pres">
      <dgm:prSet presAssocID="{CF2FFA6B-500B-499E-A3D7-F77F132D98F1}" presName="FiveConn_2-3" presStyleLbl="fgAccFollowNode1" presStyleIdx="1" presStyleCnt="4">
        <dgm:presLayoutVars>
          <dgm:bulletEnabled val="1"/>
        </dgm:presLayoutVars>
      </dgm:prSet>
      <dgm:spPr/>
    </dgm:pt>
    <dgm:pt modelId="{4CD2EA73-EAC1-46DE-98F8-EF11465F3A31}" type="pres">
      <dgm:prSet presAssocID="{CF2FFA6B-500B-499E-A3D7-F77F132D98F1}" presName="FiveConn_3-4" presStyleLbl="fgAccFollowNode1" presStyleIdx="2" presStyleCnt="4">
        <dgm:presLayoutVars>
          <dgm:bulletEnabled val="1"/>
        </dgm:presLayoutVars>
      </dgm:prSet>
      <dgm:spPr/>
    </dgm:pt>
    <dgm:pt modelId="{42BA6B18-DD8E-4241-A636-6EA0E31D6EC1}" type="pres">
      <dgm:prSet presAssocID="{CF2FFA6B-500B-499E-A3D7-F77F132D98F1}" presName="FiveConn_4-5" presStyleLbl="fgAccFollowNode1" presStyleIdx="3" presStyleCnt="4">
        <dgm:presLayoutVars>
          <dgm:bulletEnabled val="1"/>
        </dgm:presLayoutVars>
      </dgm:prSet>
      <dgm:spPr/>
    </dgm:pt>
    <dgm:pt modelId="{9CD0CD18-FC71-4271-ADA3-734F3B36B2CF}" type="pres">
      <dgm:prSet presAssocID="{CF2FFA6B-500B-499E-A3D7-F77F132D98F1}" presName="FiveNodes_1_text" presStyleLbl="node1" presStyleIdx="4" presStyleCnt="5">
        <dgm:presLayoutVars>
          <dgm:bulletEnabled val="1"/>
        </dgm:presLayoutVars>
      </dgm:prSet>
      <dgm:spPr/>
    </dgm:pt>
    <dgm:pt modelId="{F239224C-4B60-42DC-9BE6-31A9423643F1}" type="pres">
      <dgm:prSet presAssocID="{CF2FFA6B-500B-499E-A3D7-F77F132D98F1}" presName="FiveNodes_2_text" presStyleLbl="node1" presStyleIdx="4" presStyleCnt="5">
        <dgm:presLayoutVars>
          <dgm:bulletEnabled val="1"/>
        </dgm:presLayoutVars>
      </dgm:prSet>
      <dgm:spPr/>
    </dgm:pt>
    <dgm:pt modelId="{1DBAD0FC-DC65-4886-AACB-1B7D278A4517}" type="pres">
      <dgm:prSet presAssocID="{CF2FFA6B-500B-499E-A3D7-F77F132D98F1}" presName="FiveNodes_3_text" presStyleLbl="node1" presStyleIdx="4" presStyleCnt="5">
        <dgm:presLayoutVars>
          <dgm:bulletEnabled val="1"/>
        </dgm:presLayoutVars>
      </dgm:prSet>
      <dgm:spPr/>
    </dgm:pt>
    <dgm:pt modelId="{FF7852CB-F18A-49B8-AF54-8424CB11DA94}" type="pres">
      <dgm:prSet presAssocID="{CF2FFA6B-500B-499E-A3D7-F77F132D98F1}" presName="FiveNodes_4_text" presStyleLbl="node1" presStyleIdx="4" presStyleCnt="5">
        <dgm:presLayoutVars>
          <dgm:bulletEnabled val="1"/>
        </dgm:presLayoutVars>
      </dgm:prSet>
      <dgm:spPr/>
    </dgm:pt>
    <dgm:pt modelId="{803740A0-8D75-4846-B85D-C83705BF2BED}" type="pres">
      <dgm:prSet presAssocID="{CF2FFA6B-500B-499E-A3D7-F77F132D98F1}" presName="FiveNodes_5_text" presStyleLbl="node1" presStyleIdx="4" presStyleCnt="5">
        <dgm:presLayoutVars>
          <dgm:bulletEnabled val="1"/>
        </dgm:presLayoutVars>
      </dgm:prSet>
      <dgm:spPr/>
    </dgm:pt>
  </dgm:ptLst>
  <dgm:cxnLst>
    <dgm:cxn modelId="{37E30602-FD9F-47C0-8251-B252ED4C46D0}" type="presOf" srcId="{5B5C305E-B838-49D4-A9A7-57F6000030E4}" destId="{42BA6B18-DD8E-4241-A636-6EA0E31D6EC1}" srcOrd="0" destOrd="0" presId="urn:microsoft.com/office/officeart/2005/8/layout/vProcess5"/>
    <dgm:cxn modelId="{94701B0E-98C3-4B2D-B1FA-F259A4B7DF3A}" type="presOf" srcId="{CF2FFA6B-500B-499E-A3D7-F77F132D98F1}" destId="{1CCCF45E-C583-4096-BAFE-D0DEB3EA28E0}" srcOrd="0" destOrd="0" presId="urn:microsoft.com/office/officeart/2005/8/layout/vProcess5"/>
    <dgm:cxn modelId="{CA8A740E-0BE6-481C-876F-93FE54B07E69}" srcId="{CF2FFA6B-500B-499E-A3D7-F77F132D98F1}" destId="{174B6E95-D36C-4A9E-9E44-BB9EEBBE592B}" srcOrd="1" destOrd="0" parTransId="{89B1CEEB-F905-4F39-8B16-0B7C50D2593A}" sibTransId="{2C2AE6A8-583F-47E4-BB93-F8C6DC54D257}"/>
    <dgm:cxn modelId="{45583E1E-74C6-4ECE-9383-F2A44D5CD7E0}" type="presOf" srcId="{3E878F9A-EC8A-4A4E-99FD-A18073E2F8F0}" destId="{9CD0CD18-FC71-4271-ADA3-734F3B36B2CF}" srcOrd="1" destOrd="0" presId="urn:microsoft.com/office/officeart/2005/8/layout/vProcess5"/>
    <dgm:cxn modelId="{E39B3926-8E4C-40B1-9FBE-CE82607CB2C4}" type="presOf" srcId="{2C651B03-BDC3-4DE4-9AA6-AE7323EA5D03}" destId="{B1B3F6E6-CCB6-4009-83B1-72861EBA1D35}" srcOrd="0" destOrd="0" presId="urn:microsoft.com/office/officeart/2005/8/layout/vProcess5"/>
    <dgm:cxn modelId="{6025DB26-0DA2-424A-8E83-E69F4D29A2C6}" srcId="{CF2FFA6B-500B-499E-A3D7-F77F132D98F1}" destId="{72204199-042D-4A76-A7F7-21B78B76D8F3}" srcOrd="5" destOrd="0" parTransId="{DC95D7A9-2F92-44D9-B17C-6B6038BA6BB2}" sibTransId="{AAF3E975-5A88-4230-9DAD-9D58BB726F81}"/>
    <dgm:cxn modelId="{0F6B1529-70F5-43DA-9023-241A43E5B23A}" srcId="{CF2FFA6B-500B-499E-A3D7-F77F132D98F1}" destId="{63966CBC-597A-497A-A326-EF1378AD50C7}" srcOrd="2" destOrd="0" parTransId="{26B04194-2643-404C-A969-77933574C03B}" sibTransId="{2F2254DD-3153-46D5-BE4D-E4AAAB551E7D}"/>
    <dgm:cxn modelId="{4ABC152A-B627-4683-8679-6F0CEDAD8F92}" type="presOf" srcId="{2C651B03-BDC3-4DE4-9AA6-AE7323EA5D03}" destId="{FF7852CB-F18A-49B8-AF54-8424CB11DA94}" srcOrd="1" destOrd="0" presId="urn:microsoft.com/office/officeart/2005/8/layout/vProcess5"/>
    <dgm:cxn modelId="{005AAE2B-1E12-4509-B1E1-4B16AF55611C}" srcId="{CF2FFA6B-500B-499E-A3D7-F77F132D98F1}" destId="{A6DBCBD7-CFDC-4C4C-88AB-8BFCEE11B5E1}" srcOrd="4" destOrd="0" parTransId="{CEF96B8E-C267-4523-A88B-C6EC3C461BC0}" sibTransId="{A2CB45C6-BDEE-4AE4-9F9E-B37603FA1E65}"/>
    <dgm:cxn modelId="{2A1FA63E-5EEB-4CFF-A1E3-E29632E85B13}" srcId="{CF2FFA6B-500B-499E-A3D7-F77F132D98F1}" destId="{2C651B03-BDC3-4DE4-9AA6-AE7323EA5D03}" srcOrd="3" destOrd="0" parTransId="{188EDA3D-91FF-438B-92B7-DDDCB7C654F1}" sibTransId="{5B5C305E-B838-49D4-A9A7-57F6000030E4}"/>
    <dgm:cxn modelId="{8C007C5E-DABD-42CD-82C8-6AF5B7807660}" type="presOf" srcId="{3E878F9A-EC8A-4A4E-99FD-A18073E2F8F0}" destId="{4F47332C-FCCB-4D26-A639-FBC45DFBE3D1}" srcOrd="0" destOrd="0" presId="urn:microsoft.com/office/officeart/2005/8/layout/vProcess5"/>
    <dgm:cxn modelId="{9BF1485F-BD97-4BB9-98C6-F869D34115AD}" type="presOf" srcId="{174B6E95-D36C-4A9E-9E44-BB9EEBBE592B}" destId="{F239224C-4B60-42DC-9BE6-31A9423643F1}" srcOrd="1" destOrd="0" presId="urn:microsoft.com/office/officeart/2005/8/layout/vProcess5"/>
    <dgm:cxn modelId="{535CCC62-3F20-4A2B-A53F-EF50CD9C4271}" type="presOf" srcId="{4DD7AF99-C087-4895-B37C-34B35312925E}" destId="{67D088E0-B5DD-4527-BCBA-1C0FC191B453}" srcOrd="0" destOrd="0" presId="urn:microsoft.com/office/officeart/2005/8/layout/vProcess5"/>
    <dgm:cxn modelId="{7479B170-1F9E-4CFA-BE78-0899C9B7BA52}" srcId="{CF2FFA6B-500B-499E-A3D7-F77F132D98F1}" destId="{7B22FF13-B60F-479D-9E1F-1F0AB81ACF06}" srcOrd="6" destOrd="0" parTransId="{E2695052-CF4D-49D1-9ED3-E69D6FE10859}" sibTransId="{989FB3F1-4D45-4529-925F-298074B856D0}"/>
    <dgm:cxn modelId="{A5517553-4B40-48AD-9EEC-0F51654F3AC4}" type="presOf" srcId="{2F2254DD-3153-46D5-BE4D-E4AAAB551E7D}" destId="{4CD2EA73-EAC1-46DE-98F8-EF11465F3A31}" srcOrd="0" destOrd="0" presId="urn:microsoft.com/office/officeart/2005/8/layout/vProcess5"/>
    <dgm:cxn modelId="{E3F64B98-D8EA-4F2C-B360-6071B6D1510E}" type="presOf" srcId="{2C2AE6A8-583F-47E4-BB93-F8C6DC54D257}" destId="{7BC9FAE5-2811-4062-B1DB-C231F32F8593}" srcOrd="0" destOrd="0" presId="urn:microsoft.com/office/officeart/2005/8/layout/vProcess5"/>
    <dgm:cxn modelId="{EFE010A0-3A91-4691-97FD-E25432C4FA3F}" type="presOf" srcId="{A6DBCBD7-CFDC-4C4C-88AB-8BFCEE11B5E1}" destId="{A679042C-EE28-4E87-A51E-1DF87025C862}" srcOrd="0" destOrd="0" presId="urn:microsoft.com/office/officeart/2005/8/layout/vProcess5"/>
    <dgm:cxn modelId="{394085AE-6058-47CB-96C7-A4E45A541AD5}" type="presOf" srcId="{A6DBCBD7-CFDC-4C4C-88AB-8BFCEE11B5E1}" destId="{803740A0-8D75-4846-B85D-C83705BF2BED}" srcOrd="1" destOrd="0" presId="urn:microsoft.com/office/officeart/2005/8/layout/vProcess5"/>
    <dgm:cxn modelId="{8C8700B2-9DEA-4146-B943-55FBE55A3CE0}" type="presOf" srcId="{63966CBC-597A-497A-A326-EF1378AD50C7}" destId="{4E9011E1-E72E-4C59-91C0-55709567E9E8}" srcOrd="0" destOrd="0" presId="urn:microsoft.com/office/officeart/2005/8/layout/vProcess5"/>
    <dgm:cxn modelId="{D9BFFAC0-DE4E-48F8-B5C3-2883630C276B}" srcId="{CF2FFA6B-500B-499E-A3D7-F77F132D98F1}" destId="{3E878F9A-EC8A-4A4E-99FD-A18073E2F8F0}" srcOrd="0" destOrd="0" parTransId="{BD07FE5E-22C1-4B03-B9A5-F2533F49F656}" sibTransId="{4DD7AF99-C087-4895-B37C-34B35312925E}"/>
    <dgm:cxn modelId="{9C4560E1-C4AF-4445-B23F-946A415F7B3A}" type="presOf" srcId="{63966CBC-597A-497A-A326-EF1378AD50C7}" destId="{1DBAD0FC-DC65-4886-AACB-1B7D278A4517}" srcOrd="1" destOrd="0" presId="urn:microsoft.com/office/officeart/2005/8/layout/vProcess5"/>
    <dgm:cxn modelId="{AE6AF7FD-7C83-48E7-9AA5-7B91A8745C53}" type="presOf" srcId="{174B6E95-D36C-4A9E-9E44-BB9EEBBE592B}" destId="{D29B6878-827C-4AE2-90E4-4DA50C512403}" srcOrd="0" destOrd="0" presId="urn:microsoft.com/office/officeart/2005/8/layout/vProcess5"/>
    <dgm:cxn modelId="{8D623638-93F2-4D91-B79E-0FB9C0223B82}" type="presParOf" srcId="{1CCCF45E-C583-4096-BAFE-D0DEB3EA28E0}" destId="{17490FDB-E98C-4810-93FE-B10795CA7CDD}" srcOrd="0" destOrd="0" presId="urn:microsoft.com/office/officeart/2005/8/layout/vProcess5"/>
    <dgm:cxn modelId="{B869D532-8746-4191-9035-515D7300A6F4}" type="presParOf" srcId="{1CCCF45E-C583-4096-BAFE-D0DEB3EA28E0}" destId="{4F47332C-FCCB-4D26-A639-FBC45DFBE3D1}" srcOrd="1" destOrd="0" presId="urn:microsoft.com/office/officeart/2005/8/layout/vProcess5"/>
    <dgm:cxn modelId="{37897E99-28FB-4DD8-8C87-66A28D1109F0}" type="presParOf" srcId="{1CCCF45E-C583-4096-BAFE-D0DEB3EA28E0}" destId="{D29B6878-827C-4AE2-90E4-4DA50C512403}" srcOrd="2" destOrd="0" presId="urn:microsoft.com/office/officeart/2005/8/layout/vProcess5"/>
    <dgm:cxn modelId="{7406C585-1948-4432-9364-4B935CF0E106}" type="presParOf" srcId="{1CCCF45E-C583-4096-BAFE-D0DEB3EA28E0}" destId="{4E9011E1-E72E-4C59-91C0-55709567E9E8}" srcOrd="3" destOrd="0" presId="urn:microsoft.com/office/officeart/2005/8/layout/vProcess5"/>
    <dgm:cxn modelId="{DDE0F0BF-543D-4AD4-B023-B46095C80CEC}" type="presParOf" srcId="{1CCCF45E-C583-4096-BAFE-D0DEB3EA28E0}" destId="{B1B3F6E6-CCB6-4009-83B1-72861EBA1D35}" srcOrd="4" destOrd="0" presId="urn:microsoft.com/office/officeart/2005/8/layout/vProcess5"/>
    <dgm:cxn modelId="{92DD5F1A-7AAF-4738-BEBF-998194B509F6}" type="presParOf" srcId="{1CCCF45E-C583-4096-BAFE-D0DEB3EA28E0}" destId="{A679042C-EE28-4E87-A51E-1DF87025C862}" srcOrd="5" destOrd="0" presId="urn:microsoft.com/office/officeart/2005/8/layout/vProcess5"/>
    <dgm:cxn modelId="{3832B870-72D6-46C8-A230-9FE09797A044}" type="presParOf" srcId="{1CCCF45E-C583-4096-BAFE-D0DEB3EA28E0}" destId="{67D088E0-B5DD-4527-BCBA-1C0FC191B453}" srcOrd="6" destOrd="0" presId="urn:microsoft.com/office/officeart/2005/8/layout/vProcess5"/>
    <dgm:cxn modelId="{6FE61EA5-D519-4ABC-AB65-05AAA5B79918}" type="presParOf" srcId="{1CCCF45E-C583-4096-BAFE-D0DEB3EA28E0}" destId="{7BC9FAE5-2811-4062-B1DB-C231F32F8593}" srcOrd="7" destOrd="0" presId="urn:microsoft.com/office/officeart/2005/8/layout/vProcess5"/>
    <dgm:cxn modelId="{0BB837E4-B206-4078-9F10-3D0F0EDD9B36}" type="presParOf" srcId="{1CCCF45E-C583-4096-BAFE-D0DEB3EA28E0}" destId="{4CD2EA73-EAC1-46DE-98F8-EF11465F3A31}" srcOrd="8" destOrd="0" presId="urn:microsoft.com/office/officeart/2005/8/layout/vProcess5"/>
    <dgm:cxn modelId="{ED26ED59-DC3A-4D7E-AB61-06BC04611149}" type="presParOf" srcId="{1CCCF45E-C583-4096-BAFE-D0DEB3EA28E0}" destId="{42BA6B18-DD8E-4241-A636-6EA0E31D6EC1}" srcOrd="9" destOrd="0" presId="urn:microsoft.com/office/officeart/2005/8/layout/vProcess5"/>
    <dgm:cxn modelId="{C3B65979-1498-467A-9CE4-C586622A2B49}" type="presParOf" srcId="{1CCCF45E-C583-4096-BAFE-D0DEB3EA28E0}" destId="{9CD0CD18-FC71-4271-ADA3-734F3B36B2CF}" srcOrd="10" destOrd="0" presId="urn:microsoft.com/office/officeart/2005/8/layout/vProcess5"/>
    <dgm:cxn modelId="{9D34CFAD-AEDC-4555-8E3D-3EA4C6F29CC0}" type="presParOf" srcId="{1CCCF45E-C583-4096-BAFE-D0DEB3EA28E0}" destId="{F239224C-4B60-42DC-9BE6-31A9423643F1}" srcOrd="11" destOrd="0" presId="urn:microsoft.com/office/officeart/2005/8/layout/vProcess5"/>
    <dgm:cxn modelId="{D590B02F-AA0B-4901-B929-EF1E29D6D6A5}" type="presParOf" srcId="{1CCCF45E-C583-4096-BAFE-D0DEB3EA28E0}" destId="{1DBAD0FC-DC65-4886-AACB-1B7D278A4517}" srcOrd="12" destOrd="0" presId="urn:microsoft.com/office/officeart/2005/8/layout/vProcess5"/>
    <dgm:cxn modelId="{6241EA3C-99AF-4C50-8984-F864491448F8}" type="presParOf" srcId="{1CCCF45E-C583-4096-BAFE-D0DEB3EA28E0}" destId="{FF7852CB-F18A-49B8-AF54-8424CB11DA94}" srcOrd="13" destOrd="0" presId="urn:microsoft.com/office/officeart/2005/8/layout/vProcess5"/>
    <dgm:cxn modelId="{5932513B-19EF-46BA-B551-FDC92E298BFD}" type="presParOf" srcId="{1CCCF45E-C583-4096-BAFE-D0DEB3EA28E0}" destId="{803740A0-8D75-4846-B85D-C83705BF2BE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6F3BA-265A-43C2-AED3-AB92668DCD4D}">
      <dsp:nvSpPr>
        <dsp:cNvPr id="0" name=""/>
        <dsp:cNvSpPr/>
      </dsp:nvSpPr>
      <dsp:spPr>
        <a:xfrm>
          <a:off x="838908" y="0"/>
          <a:ext cx="9507635" cy="433808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F9C3A-BCE2-42FE-A474-07AA93DD61A8}">
      <dsp:nvSpPr>
        <dsp:cNvPr id="0" name=""/>
        <dsp:cNvSpPr/>
      </dsp:nvSpPr>
      <dsp:spPr>
        <a:xfrm>
          <a:off x="3140"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Graph Traversal Algorithms (Mid-20th Century)</a:t>
          </a:r>
          <a:endParaRPr lang="en-IN" sz="1300" kern="1200" dirty="0"/>
        </a:p>
      </dsp:txBody>
      <dsp:txXfrm>
        <a:off x="61196" y="1359480"/>
        <a:ext cx="1073161" cy="1619121"/>
      </dsp:txXfrm>
    </dsp:sp>
    <dsp:sp modelId="{BFBF69A4-0EBE-4A5A-9451-CC226D1354FE}">
      <dsp:nvSpPr>
        <dsp:cNvPr id="0" name=""/>
        <dsp:cNvSpPr/>
      </dsp:nvSpPr>
      <dsp:spPr>
        <a:xfrm>
          <a:off x="1251877"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Maze Solving and Puzzles (1970s)</a:t>
          </a:r>
          <a:endParaRPr lang="en-IN" sz="1300" kern="1200" dirty="0"/>
        </a:p>
      </dsp:txBody>
      <dsp:txXfrm>
        <a:off x="1309933" y="1359480"/>
        <a:ext cx="1073161" cy="1619121"/>
      </dsp:txXfrm>
    </dsp:sp>
    <dsp:sp modelId="{EE8E7354-13D7-4B77-9865-16CCAD244D42}">
      <dsp:nvSpPr>
        <dsp:cNvPr id="0" name=""/>
        <dsp:cNvSpPr/>
      </dsp:nvSpPr>
      <dsp:spPr>
        <a:xfrm>
          <a:off x="2500615"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i="0" kern="1200" dirty="0"/>
            <a:t>Network Flow Problems (1970s-1980s)</a:t>
          </a:r>
          <a:endParaRPr lang="en-IN" sz="1300" kern="1200" dirty="0"/>
        </a:p>
      </dsp:txBody>
      <dsp:txXfrm>
        <a:off x="2558671" y="1359480"/>
        <a:ext cx="1073161" cy="1619121"/>
      </dsp:txXfrm>
    </dsp:sp>
    <dsp:sp modelId="{3126EC21-C18D-43AA-B25C-B719DAF3FFC4}">
      <dsp:nvSpPr>
        <dsp:cNvPr id="0" name=""/>
        <dsp:cNvSpPr/>
      </dsp:nvSpPr>
      <dsp:spPr>
        <a:xfrm>
          <a:off x="3749352"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i="0" kern="1200"/>
            <a:t>Artificial Intelligence (1980s)</a:t>
          </a:r>
          <a:endParaRPr lang="en-IN" sz="1300" kern="1200" dirty="0"/>
        </a:p>
      </dsp:txBody>
      <dsp:txXfrm>
        <a:off x="3807408" y="1359480"/>
        <a:ext cx="1073161" cy="1619121"/>
      </dsp:txXfrm>
    </dsp:sp>
    <dsp:sp modelId="{47EB3A6C-CC43-40F3-8101-25C8FF0F927E}">
      <dsp:nvSpPr>
        <dsp:cNvPr id="0" name=""/>
        <dsp:cNvSpPr/>
      </dsp:nvSpPr>
      <dsp:spPr>
        <a:xfrm>
          <a:off x="4998089"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Web Crawling and Search Engines (1990s)</a:t>
          </a:r>
          <a:endParaRPr lang="en-IN" sz="1300" kern="1200" dirty="0"/>
        </a:p>
      </dsp:txBody>
      <dsp:txXfrm>
        <a:off x="5056145" y="1359480"/>
        <a:ext cx="1073161" cy="1619121"/>
      </dsp:txXfrm>
    </dsp:sp>
    <dsp:sp modelId="{7F47A386-B2EB-4492-8DB3-CE843EAA12EB}">
      <dsp:nvSpPr>
        <dsp:cNvPr id="0" name=""/>
        <dsp:cNvSpPr/>
      </dsp:nvSpPr>
      <dsp:spPr>
        <a:xfrm>
          <a:off x="6246826"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i="0" kern="1200" dirty="0"/>
            <a:t>Social Network Analysis (2000s)</a:t>
          </a:r>
          <a:endParaRPr lang="en-IN" sz="1300" kern="1200" dirty="0"/>
        </a:p>
      </dsp:txBody>
      <dsp:txXfrm>
        <a:off x="6304882" y="1359480"/>
        <a:ext cx="1073161" cy="1619121"/>
      </dsp:txXfrm>
    </dsp:sp>
    <dsp:sp modelId="{A5607695-257D-41D2-908E-667E00B62E78}">
      <dsp:nvSpPr>
        <dsp:cNvPr id="0" name=""/>
        <dsp:cNvSpPr/>
      </dsp:nvSpPr>
      <dsp:spPr>
        <a:xfrm>
          <a:off x="7495564"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i="0" kern="1200"/>
            <a:t>Optimization Problems (2010s)</a:t>
          </a:r>
          <a:endParaRPr lang="en-IN" sz="1300" kern="1200" dirty="0"/>
        </a:p>
      </dsp:txBody>
      <dsp:txXfrm>
        <a:off x="7553620" y="1359480"/>
        <a:ext cx="1073161" cy="1619121"/>
      </dsp:txXfrm>
    </dsp:sp>
    <dsp:sp modelId="{4610153C-6056-4312-BC32-A07AE60B19FD}">
      <dsp:nvSpPr>
        <dsp:cNvPr id="0" name=""/>
        <dsp:cNvSpPr/>
      </dsp:nvSpPr>
      <dsp:spPr>
        <a:xfrm>
          <a:off x="8744301"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Algorithmic Game Theory (Recent Years)</a:t>
          </a:r>
          <a:endParaRPr lang="en-IN" sz="1300" kern="1200" dirty="0"/>
        </a:p>
      </dsp:txBody>
      <dsp:txXfrm>
        <a:off x="8802357" y="1359480"/>
        <a:ext cx="1073161" cy="1619121"/>
      </dsp:txXfrm>
    </dsp:sp>
    <dsp:sp modelId="{6CABAC17-9305-4C5B-9125-4324622B4457}">
      <dsp:nvSpPr>
        <dsp:cNvPr id="0" name=""/>
        <dsp:cNvSpPr/>
      </dsp:nvSpPr>
      <dsp:spPr>
        <a:xfrm>
          <a:off x="9993038" y="1301424"/>
          <a:ext cx="1189273" cy="17352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t>Machine Learning and Pattern Recognition (Recent Years)</a:t>
          </a:r>
          <a:endParaRPr lang="en-IN" sz="1300" kern="1200" dirty="0"/>
        </a:p>
      </dsp:txBody>
      <dsp:txXfrm>
        <a:off x="10051094" y="1359480"/>
        <a:ext cx="1073161" cy="1619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0" y="25269"/>
          <a:ext cx="3318649" cy="460800"/>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w="9525" cap="flat" cmpd="sng" algn="ctr">
          <a:solidFill>
            <a:schemeClr val="accent5">
              <a:shade val="80000"/>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latin typeface="Tahoma" panose="020B0604030504040204" pitchFamily="34" charset="0"/>
              <a:ea typeface="Tahoma" panose="020B0604030504040204" pitchFamily="34" charset="0"/>
              <a:cs typeface="Tahoma" panose="020B0604030504040204" pitchFamily="34" charset="0"/>
            </a:rPr>
            <a:t>Strategy Overview: BFS</a:t>
          </a:r>
          <a:endParaRPr lang="en-US" sz="1600" b="1" kern="1200" dirty="0">
            <a:latin typeface="Tahoma" panose="020B0604030504040204" pitchFamily="34" charset="0"/>
            <a:ea typeface="Tahoma" panose="020B0604030504040204" pitchFamily="34" charset="0"/>
            <a:cs typeface="Tahoma" panose="020B0604030504040204" pitchFamily="34" charset="0"/>
          </a:endParaRPr>
        </a:p>
      </dsp:txBody>
      <dsp:txXfrm>
        <a:off x="0" y="25269"/>
        <a:ext cx="3318649" cy="460800"/>
      </dsp:txXfrm>
    </dsp:sp>
    <dsp:sp modelId="{17CA1487-CDD9-4364-92F6-A11DBDAFE16C}">
      <dsp:nvSpPr>
        <dsp:cNvPr id="0" name=""/>
        <dsp:cNvSpPr/>
      </dsp:nvSpPr>
      <dsp:spPr>
        <a:xfrm>
          <a:off x="3403" y="486069"/>
          <a:ext cx="3318649" cy="3755159"/>
        </a:xfrm>
        <a:prstGeom prst="rect">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b="1" i="0" kern="1200" dirty="0"/>
            <a:t>Comprehensive Exploration:</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711200">
            <a:lnSpc>
              <a:spcPct val="90000"/>
            </a:lnSpc>
            <a:spcBef>
              <a:spcPct val="0"/>
            </a:spcBef>
            <a:spcAft>
              <a:spcPct val="15000"/>
            </a:spcAft>
            <a:buFont typeface="Arial" panose="020B0604020202020204" pitchFamily="34" charset="0"/>
            <a:buChar char="•"/>
          </a:pPr>
          <a:r>
            <a:rPr lang="en-US" sz="1600" b="0" i="0" kern="1200"/>
            <a:t>BFS, with its level-by-level exploration, ensures a thorough and systematic coverage of the web pages. This is crucial for applications such as indexing or data extraction where a broad but shallow search is beneficial.</a:t>
          </a:r>
        </a:p>
        <a:p>
          <a:pPr marL="171450" lvl="1" indent="-171450" algn="l" defTabSz="711200">
            <a:lnSpc>
              <a:spcPct val="90000"/>
            </a:lnSpc>
            <a:spcBef>
              <a:spcPct val="0"/>
            </a:spcBef>
            <a:spcAft>
              <a:spcPct val="15000"/>
            </a:spcAft>
            <a:buFont typeface="Arial" panose="020B0604020202020204" pitchFamily="34" charset="0"/>
            <a:buChar char="•"/>
          </a:pPr>
          <a:r>
            <a:rPr lang="en-IN" sz="1600" b="1" i="0" kern="1200"/>
            <a:t>Shortest Path for Crawling:</a:t>
          </a:r>
          <a:endParaRPr lang="en-IN" sz="1600" b="0" i="0" kern="1200"/>
        </a:p>
        <a:p>
          <a:pPr marL="342900" lvl="2" indent="-171450" algn="l" defTabSz="711200">
            <a:lnSpc>
              <a:spcPct val="90000"/>
            </a:lnSpc>
            <a:spcBef>
              <a:spcPct val="0"/>
            </a:spcBef>
            <a:spcAft>
              <a:spcPct val="15000"/>
            </a:spcAft>
            <a:buFont typeface="Arial" panose="020B0604020202020204" pitchFamily="34" charset="0"/>
            <a:buChar char="•"/>
          </a:pPr>
          <a:r>
            <a:rPr lang="en-US" sz="1600" b="0" i="0" kern="1200" dirty="0"/>
            <a:t>The algorithm's nature allows us to prioritize the discovery of the shortest paths between pages. This is valuable for minimizing redundancy and optimizing the crawler's efficiency.</a:t>
          </a:r>
        </a:p>
      </dsp:txBody>
      <dsp:txXfrm>
        <a:off x="3403" y="486069"/>
        <a:ext cx="3318649" cy="3755159"/>
      </dsp:txXfrm>
    </dsp:sp>
    <dsp:sp modelId="{055A5EAB-EAE0-4501-8649-31F112FF9AD5}">
      <dsp:nvSpPr>
        <dsp:cNvPr id="0" name=""/>
        <dsp:cNvSpPr/>
      </dsp:nvSpPr>
      <dsp:spPr>
        <a:xfrm>
          <a:off x="3786664" y="25269"/>
          <a:ext cx="3318649" cy="460800"/>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w="9525" cap="flat" cmpd="sng" algn="ctr">
          <a:solidFill>
            <a:schemeClr val="accent5">
              <a:shade val="80000"/>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latin typeface="Tahoma" panose="020B0604030504040204" pitchFamily="34" charset="0"/>
              <a:ea typeface="Tahoma" panose="020B0604030504040204" pitchFamily="34" charset="0"/>
              <a:cs typeface="Tahoma" panose="020B0604030504040204" pitchFamily="34" charset="0"/>
            </a:rPr>
            <a:t>Strategy Overview: DFS</a:t>
          </a:r>
          <a:endParaRPr lang="en-US" sz="1600" b="1" kern="1200" dirty="0">
            <a:latin typeface="Tahoma" panose="020B0604030504040204" pitchFamily="34" charset="0"/>
            <a:ea typeface="Tahoma" panose="020B0604030504040204" pitchFamily="34" charset="0"/>
            <a:cs typeface="Tahoma" panose="020B0604030504040204" pitchFamily="34" charset="0"/>
          </a:endParaRPr>
        </a:p>
      </dsp:txBody>
      <dsp:txXfrm>
        <a:off x="3786664" y="25269"/>
        <a:ext cx="3318649" cy="460800"/>
      </dsp:txXfrm>
    </dsp:sp>
    <dsp:sp modelId="{E4FD5043-5612-43C5-B6AE-CCD431549399}">
      <dsp:nvSpPr>
        <dsp:cNvPr id="0" name=""/>
        <dsp:cNvSpPr/>
      </dsp:nvSpPr>
      <dsp:spPr>
        <a:xfrm>
          <a:off x="3786664" y="486069"/>
          <a:ext cx="3318649" cy="3755159"/>
        </a:xfrm>
        <a:prstGeom prst="rect">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b="1" i="0" kern="1200" dirty="0"/>
            <a:t>In-Depth Exploration:</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711200">
            <a:lnSpc>
              <a:spcPct val="90000"/>
            </a:lnSpc>
            <a:spcBef>
              <a:spcPct val="0"/>
            </a:spcBef>
            <a:spcAft>
              <a:spcPct val="15000"/>
            </a:spcAft>
            <a:buFont typeface="Arial" panose="020B0604020202020204" pitchFamily="34" charset="0"/>
            <a:buChar char="•"/>
          </a:pPr>
          <a:r>
            <a:rPr lang="en-US" sz="1600" b="0" i="0" kern="1200" dirty="0"/>
            <a:t>On the other hand, DFS offers a more in-depth exploration of specific branches of the web. This is advantageous when the goal is to deeply analyze specific content, such as for sentiment analysis or in-depth content understanding.</a:t>
          </a:r>
        </a:p>
        <a:p>
          <a:pPr marL="171450" lvl="1" indent="-171450" algn="l" defTabSz="711200">
            <a:lnSpc>
              <a:spcPct val="90000"/>
            </a:lnSpc>
            <a:spcBef>
              <a:spcPct val="0"/>
            </a:spcBef>
            <a:spcAft>
              <a:spcPct val="15000"/>
            </a:spcAft>
            <a:buFont typeface="Arial" panose="020B0604020202020204" pitchFamily="34" charset="0"/>
            <a:buChar char="•"/>
          </a:pPr>
          <a:r>
            <a:rPr lang="en-IN" sz="1600" b="1" i="0" kern="1200" dirty="0"/>
            <a:t>Memory Efficiency:</a:t>
          </a:r>
          <a:endParaRPr lang="en-IN" sz="1600" b="0" i="0" kern="1200" dirty="0"/>
        </a:p>
        <a:p>
          <a:pPr marL="342900" lvl="2" indent="-171450" algn="l" defTabSz="711200">
            <a:lnSpc>
              <a:spcPct val="90000"/>
            </a:lnSpc>
            <a:spcBef>
              <a:spcPct val="0"/>
            </a:spcBef>
            <a:spcAft>
              <a:spcPct val="15000"/>
            </a:spcAft>
            <a:buFont typeface="Arial" panose="020B0604020202020204" pitchFamily="34" charset="0"/>
            <a:buChar char="•"/>
          </a:pPr>
          <a:r>
            <a:rPr lang="en-US" sz="1600" b="0" i="0" kern="1200" dirty="0"/>
            <a:t>DFS is often more memory-efficient compared to BFS, making it suitable for scenarios where resource consumption is a critical factor.</a:t>
          </a:r>
        </a:p>
      </dsp:txBody>
      <dsp:txXfrm>
        <a:off x="3786664" y="486069"/>
        <a:ext cx="3318649" cy="3755159"/>
      </dsp:txXfrm>
    </dsp:sp>
    <dsp:sp modelId="{23D06E36-F688-4B37-8BB8-73015E665B0E}">
      <dsp:nvSpPr>
        <dsp:cNvPr id="0" name=""/>
        <dsp:cNvSpPr/>
      </dsp:nvSpPr>
      <dsp:spPr>
        <a:xfrm>
          <a:off x="7569925" y="25269"/>
          <a:ext cx="3318649" cy="460800"/>
        </a:xfrm>
        <a:prstGeom prst="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w="9525" cap="flat" cmpd="sng" algn="ctr">
          <a:solidFill>
            <a:schemeClr val="accent5">
              <a:shade val="80000"/>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latin typeface="Tahoma" panose="020B0604030504040204" pitchFamily="34" charset="0"/>
              <a:ea typeface="Tahoma" panose="020B0604030504040204" pitchFamily="34" charset="0"/>
              <a:cs typeface="Tahoma" panose="020B0604030504040204" pitchFamily="34" charset="0"/>
            </a:rPr>
            <a:t>Connection to Webcrawling</a:t>
          </a:r>
          <a:endParaRPr lang="en-US" sz="1600" b="1" kern="1200" dirty="0">
            <a:latin typeface="Tahoma" panose="020B0604030504040204" pitchFamily="34" charset="0"/>
            <a:ea typeface="Tahoma" panose="020B0604030504040204" pitchFamily="34" charset="0"/>
            <a:cs typeface="Tahoma" panose="020B0604030504040204" pitchFamily="34" charset="0"/>
          </a:endParaRPr>
        </a:p>
      </dsp:txBody>
      <dsp:txXfrm>
        <a:off x="7569925" y="25269"/>
        <a:ext cx="3318649" cy="460800"/>
      </dsp:txXfrm>
    </dsp:sp>
    <dsp:sp modelId="{EA81ED6A-A7EA-4137-A3DC-D16E79F1B938}">
      <dsp:nvSpPr>
        <dsp:cNvPr id="0" name=""/>
        <dsp:cNvSpPr/>
      </dsp:nvSpPr>
      <dsp:spPr>
        <a:xfrm>
          <a:off x="7569925" y="486069"/>
          <a:ext cx="3318649" cy="3755159"/>
        </a:xfrm>
        <a:prstGeom prst="rect">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
          </a:pPr>
          <a:r>
            <a:rPr lang="en-IN" sz="1600" b="1" i="0" kern="1200" dirty="0"/>
            <a:t>Dynamic Adaptability:</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342900" lvl="2" indent="-171450" algn="l" defTabSz="711200">
            <a:lnSpc>
              <a:spcPct val="90000"/>
            </a:lnSpc>
            <a:spcBef>
              <a:spcPct val="0"/>
            </a:spcBef>
            <a:spcAft>
              <a:spcPct val="15000"/>
            </a:spcAft>
            <a:buFont typeface="Arial" panose="020B0604020202020204" pitchFamily="34" charset="0"/>
            <a:buChar char="•"/>
          </a:pPr>
          <a:r>
            <a:rPr lang="en-US" sz="1600" b="0" i="0" kern="1200" dirty="0"/>
            <a:t>By combining BFS and DFS strategically, our web crawler can dynamically adapt its traversal strategy based on the characteristics of the web pages. BFS for breadth and DFS for depth, providing a balanced and adaptable approach.</a:t>
          </a:r>
        </a:p>
        <a:p>
          <a:pPr marL="171450" lvl="1" indent="-171450" algn="l" defTabSz="711200">
            <a:lnSpc>
              <a:spcPct val="90000"/>
            </a:lnSpc>
            <a:spcBef>
              <a:spcPct val="0"/>
            </a:spcBef>
            <a:spcAft>
              <a:spcPct val="15000"/>
            </a:spcAft>
            <a:buFont typeface="Arial" panose="020B0604020202020204" pitchFamily="34" charset="0"/>
            <a:buChar char="•"/>
          </a:pPr>
          <a:r>
            <a:rPr lang="en-IN" sz="1600" b="1" i="0" kern="1200"/>
            <a:t>Optimal Resource Utilization:</a:t>
          </a:r>
          <a:endParaRPr lang="en-IN" sz="1600" b="0" i="0" kern="1200"/>
        </a:p>
        <a:p>
          <a:pPr marL="342900" lvl="2" indent="-171450" algn="l" defTabSz="711200">
            <a:lnSpc>
              <a:spcPct val="90000"/>
            </a:lnSpc>
            <a:spcBef>
              <a:spcPct val="0"/>
            </a:spcBef>
            <a:spcAft>
              <a:spcPct val="15000"/>
            </a:spcAft>
            <a:buFont typeface="Arial" panose="020B0604020202020204" pitchFamily="34" charset="0"/>
            <a:buChar char="•"/>
          </a:pPr>
          <a:r>
            <a:rPr lang="en-US" sz="1600" b="0" i="0" kern="1200" dirty="0"/>
            <a:t>The choice of BFS and DFS aligns with the resource constraints inherent in web crawling scenarios. This ensures optimal utilization of computational resources while maintaining the crawler's effectiveness.</a:t>
          </a:r>
        </a:p>
      </dsp:txBody>
      <dsp:txXfrm>
        <a:off x="7569925" y="486069"/>
        <a:ext cx="3318649" cy="37551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86CE7-8BC6-440C-AB68-45465195F077}">
      <dsp:nvSpPr>
        <dsp:cNvPr id="0" name=""/>
        <dsp:cNvSpPr/>
      </dsp:nvSpPr>
      <dsp:spPr>
        <a:xfrm>
          <a:off x="5105" y="316285"/>
          <a:ext cx="4911049" cy="39319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Variables</a:t>
          </a:r>
          <a:endParaRPr lang="en-IN" sz="3600" kern="1200" dirty="0"/>
        </a:p>
      </dsp:txBody>
      <dsp:txXfrm>
        <a:off x="5105" y="316285"/>
        <a:ext cx="4911049" cy="1179578"/>
      </dsp:txXfrm>
    </dsp:sp>
    <dsp:sp modelId="{A7DC60B4-9605-4852-9C18-7C2E7F5E37B2}">
      <dsp:nvSpPr>
        <dsp:cNvPr id="0" name=""/>
        <dsp:cNvSpPr/>
      </dsp:nvSpPr>
      <dsp:spPr>
        <a:xfrm>
          <a:off x="496210" y="1337485"/>
          <a:ext cx="3928839" cy="68824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i="0" kern="1200" dirty="0"/>
            <a:t>Seed URL: Vary the starting point for crawling</a:t>
          </a:r>
          <a:endParaRPr lang="en-IN" sz="1500" kern="1200" dirty="0"/>
        </a:p>
      </dsp:txBody>
      <dsp:txXfrm>
        <a:off x="516368" y="1357643"/>
        <a:ext cx="3888523" cy="647928"/>
      </dsp:txXfrm>
    </dsp:sp>
    <dsp:sp modelId="{4AA66437-5ADB-4FCB-9928-488C313A76C4}">
      <dsp:nvSpPr>
        <dsp:cNvPr id="0" name=""/>
        <dsp:cNvSpPr/>
      </dsp:nvSpPr>
      <dsp:spPr>
        <a:xfrm>
          <a:off x="496210" y="2131613"/>
          <a:ext cx="3928839" cy="68824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i="0" kern="1200" dirty="0"/>
            <a:t>Maximum Crawl Depth: Test different crawl depths to observe the impact on performance.</a:t>
          </a:r>
          <a:endParaRPr lang="en-IN" sz="1500" kern="1200" dirty="0"/>
        </a:p>
      </dsp:txBody>
      <dsp:txXfrm>
        <a:off x="516368" y="2151771"/>
        <a:ext cx="3888523" cy="647928"/>
      </dsp:txXfrm>
    </dsp:sp>
    <dsp:sp modelId="{CF15E318-5A67-4024-8664-A0147A8E3AE4}">
      <dsp:nvSpPr>
        <dsp:cNvPr id="0" name=""/>
        <dsp:cNvSpPr/>
      </dsp:nvSpPr>
      <dsp:spPr>
        <a:xfrm>
          <a:off x="496210" y="2925741"/>
          <a:ext cx="3928839" cy="68824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i="0" kern="1200" dirty="0"/>
            <a:t>Search Keywords: Experiment with different sets of keywords relevant to the target content.</a:t>
          </a:r>
          <a:endParaRPr lang="en-IN" sz="1500" kern="1200" dirty="0"/>
        </a:p>
      </dsp:txBody>
      <dsp:txXfrm>
        <a:off x="516368" y="2945899"/>
        <a:ext cx="3888523" cy="647928"/>
      </dsp:txXfrm>
    </dsp:sp>
    <dsp:sp modelId="{02561803-67B5-4309-837D-EFCAC032A3AC}">
      <dsp:nvSpPr>
        <dsp:cNvPr id="0" name=""/>
        <dsp:cNvSpPr/>
      </dsp:nvSpPr>
      <dsp:spPr>
        <a:xfrm>
          <a:off x="496210" y="3719870"/>
          <a:ext cx="3928839" cy="68824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i="0" kern="1200" dirty="0"/>
            <a:t>Adaptive Features: Evaluate the impact of switching from BFS to DFS and the effectiveness of keyword tracking and page ranking.</a:t>
          </a:r>
          <a:endParaRPr lang="en-IN" sz="1500" kern="1200" dirty="0"/>
        </a:p>
      </dsp:txBody>
      <dsp:txXfrm>
        <a:off x="516368" y="3740028"/>
        <a:ext cx="3888523" cy="647928"/>
      </dsp:txXfrm>
    </dsp:sp>
    <dsp:sp modelId="{342EE9D5-CA9B-416A-8BD8-67AB77869C5D}">
      <dsp:nvSpPr>
        <dsp:cNvPr id="0" name=""/>
        <dsp:cNvSpPr/>
      </dsp:nvSpPr>
      <dsp:spPr>
        <a:xfrm>
          <a:off x="5284483" y="272631"/>
          <a:ext cx="4911049" cy="41065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Metrics</a:t>
          </a:r>
          <a:endParaRPr lang="en-IN" sz="3600" kern="1200" dirty="0"/>
        </a:p>
      </dsp:txBody>
      <dsp:txXfrm>
        <a:off x="5284483" y="272631"/>
        <a:ext cx="4911049" cy="1231962"/>
      </dsp:txXfrm>
    </dsp:sp>
    <dsp:sp modelId="{FC53FB6D-7842-45A6-9672-A6B0BE908851}">
      <dsp:nvSpPr>
        <dsp:cNvPr id="0" name=""/>
        <dsp:cNvSpPr/>
      </dsp:nvSpPr>
      <dsp:spPr>
        <a:xfrm>
          <a:off x="5775588" y="1381138"/>
          <a:ext cx="3928839" cy="68824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i="0" kern="1200" dirty="0"/>
            <a:t>Measure the overall time taken for the web crawling process.</a:t>
          </a:r>
          <a:endParaRPr lang="en-IN" sz="1500" kern="1200" dirty="0"/>
        </a:p>
      </dsp:txBody>
      <dsp:txXfrm>
        <a:off x="5795746" y="1401296"/>
        <a:ext cx="3888523" cy="647928"/>
      </dsp:txXfrm>
    </dsp:sp>
    <dsp:sp modelId="{6471E15C-BD17-403E-8D45-980C6D883332}">
      <dsp:nvSpPr>
        <dsp:cNvPr id="0" name=""/>
        <dsp:cNvSpPr/>
      </dsp:nvSpPr>
      <dsp:spPr>
        <a:xfrm>
          <a:off x="5775588" y="2175267"/>
          <a:ext cx="3928839" cy="68824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i="0" kern="1200" dirty="0"/>
            <a:t>Assess the efficiency of the crawler in processing individual pages.</a:t>
          </a:r>
          <a:endParaRPr lang="en-IN" sz="1500" kern="1200" dirty="0"/>
        </a:p>
      </dsp:txBody>
      <dsp:txXfrm>
        <a:off x="5795746" y="2195425"/>
        <a:ext cx="3888523" cy="647928"/>
      </dsp:txXfrm>
    </dsp:sp>
    <dsp:sp modelId="{4514FA55-19BD-4290-9DDC-4B2E03AAD53F}">
      <dsp:nvSpPr>
        <dsp:cNvPr id="0" name=""/>
        <dsp:cNvSpPr/>
      </dsp:nvSpPr>
      <dsp:spPr>
        <a:xfrm>
          <a:off x="5775588" y="2969395"/>
          <a:ext cx="3928839" cy="68824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i="0" kern="1200"/>
            <a:t>Analyze the accuracy of keyword tracking in the crawled content.</a:t>
          </a:r>
          <a:endParaRPr lang="en-IN" sz="1500" kern="1200" dirty="0"/>
        </a:p>
      </dsp:txBody>
      <dsp:txXfrm>
        <a:off x="5795746" y="2989553"/>
        <a:ext cx="3888523" cy="647928"/>
      </dsp:txXfrm>
    </dsp:sp>
    <dsp:sp modelId="{BDE0258A-7DBD-4767-B372-A5D7BD863813}">
      <dsp:nvSpPr>
        <dsp:cNvPr id="0" name=""/>
        <dsp:cNvSpPr/>
      </dsp:nvSpPr>
      <dsp:spPr>
        <a:xfrm>
          <a:off x="5775588" y="3763523"/>
          <a:ext cx="3928839" cy="68824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b="0" i="0" kern="1200"/>
            <a:t>Evaluate the effectiveness of the page ranking mechanism.</a:t>
          </a:r>
          <a:endParaRPr lang="en-IN" sz="1500" kern="1200" dirty="0"/>
        </a:p>
      </dsp:txBody>
      <dsp:txXfrm>
        <a:off x="5795746" y="3783681"/>
        <a:ext cx="3888523" cy="6479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7332C-FCCB-4D26-A639-FBC45DFBE3D1}">
      <dsp:nvSpPr>
        <dsp:cNvPr id="0" name=""/>
        <dsp:cNvSpPr/>
      </dsp:nvSpPr>
      <dsp:spPr>
        <a:xfrm>
          <a:off x="0" y="0"/>
          <a:ext cx="7875272" cy="739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b="0" i="0" kern="1200" dirty="0"/>
            <a:t>Run the web crawler with different combinations of seed URLs, maximum crawl depths, and search keywords.</a:t>
          </a:r>
          <a:endParaRPr lang="en-IN" sz="2100" kern="1200" dirty="0"/>
        </a:p>
      </dsp:txBody>
      <dsp:txXfrm>
        <a:off x="21672" y="21672"/>
        <a:ext cx="6990268" cy="696576"/>
      </dsp:txXfrm>
    </dsp:sp>
    <dsp:sp modelId="{D29B6878-827C-4AE2-90E4-4DA50C512403}">
      <dsp:nvSpPr>
        <dsp:cNvPr id="0" name=""/>
        <dsp:cNvSpPr/>
      </dsp:nvSpPr>
      <dsp:spPr>
        <a:xfrm>
          <a:off x="588088" y="842687"/>
          <a:ext cx="7875272" cy="739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b="0" i="0" kern="1200"/>
            <a:t>Record the total time taken, average time per page, keyword frequencies, and page ranks for each experiment.</a:t>
          </a:r>
        </a:p>
      </dsp:txBody>
      <dsp:txXfrm>
        <a:off x="609760" y="864359"/>
        <a:ext cx="6762891" cy="696576"/>
      </dsp:txXfrm>
    </dsp:sp>
    <dsp:sp modelId="{4E9011E1-E72E-4C59-91C0-55709567E9E8}">
      <dsp:nvSpPr>
        <dsp:cNvPr id="0" name=""/>
        <dsp:cNvSpPr/>
      </dsp:nvSpPr>
      <dsp:spPr>
        <a:xfrm>
          <a:off x="1176177" y="1685375"/>
          <a:ext cx="7875272" cy="739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b="0" i="0" kern="1200"/>
            <a:t>Experiment with both BFS and DFS modes and observe the impact on crawl efficiency.</a:t>
          </a:r>
        </a:p>
      </dsp:txBody>
      <dsp:txXfrm>
        <a:off x="1197849" y="1707047"/>
        <a:ext cx="6762891" cy="696576"/>
      </dsp:txXfrm>
    </dsp:sp>
    <dsp:sp modelId="{B1B3F6E6-CCB6-4009-83B1-72861EBA1D35}">
      <dsp:nvSpPr>
        <dsp:cNvPr id="0" name=""/>
        <dsp:cNvSpPr/>
      </dsp:nvSpPr>
      <dsp:spPr>
        <a:xfrm>
          <a:off x="1764265" y="2528063"/>
          <a:ext cx="7875272" cy="739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b="0" i="0" kern="1200"/>
            <a:t>Analyze how changes in crawl depth affect the performance of the web crawler.</a:t>
          </a:r>
        </a:p>
      </dsp:txBody>
      <dsp:txXfrm>
        <a:off x="1785937" y="2549735"/>
        <a:ext cx="6762891" cy="696576"/>
      </dsp:txXfrm>
    </dsp:sp>
    <dsp:sp modelId="{A679042C-EE28-4E87-A51E-1DF87025C862}">
      <dsp:nvSpPr>
        <dsp:cNvPr id="0" name=""/>
        <dsp:cNvSpPr/>
      </dsp:nvSpPr>
      <dsp:spPr>
        <a:xfrm>
          <a:off x="2352354" y="3370751"/>
          <a:ext cx="7875272" cy="739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b="0" i="0" kern="1200"/>
            <a:t>Adjust the set of search keywords to test the adaptability of the keyword tracking mechanism.</a:t>
          </a:r>
        </a:p>
      </dsp:txBody>
      <dsp:txXfrm>
        <a:off x="2374026" y="3392423"/>
        <a:ext cx="6762891" cy="696576"/>
      </dsp:txXfrm>
    </dsp:sp>
    <dsp:sp modelId="{67D088E0-B5DD-4527-BCBA-1C0FC191B453}">
      <dsp:nvSpPr>
        <dsp:cNvPr id="0" name=""/>
        <dsp:cNvSpPr/>
      </dsp:nvSpPr>
      <dsp:spPr>
        <a:xfrm>
          <a:off x="7394324" y="540553"/>
          <a:ext cx="480948" cy="48094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7502537" y="540553"/>
        <a:ext cx="264522" cy="361913"/>
      </dsp:txXfrm>
    </dsp:sp>
    <dsp:sp modelId="{7BC9FAE5-2811-4062-B1DB-C231F32F8593}">
      <dsp:nvSpPr>
        <dsp:cNvPr id="0" name=""/>
        <dsp:cNvSpPr/>
      </dsp:nvSpPr>
      <dsp:spPr>
        <a:xfrm>
          <a:off x="7982412" y="1383241"/>
          <a:ext cx="480948" cy="48094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8090625" y="1383241"/>
        <a:ext cx="264522" cy="361913"/>
      </dsp:txXfrm>
    </dsp:sp>
    <dsp:sp modelId="{4CD2EA73-EAC1-46DE-98F8-EF11465F3A31}">
      <dsp:nvSpPr>
        <dsp:cNvPr id="0" name=""/>
        <dsp:cNvSpPr/>
      </dsp:nvSpPr>
      <dsp:spPr>
        <a:xfrm>
          <a:off x="8570501" y="2213596"/>
          <a:ext cx="480948" cy="48094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8678714" y="2213596"/>
        <a:ext cx="264522" cy="361913"/>
      </dsp:txXfrm>
    </dsp:sp>
    <dsp:sp modelId="{42BA6B18-DD8E-4241-A636-6EA0E31D6EC1}">
      <dsp:nvSpPr>
        <dsp:cNvPr id="0" name=""/>
        <dsp:cNvSpPr/>
      </dsp:nvSpPr>
      <dsp:spPr>
        <a:xfrm>
          <a:off x="9158589" y="3064505"/>
          <a:ext cx="480948" cy="48094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9266802" y="3064505"/>
        <a:ext cx="264522" cy="36191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11/30/2023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hyperlink" Target="https://kayak.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science/article/pii/S0169755298001081https:/www.sciencedirect.com/science/article/pii/S0169755298001081" TargetMode="External"/><Relationship Id="rId2" Type="http://schemas.openxmlformats.org/officeDocument/2006/relationships/hyperlink" Target="https://doi.org/10.1007/978-3-662-05300-3_8" TargetMode="External"/><Relationship Id="rId1" Type="http://schemas.openxmlformats.org/officeDocument/2006/relationships/slideLayout" Target="../slideLayouts/slideLayout2.xml"/><Relationship Id="rId6" Type="http://schemas.openxmlformats.org/officeDocument/2006/relationships/hyperlink" Target="https://doi.org/10.1145/1095872.1095875https:/doi.org/10.1145/1095872.1095875" TargetMode="External"/><Relationship Id="rId5" Type="http://schemas.openxmlformats.org/officeDocument/2006/relationships/hyperlink" Target="https://doi.org/10.1145/775152.775192https:/doi.org/10.1145/775152.775192" TargetMode="External"/><Relationship Id="rId4" Type="http://schemas.openxmlformats.org/officeDocument/2006/relationships/hyperlink" Target="https://doi.org/10.1007/978-3-319-26350-2_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chapter/10.1007/978-3-319-26350-2_15#auth-Marcus-Hutter" TargetMode="External"/><Relationship Id="rId2" Type="http://schemas.openxmlformats.org/officeDocument/2006/relationships/hyperlink" Target="https://link.springer.com/chapter/10.1007/978-3-319-26350-2_15#auth-Tom-Everit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Dynamic web crawler</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2404745" y="4328477"/>
            <a:ext cx="7988936" cy="1305560"/>
          </a:xfrm>
        </p:spPr>
        <p:txBody>
          <a:bodyPr>
            <a:normAutofit fontScale="85000" lnSpcReduction="20000"/>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Ishan </a:t>
            </a:r>
            <a:r>
              <a:rPr lang="en-US" sz="2400" dirty="0" err="1">
                <a:latin typeface="Tahoma" panose="020B0604030504040204" pitchFamily="34" charset="0"/>
                <a:ea typeface="Tahoma" panose="020B0604030504040204" pitchFamily="34" charset="0"/>
                <a:cs typeface="Tahoma" panose="020B0604030504040204" pitchFamily="34" charset="0"/>
              </a:rPr>
              <a:t>SachAdeva</a:t>
            </a:r>
            <a:r>
              <a:rPr lang="en-US" sz="2400" dirty="0">
                <a:latin typeface="Tahoma" panose="020B0604030504040204" pitchFamily="34" charset="0"/>
                <a:ea typeface="Tahoma" panose="020B0604030504040204" pitchFamily="34" charset="0"/>
                <a:cs typeface="Tahoma" panose="020B0604030504040204" pitchFamily="34" charset="0"/>
              </a:rPr>
              <a:t> (110128118)</a:t>
            </a:r>
          </a:p>
          <a:p>
            <a:pPr algn="ctr"/>
            <a:r>
              <a:rPr lang="en-US" sz="2400" dirty="0">
                <a:latin typeface="Tahoma" panose="020B0604030504040204" pitchFamily="34" charset="0"/>
                <a:ea typeface="Tahoma" panose="020B0604030504040204" pitchFamily="34" charset="0"/>
                <a:cs typeface="Tahoma" panose="020B0604030504040204" pitchFamily="34" charset="0"/>
              </a:rPr>
              <a:t>Neha </a:t>
            </a:r>
            <a:r>
              <a:rPr lang="en-US" sz="2400" dirty="0" err="1">
                <a:latin typeface="Tahoma" panose="020B0604030504040204" pitchFamily="34" charset="0"/>
                <a:ea typeface="Tahoma" panose="020B0604030504040204" pitchFamily="34" charset="0"/>
                <a:cs typeface="Tahoma" panose="020B0604030504040204" pitchFamily="34" charset="0"/>
              </a:rPr>
              <a:t>singh</a:t>
            </a:r>
            <a:r>
              <a:rPr lang="en-US" sz="2400" dirty="0">
                <a:latin typeface="Tahoma" panose="020B0604030504040204" pitchFamily="34" charset="0"/>
                <a:ea typeface="Tahoma" panose="020B0604030504040204" pitchFamily="34" charset="0"/>
                <a:cs typeface="Tahoma" panose="020B0604030504040204" pitchFamily="34" charset="0"/>
              </a:rPr>
              <a:t> (110127511)</a:t>
            </a:r>
          </a:p>
          <a:p>
            <a:pPr algn="ctr"/>
            <a:r>
              <a:rPr lang="en-US" sz="2400" dirty="0">
                <a:latin typeface="Tahoma" panose="020B0604030504040204" pitchFamily="34" charset="0"/>
                <a:ea typeface="Tahoma" panose="020B0604030504040204" pitchFamily="34" charset="0"/>
                <a:cs typeface="Tahoma" panose="020B0604030504040204" pitchFamily="34" charset="0"/>
              </a:rPr>
              <a:t>Mohammad </a:t>
            </a:r>
            <a:r>
              <a:rPr lang="en-US" sz="2400" dirty="0" err="1">
                <a:latin typeface="Tahoma" panose="020B0604030504040204" pitchFamily="34" charset="0"/>
                <a:ea typeface="Tahoma" panose="020B0604030504040204" pitchFamily="34" charset="0"/>
                <a:cs typeface="Tahoma" panose="020B0604030504040204" pitchFamily="34" charset="0"/>
              </a:rPr>
              <a:t>YAHiYA</a:t>
            </a:r>
            <a:r>
              <a:rPr lang="en-US" sz="2400" dirty="0">
                <a:latin typeface="Tahoma" panose="020B0604030504040204" pitchFamily="34" charset="0"/>
                <a:ea typeface="Tahoma" panose="020B0604030504040204" pitchFamily="34" charset="0"/>
                <a:cs typeface="Tahoma" panose="020B0604030504040204" pitchFamily="34" charset="0"/>
              </a:rPr>
              <a:t> KHAN (110126053)</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567718"/>
            <a:ext cx="9905998" cy="1478570"/>
          </a:xfrm>
        </p:spPr>
        <p:txBody>
          <a:bodyPr>
            <a:normAutofit/>
          </a:bodyPr>
          <a:lstStyle/>
          <a:p>
            <a:r>
              <a:rPr lang="en-US" sz="4400" dirty="0">
                <a:latin typeface="Rockwell" panose="02060603020205020403" pitchFamily="18" charset="0"/>
              </a:rPr>
              <a:t>Experiment design</a:t>
            </a:r>
          </a:p>
        </p:txBody>
      </p:sp>
      <p:graphicFrame>
        <p:nvGraphicFramePr>
          <p:cNvPr id="5" name="Diagram 4">
            <a:extLst>
              <a:ext uri="{FF2B5EF4-FFF2-40B4-BE49-F238E27FC236}">
                <a16:creationId xmlns:a16="http://schemas.microsoft.com/office/drawing/2014/main" id="{FD03B16F-E1FF-75B7-A799-76016DC0F622}"/>
              </a:ext>
            </a:extLst>
          </p:cNvPr>
          <p:cNvGraphicFramePr/>
          <p:nvPr>
            <p:extLst>
              <p:ext uri="{D42A27DB-BD31-4B8C-83A1-F6EECF244321}">
                <p14:modId xmlns:p14="http://schemas.microsoft.com/office/powerpoint/2010/main" val="981974061"/>
              </p:ext>
            </p:extLst>
          </p:nvPr>
        </p:nvGraphicFramePr>
        <p:xfrm>
          <a:off x="934720" y="1737360"/>
          <a:ext cx="10200639"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831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9D45-6100-6795-8681-3235C24B00D6}"/>
              </a:ext>
            </a:extLst>
          </p:cNvPr>
          <p:cNvSpPr>
            <a:spLocks noGrp="1"/>
          </p:cNvSpPr>
          <p:nvPr>
            <p:ph type="title"/>
          </p:nvPr>
        </p:nvSpPr>
        <p:spPr/>
        <p:txBody>
          <a:bodyPr/>
          <a:lstStyle/>
          <a:p>
            <a:r>
              <a:rPr lang="en-US" dirty="0"/>
              <a:t>Experimental PROCEDURE</a:t>
            </a:r>
            <a:endParaRPr lang="en-IN" dirty="0"/>
          </a:p>
        </p:txBody>
      </p:sp>
      <p:graphicFrame>
        <p:nvGraphicFramePr>
          <p:cNvPr id="4" name="Content Placeholder 3">
            <a:extLst>
              <a:ext uri="{FF2B5EF4-FFF2-40B4-BE49-F238E27FC236}">
                <a16:creationId xmlns:a16="http://schemas.microsoft.com/office/drawing/2014/main" id="{5E935C31-57D3-9C3B-5EDE-C226DFA9F055}"/>
              </a:ext>
            </a:extLst>
          </p:cNvPr>
          <p:cNvGraphicFramePr>
            <a:graphicFrameLocks noGrp="1"/>
          </p:cNvGraphicFramePr>
          <p:nvPr>
            <p:ph idx="1"/>
            <p:extLst>
              <p:ext uri="{D42A27DB-BD31-4B8C-83A1-F6EECF244321}">
                <p14:modId xmlns:p14="http://schemas.microsoft.com/office/powerpoint/2010/main" val="3463504178"/>
              </p:ext>
            </p:extLst>
          </p:nvPr>
        </p:nvGraphicFramePr>
        <p:xfrm>
          <a:off x="1141413" y="1995488"/>
          <a:ext cx="10227627" cy="411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788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Output</a:t>
            </a:r>
          </a:p>
        </p:txBody>
      </p:sp>
      <p:pic>
        <p:nvPicPr>
          <p:cNvPr id="7" name="Content Placeholder 6" descr="A screenshot of a computer&#10;&#10;Description automatically generated">
            <a:extLst>
              <a:ext uri="{FF2B5EF4-FFF2-40B4-BE49-F238E27FC236}">
                <a16:creationId xmlns:a16="http://schemas.microsoft.com/office/drawing/2014/main" id="{1A6B1E49-0ABA-2CB9-1146-D7A8C9916CE0}"/>
              </a:ext>
            </a:extLst>
          </p:cNvPr>
          <p:cNvPicPr>
            <a:picLocks noGrp="1" noChangeAspect="1"/>
          </p:cNvPicPr>
          <p:nvPr>
            <p:ph sz="half" idx="1"/>
          </p:nvPr>
        </p:nvPicPr>
        <p:blipFill>
          <a:blip r:embed="rId2"/>
          <a:stretch>
            <a:fillRect/>
          </a:stretch>
        </p:blipFill>
        <p:spPr>
          <a:xfrm>
            <a:off x="737008" y="2097088"/>
            <a:ext cx="5282795" cy="1743392"/>
          </a:xfrm>
        </p:spPr>
      </p:pic>
      <p:pic>
        <p:nvPicPr>
          <p:cNvPr id="9" name="Content Placeholder 8" descr="A screen shot of a computer&#10;&#10;Description automatically generated">
            <a:extLst>
              <a:ext uri="{FF2B5EF4-FFF2-40B4-BE49-F238E27FC236}">
                <a16:creationId xmlns:a16="http://schemas.microsoft.com/office/drawing/2014/main" id="{AB907BA9-36AF-78D4-74D0-A2B9BC709123}"/>
              </a:ext>
            </a:extLst>
          </p:cNvPr>
          <p:cNvPicPr>
            <a:picLocks noGrp="1" noChangeAspect="1"/>
          </p:cNvPicPr>
          <p:nvPr>
            <p:ph sz="half" idx="2"/>
          </p:nvPr>
        </p:nvPicPr>
        <p:blipFill>
          <a:blip r:embed="rId3"/>
          <a:stretch>
            <a:fillRect/>
          </a:stretch>
        </p:blipFill>
        <p:spPr>
          <a:xfrm>
            <a:off x="737008" y="4070773"/>
            <a:ext cx="5282795" cy="2305982"/>
          </a:xfrm>
        </p:spPr>
      </p:pic>
      <p:pic>
        <p:nvPicPr>
          <p:cNvPr id="11" name="Picture 10" descr="A screen shot of a computer&#10;&#10;Description automatically generated">
            <a:extLst>
              <a:ext uri="{FF2B5EF4-FFF2-40B4-BE49-F238E27FC236}">
                <a16:creationId xmlns:a16="http://schemas.microsoft.com/office/drawing/2014/main" id="{19DC4E9A-5B0E-E0DB-5F0E-17857960D802}"/>
              </a:ext>
            </a:extLst>
          </p:cNvPr>
          <p:cNvPicPr>
            <a:picLocks noChangeAspect="1"/>
          </p:cNvPicPr>
          <p:nvPr/>
        </p:nvPicPr>
        <p:blipFill>
          <a:blip r:embed="rId4"/>
          <a:stretch>
            <a:fillRect/>
          </a:stretch>
        </p:blipFill>
        <p:spPr>
          <a:xfrm>
            <a:off x="6258562" y="4070773"/>
            <a:ext cx="5196430" cy="2311062"/>
          </a:xfrm>
          <a:prstGeom prst="rect">
            <a:avLst/>
          </a:prstGeom>
        </p:spPr>
      </p:pic>
      <p:pic>
        <p:nvPicPr>
          <p:cNvPr id="13" name="Picture 12" descr="A black rectangular object with a white border&#10;&#10;Description automatically generated">
            <a:extLst>
              <a:ext uri="{FF2B5EF4-FFF2-40B4-BE49-F238E27FC236}">
                <a16:creationId xmlns:a16="http://schemas.microsoft.com/office/drawing/2014/main" id="{93DC9093-3A2F-A4AD-3441-F115099C4DD7}"/>
              </a:ext>
            </a:extLst>
          </p:cNvPr>
          <p:cNvPicPr>
            <a:picLocks noChangeAspect="1"/>
          </p:cNvPicPr>
          <p:nvPr/>
        </p:nvPicPr>
        <p:blipFill>
          <a:blip r:embed="rId5"/>
          <a:stretch>
            <a:fillRect/>
          </a:stretch>
        </p:blipFill>
        <p:spPr>
          <a:xfrm>
            <a:off x="6260150" y="2022988"/>
            <a:ext cx="5193254" cy="1891592"/>
          </a:xfrm>
          <a:prstGeom prst="rect">
            <a:avLst/>
          </a:prstGeom>
        </p:spPr>
      </p:pic>
    </p:spTree>
    <p:extLst>
      <p:ext uri="{BB962C8B-B14F-4D97-AF65-F5344CB8AC3E}">
        <p14:creationId xmlns:p14="http://schemas.microsoft.com/office/powerpoint/2010/main" val="423964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Final  Result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lvl="0"/>
            <a:r>
              <a:rPr lang="en-US" b="0" i="0" dirty="0">
                <a:effectLst/>
                <a:latin typeface="Söhne"/>
              </a:rPr>
              <a:t>the primary seed URL is </a:t>
            </a:r>
            <a:r>
              <a:rPr lang="en-US" b="0" i="0" u="none" strike="noStrike" dirty="0">
                <a:effectLst/>
                <a:latin typeface="Söhne"/>
                <a:hlinkClick r:id="rId2">
                  <a:extLst>
                    <a:ext uri="{A12FA001-AC4F-418D-AE19-62706E023703}">
                      <ahyp:hlinkClr xmlns:ahyp="http://schemas.microsoft.com/office/drawing/2018/hyperlinkcolor" val="tx"/>
                    </a:ext>
                  </a:extLst>
                </a:hlinkClick>
              </a:rPr>
              <a:t>https://kayak.com</a:t>
            </a:r>
            <a:r>
              <a:rPr lang="en-US" b="0" i="0" dirty="0">
                <a:effectLst/>
                <a:latin typeface="Söhne"/>
              </a:rPr>
              <a:t>, and subsequent URLs are discovered through the crawling process. The choice of seed URL can impact the focus and relevance of the crawled pages. In this case, the focus is on travel-related content, particularly flights and hotels.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56CE-006B-EC86-83B3-061893A6CF99}"/>
              </a:ext>
            </a:extLst>
          </p:cNvPr>
          <p:cNvSpPr>
            <a:spLocks noGrp="1"/>
          </p:cNvSpPr>
          <p:nvPr>
            <p:ph type="title"/>
          </p:nvPr>
        </p:nvSpPr>
        <p:spPr/>
        <p:txBody>
          <a:bodyPr/>
          <a:lstStyle/>
          <a:p>
            <a:r>
              <a:rPr lang="en-IN" b="1" i="0" dirty="0">
                <a:effectLst/>
                <a:latin typeface="Söhne"/>
              </a:rPr>
              <a:t>BFS vs. DFS Performance</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07CE3D1F-A942-1D54-6DC3-CF8A538B21EA}"/>
              </a:ext>
            </a:extLst>
          </p:cNvPr>
          <p:cNvSpPr>
            <a:spLocks noGrp="1"/>
          </p:cNvSpPr>
          <p:nvPr>
            <p:ph sz="half" idx="1"/>
          </p:nvPr>
        </p:nvSpPr>
        <p:spPr>
          <a:xfrm>
            <a:off x="762000" y="2011680"/>
            <a:ext cx="5257799" cy="3779520"/>
          </a:xfrm>
        </p:spPr>
        <p:txBody>
          <a:bodyPr>
            <a:normAutofit fontScale="62500" lnSpcReduction="20000"/>
          </a:bodyPr>
          <a:lstStyle/>
          <a:p>
            <a:pPr algn="l"/>
            <a:r>
              <a:rPr lang="en-US" b="1" i="0" dirty="0">
                <a:effectLst/>
                <a:latin typeface="Söhne"/>
              </a:rPr>
              <a:t>BFS (Breadth-First Search):</a:t>
            </a:r>
            <a:endParaRPr lang="en-US" b="0" i="0" dirty="0">
              <a:effectLst/>
              <a:latin typeface="Söhne"/>
            </a:endParaRPr>
          </a:p>
          <a:p>
            <a:pPr algn="l">
              <a:buFont typeface="Arial" panose="020B0604020202020204" pitchFamily="34" charset="0"/>
              <a:buChar char="•"/>
            </a:pPr>
            <a:r>
              <a:rPr lang="en-US" b="0" i="0" dirty="0">
                <a:effectLst/>
                <a:latin typeface="Söhne"/>
              </a:rPr>
              <a:t>Pros:</a:t>
            </a:r>
          </a:p>
          <a:p>
            <a:pPr marL="742950" lvl="1" indent="-285750" algn="l">
              <a:buFont typeface="Arial" panose="020B0604020202020204" pitchFamily="34" charset="0"/>
              <a:buChar char="•"/>
            </a:pPr>
            <a:r>
              <a:rPr lang="en-US" b="0" i="0" dirty="0">
                <a:effectLst/>
                <a:latin typeface="Söhne"/>
              </a:rPr>
              <a:t>Covers a broad range of topics quickly.</a:t>
            </a:r>
          </a:p>
          <a:p>
            <a:pPr marL="742950" lvl="1" indent="-285750" algn="l">
              <a:buFont typeface="Arial" panose="020B0604020202020204" pitchFamily="34" charset="0"/>
              <a:buChar char="•"/>
            </a:pPr>
            <a:r>
              <a:rPr lang="en-US" b="0" i="0" dirty="0">
                <a:effectLst/>
                <a:latin typeface="Söhne"/>
              </a:rPr>
              <a:t>Good for discovering a variety of content.</a:t>
            </a:r>
          </a:p>
          <a:p>
            <a:pPr algn="l">
              <a:buFont typeface="Arial" panose="020B0604020202020204" pitchFamily="34" charset="0"/>
              <a:buChar char="•"/>
            </a:pPr>
            <a:r>
              <a:rPr lang="en-US" b="0" i="0" dirty="0">
                <a:effectLst/>
                <a:latin typeface="Söhne"/>
              </a:rPr>
              <a:t>Cons:</a:t>
            </a:r>
          </a:p>
          <a:p>
            <a:pPr marL="742950" lvl="1" indent="-285750" algn="l">
              <a:buFont typeface="Arial" panose="020B0604020202020204" pitchFamily="34" charset="0"/>
              <a:buChar char="•"/>
            </a:pPr>
            <a:r>
              <a:rPr lang="en-US" b="0" i="0" dirty="0">
                <a:effectLst/>
                <a:latin typeface="Söhne"/>
              </a:rPr>
              <a:t>May not deeply explore specific topics.</a:t>
            </a:r>
          </a:p>
          <a:p>
            <a:pPr algn="l"/>
            <a:r>
              <a:rPr lang="en-US" b="1" i="0" dirty="0">
                <a:effectLst/>
                <a:latin typeface="Söhne"/>
              </a:rPr>
              <a:t>DFS (Depth-First Search):</a:t>
            </a:r>
            <a:endParaRPr lang="en-US" b="0" i="0" dirty="0">
              <a:effectLst/>
              <a:latin typeface="Söhne"/>
            </a:endParaRPr>
          </a:p>
          <a:p>
            <a:pPr algn="l">
              <a:buFont typeface="Arial" panose="020B0604020202020204" pitchFamily="34" charset="0"/>
              <a:buChar char="•"/>
            </a:pPr>
            <a:r>
              <a:rPr lang="en-US" b="0" i="0" dirty="0">
                <a:effectLst/>
                <a:latin typeface="Söhne"/>
              </a:rPr>
              <a:t>Pros:</a:t>
            </a:r>
          </a:p>
          <a:p>
            <a:pPr marL="742950" lvl="1" indent="-285750" algn="l">
              <a:buFont typeface="Arial" panose="020B0604020202020204" pitchFamily="34" charset="0"/>
              <a:buChar char="•"/>
            </a:pPr>
            <a:r>
              <a:rPr lang="en-US" b="0" i="0" dirty="0">
                <a:effectLst/>
                <a:latin typeface="Söhne"/>
              </a:rPr>
              <a:t>Focuses on specific topics deeply.</a:t>
            </a:r>
          </a:p>
          <a:p>
            <a:pPr marL="742950" lvl="1" indent="-285750" algn="l">
              <a:buFont typeface="Arial" panose="020B0604020202020204" pitchFamily="34" charset="0"/>
              <a:buChar char="•"/>
            </a:pPr>
            <a:r>
              <a:rPr lang="en-US" b="0" i="0" dirty="0">
                <a:effectLst/>
                <a:latin typeface="Söhne"/>
              </a:rPr>
              <a:t>Can uncover detailed information on a particular subject.</a:t>
            </a:r>
          </a:p>
          <a:p>
            <a:pPr algn="l">
              <a:buFont typeface="Arial" panose="020B0604020202020204" pitchFamily="34" charset="0"/>
              <a:buChar char="•"/>
            </a:pPr>
            <a:r>
              <a:rPr lang="en-US" b="0" i="0" dirty="0">
                <a:effectLst/>
                <a:latin typeface="Söhne"/>
              </a:rPr>
              <a:t>Cons:</a:t>
            </a:r>
          </a:p>
          <a:p>
            <a:pPr marL="742950" lvl="1" indent="-285750" algn="l">
              <a:buFont typeface="Arial" panose="020B0604020202020204" pitchFamily="34" charset="0"/>
              <a:buChar char="•"/>
            </a:pPr>
            <a:r>
              <a:rPr lang="en-US" b="0" i="0" dirty="0">
                <a:effectLst/>
                <a:latin typeface="Söhne"/>
              </a:rPr>
              <a:t>May miss relevant content in other areas.</a:t>
            </a:r>
          </a:p>
          <a:p>
            <a:endParaRPr lang="en-IN" dirty="0"/>
          </a:p>
        </p:txBody>
      </p:sp>
      <p:sp>
        <p:nvSpPr>
          <p:cNvPr id="4" name="Content Placeholder 3">
            <a:extLst>
              <a:ext uri="{FF2B5EF4-FFF2-40B4-BE49-F238E27FC236}">
                <a16:creationId xmlns:a16="http://schemas.microsoft.com/office/drawing/2014/main" id="{94F898FC-A4A2-84DA-4356-79801BE7C196}"/>
              </a:ext>
            </a:extLst>
          </p:cNvPr>
          <p:cNvSpPr>
            <a:spLocks noGrp="1"/>
          </p:cNvSpPr>
          <p:nvPr>
            <p:ph sz="half" idx="2"/>
          </p:nvPr>
        </p:nvSpPr>
        <p:spPr>
          <a:xfrm>
            <a:off x="6172200" y="1940560"/>
            <a:ext cx="5176520" cy="3850640"/>
          </a:xfrm>
        </p:spPr>
        <p:txBody>
          <a:bodyPr>
            <a:normAutofit fontScale="62500" lnSpcReduction="20000"/>
          </a:bodyPr>
          <a:lstStyle/>
          <a:p>
            <a:pPr algn="l"/>
            <a:r>
              <a:rPr lang="en-US" b="1" i="0" dirty="0">
                <a:effectLst/>
                <a:latin typeface="Söhne"/>
              </a:rPr>
              <a:t>Performance in terms of Time:</a:t>
            </a:r>
            <a:endParaRPr lang="en-US" b="0" i="0" dirty="0">
              <a:effectLst/>
              <a:latin typeface="Söhne"/>
            </a:endParaRPr>
          </a:p>
          <a:p>
            <a:pPr algn="l">
              <a:buFont typeface="Arial" panose="020B0604020202020204" pitchFamily="34" charset="0"/>
              <a:buChar char="•"/>
            </a:pPr>
            <a:r>
              <a:rPr lang="en-US" b="0" i="0" dirty="0">
                <a:effectLst/>
                <a:latin typeface="Söhne"/>
              </a:rPr>
              <a:t>The crawl uses a hybrid approach with BFS for the first level and DFS for subsequent levels.</a:t>
            </a:r>
          </a:p>
          <a:p>
            <a:pPr algn="l">
              <a:buFont typeface="Arial" panose="020B0604020202020204" pitchFamily="34" charset="0"/>
              <a:buChar char="•"/>
            </a:pPr>
            <a:r>
              <a:rPr lang="en-US" b="0" i="0" dirty="0">
                <a:effectLst/>
                <a:latin typeface="Söhne"/>
              </a:rPr>
              <a:t>The total time taken is 112.96 seconds, with an average time per page of 0.98 seconds.</a:t>
            </a:r>
          </a:p>
          <a:p>
            <a:pPr algn="l">
              <a:buFont typeface="Arial" panose="020B0604020202020204" pitchFamily="34" charset="0"/>
              <a:buChar char="•"/>
            </a:pPr>
            <a:r>
              <a:rPr lang="en-US" b="0" i="0" dirty="0">
                <a:effectLst/>
                <a:latin typeface="Söhne"/>
              </a:rPr>
              <a:t>The hybrid approach balances breadth and depth, optimizing for efficiency.</a:t>
            </a:r>
          </a:p>
          <a:p>
            <a:pPr algn="l"/>
            <a:r>
              <a:rPr lang="en-US" b="1" i="0" dirty="0">
                <a:effectLst/>
                <a:latin typeface="Söhne"/>
              </a:rPr>
              <a:t>Adaptability:</a:t>
            </a:r>
            <a:endParaRPr lang="en-US" b="0" i="0" dirty="0">
              <a:effectLst/>
              <a:latin typeface="Söhne"/>
            </a:endParaRPr>
          </a:p>
          <a:p>
            <a:pPr algn="l">
              <a:buFont typeface="Arial" panose="020B0604020202020204" pitchFamily="34" charset="0"/>
              <a:buChar char="•"/>
            </a:pPr>
            <a:r>
              <a:rPr lang="en-US" b="0" i="0" dirty="0">
                <a:effectLst/>
                <a:latin typeface="Söhne"/>
              </a:rPr>
              <a:t>The hybrid approach is adaptable, combining the advantages of both BFS and DFS.</a:t>
            </a:r>
          </a:p>
          <a:p>
            <a:pPr algn="l">
              <a:buFont typeface="Arial" panose="020B0604020202020204" pitchFamily="34" charset="0"/>
              <a:buChar char="•"/>
            </a:pPr>
            <a:r>
              <a:rPr lang="en-US" b="0" i="0" dirty="0">
                <a:effectLst/>
                <a:latin typeface="Söhne"/>
              </a:rPr>
              <a:t>It efficiently explores the broader landscape while ensuring in-depth coverage of specific areas.</a:t>
            </a:r>
          </a:p>
          <a:p>
            <a:endParaRPr lang="en-IN" dirty="0"/>
          </a:p>
        </p:txBody>
      </p:sp>
    </p:spTree>
    <p:extLst>
      <p:ext uri="{BB962C8B-B14F-4D97-AF65-F5344CB8AC3E}">
        <p14:creationId xmlns:p14="http://schemas.microsoft.com/office/powerpoint/2010/main" val="327805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4936-E5AB-66D2-0FC3-721EE9BC062B}"/>
              </a:ext>
            </a:extLst>
          </p:cNvPr>
          <p:cNvSpPr>
            <a:spLocks noGrp="1"/>
          </p:cNvSpPr>
          <p:nvPr>
            <p:ph type="title"/>
          </p:nvPr>
        </p:nvSpPr>
        <p:spPr/>
        <p:txBody>
          <a:bodyPr/>
          <a:lstStyle/>
          <a:p>
            <a:r>
              <a:rPr lang="en-IN" b="1" i="0" dirty="0">
                <a:effectLst/>
                <a:latin typeface="Söhne"/>
              </a:rPr>
              <a:t>Influence of Crawl Depth</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FB469D70-4A1C-0FAB-8D16-611A5A54722F}"/>
              </a:ext>
            </a:extLst>
          </p:cNvPr>
          <p:cNvSpPr>
            <a:spLocks noGrp="1"/>
          </p:cNvSpPr>
          <p:nvPr>
            <p:ph sz="half" idx="1"/>
          </p:nvPr>
        </p:nvSpPr>
        <p:spPr>
          <a:xfrm>
            <a:off x="1141410" y="2249486"/>
            <a:ext cx="9905998" cy="3541714"/>
          </a:xfrm>
        </p:spPr>
        <p:txBody>
          <a:bodyPr>
            <a:normAutofit fontScale="70000" lnSpcReduction="20000"/>
          </a:bodyPr>
          <a:lstStyle/>
          <a:p>
            <a:pPr marL="0" indent="0" algn="l">
              <a:buNone/>
            </a:pPr>
            <a:r>
              <a:rPr lang="en-US" sz="2900" b="1" i="0" dirty="0">
                <a:effectLst/>
                <a:latin typeface="Söhne"/>
              </a:rPr>
              <a:t>Observations:</a:t>
            </a:r>
            <a:endParaRPr lang="en-US" sz="2900" b="0" i="0" dirty="0">
              <a:effectLst/>
              <a:latin typeface="Söhne"/>
            </a:endParaRPr>
          </a:p>
          <a:p>
            <a:pPr algn="l">
              <a:buFont typeface="Arial" panose="020B0604020202020204" pitchFamily="34" charset="0"/>
              <a:buChar char="•"/>
            </a:pPr>
            <a:r>
              <a:rPr lang="en-US" sz="2900" b="0" i="0" dirty="0">
                <a:effectLst/>
                <a:latin typeface="Söhne"/>
              </a:rPr>
              <a:t>Depth influences page ranks, with depth 1 having the highest rank.</a:t>
            </a:r>
          </a:p>
          <a:p>
            <a:pPr algn="l">
              <a:buFont typeface="Arial" panose="020B0604020202020204" pitchFamily="34" charset="0"/>
              <a:buChar char="•"/>
            </a:pPr>
            <a:r>
              <a:rPr lang="en-US" sz="2900" b="0" i="0" dirty="0">
                <a:effectLst/>
                <a:latin typeface="Söhne"/>
              </a:rPr>
              <a:t>Different depths reveal different levels of information, from main pages to specific content.</a:t>
            </a:r>
          </a:p>
          <a:p>
            <a:pPr marL="0" indent="0" algn="l">
              <a:buNone/>
            </a:pPr>
            <a:endParaRPr lang="en-US" sz="2900" b="0" i="0" dirty="0">
              <a:effectLst/>
              <a:latin typeface="Söhne"/>
            </a:endParaRPr>
          </a:p>
          <a:p>
            <a:pPr marL="0" indent="0" algn="l">
              <a:buNone/>
            </a:pPr>
            <a:r>
              <a:rPr lang="en-US" sz="2900" b="1" i="0" dirty="0">
                <a:effectLst/>
                <a:latin typeface="Söhne"/>
              </a:rPr>
              <a:t>Recommendations:</a:t>
            </a:r>
            <a:endParaRPr lang="en-US" sz="2900" b="0" i="0" dirty="0">
              <a:effectLst/>
              <a:latin typeface="Söhne"/>
            </a:endParaRPr>
          </a:p>
          <a:p>
            <a:pPr algn="l">
              <a:buFont typeface="Arial" panose="020B0604020202020204" pitchFamily="34" charset="0"/>
              <a:buChar char="•"/>
            </a:pPr>
            <a:r>
              <a:rPr lang="en-US" sz="2900" b="0" i="0" dirty="0">
                <a:effectLst/>
                <a:latin typeface="Söhne"/>
              </a:rPr>
              <a:t>Adjusting crawl depth can tailor the focus of the crawl.</a:t>
            </a:r>
          </a:p>
          <a:p>
            <a:pPr algn="l">
              <a:buFont typeface="Arial" panose="020B0604020202020204" pitchFamily="34" charset="0"/>
              <a:buChar char="•"/>
            </a:pPr>
            <a:r>
              <a:rPr lang="en-US" sz="2900" b="0" i="0" dirty="0">
                <a:effectLst/>
                <a:latin typeface="Söhne"/>
              </a:rPr>
              <a:t>Shallower depths may capture general information, while deeper depths can uncover specific details</a:t>
            </a:r>
          </a:p>
          <a:p>
            <a:endParaRPr lang="en-IN" dirty="0"/>
          </a:p>
        </p:txBody>
      </p:sp>
    </p:spTree>
    <p:extLst>
      <p:ext uri="{BB962C8B-B14F-4D97-AF65-F5344CB8AC3E}">
        <p14:creationId xmlns:p14="http://schemas.microsoft.com/office/powerpoint/2010/main" val="309448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1AB094-255D-4209-9F10-5DE56C6C432C}"/>
              </a:ext>
            </a:extLst>
          </p:cNvPr>
          <p:cNvSpPr>
            <a:spLocks noGrp="1"/>
          </p:cNvSpPr>
          <p:nvPr>
            <p:ph type="title"/>
          </p:nvPr>
        </p:nvSpPr>
        <p:spPr/>
        <p:txBody>
          <a:bodyPr/>
          <a:lstStyle/>
          <a:p>
            <a:r>
              <a:rPr lang="en-US" b="1" i="0" dirty="0">
                <a:effectLst/>
                <a:latin typeface="Söhne"/>
              </a:rPr>
              <a:t>Keyword Tracking and Page Ranks</a:t>
            </a:r>
            <a:br>
              <a:rPr lang="en-US" b="1" i="0" dirty="0">
                <a:effectLst/>
                <a:latin typeface="Söhne"/>
              </a:rPr>
            </a:br>
            <a:endParaRPr lang="en-IN" dirty="0"/>
          </a:p>
        </p:txBody>
      </p:sp>
      <p:sp>
        <p:nvSpPr>
          <p:cNvPr id="6" name="Content Placeholder 5">
            <a:extLst>
              <a:ext uri="{FF2B5EF4-FFF2-40B4-BE49-F238E27FC236}">
                <a16:creationId xmlns:a16="http://schemas.microsoft.com/office/drawing/2014/main" id="{E44B34F5-AB50-295F-8558-F5CA41284A10}"/>
              </a:ext>
            </a:extLst>
          </p:cNvPr>
          <p:cNvSpPr>
            <a:spLocks noGrp="1"/>
          </p:cNvSpPr>
          <p:nvPr>
            <p:ph idx="1"/>
          </p:nvPr>
        </p:nvSpPr>
        <p:spPr>
          <a:xfrm>
            <a:off x="1066800" y="1686560"/>
            <a:ext cx="9980611" cy="4104641"/>
          </a:xfrm>
        </p:spPr>
        <p:txBody>
          <a:bodyPr>
            <a:normAutofit fontScale="92500" lnSpcReduction="20000"/>
          </a:bodyPr>
          <a:lstStyle/>
          <a:p>
            <a:pPr algn="l"/>
            <a:r>
              <a:rPr lang="en-US" b="1" i="0" dirty="0">
                <a:effectLst/>
                <a:latin typeface="Söhne"/>
              </a:rPr>
              <a:t>Accuracy of Keyword Tracking:</a:t>
            </a:r>
            <a:endParaRPr lang="en-US" b="0" i="0" dirty="0">
              <a:effectLst/>
              <a:latin typeface="Söhne"/>
            </a:endParaRPr>
          </a:p>
          <a:p>
            <a:pPr lvl="1"/>
            <a:r>
              <a:rPr lang="en-US" b="0" i="0" dirty="0">
                <a:effectLst/>
                <a:latin typeface="Söhne"/>
              </a:rPr>
              <a:t>Keyword frequencies indicate a strong focus on travel-related terms.</a:t>
            </a:r>
          </a:p>
          <a:p>
            <a:pPr lvl="1"/>
            <a:r>
              <a:rPr lang="en-US" b="0" i="0" dirty="0">
                <a:effectLst/>
                <a:latin typeface="Söhne"/>
              </a:rPr>
              <a:t>The top keywords include "travel," "flight," "hotel," "price," "search," "holiday," and "destination."</a:t>
            </a:r>
          </a:p>
          <a:p>
            <a:pPr algn="l"/>
            <a:r>
              <a:rPr lang="en-US" b="1" i="0" dirty="0">
                <a:effectLst/>
                <a:latin typeface="Söhne"/>
              </a:rPr>
              <a:t>Correlation with Page Ranks:</a:t>
            </a:r>
            <a:endParaRPr lang="en-US" b="0" i="0" dirty="0">
              <a:effectLst/>
              <a:latin typeface="Söhne"/>
            </a:endParaRPr>
          </a:p>
          <a:p>
            <a:pPr lvl="1"/>
            <a:r>
              <a:rPr lang="en-US" b="0" i="0" dirty="0">
                <a:effectLst/>
                <a:latin typeface="Söhne"/>
              </a:rPr>
              <a:t>Higher-ranked pages are likely more central or important in the context of the website.</a:t>
            </a:r>
          </a:p>
          <a:p>
            <a:pPr lvl="1"/>
            <a:r>
              <a:rPr lang="en-US" b="0" i="0" dirty="0">
                <a:effectLst/>
                <a:latin typeface="Söhne"/>
              </a:rPr>
              <a:t>Correlating page ranks with keyword frequencies helps identify key topics.</a:t>
            </a:r>
          </a:p>
          <a:p>
            <a:pPr algn="l"/>
            <a:r>
              <a:rPr lang="en-US" b="1" i="0" dirty="0">
                <a:effectLst/>
                <a:latin typeface="Söhne"/>
              </a:rPr>
              <a:t>Recommendations:</a:t>
            </a:r>
            <a:endParaRPr lang="en-US" b="0" i="0" dirty="0">
              <a:effectLst/>
              <a:latin typeface="Söhne"/>
            </a:endParaRPr>
          </a:p>
          <a:p>
            <a:pPr lvl="1"/>
            <a:r>
              <a:rPr lang="en-US" b="0" i="0" dirty="0">
                <a:effectLst/>
                <a:latin typeface="Söhne"/>
              </a:rPr>
              <a:t>Further analysis can validate the correlation between page ranks and content relevance.</a:t>
            </a:r>
          </a:p>
          <a:p>
            <a:pPr lvl="1"/>
            <a:r>
              <a:rPr lang="en-US" b="0" i="0" dirty="0">
                <a:effectLst/>
                <a:latin typeface="Söhne"/>
              </a:rPr>
              <a:t>Evaluate the effectiveness of keyword tracking in capturing the main themes of the crawled content.</a:t>
            </a:r>
          </a:p>
          <a:p>
            <a:endParaRPr lang="en-IN" dirty="0"/>
          </a:p>
        </p:txBody>
      </p:sp>
    </p:spTree>
    <p:extLst>
      <p:ext uri="{BB962C8B-B14F-4D97-AF65-F5344CB8AC3E}">
        <p14:creationId xmlns:p14="http://schemas.microsoft.com/office/powerpoint/2010/main" val="25496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C1024D4-0A7C-A239-BA9F-F21593A29CBE}"/>
              </a:ext>
            </a:extLst>
          </p:cNvPr>
          <p:cNvSpPr>
            <a:spLocks noGrp="1"/>
          </p:cNvSpPr>
          <p:nvPr>
            <p:ph type="body" idx="1"/>
          </p:nvPr>
        </p:nvSpPr>
        <p:spPr>
          <a:xfrm>
            <a:off x="1755122" y="1436144"/>
            <a:ext cx="3196899" cy="685800"/>
          </a:xfrm>
        </p:spPr>
        <p:txBody>
          <a:bodyPr/>
          <a:lstStyle/>
          <a:p>
            <a:r>
              <a:rPr lang="en-US" b="1" i="0" dirty="0">
                <a:effectLst/>
                <a:latin typeface="Söhne"/>
              </a:rPr>
              <a:t>Summary of Key Findings and Achievements</a:t>
            </a:r>
            <a:endParaRPr lang="en-IN" dirty="0"/>
          </a:p>
        </p:txBody>
      </p:sp>
      <p:sp>
        <p:nvSpPr>
          <p:cNvPr id="8" name="Text Placeholder 7">
            <a:extLst>
              <a:ext uri="{FF2B5EF4-FFF2-40B4-BE49-F238E27FC236}">
                <a16:creationId xmlns:a16="http://schemas.microsoft.com/office/drawing/2014/main" id="{DEF3405A-6336-A6B1-6F1A-F9191C68CAB5}"/>
              </a:ext>
            </a:extLst>
          </p:cNvPr>
          <p:cNvSpPr>
            <a:spLocks noGrp="1"/>
          </p:cNvSpPr>
          <p:nvPr>
            <p:ph type="body" sz="half" idx="15"/>
          </p:nvPr>
        </p:nvSpPr>
        <p:spPr>
          <a:xfrm>
            <a:off x="1755122" y="2265110"/>
            <a:ext cx="3208735" cy="3674945"/>
          </a:xfrm>
        </p:spPr>
        <p:txBody>
          <a:bodyPr>
            <a:normAutofit/>
          </a:bodyPr>
          <a:lstStyle/>
          <a:p>
            <a:pPr algn="l">
              <a:buFont typeface="Arial" panose="020B0604020202020204" pitchFamily="34" charset="0"/>
              <a:buChar char="•"/>
            </a:pPr>
            <a:r>
              <a:rPr lang="en-US" b="0" i="0" dirty="0">
                <a:effectLst/>
                <a:latin typeface="Söhne"/>
              </a:rPr>
              <a:t>Throughout our project, we delved into the dynamic realm of web crawling, utilizing the powerful algorithms of Breadth-First Search (BFS) and Depth-First Search (DFS).</a:t>
            </a:r>
          </a:p>
          <a:p>
            <a:pPr algn="l">
              <a:buFont typeface="Arial" panose="020B0604020202020204" pitchFamily="34" charset="0"/>
              <a:buChar char="•"/>
            </a:pPr>
            <a:r>
              <a:rPr lang="en-US" b="0" i="0" dirty="0">
                <a:effectLst/>
                <a:latin typeface="Söhne"/>
              </a:rPr>
              <a:t>Key findings include the adaptability of BFS and DFS for dynamic content, real-time decision-making, and the effective prioritization of content in an ever-changing web landscape.</a:t>
            </a:r>
          </a:p>
          <a:p>
            <a:endParaRPr lang="en-IN" dirty="0"/>
          </a:p>
        </p:txBody>
      </p:sp>
      <p:sp>
        <p:nvSpPr>
          <p:cNvPr id="6" name="Text Placeholder 5">
            <a:extLst>
              <a:ext uri="{FF2B5EF4-FFF2-40B4-BE49-F238E27FC236}">
                <a16:creationId xmlns:a16="http://schemas.microsoft.com/office/drawing/2014/main" id="{0C6F40F0-9528-48D2-9A27-18669996E99E}"/>
              </a:ext>
            </a:extLst>
          </p:cNvPr>
          <p:cNvSpPr>
            <a:spLocks noGrp="1"/>
          </p:cNvSpPr>
          <p:nvPr>
            <p:ph type="body" sz="quarter" idx="3"/>
          </p:nvPr>
        </p:nvSpPr>
        <p:spPr>
          <a:xfrm>
            <a:off x="6096000" y="1356025"/>
            <a:ext cx="3184385" cy="685800"/>
          </a:xfrm>
        </p:spPr>
        <p:txBody>
          <a:bodyPr/>
          <a:lstStyle/>
          <a:p>
            <a:r>
              <a:rPr lang="en-US" b="1" i="0" dirty="0">
                <a:effectLst/>
                <a:latin typeface="Söhne"/>
              </a:rPr>
              <a:t>Reiteration of the Significance of the Project</a:t>
            </a:r>
            <a:endParaRPr lang="en-IN" dirty="0"/>
          </a:p>
        </p:txBody>
      </p:sp>
      <p:sp>
        <p:nvSpPr>
          <p:cNvPr id="9" name="Text Placeholder 8">
            <a:extLst>
              <a:ext uri="{FF2B5EF4-FFF2-40B4-BE49-F238E27FC236}">
                <a16:creationId xmlns:a16="http://schemas.microsoft.com/office/drawing/2014/main" id="{5A7A26F5-79AC-8083-0F79-E1407FE5AD9C}"/>
              </a:ext>
            </a:extLst>
          </p:cNvPr>
          <p:cNvSpPr>
            <a:spLocks noGrp="1"/>
          </p:cNvSpPr>
          <p:nvPr>
            <p:ph type="body" sz="half" idx="16"/>
          </p:nvPr>
        </p:nvSpPr>
        <p:spPr>
          <a:xfrm>
            <a:off x="6096000" y="2121944"/>
            <a:ext cx="3308717" cy="3282290"/>
          </a:xfrm>
        </p:spPr>
        <p:txBody>
          <a:bodyPr>
            <a:normAutofit lnSpcReduction="10000"/>
          </a:bodyPr>
          <a:lstStyle/>
          <a:p>
            <a:pPr algn="l">
              <a:buFont typeface="Arial" panose="020B0604020202020204" pitchFamily="34" charset="0"/>
              <a:buChar char="•"/>
            </a:pPr>
            <a:r>
              <a:rPr lang="en-US" b="0" i="0" dirty="0">
                <a:effectLst/>
                <a:latin typeface="Söhne"/>
              </a:rPr>
              <a:t>Our project addresses the critical need for dynamic web crawling strategies, recognizing the limitations of static approaches in an internet environment characterized by constant updates and changes.</a:t>
            </a:r>
          </a:p>
          <a:p>
            <a:pPr algn="l">
              <a:buFont typeface="Arial" panose="020B0604020202020204" pitchFamily="34" charset="0"/>
              <a:buChar char="•"/>
            </a:pPr>
            <a:r>
              <a:rPr lang="en-US" b="0" i="0" dirty="0">
                <a:effectLst/>
                <a:latin typeface="Söhne"/>
              </a:rPr>
              <a:t>The significance lies in the project's ability to harness BFS and DFS, providing an intelligent solution that adapts to the dynamic nature of web content, ensuring relevance and timeliness in information retrieval.</a:t>
            </a:r>
          </a:p>
          <a:p>
            <a:endParaRPr lang="en-IN" dirty="0"/>
          </a:p>
        </p:txBody>
      </p:sp>
    </p:spTree>
    <p:extLst>
      <p:ext uri="{BB962C8B-B14F-4D97-AF65-F5344CB8AC3E}">
        <p14:creationId xmlns:p14="http://schemas.microsoft.com/office/powerpoint/2010/main" val="1206840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A07B36-D661-DEFA-F0F1-4FAE401B7DB7}"/>
              </a:ext>
            </a:extLst>
          </p:cNvPr>
          <p:cNvSpPr>
            <a:spLocks noGrp="1"/>
          </p:cNvSpPr>
          <p:nvPr>
            <p:ph type="title"/>
          </p:nvPr>
        </p:nvSpPr>
        <p:spPr>
          <a:xfrm>
            <a:off x="1141412" y="575988"/>
            <a:ext cx="9905998" cy="1478570"/>
          </a:xfrm>
        </p:spPr>
        <p:txBody>
          <a:bodyPr/>
          <a:lstStyle/>
          <a:p>
            <a:r>
              <a:rPr lang="en-US" dirty="0"/>
              <a:t>References</a:t>
            </a:r>
            <a:endParaRPr lang="en-IN" dirty="0"/>
          </a:p>
        </p:txBody>
      </p:sp>
      <p:sp>
        <p:nvSpPr>
          <p:cNvPr id="10" name="Content Placeholder 9">
            <a:extLst>
              <a:ext uri="{FF2B5EF4-FFF2-40B4-BE49-F238E27FC236}">
                <a16:creationId xmlns:a16="http://schemas.microsoft.com/office/drawing/2014/main" id="{909609B2-ECB5-EFC3-9CFB-FC28904735C9}"/>
              </a:ext>
            </a:extLst>
          </p:cNvPr>
          <p:cNvSpPr>
            <a:spLocks noGrp="1"/>
          </p:cNvSpPr>
          <p:nvPr>
            <p:ph idx="1"/>
          </p:nvPr>
        </p:nvSpPr>
        <p:spPr/>
        <p:txBody>
          <a:bodyPr>
            <a:normAutofit/>
          </a:bodyPr>
          <a:lstStyle/>
          <a:p>
            <a:r>
              <a:rPr lang="en-IN" sz="800" b="0" i="0" dirty="0">
                <a:effectLst/>
                <a:latin typeface="KaTeX_Main"/>
              </a:rPr>
              <a:t>S. Brin and L. Page, "The Anatomy of a Large-Scale Hypertextual Web Search Engine,"</a:t>
            </a:r>
            <a:r>
              <a:rPr lang="en-IN" sz="800" b="0" i="0" dirty="0">
                <a:effectLst/>
                <a:latin typeface="Söhne"/>
              </a:rPr>
              <a:t> </a:t>
            </a:r>
            <a:r>
              <a:rPr lang="en-IN" sz="800" b="0" i="0" dirty="0">
                <a:effectLst/>
                <a:latin typeface="KaTeX_Main"/>
              </a:rPr>
              <a:t>Computer Networks, vol. 30, pp. 107-117, 1998. [Online]. </a:t>
            </a:r>
            <a:r>
              <a:rPr lang="en-IN" sz="800" b="0" i="0" dirty="0" err="1">
                <a:effectLst/>
                <a:latin typeface="KaTeX_Main"/>
              </a:rPr>
              <a:t>Available:Computer</a:t>
            </a:r>
            <a:r>
              <a:rPr lang="en-IN" sz="800" b="0" i="0" dirty="0">
                <a:effectLst/>
                <a:latin typeface="KaTeX_Main"/>
              </a:rPr>
              <a:t> Networks, vol. 30, pp. 107-117, 1998. [Online]. Available:</a:t>
            </a:r>
            <a:r>
              <a:rPr lang="en-IN" sz="800" b="0" i="0" dirty="0">
                <a:effectLst/>
                <a:latin typeface="Söhne"/>
              </a:rPr>
              <a:t> </a:t>
            </a:r>
            <a:r>
              <a:rPr lang="en-IN" sz="800" b="0" i="0" dirty="0">
                <a:effectLst/>
                <a:latin typeface="KaTeX_Main"/>
              </a:rPr>
              <a:t>http://www-db.stanford.edu/ backrub/</a:t>
            </a:r>
            <a:r>
              <a:rPr lang="en-IN" sz="800" b="0" i="0" dirty="0" err="1">
                <a:effectLst/>
                <a:latin typeface="KaTeX_Main"/>
              </a:rPr>
              <a:t>google.htmlhttp</a:t>
            </a:r>
            <a:r>
              <a:rPr lang="en-IN" sz="800" b="0" i="0" dirty="0">
                <a:effectLst/>
                <a:latin typeface="KaTeX_Main"/>
              </a:rPr>
              <a:t>://www-db.stanford.edu/ backrub/google.html</a:t>
            </a:r>
          </a:p>
          <a:p>
            <a:r>
              <a:rPr lang="en-IN" sz="800" b="0" i="0" dirty="0">
                <a:effectLst/>
                <a:latin typeface="KaTeX_Main"/>
              </a:rPr>
              <a:t>Jin, J.S. (2003). Indexing and Retrieving High Dimensional Visual Features. In: Feng, D.D., Siu, WC., Zhang, HJ. (eds) Multimedia Information Retrieval and Management. Signals and Communication Technology. Springer, Berlin, Heidelberg. </a:t>
            </a:r>
            <a:r>
              <a:rPr lang="en-IN" sz="800" b="0" i="0" dirty="0">
                <a:effectLst/>
                <a:latin typeface="KaTeX_Main"/>
                <a:hlinkClick r:id="rId2"/>
              </a:rPr>
              <a:t>https://doi.org/10.1007/978-3-662-05300-3_8</a:t>
            </a:r>
            <a:r>
              <a:rPr lang="en-IN" sz="800" b="0" i="0" dirty="0">
                <a:effectLst/>
                <a:latin typeface="KaTeX_Main"/>
              </a:rPr>
              <a:t>.</a:t>
            </a:r>
          </a:p>
          <a:p>
            <a:r>
              <a:rPr lang="en-US" sz="800" b="0" i="0" dirty="0">
                <a:effectLst/>
                <a:latin typeface="Roboto" panose="02000000000000000000" pitchFamily="2" charset="0"/>
              </a:rPr>
              <a:t>Chawla, A. (2013). CRAWLING THE WEB: DISCOVERY AND MAINTENANCE OF LARGE-SCALE WEB DATA. </a:t>
            </a:r>
            <a:r>
              <a:rPr lang="en-US" sz="800" b="0" i="1" dirty="0">
                <a:effectLst/>
                <a:latin typeface="Roboto" panose="02000000000000000000" pitchFamily="2" charset="0"/>
              </a:rPr>
              <a:t>International Journal of Advances in Engineering Sciences, 3</a:t>
            </a:r>
            <a:r>
              <a:rPr lang="en-US" sz="800" b="0" i="0" dirty="0">
                <a:effectLst/>
                <a:latin typeface="Roboto" panose="02000000000000000000" pitchFamily="2" charset="0"/>
              </a:rPr>
              <a:t>, 62-66.</a:t>
            </a:r>
          </a:p>
          <a:p>
            <a:r>
              <a:rPr lang="en-IN" sz="800" b="0" i="0" dirty="0">
                <a:effectLst/>
                <a:latin typeface="KaTeX_Main"/>
              </a:rPr>
              <a:t>J. Cho, H. Garcia-Molina, and L. Page, "Efficient crawling through URL ordering,"</a:t>
            </a:r>
            <a:r>
              <a:rPr lang="en-IN" sz="800" b="0" i="0" dirty="0">
                <a:effectLst/>
                <a:latin typeface="Söhne"/>
              </a:rPr>
              <a:t> </a:t>
            </a:r>
            <a:r>
              <a:rPr lang="en-IN" sz="800" b="0" i="0" dirty="0">
                <a:effectLst/>
                <a:latin typeface="KaTeX_Main"/>
              </a:rPr>
              <a:t>Computer Networks and ISDN Systems, vol. 30, no. 1-7, pp. 161-172, 1998.Computer Networks and ISDN Systems, vol. 30, no. 1-7, pp. 161-172, 1998.</a:t>
            </a:r>
            <a:r>
              <a:rPr lang="en-IN" sz="800" b="0" i="0" dirty="0">
                <a:effectLst/>
                <a:latin typeface="Söhne"/>
              </a:rPr>
              <a:t> </a:t>
            </a:r>
            <a:r>
              <a:rPr lang="en-IN" sz="800" b="0" i="0" dirty="0">
                <a:effectLst/>
                <a:latin typeface="KaTeX_Main"/>
              </a:rPr>
              <a:t>ISSN: 0169-7552, </a:t>
            </a:r>
            <a:r>
              <a:rPr lang="en-IN" sz="800" b="0" i="0" dirty="0" err="1">
                <a:effectLst/>
                <a:latin typeface="KaTeX_Main"/>
              </a:rPr>
              <a:t>doi</a:t>
            </a:r>
            <a:r>
              <a:rPr lang="en-IN" sz="800" b="0" i="0" dirty="0">
                <a:effectLst/>
                <a:latin typeface="KaTeX_Main"/>
              </a:rPr>
              <a:t>: 10.1016/S0169-7552(98)00108-1. [Online]. </a:t>
            </a:r>
            <a:r>
              <a:rPr lang="en-IN" sz="800" b="0" i="0" dirty="0" err="1">
                <a:effectLst/>
                <a:latin typeface="KaTeX_Main"/>
              </a:rPr>
              <a:t>Available:ISSN</a:t>
            </a:r>
            <a:r>
              <a:rPr lang="en-IN" sz="800" b="0" i="0" dirty="0">
                <a:effectLst/>
                <a:latin typeface="KaTeX_Main"/>
              </a:rPr>
              <a:t>: 0169-7552, </a:t>
            </a:r>
            <a:r>
              <a:rPr lang="en-IN" sz="800" b="0" i="0" dirty="0" err="1">
                <a:effectLst/>
                <a:latin typeface="KaTeX_Main"/>
              </a:rPr>
              <a:t>doi</a:t>
            </a:r>
            <a:r>
              <a:rPr lang="en-IN" sz="800" b="0" i="0" dirty="0">
                <a:effectLst/>
                <a:latin typeface="KaTeX_Main"/>
              </a:rPr>
              <a:t>: 10.1016/S0169-7552(98)00108-1. [Online]. Available:</a:t>
            </a:r>
            <a:r>
              <a:rPr lang="en-IN" sz="800" b="0" i="0" dirty="0">
                <a:effectLst/>
                <a:latin typeface="Söhne"/>
              </a:rPr>
              <a:t> </a:t>
            </a:r>
            <a:r>
              <a:rPr lang="en-IN" sz="800" b="0" i="0" dirty="0">
                <a:effectLst/>
                <a:latin typeface="KaTeX_Main"/>
                <a:hlinkClick r:id="rId3"/>
              </a:rPr>
              <a:t>https://www.sciencedirect.com/science/article/pii/S0169755298001081https://www.sciencedirect.com/science/article/pii/S0169755298001081</a:t>
            </a:r>
            <a:r>
              <a:rPr lang="en-IN" sz="800" b="0" i="0" dirty="0">
                <a:effectLst/>
                <a:latin typeface="KaTeX_Main"/>
              </a:rPr>
              <a:t>.</a:t>
            </a:r>
          </a:p>
          <a:p>
            <a:r>
              <a:rPr lang="en-IN" sz="800" b="0" i="0" dirty="0">
                <a:effectLst/>
                <a:latin typeface="-apple-system"/>
              </a:rPr>
              <a:t>Everitt, T., </a:t>
            </a:r>
            <a:r>
              <a:rPr lang="en-IN" sz="800" b="0" i="0" dirty="0" err="1">
                <a:effectLst/>
                <a:latin typeface="-apple-system"/>
              </a:rPr>
              <a:t>Hutter</a:t>
            </a:r>
            <a:r>
              <a:rPr lang="en-IN" sz="800" b="0" i="0" dirty="0">
                <a:effectLst/>
                <a:latin typeface="-apple-system"/>
              </a:rPr>
              <a:t>, M. (2015). Analytical Results on the BFS vs. DFS Algorithm Selection Problem: Part II: Graph Search. In: </a:t>
            </a:r>
            <a:r>
              <a:rPr lang="en-IN" sz="800" b="0" i="0" dirty="0" err="1">
                <a:effectLst/>
                <a:latin typeface="-apple-system"/>
              </a:rPr>
              <a:t>Pfahringer</a:t>
            </a:r>
            <a:r>
              <a:rPr lang="en-IN" sz="800" b="0" i="0" dirty="0">
                <a:effectLst/>
                <a:latin typeface="-apple-system"/>
              </a:rPr>
              <a:t>, B., Renz, J. (eds) AI 2015: Advances in Artificial Intelligence. AI 2015. Lecture Notes in Computer Science(), vol 9457. Springer, Cham. </a:t>
            </a:r>
            <a:r>
              <a:rPr lang="en-IN" sz="800" b="0" i="0" dirty="0">
                <a:effectLst/>
                <a:latin typeface="-apple-system"/>
                <a:hlinkClick r:id="rId4"/>
              </a:rPr>
              <a:t>https://doi.org/10.1007/978-3-319-26350-2_15</a:t>
            </a:r>
            <a:r>
              <a:rPr lang="en-IN" sz="800" b="0" i="0" dirty="0">
                <a:effectLst/>
                <a:latin typeface="-apple-system"/>
              </a:rPr>
              <a:t>.</a:t>
            </a:r>
          </a:p>
          <a:p>
            <a:r>
              <a:rPr lang="en-IN" sz="800" b="0" i="0" dirty="0">
                <a:effectLst/>
                <a:latin typeface="KaTeX_Main"/>
              </a:rPr>
              <a:t>S. </a:t>
            </a:r>
            <a:r>
              <a:rPr lang="en-IN" sz="800" b="0" i="0" dirty="0" err="1">
                <a:effectLst/>
                <a:latin typeface="KaTeX_Main"/>
              </a:rPr>
              <a:t>Abiteboul</a:t>
            </a:r>
            <a:r>
              <a:rPr lang="en-IN" sz="800" b="0" i="0" dirty="0">
                <a:effectLst/>
                <a:latin typeface="KaTeX_Main"/>
              </a:rPr>
              <a:t>, M. </a:t>
            </a:r>
            <a:r>
              <a:rPr lang="en-IN" sz="800" b="0" i="0" dirty="0" err="1">
                <a:effectLst/>
                <a:latin typeface="KaTeX_Main"/>
              </a:rPr>
              <a:t>Preda</a:t>
            </a:r>
            <a:r>
              <a:rPr lang="en-IN" sz="800" b="0" i="0" dirty="0">
                <a:effectLst/>
                <a:latin typeface="KaTeX_Main"/>
              </a:rPr>
              <a:t>, and G. </a:t>
            </a:r>
            <a:r>
              <a:rPr lang="en-IN" sz="800" b="0" i="0" dirty="0" err="1">
                <a:effectLst/>
                <a:latin typeface="KaTeX_Main"/>
              </a:rPr>
              <a:t>Cobena</a:t>
            </a:r>
            <a:r>
              <a:rPr lang="en-IN" sz="800" b="0" i="0" dirty="0">
                <a:effectLst/>
                <a:latin typeface="KaTeX_Main"/>
              </a:rPr>
              <a:t>, "Adaptive on-line page importance computation,"</a:t>
            </a:r>
            <a:r>
              <a:rPr lang="en-IN" sz="800" b="0" i="0" dirty="0">
                <a:effectLst/>
                <a:latin typeface="Söhne"/>
              </a:rPr>
              <a:t> </a:t>
            </a:r>
            <a:r>
              <a:rPr lang="en-IN" sz="800" b="0" i="0" dirty="0">
                <a:effectLst/>
                <a:latin typeface="KaTeX_Main"/>
              </a:rPr>
              <a:t>in Proceedings of the 12th International Conference on World Wide Web (WWW ’03),in </a:t>
            </a:r>
            <a:r>
              <a:rPr lang="en-IN" sz="800" b="0" i="1" dirty="0">
                <a:effectLst/>
                <a:latin typeface="KaTeX_Main"/>
              </a:rPr>
              <a:t>Proceedings of the 12th International Conference on World Wide Web (WWW ’03)</a:t>
            </a:r>
            <a:r>
              <a:rPr lang="en-IN" sz="800" b="0" i="0" dirty="0">
                <a:effectLst/>
                <a:latin typeface="KaTeX_Main"/>
              </a:rPr>
              <a:t>,</a:t>
            </a:r>
            <a:r>
              <a:rPr lang="en-IN" sz="800" b="0" i="0" dirty="0">
                <a:effectLst/>
                <a:latin typeface="Söhne"/>
              </a:rPr>
              <a:t> </a:t>
            </a:r>
            <a:r>
              <a:rPr lang="en-IN" sz="800" b="0" i="0" dirty="0">
                <a:effectLst/>
                <a:latin typeface="KaTeX_Main"/>
              </a:rPr>
              <a:t>New York, NY, USA, 2003, pp. 280-290.New York, NY, USA, 2003, pp. 280-290.</a:t>
            </a:r>
            <a:r>
              <a:rPr lang="en-IN" sz="800" b="0" i="0" dirty="0">
                <a:effectLst/>
                <a:latin typeface="Söhne"/>
              </a:rPr>
              <a:t> </a:t>
            </a:r>
            <a:r>
              <a:rPr lang="en-IN" sz="800" b="0" i="0" dirty="0">
                <a:effectLst/>
                <a:latin typeface="KaTeX_Main"/>
              </a:rPr>
              <a:t>DOI: 10.1145/775152.775192. [Online]. </a:t>
            </a:r>
            <a:r>
              <a:rPr lang="en-IN" sz="800" b="0" i="0" dirty="0" err="1">
                <a:effectLst/>
                <a:latin typeface="KaTeX_Main"/>
              </a:rPr>
              <a:t>Available:DOI</a:t>
            </a:r>
            <a:r>
              <a:rPr lang="en-IN" sz="800" b="0" i="0" dirty="0">
                <a:effectLst/>
                <a:latin typeface="KaTeX_Main"/>
              </a:rPr>
              <a:t>: 10.1145/775152.775192. [Online]. Available:</a:t>
            </a:r>
            <a:r>
              <a:rPr lang="en-IN" sz="800" b="0" i="0" dirty="0">
                <a:effectLst/>
                <a:latin typeface="Söhne"/>
              </a:rPr>
              <a:t> </a:t>
            </a:r>
            <a:r>
              <a:rPr lang="en-IN" sz="800" b="0" i="0" dirty="0">
                <a:effectLst/>
                <a:latin typeface="KaTeX_Main"/>
                <a:hlinkClick r:id="rId5"/>
              </a:rPr>
              <a:t>https://doi.org/10.1145/775152.775192https://doi.org/10.1145/775152.775192</a:t>
            </a:r>
            <a:r>
              <a:rPr lang="en-IN" sz="800" b="0" i="0" dirty="0">
                <a:effectLst/>
                <a:latin typeface="KaTeX_Main"/>
              </a:rPr>
              <a:t>.</a:t>
            </a:r>
          </a:p>
          <a:p>
            <a:r>
              <a:rPr lang="en-IN" sz="800" b="0" i="0" dirty="0">
                <a:effectLst/>
                <a:latin typeface="KaTeX_Main"/>
              </a:rPr>
              <a:t>G. Pant and P. Srinivasan, "Learning to crawl: Comparing classification schemes,"</a:t>
            </a:r>
            <a:r>
              <a:rPr lang="en-IN" sz="800" b="0" i="0" dirty="0">
                <a:effectLst/>
                <a:latin typeface="Söhne"/>
              </a:rPr>
              <a:t> </a:t>
            </a:r>
            <a:r>
              <a:rPr lang="en-IN" sz="800" b="0" i="0" dirty="0">
                <a:effectLst/>
                <a:latin typeface="KaTeX_Main"/>
              </a:rPr>
              <a:t>ACM Trans. Inf. Syst., vol. 23, no. 4, pp. 430-462, Oct. 2005.ACM Trans. Inf. Syst., vol. 23, no. 4, pp. 430-462, Oct. 2005.</a:t>
            </a:r>
            <a:r>
              <a:rPr lang="en-IN" sz="800" b="0" i="0" dirty="0">
                <a:effectLst/>
                <a:latin typeface="Söhne"/>
              </a:rPr>
              <a:t> </a:t>
            </a:r>
            <a:r>
              <a:rPr lang="en-IN" sz="800" b="0" i="0" dirty="0">
                <a:effectLst/>
                <a:latin typeface="KaTeX_Main"/>
              </a:rPr>
              <a:t>DOI: 10.1145/1095872.1095875. [Online]. </a:t>
            </a:r>
            <a:r>
              <a:rPr lang="en-IN" sz="800" b="0" i="0" dirty="0" err="1">
                <a:effectLst/>
                <a:latin typeface="KaTeX_Main"/>
              </a:rPr>
              <a:t>Available:DOI</a:t>
            </a:r>
            <a:r>
              <a:rPr lang="en-IN" sz="800" b="0" i="0" dirty="0">
                <a:effectLst/>
                <a:latin typeface="KaTeX_Main"/>
              </a:rPr>
              <a:t>: 10.1145/1095872.1095875. [Online]. Available:</a:t>
            </a:r>
            <a:r>
              <a:rPr lang="en-IN" sz="800" b="0" i="0" dirty="0">
                <a:effectLst/>
                <a:latin typeface="Söhne"/>
              </a:rPr>
              <a:t> </a:t>
            </a:r>
            <a:r>
              <a:rPr lang="en-IN" sz="800" b="0" i="0" dirty="0">
                <a:effectLst/>
                <a:latin typeface="KaTeX_Main"/>
                <a:hlinkClick r:id="rId6"/>
              </a:rPr>
              <a:t>https://doi.org/10.1145/1095872.1095875https://doi.org/10.1145/1095872.1095875</a:t>
            </a:r>
            <a:endParaRPr lang="en-IN" sz="800" b="0" i="0" dirty="0">
              <a:effectLst/>
              <a:latin typeface="KaTeX_Main"/>
            </a:endParaRPr>
          </a:p>
          <a:p>
            <a:r>
              <a:rPr lang="en-IN" sz="800" b="0" i="0" dirty="0">
                <a:effectLst/>
                <a:latin typeface="KaTeX_Main"/>
              </a:rPr>
              <a:t>R. Gayathri, "Comparative Analysis of Various Uninformed Searching Algorithms in AI,"</a:t>
            </a:r>
            <a:r>
              <a:rPr lang="en-IN" sz="800" b="0" i="0" dirty="0">
                <a:effectLst/>
                <a:latin typeface="Söhne"/>
              </a:rPr>
              <a:t> </a:t>
            </a:r>
            <a:r>
              <a:rPr lang="en-IN" sz="800" b="0" i="0" dirty="0">
                <a:effectLst/>
                <a:latin typeface="KaTeX_Main"/>
              </a:rPr>
              <a:t>IJCSMC, vol. 8, no. 6, pp. 57-65, 2019.IJCSMC, vol. 8, no. 6, pp. 57-65, 2019</a:t>
            </a:r>
            <a:r>
              <a:rPr lang="en-IN" sz="800" b="0" i="0" dirty="0">
                <a:solidFill>
                  <a:srgbClr val="374151"/>
                </a:solidFill>
                <a:effectLst/>
                <a:latin typeface="KaTeX_Main"/>
              </a:rPr>
              <a:t>.</a:t>
            </a:r>
            <a:endParaRPr lang="en-IN" sz="800" b="0" i="0" dirty="0">
              <a:effectLst/>
              <a:latin typeface="KaTeX_Main"/>
            </a:endParaRPr>
          </a:p>
          <a:p>
            <a:endParaRPr lang="en-IN" sz="800" b="0" i="0" dirty="0">
              <a:effectLst/>
              <a:latin typeface="KaTeX_Main"/>
            </a:endParaRPr>
          </a:p>
          <a:p>
            <a:endParaRPr lang="en-IN" sz="800" b="0" i="0" dirty="0">
              <a:effectLst/>
              <a:latin typeface="-apple-system"/>
            </a:endParaRPr>
          </a:p>
          <a:p>
            <a:endParaRPr lang="en-IN" sz="800" b="0" i="0" dirty="0">
              <a:effectLst/>
              <a:latin typeface="KaTeX_Main"/>
            </a:endParaRPr>
          </a:p>
          <a:p>
            <a:endParaRPr lang="en-US" sz="800" b="0" i="0" dirty="0">
              <a:effectLst/>
              <a:latin typeface="Roboto" panose="02000000000000000000" pitchFamily="2" charset="0"/>
            </a:endParaRPr>
          </a:p>
          <a:p>
            <a:endParaRPr lang="en-IN" sz="800" b="0" i="0" dirty="0">
              <a:effectLst/>
              <a:latin typeface="KaTeX_Main"/>
            </a:endParaRPr>
          </a:p>
          <a:p>
            <a:endParaRPr lang="en-IN" sz="800" b="0" i="0" dirty="0">
              <a:effectLst/>
              <a:latin typeface="KaTeX_Main"/>
            </a:endParaRPr>
          </a:p>
          <a:p>
            <a:endParaRPr lang="en-IN" sz="800" b="0" i="0" dirty="0">
              <a:effectLst/>
              <a:latin typeface="KaTeX_Main"/>
            </a:endParaRPr>
          </a:p>
          <a:p>
            <a:endParaRPr lang="en-IN" sz="800" dirty="0"/>
          </a:p>
        </p:txBody>
      </p:sp>
    </p:spTree>
    <p:extLst>
      <p:ext uri="{BB962C8B-B14F-4D97-AF65-F5344CB8AC3E}">
        <p14:creationId xmlns:p14="http://schemas.microsoft.com/office/powerpoint/2010/main" val="15269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A0FE4-AF83-66B8-77FA-A2BC77442843}"/>
              </a:ext>
            </a:extLst>
          </p:cNvPr>
          <p:cNvSpPr>
            <a:spLocks noGrp="1"/>
          </p:cNvSpPr>
          <p:nvPr>
            <p:ph type="title"/>
          </p:nvPr>
        </p:nvSpPr>
        <p:spPr>
          <a:xfrm>
            <a:off x="886232" y="2322570"/>
            <a:ext cx="9905998" cy="1478570"/>
          </a:xfrm>
        </p:spPr>
        <p:txBody>
          <a:bodyPr/>
          <a:lstStyle/>
          <a:p>
            <a:pPr algn="ctr"/>
            <a:r>
              <a:rPr lang="en-US" dirty="0"/>
              <a:t>THANK YOU</a:t>
            </a:r>
            <a:endParaRPr lang="en-IN" dirty="0"/>
          </a:p>
        </p:txBody>
      </p:sp>
    </p:spTree>
    <p:extLst>
      <p:ext uri="{BB962C8B-B14F-4D97-AF65-F5344CB8AC3E}">
        <p14:creationId xmlns:p14="http://schemas.microsoft.com/office/powerpoint/2010/main" val="290305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What is the problem?</a:t>
            </a:r>
          </a:p>
        </p:txBody>
      </p:sp>
      <p:sp>
        <p:nvSpPr>
          <p:cNvPr id="5" name="Content Placeholder 4">
            <a:extLst>
              <a:ext uri="{FF2B5EF4-FFF2-40B4-BE49-F238E27FC236}">
                <a16:creationId xmlns:a16="http://schemas.microsoft.com/office/drawing/2014/main" id="{B5AEEB51-E30D-389D-50BD-C8BDB20E7D17}"/>
              </a:ext>
            </a:extLst>
          </p:cNvPr>
          <p:cNvSpPr>
            <a:spLocks noGrp="1"/>
          </p:cNvSpPr>
          <p:nvPr>
            <p:ph idx="1"/>
          </p:nvPr>
        </p:nvSpPr>
        <p:spPr/>
        <p:txBody>
          <a:bodyPr>
            <a:normAutofit fontScale="92500" lnSpcReduction="20000"/>
          </a:bodyPr>
          <a:lstStyle/>
          <a:p>
            <a:r>
              <a:rPr lang="en-US" dirty="0"/>
              <a:t>In the world of Artificial Intelligence, we need a smart web crawler that uses two methods: Breadth-First Search (BFS) and Depth-First Search (DFS). The challenge is to build a crawler that can decide when to use BFS or DFS, making it efficient and fast while using resources wisely. The main problem is creating a crawler that can explore the internet effectively, finding the right information. This crawler should be adaptable, balancing between looking at a lot of things broadly and digging deep into specific areas of the internet. The goal is to make a flexible web crawler that not only shows the strength of BFS and DFS in AI but also meets the needs of real-world situations, helping in getting information, analyzing data, and improving artificial intelligence applications</a:t>
            </a:r>
            <a:endParaRPr lang="en-IN" dirty="0"/>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62E932-5C7E-B981-6587-41D9223227EA}"/>
              </a:ext>
            </a:extLst>
          </p:cNvPr>
          <p:cNvSpPr>
            <a:spLocks noGrp="1"/>
          </p:cNvSpPr>
          <p:nvPr>
            <p:ph type="title"/>
          </p:nvPr>
        </p:nvSpPr>
        <p:spPr>
          <a:xfrm>
            <a:off x="1141411" y="619127"/>
            <a:ext cx="9906000" cy="904874"/>
          </a:xfrm>
        </p:spPr>
        <p:txBody>
          <a:bodyPr/>
          <a:lstStyle/>
          <a:p>
            <a:r>
              <a:rPr lang="en-US" dirty="0"/>
              <a:t>WHY THIS PROBLEM SHOULD BE SOLVED?</a:t>
            </a:r>
            <a:endParaRPr lang="en-IN" dirty="0"/>
          </a:p>
        </p:txBody>
      </p:sp>
      <p:sp>
        <p:nvSpPr>
          <p:cNvPr id="5" name="Text Placeholder 4">
            <a:extLst>
              <a:ext uri="{FF2B5EF4-FFF2-40B4-BE49-F238E27FC236}">
                <a16:creationId xmlns:a16="http://schemas.microsoft.com/office/drawing/2014/main" id="{EE6E34F6-71DD-C18A-7B2C-D087EACB4FE2}"/>
              </a:ext>
            </a:extLst>
          </p:cNvPr>
          <p:cNvSpPr>
            <a:spLocks noGrp="1"/>
          </p:cNvSpPr>
          <p:nvPr>
            <p:ph type="body" idx="1"/>
          </p:nvPr>
        </p:nvSpPr>
        <p:spPr>
          <a:xfrm>
            <a:off x="1141411" y="1293416"/>
            <a:ext cx="4649783" cy="823912"/>
          </a:xfrm>
        </p:spPr>
        <p:txBody>
          <a:bodyPr/>
          <a:lstStyle/>
          <a:p>
            <a:r>
              <a:rPr lang="en-US" dirty="0"/>
              <a:t>Challenges in web crawling</a:t>
            </a:r>
            <a:endParaRPr lang="en-IN" dirty="0"/>
          </a:p>
        </p:txBody>
      </p:sp>
      <p:sp>
        <p:nvSpPr>
          <p:cNvPr id="6" name="Content Placeholder 5">
            <a:extLst>
              <a:ext uri="{FF2B5EF4-FFF2-40B4-BE49-F238E27FC236}">
                <a16:creationId xmlns:a16="http://schemas.microsoft.com/office/drawing/2014/main" id="{CE1AAD9A-E93E-B1F4-004A-6B14EE1B9047}"/>
              </a:ext>
            </a:extLst>
          </p:cNvPr>
          <p:cNvSpPr>
            <a:spLocks noGrp="1"/>
          </p:cNvSpPr>
          <p:nvPr>
            <p:ph sz="half" idx="2"/>
          </p:nvPr>
        </p:nvSpPr>
        <p:spPr>
          <a:xfrm>
            <a:off x="1018063" y="2286000"/>
            <a:ext cx="4991105" cy="3817380"/>
          </a:xfrm>
        </p:spPr>
        <p:txBody>
          <a:bodyPr>
            <a:noAutofit/>
          </a:bodyPr>
          <a:lstStyle/>
          <a:p>
            <a:pPr algn="l">
              <a:buFont typeface="Arial" panose="020B0604020202020204" pitchFamily="34" charset="0"/>
              <a:buChar char="•"/>
            </a:pPr>
            <a:r>
              <a:rPr lang="en-US" sz="1000" b="1" i="0" dirty="0">
                <a:effectLst/>
                <a:latin typeface="Söhne"/>
              </a:rPr>
              <a:t>Scale and Volume:</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Vastness of the web requires efficient strategies to process a massive number of pages.</a:t>
            </a:r>
          </a:p>
          <a:p>
            <a:pPr algn="l">
              <a:buFont typeface="Arial" panose="020B0604020202020204" pitchFamily="34" charset="0"/>
              <a:buChar char="•"/>
            </a:pPr>
            <a:r>
              <a:rPr lang="en-US" sz="1000" b="1" i="0" dirty="0">
                <a:effectLst/>
                <a:latin typeface="Söhne"/>
              </a:rPr>
              <a:t>Dynamic Content:</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Dynamic and ever-changing web content necessitates adaptability in crawling approaches.</a:t>
            </a:r>
          </a:p>
          <a:p>
            <a:pPr algn="l">
              <a:buFont typeface="Arial" panose="020B0604020202020204" pitchFamily="34" charset="0"/>
              <a:buChar char="•"/>
            </a:pPr>
            <a:r>
              <a:rPr lang="en-US" sz="1000" b="1" i="0" dirty="0">
                <a:effectLst/>
                <a:latin typeface="Söhne"/>
              </a:rPr>
              <a:t>Politeness and Fairness:</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Ensuring politeness to web servers and fair usage of resources adds complexity to crawling.</a:t>
            </a:r>
          </a:p>
          <a:p>
            <a:pPr algn="l">
              <a:buFont typeface="Arial" panose="020B0604020202020204" pitchFamily="34" charset="0"/>
              <a:buChar char="•"/>
            </a:pPr>
            <a:r>
              <a:rPr lang="en-US" sz="1000" b="1" i="0" dirty="0">
                <a:effectLst/>
                <a:latin typeface="Söhne"/>
              </a:rPr>
              <a:t>Duplicate Content:</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Identifying and handling duplicate content is crucial for data accuracy and storage efficiency.</a:t>
            </a:r>
          </a:p>
          <a:p>
            <a:pPr algn="l">
              <a:buFont typeface="Arial" panose="020B0604020202020204" pitchFamily="34" charset="0"/>
              <a:buChar char="•"/>
            </a:pPr>
            <a:r>
              <a:rPr lang="en-US" sz="1000" b="1" i="0" dirty="0">
                <a:effectLst/>
                <a:latin typeface="Söhne"/>
              </a:rPr>
              <a:t>Recrawling:</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Efficiently determining when and what to recrawl to maintain up-to-date information.</a:t>
            </a:r>
          </a:p>
          <a:p>
            <a:endParaRPr lang="en-IN" sz="1000" dirty="0"/>
          </a:p>
        </p:txBody>
      </p:sp>
      <p:sp>
        <p:nvSpPr>
          <p:cNvPr id="7" name="Text Placeholder 6">
            <a:extLst>
              <a:ext uri="{FF2B5EF4-FFF2-40B4-BE49-F238E27FC236}">
                <a16:creationId xmlns:a16="http://schemas.microsoft.com/office/drawing/2014/main" id="{658900BB-CE06-7879-744B-1B22D10DB671}"/>
              </a:ext>
            </a:extLst>
          </p:cNvPr>
          <p:cNvSpPr>
            <a:spLocks noGrp="1"/>
          </p:cNvSpPr>
          <p:nvPr>
            <p:ph type="body" sz="quarter" idx="3"/>
          </p:nvPr>
        </p:nvSpPr>
        <p:spPr>
          <a:xfrm>
            <a:off x="6284914" y="1258265"/>
            <a:ext cx="5507657" cy="823912"/>
          </a:xfrm>
        </p:spPr>
        <p:txBody>
          <a:bodyPr/>
          <a:lstStyle/>
          <a:p>
            <a:r>
              <a:rPr lang="en-US" dirty="0"/>
              <a:t>Importance of efficient algorithms</a:t>
            </a:r>
            <a:endParaRPr lang="en-IN" dirty="0"/>
          </a:p>
        </p:txBody>
      </p:sp>
      <p:sp>
        <p:nvSpPr>
          <p:cNvPr id="8" name="Content Placeholder 7">
            <a:extLst>
              <a:ext uri="{FF2B5EF4-FFF2-40B4-BE49-F238E27FC236}">
                <a16:creationId xmlns:a16="http://schemas.microsoft.com/office/drawing/2014/main" id="{F50C73EF-E34B-B7F5-8E98-5A601FBBF9D0}"/>
              </a:ext>
            </a:extLst>
          </p:cNvPr>
          <p:cNvSpPr>
            <a:spLocks noGrp="1"/>
          </p:cNvSpPr>
          <p:nvPr>
            <p:ph sz="quarter" idx="4"/>
          </p:nvPr>
        </p:nvSpPr>
        <p:spPr>
          <a:xfrm>
            <a:off x="6284914" y="2286000"/>
            <a:ext cx="5166350" cy="4061637"/>
          </a:xfrm>
        </p:spPr>
        <p:txBody>
          <a:bodyPr>
            <a:noAutofit/>
          </a:bodyPr>
          <a:lstStyle/>
          <a:p>
            <a:pPr algn="l">
              <a:buFont typeface="Arial" panose="020B0604020202020204" pitchFamily="34" charset="0"/>
              <a:buChar char="•"/>
            </a:pPr>
            <a:r>
              <a:rPr lang="en-US" sz="1000" b="1" i="0" dirty="0">
                <a:effectLst/>
                <a:latin typeface="Söhne"/>
              </a:rPr>
              <a:t>Timeliness:</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Efficient algorithms contribute to timely retrieval and indexing of new content.</a:t>
            </a:r>
          </a:p>
          <a:p>
            <a:pPr algn="l">
              <a:buFont typeface="Arial" panose="020B0604020202020204" pitchFamily="34" charset="0"/>
              <a:buChar char="•"/>
            </a:pPr>
            <a:r>
              <a:rPr lang="en-US" sz="1000" b="1" i="0" dirty="0">
                <a:effectLst/>
                <a:latin typeface="Söhne"/>
              </a:rPr>
              <a:t>Resource Optimization:</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Optimal utilization of computational and bandwidth resources is essential for scalability.</a:t>
            </a:r>
          </a:p>
          <a:p>
            <a:pPr algn="l">
              <a:buFont typeface="Arial" panose="020B0604020202020204" pitchFamily="34" charset="0"/>
              <a:buChar char="•"/>
            </a:pPr>
            <a:r>
              <a:rPr lang="en-US" sz="1000" b="1" i="0" dirty="0">
                <a:effectLst/>
                <a:latin typeface="Söhne"/>
              </a:rPr>
              <a:t>Avoiding Redundancy:</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Efficient traversal minimizes redundant crawling, saving bandwidth and storage.</a:t>
            </a:r>
          </a:p>
          <a:p>
            <a:pPr algn="l">
              <a:buFont typeface="Arial" panose="020B0604020202020204" pitchFamily="34" charset="0"/>
              <a:buChar char="•"/>
            </a:pPr>
            <a:r>
              <a:rPr lang="en-US" sz="1000" b="1" i="0" dirty="0">
                <a:effectLst/>
                <a:latin typeface="Söhne"/>
              </a:rPr>
              <a:t>Scalability:</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Scalable algorithms enable the crawler to handle the increasing size of the web.</a:t>
            </a:r>
          </a:p>
          <a:p>
            <a:pPr algn="l">
              <a:buFont typeface="Arial" panose="020B0604020202020204" pitchFamily="34" charset="0"/>
              <a:buChar char="•"/>
            </a:pPr>
            <a:r>
              <a:rPr lang="en-US" sz="1000" b="1" i="0" dirty="0">
                <a:effectLst/>
                <a:latin typeface="Söhne"/>
              </a:rPr>
              <a:t>Adaptability:</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Ability to adapt to diverse web structures and content types for comprehensive coverage.</a:t>
            </a:r>
          </a:p>
          <a:p>
            <a:endParaRPr lang="en-IN" sz="1000" dirty="0"/>
          </a:p>
        </p:txBody>
      </p:sp>
    </p:spTree>
    <p:extLst>
      <p:ext uri="{BB962C8B-B14F-4D97-AF65-F5344CB8AC3E}">
        <p14:creationId xmlns:p14="http://schemas.microsoft.com/office/powerpoint/2010/main" val="26999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What the team wants to achieve?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742950" lvl="1" indent="-285750" algn="l">
              <a:buFont typeface="Arial" panose="020B0604020202020204" pitchFamily="34" charset="0"/>
              <a:buChar char="•"/>
            </a:pPr>
            <a:r>
              <a:rPr lang="en-US" b="0" i="0" dirty="0">
                <a:effectLst/>
                <a:latin typeface="Söhne"/>
              </a:rPr>
              <a:t>Develop a web crawler capable of systematically traversing and indexing a diverse range of web pages.</a:t>
            </a:r>
          </a:p>
          <a:p>
            <a:pPr marL="742950" lvl="1" indent="-285750" algn="l">
              <a:buFont typeface="Arial" panose="020B0604020202020204" pitchFamily="34" charset="0"/>
              <a:buChar char="•"/>
            </a:pPr>
            <a:r>
              <a:rPr lang="en-US" b="0" i="0" dirty="0">
                <a:effectLst/>
                <a:latin typeface="Söhne"/>
              </a:rPr>
              <a:t>Improve the efficiency of web crawling operations, ensuring timely retrieval and indexing of content.</a:t>
            </a:r>
          </a:p>
          <a:p>
            <a:pPr marL="742950" lvl="1" indent="-285750" algn="l">
              <a:buFont typeface="Arial" panose="020B0604020202020204" pitchFamily="34" charset="0"/>
              <a:buChar char="•"/>
            </a:pPr>
            <a:r>
              <a:rPr lang="en-US" b="0" i="0" dirty="0">
                <a:effectLst/>
                <a:latin typeface="Söhne"/>
              </a:rPr>
              <a:t>Create a crawler that adapts to different web structures and scales effectively with the growth of web content.</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621280" y="0"/>
            <a:ext cx="9905998" cy="1478570"/>
          </a:xfrm>
        </p:spPr>
        <p:txBody>
          <a:bodyPr>
            <a:normAutofit/>
          </a:bodyPr>
          <a:lstStyle/>
          <a:p>
            <a:pPr algn="just"/>
            <a:r>
              <a:rPr lang="en-US" sz="4400" dirty="0">
                <a:latin typeface="Rockwell" panose="02060603020205020403" pitchFamily="18" charset="0"/>
              </a:rPr>
              <a:t>Literature review</a:t>
            </a:r>
          </a:p>
        </p:txBody>
      </p:sp>
      <p:graphicFrame>
        <p:nvGraphicFramePr>
          <p:cNvPr id="6" name="Table 5">
            <a:extLst>
              <a:ext uri="{FF2B5EF4-FFF2-40B4-BE49-F238E27FC236}">
                <a16:creationId xmlns:a16="http://schemas.microsoft.com/office/drawing/2014/main" id="{9F5A97B0-24CE-8578-D3E3-B1F10F457FA2}"/>
              </a:ext>
            </a:extLst>
          </p:cNvPr>
          <p:cNvGraphicFramePr>
            <a:graphicFrameLocks noGrp="1"/>
          </p:cNvGraphicFramePr>
          <p:nvPr>
            <p:extLst>
              <p:ext uri="{D42A27DB-BD31-4B8C-83A1-F6EECF244321}">
                <p14:modId xmlns:p14="http://schemas.microsoft.com/office/powerpoint/2010/main" val="959840962"/>
              </p:ext>
            </p:extLst>
          </p:nvPr>
        </p:nvGraphicFramePr>
        <p:xfrm>
          <a:off x="477520" y="1405568"/>
          <a:ext cx="11236959" cy="5186244"/>
        </p:xfrm>
        <a:graphic>
          <a:graphicData uri="http://schemas.openxmlformats.org/drawingml/2006/table">
            <a:tbl>
              <a:tblPr firstRow="1" bandRow="1">
                <a:tableStyleId>{5C22544A-7EE6-4342-B048-85BDC9FD1C3A}</a:tableStyleId>
              </a:tblPr>
              <a:tblGrid>
                <a:gridCol w="538480">
                  <a:extLst>
                    <a:ext uri="{9D8B030D-6E8A-4147-A177-3AD203B41FA5}">
                      <a16:colId xmlns:a16="http://schemas.microsoft.com/office/drawing/2014/main" val="1706653507"/>
                    </a:ext>
                  </a:extLst>
                </a:gridCol>
                <a:gridCol w="3139440">
                  <a:extLst>
                    <a:ext uri="{9D8B030D-6E8A-4147-A177-3AD203B41FA5}">
                      <a16:colId xmlns:a16="http://schemas.microsoft.com/office/drawing/2014/main" val="2022684805"/>
                    </a:ext>
                  </a:extLst>
                </a:gridCol>
                <a:gridCol w="1882918">
                  <a:extLst>
                    <a:ext uri="{9D8B030D-6E8A-4147-A177-3AD203B41FA5}">
                      <a16:colId xmlns:a16="http://schemas.microsoft.com/office/drawing/2014/main" val="2101594510"/>
                    </a:ext>
                  </a:extLst>
                </a:gridCol>
                <a:gridCol w="2272522">
                  <a:extLst>
                    <a:ext uri="{9D8B030D-6E8A-4147-A177-3AD203B41FA5}">
                      <a16:colId xmlns:a16="http://schemas.microsoft.com/office/drawing/2014/main" val="3552251026"/>
                    </a:ext>
                  </a:extLst>
                </a:gridCol>
                <a:gridCol w="3403599">
                  <a:extLst>
                    <a:ext uri="{9D8B030D-6E8A-4147-A177-3AD203B41FA5}">
                      <a16:colId xmlns:a16="http://schemas.microsoft.com/office/drawing/2014/main" val="3716391816"/>
                    </a:ext>
                  </a:extLst>
                </a:gridCol>
              </a:tblGrid>
              <a:tr h="339924">
                <a:tc>
                  <a:txBody>
                    <a:bodyPr/>
                    <a:lstStyle/>
                    <a:p>
                      <a:pPr algn="ctr"/>
                      <a:r>
                        <a:rPr lang="en-US" sz="1000" dirty="0"/>
                        <a:t>Sr. No.</a:t>
                      </a:r>
                      <a:endParaRPr lang="en-IN" sz="1000" dirty="0"/>
                    </a:p>
                  </a:txBody>
                  <a:tcPr anchor="ctr"/>
                </a:tc>
                <a:tc>
                  <a:txBody>
                    <a:bodyPr/>
                    <a:lstStyle/>
                    <a:p>
                      <a:pPr algn="ctr"/>
                      <a:r>
                        <a:rPr lang="en-US" sz="1000" dirty="0"/>
                        <a:t>Research Paper/Book</a:t>
                      </a:r>
                      <a:endParaRPr lang="en-IN" sz="1000" dirty="0"/>
                    </a:p>
                  </a:txBody>
                  <a:tcPr anchor="ctr"/>
                </a:tc>
                <a:tc>
                  <a:txBody>
                    <a:bodyPr/>
                    <a:lstStyle/>
                    <a:p>
                      <a:pPr algn="ctr"/>
                      <a:r>
                        <a:rPr lang="en-US" sz="1000" dirty="0"/>
                        <a:t>Publication &amp; Publication date</a:t>
                      </a:r>
                      <a:endParaRPr lang="en-IN" sz="1000" dirty="0"/>
                    </a:p>
                  </a:txBody>
                  <a:tcPr anchor="ctr"/>
                </a:tc>
                <a:tc>
                  <a:txBody>
                    <a:bodyPr/>
                    <a:lstStyle/>
                    <a:p>
                      <a:pPr algn="ctr"/>
                      <a:r>
                        <a:rPr lang="en-US" sz="1000" dirty="0"/>
                        <a:t>Authors</a:t>
                      </a:r>
                      <a:endParaRPr lang="en-IN" sz="1000" dirty="0"/>
                    </a:p>
                  </a:txBody>
                  <a:tcPr anchor="ctr"/>
                </a:tc>
                <a:tc>
                  <a:txBody>
                    <a:bodyPr/>
                    <a:lstStyle/>
                    <a:p>
                      <a:pPr algn="ctr"/>
                      <a:r>
                        <a:rPr lang="en-US" sz="1000" dirty="0"/>
                        <a:t>Abstract</a:t>
                      </a:r>
                      <a:endParaRPr lang="en-IN" sz="1000" dirty="0"/>
                    </a:p>
                  </a:txBody>
                  <a:tcPr anchor="ctr"/>
                </a:tc>
                <a:extLst>
                  <a:ext uri="{0D108BD9-81ED-4DB2-BD59-A6C34878D82A}">
                    <a16:rowId xmlns:a16="http://schemas.microsoft.com/office/drawing/2014/main" val="4070558056"/>
                  </a:ext>
                </a:extLst>
              </a:tr>
              <a:tr h="434347">
                <a:tc>
                  <a:txBody>
                    <a:bodyPr/>
                    <a:lstStyle/>
                    <a:p>
                      <a:pPr algn="ctr"/>
                      <a:r>
                        <a:rPr lang="en-US" sz="1000" dirty="0"/>
                        <a:t>1</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dirty="0"/>
                        <a:t>The Anatomy of a Large-Scale Hypertextual Web Search Engine</a:t>
                      </a:r>
                      <a:endParaRPr lang="en-IN" sz="1000" dirty="0"/>
                    </a:p>
                    <a:p>
                      <a:pPr algn="ctr"/>
                      <a:endParaRPr lang="en-IN" sz="1000" dirty="0"/>
                    </a:p>
                  </a:txBody>
                  <a:tcPr anchor="ctr"/>
                </a:tc>
                <a:tc>
                  <a:txBody>
                    <a:bodyPr/>
                    <a:lstStyle/>
                    <a:p>
                      <a:pPr algn="ctr"/>
                      <a:r>
                        <a:rPr lang="en-US" sz="1000" dirty="0"/>
                        <a:t>1998</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dirty="0"/>
                        <a:t>Sergey Brin and Larry Pag</a:t>
                      </a:r>
                      <a:endParaRPr lang="en-IN" sz="1000" dirty="0"/>
                    </a:p>
                    <a:p>
                      <a:pPr algn="ctr"/>
                      <a:endParaRPr lang="en-IN" sz="1000" dirty="0"/>
                    </a:p>
                  </a:txBody>
                  <a:tcPr anchor="ctr"/>
                </a:tc>
                <a:tc>
                  <a:txBody>
                    <a:bodyPr/>
                    <a:lstStyle/>
                    <a:p>
                      <a:pPr algn="ctr"/>
                      <a:r>
                        <a:rPr lang="en-US" sz="1000" b="0" i="0" kern="1200" dirty="0">
                          <a:solidFill>
                            <a:schemeClr val="dk1"/>
                          </a:solidFill>
                          <a:effectLst/>
                          <a:latin typeface="+mn-lt"/>
                          <a:ea typeface="+mn-ea"/>
                          <a:cs typeface="+mn-cs"/>
                        </a:rPr>
                        <a:t>This seminal paper introduces the PageRank algorithm, which marked a significant milestone in the development of search engines</a:t>
                      </a:r>
                      <a:endParaRPr lang="en-IN" sz="1000" dirty="0"/>
                    </a:p>
                  </a:txBody>
                  <a:tcPr anchor="ctr"/>
                </a:tc>
                <a:extLst>
                  <a:ext uri="{0D108BD9-81ED-4DB2-BD59-A6C34878D82A}">
                    <a16:rowId xmlns:a16="http://schemas.microsoft.com/office/drawing/2014/main" val="4039496424"/>
                  </a:ext>
                </a:extLst>
              </a:tr>
              <a:tr h="339924">
                <a:tc>
                  <a:txBody>
                    <a:bodyPr/>
                    <a:lstStyle/>
                    <a:p>
                      <a:pPr algn="ctr"/>
                      <a:r>
                        <a:rPr lang="en-US" sz="1000" dirty="0"/>
                        <a:t>2</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i="0" dirty="0"/>
                        <a:t>Information Retrieval in High Dimensional Spaces</a:t>
                      </a:r>
                      <a:endParaRPr lang="en-IN" sz="1000" dirty="0"/>
                    </a:p>
                    <a:p>
                      <a:pPr algn="ct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i="0" dirty="0"/>
                        <a:t>1979</a:t>
                      </a:r>
                      <a:endParaRPr lang="en-IN" sz="1000" dirty="0"/>
                    </a:p>
                    <a:p>
                      <a:pPr algn="ct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i="0" dirty="0"/>
                        <a:t>C. J. van </a:t>
                      </a:r>
                      <a:r>
                        <a:rPr lang="en-IN" sz="1000" b="0" i="0" dirty="0" err="1"/>
                        <a:t>Rijsbergen</a:t>
                      </a:r>
                      <a:r>
                        <a:rPr lang="en-IN" sz="1000" b="0" i="0" dirty="0"/>
                        <a:t> </a:t>
                      </a:r>
                      <a:endParaRPr lang="en-IN" sz="1000" dirty="0"/>
                    </a:p>
                    <a:p>
                      <a:pPr algn="ctr"/>
                      <a:endParaRPr lang="en-IN" sz="1000" dirty="0"/>
                    </a:p>
                  </a:txBody>
                  <a:tcPr anchor="ctr"/>
                </a:tc>
                <a:tc>
                  <a:txBody>
                    <a:bodyPr/>
                    <a:lstStyle/>
                    <a:p>
                      <a:pPr algn="ctr"/>
                      <a:r>
                        <a:rPr lang="en-US" sz="1000" b="0" i="0" kern="1200" dirty="0">
                          <a:solidFill>
                            <a:schemeClr val="dk1"/>
                          </a:solidFill>
                          <a:effectLst/>
                          <a:latin typeface="+mn-lt"/>
                          <a:ea typeface="+mn-ea"/>
                          <a:cs typeface="+mn-cs"/>
                        </a:rPr>
                        <a:t>this early work delves into graph-based algorithms and information retrieval</a:t>
                      </a:r>
                      <a:endParaRPr lang="en-IN" sz="1000" dirty="0"/>
                    </a:p>
                  </a:txBody>
                  <a:tcPr anchor="ctr"/>
                </a:tc>
                <a:extLst>
                  <a:ext uri="{0D108BD9-81ED-4DB2-BD59-A6C34878D82A}">
                    <a16:rowId xmlns:a16="http://schemas.microsoft.com/office/drawing/2014/main" val="2374418746"/>
                  </a:ext>
                </a:extLst>
              </a:tr>
              <a:tr h="339924">
                <a:tc>
                  <a:txBody>
                    <a:bodyPr/>
                    <a:lstStyle/>
                    <a:p>
                      <a:pPr algn="ctr"/>
                      <a:r>
                        <a:rPr lang="en-US" sz="1000" dirty="0"/>
                        <a:t>3</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dirty="0"/>
                        <a:t>Crawling the Web: Discovery and Maintenance of Large-Scale Web Data</a:t>
                      </a:r>
                      <a:endParaRPr lang="en-IN" sz="1000" dirty="0"/>
                    </a:p>
                    <a:p>
                      <a:pPr algn="ct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dirty="0"/>
                        <a:t>1999</a:t>
                      </a:r>
                      <a:endParaRPr lang="en-IN" sz="1000" dirty="0"/>
                    </a:p>
                    <a:p>
                      <a:pPr algn="ct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dirty="0" err="1"/>
                        <a:t>Soumen</a:t>
                      </a:r>
                      <a:r>
                        <a:rPr lang="en-US" sz="1000" b="0" i="0" dirty="0"/>
                        <a:t> Chakrabarti, Byron Dom, and Piotr Indyk</a:t>
                      </a:r>
                      <a:endParaRPr lang="en-IN" sz="1000" dirty="0"/>
                    </a:p>
                    <a:p>
                      <a:pPr algn="ct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dirty="0"/>
                        <a:t>Crawling the Web: Discovery and Maintenance of Large-Scale Web Data</a:t>
                      </a:r>
                      <a:r>
                        <a:rPr lang="en-US" sz="1000" b="0" i="0" kern="1200" dirty="0">
                          <a:solidFill>
                            <a:schemeClr val="dk1"/>
                          </a:solidFill>
                          <a:effectLst/>
                          <a:latin typeface="+mn-lt"/>
                          <a:ea typeface="+mn-ea"/>
                          <a:cs typeface="+mn-cs"/>
                        </a:rPr>
                        <a:t>.</a:t>
                      </a:r>
                      <a:endParaRPr lang="en-IN" sz="1000" dirty="0"/>
                    </a:p>
                  </a:txBody>
                  <a:tcPr anchor="ctr"/>
                </a:tc>
                <a:extLst>
                  <a:ext uri="{0D108BD9-81ED-4DB2-BD59-A6C34878D82A}">
                    <a16:rowId xmlns:a16="http://schemas.microsoft.com/office/drawing/2014/main" val="1104782656"/>
                  </a:ext>
                </a:extLst>
              </a:tr>
              <a:tr h="528770">
                <a:tc>
                  <a:txBody>
                    <a:bodyPr/>
                    <a:lstStyle/>
                    <a:p>
                      <a:pPr algn="ctr"/>
                      <a:r>
                        <a:rPr lang="en-US" sz="1000" dirty="0"/>
                        <a:t>4</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dirty="0"/>
                        <a:t>Efficient Crawling Through URL Ordering</a:t>
                      </a:r>
                      <a:endParaRPr lang="en-IN" sz="1000" dirty="0"/>
                    </a:p>
                  </a:txBody>
                  <a:tcPr anchor="ctr"/>
                </a:tc>
                <a:tc>
                  <a:txBody>
                    <a:bodyPr/>
                    <a:lstStyle/>
                    <a:p>
                      <a:pPr algn="ctr"/>
                      <a:r>
                        <a:rPr lang="en-US" sz="1000" b="0" i="0" dirty="0"/>
                        <a:t>2002</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dirty="0" err="1"/>
                        <a:t>Junghoo</a:t>
                      </a:r>
                      <a:r>
                        <a:rPr lang="en-US" sz="1000" b="0" i="0" dirty="0"/>
                        <a:t> Cho and Hector Garcia-Molina </a:t>
                      </a:r>
                      <a:endParaRPr lang="en-IN" sz="1000" dirty="0"/>
                    </a:p>
                    <a:p>
                      <a:pPr algn="ctr"/>
                      <a:endParaRPr lang="en-IN" sz="1000" dirty="0"/>
                    </a:p>
                  </a:txBody>
                  <a:tcPr anchor="ctr"/>
                </a:tc>
                <a:tc>
                  <a:txBody>
                    <a:bodyPr/>
                    <a:lstStyle/>
                    <a:p>
                      <a:pPr algn="ctr"/>
                      <a:r>
                        <a:rPr lang="en-US" sz="1000" b="0" i="0" kern="1200" dirty="0">
                          <a:solidFill>
                            <a:schemeClr val="dk1"/>
                          </a:solidFill>
                          <a:effectLst/>
                          <a:latin typeface="+mn-lt"/>
                          <a:ea typeface="+mn-ea"/>
                          <a:cs typeface="+mn-cs"/>
                        </a:rPr>
                        <a:t>The paper emphasizes the importance of ordering URLs efficiently during the crawling process to enhance the overall efficiency of the web crawler</a:t>
                      </a:r>
                      <a:endParaRPr lang="en-IN" sz="1000" dirty="0"/>
                    </a:p>
                  </a:txBody>
                  <a:tcPr anchor="ctr"/>
                </a:tc>
                <a:extLst>
                  <a:ext uri="{0D108BD9-81ED-4DB2-BD59-A6C34878D82A}">
                    <a16:rowId xmlns:a16="http://schemas.microsoft.com/office/drawing/2014/main" val="3047326119"/>
                  </a:ext>
                </a:extLst>
              </a:tr>
              <a:tr h="623193">
                <a:tc>
                  <a:txBody>
                    <a:bodyPr/>
                    <a:lstStyle/>
                    <a:p>
                      <a:pPr algn="ctr"/>
                      <a:r>
                        <a:rPr lang="en-US" sz="1000" dirty="0"/>
                        <a:t>5</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Analytical Results on the BFS vs. DFS Algorithm Selection Problem: Part II: Graph Search</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000" dirty="0"/>
                    </a:p>
                  </a:txBody>
                  <a:tcPr anchor="ctr"/>
                </a:tc>
                <a:tc>
                  <a:txBody>
                    <a:bodyPr/>
                    <a:lstStyle/>
                    <a:p>
                      <a:pPr algn="ctr"/>
                      <a:r>
                        <a:rPr lang="en-US" sz="1000" dirty="0"/>
                        <a:t>2015</a:t>
                      </a:r>
                      <a:endParaRPr lang="en-IN" sz="1000" dirty="0"/>
                    </a:p>
                  </a:txBody>
                  <a:tcPr anchor="ctr"/>
                </a:tc>
                <a:tc>
                  <a:txBody>
                    <a:bodyPr/>
                    <a:lstStyle/>
                    <a:p>
                      <a:pPr algn="ctr"/>
                      <a:r>
                        <a:rPr lang="en-IN" sz="1000" kern="1200" dirty="0">
                          <a:solidFill>
                            <a:schemeClr val="dk1"/>
                          </a:solidFill>
                          <a:effectLst/>
                          <a:latin typeface="+mn-lt"/>
                          <a:ea typeface="+mn-ea"/>
                          <a:cs typeface="+mn-cs"/>
                          <a:hlinkClick r:id="rId2"/>
                        </a:rPr>
                        <a:t>Tom Everitt</a:t>
                      </a:r>
                      <a:r>
                        <a:rPr lang="en-IN" sz="1000" dirty="0"/>
                        <a:t> &amp; </a:t>
                      </a:r>
                      <a:r>
                        <a:rPr lang="en-IN" sz="1000" kern="1200" dirty="0">
                          <a:solidFill>
                            <a:schemeClr val="dk1"/>
                          </a:solidFill>
                          <a:effectLst/>
                          <a:latin typeface="+mn-lt"/>
                          <a:ea typeface="+mn-ea"/>
                          <a:cs typeface="+mn-cs"/>
                          <a:hlinkClick r:id="rId3"/>
                        </a:rPr>
                        <a:t>Marcus </a:t>
                      </a:r>
                      <a:r>
                        <a:rPr lang="en-IN" sz="1000" kern="1200" dirty="0" err="1">
                          <a:solidFill>
                            <a:schemeClr val="dk1"/>
                          </a:solidFill>
                          <a:effectLst/>
                          <a:latin typeface="+mn-lt"/>
                          <a:ea typeface="+mn-ea"/>
                          <a:cs typeface="+mn-cs"/>
                          <a:hlinkClick r:id="rId3"/>
                        </a:rPr>
                        <a:t>Hutter</a:t>
                      </a:r>
                      <a:r>
                        <a:rPr lang="en-IN" sz="1000" dirty="0"/>
                        <a:t> </a:t>
                      </a:r>
                    </a:p>
                  </a:txBody>
                  <a:tcPr anchor="ctr"/>
                </a:tc>
                <a:tc>
                  <a:txBody>
                    <a:bodyPr/>
                    <a:lstStyle/>
                    <a:p>
                      <a:pPr algn="ctr"/>
                      <a:br>
                        <a:rPr lang="en-US" sz="1000" dirty="0"/>
                      </a:br>
                      <a:r>
                        <a:rPr lang="en-US" sz="1000" b="0" i="0" kern="1200" dirty="0">
                          <a:solidFill>
                            <a:schemeClr val="dk1"/>
                          </a:solidFill>
                          <a:effectLst/>
                          <a:latin typeface="+mn-lt"/>
                          <a:ea typeface="+mn-ea"/>
                          <a:cs typeface="+mn-cs"/>
                        </a:rPr>
                        <a:t>The paper addresses the algorithm selection problem, specifically comparing breadth-first search (BFS) and depth-first search (DFS) in graph search applications. </a:t>
                      </a:r>
                      <a:endParaRPr lang="en-IN" sz="1000" dirty="0"/>
                    </a:p>
                  </a:txBody>
                  <a:tcPr anchor="ctr"/>
                </a:tc>
                <a:extLst>
                  <a:ext uri="{0D108BD9-81ED-4DB2-BD59-A6C34878D82A}">
                    <a16:rowId xmlns:a16="http://schemas.microsoft.com/office/drawing/2014/main" val="3639160773"/>
                  </a:ext>
                </a:extLst>
              </a:tr>
              <a:tr h="528770">
                <a:tc>
                  <a:txBody>
                    <a:bodyPr/>
                    <a:lstStyle/>
                    <a:p>
                      <a:pPr algn="ctr"/>
                      <a:r>
                        <a:rPr lang="en-US" sz="1000" dirty="0"/>
                        <a:t>6</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Adaptive on-line page importance computation | Proceedings of the 12th international conference on World Wide Web</a:t>
                      </a:r>
                      <a:endParaRPr lang="en-IN" sz="1000" dirty="0"/>
                    </a:p>
                  </a:txBody>
                  <a:tcPr anchor="ctr"/>
                </a:tc>
                <a:tc>
                  <a:txBody>
                    <a:bodyPr/>
                    <a:lstStyle/>
                    <a:p>
                      <a:pPr algn="ctr"/>
                      <a:r>
                        <a:rPr lang="en-US" sz="1000" dirty="0"/>
                        <a:t>2003</a:t>
                      </a:r>
                      <a:endParaRPr lang="en-IN" sz="1000" dirty="0"/>
                    </a:p>
                  </a:txBody>
                  <a:tcPr anchor="ctr"/>
                </a:tc>
                <a:tc>
                  <a:txBody>
                    <a:bodyPr/>
                    <a:lstStyle/>
                    <a:p>
                      <a:pPr algn="ctr"/>
                      <a:r>
                        <a:rPr lang="en-IN" sz="1000" u="sng" kern="1200" dirty="0">
                          <a:solidFill>
                            <a:schemeClr val="dk1"/>
                          </a:solidFill>
                          <a:effectLst/>
                          <a:latin typeface="+mn-lt"/>
                          <a:ea typeface="+mn-ea"/>
                          <a:cs typeface="+mn-cs"/>
                        </a:rPr>
                        <a:t>Serge </a:t>
                      </a:r>
                      <a:r>
                        <a:rPr lang="en-IN" sz="1000" u="sng" kern="1200" dirty="0" err="1">
                          <a:solidFill>
                            <a:schemeClr val="dk1"/>
                          </a:solidFill>
                          <a:effectLst/>
                          <a:latin typeface="+mn-lt"/>
                          <a:ea typeface="+mn-ea"/>
                          <a:cs typeface="+mn-cs"/>
                        </a:rPr>
                        <a:t>Abiteboul</a:t>
                      </a:r>
                      <a:endParaRPr lang="en-IN" sz="1000" u="sng" kern="1200" dirty="0">
                        <a:solidFill>
                          <a:schemeClr val="dk1"/>
                        </a:solidFill>
                        <a:effectLst/>
                        <a:latin typeface="+mn-lt"/>
                        <a:ea typeface="+mn-ea"/>
                        <a:cs typeface="+mn-cs"/>
                      </a:endParaRPr>
                    </a:p>
                    <a:p>
                      <a:pPr algn="ctr"/>
                      <a:r>
                        <a:rPr lang="en-IN" sz="1000" dirty="0">
                          <a:effectLst/>
                        </a:rPr>
                        <a:t>,</a:t>
                      </a:r>
                      <a:r>
                        <a:rPr lang="en-IN" sz="1000" b="0" i="0" kern="1200" dirty="0">
                          <a:solidFill>
                            <a:schemeClr val="dk1"/>
                          </a:solidFill>
                          <a:effectLst/>
                          <a:latin typeface="+mn-lt"/>
                          <a:ea typeface="+mn-ea"/>
                          <a:cs typeface="+mn-cs"/>
                        </a:rPr>
                        <a:t> </a:t>
                      </a:r>
                      <a:r>
                        <a:rPr lang="en-IN" sz="1000" u="sng" kern="1200" dirty="0">
                          <a:solidFill>
                            <a:schemeClr val="dk1"/>
                          </a:solidFill>
                          <a:effectLst/>
                          <a:latin typeface="+mn-lt"/>
                          <a:ea typeface="+mn-ea"/>
                          <a:cs typeface="+mn-cs"/>
                        </a:rPr>
                        <a:t>Mihai </a:t>
                      </a:r>
                      <a:r>
                        <a:rPr lang="en-IN" sz="1000" u="sng" kern="1200" dirty="0" err="1">
                          <a:solidFill>
                            <a:schemeClr val="dk1"/>
                          </a:solidFill>
                          <a:effectLst/>
                          <a:latin typeface="+mn-lt"/>
                          <a:ea typeface="+mn-ea"/>
                          <a:cs typeface="+mn-cs"/>
                        </a:rPr>
                        <a:t>Preda</a:t>
                      </a:r>
                      <a:endParaRPr lang="en-IN" sz="1000" u="sng" kern="1200" dirty="0">
                        <a:solidFill>
                          <a:schemeClr val="dk1"/>
                        </a:solidFill>
                        <a:effectLst/>
                        <a:latin typeface="+mn-lt"/>
                        <a:ea typeface="+mn-ea"/>
                        <a:cs typeface="+mn-cs"/>
                      </a:endParaRPr>
                    </a:p>
                    <a:p>
                      <a:pPr algn="ctr"/>
                      <a:r>
                        <a:rPr lang="en-IN" sz="1000" u="sng" kern="1200" dirty="0">
                          <a:solidFill>
                            <a:schemeClr val="dk1"/>
                          </a:solidFill>
                          <a:effectLst/>
                          <a:latin typeface="+mn-lt"/>
                          <a:ea typeface="+mn-ea"/>
                          <a:cs typeface="+mn-cs"/>
                        </a:rPr>
                        <a:t> &amp; Gregory </a:t>
                      </a:r>
                      <a:r>
                        <a:rPr lang="en-IN" sz="1000" u="sng" kern="1200" dirty="0" err="1">
                          <a:solidFill>
                            <a:schemeClr val="dk1"/>
                          </a:solidFill>
                          <a:effectLst/>
                          <a:latin typeface="+mn-lt"/>
                          <a:ea typeface="+mn-ea"/>
                          <a:cs typeface="+mn-cs"/>
                        </a:rPr>
                        <a:t>Cobena</a:t>
                      </a:r>
                      <a:endParaRPr lang="en-IN" sz="1000" u="sng" kern="1200" dirty="0">
                        <a:solidFill>
                          <a:schemeClr val="dk1"/>
                        </a:solidFill>
                        <a:effectLst/>
                        <a:latin typeface="+mn-lt"/>
                        <a:ea typeface="+mn-ea"/>
                        <a:cs typeface="+mn-cs"/>
                      </a:endParaRPr>
                    </a:p>
                    <a:p>
                      <a:pPr algn="ctr"/>
                      <a:br>
                        <a:rPr lang="en-IN" sz="1000" dirty="0"/>
                      </a:br>
                      <a:endParaRPr lang="en-IN" sz="1000" dirty="0"/>
                    </a:p>
                  </a:txBody>
                  <a:tcPr anchor="ctr"/>
                </a:tc>
                <a:tc>
                  <a:txBody>
                    <a:bodyPr/>
                    <a:lstStyle/>
                    <a:p>
                      <a:pPr algn="ctr"/>
                      <a:r>
                        <a:rPr lang="en-US" sz="1000" b="0" i="0" kern="1200" dirty="0">
                          <a:solidFill>
                            <a:schemeClr val="dk1"/>
                          </a:solidFill>
                          <a:effectLst/>
                          <a:latin typeface="+mn-lt"/>
                          <a:ea typeface="+mn-ea"/>
                          <a:cs typeface="+mn-cs"/>
                        </a:rPr>
                        <a:t>The adaptive nature of the algorithm allows for efficient and timely updates in page importance, reflecting the changing relevance of web pages. </a:t>
                      </a:r>
                      <a:endParaRPr lang="en-IN" sz="1000" dirty="0"/>
                    </a:p>
                  </a:txBody>
                  <a:tcPr anchor="ctr"/>
                </a:tc>
                <a:extLst>
                  <a:ext uri="{0D108BD9-81ED-4DB2-BD59-A6C34878D82A}">
                    <a16:rowId xmlns:a16="http://schemas.microsoft.com/office/drawing/2014/main" val="453466659"/>
                  </a:ext>
                </a:extLst>
              </a:tr>
              <a:tr h="434347">
                <a:tc>
                  <a:txBody>
                    <a:bodyPr/>
                    <a:lstStyle/>
                    <a:p>
                      <a:pPr algn="ctr"/>
                      <a:r>
                        <a:rPr lang="en-US" sz="1000" dirty="0"/>
                        <a:t>7</a:t>
                      </a: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Learning to crawl: Comparing classification schemes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000" dirty="0"/>
                    </a:p>
                  </a:txBody>
                  <a:tcPr anchor="ctr"/>
                </a:tc>
                <a:tc>
                  <a:txBody>
                    <a:bodyPr/>
                    <a:lstStyle/>
                    <a:p>
                      <a:pPr algn="ctr"/>
                      <a:r>
                        <a:rPr lang="en-US" sz="1000" dirty="0"/>
                        <a:t>2005</a:t>
                      </a:r>
                      <a:endParaRPr lang="en-IN" sz="1000" dirty="0"/>
                    </a:p>
                  </a:txBody>
                  <a:tcPr anchor="ctr"/>
                </a:tc>
                <a:tc>
                  <a:txBody>
                    <a:bodyPr/>
                    <a:lstStyle/>
                    <a:p>
                      <a:pPr algn="ctr"/>
                      <a:r>
                        <a:rPr lang="en-IN" sz="1000" u="sng" kern="1200" dirty="0">
                          <a:solidFill>
                            <a:schemeClr val="dk1"/>
                          </a:solidFill>
                          <a:effectLst/>
                          <a:latin typeface="+mn-lt"/>
                          <a:ea typeface="+mn-ea"/>
                          <a:cs typeface="+mn-cs"/>
                        </a:rPr>
                        <a:t>Gautam Pant</a:t>
                      </a:r>
                    </a:p>
                    <a:p>
                      <a:pPr algn="ctr"/>
                      <a:r>
                        <a:rPr lang="en-IN" sz="1000" u="sng" kern="1200" dirty="0">
                          <a:solidFill>
                            <a:schemeClr val="dk1"/>
                          </a:solidFill>
                          <a:effectLst/>
                          <a:latin typeface="+mn-lt"/>
                          <a:ea typeface="+mn-ea"/>
                          <a:cs typeface="+mn-cs"/>
                        </a:rPr>
                        <a:t> &amp; Padmini Srinivasan</a:t>
                      </a:r>
                    </a:p>
                    <a:p>
                      <a:pPr algn="ctr"/>
                      <a:br>
                        <a:rPr lang="en-IN" sz="1000" dirty="0"/>
                      </a:br>
                      <a:endParaRPr lang="en-IN" sz="1000" dirty="0"/>
                    </a:p>
                  </a:txBody>
                  <a:tcPr anchor="ctr"/>
                </a:tc>
                <a:tc>
                  <a:txBody>
                    <a:bodyPr/>
                    <a:lstStyle/>
                    <a:p>
                      <a:pPr algn="ctr"/>
                      <a:r>
                        <a:rPr lang="en-US" sz="1000" b="0" i="0" kern="1200" dirty="0">
                          <a:solidFill>
                            <a:schemeClr val="dk1"/>
                          </a:solidFill>
                          <a:effectLst/>
                          <a:latin typeface="+mn-lt"/>
                          <a:ea typeface="+mn-ea"/>
                          <a:cs typeface="+mn-cs"/>
                        </a:rPr>
                        <a:t>The study aims to understand and evaluate the effectiveness of various classification approaches in the context of learning to crawl the web. </a:t>
                      </a:r>
                      <a:endParaRPr lang="en-IN" sz="1000" dirty="0"/>
                    </a:p>
                  </a:txBody>
                  <a:tcPr anchor="ctr"/>
                </a:tc>
                <a:extLst>
                  <a:ext uri="{0D108BD9-81ED-4DB2-BD59-A6C34878D82A}">
                    <a16:rowId xmlns:a16="http://schemas.microsoft.com/office/drawing/2014/main" val="2402438479"/>
                  </a:ext>
                </a:extLst>
              </a:tr>
              <a:tr h="528770">
                <a:tc>
                  <a:txBody>
                    <a:bodyPr/>
                    <a:lstStyle/>
                    <a:p>
                      <a:pPr algn="ctr"/>
                      <a:r>
                        <a:rPr lang="en-US" sz="1000" dirty="0"/>
                        <a:t>8</a:t>
                      </a:r>
                      <a:endParaRPr lang="en-IN" sz="1000" dirty="0"/>
                    </a:p>
                  </a:txBody>
                  <a:tcPr anchor="ctr"/>
                </a:tc>
                <a:tc>
                  <a:txBody>
                    <a:bodyPr/>
                    <a:lstStyle/>
                    <a:p>
                      <a:pPr algn="ctr"/>
                      <a:r>
                        <a:rPr lang="en-US" sz="1000" dirty="0"/>
                        <a:t>Comparative Analysis of Various Uninformed Searching Algorithms in AI</a:t>
                      </a:r>
                      <a:endParaRPr lang="en-IN" sz="1000" dirty="0"/>
                    </a:p>
                  </a:txBody>
                  <a:tcPr anchor="ctr"/>
                </a:tc>
                <a:tc>
                  <a:txBody>
                    <a:bodyPr/>
                    <a:lstStyle/>
                    <a:p>
                      <a:pPr algn="ctr"/>
                      <a:r>
                        <a:rPr lang="en-US" sz="1000" dirty="0"/>
                        <a:t>2019</a:t>
                      </a:r>
                      <a:endParaRPr lang="en-IN" sz="1000" dirty="0"/>
                    </a:p>
                  </a:txBody>
                  <a:tcPr anchor="ctr"/>
                </a:tc>
                <a:tc>
                  <a:txBody>
                    <a:bodyPr/>
                    <a:lstStyle/>
                    <a:p>
                      <a:pPr algn="ctr"/>
                      <a:r>
                        <a:rPr lang="en-IN" sz="1000" dirty="0"/>
                        <a:t>Gayathri R</a:t>
                      </a:r>
                    </a:p>
                  </a:txBody>
                  <a:tcPr anchor="ctr"/>
                </a:tc>
                <a:tc>
                  <a:txBody>
                    <a:bodyPr/>
                    <a:lstStyle/>
                    <a:p>
                      <a:pPr algn="ctr"/>
                      <a:r>
                        <a:rPr lang="en-US" sz="1000" b="0" i="0" kern="1200" dirty="0">
                          <a:solidFill>
                            <a:schemeClr val="dk1"/>
                          </a:solidFill>
                          <a:effectLst/>
                          <a:latin typeface="+mn-lt"/>
                          <a:ea typeface="+mn-ea"/>
                          <a:cs typeface="+mn-cs"/>
                        </a:rPr>
                        <a:t>The study systematically assesses and contrasts various uninformed search algorithms, aiming to discern their individual strengths, weaknesses, and performance characteristics</a:t>
                      </a:r>
                      <a:endParaRPr lang="en-IN" sz="1000" dirty="0"/>
                    </a:p>
                  </a:txBody>
                  <a:tcPr anchor="ctr"/>
                </a:tc>
                <a:extLst>
                  <a:ext uri="{0D108BD9-81ED-4DB2-BD59-A6C34878D82A}">
                    <a16:rowId xmlns:a16="http://schemas.microsoft.com/office/drawing/2014/main" val="493478595"/>
                  </a:ext>
                </a:extLst>
              </a:tr>
            </a:tbl>
          </a:graphicData>
        </a:graphic>
      </p:graphicFrame>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0AEC-4943-EFFA-68C5-1757CEE3DAD8}"/>
              </a:ext>
            </a:extLst>
          </p:cNvPr>
          <p:cNvSpPr>
            <a:spLocks noGrp="1"/>
          </p:cNvSpPr>
          <p:nvPr>
            <p:ph type="title"/>
          </p:nvPr>
        </p:nvSpPr>
        <p:spPr>
          <a:xfrm>
            <a:off x="1141413" y="618518"/>
            <a:ext cx="9746327" cy="880673"/>
          </a:xfrm>
        </p:spPr>
        <p:txBody>
          <a:bodyPr>
            <a:normAutofit fontScale="90000"/>
          </a:bodyPr>
          <a:lstStyle/>
          <a:p>
            <a:r>
              <a:rPr lang="en-US" dirty="0"/>
              <a:t>Evolution of breadth first search and depth first search</a:t>
            </a:r>
            <a:endParaRPr lang="en-IN" dirty="0"/>
          </a:p>
        </p:txBody>
      </p:sp>
      <p:graphicFrame>
        <p:nvGraphicFramePr>
          <p:cNvPr id="5" name="Content Placeholder 4">
            <a:extLst>
              <a:ext uri="{FF2B5EF4-FFF2-40B4-BE49-F238E27FC236}">
                <a16:creationId xmlns:a16="http://schemas.microsoft.com/office/drawing/2014/main" id="{E83B95A4-4F07-2EEA-5D57-82ACE5643105}"/>
              </a:ext>
            </a:extLst>
          </p:cNvPr>
          <p:cNvGraphicFramePr>
            <a:graphicFrameLocks noGrp="1"/>
          </p:cNvGraphicFramePr>
          <p:nvPr>
            <p:ph sz="half" idx="1"/>
            <p:extLst>
              <p:ext uri="{D42A27DB-BD31-4B8C-83A1-F6EECF244321}">
                <p14:modId xmlns:p14="http://schemas.microsoft.com/office/powerpoint/2010/main" val="1038046414"/>
              </p:ext>
            </p:extLst>
          </p:nvPr>
        </p:nvGraphicFramePr>
        <p:xfrm>
          <a:off x="503273" y="1711842"/>
          <a:ext cx="11185453" cy="433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76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6934-614C-AADC-FE4B-3C6ACA17EB0B}"/>
              </a:ext>
            </a:extLst>
          </p:cNvPr>
          <p:cNvSpPr>
            <a:spLocks noGrp="1"/>
          </p:cNvSpPr>
          <p:nvPr>
            <p:ph type="title"/>
          </p:nvPr>
        </p:nvSpPr>
        <p:spPr>
          <a:xfrm>
            <a:off x="1144592" y="238470"/>
            <a:ext cx="9905998" cy="1478570"/>
          </a:xfrm>
        </p:spPr>
        <p:txBody>
          <a:bodyPr/>
          <a:lstStyle/>
          <a:p>
            <a:r>
              <a:rPr lang="en-US" dirty="0"/>
              <a:t>Key Insights</a:t>
            </a:r>
            <a:endParaRPr lang="en-IN" dirty="0"/>
          </a:p>
        </p:txBody>
      </p:sp>
      <p:sp>
        <p:nvSpPr>
          <p:cNvPr id="5" name="Content Placeholder 4">
            <a:extLst>
              <a:ext uri="{FF2B5EF4-FFF2-40B4-BE49-F238E27FC236}">
                <a16:creationId xmlns:a16="http://schemas.microsoft.com/office/drawing/2014/main" id="{8590441D-E8B9-55F4-472B-397C099C6C9D}"/>
              </a:ext>
            </a:extLst>
          </p:cNvPr>
          <p:cNvSpPr>
            <a:spLocks noGrp="1"/>
          </p:cNvSpPr>
          <p:nvPr>
            <p:ph sz="half" idx="1"/>
          </p:nvPr>
        </p:nvSpPr>
        <p:spPr>
          <a:xfrm>
            <a:off x="1141410" y="1717040"/>
            <a:ext cx="10573070" cy="4522442"/>
          </a:xfrm>
        </p:spPr>
        <p:txBody>
          <a:bodyPr>
            <a:normAutofit fontScale="47500" lnSpcReduction="20000"/>
          </a:bodyPr>
          <a:lstStyle/>
          <a:p>
            <a:pPr algn="l">
              <a:buFont typeface="+mj-lt"/>
              <a:buAutoNum type="arabicPeriod"/>
            </a:pPr>
            <a:r>
              <a:rPr lang="en-IN" sz="3000" b="1" i="0" dirty="0">
                <a:effectLst/>
                <a:latin typeface="Söhne"/>
              </a:rPr>
              <a:t>Graph Traversal Algorithms (Mid-20th Century):</a:t>
            </a:r>
            <a:endParaRPr lang="en-IN" sz="3000" b="0" i="0" dirty="0">
              <a:effectLst/>
              <a:latin typeface="Söhne"/>
            </a:endParaRPr>
          </a:p>
          <a:p>
            <a:pPr marL="971550" lvl="1" indent="-514350" algn="l">
              <a:buFont typeface="+mj-lt"/>
              <a:buAutoNum type="romanLcPeriod"/>
            </a:pPr>
            <a:r>
              <a:rPr lang="en-IN" sz="3000" b="0" i="1" dirty="0">
                <a:effectLst/>
                <a:latin typeface="Söhne"/>
              </a:rPr>
              <a:t>Insight:</a:t>
            </a:r>
            <a:r>
              <a:rPr lang="en-IN" sz="3000" b="0" i="0" dirty="0">
                <a:effectLst/>
                <a:latin typeface="Söhne"/>
              </a:rPr>
              <a:t> Foundation for efficient graph exploration.</a:t>
            </a:r>
          </a:p>
          <a:p>
            <a:pPr marL="971550" lvl="1" indent="-514350" algn="l">
              <a:buFont typeface="+mj-lt"/>
              <a:buAutoNum type="romanLcPeriod"/>
            </a:pPr>
            <a:r>
              <a:rPr lang="en-IN" sz="3000" b="0" i="1" dirty="0">
                <a:effectLst/>
                <a:latin typeface="Söhne"/>
              </a:rPr>
              <a:t>Relevance:</a:t>
            </a:r>
            <a:r>
              <a:rPr lang="en-IN" sz="3000" b="0" i="0" dirty="0">
                <a:effectLst/>
                <a:latin typeface="Söhne"/>
              </a:rPr>
              <a:t> Basis for versatile web crawlers.</a:t>
            </a:r>
          </a:p>
          <a:p>
            <a:pPr algn="l">
              <a:buFont typeface="+mj-lt"/>
              <a:buAutoNum type="arabicPeriod"/>
            </a:pPr>
            <a:r>
              <a:rPr lang="en-IN" sz="3000" b="1" i="0" dirty="0">
                <a:effectLst/>
                <a:latin typeface="Söhne"/>
              </a:rPr>
              <a:t>Maze Solving and Puzzles (1970s):</a:t>
            </a:r>
            <a:endParaRPr lang="en-IN" sz="3000" b="0" i="0" dirty="0">
              <a:effectLst/>
              <a:latin typeface="Söhne"/>
            </a:endParaRPr>
          </a:p>
          <a:p>
            <a:pPr marL="971550" lvl="1" indent="-514350" algn="l">
              <a:buFont typeface="+mj-lt"/>
              <a:buAutoNum type="romanLcPeriod"/>
            </a:pPr>
            <a:r>
              <a:rPr lang="en-IN" sz="3000" b="0" i="1" dirty="0">
                <a:effectLst/>
                <a:latin typeface="Söhne"/>
              </a:rPr>
              <a:t>Insight:</a:t>
            </a:r>
            <a:r>
              <a:rPr lang="en-IN" sz="3000" b="0" i="0" dirty="0">
                <a:effectLst/>
                <a:latin typeface="Söhne"/>
              </a:rPr>
              <a:t> Adaptability beyond traditional domains.</a:t>
            </a:r>
          </a:p>
          <a:p>
            <a:pPr marL="971550" lvl="1" indent="-514350" algn="l">
              <a:buFont typeface="+mj-lt"/>
              <a:buAutoNum type="romanLcPeriod"/>
            </a:pPr>
            <a:r>
              <a:rPr lang="en-IN" sz="3000" b="0" i="1" dirty="0">
                <a:effectLst/>
                <a:latin typeface="Söhne"/>
              </a:rPr>
              <a:t>Relevance:</a:t>
            </a:r>
            <a:r>
              <a:rPr lang="en-IN" sz="3000" b="0" i="0" dirty="0">
                <a:effectLst/>
                <a:latin typeface="Söhne"/>
              </a:rPr>
              <a:t> Applicable problem-solving for dynamic web crawling.</a:t>
            </a:r>
          </a:p>
          <a:p>
            <a:pPr algn="l">
              <a:buFont typeface="+mj-lt"/>
              <a:buAutoNum type="arabicPeriod"/>
            </a:pPr>
            <a:r>
              <a:rPr lang="en-IN" sz="3000" b="1" i="0" dirty="0">
                <a:effectLst/>
                <a:latin typeface="Söhne"/>
              </a:rPr>
              <a:t>Network Flow Problems (1970s-1980s):</a:t>
            </a:r>
            <a:endParaRPr lang="en-IN" sz="3000" b="0" i="0" dirty="0">
              <a:effectLst/>
              <a:latin typeface="Söhne"/>
            </a:endParaRPr>
          </a:p>
          <a:p>
            <a:pPr marL="971550" lvl="1" indent="-514350" algn="l">
              <a:buFont typeface="+mj-lt"/>
              <a:buAutoNum type="romanLcPeriod"/>
            </a:pPr>
            <a:r>
              <a:rPr lang="en-IN" sz="3000" b="0" i="1" dirty="0">
                <a:effectLst/>
                <a:latin typeface="Söhne"/>
              </a:rPr>
              <a:t>Insight:</a:t>
            </a:r>
            <a:r>
              <a:rPr lang="en-IN" sz="3000" b="0" i="0" dirty="0">
                <a:effectLst/>
                <a:latin typeface="Söhne"/>
              </a:rPr>
              <a:t> Optimization of resource allocation.</a:t>
            </a:r>
          </a:p>
          <a:p>
            <a:pPr marL="971550" lvl="1" indent="-514350" algn="l">
              <a:buFont typeface="+mj-lt"/>
              <a:buAutoNum type="romanLcPeriod"/>
            </a:pPr>
            <a:r>
              <a:rPr lang="en-IN" sz="3000" b="0" i="1" dirty="0">
                <a:effectLst/>
                <a:latin typeface="Söhne"/>
              </a:rPr>
              <a:t>Relevance:</a:t>
            </a:r>
            <a:r>
              <a:rPr lang="en-IN" sz="3000" b="0" i="0" dirty="0">
                <a:effectLst/>
                <a:latin typeface="Söhne"/>
              </a:rPr>
              <a:t> Enhancing efficiency in web crawling.</a:t>
            </a:r>
          </a:p>
          <a:p>
            <a:pPr algn="l">
              <a:buFont typeface="+mj-lt"/>
              <a:buAutoNum type="arabicPeriod"/>
            </a:pPr>
            <a:r>
              <a:rPr lang="en-IN" sz="3000" b="1" i="0" dirty="0">
                <a:effectLst/>
                <a:latin typeface="Söhne"/>
              </a:rPr>
              <a:t>Artificial Intelligence (1980s):</a:t>
            </a:r>
            <a:endParaRPr lang="en-IN" sz="3000" b="0" i="0" dirty="0">
              <a:effectLst/>
              <a:latin typeface="Söhne"/>
            </a:endParaRPr>
          </a:p>
          <a:p>
            <a:pPr marL="971550" lvl="1" indent="-514350" algn="l">
              <a:buFont typeface="+mj-lt"/>
              <a:buAutoNum type="romanLcPeriod"/>
            </a:pPr>
            <a:r>
              <a:rPr lang="en-IN" sz="3000" b="0" i="1" dirty="0">
                <a:effectLst/>
                <a:latin typeface="Söhne"/>
              </a:rPr>
              <a:t>Insight:</a:t>
            </a:r>
            <a:r>
              <a:rPr lang="en-IN" sz="3000" b="0" i="0" dirty="0">
                <a:effectLst/>
                <a:latin typeface="Söhne"/>
              </a:rPr>
              <a:t> Learning, adaptation, intelligent decision-making.</a:t>
            </a:r>
          </a:p>
          <a:p>
            <a:pPr marL="971550" lvl="1" indent="-514350" algn="l">
              <a:buFont typeface="+mj-lt"/>
              <a:buAutoNum type="romanLcPeriod"/>
            </a:pPr>
            <a:r>
              <a:rPr lang="en-IN" sz="3000" b="0" i="1" dirty="0">
                <a:effectLst/>
                <a:latin typeface="Söhne"/>
              </a:rPr>
              <a:t>Relevance:</a:t>
            </a:r>
            <a:r>
              <a:rPr lang="en-IN" sz="3000" b="0" i="0" dirty="0">
                <a:effectLst/>
                <a:latin typeface="Söhne"/>
              </a:rPr>
              <a:t> Basis for adaptive web crawlers.</a:t>
            </a:r>
          </a:p>
          <a:p>
            <a:pPr algn="l">
              <a:buFont typeface="+mj-lt"/>
              <a:buAutoNum type="arabicPeriod"/>
            </a:pPr>
            <a:r>
              <a:rPr lang="en-IN" sz="3000" b="1" i="0" dirty="0">
                <a:effectLst/>
                <a:latin typeface="Söhne"/>
              </a:rPr>
              <a:t>Web Crawling and Search Engines (1990s):</a:t>
            </a:r>
            <a:endParaRPr lang="en-IN" sz="3000" b="0" i="0" dirty="0">
              <a:effectLst/>
              <a:latin typeface="Söhne"/>
            </a:endParaRPr>
          </a:p>
          <a:p>
            <a:pPr marL="971550" lvl="1" indent="-514350" algn="l">
              <a:buFont typeface="+mj-lt"/>
              <a:buAutoNum type="romanLcPeriod"/>
            </a:pPr>
            <a:r>
              <a:rPr lang="en-IN" sz="3000" b="0" i="1" dirty="0">
                <a:effectLst/>
                <a:latin typeface="Söhne"/>
              </a:rPr>
              <a:t>Insight:</a:t>
            </a:r>
            <a:r>
              <a:rPr lang="en-IN" sz="3000" b="0" i="0" dirty="0">
                <a:effectLst/>
                <a:latin typeface="Söhne"/>
              </a:rPr>
              <a:t> Efficient exploration of the interconnected web.</a:t>
            </a:r>
          </a:p>
          <a:p>
            <a:pPr marL="971550" lvl="1" indent="-514350" algn="l">
              <a:buFont typeface="+mj-lt"/>
              <a:buAutoNum type="romanLcPeriod"/>
            </a:pPr>
            <a:r>
              <a:rPr lang="en-IN" sz="3000" b="0" i="1" dirty="0">
                <a:effectLst/>
                <a:latin typeface="Söhne"/>
              </a:rPr>
              <a:t>Relevance:</a:t>
            </a:r>
            <a:r>
              <a:rPr lang="en-IN" sz="3000" b="0" i="0" dirty="0">
                <a:effectLst/>
                <a:latin typeface="Söhne"/>
              </a:rPr>
              <a:t> BFS, DFS crucial for web crawler development.</a:t>
            </a:r>
          </a:p>
          <a:p>
            <a:endParaRPr lang="en-IN" sz="1000" dirty="0">
              <a:solidFill>
                <a:schemeClr val="dk1"/>
              </a:solidFill>
            </a:endParaRPr>
          </a:p>
        </p:txBody>
      </p:sp>
    </p:spTree>
    <p:extLst>
      <p:ext uri="{BB962C8B-B14F-4D97-AF65-F5344CB8AC3E}">
        <p14:creationId xmlns:p14="http://schemas.microsoft.com/office/powerpoint/2010/main" val="347228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6934-614C-AADC-FE4B-3C6ACA17EB0B}"/>
              </a:ext>
            </a:extLst>
          </p:cNvPr>
          <p:cNvSpPr>
            <a:spLocks noGrp="1"/>
          </p:cNvSpPr>
          <p:nvPr>
            <p:ph type="title"/>
          </p:nvPr>
        </p:nvSpPr>
        <p:spPr/>
        <p:txBody>
          <a:bodyPr/>
          <a:lstStyle/>
          <a:p>
            <a:r>
              <a:rPr lang="en-US" dirty="0"/>
              <a:t>Key Insights</a:t>
            </a:r>
            <a:endParaRPr lang="en-IN" dirty="0"/>
          </a:p>
        </p:txBody>
      </p:sp>
      <p:sp>
        <p:nvSpPr>
          <p:cNvPr id="4" name="Content Placeholder 5">
            <a:extLst>
              <a:ext uri="{FF2B5EF4-FFF2-40B4-BE49-F238E27FC236}">
                <a16:creationId xmlns:a16="http://schemas.microsoft.com/office/drawing/2014/main" id="{CF3C2136-0333-B197-1E78-6F8CF74222CA}"/>
              </a:ext>
            </a:extLst>
          </p:cNvPr>
          <p:cNvSpPr>
            <a:spLocks noGrp="1"/>
          </p:cNvSpPr>
          <p:nvPr>
            <p:ph sz="half" idx="1"/>
          </p:nvPr>
        </p:nvSpPr>
        <p:spPr>
          <a:xfrm>
            <a:off x="1222693" y="2002762"/>
            <a:ext cx="10034587" cy="4236720"/>
          </a:xfrm>
        </p:spPr>
        <p:txBody>
          <a:bodyPr>
            <a:normAutofit fontScale="40000" lnSpcReduction="20000"/>
          </a:bodyPr>
          <a:lstStyle/>
          <a:p>
            <a:pPr marL="0" indent="0" algn="l">
              <a:buNone/>
            </a:pPr>
            <a:r>
              <a:rPr lang="en-IN" sz="3700" b="1" i="0" dirty="0">
                <a:effectLst/>
                <a:latin typeface="Söhne"/>
              </a:rPr>
              <a:t>6.  Social Network Analysis (2000s):</a:t>
            </a:r>
            <a:endParaRPr lang="en-IN" sz="3700" b="0" i="0" dirty="0">
              <a:effectLst/>
              <a:latin typeface="Söhne"/>
            </a:endParaRPr>
          </a:p>
          <a:p>
            <a:pPr marL="1028700" lvl="1" indent="-571500" algn="l">
              <a:buFont typeface="+mj-lt"/>
              <a:buAutoNum type="romanLcPeriod"/>
            </a:pPr>
            <a:r>
              <a:rPr lang="en-IN" sz="3700" b="0" i="1" dirty="0">
                <a:effectLst/>
                <a:latin typeface="Söhne"/>
              </a:rPr>
              <a:t>Insight:</a:t>
            </a:r>
            <a:r>
              <a:rPr lang="en-IN" sz="3700" b="0" i="0" dirty="0">
                <a:effectLst/>
                <a:latin typeface="Söhne"/>
              </a:rPr>
              <a:t> Understanding relationships in large networks.</a:t>
            </a:r>
          </a:p>
          <a:p>
            <a:pPr marL="1028700" lvl="1" indent="-571500" algn="l">
              <a:buFont typeface="+mj-lt"/>
              <a:buAutoNum type="romanLcPeriod"/>
            </a:pPr>
            <a:r>
              <a:rPr lang="en-IN" sz="3700" b="0" i="1" dirty="0">
                <a:effectLst/>
                <a:latin typeface="Söhne"/>
              </a:rPr>
              <a:t>Relevance:</a:t>
            </a:r>
            <a:r>
              <a:rPr lang="en-IN" sz="3700" b="0" i="0" dirty="0">
                <a:effectLst/>
                <a:latin typeface="Söhne"/>
              </a:rPr>
              <a:t> Extracting meaningful context in web content</a:t>
            </a:r>
          </a:p>
          <a:p>
            <a:pPr marL="0" indent="0" algn="l">
              <a:buNone/>
            </a:pPr>
            <a:r>
              <a:rPr lang="en-IN" sz="3700" b="1" i="0" dirty="0">
                <a:effectLst/>
                <a:latin typeface="Söhne"/>
              </a:rPr>
              <a:t>7. Optimization Problems (2010s):</a:t>
            </a:r>
            <a:endParaRPr lang="en-IN" sz="3700" b="0" i="0" dirty="0">
              <a:effectLst/>
              <a:latin typeface="Söhne"/>
            </a:endParaRPr>
          </a:p>
          <a:p>
            <a:pPr marL="1028700" lvl="1" indent="-571500" algn="l">
              <a:buFont typeface="+mj-lt"/>
              <a:buAutoNum type="romanLcPeriod"/>
            </a:pPr>
            <a:r>
              <a:rPr lang="en-IN" sz="3700" b="0" i="1" dirty="0">
                <a:effectLst/>
                <a:latin typeface="Söhne"/>
              </a:rPr>
              <a:t>Insight:</a:t>
            </a:r>
            <a:r>
              <a:rPr lang="en-IN" sz="3700" b="0" i="0" dirty="0">
                <a:effectLst/>
                <a:latin typeface="Söhne"/>
              </a:rPr>
              <a:t> Applying algorithms for process streamlining.</a:t>
            </a:r>
          </a:p>
          <a:p>
            <a:pPr marL="1028700" lvl="1" indent="-571500" algn="l">
              <a:buFont typeface="+mj-lt"/>
              <a:buAutoNum type="romanLcPeriod"/>
            </a:pPr>
            <a:r>
              <a:rPr lang="en-IN" sz="3700" b="0" i="1" dirty="0">
                <a:effectLst/>
                <a:latin typeface="Söhne"/>
              </a:rPr>
              <a:t>Relevance:</a:t>
            </a:r>
            <a:r>
              <a:rPr lang="en-IN" sz="3700" b="0" i="0" dirty="0">
                <a:effectLst/>
                <a:latin typeface="Söhne"/>
              </a:rPr>
              <a:t> Optimization principles for improved crawling.</a:t>
            </a:r>
          </a:p>
          <a:p>
            <a:pPr marL="0" indent="0" algn="l">
              <a:buNone/>
            </a:pPr>
            <a:r>
              <a:rPr lang="en-IN" sz="3700" b="1" i="0" dirty="0">
                <a:effectLst/>
                <a:latin typeface="Söhne"/>
              </a:rPr>
              <a:t>8. Algorithmic Game Theory (Recent Years):</a:t>
            </a:r>
            <a:endParaRPr lang="en-IN" sz="3700" b="0" i="0" dirty="0">
              <a:effectLst/>
              <a:latin typeface="Söhne"/>
            </a:endParaRPr>
          </a:p>
          <a:p>
            <a:pPr marL="1028700" lvl="1" indent="-571500" algn="l">
              <a:buFont typeface="+mj-lt"/>
              <a:buAutoNum type="romanLcPeriod"/>
            </a:pPr>
            <a:r>
              <a:rPr lang="en-IN" sz="3700" b="0" i="1" dirty="0">
                <a:effectLst/>
                <a:latin typeface="Söhne"/>
              </a:rPr>
              <a:t>Insight:</a:t>
            </a:r>
            <a:r>
              <a:rPr lang="en-IN" sz="3700" b="0" i="0" dirty="0">
                <a:effectLst/>
                <a:latin typeface="Söhne"/>
              </a:rPr>
              <a:t> Strategic decision-making and competitiveness.</a:t>
            </a:r>
          </a:p>
          <a:p>
            <a:pPr marL="1028700" lvl="1" indent="-571500" algn="l">
              <a:buFont typeface="+mj-lt"/>
              <a:buAutoNum type="romanLcPeriod"/>
            </a:pPr>
            <a:r>
              <a:rPr lang="en-IN" sz="3700" b="0" i="1" dirty="0">
                <a:effectLst/>
                <a:latin typeface="Söhne"/>
              </a:rPr>
              <a:t>Relevance:</a:t>
            </a:r>
            <a:r>
              <a:rPr lang="en-IN" sz="3700" b="0" i="0" dirty="0">
                <a:effectLst/>
                <a:latin typeface="Söhne"/>
              </a:rPr>
              <a:t> Considering dynamics in dynamic web environments.</a:t>
            </a:r>
          </a:p>
          <a:p>
            <a:pPr marL="0" indent="0" algn="l">
              <a:buNone/>
            </a:pPr>
            <a:r>
              <a:rPr lang="en-IN" sz="3700" b="1" i="0" dirty="0">
                <a:effectLst/>
                <a:latin typeface="Söhne"/>
              </a:rPr>
              <a:t>9. Machine Learning and Pattern Recognition (Recent Years):</a:t>
            </a:r>
            <a:endParaRPr lang="en-IN" sz="3700" b="0" i="0" dirty="0">
              <a:effectLst/>
              <a:latin typeface="Söhne"/>
            </a:endParaRPr>
          </a:p>
          <a:p>
            <a:pPr marL="1028700" lvl="1" indent="-571500" algn="l">
              <a:buFont typeface="+mj-lt"/>
              <a:buAutoNum type="romanLcPeriod"/>
            </a:pPr>
            <a:r>
              <a:rPr lang="en-IN" sz="3700" b="0" i="1" dirty="0">
                <a:effectLst/>
                <a:latin typeface="Söhne"/>
              </a:rPr>
              <a:t>Insight:</a:t>
            </a:r>
            <a:r>
              <a:rPr lang="en-IN" sz="3700" b="0" i="0" dirty="0">
                <a:effectLst/>
                <a:latin typeface="Söhne"/>
              </a:rPr>
              <a:t> Advances in data-driven insights.</a:t>
            </a:r>
          </a:p>
          <a:p>
            <a:pPr marL="1028700" lvl="1" indent="-571500" algn="l">
              <a:buFont typeface="+mj-lt"/>
              <a:buAutoNum type="romanLcPeriod"/>
            </a:pPr>
            <a:r>
              <a:rPr lang="en-IN" sz="3700" b="0" i="1" dirty="0">
                <a:effectLst/>
                <a:latin typeface="Söhne"/>
              </a:rPr>
              <a:t>Relevance:</a:t>
            </a:r>
            <a:r>
              <a:rPr lang="en-IN" sz="3700" b="0" i="0" dirty="0">
                <a:effectLst/>
                <a:latin typeface="Söhne"/>
              </a:rPr>
              <a:t> Enhancing web crawlers through pattern recognition</a:t>
            </a:r>
            <a:r>
              <a:rPr lang="en-IN" sz="3700"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282846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Our approach</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240549707"/>
              </p:ext>
            </p:extLst>
          </p:nvPr>
        </p:nvGraphicFramePr>
        <p:xfrm>
          <a:off x="913941" y="1792287"/>
          <a:ext cx="10891979" cy="426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365</TotalTime>
  <Words>2571</Words>
  <Application>Microsoft Office PowerPoint</Application>
  <PresentationFormat>Widescreen</PresentationFormat>
  <Paragraphs>219</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-apple-system</vt:lpstr>
      <vt:lpstr>Arial</vt:lpstr>
      <vt:lpstr>Calibri</vt:lpstr>
      <vt:lpstr>KaTeX_Main</vt:lpstr>
      <vt:lpstr>Roboto</vt:lpstr>
      <vt:lpstr>Rockwell</vt:lpstr>
      <vt:lpstr>Söhne</vt:lpstr>
      <vt:lpstr>Tahoma</vt:lpstr>
      <vt:lpstr>Tw Cen MT</vt:lpstr>
      <vt:lpstr>Wingdings</vt:lpstr>
      <vt:lpstr>Circuit</vt:lpstr>
      <vt:lpstr>Dynamic web crawler</vt:lpstr>
      <vt:lpstr>What is the problem?</vt:lpstr>
      <vt:lpstr>WHY THIS PROBLEM SHOULD BE SOLVED?</vt:lpstr>
      <vt:lpstr>What the team wants to achieve?</vt:lpstr>
      <vt:lpstr>Literature review</vt:lpstr>
      <vt:lpstr>Evolution of breadth first search and depth first search</vt:lpstr>
      <vt:lpstr>Key Insights</vt:lpstr>
      <vt:lpstr>Key Insights</vt:lpstr>
      <vt:lpstr>Our approach</vt:lpstr>
      <vt:lpstr>Experiment design</vt:lpstr>
      <vt:lpstr>Experimental PROCEDURE</vt:lpstr>
      <vt:lpstr>Output</vt:lpstr>
      <vt:lpstr>Final  Result</vt:lpstr>
      <vt:lpstr>BFS vs. DFS Performance </vt:lpstr>
      <vt:lpstr>Influence of Crawl Depth </vt:lpstr>
      <vt:lpstr>Keyword Tracking and Page Ranks </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webcrawler</dc:title>
  <dc:creator>Neha Singh</dc:creator>
  <cp:lastModifiedBy>ISHAN SACHDEVA</cp:lastModifiedBy>
  <cp:revision>2</cp:revision>
  <dcterms:created xsi:type="dcterms:W3CDTF">2023-11-27T16:14:36Z</dcterms:created>
  <dcterms:modified xsi:type="dcterms:W3CDTF">2023-11-30T05:56:28Z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