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301" r:id="rId41"/>
    <p:sldId id="302" r:id="rId42"/>
    <p:sldId id="303" r:id="rId43"/>
    <p:sldId id="304" r:id="rId44"/>
    <p:sldId id="305" r:id="rId45"/>
    <p:sldId id="306" r:id="rId46"/>
  </p:sldIdLst>
  <p:sldSz cx="9144000" cy="5143500" type="screen16x9"/>
  <p:notesSz cx="9144000" cy="51435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162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sorterViewPr>
    <p:cViewPr>
      <p:scale>
        <a:sx n="66" d="100"/>
        <a:sy n="66" d="100"/>
      </p:scale>
      <p:origin x="0" y="3618"/>
    </p:cViewPr>
  </p:sorterViewPr>
  <p:notesViewPr>
    <p:cSldViewPr>
      <p:cViewPr varScale="1">
        <p:scale>
          <a:sx n="99" d="100"/>
          <a:sy n="99" d="100"/>
        </p:scale>
        <p:origin x="-1248" y="-90"/>
      </p:cViewPr>
      <p:guideLst>
        <p:guide orient="horz" pos="162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14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6235" y="1748533"/>
            <a:ext cx="6951529" cy="559435"/>
          </a:xfrm>
          <a:prstGeom prst="rect">
            <a:avLst/>
          </a:prstGeom>
        </p:spPr>
        <p:txBody>
          <a:bodyPr wrap="square" lIns="0" tIns="0" rIns="0" bIns="0">
            <a:spAutoFit/>
          </a:bodyPr>
          <a:lstStyle>
            <a:lvl1pPr>
              <a:defRPr sz="4400" b="1" i="0">
                <a:solidFill>
                  <a:srgbClr val="C00000"/>
                </a:solidFill>
                <a:latin typeface="Calibri"/>
                <a:cs typeface="Calibri"/>
              </a:defRPr>
            </a:lvl1pPr>
          </a:lstStyle>
          <a:p>
            <a:endParaRPr/>
          </a:p>
        </p:txBody>
      </p:sp>
      <p:sp>
        <p:nvSpPr>
          <p:cNvPr id="3" name="Holder 3"/>
          <p:cNvSpPr>
            <a:spLocks noGrp="1"/>
          </p:cNvSpPr>
          <p:nvPr>
            <p:ph type="subTitle" idx="4"/>
          </p:nvPr>
        </p:nvSpPr>
        <p:spPr>
          <a:xfrm>
            <a:off x="1981582" y="2684142"/>
            <a:ext cx="5180834" cy="782320"/>
          </a:xfrm>
          <a:prstGeom prst="rect">
            <a:avLst/>
          </a:prstGeom>
        </p:spPr>
        <p:txBody>
          <a:bodyPr wrap="square" lIns="0" tIns="0" rIns="0" bIns="0">
            <a:spAutoFit/>
          </a:bodyPr>
          <a:lstStyle>
            <a:lvl1pPr>
              <a:defRPr sz="2800" b="0" i="1">
                <a:solidFill>
                  <a:srgbClr val="943735"/>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16/02/2022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latin typeface="Calibri"/>
                <a:cs typeface="Calibri"/>
              </a:rPr>
              <a:pPr marL="102870">
                <a:lnSpc>
                  <a:spcPct val="100000"/>
                </a:lnSpc>
              </a:pPr>
              <a:t>‹#›</a:t>
            </a:fld>
            <a:endParaRPr spc="-10" dirty="0">
              <a:latin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43735"/>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43735"/>
                </a:solidFill>
                <a:latin typeface="Century Gothic"/>
                <a:cs typeface="Century Gothic"/>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16/02/2022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latin typeface="Calibri"/>
                <a:cs typeface="Calibri"/>
              </a:rPr>
              <a:pPr marL="102870">
                <a:lnSpc>
                  <a:spcPct val="100000"/>
                </a:lnSpc>
              </a:pPr>
              <a:t>‹#›</a:t>
            </a:fld>
            <a:endParaRPr spc="-10" dirty="0">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43735"/>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16/02/2022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latin typeface="Calibri"/>
                <a:cs typeface="Calibri"/>
              </a:rPr>
              <a:pPr marL="102870">
                <a:lnSpc>
                  <a:spcPct val="100000"/>
                </a:lnSpc>
              </a:pPr>
              <a:t>‹#›</a:t>
            </a:fld>
            <a:endParaRPr spc="-10" dirty="0">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16/02/2022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latin typeface="Calibri"/>
                <a:cs typeface="Calibri"/>
              </a:rPr>
              <a:pPr marL="102870">
                <a:lnSpc>
                  <a:spcPct val="100000"/>
                </a:lnSpc>
              </a:pPr>
              <a:t>‹#›</a:t>
            </a:fld>
            <a:endParaRPr spc="-10" dirty="0">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9740" y="292755"/>
            <a:ext cx="8224519" cy="807719"/>
          </a:xfrm>
          <a:prstGeom prst="rect">
            <a:avLst/>
          </a:prstGeom>
        </p:spPr>
        <p:txBody>
          <a:bodyPr wrap="square" lIns="0" tIns="0" rIns="0" bIns="0">
            <a:spAutoFit/>
          </a:bodyPr>
          <a:lstStyle>
            <a:lvl1pPr>
              <a:defRPr sz="2800" b="1" i="0">
                <a:solidFill>
                  <a:srgbClr val="943735"/>
                </a:solidFill>
                <a:latin typeface="Century Gothic"/>
                <a:cs typeface="Century Gothic"/>
              </a:defRPr>
            </a:lvl1pPr>
          </a:lstStyle>
          <a:p>
            <a:endParaRPr/>
          </a:p>
        </p:txBody>
      </p:sp>
      <p:sp>
        <p:nvSpPr>
          <p:cNvPr id="3" name="Holder 3"/>
          <p:cNvSpPr>
            <a:spLocks noGrp="1"/>
          </p:cNvSpPr>
          <p:nvPr>
            <p:ph type="body" idx="1"/>
          </p:nvPr>
        </p:nvSpPr>
        <p:spPr>
          <a:xfrm>
            <a:off x="612140" y="1134692"/>
            <a:ext cx="7919719" cy="3293110"/>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79"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414518" y="4830261"/>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latin typeface="Calibri"/>
                <a:cs typeface="Calibri"/>
              </a:rPr>
              <a:pPr marL="102870">
                <a:lnSpc>
                  <a:spcPct val="100000"/>
                </a:lnSpc>
              </a:pPr>
              <a:t>‹#›</a:t>
            </a:fld>
            <a:endParaRPr spc="-10" dirty="0">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ww.smallbiztechnology.com/archive/2011/09/wait-what-is-cloud-computing.htm30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www.smallbiztechnology.com/archive/2011/09/wait-what-is-cloud-computing.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cloud-comp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659" rIns="0" bIns="0" rtlCol="0">
            <a:spAutoFit/>
          </a:bodyPr>
          <a:lstStyle/>
          <a:p>
            <a:pPr marL="2828290">
              <a:lnSpc>
                <a:spcPct val="100000"/>
              </a:lnSpc>
            </a:pPr>
            <a:r>
              <a:rPr sz="4000" b="0" dirty="0">
                <a:solidFill>
                  <a:srgbClr val="000000"/>
                </a:solidFill>
                <a:latin typeface="Calibri"/>
                <a:cs typeface="Calibri"/>
              </a:rPr>
              <a:t>I</a:t>
            </a:r>
            <a:r>
              <a:rPr sz="4000" b="0" spc="-35" dirty="0">
                <a:solidFill>
                  <a:srgbClr val="000000"/>
                </a:solidFill>
                <a:latin typeface="Calibri"/>
                <a:cs typeface="Calibri"/>
              </a:rPr>
              <a:t>n</a:t>
            </a:r>
            <a:r>
              <a:rPr sz="4000" b="0" spc="-15" dirty="0">
                <a:solidFill>
                  <a:srgbClr val="000000"/>
                </a:solidFill>
                <a:latin typeface="Calibri"/>
                <a:cs typeface="Calibri"/>
              </a:rPr>
              <a:t>t</a:t>
            </a:r>
            <a:r>
              <a:rPr sz="4000" b="0" spc="-75" dirty="0">
                <a:solidFill>
                  <a:srgbClr val="000000"/>
                </a:solidFill>
                <a:latin typeface="Calibri"/>
                <a:cs typeface="Calibri"/>
              </a:rPr>
              <a:t>r</a:t>
            </a:r>
            <a:r>
              <a:rPr sz="4000" b="0" spc="-5" dirty="0">
                <a:solidFill>
                  <a:srgbClr val="000000"/>
                </a:solidFill>
                <a:latin typeface="Calibri"/>
                <a:cs typeface="Calibri"/>
              </a:rPr>
              <a:t>od</a:t>
            </a:r>
            <a:r>
              <a:rPr sz="4000" b="0" spc="5" dirty="0">
                <a:solidFill>
                  <a:srgbClr val="000000"/>
                </a:solidFill>
                <a:latin typeface="Calibri"/>
                <a:cs typeface="Calibri"/>
              </a:rPr>
              <a:t>u</a:t>
            </a:r>
            <a:r>
              <a:rPr sz="4000" b="0" spc="-15" dirty="0">
                <a:solidFill>
                  <a:srgbClr val="000000"/>
                </a:solidFill>
                <a:latin typeface="Calibri"/>
                <a:cs typeface="Calibri"/>
              </a:rPr>
              <a:t>cti</a:t>
            </a:r>
            <a:r>
              <a:rPr sz="4000" b="0" spc="-5" dirty="0">
                <a:solidFill>
                  <a:srgbClr val="000000"/>
                </a:solidFill>
                <a:latin typeface="Calibri"/>
                <a:cs typeface="Calibri"/>
              </a:rPr>
              <a:t>on</a:t>
            </a:r>
            <a:endParaRPr sz="4000">
              <a:latin typeface="Calibri"/>
              <a:cs typeface="Calibri"/>
            </a:endParaRPr>
          </a:p>
        </p:txBody>
      </p:sp>
      <p:sp>
        <p:nvSpPr>
          <p:cNvPr id="3" name="object 3"/>
          <p:cNvSpPr txBox="1"/>
          <p:nvPr/>
        </p:nvSpPr>
        <p:spPr>
          <a:xfrm>
            <a:off x="535940" y="1107252"/>
            <a:ext cx="8074659" cy="3125470"/>
          </a:xfrm>
          <a:prstGeom prst="rect">
            <a:avLst/>
          </a:prstGeom>
        </p:spPr>
        <p:txBody>
          <a:bodyPr vert="horz" wrap="square" lIns="0" tIns="0" rIns="0" bIns="0" rtlCol="0">
            <a:spAutoFit/>
          </a:bodyPr>
          <a:lstStyle/>
          <a:p>
            <a:pPr marL="355600" indent="-342900" algn="just">
              <a:lnSpc>
                <a:spcPct val="100000"/>
              </a:lnSpc>
              <a:buFont typeface="Arial"/>
              <a:buChar char="•"/>
              <a:tabLst>
                <a:tab pos="356235" algn="l"/>
              </a:tabLst>
            </a:pPr>
            <a:r>
              <a:rPr sz="2200" spc="-20" dirty="0">
                <a:latin typeface="Calibri"/>
                <a:cs typeface="Calibri"/>
              </a:rPr>
              <a:t>Th</a:t>
            </a:r>
            <a:r>
              <a:rPr sz="2200" spc="-15" dirty="0">
                <a:latin typeface="Calibri"/>
                <a:cs typeface="Calibri"/>
              </a:rPr>
              <a:t>e</a:t>
            </a:r>
            <a:r>
              <a:rPr sz="2200" spc="-35" dirty="0">
                <a:latin typeface="Times New Roman"/>
                <a:cs typeface="Times New Roman"/>
              </a:rPr>
              <a:t> </a:t>
            </a:r>
            <a:r>
              <a:rPr sz="2200" spc="-30" dirty="0">
                <a:latin typeface="Calibri"/>
                <a:cs typeface="Calibri"/>
              </a:rPr>
              <a:t>A</a:t>
            </a:r>
            <a:r>
              <a:rPr sz="2200" spc="-20" dirty="0">
                <a:latin typeface="Calibri"/>
                <a:cs typeface="Calibri"/>
              </a:rPr>
              <a:t>CM</a:t>
            </a:r>
            <a:r>
              <a:rPr sz="2200" spc="-60" dirty="0">
                <a:latin typeface="Times New Roman"/>
                <a:cs typeface="Times New Roman"/>
              </a:rPr>
              <a:t> </a:t>
            </a:r>
            <a:r>
              <a:rPr sz="2200" i="1" spc="-20" dirty="0">
                <a:latin typeface="Calibri"/>
                <a:cs typeface="Calibri"/>
              </a:rPr>
              <a:t>C</a:t>
            </a:r>
            <a:r>
              <a:rPr sz="2200" i="1" spc="-15" dirty="0">
                <a:latin typeface="Calibri"/>
                <a:cs typeface="Calibri"/>
              </a:rPr>
              <a:t>omputi</a:t>
            </a:r>
            <a:r>
              <a:rPr sz="2200" i="1" spc="-20" dirty="0">
                <a:latin typeface="Calibri"/>
                <a:cs typeface="Calibri"/>
              </a:rPr>
              <a:t>n</a:t>
            </a:r>
            <a:r>
              <a:rPr sz="2200" i="1" spc="-15" dirty="0">
                <a:latin typeface="Calibri"/>
                <a:cs typeface="Calibri"/>
              </a:rPr>
              <a:t>g</a:t>
            </a:r>
            <a:r>
              <a:rPr sz="2200" i="1" spc="-60" dirty="0">
                <a:latin typeface="Times New Roman"/>
                <a:cs typeface="Times New Roman"/>
              </a:rPr>
              <a:t> </a:t>
            </a:r>
            <a:r>
              <a:rPr sz="2200" i="1" spc="-20" dirty="0">
                <a:latin typeface="Calibri"/>
                <a:cs typeface="Calibri"/>
              </a:rPr>
              <a:t>Cu</a:t>
            </a:r>
            <a:r>
              <a:rPr sz="2200" i="1" spc="-5" dirty="0">
                <a:latin typeface="Calibri"/>
                <a:cs typeface="Calibri"/>
              </a:rPr>
              <a:t>r</a:t>
            </a:r>
            <a:r>
              <a:rPr sz="2200" i="1" spc="-10" dirty="0">
                <a:latin typeface="Calibri"/>
                <a:cs typeface="Calibri"/>
              </a:rPr>
              <a:t>ricula</a:t>
            </a:r>
            <a:r>
              <a:rPr sz="2200" i="1" spc="-85" dirty="0">
                <a:latin typeface="Times New Roman"/>
                <a:cs typeface="Times New Roman"/>
              </a:rPr>
              <a:t> </a:t>
            </a:r>
            <a:r>
              <a:rPr sz="2200" i="1" spc="-15" dirty="0">
                <a:latin typeface="Calibri"/>
                <a:cs typeface="Calibri"/>
              </a:rPr>
              <a:t>2005</a:t>
            </a:r>
            <a:r>
              <a:rPr sz="2200" i="1" spc="-225" dirty="0">
                <a:latin typeface="Times New Roman"/>
                <a:cs typeface="Times New Roman"/>
              </a:rPr>
              <a:t> </a:t>
            </a:r>
            <a:r>
              <a:rPr sz="2200" spc="-20" dirty="0">
                <a:latin typeface="Calibri"/>
                <a:cs typeface="Calibri"/>
              </a:rPr>
              <a:t>d</a:t>
            </a:r>
            <a:r>
              <a:rPr sz="2200" spc="-45" dirty="0">
                <a:latin typeface="Calibri"/>
                <a:cs typeface="Calibri"/>
              </a:rPr>
              <a:t>e</a:t>
            </a:r>
            <a:r>
              <a:rPr sz="2200" spc="-15" dirty="0">
                <a:latin typeface="Calibri"/>
                <a:cs typeface="Calibri"/>
              </a:rPr>
              <a:t>f</a:t>
            </a:r>
            <a:r>
              <a:rPr sz="2200" spc="-5" dirty="0">
                <a:latin typeface="Calibri"/>
                <a:cs typeface="Calibri"/>
              </a:rPr>
              <a:t>i</a:t>
            </a:r>
            <a:r>
              <a:rPr sz="2200" spc="-20" dirty="0">
                <a:latin typeface="Calibri"/>
                <a:cs typeface="Calibri"/>
              </a:rPr>
              <a:t>ne</a:t>
            </a:r>
            <a:r>
              <a:rPr sz="2200" spc="-15" dirty="0">
                <a:latin typeface="Calibri"/>
                <a:cs typeface="Calibri"/>
              </a:rPr>
              <a:t>d</a:t>
            </a:r>
            <a:r>
              <a:rPr sz="2200" spc="-40" dirty="0">
                <a:latin typeface="Times New Roman"/>
                <a:cs typeface="Times New Roman"/>
              </a:rPr>
              <a:t> </a:t>
            </a:r>
            <a:r>
              <a:rPr sz="2200" spc="-10" dirty="0">
                <a:latin typeface="Calibri"/>
                <a:cs typeface="Calibri"/>
              </a:rPr>
              <a:t>"</a:t>
            </a:r>
            <a:r>
              <a:rPr sz="2200" spc="-45" dirty="0">
                <a:latin typeface="Calibri"/>
                <a:cs typeface="Calibri"/>
              </a:rPr>
              <a:t>c</a:t>
            </a:r>
            <a:r>
              <a:rPr sz="2200" spc="-15" dirty="0">
                <a:latin typeface="Calibri"/>
                <a:cs typeface="Calibri"/>
              </a:rPr>
              <a:t>ompu</a:t>
            </a:r>
            <a:r>
              <a:rPr sz="2200" spc="-25" dirty="0">
                <a:latin typeface="Calibri"/>
                <a:cs typeface="Calibri"/>
              </a:rPr>
              <a:t>t</a:t>
            </a:r>
            <a:r>
              <a:rPr sz="2200" dirty="0">
                <a:latin typeface="Calibri"/>
                <a:cs typeface="Calibri"/>
              </a:rPr>
              <a:t>i</a:t>
            </a:r>
            <a:r>
              <a:rPr sz="2200" spc="-20" dirty="0">
                <a:latin typeface="Calibri"/>
                <a:cs typeface="Calibri"/>
              </a:rPr>
              <a:t>ng</a:t>
            </a:r>
            <a:r>
              <a:rPr sz="2200" spc="-10" dirty="0">
                <a:latin typeface="Calibri"/>
                <a:cs typeface="Calibri"/>
              </a:rPr>
              <a:t>"</a:t>
            </a:r>
            <a:r>
              <a:rPr sz="2200" spc="-15" dirty="0">
                <a:latin typeface="Times New Roman"/>
                <a:cs typeface="Times New Roman"/>
              </a:rPr>
              <a:t> </a:t>
            </a:r>
            <a:r>
              <a:rPr sz="2200" spc="-10" dirty="0">
                <a:latin typeface="Calibri"/>
                <a:cs typeface="Calibri"/>
              </a:rPr>
              <a:t>as</a:t>
            </a:r>
            <a:endParaRPr sz="2200">
              <a:latin typeface="Calibri"/>
              <a:cs typeface="Calibri"/>
            </a:endParaRPr>
          </a:p>
          <a:p>
            <a:pPr>
              <a:lnSpc>
                <a:spcPct val="100000"/>
              </a:lnSpc>
              <a:spcBef>
                <a:spcPts val="5"/>
              </a:spcBef>
            </a:pPr>
            <a:endParaRPr sz="2750">
              <a:latin typeface="Times New Roman"/>
              <a:cs typeface="Times New Roman"/>
            </a:endParaRPr>
          </a:p>
          <a:p>
            <a:pPr marL="12700" marR="5080" algn="just">
              <a:lnSpc>
                <a:spcPct val="80000"/>
              </a:lnSpc>
            </a:pPr>
            <a:r>
              <a:rPr sz="2200" spc="-15" dirty="0">
                <a:latin typeface="Calibri"/>
                <a:cs typeface="Calibri"/>
              </a:rPr>
              <a:t>"In</a:t>
            </a:r>
            <a:r>
              <a:rPr sz="2200" spc="-10" dirty="0">
                <a:latin typeface="Times New Roman"/>
                <a:cs typeface="Times New Roman"/>
              </a:rPr>
              <a:t> </a:t>
            </a:r>
            <a:r>
              <a:rPr sz="2200" spc="-15" dirty="0">
                <a:latin typeface="Calibri"/>
                <a:cs typeface="Calibri"/>
              </a:rPr>
              <a:t>a</a:t>
            </a:r>
            <a:r>
              <a:rPr sz="2200" spc="5" dirty="0">
                <a:latin typeface="Times New Roman"/>
                <a:cs typeface="Times New Roman"/>
              </a:rPr>
              <a:t> </a:t>
            </a:r>
            <a:r>
              <a:rPr sz="2200" spc="-30" dirty="0">
                <a:latin typeface="Calibri"/>
                <a:cs typeface="Calibri"/>
              </a:rPr>
              <a:t>g</a:t>
            </a:r>
            <a:r>
              <a:rPr sz="2200" spc="-15" dirty="0">
                <a:latin typeface="Calibri"/>
                <a:cs typeface="Calibri"/>
              </a:rPr>
              <a:t>ene</a:t>
            </a:r>
            <a:r>
              <a:rPr sz="2200" spc="-65" dirty="0">
                <a:latin typeface="Calibri"/>
                <a:cs typeface="Calibri"/>
              </a:rPr>
              <a:t>r</a:t>
            </a:r>
            <a:r>
              <a:rPr sz="2200" spc="-10" dirty="0">
                <a:latin typeface="Calibri"/>
                <a:cs typeface="Calibri"/>
              </a:rPr>
              <a:t>al</a:t>
            </a:r>
            <a:r>
              <a:rPr sz="2200" spc="5" dirty="0">
                <a:latin typeface="Times New Roman"/>
                <a:cs typeface="Times New Roman"/>
              </a:rPr>
              <a:t> </a:t>
            </a:r>
            <a:r>
              <a:rPr sz="2200" spc="-45" dirty="0">
                <a:latin typeface="Calibri"/>
                <a:cs typeface="Calibri"/>
              </a:rPr>
              <a:t>w</a:t>
            </a:r>
            <a:r>
              <a:rPr sz="2200" spc="-50" dirty="0">
                <a:latin typeface="Calibri"/>
                <a:cs typeface="Calibri"/>
              </a:rPr>
              <a:t>a</a:t>
            </a:r>
            <a:r>
              <a:rPr sz="2200" spc="-165" dirty="0">
                <a:latin typeface="Calibri"/>
                <a:cs typeface="Calibri"/>
              </a:rPr>
              <a:t>y</a:t>
            </a:r>
            <a:r>
              <a:rPr sz="2200" spc="-10" dirty="0">
                <a:latin typeface="Calibri"/>
                <a:cs typeface="Calibri"/>
              </a:rPr>
              <a:t>,</a:t>
            </a:r>
            <a:r>
              <a:rPr sz="2200" spc="-10" dirty="0">
                <a:latin typeface="Times New Roman"/>
                <a:cs typeface="Times New Roman"/>
              </a:rPr>
              <a:t> </a:t>
            </a:r>
            <a:r>
              <a:rPr sz="2200" spc="-45" dirty="0">
                <a:latin typeface="Calibri"/>
                <a:cs typeface="Calibri"/>
              </a:rPr>
              <a:t>w</a:t>
            </a:r>
            <a:r>
              <a:rPr sz="2200" spc="-15" dirty="0">
                <a:latin typeface="Calibri"/>
                <a:cs typeface="Calibri"/>
              </a:rPr>
              <a:t>e</a:t>
            </a:r>
            <a:r>
              <a:rPr sz="2200" dirty="0">
                <a:latin typeface="Times New Roman"/>
                <a:cs typeface="Times New Roman"/>
              </a:rPr>
              <a:t> </a:t>
            </a:r>
            <a:r>
              <a:rPr sz="2200" spc="-40" dirty="0">
                <a:latin typeface="Calibri"/>
                <a:cs typeface="Calibri"/>
              </a:rPr>
              <a:t>c</a:t>
            </a:r>
            <a:r>
              <a:rPr sz="2200" spc="-15" dirty="0">
                <a:latin typeface="Calibri"/>
                <a:cs typeface="Calibri"/>
              </a:rPr>
              <a:t>an</a:t>
            </a:r>
            <a:r>
              <a:rPr sz="2200" dirty="0">
                <a:latin typeface="Times New Roman"/>
                <a:cs typeface="Times New Roman"/>
              </a:rPr>
              <a:t> </a:t>
            </a:r>
            <a:r>
              <a:rPr sz="2200" spc="-20" dirty="0">
                <a:latin typeface="Calibri"/>
                <a:cs typeface="Calibri"/>
              </a:rPr>
              <a:t>d</a:t>
            </a:r>
            <a:r>
              <a:rPr sz="2200" spc="-45" dirty="0">
                <a:latin typeface="Calibri"/>
                <a:cs typeface="Calibri"/>
              </a:rPr>
              <a:t>e</a:t>
            </a:r>
            <a:r>
              <a:rPr sz="2200" spc="-15" dirty="0">
                <a:latin typeface="Calibri"/>
                <a:cs typeface="Calibri"/>
              </a:rPr>
              <a:t>f</a:t>
            </a:r>
            <a:r>
              <a:rPr sz="2200" spc="-5" dirty="0">
                <a:latin typeface="Calibri"/>
                <a:cs typeface="Calibri"/>
              </a:rPr>
              <a:t>i</a:t>
            </a:r>
            <a:r>
              <a:rPr sz="2200" spc="-20" dirty="0">
                <a:latin typeface="Calibri"/>
                <a:cs typeface="Calibri"/>
              </a:rPr>
              <a:t>n</a:t>
            </a:r>
            <a:r>
              <a:rPr sz="2200" spc="-15" dirty="0">
                <a:latin typeface="Calibri"/>
                <a:cs typeface="Calibri"/>
              </a:rPr>
              <a:t>e</a:t>
            </a:r>
            <a:r>
              <a:rPr sz="2200" dirty="0">
                <a:latin typeface="Times New Roman"/>
                <a:cs typeface="Times New Roman"/>
              </a:rPr>
              <a:t> </a:t>
            </a:r>
            <a:r>
              <a:rPr sz="2200" u="heavy" spc="-40" dirty="0">
                <a:latin typeface="Calibri"/>
                <a:cs typeface="Calibri"/>
              </a:rPr>
              <a:t>c</a:t>
            </a:r>
            <a:r>
              <a:rPr sz="2200" u="heavy" dirty="0">
                <a:latin typeface="Calibri"/>
                <a:cs typeface="Calibri"/>
              </a:rPr>
              <a:t>o</a:t>
            </a:r>
            <a:r>
              <a:rPr sz="2200" u="heavy" spc="-20" dirty="0">
                <a:latin typeface="Calibri"/>
                <a:cs typeface="Calibri"/>
              </a:rPr>
              <a:t>m</a:t>
            </a:r>
            <a:r>
              <a:rPr sz="2200" u="heavy" spc="-10" dirty="0">
                <a:latin typeface="Calibri"/>
                <a:cs typeface="Calibri"/>
              </a:rPr>
              <a:t>p</a:t>
            </a:r>
            <a:r>
              <a:rPr sz="2200" u="heavy" spc="-15" dirty="0">
                <a:latin typeface="Calibri"/>
                <a:cs typeface="Calibri"/>
              </a:rPr>
              <a:t>ut</a:t>
            </a:r>
            <a:r>
              <a:rPr sz="2200" u="heavy" spc="-5" dirty="0">
                <a:latin typeface="Calibri"/>
                <a:cs typeface="Calibri"/>
              </a:rPr>
              <a:t>i</a:t>
            </a:r>
            <a:r>
              <a:rPr sz="2200" u="heavy" spc="-20" dirty="0">
                <a:latin typeface="Calibri"/>
                <a:cs typeface="Calibri"/>
              </a:rPr>
              <a:t>ng</a:t>
            </a:r>
            <a:r>
              <a:rPr sz="2200" u="heavy" spc="45" dirty="0">
                <a:latin typeface="Calibri"/>
                <a:cs typeface="Calibri"/>
              </a:rPr>
              <a:t> </a:t>
            </a:r>
            <a:r>
              <a:rPr sz="2200" u="heavy" spc="-40" dirty="0">
                <a:latin typeface="Calibri"/>
                <a:cs typeface="Calibri"/>
              </a:rPr>
              <a:t>to</a:t>
            </a:r>
            <a:r>
              <a:rPr sz="2200" u="heavy" spc="75" dirty="0">
                <a:latin typeface="Calibri"/>
                <a:cs typeface="Calibri"/>
              </a:rPr>
              <a:t> </a:t>
            </a:r>
            <a:r>
              <a:rPr sz="2200" u="heavy" spc="-15" dirty="0">
                <a:latin typeface="Calibri"/>
                <a:cs typeface="Calibri"/>
              </a:rPr>
              <a:t>mean</a:t>
            </a:r>
            <a:r>
              <a:rPr sz="2200" u="heavy" spc="35" dirty="0">
                <a:latin typeface="Calibri"/>
                <a:cs typeface="Calibri"/>
              </a:rPr>
              <a:t> </a:t>
            </a:r>
            <a:r>
              <a:rPr sz="2200" u="heavy" spc="-15" dirty="0">
                <a:latin typeface="Calibri"/>
                <a:cs typeface="Calibri"/>
              </a:rPr>
              <a:t>a</a:t>
            </a:r>
            <a:r>
              <a:rPr sz="2200" u="heavy" spc="-50" dirty="0">
                <a:latin typeface="Calibri"/>
                <a:cs typeface="Calibri"/>
              </a:rPr>
              <a:t>n</a:t>
            </a:r>
            <a:r>
              <a:rPr sz="2200" u="heavy" spc="-10" dirty="0">
                <a:latin typeface="Calibri"/>
                <a:cs typeface="Calibri"/>
              </a:rPr>
              <a:t>y</a:t>
            </a:r>
            <a:r>
              <a:rPr sz="2200" u="heavy" spc="35" dirty="0">
                <a:latin typeface="Calibri"/>
                <a:cs typeface="Calibri"/>
              </a:rPr>
              <a:t> </a:t>
            </a:r>
            <a:r>
              <a:rPr sz="2200" u="heavy" spc="-30" dirty="0">
                <a:latin typeface="Calibri"/>
                <a:cs typeface="Calibri"/>
              </a:rPr>
              <a:t>g</a:t>
            </a:r>
            <a:r>
              <a:rPr sz="2200" u="heavy" spc="-15" dirty="0">
                <a:latin typeface="Calibri"/>
                <a:cs typeface="Calibri"/>
              </a:rPr>
              <a:t>oa</a:t>
            </a:r>
            <a:r>
              <a:rPr sz="2200" u="heavy" dirty="0">
                <a:latin typeface="Calibri"/>
                <a:cs typeface="Calibri"/>
              </a:rPr>
              <a:t>l</a:t>
            </a:r>
            <a:r>
              <a:rPr sz="2200" u="heavy" spc="-15" dirty="0">
                <a:latin typeface="Calibri"/>
                <a:cs typeface="Calibri"/>
              </a:rPr>
              <a:t>-</a:t>
            </a:r>
            <a:r>
              <a:rPr sz="2200" u="heavy" spc="-10" dirty="0">
                <a:latin typeface="Calibri"/>
                <a:cs typeface="Calibri"/>
              </a:rPr>
              <a:t>or</a:t>
            </a:r>
            <a:r>
              <a:rPr sz="2200" u="heavy" spc="-15" dirty="0">
                <a:latin typeface="Calibri"/>
                <a:cs typeface="Calibri"/>
              </a:rPr>
              <a:t>ie</a:t>
            </a:r>
            <a:r>
              <a:rPr sz="2200" u="heavy" spc="-45" dirty="0">
                <a:latin typeface="Calibri"/>
                <a:cs typeface="Calibri"/>
              </a:rPr>
              <a:t>n</a:t>
            </a:r>
            <a:r>
              <a:rPr sz="2200" u="heavy" spc="-30" dirty="0">
                <a:latin typeface="Calibri"/>
                <a:cs typeface="Calibri"/>
              </a:rPr>
              <a:t>t</a:t>
            </a:r>
            <a:r>
              <a:rPr sz="2200" u="heavy" spc="-15" dirty="0">
                <a:latin typeface="Calibri"/>
                <a:cs typeface="Calibri"/>
              </a:rPr>
              <a:t>ed</a:t>
            </a:r>
            <a:r>
              <a:rPr sz="2200" spc="-10" dirty="0">
                <a:latin typeface="Times New Roman"/>
                <a:cs typeface="Times New Roman"/>
              </a:rPr>
              <a:t> </a:t>
            </a:r>
            <a:r>
              <a:rPr sz="2200" u="heavy" spc="-10" dirty="0">
                <a:latin typeface="Calibri"/>
                <a:cs typeface="Calibri"/>
              </a:rPr>
              <a:t>ac</a:t>
            </a:r>
            <a:r>
              <a:rPr sz="2200" u="heavy" spc="-20" dirty="0">
                <a:latin typeface="Calibri"/>
                <a:cs typeface="Calibri"/>
              </a:rPr>
              <a:t>t</a:t>
            </a:r>
            <a:r>
              <a:rPr sz="2200" u="heavy" dirty="0">
                <a:latin typeface="Calibri"/>
                <a:cs typeface="Calibri"/>
              </a:rPr>
              <a:t>i</a:t>
            </a:r>
            <a:r>
              <a:rPr sz="2200" u="heavy" spc="-10" dirty="0">
                <a:latin typeface="Calibri"/>
                <a:cs typeface="Calibri"/>
              </a:rPr>
              <a:t>vity </a:t>
            </a:r>
            <a:r>
              <a:rPr sz="2200" u="heavy" dirty="0">
                <a:latin typeface="Times New Roman"/>
                <a:cs typeface="Times New Roman"/>
              </a:rPr>
              <a:t> </a:t>
            </a:r>
            <a:r>
              <a:rPr sz="2200" u="heavy" spc="-140" dirty="0">
                <a:latin typeface="Times New Roman"/>
                <a:cs typeface="Times New Roman"/>
              </a:rPr>
              <a:t> </a:t>
            </a:r>
            <a:r>
              <a:rPr sz="2200" u="heavy" spc="-35" dirty="0">
                <a:latin typeface="Calibri"/>
                <a:cs typeface="Calibri"/>
              </a:rPr>
              <a:t>r</a:t>
            </a:r>
            <a:r>
              <a:rPr sz="2200" u="heavy" spc="-15" dirty="0">
                <a:latin typeface="Calibri"/>
                <a:cs typeface="Calibri"/>
              </a:rPr>
              <a:t>eq</a:t>
            </a:r>
            <a:r>
              <a:rPr sz="2200" u="heavy" spc="-40" dirty="0">
                <a:latin typeface="Calibri"/>
                <a:cs typeface="Calibri"/>
              </a:rPr>
              <a:t>u</a:t>
            </a:r>
            <a:r>
              <a:rPr sz="2200" u="heavy" dirty="0">
                <a:latin typeface="Calibri"/>
                <a:cs typeface="Calibri"/>
              </a:rPr>
              <a:t>i</a:t>
            </a:r>
            <a:r>
              <a:rPr sz="2200" u="heavy" spc="-10" dirty="0">
                <a:latin typeface="Calibri"/>
                <a:cs typeface="Calibri"/>
              </a:rPr>
              <a:t>ri</a:t>
            </a:r>
            <a:r>
              <a:rPr sz="2200" u="heavy" spc="-20" dirty="0">
                <a:latin typeface="Calibri"/>
                <a:cs typeface="Calibri"/>
              </a:rPr>
              <a:t>n</a:t>
            </a:r>
            <a:r>
              <a:rPr sz="2200" u="heavy" dirty="0">
                <a:latin typeface="Calibri"/>
                <a:cs typeface="Calibri"/>
              </a:rPr>
              <a:t>g</a:t>
            </a:r>
            <a:r>
              <a:rPr sz="2200" spc="-10" dirty="0">
                <a:latin typeface="Calibri"/>
                <a:cs typeface="Calibri"/>
              </a:rPr>
              <a:t>,</a:t>
            </a:r>
            <a:r>
              <a:rPr sz="2200" dirty="0">
                <a:latin typeface="Times New Roman"/>
                <a:cs typeface="Times New Roman"/>
              </a:rPr>
              <a:t>  </a:t>
            </a:r>
            <a:r>
              <a:rPr sz="2200" spc="-180" dirty="0">
                <a:latin typeface="Times New Roman"/>
                <a:cs typeface="Times New Roman"/>
              </a:rPr>
              <a:t> </a:t>
            </a:r>
            <a:r>
              <a:rPr sz="2200" spc="-20" dirty="0">
                <a:latin typeface="Calibri"/>
                <a:cs typeface="Calibri"/>
              </a:rPr>
              <a:t>be</a:t>
            </a:r>
            <a:r>
              <a:rPr sz="2200" spc="-25" dirty="0">
                <a:latin typeface="Calibri"/>
                <a:cs typeface="Calibri"/>
              </a:rPr>
              <a:t>n</a:t>
            </a:r>
            <a:r>
              <a:rPr sz="2200" spc="-45" dirty="0">
                <a:latin typeface="Calibri"/>
                <a:cs typeface="Calibri"/>
              </a:rPr>
              <a:t>e</a:t>
            </a:r>
            <a:r>
              <a:rPr sz="2200" spc="-5" dirty="0">
                <a:latin typeface="Calibri"/>
                <a:cs typeface="Calibri"/>
              </a:rPr>
              <a:t>f</a:t>
            </a:r>
            <a:r>
              <a:rPr sz="2200" spc="5" dirty="0">
                <a:latin typeface="Calibri"/>
                <a:cs typeface="Calibri"/>
              </a:rPr>
              <a:t>i</a:t>
            </a:r>
            <a:r>
              <a:rPr sz="2200" dirty="0">
                <a:latin typeface="Calibri"/>
                <a:cs typeface="Calibri"/>
              </a:rPr>
              <a:t>ti</a:t>
            </a:r>
            <a:r>
              <a:rPr sz="2200" spc="-10" dirty="0">
                <a:latin typeface="Calibri"/>
                <a:cs typeface="Calibri"/>
              </a:rPr>
              <a:t>n</a:t>
            </a:r>
            <a:r>
              <a:rPr sz="2200" spc="-15" dirty="0">
                <a:latin typeface="Calibri"/>
                <a:cs typeface="Calibri"/>
              </a:rPr>
              <a:t>g</a:t>
            </a:r>
            <a:r>
              <a:rPr sz="2200" dirty="0">
                <a:latin typeface="Times New Roman"/>
                <a:cs typeface="Times New Roman"/>
              </a:rPr>
              <a:t>  </a:t>
            </a:r>
            <a:r>
              <a:rPr sz="2200" spc="-190" dirty="0">
                <a:latin typeface="Times New Roman"/>
                <a:cs typeface="Times New Roman"/>
              </a:rPr>
              <a:t> </a:t>
            </a:r>
            <a:r>
              <a:rPr sz="2200" spc="-15" dirty="0">
                <a:latin typeface="Calibri"/>
                <a:cs typeface="Calibri"/>
              </a:rPr>
              <a:t>f</a:t>
            </a:r>
            <a:r>
              <a:rPr sz="2200" spc="-45" dirty="0">
                <a:latin typeface="Calibri"/>
                <a:cs typeface="Calibri"/>
              </a:rPr>
              <a:t>r</a:t>
            </a:r>
            <a:r>
              <a:rPr sz="2200" spc="-20" dirty="0">
                <a:latin typeface="Calibri"/>
                <a:cs typeface="Calibri"/>
              </a:rPr>
              <a:t>om</a:t>
            </a:r>
            <a:r>
              <a:rPr sz="2200" spc="-10" dirty="0">
                <a:latin typeface="Calibri"/>
                <a:cs typeface="Calibri"/>
              </a:rPr>
              <a:t>,</a:t>
            </a:r>
            <a:r>
              <a:rPr sz="2200" dirty="0">
                <a:latin typeface="Times New Roman"/>
                <a:cs typeface="Times New Roman"/>
              </a:rPr>
              <a:t>  </a:t>
            </a:r>
            <a:r>
              <a:rPr sz="2200" spc="-160" dirty="0">
                <a:latin typeface="Times New Roman"/>
                <a:cs typeface="Times New Roman"/>
              </a:rPr>
              <a:t> </a:t>
            </a:r>
            <a:r>
              <a:rPr sz="2200" spc="-10" dirty="0">
                <a:latin typeface="Calibri"/>
                <a:cs typeface="Calibri"/>
              </a:rPr>
              <a:t>or</a:t>
            </a:r>
            <a:r>
              <a:rPr sz="2200" dirty="0">
                <a:latin typeface="Times New Roman"/>
                <a:cs typeface="Times New Roman"/>
              </a:rPr>
              <a:t>  </a:t>
            </a:r>
            <a:r>
              <a:rPr sz="2200" spc="-185" dirty="0">
                <a:latin typeface="Times New Roman"/>
                <a:cs typeface="Times New Roman"/>
              </a:rPr>
              <a:t> </a:t>
            </a:r>
            <a:r>
              <a:rPr sz="2200" spc="-10" dirty="0">
                <a:latin typeface="Calibri"/>
                <a:cs typeface="Calibri"/>
              </a:rPr>
              <a:t>c</a:t>
            </a:r>
            <a:r>
              <a:rPr sz="2200" spc="-40" dirty="0">
                <a:latin typeface="Calibri"/>
                <a:cs typeface="Calibri"/>
              </a:rPr>
              <a:t>r</a:t>
            </a:r>
            <a:r>
              <a:rPr sz="2200" spc="-15" dirty="0">
                <a:latin typeface="Calibri"/>
                <a:cs typeface="Calibri"/>
              </a:rPr>
              <a:t>e</a:t>
            </a:r>
            <a:r>
              <a:rPr sz="2200" spc="-40" dirty="0">
                <a:latin typeface="Calibri"/>
                <a:cs typeface="Calibri"/>
              </a:rPr>
              <a:t>a</a:t>
            </a:r>
            <a:r>
              <a:rPr sz="2200" dirty="0">
                <a:latin typeface="Calibri"/>
                <a:cs typeface="Calibri"/>
              </a:rPr>
              <a:t>ti</a:t>
            </a:r>
            <a:r>
              <a:rPr sz="2200" spc="-10" dirty="0">
                <a:latin typeface="Calibri"/>
                <a:cs typeface="Calibri"/>
              </a:rPr>
              <a:t>n</a:t>
            </a:r>
            <a:r>
              <a:rPr sz="2200" spc="-15" dirty="0">
                <a:latin typeface="Calibri"/>
                <a:cs typeface="Calibri"/>
              </a:rPr>
              <a:t>g</a:t>
            </a:r>
            <a:r>
              <a:rPr sz="2200" dirty="0">
                <a:latin typeface="Times New Roman"/>
                <a:cs typeface="Times New Roman"/>
              </a:rPr>
              <a:t>  </a:t>
            </a:r>
            <a:r>
              <a:rPr sz="2200" spc="-190" dirty="0">
                <a:latin typeface="Times New Roman"/>
                <a:cs typeface="Times New Roman"/>
              </a:rPr>
              <a:t> </a:t>
            </a:r>
            <a:r>
              <a:rPr sz="2200" spc="-45" dirty="0">
                <a:latin typeface="Calibri"/>
                <a:cs typeface="Calibri"/>
              </a:rPr>
              <a:t>c</a:t>
            </a:r>
            <a:r>
              <a:rPr sz="2200" spc="-20" dirty="0">
                <a:latin typeface="Calibri"/>
                <a:cs typeface="Calibri"/>
              </a:rPr>
              <a:t>ompu</a:t>
            </a:r>
            <a:r>
              <a:rPr sz="2200" spc="-30" dirty="0">
                <a:latin typeface="Calibri"/>
                <a:cs typeface="Calibri"/>
              </a:rPr>
              <a:t>t</a:t>
            </a:r>
            <a:r>
              <a:rPr sz="2200" spc="-15" dirty="0">
                <a:latin typeface="Calibri"/>
                <a:cs typeface="Calibri"/>
              </a:rPr>
              <a:t>e</a:t>
            </a:r>
            <a:r>
              <a:rPr sz="2200" spc="-50" dirty="0">
                <a:latin typeface="Calibri"/>
                <a:cs typeface="Calibri"/>
              </a:rPr>
              <a:t>r</a:t>
            </a:r>
            <a:r>
              <a:rPr sz="2200" spc="-10" dirty="0">
                <a:latin typeface="Calibri"/>
                <a:cs typeface="Calibri"/>
              </a:rPr>
              <a:t>s</a:t>
            </a:r>
            <a:r>
              <a:rPr sz="2200" dirty="0">
                <a:latin typeface="Calibri"/>
                <a:cs typeface="Calibri"/>
              </a:rPr>
              <a:t>.</a:t>
            </a:r>
            <a:r>
              <a:rPr sz="2200" dirty="0">
                <a:latin typeface="Times New Roman"/>
                <a:cs typeface="Times New Roman"/>
              </a:rPr>
              <a:t>  </a:t>
            </a:r>
            <a:r>
              <a:rPr sz="2200" spc="-180" dirty="0">
                <a:latin typeface="Times New Roman"/>
                <a:cs typeface="Times New Roman"/>
              </a:rPr>
              <a:t> </a:t>
            </a:r>
            <a:r>
              <a:rPr sz="2200" spc="-20" dirty="0">
                <a:latin typeface="Calibri"/>
                <a:cs typeface="Calibri"/>
              </a:rPr>
              <a:t>Th</a:t>
            </a:r>
            <a:r>
              <a:rPr sz="2200" spc="-25" dirty="0">
                <a:latin typeface="Calibri"/>
                <a:cs typeface="Calibri"/>
              </a:rPr>
              <a:t>u</a:t>
            </a:r>
            <a:r>
              <a:rPr sz="2200" spc="-15" dirty="0">
                <a:latin typeface="Calibri"/>
                <a:cs typeface="Calibri"/>
              </a:rPr>
              <a:t>s,</a:t>
            </a:r>
            <a:r>
              <a:rPr sz="2200" spc="-15" dirty="0">
                <a:latin typeface="Times New Roman"/>
                <a:cs typeface="Times New Roman"/>
              </a:rPr>
              <a:t> </a:t>
            </a:r>
            <a:r>
              <a:rPr sz="2200" spc="-40" dirty="0">
                <a:latin typeface="Calibri"/>
                <a:cs typeface="Calibri"/>
              </a:rPr>
              <a:t>c</a:t>
            </a:r>
            <a:r>
              <a:rPr sz="2200" spc="-15" dirty="0">
                <a:latin typeface="Calibri"/>
                <a:cs typeface="Calibri"/>
              </a:rPr>
              <a:t>ompu</a:t>
            </a:r>
            <a:r>
              <a:rPr sz="2200" spc="-25" dirty="0">
                <a:latin typeface="Calibri"/>
                <a:cs typeface="Calibri"/>
              </a:rPr>
              <a:t>t</a:t>
            </a:r>
            <a:r>
              <a:rPr sz="2200" dirty="0">
                <a:latin typeface="Calibri"/>
                <a:cs typeface="Calibri"/>
              </a:rPr>
              <a:t>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15" dirty="0">
                <a:latin typeface="Times New Roman"/>
                <a:cs typeface="Times New Roman"/>
              </a:rPr>
              <a:t> </a:t>
            </a:r>
            <a:r>
              <a:rPr sz="2200" dirty="0">
                <a:latin typeface="Calibri"/>
                <a:cs typeface="Calibri"/>
              </a:rPr>
              <a:t>i</a:t>
            </a:r>
            <a:r>
              <a:rPr sz="2200" spc="-20" dirty="0">
                <a:latin typeface="Calibri"/>
                <a:cs typeface="Calibri"/>
              </a:rPr>
              <a:t>nc</a:t>
            </a:r>
            <a:r>
              <a:rPr sz="2200" dirty="0">
                <a:latin typeface="Calibri"/>
                <a:cs typeface="Calibri"/>
              </a:rPr>
              <a:t>l</a:t>
            </a:r>
            <a:r>
              <a:rPr sz="2200" spc="-20" dirty="0">
                <a:latin typeface="Calibri"/>
                <a:cs typeface="Calibri"/>
              </a:rPr>
              <a:t>ude</a:t>
            </a:r>
            <a:r>
              <a:rPr sz="2200" spc="-10" dirty="0">
                <a:latin typeface="Calibri"/>
                <a:cs typeface="Calibri"/>
              </a:rPr>
              <a:t>s</a:t>
            </a:r>
            <a:r>
              <a:rPr sz="2200" dirty="0">
                <a:latin typeface="Times New Roman"/>
                <a:cs typeface="Times New Roman"/>
              </a:rPr>
              <a:t> </a:t>
            </a:r>
            <a:r>
              <a:rPr sz="2200" spc="5" dirty="0">
                <a:latin typeface="Times New Roman"/>
                <a:cs typeface="Times New Roman"/>
              </a:rPr>
              <a:t> </a:t>
            </a:r>
            <a:r>
              <a:rPr sz="2200" spc="-20" dirty="0">
                <a:latin typeface="Calibri"/>
                <a:cs typeface="Calibri"/>
              </a:rPr>
              <a:t>des</a:t>
            </a:r>
            <a:r>
              <a:rPr sz="2200" spc="-10" dirty="0">
                <a:latin typeface="Calibri"/>
                <a:cs typeface="Calibri"/>
              </a:rPr>
              <a:t>ign</a:t>
            </a:r>
            <a:r>
              <a:rPr sz="2200" spc="-15" dirty="0">
                <a:latin typeface="Calibri"/>
                <a:cs typeface="Calibri"/>
              </a:rPr>
              <a:t>ing</a:t>
            </a:r>
            <a:r>
              <a:rPr sz="2200" dirty="0">
                <a:latin typeface="Times New Roman"/>
                <a:cs typeface="Times New Roman"/>
              </a:rPr>
              <a:t> </a:t>
            </a:r>
            <a:r>
              <a:rPr sz="2200" spc="-15" dirty="0">
                <a:latin typeface="Times New Roman"/>
                <a:cs typeface="Times New Roman"/>
              </a:rPr>
              <a:t> </a:t>
            </a:r>
            <a:r>
              <a:rPr sz="2200" spc="-15" dirty="0">
                <a:latin typeface="Calibri"/>
                <a:cs typeface="Calibri"/>
              </a:rPr>
              <a:t>and</a:t>
            </a:r>
            <a:r>
              <a:rPr sz="2200" dirty="0">
                <a:latin typeface="Times New Roman"/>
                <a:cs typeface="Times New Roman"/>
              </a:rPr>
              <a:t> </a:t>
            </a:r>
            <a:r>
              <a:rPr sz="2200" spc="5" dirty="0">
                <a:latin typeface="Times New Roman"/>
                <a:cs typeface="Times New Roman"/>
              </a:rPr>
              <a:t> </a:t>
            </a:r>
            <a:r>
              <a:rPr sz="2200" spc="-10" dirty="0">
                <a:latin typeface="Calibri"/>
                <a:cs typeface="Calibri"/>
              </a:rPr>
              <a:t>b</a:t>
            </a:r>
            <a:r>
              <a:rPr sz="2200" spc="-20" dirty="0">
                <a:latin typeface="Calibri"/>
                <a:cs typeface="Calibri"/>
              </a:rPr>
              <a:t>u</a:t>
            </a:r>
            <a:r>
              <a:rPr sz="2200" spc="-5" dirty="0">
                <a:latin typeface="Calibri"/>
                <a:cs typeface="Calibri"/>
              </a:rPr>
              <a:t>i</a:t>
            </a:r>
            <a:r>
              <a:rPr sz="2200" dirty="0">
                <a:latin typeface="Calibri"/>
                <a:cs typeface="Calibri"/>
              </a:rPr>
              <a:t>l</a:t>
            </a:r>
            <a:r>
              <a:rPr sz="2200" spc="-20" dirty="0">
                <a:latin typeface="Calibri"/>
                <a:cs typeface="Calibri"/>
              </a:rPr>
              <a:t>d</a:t>
            </a:r>
            <a:r>
              <a:rPr sz="2200" spc="-25" dirty="0">
                <a:latin typeface="Calibri"/>
                <a:cs typeface="Calibri"/>
              </a:rPr>
              <a:t>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10" dirty="0">
                <a:latin typeface="Times New Roman"/>
                <a:cs typeface="Times New Roman"/>
              </a:rPr>
              <a:t> </a:t>
            </a:r>
            <a:r>
              <a:rPr sz="2200" spc="-20" dirty="0">
                <a:latin typeface="Calibri"/>
                <a:cs typeface="Calibri"/>
              </a:rPr>
              <a:t>ha</a:t>
            </a:r>
            <a:r>
              <a:rPr sz="2200" spc="-30" dirty="0">
                <a:latin typeface="Calibri"/>
                <a:cs typeface="Calibri"/>
              </a:rPr>
              <a:t>rd</a:t>
            </a:r>
            <a:r>
              <a:rPr sz="2200" spc="-45" dirty="0">
                <a:latin typeface="Calibri"/>
                <a:cs typeface="Calibri"/>
              </a:rPr>
              <a:t>w</a:t>
            </a:r>
            <a:r>
              <a:rPr sz="2200" spc="-15" dirty="0">
                <a:latin typeface="Calibri"/>
                <a:cs typeface="Calibri"/>
              </a:rPr>
              <a:t>a</a:t>
            </a:r>
            <a:r>
              <a:rPr sz="2200" spc="-30" dirty="0">
                <a:latin typeface="Calibri"/>
                <a:cs typeface="Calibri"/>
              </a:rPr>
              <a:t>r</a:t>
            </a:r>
            <a:r>
              <a:rPr sz="2200" spc="-15" dirty="0">
                <a:latin typeface="Calibri"/>
                <a:cs typeface="Calibri"/>
              </a:rPr>
              <a:t>e</a:t>
            </a:r>
            <a:r>
              <a:rPr sz="2200" dirty="0">
                <a:latin typeface="Times New Roman"/>
                <a:cs typeface="Times New Roman"/>
              </a:rPr>
              <a:t> </a:t>
            </a:r>
            <a:r>
              <a:rPr sz="2200" spc="-10" dirty="0">
                <a:latin typeface="Times New Roman"/>
                <a:cs typeface="Times New Roman"/>
              </a:rPr>
              <a:t> </a:t>
            </a:r>
            <a:r>
              <a:rPr sz="2200" spc="-15" dirty="0">
                <a:latin typeface="Calibri"/>
                <a:cs typeface="Calibri"/>
              </a:rPr>
              <a:t>and</a:t>
            </a:r>
            <a:r>
              <a:rPr sz="2200" dirty="0">
                <a:latin typeface="Times New Roman"/>
                <a:cs typeface="Times New Roman"/>
              </a:rPr>
              <a:t> </a:t>
            </a:r>
            <a:r>
              <a:rPr sz="2200" spc="-10" dirty="0">
                <a:latin typeface="Times New Roman"/>
                <a:cs typeface="Times New Roman"/>
              </a:rPr>
              <a:t> </a:t>
            </a:r>
            <a:r>
              <a:rPr sz="2200" spc="-15" dirty="0">
                <a:latin typeface="Calibri"/>
                <a:cs typeface="Calibri"/>
              </a:rPr>
              <a:t>s</a:t>
            </a:r>
            <a:r>
              <a:rPr sz="2200" spc="0" dirty="0">
                <a:latin typeface="Calibri"/>
                <a:cs typeface="Calibri"/>
              </a:rPr>
              <a:t>o</a:t>
            </a:r>
            <a:r>
              <a:rPr sz="2200" spc="-15" dirty="0">
                <a:latin typeface="Calibri"/>
                <a:cs typeface="Calibri"/>
              </a:rPr>
              <a:t>ft</a:t>
            </a:r>
            <a:r>
              <a:rPr sz="2200" spc="-45" dirty="0">
                <a:latin typeface="Calibri"/>
                <a:cs typeface="Calibri"/>
              </a:rPr>
              <a:t>w</a:t>
            </a:r>
            <a:r>
              <a:rPr sz="2200" spc="-15" dirty="0">
                <a:latin typeface="Calibri"/>
                <a:cs typeface="Calibri"/>
              </a:rPr>
              <a:t>a</a:t>
            </a:r>
            <a:r>
              <a:rPr sz="2200" spc="-30" dirty="0">
                <a:latin typeface="Calibri"/>
                <a:cs typeface="Calibri"/>
              </a:rPr>
              <a:t>r</a:t>
            </a:r>
            <a:r>
              <a:rPr sz="2200" spc="-15" dirty="0">
                <a:latin typeface="Calibri"/>
                <a:cs typeface="Calibri"/>
              </a:rPr>
              <a:t>e</a:t>
            </a:r>
            <a:r>
              <a:rPr sz="2200" spc="-10" dirty="0">
                <a:latin typeface="Times New Roman"/>
                <a:cs typeface="Times New Roman"/>
              </a:rPr>
              <a:t> </a:t>
            </a:r>
            <a:r>
              <a:rPr sz="2200" spc="-45" dirty="0">
                <a:latin typeface="Calibri"/>
                <a:cs typeface="Calibri"/>
              </a:rPr>
              <a:t>s</a:t>
            </a:r>
            <a:r>
              <a:rPr sz="2200" spc="-35" dirty="0">
                <a:latin typeface="Calibri"/>
                <a:cs typeface="Calibri"/>
              </a:rPr>
              <a:t>y</a:t>
            </a:r>
            <a:r>
              <a:rPr sz="2200" spc="-30" dirty="0">
                <a:latin typeface="Calibri"/>
                <a:cs typeface="Calibri"/>
              </a:rPr>
              <a:t>s</a:t>
            </a:r>
            <a:r>
              <a:rPr sz="2200" spc="-40" dirty="0">
                <a:latin typeface="Calibri"/>
                <a:cs typeface="Calibri"/>
              </a:rPr>
              <a:t>t</a:t>
            </a:r>
            <a:r>
              <a:rPr sz="2200" spc="-10" dirty="0">
                <a:latin typeface="Calibri"/>
                <a:cs typeface="Calibri"/>
              </a:rPr>
              <a:t>e</a:t>
            </a:r>
            <a:r>
              <a:rPr sz="2200" spc="-15" dirty="0">
                <a:latin typeface="Calibri"/>
                <a:cs typeface="Calibri"/>
              </a:rPr>
              <a:t>ms</a:t>
            </a:r>
            <a:r>
              <a:rPr sz="2200" dirty="0">
                <a:latin typeface="Times New Roman"/>
                <a:cs typeface="Times New Roman"/>
              </a:rPr>
              <a:t> </a:t>
            </a:r>
            <a:r>
              <a:rPr sz="2200" spc="-100" dirty="0">
                <a:latin typeface="Times New Roman"/>
                <a:cs typeface="Times New Roman"/>
              </a:rPr>
              <a:t> </a:t>
            </a:r>
            <a:r>
              <a:rPr sz="2200" spc="-60" dirty="0">
                <a:latin typeface="Calibri"/>
                <a:cs typeface="Calibri"/>
              </a:rPr>
              <a:t>f</a:t>
            </a:r>
            <a:r>
              <a:rPr sz="2200" spc="-10" dirty="0">
                <a:latin typeface="Calibri"/>
                <a:cs typeface="Calibri"/>
              </a:rPr>
              <a:t>or</a:t>
            </a:r>
            <a:r>
              <a:rPr sz="2200" dirty="0">
                <a:latin typeface="Times New Roman"/>
                <a:cs typeface="Times New Roman"/>
              </a:rPr>
              <a:t> </a:t>
            </a:r>
            <a:r>
              <a:rPr sz="2200" spc="-90" dirty="0">
                <a:latin typeface="Times New Roman"/>
                <a:cs typeface="Times New Roman"/>
              </a:rPr>
              <a:t> </a:t>
            </a:r>
            <a:r>
              <a:rPr sz="2200" spc="-15" dirty="0">
                <a:latin typeface="Calibri"/>
                <a:cs typeface="Calibri"/>
              </a:rPr>
              <a:t>a</a:t>
            </a:r>
            <a:r>
              <a:rPr sz="2200" dirty="0">
                <a:latin typeface="Times New Roman"/>
                <a:cs typeface="Times New Roman"/>
              </a:rPr>
              <a:t> </a:t>
            </a:r>
            <a:r>
              <a:rPr sz="2200" spc="-114" dirty="0">
                <a:latin typeface="Times New Roman"/>
                <a:cs typeface="Times New Roman"/>
              </a:rPr>
              <a:t> </a:t>
            </a:r>
            <a:r>
              <a:rPr sz="2200" spc="-15" dirty="0">
                <a:latin typeface="Calibri"/>
                <a:cs typeface="Calibri"/>
              </a:rPr>
              <a:t>wi</a:t>
            </a:r>
            <a:r>
              <a:rPr sz="2200" spc="-20" dirty="0">
                <a:latin typeface="Calibri"/>
                <a:cs typeface="Calibri"/>
              </a:rPr>
              <a:t>d</a:t>
            </a:r>
            <a:r>
              <a:rPr sz="2200" spc="-15" dirty="0">
                <a:latin typeface="Calibri"/>
                <a:cs typeface="Calibri"/>
              </a:rPr>
              <a:t>e</a:t>
            </a:r>
            <a:r>
              <a:rPr sz="2200" dirty="0">
                <a:latin typeface="Times New Roman"/>
                <a:cs typeface="Times New Roman"/>
              </a:rPr>
              <a:t> </a:t>
            </a:r>
            <a:r>
              <a:rPr sz="2200" spc="-105" dirty="0">
                <a:latin typeface="Times New Roman"/>
                <a:cs typeface="Times New Roman"/>
              </a:rPr>
              <a:t> </a:t>
            </a:r>
            <a:r>
              <a:rPr sz="2200" spc="-60" dirty="0">
                <a:latin typeface="Calibri"/>
                <a:cs typeface="Calibri"/>
              </a:rPr>
              <a:t>r</a:t>
            </a:r>
            <a:r>
              <a:rPr sz="2200" spc="-15" dirty="0">
                <a:latin typeface="Calibri"/>
                <a:cs typeface="Calibri"/>
              </a:rPr>
              <a:t>an</a:t>
            </a:r>
            <a:r>
              <a:rPr sz="2200" spc="-30" dirty="0">
                <a:latin typeface="Calibri"/>
                <a:cs typeface="Calibri"/>
              </a:rPr>
              <a:t>g</a:t>
            </a:r>
            <a:r>
              <a:rPr sz="2200" spc="-15" dirty="0">
                <a:latin typeface="Calibri"/>
                <a:cs typeface="Calibri"/>
              </a:rPr>
              <a:t>e</a:t>
            </a:r>
            <a:r>
              <a:rPr sz="2200" dirty="0">
                <a:latin typeface="Times New Roman"/>
                <a:cs typeface="Times New Roman"/>
              </a:rPr>
              <a:t> </a:t>
            </a:r>
            <a:r>
              <a:rPr sz="2200" spc="-105" dirty="0">
                <a:latin typeface="Times New Roman"/>
                <a:cs typeface="Times New Roman"/>
              </a:rPr>
              <a:t> </a:t>
            </a:r>
            <a:r>
              <a:rPr sz="2200" spc="-10" dirty="0">
                <a:latin typeface="Calibri"/>
                <a:cs typeface="Calibri"/>
              </a:rPr>
              <a:t>of</a:t>
            </a:r>
            <a:r>
              <a:rPr sz="2200" dirty="0">
                <a:latin typeface="Times New Roman"/>
                <a:cs typeface="Times New Roman"/>
              </a:rPr>
              <a:t> </a:t>
            </a:r>
            <a:r>
              <a:rPr sz="2200" spc="-105" dirty="0">
                <a:latin typeface="Times New Roman"/>
                <a:cs typeface="Times New Roman"/>
              </a:rPr>
              <a:t> </a:t>
            </a:r>
            <a:r>
              <a:rPr sz="2200" spc="-20" dirty="0">
                <a:latin typeface="Calibri"/>
                <a:cs typeface="Calibri"/>
              </a:rPr>
              <a:t>purpo</a:t>
            </a:r>
            <a:r>
              <a:rPr sz="2200" dirty="0">
                <a:latin typeface="Calibri"/>
                <a:cs typeface="Calibri"/>
              </a:rPr>
              <a:t>s</a:t>
            </a:r>
            <a:r>
              <a:rPr sz="2200" spc="-15" dirty="0">
                <a:latin typeface="Calibri"/>
                <a:cs typeface="Calibri"/>
              </a:rPr>
              <a:t>e</a:t>
            </a:r>
            <a:r>
              <a:rPr sz="2200" spc="-5" dirty="0">
                <a:latin typeface="Calibri"/>
                <a:cs typeface="Calibri"/>
              </a:rPr>
              <a:t>s</a:t>
            </a:r>
            <a:r>
              <a:rPr sz="2200" spc="-10" dirty="0">
                <a:latin typeface="Calibri"/>
                <a:cs typeface="Calibri"/>
              </a:rPr>
              <a:t>;</a:t>
            </a:r>
            <a:r>
              <a:rPr sz="2200" dirty="0">
                <a:latin typeface="Times New Roman"/>
                <a:cs typeface="Times New Roman"/>
              </a:rPr>
              <a:t> </a:t>
            </a:r>
            <a:r>
              <a:rPr sz="2200" spc="-120" dirty="0">
                <a:latin typeface="Times New Roman"/>
                <a:cs typeface="Times New Roman"/>
              </a:rPr>
              <a:t> </a:t>
            </a:r>
            <a:r>
              <a:rPr sz="2200" spc="-20" dirty="0">
                <a:latin typeface="Calibri"/>
                <a:cs typeface="Calibri"/>
              </a:rPr>
              <a:t>p</a:t>
            </a:r>
            <a:r>
              <a:rPr sz="2200" spc="-45" dirty="0">
                <a:latin typeface="Calibri"/>
                <a:cs typeface="Calibri"/>
              </a:rPr>
              <a:t>r</a:t>
            </a:r>
            <a:r>
              <a:rPr sz="2200" spc="-10" dirty="0">
                <a:latin typeface="Calibri"/>
                <a:cs typeface="Calibri"/>
              </a:rPr>
              <a:t>ocessi</a:t>
            </a:r>
            <a:r>
              <a:rPr sz="2200" spc="-20" dirty="0">
                <a:latin typeface="Calibri"/>
                <a:cs typeface="Calibri"/>
              </a:rPr>
              <a:t>n</a:t>
            </a:r>
            <a:r>
              <a:rPr sz="2200" spc="15" dirty="0">
                <a:latin typeface="Calibri"/>
                <a:cs typeface="Calibri"/>
              </a:rPr>
              <a:t>g</a:t>
            </a:r>
            <a:r>
              <a:rPr sz="2200" spc="-10" dirty="0">
                <a:latin typeface="Calibri"/>
                <a:cs typeface="Calibri"/>
              </a:rPr>
              <a:t>,</a:t>
            </a:r>
            <a:r>
              <a:rPr sz="2200" dirty="0">
                <a:latin typeface="Times New Roman"/>
                <a:cs typeface="Times New Roman"/>
              </a:rPr>
              <a:t> </a:t>
            </a:r>
            <a:r>
              <a:rPr sz="2200" spc="-105" dirty="0">
                <a:latin typeface="Times New Roman"/>
                <a:cs typeface="Times New Roman"/>
              </a:rPr>
              <a:t> </a:t>
            </a:r>
            <a:r>
              <a:rPr sz="2200" spc="-30" dirty="0">
                <a:latin typeface="Calibri"/>
                <a:cs typeface="Calibri"/>
              </a:rPr>
              <a:t>s</a:t>
            </a:r>
            <a:r>
              <a:rPr sz="2200" spc="-10" dirty="0">
                <a:latin typeface="Calibri"/>
                <a:cs typeface="Calibri"/>
              </a:rPr>
              <a:t>tru</a:t>
            </a:r>
            <a:r>
              <a:rPr sz="2200" spc="-20" dirty="0">
                <a:latin typeface="Calibri"/>
                <a:cs typeface="Calibri"/>
              </a:rPr>
              <a:t>c</a:t>
            </a:r>
            <a:r>
              <a:rPr sz="2200" spc="-10" dirty="0">
                <a:latin typeface="Calibri"/>
                <a:cs typeface="Calibri"/>
              </a:rPr>
              <a:t>turi</a:t>
            </a:r>
            <a:r>
              <a:rPr sz="2200" spc="-20" dirty="0">
                <a:latin typeface="Calibri"/>
                <a:cs typeface="Calibri"/>
              </a:rPr>
              <a:t>n</a:t>
            </a:r>
            <a:r>
              <a:rPr sz="2200" dirty="0">
                <a:latin typeface="Calibri"/>
                <a:cs typeface="Calibri"/>
              </a:rPr>
              <a:t>g</a:t>
            </a:r>
            <a:r>
              <a:rPr sz="2200" spc="-10" dirty="0">
                <a:latin typeface="Calibri"/>
                <a:cs typeface="Calibri"/>
              </a:rPr>
              <a:t>,</a:t>
            </a:r>
            <a:r>
              <a:rPr sz="2200" dirty="0">
                <a:latin typeface="Times New Roman"/>
                <a:cs typeface="Times New Roman"/>
              </a:rPr>
              <a:t> </a:t>
            </a:r>
            <a:r>
              <a:rPr sz="2200" spc="-110" dirty="0">
                <a:latin typeface="Times New Roman"/>
                <a:cs typeface="Times New Roman"/>
              </a:rPr>
              <a:t> </a:t>
            </a:r>
            <a:r>
              <a:rPr sz="2200" spc="-15" dirty="0">
                <a:latin typeface="Calibri"/>
                <a:cs typeface="Calibri"/>
              </a:rPr>
              <a:t>and</a:t>
            </a:r>
            <a:r>
              <a:rPr sz="2200" spc="-10" dirty="0">
                <a:latin typeface="Times New Roman"/>
                <a:cs typeface="Times New Roman"/>
              </a:rPr>
              <a:t> </a:t>
            </a:r>
            <a:r>
              <a:rPr sz="2200" spc="-15" dirty="0">
                <a:latin typeface="Calibri"/>
                <a:cs typeface="Calibri"/>
              </a:rPr>
              <a:t>managing</a:t>
            </a:r>
            <a:r>
              <a:rPr sz="2200" dirty="0">
                <a:latin typeface="Times New Roman"/>
                <a:cs typeface="Times New Roman"/>
              </a:rPr>
              <a:t> </a:t>
            </a:r>
            <a:r>
              <a:rPr sz="2200" spc="-275" dirty="0">
                <a:latin typeface="Times New Roman"/>
                <a:cs typeface="Times New Roman"/>
              </a:rPr>
              <a:t> </a:t>
            </a:r>
            <a:r>
              <a:rPr sz="2200" spc="-45" dirty="0">
                <a:latin typeface="Calibri"/>
                <a:cs typeface="Calibri"/>
              </a:rPr>
              <a:t>v</a:t>
            </a:r>
            <a:r>
              <a:rPr sz="2200" spc="-10" dirty="0">
                <a:latin typeface="Calibri"/>
                <a:cs typeface="Calibri"/>
              </a:rPr>
              <a:t>ario</a:t>
            </a:r>
            <a:r>
              <a:rPr sz="2200" spc="-20" dirty="0">
                <a:latin typeface="Calibri"/>
                <a:cs typeface="Calibri"/>
              </a:rPr>
              <a:t>u</a:t>
            </a:r>
            <a:r>
              <a:rPr sz="2200" spc="-10" dirty="0">
                <a:latin typeface="Calibri"/>
                <a:cs typeface="Calibri"/>
              </a:rPr>
              <a:t>s</a:t>
            </a:r>
            <a:r>
              <a:rPr sz="2200" dirty="0">
                <a:latin typeface="Times New Roman"/>
                <a:cs typeface="Times New Roman"/>
              </a:rPr>
              <a:t> </a:t>
            </a:r>
            <a:r>
              <a:rPr sz="2200" spc="-265" dirty="0">
                <a:latin typeface="Times New Roman"/>
                <a:cs typeface="Times New Roman"/>
              </a:rPr>
              <a:t> </a:t>
            </a:r>
            <a:r>
              <a:rPr sz="2200" spc="-10" dirty="0">
                <a:latin typeface="Calibri"/>
                <a:cs typeface="Calibri"/>
              </a:rPr>
              <a:t>ki</a:t>
            </a:r>
            <a:r>
              <a:rPr sz="2200" spc="-20" dirty="0">
                <a:latin typeface="Calibri"/>
                <a:cs typeface="Calibri"/>
              </a:rPr>
              <a:t>nd</a:t>
            </a:r>
            <a:r>
              <a:rPr sz="2200" spc="-10" dirty="0">
                <a:latin typeface="Calibri"/>
                <a:cs typeface="Calibri"/>
              </a:rPr>
              <a:t>s</a:t>
            </a:r>
            <a:r>
              <a:rPr sz="2200" dirty="0">
                <a:latin typeface="Times New Roman"/>
                <a:cs typeface="Times New Roman"/>
              </a:rPr>
              <a:t> </a:t>
            </a:r>
            <a:r>
              <a:rPr sz="2200" spc="-275" dirty="0">
                <a:latin typeface="Times New Roman"/>
                <a:cs typeface="Times New Roman"/>
              </a:rPr>
              <a:t> </a:t>
            </a:r>
            <a:r>
              <a:rPr sz="2200" spc="-25" dirty="0">
                <a:latin typeface="Calibri"/>
                <a:cs typeface="Calibri"/>
              </a:rPr>
              <a:t>o</a:t>
            </a:r>
            <a:r>
              <a:rPr sz="2200" spc="-10" dirty="0">
                <a:latin typeface="Calibri"/>
                <a:cs typeface="Calibri"/>
              </a:rPr>
              <a:t>f</a:t>
            </a:r>
            <a:r>
              <a:rPr sz="2200" dirty="0">
                <a:latin typeface="Times New Roman"/>
                <a:cs typeface="Times New Roman"/>
              </a:rPr>
              <a:t> </a:t>
            </a:r>
            <a:r>
              <a:rPr sz="2200" spc="-275" dirty="0">
                <a:latin typeface="Times New Roman"/>
                <a:cs typeface="Times New Roman"/>
              </a:rPr>
              <a:t> </a:t>
            </a:r>
            <a:r>
              <a:rPr sz="2200" dirty="0">
                <a:latin typeface="Calibri"/>
                <a:cs typeface="Calibri"/>
              </a:rPr>
              <a:t>i</a:t>
            </a:r>
            <a:r>
              <a:rPr sz="2200" spc="-30" dirty="0">
                <a:latin typeface="Calibri"/>
                <a:cs typeface="Calibri"/>
              </a:rPr>
              <a:t>n</a:t>
            </a:r>
            <a:r>
              <a:rPr sz="2200" spc="-60" dirty="0">
                <a:latin typeface="Calibri"/>
                <a:cs typeface="Calibri"/>
              </a:rPr>
              <a:t>f</a:t>
            </a:r>
            <a:r>
              <a:rPr sz="2200" spc="-15" dirty="0">
                <a:latin typeface="Calibri"/>
                <a:cs typeface="Calibri"/>
              </a:rPr>
              <a:t>orm</a:t>
            </a:r>
            <a:r>
              <a:rPr sz="2200" spc="-40" dirty="0">
                <a:latin typeface="Calibri"/>
                <a:cs typeface="Calibri"/>
              </a:rPr>
              <a:t>a</a:t>
            </a:r>
            <a:r>
              <a:rPr sz="2200" spc="-10" dirty="0">
                <a:latin typeface="Calibri"/>
                <a:cs typeface="Calibri"/>
              </a:rPr>
              <a:t>ti</a:t>
            </a:r>
            <a:r>
              <a:rPr sz="2200" spc="-20" dirty="0">
                <a:latin typeface="Calibri"/>
                <a:cs typeface="Calibri"/>
              </a:rPr>
              <a:t>o</a:t>
            </a:r>
            <a:r>
              <a:rPr sz="2200" spc="-10" dirty="0">
                <a:latin typeface="Calibri"/>
                <a:cs typeface="Calibri"/>
              </a:rPr>
              <a:t>n;</a:t>
            </a:r>
            <a:r>
              <a:rPr sz="2200" dirty="0">
                <a:latin typeface="Times New Roman"/>
                <a:cs typeface="Times New Roman"/>
              </a:rPr>
              <a:t> </a:t>
            </a:r>
            <a:r>
              <a:rPr sz="2200" spc="-275" dirty="0">
                <a:latin typeface="Times New Roman"/>
                <a:cs typeface="Times New Roman"/>
              </a:rPr>
              <a:t> </a:t>
            </a:r>
            <a:r>
              <a:rPr sz="2200" spc="-20" dirty="0">
                <a:latin typeface="Calibri"/>
                <a:cs typeface="Calibri"/>
              </a:rPr>
              <a:t>do</a:t>
            </a:r>
            <a:r>
              <a:rPr sz="2200" spc="-5" dirty="0">
                <a:latin typeface="Calibri"/>
                <a:cs typeface="Calibri"/>
              </a:rPr>
              <a:t>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270" dirty="0">
                <a:latin typeface="Times New Roman"/>
                <a:cs typeface="Times New Roman"/>
              </a:rPr>
              <a:t> </a:t>
            </a:r>
            <a:r>
              <a:rPr sz="2200" spc="-15" dirty="0">
                <a:latin typeface="Calibri"/>
                <a:cs typeface="Calibri"/>
              </a:rPr>
              <a:t>sc</a:t>
            </a:r>
            <a:r>
              <a:rPr sz="2200" spc="-10" dirty="0">
                <a:latin typeface="Calibri"/>
                <a:cs typeface="Calibri"/>
              </a:rPr>
              <a:t>ie</a:t>
            </a:r>
            <a:r>
              <a:rPr sz="2200" spc="-35" dirty="0">
                <a:latin typeface="Calibri"/>
                <a:cs typeface="Calibri"/>
              </a:rPr>
              <a:t>n</a:t>
            </a:r>
            <a:r>
              <a:rPr sz="2200" spc="-10" dirty="0">
                <a:latin typeface="Calibri"/>
                <a:cs typeface="Calibri"/>
              </a:rPr>
              <a:t>ti</a:t>
            </a:r>
            <a:r>
              <a:rPr sz="2200" spc="-15" dirty="0">
                <a:latin typeface="Calibri"/>
                <a:cs typeface="Calibri"/>
              </a:rPr>
              <a:t>f</a:t>
            </a:r>
            <a:r>
              <a:rPr sz="2200" spc="-10" dirty="0">
                <a:latin typeface="Calibri"/>
                <a:cs typeface="Calibri"/>
              </a:rPr>
              <a:t>ic</a:t>
            </a:r>
            <a:r>
              <a:rPr sz="2200" spc="270" dirty="0">
                <a:latin typeface="Times New Roman"/>
                <a:cs typeface="Times New Roman"/>
              </a:rPr>
              <a:t> </a:t>
            </a:r>
            <a:r>
              <a:rPr sz="2200" spc="-30" dirty="0">
                <a:latin typeface="Calibri"/>
                <a:cs typeface="Calibri"/>
              </a:rPr>
              <a:t>s</a:t>
            </a:r>
            <a:r>
              <a:rPr sz="2200" spc="-15" dirty="0">
                <a:latin typeface="Calibri"/>
                <a:cs typeface="Calibri"/>
              </a:rPr>
              <a:t>tud</a:t>
            </a:r>
            <a:r>
              <a:rPr sz="2200" spc="-10" dirty="0">
                <a:latin typeface="Calibri"/>
                <a:cs typeface="Calibri"/>
              </a:rPr>
              <a:t>i</a:t>
            </a:r>
            <a:r>
              <a:rPr sz="2200" spc="-25" dirty="0">
                <a:latin typeface="Calibri"/>
                <a:cs typeface="Calibri"/>
              </a:rPr>
              <a:t>e</a:t>
            </a:r>
            <a:r>
              <a:rPr sz="2200" spc="-10" dirty="0">
                <a:latin typeface="Calibri"/>
                <a:cs typeface="Calibri"/>
              </a:rPr>
              <a:t>s</a:t>
            </a:r>
            <a:r>
              <a:rPr sz="2200" dirty="0">
                <a:latin typeface="Times New Roman"/>
                <a:cs typeface="Times New Roman"/>
              </a:rPr>
              <a:t> </a:t>
            </a:r>
            <a:r>
              <a:rPr sz="2200" spc="-260" dirty="0">
                <a:latin typeface="Times New Roman"/>
                <a:cs typeface="Times New Roman"/>
              </a:rPr>
              <a:t> </a:t>
            </a:r>
            <a:r>
              <a:rPr sz="2200" spc="-15" dirty="0">
                <a:latin typeface="Calibri"/>
                <a:cs typeface="Calibri"/>
              </a:rPr>
              <a:t>us</a:t>
            </a:r>
            <a:r>
              <a:rPr sz="2200" spc="-5" dirty="0">
                <a:latin typeface="Calibri"/>
                <a:cs typeface="Calibri"/>
              </a:rPr>
              <a:t>i</a:t>
            </a:r>
            <a:r>
              <a:rPr sz="2200" spc="-20" dirty="0">
                <a:latin typeface="Calibri"/>
                <a:cs typeface="Calibri"/>
              </a:rPr>
              <a:t>ng</a:t>
            </a:r>
            <a:r>
              <a:rPr sz="2200" spc="-15" dirty="0">
                <a:latin typeface="Times New Roman"/>
                <a:cs typeface="Times New Roman"/>
              </a:rPr>
              <a:t> </a:t>
            </a:r>
            <a:r>
              <a:rPr sz="2200" spc="-40" dirty="0">
                <a:latin typeface="Calibri"/>
                <a:cs typeface="Calibri"/>
              </a:rPr>
              <a:t>c</a:t>
            </a:r>
            <a:r>
              <a:rPr sz="2200" spc="-15" dirty="0">
                <a:latin typeface="Calibri"/>
                <a:cs typeface="Calibri"/>
              </a:rPr>
              <a:t>ompu</a:t>
            </a:r>
            <a:r>
              <a:rPr sz="2200" spc="-35" dirty="0">
                <a:latin typeface="Calibri"/>
                <a:cs typeface="Calibri"/>
              </a:rPr>
              <a:t>t</a:t>
            </a:r>
            <a:r>
              <a:rPr sz="2200" spc="-15" dirty="0">
                <a:latin typeface="Calibri"/>
                <a:cs typeface="Calibri"/>
              </a:rPr>
              <a:t>e</a:t>
            </a:r>
            <a:r>
              <a:rPr sz="2200" spc="-45" dirty="0">
                <a:latin typeface="Calibri"/>
                <a:cs typeface="Calibri"/>
              </a:rPr>
              <a:t>r</a:t>
            </a:r>
            <a:r>
              <a:rPr sz="2200" spc="-5" dirty="0">
                <a:latin typeface="Calibri"/>
                <a:cs typeface="Calibri"/>
              </a:rPr>
              <a:t>s</a:t>
            </a:r>
            <a:r>
              <a:rPr sz="2200" spc="-10" dirty="0">
                <a:latin typeface="Calibri"/>
                <a:cs typeface="Calibri"/>
              </a:rPr>
              <a:t>;</a:t>
            </a:r>
            <a:r>
              <a:rPr sz="2200" dirty="0">
                <a:latin typeface="Times New Roman"/>
                <a:cs typeface="Times New Roman"/>
              </a:rPr>
              <a:t> </a:t>
            </a:r>
            <a:r>
              <a:rPr sz="2200" spc="-60" dirty="0">
                <a:latin typeface="Times New Roman"/>
                <a:cs typeface="Times New Roman"/>
              </a:rPr>
              <a:t> </a:t>
            </a:r>
            <a:r>
              <a:rPr sz="2200" spc="-15" dirty="0">
                <a:latin typeface="Calibri"/>
                <a:cs typeface="Calibri"/>
              </a:rPr>
              <a:t>maki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60" dirty="0">
                <a:latin typeface="Times New Roman"/>
                <a:cs typeface="Times New Roman"/>
              </a:rPr>
              <a:t> </a:t>
            </a:r>
            <a:r>
              <a:rPr sz="2200" spc="-40" dirty="0">
                <a:latin typeface="Calibri"/>
                <a:cs typeface="Calibri"/>
              </a:rPr>
              <a:t>c</a:t>
            </a:r>
            <a:r>
              <a:rPr sz="2200" spc="-15" dirty="0">
                <a:latin typeface="Calibri"/>
                <a:cs typeface="Calibri"/>
              </a:rPr>
              <a:t>om</a:t>
            </a:r>
            <a:r>
              <a:rPr sz="2200" spc="-20" dirty="0">
                <a:latin typeface="Calibri"/>
                <a:cs typeface="Calibri"/>
              </a:rPr>
              <a:t>pu</a:t>
            </a:r>
            <a:r>
              <a:rPr sz="2200" spc="-40" dirty="0">
                <a:latin typeface="Calibri"/>
                <a:cs typeface="Calibri"/>
              </a:rPr>
              <a:t>t</a:t>
            </a:r>
            <a:r>
              <a:rPr sz="2200" spc="-10" dirty="0">
                <a:latin typeface="Calibri"/>
                <a:cs typeface="Calibri"/>
              </a:rPr>
              <a:t>er</a:t>
            </a:r>
            <a:r>
              <a:rPr sz="2200" dirty="0">
                <a:latin typeface="Times New Roman"/>
                <a:cs typeface="Times New Roman"/>
              </a:rPr>
              <a:t> </a:t>
            </a:r>
            <a:r>
              <a:rPr sz="2200" spc="-65" dirty="0">
                <a:latin typeface="Times New Roman"/>
                <a:cs typeface="Times New Roman"/>
              </a:rPr>
              <a:t> </a:t>
            </a:r>
            <a:r>
              <a:rPr sz="2200" spc="-45" dirty="0">
                <a:latin typeface="Calibri"/>
                <a:cs typeface="Calibri"/>
              </a:rPr>
              <a:t>s</a:t>
            </a:r>
            <a:r>
              <a:rPr sz="2200" spc="-35" dirty="0">
                <a:latin typeface="Calibri"/>
                <a:cs typeface="Calibri"/>
              </a:rPr>
              <a:t>y</a:t>
            </a:r>
            <a:r>
              <a:rPr sz="2200" spc="-30" dirty="0">
                <a:latin typeface="Calibri"/>
                <a:cs typeface="Calibri"/>
              </a:rPr>
              <a:t>st</a:t>
            </a:r>
            <a:r>
              <a:rPr sz="2200" spc="-10" dirty="0">
                <a:latin typeface="Calibri"/>
                <a:cs typeface="Calibri"/>
              </a:rPr>
              <a:t>ems</a:t>
            </a:r>
            <a:r>
              <a:rPr sz="2200" dirty="0">
                <a:latin typeface="Times New Roman"/>
                <a:cs typeface="Times New Roman"/>
              </a:rPr>
              <a:t> </a:t>
            </a:r>
            <a:r>
              <a:rPr sz="2200" spc="-60" dirty="0">
                <a:latin typeface="Times New Roman"/>
                <a:cs typeface="Times New Roman"/>
              </a:rPr>
              <a:t> </a:t>
            </a:r>
            <a:r>
              <a:rPr sz="2200" spc="-20" dirty="0">
                <a:latin typeface="Calibri"/>
                <a:cs typeface="Calibri"/>
              </a:rPr>
              <a:t>beh</a:t>
            </a:r>
            <a:r>
              <a:rPr sz="2200" spc="-50" dirty="0">
                <a:latin typeface="Calibri"/>
                <a:cs typeface="Calibri"/>
              </a:rPr>
              <a:t>a</a:t>
            </a:r>
            <a:r>
              <a:rPr sz="2200" spc="-30" dirty="0">
                <a:latin typeface="Calibri"/>
                <a:cs typeface="Calibri"/>
              </a:rPr>
              <a:t>v</a:t>
            </a:r>
            <a:r>
              <a:rPr sz="2200" spc="-15" dirty="0">
                <a:latin typeface="Calibri"/>
                <a:cs typeface="Calibri"/>
              </a:rPr>
              <a:t>e</a:t>
            </a:r>
            <a:r>
              <a:rPr sz="2200" dirty="0">
                <a:latin typeface="Times New Roman"/>
                <a:cs typeface="Times New Roman"/>
              </a:rPr>
              <a:t> </a:t>
            </a:r>
            <a:r>
              <a:rPr sz="2200" spc="-70" dirty="0">
                <a:latin typeface="Times New Roman"/>
                <a:cs typeface="Times New Roman"/>
              </a:rPr>
              <a:t> </a:t>
            </a:r>
            <a:r>
              <a:rPr sz="2200" dirty="0">
                <a:latin typeface="Calibri"/>
                <a:cs typeface="Calibri"/>
              </a:rPr>
              <a:t>i</a:t>
            </a:r>
            <a:r>
              <a:rPr sz="2200" spc="-45" dirty="0">
                <a:latin typeface="Calibri"/>
                <a:cs typeface="Calibri"/>
              </a:rPr>
              <a:t>n</a:t>
            </a:r>
            <a:r>
              <a:rPr sz="2200" spc="-30" dirty="0">
                <a:latin typeface="Calibri"/>
                <a:cs typeface="Calibri"/>
              </a:rPr>
              <a:t>t</a:t>
            </a:r>
            <a:r>
              <a:rPr sz="2200" spc="-10" dirty="0">
                <a:latin typeface="Calibri"/>
                <a:cs typeface="Calibri"/>
              </a:rPr>
              <a:t>el</a:t>
            </a:r>
            <a:r>
              <a:rPr sz="2200" dirty="0">
                <a:latin typeface="Calibri"/>
                <a:cs typeface="Calibri"/>
              </a:rPr>
              <a:t>li</a:t>
            </a:r>
            <a:r>
              <a:rPr sz="2200" spc="-50" dirty="0">
                <a:latin typeface="Calibri"/>
                <a:cs typeface="Calibri"/>
              </a:rPr>
              <a:t>g</a:t>
            </a:r>
            <a:r>
              <a:rPr sz="2200" spc="-15" dirty="0">
                <a:latin typeface="Calibri"/>
                <a:cs typeface="Calibri"/>
              </a:rPr>
              <a:t>e</a:t>
            </a:r>
            <a:r>
              <a:rPr sz="2200" spc="-35" dirty="0">
                <a:latin typeface="Calibri"/>
                <a:cs typeface="Calibri"/>
              </a:rPr>
              <a:t>n</a:t>
            </a:r>
            <a:r>
              <a:rPr sz="2200" spc="-10" dirty="0">
                <a:latin typeface="Calibri"/>
                <a:cs typeface="Calibri"/>
              </a:rPr>
              <a:t>tly;</a:t>
            </a:r>
            <a:r>
              <a:rPr sz="2200" dirty="0">
                <a:latin typeface="Times New Roman"/>
                <a:cs typeface="Times New Roman"/>
              </a:rPr>
              <a:t> </a:t>
            </a:r>
            <a:r>
              <a:rPr sz="2200" spc="-70" dirty="0">
                <a:latin typeface="Times New Roman"/>
                <a:cs typeface="Times New Roman"/>
              </a:rPr>
              <a:t> </a:t>
            </a:r>
            <a:r>
              <a:rPr sz="2200" spc="-10" dirty="0">
                <a:latin typeface="Calibri"/>
                <a:cs typeface="Calibri"/>
              </a:rPr>
              <a:t>c</a:t>
            </a:r>
            <a:r>
              <a:rPr sz="2200" spc="-25" dirty="0">
                <a:latin typeface="Calibri"/>
                <a:cs typeface="Calibri"/>
              </a:rPr>
              <a:t>r</a:t>
            </a:r>
            <a:r>
              <a:rPr sz="2200" spc="-15" dirty="0">
                <a:latin typeface="Calibri"/>
                <a:cs typeface="Calibri"/>
              </a:rPr>
              <a:t>e</a:t>
            </a:r>
            <a:r>
              <a:rPr sz="2200" spc="-40" dirty="0">
                <a:latin typeface="Calibri"/>
                <a:cs typeface="Calibri"/>
              </a:rPr>
              <a:t>a</a:t>
            </a:r>
            <a:r>
              <a:rPr sz="2200" spc="-10" dirty="0">
                <a:latin typeface="Calibri"/>
                <a:cs typeface="Calibri"/>
              </a:rPr>
              <a:t>ti</a:t>
            </a:r>
            <a:r>
              <a:rPr sz="2200" spc="-20" dirty="0">
                <a:latin typeface="Calibri"/>
                <a:cs typeface="Calibri"/>
              </a:rPr>
              <a:t>ng</a:t>
            </a:r>
            <a:r>
              <a:rPr sz="2200" spc="-15" dirty="0">
                <a:latin typeface="Times New Roman"/>
                <a:cs typeface="Times New Roman"/>
              </a:rPr>
              <a:t> </a:t>
            </a:r>
            <a:r>
              <a:rPr sz="2200" spc="-15" dirty="0">
                <a:latin typeface="Calibri"/>
                <a:cs typeface="Calibri"/>
              </a:rPr>
              <a:t>and</a:t>
            </a:r>
            <a:r>
              <a:rPr sz="2200" dirty="0">
                <a:latin typeface="Times New Roman"/>
                <a:cs typeface="Times New Roman"/>
              </a:rPr>
              <a:t> </a:t>
            </a:r>
            <a:r>
              <a:rPr sz="2200" spc="120" dirty="0">
                <a:latin typeface="Times New Roman"/>
                <a:cs typeface="Times New Roman"/>
              </a:rPr>
              <a:t> </a:t>
            </a:r>
            <a:r>
              <a:rPr sz="2200" spc="-5" dirty="0">
                <a:latin typeface="Calibri"/>
                <a:cs typeface="Calibri"/>
              </a:rPr>
              <a:t>us</a:t>
            </a:r>
            <a:r>
              <a:rPr sz="2200" dirty="0">
                <a:latin typeface="Calibri"/>
                <a:cs typeface="Calibri"/>
              </a:rPr>
              <a:t>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114" dirty="0">
                <a:latin typeface="Times New Roman"/>
                <a:cs typeface="Times New Roman"/>
              </a:rPr>
              <a:t> </a:t>
            </a:r>
            <a:r>
              <a:rPr sz="2200" spc="-45" dirty="0">
                <a:latin typeface="Calibri"/>
                <a:cs typeface="Calibri"/>
              </a:rPr>
              <a:t>c</a:t>
            </a:r>
            <a:r>
              <a:rPr sz="2200" spc="-20" dirty="0">
                <a:latin typeface="Calibri"/>
                <a:cs typeface="Calibri"/>
              </a:rPr>
              <a:t>o</a:t>
            </a:r>
            <a:r>
              <a:rPr sz="2200" spc="-10" dirty="0">
                <a:latin typeface="Calibri"/>
                <a:cs typeface="Calibri"/>
              </a:rPr>
              <a:t>m</a:t>
            </a:r>
            <a:r>
              <a:rPr sz="2200" spc="-20" dirty="0">
                <a:latin typeface="Calibri"/>
                <a:cs typeface="Calibri"/>
              </a:rPr>
              <a:t>m</a:t>
            </a:r>
            <a:r>
              <a:rPr sz="2200" spc="-25" dirty="0">
                <a:latin typeface="Calibri"/>
                <a:cs typeface="Calibri"/>
              </a:rPr>
              <a:t>u</a:t>
            </a:r>
            <a:r>
              <a:rPr sz="2200" spc="-5" dirty="0">
                <a:latin typeface="Calibri"/>
                <a:cs typeface="Calibri"/>
              </a:rPr>
              <a:t>n</a:t>
            </a:r>
            <a:r>
              <a:rPr sz="2200" dirty="0">
                <a:latin typeface="Calibri"/>
                <a:cs typeface="Calibri"/>
              </a:rPr>
              <a:t>i</a:t>
            </a:r>
            <a:r>
              <a:rPr sz="2200" spc="-45" dirty="0">
                <a:latin typeface="Calibri"/>
                <a:cs typeface="Calibri"/>
              </a:rPr>
              <a:t>c</a:t>
            </a:r>
            <a:r>
              <a:rPr sz="2200" spc="-40" dirty="0">
                <a:latin typeface="Calibri"/>
                <a:cs typeface="Calibri"/>
              </a:rPr>
              <a:t>a</a:t>
            </a:r>
            <a:r>
              <a:rPr sz="2200" dirty="0">
                <a:latin typeface="Calibri"/>
                <a:cs typeface="Calibri"/>
              </a:rPr>
              <a:t>ti</a:t>
            </a:r>
            <a:r>
              <a:rPr sz="2200" spc="-20" dirty="0">
                <a:latin typeface="Calibri"/>
                <a:cs typeface="Calibri"/>
              </a:rPr>
              <a:t>on</a:t>
            </a:r>
            <a:r>
              <a:rPr sz="2200" spc="-10" dirty="0">
                <a:latin typeface="Calibri"/>
                <a:cs typeface="Calibri"/>
              </a:rPr>
              <a:t>s</a:t>
            </a:r>
            <a:r>
              <a:rPr sz="2200" dirty="0">
                <a:latin typeface="Times New Roman"/>
                <a:cs typeface="Times New Roman"/>
              </a:rPr>
              <a:t> </a:t>
            </a:r>
            <a:r>
              <a:rPr sz="2200" spc="130" dirty="0">
                <a:latin typeface="Times New Roman"/>
                <a:cs typeface="Times New Roman"/>
              </a:rPr>
              <a:t> </a:t>
            </a:r>
            <a:r>
              <a:rPr sz="2200" spc="-15" dirty="0">
                <a:latin typeface="Calibri"/>
                <a:cs typeface="Calibri"/>
              </a:rPr>
              <a:t>and</a:t>
            </a:r>
            <a:r>
              <a:rPr sz="2200" dirty="0">
                <a:latin typeface="Times New Roman"/>
                <a:cs typeface="Times New Roman"/>
              </a:rPr>
              <a:t> </a:t>
            </a:r>
            <a:r>
              <a:rPr sz="2200" spc="120" dirty="0">
                <a:latin typeface="Times New Roman"/>
                <a:cs typeface="Times New Roman"/>
              </a:rPr>
              <a:t> </a:t>
            </a:r>
            <a:r>
              <a:rPr sz="2200" spc="-15" dirty="0">
                <a:latin typeface="Calibri"/>
                <a:cs typeface="Calibri"/>
              </a:rPr>
              <a:t>e</a:t>
            </a:r>
            <a:r>
              <a:rPr sz="2200" spc="-45" dirty="0">
                <a:latin typeface="Calibri"/>
                <a:cs typeface="Calibri"/>
              </a:rPr>
              <a:t>n</a:t>
            </a:r>
            <a:r>
              <a:rPr sz="2200" spc="-30" dirty="0">
                <a:latin typeface="Calibri"/>
                <a:cs typeface="Calibri"/>
              </a:rPr>
              <a:t>t</a:t>
            </a:r>
            <a:r>
              <a:rPr sz="2200" spc="-10" dirty="0">
                <a:latin typeface="Calibri"/>
                <a:cs typeface="Calibri"/>
              </a:rPr>
              <a:t>er</a:t>
            </a:r>
            <a:r>
              <a:rPr sz="2200" spc="-40" dirty="0">
                <a:latin typeface="Calibri"/>
                <a:cs typeface="Calibri"/>
              </a:rPr>
              <a:t>t</a:t>
            </a:r>
            <a:r>
              <a:rPr sz="2200" spc="-10" dirty="0">
                <a:latin typeface="Calibri"/>
                <a:cs typeface="Calibri"/>
              </a:rPr>
              <a:t>ai</a:t>
            </a:r>
            <a:r>
              <a:rPr sz="2200" spc="-20" dirty="0">
                <a:latin typeface="Calibri"/>
                <a:cs typeface="Calibri"/>
              </a:rPr>
              <a:t>nm</a:t>
            </a:r>
            <a:r>
              <a:rPr sz="2200" spc="-25" dirty="0">
                <a:latin typeface="Calibri"/>
                <a:cs typeface="Calibri"/>
              </a:rPr>
              <a:t>e</a:t>
            </a:r>
            <a:r>
              <a:rPr sz="2200" spc="-30" dirty="0">
                <a:latin typeface="Calibri"/>
                <a:cs typeface="Calibri"/>
              </a:rPr>
              <a:t>n</a:t>
            </a:r>
            <a:r>
              <a:rPr sz="2200" spc="-10" dirty="0">
                <a:latin typeface="Calibri"/>
                <a:cs typeface="Calibri"/>
              </a:rPr>
              <a:t>t</a:t>
            </a:r>
            <a:r>
              <a:rPr sz="2200" dirty="0">
                <a:latin typeface="Times New Roman"/>
                <a:cs typeface="Times New Roman"/>
              </a:rPr>
              <a:t> </a:t>
            </a:r>
            <a:r>
              <a:rPr sz="2200" spc="135" dirty="0">
                <a:latin typeface="Times New Roman"/>
                <a:cs typeface="Times New Roman"/>
              </a:rPr>
              <a:t> </a:t>
            </a:r>
            <a:r>
              <a:rPr sz="2200" spc="-15" dirty="0">
                <a:latin typeface="Calibri"/>
                <a:cs typeface="Calibri"/>
              </a:rPr>
              <a:t>media</a:t>
            </a:r>
            <a:r>
              <a:rPr sz="2200" spc="-10" dirty="0">
                <a:latin typeface="Calibri"/>
                <a:cs typeface="Calibri"/>
              </a:rPr>
              <a:t>;</a:t>
            </a:r>
            <a:r>
              <a:rPr sz="2200" dirty="0">
                <a:latin typeface="Times New Roman"/>
                <a:cs typeface="Times New Roman"/>
              </a:rPr>
              <a:t> </a:t>
            </a:r>
            <a:r>
              <a:rPr sz="2200" spc="120" dirty="0">
                <a:latin typeface="Times New Roman"/>
                <a:cs typeface="Times New Roman"/>
              </a:rPr>
              <a:t> </a:t>
            </a:r>
            <a:r>
              <a:rPr sz="2200" spc="-5" dirty="0">
                <a:latin typeface="Calibri"/>
                <a:cs typeface="Calibri"/>
              </a:rPr>
              <a:t>f</a:t>
            </a:r>
            <a:r>
              <a:rPr sz="2200" dirty="0">
                <a:latin typeface="Calibri"/>
                <a:cs typeface="Calibri"/>
              </a:rPr>
              <a:t>i</a:t>
            </a:r>
            <a:r>
              <a:rPr sz="2200" spc="-5" dirty="0">
                <a:latin typeface="Calibri"/>
                <a:cs typeface="Calibri"/>
              </a:rPr>
              <a:t>nd</a:t>
            </a:r>
            <a:r>
              <a:rPr sz="2200" dirty="0">
                <a:latin typeface="Calibri"/>
                <a:cs typeface="Calibri"/>
              </a:rPr>
              <a:t>i</a:t>
            </a:r>
            <a:r>
              <a:rPr sz="2200" spc="-10" dirty="0">
                <a:latin typeface="Calibri"/>
                <a:cs typeface="Calibri"/>
              </a:rPr>
              <a:t>n</a:t>
            </a:r>
            <a:r>
              <a:rPr sz="2200" spc="-15" dirty="0">
                <a:latin typeface="Calibri"/>
                <a:cs typeface="Calibri"/>
              </a:rPr>
              <a:t>g</a:t>
            </a:r>
            <a:r>
              <a:rPr sz="2200" dirty="0">
                <a:latin typeface="Times New Roman"/>
                <a:cs typeface="Times New Roman"/>
              </a:rPr>
              <a:t> </a:t>
            </a:r>
            <a:r>
              <a:rPr sz="2200" spc="120" dirty="0">
                <a:latin typeface="Times New Roman"/>
                <a:cs typeface="Times New Roman"/>
              </a:rPr>
              <a:t> </a:t>
            </a:r>
            <a:r>
              <a:rPr sz="2200" spc="-15" dirty="0">
                <a:latin typeface="Calibri"/>
                <a:cs typeface="Calibri"/>
              </a:rPr>
              <a:t>and</a:t>
            </a:r>
            <a:r>
              <a:rPr sz="2200" spc="-10" dirty="0">
                <a:latin typeface="Times New Roman"/>
                <a:cs typeface="Times New Roman"/>
              </a:rPr>
              <a:t> </a:t>
            </a:r>
            <a:r>
              <a:rPr sz="2200" spc="-55" dirty="0">
                <a:latin typeface="Calibri"/>
                <a:cs typeface="Calibri"/>
              </a:rPr>
              <a:t>g</a:t>
            </a:r>
            <a:r>
              <a:rPr sz="2200" spc="-35" dirty="0">
                <a:latin typeface="Calibri"/>
                <a:cs typeface="Calibri"/>
              </a:rPr>
              <a:t>a</a:t>
            </a:r>
            <a:r>
              <a:rPr sz="2200" spc="-10" dirty="0">
                <a:latin typeface="Calibri"/>
                <a:cs typeface="Calibri"/>
              </a:rPr>
              <a:t>theri</a:t>
            </a:r>
            <a:r>
              <a:rPr sz="2200" spc="-20" dirty="0">
                <a:latin typeface="Calibri"/>
                <a:cs typeface="Calibri"/>
              </a:rPr>
              <a:t>n</a:t>
            </a:r>
            <a:r>
              <a:rPr sz="2200" spc="-15" dirty="0">
                <a:latin typeface="Calibri"/>
                <a:cs typeface="Calibri"/>
              </a:rPr>
              <a:t>g</a:t>
            </a:r>
            <a:r>
              <a:rPr sz="2200" spc="245" dirty="0">
                <a:latin typeface="Times New Roman"/>
                <a:cs typeface="Times New Roman"/>
              </a:rPr>
              <a:t> </a:t>
            </a:r>
            <a:r>
              <a:rPr sz="2200" dirty="0">
                <a:latin typeface="Calibri"/>
                <a:cs typeface="Calibri"/>
              </a:rPr>
              <a:t>i</a:t>
            </a:r>
            <a:r>
              <a:rPr sz="2200" spc="-30" dirty="0">
                <a:latin typeface="Calibri"/>
                <a:cs typeface="Calibri"/>
              </a:rPr>
              <a:t>n</a:t>
            </a:r>
            <a:r>
              <a:rPr sz="2200" spc="-45" dirty="0">
                <a:latin typeface="Calibri"/>
                <a:cs typeface="Calibri"/>
              </a:rPr>
              <a:t>f</a:t>
            </a:r>
            <a:r>
              <a:rPr sz="2200" spc="-15" dirty="0">
                <a:latin typeface="Calibri"/>
                <a:cs typeface="Calibri"/>
              </a:rPr>
              <a:t>orm</a:t>
            </a:r>
            <a:r>
              <a:rPr sz="2200" spc="-40" dirty="0">
                <a:latin typeface="Calibri"/>
                <a:cs typeface="Calibri"/>
              </a:rPr>
              <a:t>a</a:t>
            </a:r>
            <a:r>
              <a:rPr sz="2200" spc="-10" dirty="0">
                <a:latin typeface="Calibri"/>
                <a:cs typeface="Calibri"/>
              </a:rPr>
              <a:t>ti</a:t>
            </a:r>
            <a:r>
              <a:rPr sz="2200" spc="-20" dirty="0">
                <a:latin typeface="Calibri"/>
                <a:cs typeface="Calibri"/>
              </a:rPr>
              <a:t>o</a:t>
            </a:r>
            <a:r>
              <a:rPr sz="2200" spc="-15" dirty="0">
                <a:latin typeface="Calibri"/>
                <a:cs typeface="Calibri"/>
              </a:rPr>
              <a:t>n</a:t>
            </a:r>
            <a:r>
              <a:rPr sz="2200" spc="254" dirty="0">
                <a:latin typeface="Times New Roman"/>
                <a:cs typeface="Times New Roman"/>
              </a:rPr>
              <a:t> </a:t>
            </a:r>
            <a:r>
              <a:rPr sz="2200" spc="-35" dirty="0">
                <a:latin typeface="Calibri"/>
                <a:cs typeface="Calibri"/>
              </a:rPr>
              <a:t>r</a:t>
            </a:r>
            <a:r>
              <a:rPr sz="2200" spc="-10" dirty="0">
                <a:latin typeface="Calibri"/>
                <a:cs typeface="Calibri"/>
              </a:rPr>
              <a:t>el</a:t>
            </a:r>
            <a:r>
              <a:rPr sz="2200" spc="-30" dirty="0">
                <a:latin typeface="Calibri"/>
                <a:cs typeface="Calibri"/>
              </a:rPr>
              <a:t>e</a:t>
            </a:r>
            <a:r>
              <a:rPr sz="2200" spc="-45" dirty="0">
                <a:latin typeface="Calibri"/>
                <a:cs typeface="Calibri"/>
              </a:rPr>
              <a:t>v</a:t>
            </a:r>
            <a:r>
              <a:rPr sz="2200" spc="-15" dirty="0">
                <a:latin typeface="Calibri"/>
                <a:cs typeface="Calibri"/>
              </a:rPr>
              <a:t>a</a:t>
            </a:r>
            <a:r>
              <a:rPr sz="2200" spc="-40" dirty="0">
                <a:latin typeface="Calibri"/>
                <a:cs typeface="Calibri"/>
              </a:rPr>
              <a:t>n</a:t>
            </a:r>
            <a:r>
              <a:rPr sz="2200" spc="-10" dirty="0">
                <a:latin typeface="Calibri"/>
                <a:cs typeface="Calibri"/>
              </a:rPr>
              <a:t>t</a:t>
            </a:r>
            <a:r>
              <a:rPr sz="2200" spc="260" dirty="0">
                <a:latin typeface="Times New Roman"/>
                <a:cs typeface="Times New Roman"/>
              </a:rPr>
              <a:t> </a:t>
            </a:r>
            <a:r>
              <a:rPr sz="2200" spc="-40" dirty="0">
                <a:latin typeface="Calibri"/>
                <a:cs typeface="Calibri"/>
              </a:rPr>
              <a:t>t</a:t>
            </a:r>
            <a:r>
              <a:rPr sz="2200" spc="-15" dirty="0">
                <a:latin typeface="Calibri"/>
                <a:cs typeface="Calibri"/>
              </a:rPr>
              <a:t>o</a:t>
            </a:r>
            <a:r>
              <a:rPr sz="2200" spc="260" dirty="0">
                <a:latin typeface="Times New Roman"/>
                <a:cs typeface="Times New Roman"/>
              </a:rPr>
              <a:t> </a:t>
            </a:r>
            <a:r>
              <a:rPr sz="2200" spc="-15" dirty="0">
                <a:latin typeface="Calibri"/>
                <a:cs typeface="Calibri"/>
              </a:rPr>
              <a:t>a</a:t>
            </a:r>
            <a:r>
              <a:rPr sz="2200" spc="-50" dirty="0">
                <a:latin typeface="Calibri"/>
                <a:cs typeface="Calibri"/>
              </a:rPr>
              <a:t>n</a:t>
            </a:r>
            <a:r>
              <a:rPr sz="2200" spc="-10" dirty="0">
                <a:latin typeface="Calibri"/>
                <a:cs typeface="Calibri"/>
              </a:rPr>
              <a:t>y</a:t>
            </a:r>
            <a:r>
              <a:rPr sz="2200" spc="265" dirty="0">
                <a:latin typeface="Times New Roman"/>
                <a:cs typeface="Times New Roman"/>
              </a:rPr>
              <a:t> </a:t>
            </a:r>
            <a:r>
              <a:rPr sz="2200" spc="-15" dirty="0">
                <a:latin typeface="Calibri"/>
                <a:cs typeface="Calibri"/>
              </a:rPr>
              <a:t>part</a:t>
            </a:r>
            <a:r>
              <a:rPr sz="2200" spc="-10" dirty="0">
                <a:latin typeface="Calibri"/>
                <a:cs typeface="Calibri"/>
              </a:rPr>
              <a:t>icu</a:t>
            </a:r>
            <a:r>
              <a:rPr sz="2200" spc="-20" dirty="0">
                <a:latin typeface="Calibri"/>
                <a:cs typeface="Calibri"/>
              </a:rPr>
              <a:t>la</a:t>
            </a:r>
            <a:r>
              <a:rPr sz="2200" spc="-10" dirty="0">
                <a:latin typeface="Calibri"/>
                <a:cs typeface="Calibri"/>
              </a:rPr>
              <a:t>r</a:t>
            </a:r>
            <a:r>
              <a:rPr sz="2200" spc="254" dirty="0">
                <a:latin typeface="Times New Roman"/>
                <a:cs typeface="Times New Roman"/>
              </a:rPr>
              <a:t> </a:t>
            </a:r>
            <a:r>
              <a:rPr sz="2200" spc="-20" dirty="0">
                <a:latin typeface="Calibri"/>
                <a:cs typeface="Calibri"/>
              </a:rPr>
              <a:t>purpo</a:t>
            </a:r>
            <a:r>
              <a:rPr sz="2200" dirty="0">
                <a:latin typeface="Calibri"/>
                <a:cs typeface="Calibri"/>
              </a:rPr>
              <a:t>s</a:t>
            </a:r>
            <a:r>
              <a:rPr sz="2200" spc="-10" dirty="0">
                <a:latin typeface="Calibri"/>
                <a:cs typeface="Calibri"/>
              </a:rPr>
              <a:t>e,</a:t>
            </a:r>
            <a:r>
              <a:rPr sz="2200" spc="260" dirty="0">
                <a:latin typeface="Times New Roman"/>
                <a:cs typeface="Times New Roman"/>
              </a:rPr>
              <a:t> </a:t>
            </a:r>
            <a:r>
              <a:rPr sz="2200" spc="-15" dirty="0">
                <a:latin typeface="Calibri"/>
                <a:cs typeface="Calibri"/>
              </a:rPr>
              <a:t>and</a:t>
            </a:r>
            <a:r>
              <a:rPr sz="2200" spc="250" dirty="0">
                <a:latin typeface="Times New Roman"/>
                <a:cs typeface="Times New Roman"/>
              </a:rPr>
              <a:t> </a:t>
            </a:r>
            <a:r>
              <a:rPr sz="2200" spc="-5" dirty="0">
                <a:latin typeface="Calibri"/>
                <a:cs typeface="Calibri"/>
              </a:rPr>
              <a:t>s</a:t>
            </a:r>
            <a:r>
              <a:rPr sz="2200" spc="-15" dirty="0">
                <a:latin typeface="Calibri"/>
                <a:cs typeface="Calibri"/>
              </a:rPr>
              <a:t>o</a:t>
            </a:r>
            <a:r>
              <a:rPr sz="2200" spc="260" dirty="0">
                <a:latin typeface="Times New Roman"/>
                <a:cs typeface="Times New Roman"/>
              </a:rPr>
              <a:t> </a:t>
            </a:r>
            <a:r>
              <a:rPr sz="2200" spc="-10" dirty="0">
                <a:latin typeface="Calibri"/>
                <a:cs typeface="Calibri"/>
              </a:rPr>
              <a:t>o</a:t>
            </a:r>
            <a:r>
              <a:rPr sz="2200" spc="-20" dirty="0">
                <a:latin typeface="Calibri"/>
                <a:cs typeface="Calibri"/>
              </a:rPr>
              <a:t>n</a:t>
            </a:r>
            <a:r>
              <a:rPr sz="2200" spc="-10" dirty="0">
                <a:latin typeface="Calibri"/>
                <a:cs typeface="Calibri"/>
              </a:rPr>
              <a:t>.</a:t>
            </a:r>
            <a:r>
              <a:rPr sz="2200" spc="-10" dirty="0">
                <a:latin typeface="Times New Roman"/>
                <a:cs typeface="Times New Roman"/>
              </a:rPr>
              <a:t> </a:t>
            </a:r>
            <a:r>
              <a:rPr sz="2200" spc="-20" dirty="0">
                <a:latin typeface="Calibri"/>
                <a:cs typeface="Calibri"/>
              </a:rPr>
              <a:t>Th</a:t>
            </a:r>
            <a:r>
              <a:rPr sz="2200" spc="-15" dirty="0">
                <a:latin typeface="Calibri"/>
                <a:cs typeface="Calibri"/>
              </a:rPr>
              <a:t>e</a:t>
            </a:r>
            <a:r>
              <a:rPr sz="2200" spc="-35" dirty="0">
                <a:latin typeface="Times New Roman"/>
                <a:cs typeface="Times New Roman"/>
              </a:rPr>
              <a:t> </a:t>
            </a:r>
            <a:r>
              <a:rPr sz="2200" dirty="0">
                <a:latin typeface="Calibri"/>
                <a:cs typeface="Calibri"/>
              </a:rPr>
              <a:t>li</a:t>
            </a:r>
            <a:r>
              <a:rPr sz="2200" spc="-30" dirty="0">
                <a:latin typeface="Calibri"/>
                <a:cs typeface="Calibri"/>
              </a:rPr>
              <a:t>s</a:t>
            </a:r>
            <a:r>
              <a:rPr sz="2200" spc="-10" dirty="0">
                <a:latin typeface="Calibri"/>
                <a:cs typeface="Calibri"/>
              </a:rPr>
              <a:t>t</a:t>
            </a:r>
            <a:r>
              <a:rPr sz="2200" spc="-65" dirty="0">
                <a:latin typeface="Times New Roman"/>
                <a:cs typeface="Times New Roman"/>
              </a:rPr>
              <a:t> </a:t>
            </a:r>
            <a:r>
              <a:rPr sz="2200" dirty="0">
                <a:latin typeface="Calibri"/>
                <a:cs typeface="Calibri"/>
              </a:rPr>
              <a:t>i</a:t>
            </a:r>
            <a:r>
              <a:rPr sz="2200" spc="-10" dirty="0">
                <a:latin typeface="Calibri"/>
                <a:cs typeface="Calibri"/>
              </a:rPr>
              <a:t>s</a:t>
            </a:r>
            <a:r>
              <a:rPr sz="2200" spc="-55" dirty="0">
                <a:latin typeface="Times New Roman"/>
                <a:cs typeface="Times New Roman"/>
              </a:rPr>
              <a:t> </a:t>
            </a:r>
            <a:r>
              <a:rPr sz="2200" spc="-10" dirty="0">
                <a:latin typeface="Calibri"/>
                <a:cs typeface="Calibri"/>
              </a:rPr>
              <a:t>virtual</a:t>
            </a:r>
            <a:r>
              <a:rPr sz="2200" dirty="0">
                <a:latin typeface="Calibri"/>
                <a:cs typeface="Calibri"/>
              </a:rPr>
              <a:t>l</a:t>
            </a:r>
            <a:r>
              <a:rPr sz="2200" spc="-10" dirty="0">
                <a:latin typeface="Calibri"/>
                <a:cs typeface="Calibri"/>
              </a:rPr>
              <a:t>y</a:t>
            </a:r>
            <a:r>
              <a:rPr sz="2200" spc="-70" dirty="0">
                <a:latin typeface="Times New Roman"/>
                <a:cs typeface="Times New Roman"/>
              </a:rPr>
              <a:t> </a:t>
            </a:r>
            <a:r>
              <a:rPr sz="2200" spc="-15" dirty="0">
                <a:latin typeface="Calibri"/>
                <a:cs typeface="Calibri"/>
              </a:rPr>
              <a:t>end</a:t>
            </a:r>
            <a:r>
              <a:rPr sz="2200" spc="-10" dirty="0">
                <a:latin typeface="Calibri"/>
                <a:cs typeface="Calibri"/>
              </a:rPr>
              <a:t>less,</a:t>
            </a:r>
            <a:r>
              <a:rPr sz="2200" spc="-40" dirty="0">
                <a:latin typeface="Times New Roman"/>
                <a:cs typeface="Times New Roman"/>
              </a:rPr>
              <a:t> </a:t>
            </a:r>
            <a:r>
              <a:rPr sz="2200" spc="-15" dirty="0">
                <a:latin typeface="Calibri"/>
                <a:cs typeface="Calibri"/>
              </a:rPr>
              <a:t>and</a:t>
            </a:r>
            <a:r>
              <a:rPr sz="2200" spc="-60" dirty="0">
                <a:latin typeface="Times New Roman"/>
                <a:cs typeface="Times New Roman"/>
              </a:rPr>
              <a:t> </a:t>
            </a:r>
            <a:r>
              <a:rPr sz="2200" spc="-10" dirty="0">
                <a:latin typeface="Calibri"/>
                <a:cs typeface="Calibri"/>
              </a:rPr>
              <a:t>the</a:t>
            </a:r>
            <a:r>
              <a:rPr sz="2200" spc="-50" dirty="0">
                <a:latin typeface="Times New Roman"/>
                <a:cs typeface="Times New Roman"/>
              </a:rPr>
              <a:t> </a:t>
            </a:r>
            <a:r>
              <a:rPr sz="2200" spc="-20" dirty="0">
                <a:latin typeface="Calibri"/>
                <a:cs typeface="Calibri"/>
              </a:rPr>
              <a:t>po</a:t>
            </a:r>
            <a:r>
              <a:rPr sz="2200" spc="-5" dirty="0">
                <a:latin typeface="Calibri"/>
                <a:cs typeface="Calibri"/>
              </a:rPr>
              <a:t>s</a:t>
            </a:r>
            <a:r>
              <a:rPr sz="2200" spc="-15" dirty="0">
                <a:latin typeface="Calibri"/>
                <a:cs typeface="Calibri"/>
              </a:rPr>
              <a:t>s</a:t>
            </a:r>
            <a:r>
              <a:rPr sz="2200" spc="-5" dirty="0">
                <a:latin typeface="Calibri"/>
                <a:cs typeface="Calibri"/>
              </a:rPr>
              <a:t>i</a:t>
            </a:r>
            <a:r>
              <a:rPr sz="2200" spc="-20" dirty="0">
                <a:latin typeface="Calibri"/>
                <a:cs typeface="Calibri"/>
              </a:rPr>
              <a:t>b</a:t>
            </a:r>
            <a:r>
              <a:rPr sz="2200" spc="-5" dirty="0">
                <a:latin typeface="Calibri"/>
                <a:cs typeface="Calibri"/>
              </a:rPr>
              <a:t>i</a:t>
            </a:r>
            <a:r>
              <a:rPr sz="2200" dirty="0">
                <a:latin typeface="Calibri"/>
                <a:cs typeface="Calibri"/>
              </a:rPr>
              <a:t>li</a:t>
            </a:r>
            <a:r>
              <a:rPr sz="2200" spc="-10" dirty="0">
                <a:latin typeface="Calibri"/>
                <a:cs typeface="Calibri"/>
              </a:rPr>
              <a:t>ties</a:t>
            </a:r>
            <a:r>
              <a:rPr sz="2200" spc="-60" dirty="0">
                <a:latin typeface="Times New Roman"/>
                <a:cs typeface="Times New Roman"/>
              </a:rPr>
              <a:t> </a:t>
            </a:r>
            <a:r>
              <a:rPr sz="2200" spc="-15" dirty="0">
                <a:latin typeface="Calibri"/>
                <a:cs typeface="Calibri"/>
              </a:rPr>
              <a:t>a</a:t>
            </a:r>
            <a:r>
              <a:rPr sz="2200" spc="-30" dirty="0">
                <a:latin typeface="Calibri"/>
                <a:cs typeface="Calibri"/>
              </a:rPr>
              <a:t>r</a:t>
            </a:r>
            <a:r>
              <a:rPr sz="2200" spc="-15" dirty="0">
                <a:latin typeface="Calibri"/>
                <a:cs typeface="Calibri"/>
              </a:rPr>
              <a:t>e</a:t>
            </a:r>
            <a:r>
              <a:rPr sz="2200" spc="-60" dirty="0">
                <a:latin typeface="Times New Roman"/>
                <a:cs typeface="Times New Roman"/>
              </a:rPr>
              <a:t> </a:t>
            </a:r>
            <a:r>
              <a:rPr sz="2200" spc="-45" dirty="0">
                <a:latin typeface="Calibri"/>
                <a:cs typeface="Calibri"/>
              </a:rPr>
              <a:t>v</a:t>
            </a:r>
            <a:r>
              <a:rPr sz="2200" spc="-15" dirty="0">
                <a:latin typeface="Calibri"/>
                <a:cs typeface="Calibri"/>
              </a:rPr>
              <a:t>a</a:t>
            </a:r>
            <a:r>
              <a:rPr sz="2200" spc="-30" dirty="0">
                <a:latin typeface="Calibri"/>
                <a:cs typeface="Calibri"/>
              </a:rPr>
              <a:t>s</a:t>
            </a:r>
            <a:r>
              <a:rPr sz="2200" spc="-15" dirty="0">
                <a:latin typeface="Calibri"/>
                <a:cs typeface="Calibri"/>
              </a:rPr>
              <a:t>t.</a:t>
            </a:r>
            <a:r>
              <a:rPr sz="2200" spc="-10" dirty="0">
                <a:latin typeface="Calibri"/>
                <a:cs typeface="Calibri"/>
              </a:rPr>
              <a:t>"</a:t>
            </a:r>
            <a:endParaRPr sz="2200">
              <a:latin typeface="Calibri"/>
              <a:cs typeface="Calibri"/>
            </a:endParaRPr>
          </a:p>
        </p:txBody>
      </p:sp>
      <p:sp>
        <p:nvSpPr>
          <p:cNvPr id="4" name="object 4"/>
          <p:cNvSpPr txBox="1"/>
          <p:nvPr/>
        </p:nvSpPr>
        <p:spPr>
          <a:xfrm>
            <a:off x="8504942" y="4830261"/>
            <a:ext cx="102870"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2</a:t>
            </a:r>
            <a:endParaRPr sz="1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831" rIns="0" bIns="0" rtlCol="0">
            <a:spAutoFit/>
          </a:bodyPr>
          <a:lstStyle/>
          <a:p>
            <a:pPr marL="367665">
              <a:lnSpc>
                <a:spcPct val="100000"/>
              </a:lnSpc>
            </a:pPr>
            <a:r>
              <a:rPr sz="3200" b="0" spc="-5" dirty="0">
                <a:solidFill>
                  <a:srgbClr val="000000"/>
                </a:solidFill>
                <a:latin typeface="Calibri"/>
                <a:cs typeface="Calibri"/>
              </a:rPr>
              <a:t>Commo</a:t>
            </a:r>
            <a:r>
              <a:rPr sz="3200" b="0" dirty="0">
                <a:solidFill>
                  <a:srgbClr val="000000"/>
                </a:solidFill>
                <a:latin typeface="Calibri"/>
                <a:cs typeface="Calibri"/>
              </a:rPr>
              <a:t>n</a:t>
            </a:r>
            <a:r>
              <a:rPr sz="3200" b="0" spc="-70" dirty="0">
                <a:solidFill>
                  <a:srgbClr val="000000"/>
                </a:solidFill>
                <a:latin typeface="Times New Roman"/>
                <a:cs typeface="Times New Roman"/>
              </a:rPr>
              <a:t> </a:t>
            </a:r>
            <a:r>
              <a:rPr sz="3200" b="0" spc="-5" dirty="0">
                <a:solidFill>
                  <a:srgbClr val="000000"/>
                </a:solidFill>
                <a:latin typeface="Calibri"/>
                <a:cs typeface="Calibri"/>
              </a:rPr>
              <a:t>p</a:t>
            </a:r>
            <a:r>
              <a:rPr sz="3200" b="0" spc="-50" dirty="0">
                <a:solidFill>
                  <a:srgbClr val="000000"/>
                </a:solidFill>
                <a:latin typeface="Calibri"/>
                <a:cs typeface="Calibri"/>
              </a:rPr>
              <a:t>r</a:t>
            </a:r>
            <a:r>
              <a:rPr sz="3200" b="0" spc="-5" dirty="0">
                <a:solidFill>
                  <a:srgbClr val="000000"/>
                </a:solidFill>
                <a:latin typeface="Calibri"/>
                <a:cs typeface="Calibri"/>
              </a:rPr>
              <a:t>opert</a:t>
            </a:r>
            <a:r>
              <a:rPr sz="3200" b="0" spc="5" dirty="0">
                <a:solidFill>
                  <a:srgbClr val="000000"/>
                </a:solidFill>
                <a:latin typeface="Calibri"/>
                <a:cs typeface="Calibri"/>
              </a:rPr>
              <a:t>i</a:t>
            </a:r>
            <a:r>
              <a:rPr sz="3200" b="0" dirty="0">
                <a:solidFill>
                  <a:srgbClr val="000000"/>
                </a:solidFill>
                <a:latin typeface="Calibri"/>
                <a:cs typeface="Calibri"/>
              </a:rPr>
              <a:t>es</a:t>
            </a:r>
            <a:r>
              <a:rPr sz="3200" b="0" spc="-90" dirty="0">
                <a:solidFill>
                  <a:srgbClr val="000000"/>
                </a:solidFill>
                <a:latin typeface="Times New Roman"/>
                <a:cs typeface="Times New Roman"/>
              </a:rPr>
              <a:t> </a:t>
            </a:r>
            <a:r>
              <a:rPr sz="3200" b="0" spc="-5" dirty="0">
                <a:solidFill>
                  <a:srgbClr val="000000"/>
                </a:solidFill>
                <a:latin typeface="Calibri"/>
                <a:cs typeface="Calibri"/>
              </a:rPr>
              <a:t>o</a:t>
            </a:r>
            <a:r>
              <a:rPr sz="3200" b="0" dirty="0">
                <a:solidFill>
                  <a:srgbClr val="000000"/>
                </a:solidFill>
                <a:latin typeface="Calibri"/>
                <a:cs typeface="Calibri"/>
              </a:rPr>
              <a:t>f</a:t>
            </a:r>
            <a:r>
              <a:rPr sz="3200" b="0" spc="-75" dirty="0">
                <a:solidFill>
                  <a:srgbClr val="000000"/>
                </a:solidFill>
                <a:latin typeface="Times New Roman"/>
                <a:cs typeface="Times New Roman"/>
              </a:rPr>
              <a:t> </a:t>
            </a:r>
            <a:r>
              <a:rPr sz="3200" b="0" spc="-5" dirty="0">
                <a:solidFill>
                  <a:srgbClr val="000000"/>
                </a:solidFill>
                <a:latin typeface="Calibri"/>
                <a:cs typeface="Calibri"/>
              </a:rPr>
              <a:t>D</a:t>
            </a:r>
            <a:r>
              <a:rPr sz="3200" b="0" dirty="0">
                <a:solidFill>
                  <a:srgbClr val="000000"/>
                </a:solidFill>
                <a:latin typeface="Calibri"/>
                <a:cs typeface="Calibri"/>
              </a:rPr>
              <a:t>i</a:t>
            </a:r>
            <a:r>
              <a:rPr sz="3200" b="0" spc="-40" dirty="0">
                <a:solidFill>
                  <a:srgbClr val="000000"/>
                </a:solidFill>
                <a:latin typeface="Calibri"/>
                <a:cs typeface="Calibri"/>
              </a:rPr>
              <a:t>s</a:t>
            </a:r>
            <a:r>
              <a:rPr sz="3200" b="0" dirty="0">
                <a:solidFill>
                  <a:srgbClr val="000000"/>
                </a:solidFill>
                <a:latin typeface="Calibri"/>
                <a:cs typeface="Calibri"/>
              </a:rPr>
              <a:t>tr</a:t>
            </a:r>
            <a:r>
              <a:rPr sz="3200" b="0" spc="-10" dirty="0">
                <a:solidFill>
                  <a:srgbClr val="000000"/>
                </a:solidFill>
                <a:latin typeface="Calibri"/>
                <a:cs typeface="Calibri"/>
              </a:rPr>
              <a:t>i</a:t>
            </a:r>
            <a:r>
              <a:rPr sz="3200" b="0" spc="-5" dirty="0">
                <a:solidFill>
                  <a:srgbClr val="000000"/>
                </a:solidFill>
                <a:latin typeface="Calibri"/>
                <a:cs typeface="Calibri"/>
              </a:rPr>
              <a:t>bu</a:t>
            </a:r>
            <a:r>
              <a:rPr sz="3200" b="0" spc="-45" dirty="0">
                <a:solidFill>
                  <a:srgbClr val="000000"/>
                </a:solidFill>
                <a:latin typeface="Calibri"/>
                <a:cs typeface="Calibri"/>
              </a:rPr>
              <a:t>t</a:t>
            </a:r>
            <a:r>
              <a:rPr sz="3200" b="0" dirty="0">
                <a:solidFill>
                  <a:srgbClr val="000000"/>
                </a:solidFill>
                <a:latin typeface="Calibri"/>
                <a:cs typeface="Calibri"/>
              </a:rPr>
              <a:t>ed</a:t>
            </a:r>
            <a:r>
              <a:rPr sz="3200" b="0" spc="-40" dirty="0">
                <a:solidFill>
                  <a:srgbClr val="000000"/>
                </a:solidFill>
                <a:latin typeface="Times New Roman"/>
                <a:cs typeface="Times New Roman"/>
              </a:rPr>
              <a:t> </a:t>
            </a:r>
            <a:r>
              <a:rPr sz="3200" b="0" spc="-5" dirty="0">
                <a:solidFill>
                  <a:srgbClr val="000000"/>
                </a:solidFill>
                <a:latin typeface="Calibri"/>
                <a:cs typeface="Calibri"/>
              </a:rPr>
              <a:t>Comput</a:t>
            </a:r>
            <a:r>
              <a:rPr sz="3200" b="0" spc="-15" dirty="0">
                <a:solidFill>
                  <a:srgbClr val="000000"/>
                </a:solidFill>
                <a:latin typeface="Calibri"/>
                <a:cs typeface="Calibri"/>
              </a:rPr>
              <a:t>i</a:t>
            </a:r>
            <a:r>
              <a:rPr sz="3200" b="0" spc="-5" dirty="0">
                <a:solidFill>
                  <a:srgbClr val="000000"/>
                </a:solidFill>
                <a:latin typeface="Calibri"/>
                <a:cs typeface="Calibri"/>
              </a:rPr>
              <a:t>ng</a:t>
            </a:r>
            <a:endParaRPr sz="3200">
              <a:latin typeface="Calibri"/>
              <a:cs typeface="Calibri"/>
            </a:endParaRPr>
          </a:p>
        </p:txBody>
      </p:sp>
      <p:sp>
        <p:nvSpPr>
          <p:cNvPr id="3" name="object 3"/>
          <p:cNvSpPr txBox="1"/>
          <p:nvPr/>
        </p:nvSpPr>
        <p:spPr>
          <a:xfrm>
            <a:off x="841050" y="806344"/>
            <a:ext cx="7541895" cy="1559560"/>
          </a:xfrm>
          <a:prstGeom prst="rect">
            <a:avLst/>
          </a:prstGeom>
        </p:spPr>
        <p:txBody>
          <a:bodyPr vert="horz" wrap="square" lIns="0" tIns="0" rIns="0" bIns="0" rtlCol="0">
            <a:spAutoFit/>
          </a:bodyPr>
          <a:lstStyle/>
          <a:p>
            <a:pPr marL="299085" indent="-286385">
              <a:lnSpc>
                <a:spcPts val="1955"/>
              </a:lnSpc>
              <a:buFont typeface="Arial"/>
              <a:buChar char="–"/>
              <a:tabLst>
                <a:tab pos="299720" algn="l"/>
              </a:tabLst>
            </a:pPr>
            <a:r>
              <a:rPr sz="1700" spc="-55" dirty="0">
                <a:latin typeface="Calibri"/>
                <a:cs typeface="Calibri"/>
              </a:rPr>
              <a:t>F</a:t>
            </a:r>
            <a:r>
              <a:rPr sz="1700" dirty="0">
                <a:latin typeface="Calibri"/>
                <a:cs typeface="Calibri"/>
              </a:rPr>
              <a:t>ault</a:t>
            </a:r>
            <a:r>
              <a:rPr sz="1700" spc="-60" dirty="0">
                <a:latin typeface="Times New Roman"/>
                <a:cs typeface="Times New Roman"/>
              </a:rPr>
              <a:t> </a:t>
            </a:r>
            <a:r>
              <a:rPr sz="1700" spc="-10" dirty="0">
                <a:latin typeface="Calibri"/>
                <a:cs typeface="Calibri"/>
              </a:rPr>
              <a:t>t</a:t>
            </a:r>
            <a:r>
              <a:rPr sz="1700" spc="-5" dirty="0">
                <a:latin typeface="Calibri"/>
                <a:cs typeface="Calibri"/>
              </a:rPr>
              <a:t>o</a:t>
            </a:r>
            <a:r>
              <a:rPr sz="1700" spc="5" dirty="0">
                <a:latin typeface="Calibri"/>
                <a:cs typeface="Calibri"/>
              </a:rPr>
              <a:t>l</a:t>
            </a:r>
            <a:r>
              <a:rPr sz="1700" dirty="0">
                <a:latin typeface="Calibri"/>
                <a:cs typeface="Calibri"/>
              </a:rPr>
              <a:t>e</a:t>
            </a:r>
            <a:r>
              <a:rPr sz="1700" spc="-30" dirty="0">
                <a:latin typeface="Calibri"/>
                <a:cs typeface="Calibri"/>
              </a:rPr>
              <a:t>r</a:t>
            </a:r>
            <a:r>
              <a:rPr sz="1700" dirty="0">
                <a:latin typeface="Calibri"/>
                <a:cs typeface="Calibri"/>
              </a:rPr>
              <a:t>a</a:t>
            </a:r>
            <a:r>
              <a:rPr sz="1700" spc="-10" dirty="0">
                <a:latin typeface="Calibri"/>
                <a:cs typeface="Calibri"/>
              </a:rPr>
              <a:t>n</a:t>
            </a:r>
            <a:r>
              <a:rPr sz="1700" dirty="0">
                <a:latin typeface="Calibri"/>
                <a:cs typeface="Calibri"/>
              </a:rPr>
              <a:t>ce</a:t>
            </a:r>
            <a:endParaRPr sz="1700">
              <a:latin typeface="Calibri"/>
              <a:cs typeface="Calibri"/>
            </a:endParaRPr>
          </a:p>
          <a:p>
            <a:pPr marL="697865" lvl="1" indent="-228600">
              <a:lnSpc>
                <a:spcPts val="1625"/>
              </a:lnSpc>
              <a:buFont typeface="Arial"/>
              <a:buChar char="•"/>
              <a:tabLst>
                <a:tab pos="698500" algn="l"/>
              </a:tabLst>
            </a:pPr>
            <a:r>
              <a:rPr sz="1500" spc="-10" dirty="0">
                <a:latin typeface="Calibri"/>
                <a:cs typeface="Calibri"/>
              </a:rPr>
              <a:t>When</a:t>
            </a:r>
            <a:r>
              <a:rPr sz="1500" spc="-40" dirty="0">
                <a:latin typeface="Times New Roman"/>
                <a:cs typeface="Times New Roman"/>
              </a:rPr>
              <a:t> </a:t>
            </a:r>
            <a:r>
              <a:rPr sz="1500" spc="-5" dirty="0">
                <a:latin typeface="Calibri"/>
                <a:cs typeface="Calibri"/>
              </a:rPr>
              <a:t>o</a:t>
            </a:r>
            <a:r>
              <a:rPr sz="1500" dirty="0">
                <a:latin typeface="Calibri"/>
                <a:cs typeface="Calibri"/>
              </a:rPr>
              <a:t>n</a:t>
            </a:r>
            <a:r>
              <a:rPr sz="1500" spc="-10" dirty="0">
                <a:latin typeface="Calibri"/>
                <a:cs typeface="Calibri"/>
              </a:rPr>
              <a:t>e</a:t>
            </a:r>
            <a:r>
              <a:rPr sz="1500" spc="-45" dirty="0">
                <a:latin typeface="Times New Roman"/>
                <a:cs typeface="Times New Roman"/>
              </a:rPr>
              <a:t> </a:t>
            </a:r>
            <a:r>
              <a:rPr sz="1500" spc="-15" dirty="0">
                <a:latin typeface="Calibri"/>
                <a:cs typeface="Calibri"/>
              </a:rPr>
              <a:t>o</a:t>
            </a:r>
            <a:r>
              <a:rPr sz="1500" spc="-10" dirty="0">
                <a:latin typeface="Calibri"/>
                <a:cs typeface="Calibri"/>
              </a:rPr>
              <a:t>r</a:t>
            </a:r>
            <a:r>
              <a:rPr sz="1500" spc="-35" dirty="0">
                <a:latin typeface="Times New Roman"/>
                <a:cs typeface="Times New Roman"/>
              </a:rPr>
              <a:t> </a:t>
            </a:r>
            <a:r>
              <a:rPr sz="1500" spc="-15" dirty="0">
                <a:latin typeface="Calibri"/>
                <a:cs typeface="Calibri"/>
              </a:rPr>
              <a:t>som</a:t>
            </a:r>
            <a:r>
              <a:rPr sz="1500" spc="-10" dirty="0">
                <a:latin typeface="Calibri"/>
                <a:cs typeface="Calibri"/>
              </a:rPr>
              <a:t>e</a:t>
            </a:r>
            <a:r>
              <a:rPr sz="1500" spc="-40" dirty="0">
                <a:latin typeface="Times New Roman"/>
                <a:cs typeface="Times New Roman"/>
              </a:rPr>
              <a:t> </a:t>
            </a:r>
            <a:r>
              <a:rPr sz="1500" dirty="0">
                <a:latin typeface="Calibri"/>
                <a:cs typeface="Calibri"/>
              </a:rPr>
              <a:t>n</a:t>
            </a:r>
            <a:r>
              <a:rPr sz="1500" spc="-5" dirty="0">
                <a:latin typeface="Calibri"/>
                <a:cs typeface="Calibri"/>
              </a:rPr>
              <a:t>o</a:t>
            </a:r>
            <a:r>
              <a:rPr sz="1500" dirty="0">
                <a:latin typeface="Calibri"/>
                <a:cs typeface="Calibri"/>
              </a:rPr>
              <a:t>d</a:t>
            </a:r>
            <a:r>
              <a:rPr sz="1500" spc="-10" dirty="0">
                <a:latin typeface="Calibri"/>
                <a:cs typeface="Calibri"/>
              </a:rPr>
              <a:t>es</a:t>
            </a:r>
            <a:r>
              <a:rPr sz="1500" spc="-55" dirty="0">
                <a:latin typeface="Times New Roman"/>
                <a:cs typeface="Times New Roman"/>
              </a:rPr>
              <a:t> </a:t>
            </a:r>
            <a:r>
              <a:rPr sz="1500" spc="-30" dirty="0">
                <a:latin typeface="Calibri"/>
                <a:cs typeface="Calibri"/>
              </a:rPr>
              <a:t>f</a:t>
            </a:r>
            <a:r>
              <a:rPr sz="1500" dirty="0">
                <a:latin typeface="Calibri"/>
                <a:cs typeface="Calibri"/>
              </a:rPr>
              <a:t>ails</a:t>
            </a:r>
            <a:r>
              <a:rPr sz="1500" spc="-5" dirty="0">
                <a:latin typeface="Calibri"/>
                <a:cs typeface="Calibri"/>
              </a:rPr>
              <a:t>,</a:t>
            </a:r>
            <a:r>
              <a:rPr sz="1500" spc="-35" dirty="0">
                <a:latin typeface="Times New Roman"/>
                <a:cs typeface="Times New Roman"/>
              </a:rPr>
              <a:t> </a:t>
            </a:r>
            <a:r>
              <a:rPr sz="1500" dirty="0">
                <a:latin typeface="Calibri"/>
                <a:cs typeface="Calibri"/>
              </a:rPr>
              <a:t>th</a:t>
            </a:r>
            <a:r>
              <a:rPr sz="1500" spc="-10" dirty="0">
                <a:latin typeface="Calibri"/>
                <a:cs typeface="Calibri"/>
              </a:rPr>
              <a:t>e</a:t>
            </a:r>
            <a:r>
              <a:rPr sz="1500" spc="-55" dirty="0">
                <a:latin typeface="Times New Roman"/>
                <a:cs typeface="Times New Roman"/>
              </a:rPr>
              <a:t> </a:t>
            </a:r>
            <a:r>
              <a:rPr sz="1500" dirty="0">
                <a:latin typeface="Calibri"/>
                <a:cs typeface="Calibri"/>
              </a:rPr>
              <a:t>whol</a:t>
            </a:r>
            <a:r>
              <a:rPr sz="1500" spc="-10" dirty="0">
                <a:latin typeface="Calibri"/>
                <a:cs typeface="Calibri"/>
              </a:rPr>
              <a:t>e</a:t>
            </a:r>
            <a:r>
              <a:rPr sz="1500" spc="-35" dirty="0">
                <a:latin typeface="Times New Roman"/>
                <a:cs typeface="Times New Roman"/>
              </a:rPr>
              <a:t> </a:t>
            </a:r>
            <a:r>
              <a:rPr sz="1500" spc="-25" dirty="0">
                <a:latin typeface="Calibri"/>
                <a:cs typeface="Calibri"/>
              </a:rPr>
              <a:t>s</a:t>
            </a:r>
            <a:r>
              <a:rPr sz="1500" spc="-20" dirty="0">
                <a:latin typeface="Calibri"/>
                <a:cs typeface="Calibri"/>
              </a:rPr>
              <a:t>y</a:t>
            </a:r>
            <a:r>
              <a:rPr sz="1500" spc="-15" dirty="0">
                <a:latin typeface="Calibri"/>
                <a:cs typeface="Calibri"/>
              </a:rPr>
              <a:t>s</a:t>
            </a:r>
            <a:r>
              <a:rPr sz="1500" spc="-20" dirty="0">
                <a:latin typeface="Calibri"/>
                <a:cs typeface="Calibri"/>
              </a:rPr>
              <a:t>t</a:t>
            </a:r>
            <a:r>
              <a:rPr sz="1500" spc="-10" dirty="0">
                <a:latin typeface="Calibri"/>
                <a:cs typeface="Calibri"/>
              </a:rPr>
              <a:t>em</a:t>
            </a:r>
            <a:r>
              <a:rPr sz="1500" spc="-65" dirty="0">
                <a:latin typeface="Times New Roman"/>
                <a:cs typeface="Times New Roman"/>
              </a:rPr>
              <a:t> </a:t>
            </a:r>
            <a:r>
              <a:rPr sz="1500" spc="-25" dirty="0">
                <a:latin typeface="Calibri"/>
                <a:cs typeface="Calibri"/>
              </a:rPr>
              <a:t>c</a:t>
            </a:r>
            <a:r>
              <a:rPr sz="1500" dirty="0">
                <a:latin typeface="Calibri"/>
                <a:cs typeface="Calibri"/>
              </a:rPr>
              <a:t>an</a:t>
            </a:r>
            <a:r>
              <a:rPr sz="1500" spc="-35" dirty="0">
                <a:latin typeface="Times New Roman"/>
                <a:cs typeface="Times New Roman"/>
              </a:rPr>
              <a:t> </a:t>
            </a:r>
            <a:r>
              <a:rPr sz="1500" spc="-15" dirty="0">
                <a:latin typeface="Calibri"/>
                <a:cs typeface="Calibri"/>
              </a:rPr>
              <a:t>s</a:t>
            </a:r>
            <a:r>
              <a:rPr sz="1500" dirty="0">
                <a:latin typeface="Calibri"/>
                <a:cs typeface="Calibri"/>
              </a:rPr>
              <a:t>till</a:t>
            </a:r>
            <a:r>
              <a:rPr sz="1500" spc="-50" dirty="0">
                <a:latin typeface="Times New Roman"/>
                <a:cs typeface="Times New Roman"/>
              </a:rPr>
              <a:t> </a:t>
            </a:r>
            <a:r>
              <a:rPr sz="1500" spc="-35" dirty="0">
                <a:latin typeface="Calibri"/>
                <a:cs typeface="Calibri"/>
              </a:rPr>
              <a:t>w</a:t>
            </a:r>
            <a:r>
              <a:rPr sz="1500" spc="-15" dirty="0">
                <a:latin typeface="Calibri"/>
                <a:cs typeface="Calibri"/>
              </a:rPr>
              <a:t>o</a:t>
            </a:r>
            <a:r>
              <a:rPr sz="1500" spc="-5" dirty="0">
                <a:latin typeface="Calibri"/>
                <a:cs typeface="Calibri"/>
              </a:rPr>
              <a:t>r</a:t>
            </a:r>
            <a:r>
              <a:rPr sz="1500" spc="-10" dirty="0">
                <a:latin typeface="Calibri"/>
                <a:cs typeface="Calibri"/>
              </a:rPr>
              <a:t>k</a:t>
            </a:r>
            <a:r>
              <a:rPr sz="1500" spc="-30" dirty="0">
                <a:latin typeface="Times New Roman"/>
                <a:cs typeface="Times New Roman"/>
              </a:rPr>
              <a:t> </a:t>
            </a:r>
            <a:r>
              <a:rPr sz="1500" spc="-5" dirty="0">
                <a:latin typeface="Calibri"/>
                <a:cs typeface="Calibri"/>
              </a:rPr>
              <a:t>f</a:t>
            </a:r>
            <a:r>
              <a:rPr sz="1500" dirty="0">
                <a:latin typeface="Calibri"/>
                <a:cs typeface="Calibri"/>
              </a:rPr>
              <a:t>in</a:t>
            </a:r>
            <a:r>
              <a:rPr sz="1500" spc="-10" dirty="0">
                <a:latin typeface="Calibri"/>
                <a:cs typeface="Calibri"/>
              </a:rPr>
              <a:t>e</a:t>
            </a:r>
            <a:r>
              <a:rPr sz="1500" spc="-35" dirty="0">
                <a:latin typeface="Times New Roman"/>
                <a:cs typeface="Times New Roman"/>
              </a:rPr>
              <a:t> </a:t>
            </a:r>
            <a:r>
              <a:rPr sz="1500" spc="-40" dirty="0">
                <a:latin typeface="Calibri"/>
                <a:cs typeface="Calibri"/>
              </a:rPr>
              <a:t>ex</a:t>
            </a:r>
            <a:r>
              <a:rPr sz="1500" spc="-10" dirty="0">
                <a:latin typeface="Calibri"/>
                <a:cs typeface="Calibri"/>
              </a:rPr>
              <a:t>ce</a:t>
            </a:r>
            <a:r>
              <a:rPr sz="1500" spc="-20" dirty="0">
                <a:latin typeface="Calibri"/>
                <a:cs typeface="Calibri"/>
              </a:rPr>
              <a:t>p</a:t>
            </a:r>
            <a:r>
              <a:rPr sz="1500" spc="-5" dirty="0">
                <a:latin typeface="Calibri"/>
                <a:cs typeface="Calibri"/>
              </a:rPr>
              <a:t>t</a:t>
            </a:r>
            <a:r>
              <a:rPr sz="1500" spc="-30" dirty="0">
                <a:latin typeface="Times New Roman"/>
                <a:cs typeface="Times New Roman"/>
              </a:rPr>
              <a:t> </a:t>
            </a:r>
            <a:r>
              <a:rPr sz="1500" dirty="0">
                <a:latin typeface="Calibri"/>
                <a:cs typeface="Calibri"/>
              </a:rPr>
              <a:t>p</a:t>
            </a:r>
            <a:r>
              <a:rPr sz="1500" spc="-10" dirty="0">
                <a:latin typeface="Calibri"/>
                <a:cs typeface="Calibri"/>
              </a:rPr>
              <a:t>er</a:t>
            </a:r>
            <a:r>
              <a:rPr sz="1500" spc="-45" dirty="0">
                <a:latin typeface="Calibri"/>
                <a:cs typeface="Calibri"/>
              </a:rPr>
              <a:t>f</a:t>
            </a:r>
            <a:r>
              <a:rPr sz="1500" spc="-15" dirty="0">
                <a:latin typeface="Calibri"/>
                <a:cs typeface="Calibri"/>
              </a:rPr>
              <a:t>o</a:t>
            </a:r>
            <a:r>
              <a:rPr sz="1500" spc="-5" dirty="0">
                <a:latin typeface="Calibri"/>
                <a:cs typeface="Calibri"/>
              </a:rPr>
              <a:t>r</a:t>
            </a:r>
            <a:r>
              <a:rPr sz="1500" dirty="0">
                <a:latin typeface="Calibri"/>
                <a:cs typeface="Calibri"/>
              </a:rPr>
              <a:t>ma</a:t>
            </a:r>
            <a:r>
              <a:rPr sz="1500" spc="5" dirty="0">
                <a:latin typeface="Calibri"/>
                <a:cs typeface="Calibri"/>
              </a:rPr>
              <a:t>n</a:t>
            </a:r>
            <a:r>
              <a:rPr sz="1500" spc="-10" dirty="0">
                <a:latin typeface="Calibri"/>
                <a:cs typeface="Calibri"/>
              </a:rPr>
              <a:t>ce.</a:t>
            </a:r>
            <a:endParaRPr sz="1500">
              <a:latin typeface="Calibri"/>
              <a:cs typeface="Calibri"/>
            </a:endParaRPr>
          </a:p>
          <a:p>
            <a:pPr marL="697865" lvl="1" indent="-228600">
              <a:lnSpc>
                <a:spcPts val="1605"/>
              </a:lnSpc>
              <a:buFont typeface="Arial"/>
              <a:buChar char="•"/>
              <a:tabLst>
                <a:tab pos="698500" algn="l"/>
              </a:tabLst>
            </a:pPr>
            <a:r>
              <a:rPr sz="1500" spc="-10" dirty="0">
                <a:latin typeface="Calibri"/>
                <a:cs typeface="Calibri"/>
              </a:rPr>
              <a:t>Need</a:t>
            </a:r>
            <a:r>
              <a:rPr sz="1500" spc="-40" dirty="0">
                <a:latin typeface="Times New Roman"/>
                <a:cs typeface="Times New Roman"/>
              </a:rPr>
              <a:t> </a:t>
            </a:r>
            <a:r>
              <a:rPr sz="1500" spc="-20" dirty="0">
                <a:latin typeface="Calibri"/>
                <a:cs typeface="Calibri"/>
              </a:rPr>
              <a:t>t</a:t>
            </a:r>
            <a:r>
              <a:rPr sz="1500" dirty="0">
                <a:latin typeface="Calibri"/>
                <a:cs typeface="Calibri"/>
              </a:rPr>
              <a:t>o</a:t>
            </a:r>
            <a:r>
              <a:rPr sz="1500" spc="-50" dirty="0">
                <a:latin typeface="Times New Roman"/>
                <a:cs typeface="Times New Roman"/>
              </a:rPr>
              <a:t> </a:t>
            </a:r>
            <a:r>
              <a:rPr sz="1500" dirty="0">
                <a:latin typeface="Calibri"/>
                <a:cs typeface="Calibri"/>
              </a:rPr>
              <a:t>ch</a:t>
            </a:r>
            <a:r>
              <a:rPr sz="1500" spc="-10" dirty="0">
                <a:latin typeface="Calibri"/>
                <a:cs typeface="Calibri"/>
              </a:rPr>
              <a:t>eck</a:t>
            </a:r>
            <a:r>
              <a:rPr sz="1500" spc="-30"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spc="-15" dirty="0">
                <a:latin typeface="Calibri"/>
                <a:cs typeface="Calibri"/>
              </a:rPr>
              <a:t>s</a:t>
            </a:r>
            <a:r>
              <a:rPr sz="1500" spc="-30" dirty="0">
                <a:latin typeface="Calibri"/>
                <a:cs typeface="Calibri"/>
              </a:rPr>
              <a:t>t</a:t>
            </a:r>
            <a:r>
              <a:rPr sz="1500" spc="-15" dirty="0">
                <a:latin typeface="Calibri"/>
                <a:cs typeface="Calibri"/>
              </a:rPr>
              <a:t>a</a:t>
            </a:r>
            <a:r>
              <a:rPr sz="1500" dirty="0">
                <a:latin typeface="Calibri"/>
                <a:cs typeface="Calibri"/>
              </a:rPr>
              <a:t>tus</a:t>
            </a:r>
            <a:r>
              <a:rPr sz="1500" spc="-65" dirty="0">
                <a:latin typeface="Times New Roman"/>
                <a:cs typeface="Times New Roman"/>
              </a:rPr>
              <a:t> </a:t>
            </a:r>
            <a:r>
              <a:rPr sz="1500" spc="-5" dirty="0">
                <a:latin typeface="Calibri"/>
                <a:cs typeface="Calibri"/>
              </a:rPr>
              <a:t>o</a:t>
            </a:r>
            <a:r>
              <a:rPr sz="1500" dirty="0">
                <a:latin typeface="Calibri"/>
                <a:cs typeface="Calibri"/>
              </a:rPr>
              <a:t>f</a:t>
            </a:r>
            <a:r>
              <a:rPr sz="1500" spc="-40" dirty="0">
                <a:latin typeface="Times New Roman"/>
                <a:cs typeface="Times New Roman"/>
              </a:rPr>
              <a:t> </a:t>
            </a:r>
            <a:r>
              <a:rPr sz="1500" spc="-20" dirty="0">
                <a:latin typeface="Calibri"/>
                <a:cs typeface="Calibri"/>
              </a:rPr>
              <a:t>e</a:t>
            </a:r>
            <a:r>
              <a:rPr sz="1500" dirty="0">
                <a:latin typeface="Calibri"/>
                <a:cs typeface="Calibri"/>
              </a:rPr>
              <a:t>ach</a:t>
            </a:r>
            <a:r>
              <a:rPr sz="1500" spc="-35" dirty="0">
                <a:latin typeface="Times New Roman"/>
                <a:cs typeface="Times New Roman"/>
              </a:rPr>
              <a:t> </a:t>
            </a:r>
            <a:r>
              <a:rPr sz="1500" spc="-5" dirty="0">
                <a:latin typeface="Calibri"/>
                <a:cs typeface="Calibri"/>
              </a:rPr>
              <a:t>no</a:t>
            </a:r>
            <a:r>
              <a:rPr sz="1500" spc="5" dirty="0">
                <a:latin typeface="Calibri"/>
                <a:cs typeface="Calibri"/>
              </a:rPr>
              <a:t>d</a:t>
            </a:r>
            <a:r>
              <a:rPr sz="1500" spc="-10" dirty="0">
                <a:latin typeface="Calibri"/>
                <a:cs typeface="Calibri"/>
              </a:rPr>
              <a:t>e</a:t>
            </a:r>
            <a:endParaRPr sz="1500">
              <a:latin typeface="Calibri"/>
              <a:cs typeface="Calibri"/>
            </a:endParaRPr>
          </a:p>
          <a:p>
            <a:pPr marL="299085" indent="-286385">
              <a:lnSpc>
                <a:spcPts val="1850"/>
              </a:lnSpc>
              <a:buFont typeface="Arial"/>
              <a:buChar char="–"/>
              <a:tabLst>
                <a:tab pos="299720" algn="l"/>
              </a:tabLst>
            </a:pPr>
            <a:r>
              <a:rPr sz="1700" spc="-30" dirty="0">
                <a:latin typeface="Calibri"/>
                <a:cs typeface="Calibri"/>
              </a:rPr>
              <a:t>E</a:t>
            </a:r>
            <a:r>
              <a:rPr sz="1700" dirty="0">
                <a:latin typeface="Calibri"/>
                <a:cs typeface="Calibri"/>
              </a:rPr>
              <a:t>ach</a:t>
            </a:r>
            <a:r>
              <a:rPr sz="1700" spc="-50" dirty="0">
                <a:latin typeface="Times New Roman"/>
                <a:cs typeface="Times New Roman"/>
              </a:rPr>
              <a:t> </a:t>
            </a:r>
            <a:r>
              <a:rPr sz="1700" dirty="0">
                <a:latin typeface="Calibri"/>
                <a:cs typeface="Calibri"/>
              </a:rPr>
              <a:t>n</a:t>
            </a:r>
            <a:r>
              <a:rPr sz="1700" spc="-5" dirty="0">
                <a:latin typeface="Calibri"/>
                <a:cs typeface="Calibri"/>
              </a:rPr>
              <a:t>o</a:t>
            </a:r>
            <a:r>
              <a:rPr sz="1700" dirty="0">
                <a:latin typeface="Calibri"/>
                <a:cs typeface="Calibri"/>
              </a:rPr>
              <a:t>de</a:t>
            </a:r>
            <a:r>
              <a:rPr sz="1700" spc="-65" dirty="0">
                <a:latin typeface="Times New Roman"/>
                <a:cs typeface="Times New Roman"/>
              </a:rPr>
              <a:t> </a:t>
            </a:r>
            <a:r>
              <a:rPr sz="1700" dirty="0">
                <a:latin typeface="Calibri"/>
                <a:cs typeface="Calibri"/>
              </a:rPr>
              <a:t>pl</a:t>
            </a:r>
            <a:r>
              <a:rPr sz="1700" spc="-35" dirty="0">
                <a:latin typeface="Calibri"/>
                <a:cs typeface="Calibri"/>
              </a:rPr>
              <a:t>a</a:t>
            </a:r>
            <a:r>
              <a:rPr sz="1700" dirty="0">
                <a:latin typeface="Calibri"/>
                <a:cs typeface="Calibri"/>
              </a:rPr>
              <a:t>y</a:t>
            </a:r>
            <a:r>
              <a:rPr sz="1700" spc="-60" dirty="0">
                <a:latin typeface="Times New Roman"/>
                <a:cs typeface="Times New Roman"/>
              </a:rPr>
              <a:t> </a:t>
            </a:r>
            <a:r>
              <a:rPr sz="1700" dirty="0">
                <a:latin typeface="Calibri"/>
                <a:cs typeface="Calibri"/>
              </a:rPr>
              <a:t>par</a:t>
            </a:r>
            <a:r>
              <a:rPr sz="1700" spc="5" dirty="0">
                <a:latin typeface="Calibri"/>
                <a:cs typeface="Calibri"/>
              </a:rPr>
              <a:t>t</a:t>
            </a:r>
            <a:r>
              <a:rPr sz="1700" dirty="0">
                <a:latin typeface="Calibri"/>
                <a:cs typeface="Calibri"/>
              </a:rPr>
              <a:t>ial</a:t>
            </a:r>
            <a:r>
              <a:rPr sz="1700" spc="-80" dirty="0">
                <a:latin typeface="Times New Roman"/>
                <a:cs typeface="Times New Roman"/>
              </a:rPr>
              <a:t> </a:t>
            </a:r>
            <a:r>
              <a:rPr sz="1700" spc="-20" dirty="0">
                <a:latin typeface="Calibri"/>
                <a:cs typeface="Calibri"/>
              </a:rPr>
              <a:t>r</a:t>
            </a:r>
            <a:r>
              <a:rPr sz="1700" spc="-5" dirty="0">
                <a:latin typeface="Calibri"/>
                <a:cs typeface="Calibri"/>
              </a:rPr>
              <a:t>o</a:t>
            </a:r>
            <a:r>
              <a:rPr sz="1700" spc="5" dirty="0">
                <a:latin typeface="Calibri"/>
                <a:cs typeface="Calibri"/>
              </a:rPr>
              <a:t>l</a:t>
            </a:r>
            <a:r>
              <a:rPr sz="1700" dirty="0">
                <a:latin typeface="Calibri"/>
                <a:cs typeface="Calibri"/>
              </a:rPr>
              <a:t>e</a:t>
            </a:r>
            <a:endParaRPr sz="1700">
              <a:latin typeface="Calibri"/>
              <a:cs typeface="Calibri"/>
            </a:endParaRPr>
          </a:p>
          <a:p>
            <a:pPr marL="697865" lvl="1" indent="-228600">
              <a:lnSpc>
                <a:spcPts val="1610"/>
              </a:lnSpc>
              <a:buFont typeface="Arial"/>
              <a:buChar char="•"/>
              <a:tabLst>
                <a:tab pos="698500" algn="l"/>
              </a:tabLst>
            </a:pPr>
            <a:r>
              <a:rPr sz="1500" spc="-30" dirty="0">
                <a:latin typeface="Calibri"/>
                <a:cs typeface="Calibri"/>
              </a:rPr>
              <a:t>E</a:t>
            </a:r>
            <a:r>
              <a:rPr sz="1500" dirty="0">
                <a:latin typeface="Calibri"/>
                <a:cs typeface="Calibri"/>
              </a:rPr>
              <a:t>ach</a:t>
            </a:r>
            <a:r>
              <a:rPr sz="1500" spc="-40" dirty="0">
                <a:latin typeface="Times New Roman"/>
                <a:cs typeface="Times New Roman"/>
              </a:rPr>
              <a:t> </a:t>
            </a:r>
            <a:r>
              <a:rPr sz="1500" spc="-15" dirty="0">
                <a:latin typeface="Calibri"/>
                <a:cs typeface="Calibri"/>
              </a:rPr>
              <a:t>c</a:t>
            </a:r>
            <a:r>
              <a:rPr sz="1500" spc="-5" dirty="0">
                <a:latin typeface="Calibri"/>
                <a:cs typeface="Calibri"/>
              </a:rPr>
              <a:t>omp</a:t>
            </a:r>
            <a:r>
              <a:rPr sz="1500" dirty="0">
                <a:latin typeface="Calibri"/>
                <a:cs typeface="Calibri"/>
              </a:rPr>
              <a:t>u</a:t>
            </a:r>
            <a:r>
              <a:rPr sz="1500" spc="-15" dirty="0">
                <a:latin typeface="Calibri"/>
                <a:cs typeface="Calibri"/>
              </a:rPr>
              <a:t>t</a:t>
            </a:r>
            <a:r>
              <a:rPr sz="1500" dirty="0">
                <a:latin typeface="Calibri"/>
                <a:cs typeface="Calibri"/>
              </a:rPr>
              <a:t>er</a:t>
            </a:r>
            <a:r>
              <a:rPr sz="1500" spc="-65" dirty="0">
                <a:latin typeface="Times New Roman"/>
                <a:cs typeface="Times New Roman"/>
              </a:rPr>
              <a:t> </a:t>
            </a:r>
            <a:r>
              <a:rPr sz="1500" spc="-5" dirty="0">
                <a:latin typeface="Calibri"/>
                <a:cs typeface="Calibri"/>
              </a:rPr>
              <a:t>ha</a:t>
            </a:r>
            <a:r>
              <a:rPr sz="1500" dirty="0">
                <a:latin typeface="Calibri"/>
                <a:cs typeface="Calibri"/>
              </a:rPr>
              <a:t>s</a:t>
            </a:r>
            <a:r>
              <a:rPr sz="1500" spc="-50" dirty="0">
                <a:latin typeface="Times New Roman"/>
                <a:cs typeface="Times New Roman"/>
              </a:rPr>
              <a:t> </a:t>
            </a:r>
            <a:r>
              <a:rPr sz="1500" spc="-5" dirty="0">
                <a:latin typeface="Calibri"/>
                <a:cs typeface="Calibri"/>
              </a:rPr>
              <a:t>on</a:t>
            </a:r>
            <a:r>
              <a:rPr sz="1500" spc="5" dirty="0">
                <a:latin typeface="Calibri"/>
                <a:cs typeface="Calibri"/>
              </a:rPr>
              <a:t>l</a:t>
            </a:r>
            <a:r>
              <a:rPr sz="1500" dirty="0">
                <a:latin typeface="Calibri"/>
                <a:cs typeface="Calibri"/>
              </a:rPr>
              <a:t>y</a:t>
            </a:r>
            <a:r>
              <a:rPr sz="1500" spc="-50" dirty="0">
                <a:latin typeface="Times New Roman"/>
                <a:cs typeface="Times New Roman"/>
              </a:rPr>
              <a:t> </a:t>
            </a:r>
            <a:r>
              <a:rPr sz="1500" dirty="0">
                <a:latin typeface="Calibri"/>
                <a:cs typeface="Calibri"/>
              </a:rPr>
              <a:t>a</a:t>
            </a:r>
            <a:r>
              <a:rPr sz="1500" spc="-40" dirty="0">
                <a:latin typeface="Times New Roman"/>
                <a:cs typeface="Times New Roman"/>
              </a:rPr>
              <a:t> </a:t>
            </a:r>
            <a:r>
              <a:rPr sz="1500" dirty="0">
                <a:latin typeface="Calibri"/>
                <a:cs typeface="Calibri"/>
              </a:rPr>
              <a:t>limi</a:t>
            </a:r>
            <a:r>
              <a:rPr sz="1500" spc="-10" dirty="0">
                <a:latin typeface="Calibri"/>
                <a:cs typeface="Calibri"/>
              </a:rPr>
              <a:t>t</a:t>
            </a:r>
            <a:r>
              <a:rPr sz="1500" dirty="0">
                <a:latin typeface="Calibri"/>
                <a:cs typeface="Calibri"/>
              </a:rPr>
              <a:t>ed,</a:t>
            </a:r>
            <a:r>
              <a:rPr sz="1500" spc="-45" dirty="0">
                <a:latin typeface="Times New Roman"/>
                <a:cs typeface="Times New Roman"/>
              </a:rPr>
              <a:t> </a:t>
            </a:r>
            <a:r>
              <a:rPr sz="1500" dirty="0">
                <a:latin typeface="Calibri"/>
                <a:cs typeface="Calibri"/>
              </a:rPr>
              <a:t>i</a:t>
            </a:r>
            <a:r>
              <a:rPr sz="1500" spc="-5" dirty="0">
                <a:latin typeface="Calibri"/>
                <a:cs typeface="Calibri"/>
              </a:rPr>
              <a:t>n</a:t>
            </a:r>
            <a:r>
              <a:rPr sz="1500" spc="-10" dirty="0">
                <a:latin typeface="Calibri"/>
                <a:cs typeface="Calibri"/>
              </a:rPr>
              <a:t>c</a:t>
            </a:r>
            <a:r>
              <a:rPr sz="1500" spc="-5" dirty="0">
                <a:latin typeface="Calibri"/>
                <a:cs typeface="Calibri"/>
              </a:rPr>
              <a:t>omp</a:t>
            </a:r>
            <a:r>
              <a:rPr sz="1500" spc="5" dirty="0">
                <a:latin typeface="Calibri"/>
                <a:cs typeface="Calibri"/>
              </a:rPr>
              <a:t>l</a:t>
            </a:r>
            <a:r>
              <a:rPr sz="1500" spc="-20" dirty="0">
                <a:latin typeface="Calibri"/>
                <a:cs typeface="Calibri"/>
              </a:rPr>
              <a:t>e</a:t>
            </a:r>
            <a:r>
              <a:rPr sz="1500" spc="-15" dirty="0">
                <a:latin typeface="Calibri"/>
                <a:cs typeface="Calibri"/>
              </a:rPr>
              <a:t>t</a:t>
            </a:r>
            <a:r>
              <a:rPr sz="1500" dirty="0">
                <a:latin typeface="Calibri"/>
                <a:cs typeface="Calibri"/>
              </a:rPr>
              <a:t>e</a:t>
            </a:r>
            <a:r>
              <a:rPr sz="1500" spc="-45" dirty="0">
                <a:latin typeface="Times New Roman"/>
                <a:cs typeface="Times New Roman"/>
              </a:rPr>
              <a:t> </a:t>
            </a:r>
            <a:r>
              <a:rPr sz="1500" spc="-10" dirty="0">
                <a:latin typeface="Calibri"/>
                <a:cs typeface="Calibri"/>
              </a:rPr>
              <a:t>v</a:t>
            </a:r>
            <a:r>
              <a:rPr sz="1500" dirty="0">
                <a:latin typeface="Calibri"/>
                <a:cs typeface="Calibri"/>
              </a:rPr>
              <a:t>i</a:t>
            </a:r>
            <a:r>
              <a:rPr sz="1500" spc="-15" dirty="0">
                <a:latin typeface="Calibri"/>
                <a:cs typeface="Calibri"/>
              </a:rPr>
              <a:t>e</a:t>
            </a:r>
            <a:r>
              <a:rPr sz="1500" dirty="0">
                <a:latin typeface="Calibri"/>
                <a:cs typeface="Calibri"/>
              </a:rPr>
              <a:t>w</a:t>
            </a:r>
            <a:r>
              <a:rPr sz="1500" spc="-25" dirty="0">
                <a:latin typeface="Times New Roman"/>
                <a:cs typeface="Times New Roman"/>
              </a:rPr>
              <a:t> </a:t>
            </a:r>
            <a:r>
              <a:rPr sz="1500" spc="-5" dirty="0">
                <a:latin typeface="Calibri"/>
                <a:cs typeface="Calibri"/>
              </a:rPr>
              <a:t>o</a:t>
            </a:r>
            <a:r>
              <a:rPr sz="1500" dirty="0">
                <a:latin typeface="Calibri"/>
                <a:cs typeface="Calibri"/>
              </a:rPr>
              <a:t>f</a:t>
            </a:r>
            <a:r>
              <a:rPr sz="1500" spc="-45" dirty="0">
                <a:latin typeface="Times New Roman"/>
                <a:cs typeface="Times New Roman"/>
              </a:rPr>
              <a:t> </a:t>
            </a:r>
            <a:r>
              <a:rPr sz="1500" dirty="0">
                <a:latin typeface="Calibri"/>
                <a:cs typeface="Calibri"/>
              </a:rPr>
              <a:t>the</a:t>
            </a:r>
            <a:r>
              <a:rPr sz="1500" spc="-40" dirty="0">
                <a:latin typeface="Times New Roman"/>
                <a:cs typeface="Times New Roman"/>
              </a:rPr>
              <a:t> </a:t>
            </a:r>
            <a:r>
              <a:rPr sz="1500" spc="-30" dirty="0">
                <a:latin typeface="Calibri"/>
                <a:cs typeface="Calibri"/>
              </a:rPr>
              <a:t>s</a:t>
            </a:r>
            <a:r>
              <a:rPr sz="1500" spc="-10" dirty="0">
                <a:latin typeface="Calibri"/>
                <a:cs typeface="Calibri"/>
              </a:rPr>
              <a:t>y</a:t>
            </a:r>
            <a:r>
              <a:rPr sz="1500" spc="-15" dirty="0">
                <a:latin typeface="Calibri"/>
                <a:cs typeface="Calibri"/>
              </a:rPr>
              <a:t>st</a:t>
            </a:r>
            <a:r>
              <a:rPr sz="1500" dirty="0">
                <a:latin typeface="Calibri"/>
                <a:cs typeface="Calibri"/>
              </a:rPr>
              <a:t>e</a:t>
            </a:r>
            <a:r>
              <a:rPr sz="1500" spc="-5" dirty="0">
                <a:latin typeface="Calibri"/>
                <a:cs typeface="Calibri"/>
              </a:rPr>
              <a:t>m</a:t>
            </a:r>
            <a:r>
              <a:rPr sz="1500" dirty="0">
                <a:latin typeface="Calibri"/>
                <a:cs typeface="Calibri"/>
              </a:rPr>
              <a:t>.</a:t>
            </a:r>
            <a:endParaRPr sz="1500">
              <a:latin typeface="Calibri"/>
              <a:cs typeface="Calibri"/>
            </a:endParaRPr>
          </a:p>
          <a:p>
            <a:pPr marL="697865" lvl="1" indent="-228600">
              <a:lnSpc>
                <a:spcPts val="1830"/>
              </a:lnSpc>
              <a:buFont typeface="Arial"/>
              <a:buChar char="•"/>
              <a:tabLst>
                <a:tab pos="698500" algn="l"/>
              </a:tabLst>
            </a:pPr>
            <a:r>
              <a:rPr sz="1500" spc="-25" dirty="0">
                <a:latin typeface="Calibri"/>
                <a:cs typeface="Calibri"/>
              </a:rPr>
              <a:t>E</a:t>
            </a:r>
            <a:r>
              <a:rPr sz="1500" dirty="0">
                <a:latin typeface="Calibri"/>
                <a:cs typeface="Calibri"/>
              </a:rPr>
              <a:t>ach</a:t>
            </a:r>
            <a:r>
              <a:rPr sz="1500" spc="-35" dirty="0">
                <a:latin typeface="Times New Roman"/>
                <a:cs typeface="Times New Roman"/>
              </a:rPr>
              <a:t> </a:t>
            </a:r>
            <a:r>
              <a:rPr sz="1500" spc="-25" dirty="0">
                <a:latin typeface="Calibri"/>
                <a:cs typeface="Calibri"/>
              </a:rPr>
              <a:t>c</a:t>
            </a:r>
            <a:r>
              <a:rPr sz="1500" spc="-5" dirty="0">
                <a:latin typeface="Calibri"/>
                <a:cs typeface="Calibri"/>
              </a:rPr>
              <a:t>om</a:t>
            </a:r>
            <a:r>
              <a:rPr sz="1500" spc="5" dirty="0">
                <a:latin typeface="Calibri"/>
                <a:cs typeface="Calibri"/>
              </a:rPr>
              <a:t>p</a:t>
            </a:r>
            <a:r>
              <a:rPr sz="1500" dirty="0">
                <a:latin typeface="Calibri"/>
                <a:cs typeface="Calibri"/>
              </a:rPr>
              <a:t>u</a:t>
            </a:r>
            <a:r>
              <a:rPr sz="1500" spc="-20" dirty="0">
                <a:latin typeface="Calibri"/>
                <a:cs typeface="Calibri"/>
              </a:rPr>
              <a:t>t</a:t>
            </a:r>
            <a:r>
              <a:rPr sz="1500" spc="-10" dirty="0">
                <a:latin typeface="Calibri"/>
                <a:cs typeface="Calibri"/>
              </a:rPr>
              <a:t>er</a:t>
            </a:r>
            <a:r>
              <a:rPr sz="1500" spc="-65" dirty="0">
                <a:latin typeface="Times New Roman"/>
                <a:cs typeface="Times New Roman"/>
              </a:rPr>
              <a:t> </a:t>
            </a:r>
            <a:r>
              <a:rPr sz="1500" spc="-15" dirty="0">
                <a:latin typeface="Calibri"/>
                <a:cs typeface="Calibri"/>
              </a:rPr>
              <a:t>m</a:t>
            </a:r>
            <a:r>
              <a:rPr sz="1500" spc="-35" dirty="0">
                <a:latin typeface="Calibri"/>
                <a:cs typeface="Calibri"/>
              </a:rPr>
              <a:t>a</a:t>
            </a:r>
            <a:r>
              <a:rPr sz="1500" spc="-10" dirty="0">
                <a:latin typeface="Calibri"/>
                <a:cs typeface="Calibri"/>
              </a:rPr>
              <a:t>y</a:t>
            </a:r>
            <a:r>
              <a:rPr sz="1500" spc="-50" dirty="0">
                <a:latin typeface="Times New Roman"/>
                <a:cs typeface="Times New Roman"/>
              </a:rPr>
              <a:t> </a:t>
            </a:r>
            <a:r>
              <a:rPr sz="1500" spc="-10" dirty="0">
                <a:latin typeface="Calibri"/>
                <a:cs typeface="Calibri"/>
              </a:rPr>
              <a:t>kn</a:t>
            </a:r>
            <a:r>
              <a:rPr sz="1500" spc="-5" dirty="0">
                <a:latin typeface="Calibri"/>
                <a:cs typeface="Calibri"/>
              </a:rPr>
              <a:t>o</a:t>
            </a:r>
            <a:r>
              <a:rPr sz="1500" dirty="0">
                <a:latin typeface="Calibri"/>
                <a:cs typeface="Calibri"/>
              </a:rPr>
              <a:t>w</a:t>
            </a:r>
            <a:r>
              <a:rPr sz="1500" spc="-55" dirty="0">
                <a:latin typeface="Times New Roman"/>
                <a:cs typeface="Times New Roman"/>
              </a:rPr>
              <a:t> </a:t>
            </a:r>
            <a:r>
              <a:rPr sz="1500" spc="-5" dirty="0">
                <a:latin typeface="Calibri"/>
                <a:cs typeface="Calibri"/>
              </a:rPr>
              <a:t>o</a:t>
            </a:r>
            <a:r>
              <a:rPr sz="1500" dirty="0">
                <a:latin typeface="Calibri"/>
                <a:cs typeface="Calibri"/>
              </a:rPr>
              <a:t>nl</a:t>
            </a:r>
            <a:r>
              <a:rPr sz="1500" spc="-10" dirty="0">
                <a:latin typeface="Calibri"/>
                <a:cs typeface="Calibri"/>
              </a:rPr>
              <a:t>y</a:t>
            </a:r>
            <a:r>
              <a:rPr sz="1500" spc="-45" dirty="0">
                <a:latin typeface="Times New Roman"/>
                <a:cs typeface="Times New Roman"/>
              </a:rPr>
              <a:t> </a:t>
            </a:r>
            <a:r>
              <a:rPr sz="1500" spc="-5" dirty="0">
                <a:latin typeface="Calibri"/>
                <a:cs typeface="Calibri"/>
              </a:rPr>
              <a:t>o</a:t>
            </a:r>
            <a:r>
              <a:rPr sz="1500" dirty="0">
                <a:latin typeface="Calibri"/>
                <a:cs typeface="Calibri"/>
              </a:rPr>
              <a:t>n</a:t>
            </a:r>
            <a:r>
              <a:rPr sz="1500" spc="-10" dirty="0">
                <a:latin typeface="Calibri"/>
                <a:cs typeface="Calibri"/>
              </a:rPr>
              <a:t>e</a:t>
            </a:r>
            <a:r>
              <a:rPr sz="1500" spc="-45" dirty="0">
                <a:latin typeface="Times New Roman"/>
                <a:cs typeface="Times New Roman"/>
              </a:rPr>
              <a:t> </a:t>
            </a:r>
            <a:r>
              <a:rPr sz="1500" dirty="0">
                <a:latin typeface="Calibri"/>
                <a:cs typeface="Calibri"/>
              </a:rPr>
              <a:t>p</a:t>
            </a:r>
            <a:r>
              <a:rPr sz="1500" spc="-10" dirty="0">
                <a:latin typeface="Calibri"/>
                <a:cs typeface="Calibri"/>
              </a:rPr>
              <a:t>a</a:t>
            </a:r>
            <a:r>
              <a:rPr sz="1500" spc="-5" dirty="0">
                <a:latin typeface="Calibri"/>
                <a:cs typeface="Calibri"/>
              </a:rPr>
              <a:t>rt</a:t>
            </a:r>
            <a:r>
              <a:rPr sz="1500" spc="-50" dirty="0">
                <a:latin typeface="Times New Roman"/>
                <a:cs typeface="Times New Roman"/>
              </a:rPr>
              <a:t> </a:t>
            </a:r>
            <a:r>
              <a:rPr sz="1500" spc="-5" dirty="0">
                <a:latin typeface="Calibri"/>
                <a:cs typeface="Calibri"/>
              </a:rPr>
              <a:t>o</a:t>
            </a:r>
            <a:r>
              <a:rPr sz="1500" dirty="0">
                <a:latin typeface="Calibri"/>
                <a:cs typeface="Calibri"/>
              </a:rPr>
              <a:t>f</a:t>
            </a:r>
            <a:r>
              <a:rPr sz="1500" spc="-40"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dirty="0">
                <a:latin typeface="Calibri"/>
                <a:cs typeface="Calibri"/>
              </a:rPr>
              <a:t>inpu</a:t>
            </a:r>
            <a:r>
              <a:rPr sz="1500" spc="10" dirty="0">
                <a:latin typeface="Calibri"/>
                <a:cs typeface="Calibri"/>
              </a:rPr>
              <a:t>t</a:t>
            </a:r>
            <a:r>
              <a:rPr sz="1700" dirty="0">
                <a:latin typeface="Calibri"/>
                <a:cs typeface="Calibri"/>
              </a:rPr>
              <a:t>.</a:t>
            </a:r>
            <a:endParaRPr sz="1700">
              <a:latin typeface="Calibri"/>
              <a:cs typeface="Calibri"/>
            </a:endParaRPr>
          </a:p>
          <a:p>
            <a:pPr marL="299085" indent="-286385">
              <a:lnSpc>
                <a:spcPts val="1939"/>
              </a:lnSpc>
              <a:buFont typeface="Arial"/>
              <a:buChar char="–"/>
              <a:tabLst>
                <a:tab pos="299720" algn="l"/>
              </a:tabLst>
            </a:pPr>
            <a:r>
              <a:rPr sz="1700" spc="-30" dirty="0">
                <a:latin typeface="Calibri"/>
                <a:cs typeface="Calibri"/>
              </a:rPr>
              <a:t>R</a:t>
            </a:r>
            <a:r>
              <a:rPr sz="1700" dirty="0">
                <a:latin typeface="Calibri"/>
                <a:cs typeface="Calibri"/>
              </a:rPr>
              <a:t>e</a:t>
            </a:r>
            <a:r>
              <a:rPr sz="1700" spc="5" dirty="0">
                <a:latin typeface="Calibri"/>
                <a:cs typeface="Calibri"/>
              </a:rPr>
              <a:t>s</a:t>
            </a:r>
            <a:r>
              <a:rPr sz="1700" spc="-5" dirty="0">
                <a:latin typeface="Calibri"/>
                <a:cs typeface="Calibri"/>
              </a:rPr>
              <a:t>o</a:t>
            </a:r>
            <a:r>
              <a:rPr sz="1700" dirty="0">
                <a:latin typeface="Calibri"/>
                <a:cs typeface="Calibri"/>
              </a:rPr>
              <a:t>u</a:t>
            </a:r>
            <a:r>
              <a:rPr sz="1700" spc="-30" dirty="0">
                <a:latin typeface="Calibri"/>
                <a:cs typeface="Calibri"/>
              </a:rPr>
              <a:t>r</a:t>
            </a:r>
            <a:r>
              <a:rPr sz="1700" dirty="0">
                <a:latin typeface="Calibri"/>
                <a:cs typeface="Calibri"/>
              </a:rPr>
              <a:t>ce</a:t>
            </a:r>
            <a:r>
              <a:rPr sz="1700" spc="-65" dirty="0">
                <a:latin typeface="Times New Roman"/>
                <a:cs typeface="Times New Roman"/>
              </a:rPr>
              <a:t> </a:t>
            </a:r>
            <a:r>
              <a:rPr sz="1700" dirty="0">
                <a:latin typeface="Calibri"/>
                <a:cs typeface="Calibri"/>
              </a:rPr>
              <a:t>shari</a:t>
            </a:r>
            <a:r>
              <a:rPr sz="1700" spc="-15" dirty="0">
                <a:latin typeface="Calibri"/>
                <a:cs typeface="Calibri"/>
              </a:rPr>
              <a:t>n</a:t>
            </a:r>
            <a:r>
              <a:rPr sz="1700" dirty="0">
                <a:latin typeface="Calibri"/>
                <a:cs typeface="Calibri"/>
              </a:rPr>
              <a:t>g</a:t>
            </a:r>
            <a:endParaRPr sz="1700">
              <a:latin typeface="Calibri"/>
              <a:cs typeface="Calibri"/>
            </a:endParaRPr>
          </a:p>
        </p:txBody>
      </p:sp>
      <p:sp>
        <p:nvSpPr>
          <p:cNvPr id="4" name="object 4"/>
          <p:cNvSpPr txBox="1"/>
          <p:nvPr/>
        </p:nvSpPr>
        <p:spPr>
          <a:xfrm>
            <a:off x="1298198" y="2343595"/>
            <a:ext cx="7071995" cy="227965"/>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1500" spc="-25" dirty="0">
                <a:latin typeface="Calibri"/>
                <a:cs typeface="Calibri"/>
              </a:rPr>
              <a:t>E</a:t>
            </a:r>
            <a:r>
              <a:rPr sz="1500" dirty="0">
                <a:latin typeface="Calibri"/>
                <a:cs typeface="Calibri"/>
              </a:rPr>
              <a:t>ach</a:t>
            </a:r>
            <a:r>
              <a:rPr sz="1500" spc="-35" dirty="0">
                <a:latin typeface="Times New Roman"/>
                <a:cs typeface="Times New Roman"/>
              </a:rPr>
              <a:t> </a:t>
            </a:r>
            <a:r>
              <a:rPr sz="1500" spc="-15" dirty="0">
                <a:latin typeface="Calibri"/>
                <a:cs typeface="Calibri"/>
              </a:rPr>
              <a:t>use</a:t>
            </a:r>
            <a:r>
              <a:rPr sz="1500" spc="-10" dirty="0">
                <a:latin typeface="Calibri"/>
                <a:cs typeface="Calibri"/>
              </a:rPr>
              <a:t>r</a:t>
            </a:r>
            <a:r>
              <a:rPr sz="1500" spc="-35" dirty="0">
                <a:latin typeface="Times New Roman"/>
                <a:cs typeface="Times New Roman"/>
              </a:rPr>
              <a:t> </a:t>
            </a:r>
            <a:r>
              <a:rPr sz="1500" spc="-25" dirty="0">
                <a:latin typeface="Calibri"/>
                <a:cs typeface="Calibri"/>
              </a:rPr>
              <a:t>c</a:t>
            </a:r>
            <a:r>
              <a:rPr sz="1500" dirty="0">
                <a:latin typeface="Calibri"/>
                <a:cs typeface="Calibri"/>
              </a:rPr>
              <a:t>an</a:t>
            </a:r>
            <a:r>
              <a:rPr sz="1500" spc="-50" dirty="0">
                <a:latin typeface="Times New Roman"/>
                <a:cs typeface="Times New Roman"/>
              </a:rPr>
              <a:t> </a:t>
            </a:r>
            <a:r>
              <a:rPr sz="1500" spc="-5" dirty="0">
                <a:latin typeface="Calibri"/>
                <a:cs typeface="Calibri"/>
              </a:rPr>
              <a:t>s</a:t>
            </a:r>
            <a:r>
              <a:rPr sz="1500" dirty="0">
                <a:latin typeface="Calibri"/>
                <a:cs typeface="Calibri"/>
              </a:rPr>
              <a:t>h</a:t>
            </a:r>
            <a:r>
              <a:rPr sz="1500" spc="-10" dirty="0">
                <a:latin typeface="Calibri"/>
                <a:cs typeface="Calibri"/>
              </a:rPr>
              <a:t>a</a:t>
            </a:r>
            <a:r>
              <a:rPr sz="1500" spc="-30" dirty="0">
                <a:latin typeface="Calibri"/>
                <a:cs typeface="Calibri"/>
              </a:rPr>
              <a:t>r</a:t>
            </a:r>
            <a:r>
              <a:rPr sz="1500" spc="-10" dirty="0">
                <a:latin typeface="Calibri"/>
                <a:cs typeface="Calibri"/>
              </a:rPr>
              <a:t>e</a:t>
            </a:r>
            <a:r>
              <a:rPr sz="1500" spc="-55"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spc="-25" dirty="0">
                <a:latin typeface="Calibri"/>
                <a:cs typeface="Calibri"/>
              </a:rPr>
              <a:t>c</a:t>
            </a:r>
            <a:r>
              <a:rPr sz="1500" spc="-5" dirty="0">
                <a:latin typeface="Calibri"/>
                <a:cs typeface="Calibri"/>
              </a:rPr>
              <a:t>om</a:t>
            </a:r>
            <a:r>
              <a:rPr sz="1500" spc="5" dirty="0">
                <a:latin typeface="Calibri"/>
                <a:cs typeface="Calibri"/>
              </a:rPr>
              <a:t>p</a:t>
            </a:r>
            <a:r>
              <a:rPr sz="1500" dirty="0">
                <a:latin typeface="Calibri"/>
                <a:cs typeface="Calibri"/>
              </a:rPr>
              <a:t>utin</a:t>
            </a:r>
            <a:r>
              <a:rPr sz="1500" spc="-10" dirty="0">
                <a:latin typeface="Calibri"/>
                <a:cs typeface="Calibri"/>
              </a:rPr>
              <a:t>g</a:t>
            </a:r>
            <a:r>
              <a:rPr sz="1500" spc="-65" dirty="0">
                <a:latin typeface="Times New Roman"/>
                <a:cs typeface="Times New Roman"/>
              </a:rPr>
              <a:t> </a:t>
            </a:r>
            <a:r>
              <a:rPr sz="1500" dirty="0">
                <a:latin typeface="Calibri"/>
                <a:cs typeface="Calibri"/>
              </a:rPr>
              <a:t>p</a:t>
            </a:r>
            <a:r>
              <a:rPr sz="1500" spc="-5" dirty="0">
                <a:latin typeface="Calibri"/>
                <a:cs typeface="Calibri"/>
              </a:rPr>
              <a:t>o</a:t>
            </a:r>
            <a:r>
              <a:rPr sz="1500" spc="-15" dirty="0">
                <a:latin typeface="Calibri"/>
                <a:cs typeface="Calibri"/>
              </a:rPr>
              <a:t>w</a:t>
            </a:r>
            <a:r>
              <a:rPr sz="1500" spc="-10" dirty="0">
                <a:latin typeface="Calibri"/>
                <a:cs typeface="Calibri"/>
              </a:rPr>
              <a:t>er</a:t>
            </a:r>
            <a:r>
              <a:rPr sz="1500" spc="-40" dirty="0">
                <a:latin typeface="Times New Roman"/>
                <a:cs typeface="Times New Roman"/>
              </a:rPr>
              <a:t> </a:t>
            </a:r>
            <a:r>
              <a:rPr sz="1500" dirty="0">
                <a:latin typeface="Calibri"/>
                <a:cs typeface="Calibri"/>
              </a:rPr>
              <a:t>and</a:t>
            </a:r>
            <a:r>
              <a:rPr sz="1500" spc="-50" dirty="0">
                <a:latin typeface="Times New Roman"/>
                <a:cs typeface="Times New Roman"/>
              </a:rPr>
              <a:t> </a:t>
            </a:r>
            <a:r>
              <a:rPr sz="1500" spc="-15" dirty="0">
                <a:latin typeface="Calibri"/>
                <a:cs typeface="Calibri"/>
              </a:rPr>
              <a:t>s</a:t>
            </a:r>
            <a:r>
              <a:rPr sz="1500" spc="-20" dirty="0">
                <a:latin typeface="Calibri"/>
                <a:cs typeface="Calibri"/>
              </a:rPr>
              <a:t>t</a:t>
            </a:r>
            <a:r>
              <a:rPr sz="1500" spc="-15" dirty="0">
                <a:latin typeface="Calibri"/>
                <a:cs typeface="Calibri"/>
              </a:rPr>
              <a:t>o</a:t>
            </a:r>
            <a:r>
              <a:rPr sz="1500" spc="-40" dirty="0">
                <a:latin typeface="Calibri"/>
                <a:cs typeface="Calibri"/>
              </a:rPr>
              <a:t>r</a:t>
            </a:r>
            <a:r>
              <a:rPr sz="1500" spc="-10" dirty="0">
                <a:latin typeface="Calibri"/>
                <a:cs typeface="Calibri"/>
              </a:rPr>
              <a:t>a</a:t>
            </a:r>
            <a:r>
              <a:rPr sz="1500" spc="-20" dirty="0">
                <a:latin typeface="Calibri"/>
                <a:cs typeface="Calibri"/>
              </a:rPr>
              <a:t>g</a:t>
            </a:r>
            <a:r>
              <a:rPr sz="1500" spc="-10" dirty="0">
                <a:latin typeface="Calibri"/>
                <a:cs typeface="Calibri"/>
              </a:rPr>
              <a:t>e</a:t>
            </a:r>
            <a:r>
              <a:rPr sz="1500" spc="-70" dirty="0">
                <a:latin typeface="Times New Roman"/>
                <a:cs typeface="Times New Roman"/>
              </a:rPr>
              <a:t> </a:t>
            </a:r>
            <a:r>
              <a:rPr sz="1500" spc="-30" dirty="0">
                <a:latin typeface="Calibri"/>
                <a:cs typeface="Calibri"/>
              </a:rPr>
              <a:t>r</a:t>
            </a:r>
            <a:r>
              <a:rPr sz="1500" dirty="0">
                <a:latin typeface="Calibri"/>
                <a:cs typeface="Calibri"/>
              </a:rPr>
              <a:t>esou</a:t>
            </a:r>
            <a:r>
              <a:rPr sz="1500" spc="-30" dirty="0">
                <a:latin typeface="Calibri"/>
                <a:cs typeface="Calibri"/>
              </a:rPr>
              <a:t>r</a:t>
            </a:r>
            <a:r>
              <a:rPr sz="1500" spc="-10" dirty="0">
                <a:latin typeface="Calibri"/>
                <a:cs typeface="Calibri"/>
              </a:rPr>
              <a:t>ce</a:t>
            </a:r>
            <a:r>
              <a:rPr sz="1500" spc="-40" dirty="0">
                <a:latin typeface="Times New Roman"/>
                <a:cs typeface="Times New Roman"/>
              </a:rPr>
              <a:t> </a:t>
            </a:r>
            <a:r>
              <a:rPr sz="1500" dirty="0">
                <a:latin typeface="Calibri"/>
                <a:cs typeface="Calibri"/>
              </a:rPr>
              <a:t>in</a:t>
            </a:r>
            <a:r>
              <a:rPr sz="1500" spc="-40"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spc="-25" dirty="0">
                <a:latin typeface="Calibri"/>
                <a:cs typeface="Calibri"/>
              </a:rPr>
              <a:t>s</a:t>
            </a:r>
            <a:r>
              <a:rPr sz="1500" spc="-20" dirty="0">
                <a:latin typeface="Calibri"/>
                <a:cs typeface="Calibri"/>
              </a:rPr>
              <a:t>y</a:t>
            </a:r>
            <a:r>
              <a:rPr sz="1500" spc="-15" dirty="0">
                <a:latin typeface="Calibri"/>
                <a:cs typeface="Calibri"/>
              </a:rPr>
              <a:t>s</a:t>
            </a:r>
            <a:r>
              <a:rPr sz="1500" spc="-20" dirty="0">
                <a:latin typeface="Calibri"/>
                <a:cs typeface="Calibri"/>
              </a:rPr>
              <a:t>t</a:t>
            </a:r>
            <a:r>
              <a:rPr sz="1500" spc="-10" dirty="0">
                <a:latin typeface="Calibri"/>
                <a:cs typeface="Calibri"/>
              </a:rPr>
              <a:t>em</a:t>
            </a:r>
            <a:r>
              <a:rPr sz="1500" spc="-65" dirty="0">
                <a:latin typeface="Times New Roman"/>
                <a:cs typeface="Times New Roman"/>
              </a:rPr>
              <a:t> </a:t>
            </a:r>
            <a:r>
              <a:rPr sz="1500" dirty="0">
                <a:latin typeface="Calibri"/>
                <a:cs typeface="Calibri"/>
              </a:rPr>
              <a:t>with</a:t>
            </a:r>
            <a:r>
              <a:rPr sz="1500" spc="-35" dirty="0">
                <a:latin typeface="Times New Roman"/>
                <a:cs typeface="Times New Roman"/>
              </a:rPr>
              <a:t> </a:t>
            </a:r>
            <a:r>
              <a:rPr sz="1500" spc="-15" dirty="0">
                <a:latin typeface="Calibri"/>
                <a:cs typeface="Calibri"/>
              </a:rPr>
              <a:t>other</a:t>
            </a:r>
            <a:endParaRPr sz="1500">
              <a:latin typeface="Calibri"/>
              <a:cs typeface="Calibri"/>
            </a:endParaRPr>
          </a:p>
        </p:txBody>
      </p:sp>
      <p:sp>
        <p:nvSpPr>
          <p:cNvPr id="5" name="object 5"/>
          <p:cNvSpPr txBox="1"/>
          <p:nvPr/>
        </p:nvSpPr>
        <p:spPr>
          <a:xfrm>
            <a:off x="1526799" y="2515105"/>
            <a:ext cx="433705" cy="215900"/>
          </a:xfrm>
          <a:prstGeom prst="rect">
            <a:avLst/>
          </a:prstGeom>
        </p:spPr>
        <p:txBody>
          <a:bodyPr vert="horz" wrap="square" lIns="0" tIns="0" rIns="0" bIns="0" rtlCol="0">
            <a:spAutoFit/>
          </a:bodyPr>
          <a:lstStyle/>
          <a:p>
            <a:pPr marL="12700">
              <a:lnSpc>
                <a:spcPct val="100000"/>
              </a:lnSpc>
            </a:pPr>
            <a:r>
              <a:rPr sz="1500" dirty="0">
                <a:latin typeface="Calibri"/>
                <a:cs typeface="Calibri"/>
              </a:rPr>
              <a:t>u</a:t>
            </a:r>
            <a:r>
              <a:rPr sz="1500" spc="-15" dirty="0">
                <a:latin typeface="Calibri"/>
                <a:cs typeface="Calibri"/>
              </a:rPr>
              <a:t>se</a:t>
            </a:r>
            <a:r>
              <a:rPr sz="1500" spc="-30" dirty="0">
                <a:latin typeface="Calibri"/>
                <a:cs typeface="Calibri"/>
              </a:rPr>
              <a:t>r</a:t>
            </a:r>
            <a:r>
              <a:rPr sz="1500" dirty="0">
                <a:latin typeface="Calibri"/>
                <a:cs typeface="Calibri"/>
              </a:rPr>
              <a:t>s</a:t>
            </a:r>
            <a:endParaRPr sz="1500">
              <a:latin typeface="Calibri"/>
              <a:cs typeface="Calibri"/>
            </a:endParaRPr>
          </a:p>
        </p:txBody>
      </p:sp>
      <p:sp>
        <p:nvSpPr>
          <p:cNvPr id="6" name="object 6"/>
          <p:cNvSpPr txBox="1"/>
          <p:nvPr/>
        </p:nvSpPr>
        <p:spPr>
          <a:xfrm>
            <a:off x="841058" y="2709698"/>
            <a:ext cx="7193915" cy="1451610"/>
          </a:xfrm>
          <a:prstGeom prst="rect">
            <a:avLst/>
          </a:prstGeom>
        </p:spPr>
        <p:txBody>
          <a:bodyPr vert="horz" wrap="square" lIns="0" tIns="0" rIns="0" bIns="0" rtlCol="0">
            <a:spAutoFit/>
          </a:bodyPr>
          <a:lstStyle/>
          <a:p>
            <a:pPr marL="299085" indent="-286385">
              <a:lnSpc>
                <a:spcPts val="1939"/>
              </a:lnSpc>
              <a:buFont typeface="Arial"/>
              <a:buChar char="–"/>
              <a:tabLst>
                <a:tab pos="299720" algn="l"/>
              </a:tabLst>
            </a:pPr>
            <a:r>
              <a:rPr sz="1700" spc="-5" dirty="0">
                <a:latin typeface="Calibri"/>
                <a:cs typeface="Calibri"/>
              </a:rPr>
              <a:t>L</a:t>
            </a:r>
            <a:r>
              <a:rPr sz="1700" dirty="0">
                <a:latin typeface="Calibri"/>
                <a:cs typeface="Calibri"/>
              </a:rPr>
              <a:t>oad</a:t>
            </a:r>
            <a:r>
              <a:rPr sz="1700" spc="-65" dirty="0">
                <a:latin typeface="Times New Roman"/>
                <a:cs typeface="Times New Roman"/>
              </a:rPr>
              <a:t> </a:t>
            </a:r>
            <a:r>
              <a:rPr sz="1700" spc="-5" dirty="0">
                <a:latin typeface="Calibri"/>
                <a:cs typeface="Calibri"/>
              </a:rPr>
              <a:t>Sha</a:t>
            </a:r>
            <a:r>
              <a:rPr sz="1700" spc="5" dirty="0">
                <a:latin typeface="Calibri"/>
                <a:cs typeface="Calibri"/>
              </a:rPr>
              <a:t>r</a:t>
            </a:r>
            <a:r>
              <a:rPr sz="1700" dirty="0">
                <a:latin typeface="Calibri"/>
                <a:cs typeface="Calibri"/>
              </a:rPr>
              <a:t>i</a:t>
            </a:r>
            <a:r>
              <a:rPr sz="1700" spc="-5" dirty="0">
                <a:latin typeface="Calibri"/>
                <a:cs typeface="Calibri"/>
              </a:rPr>
              <a:t>ng</a:t>
            </a:r>
            <a:endParaRPr sz="1700">
              <a:latin typeface="Calibri"/>
              <a:cs typeface="Calibri"/>
            </a:endParaRPr>
          </a:p>
          <a:p>
            <a:pPr marL="697865" lvl="1" indent="-228600">
              <a:lnSpc>
                <a:spcPts val="1835"/>
              </a:lnSpc>
              <a:buFont typeface="Arial"/>
              <a:buChar char="•"/>
              <a:tabLst>
                <a:tab pos="698500" algn="l"/>
              </a:tabLst>
            </a:pPr>
            <a:r>
              <a:rPr sz="1500" spc="-5" dirty="0">
                <a:latin typeface="Calibri"/>
                <a:cs typeface="Calibri"/>
              </a:rPr>
              <a:t>D</a:t>
            </a:r>
            <a:r>
              <a:rPr sz="1500" dirty="0">
                <a:latin typeface="Calibri"/>
                <a:cs typeface="Calibri"/>
              </a:rPr>
              <a:t>isp</a:t>
            </a:r>
            <a:r>
              <a:rPr sz="1500" spc="-15" dirty="0">
                <a:latin typeface="Calibri"/>
                <a:cs typeface="Calibri"/>
              </a:rPr>
              <a:t>a</a:t>
            </a:r>
            <a:r>
              <a:rPr sz="1500" spc="-30" dirty="0">
                <a:latin typeface="Calibri"/>
                <a:cs typeface="Calibri"/>
              </a:rPr>
              <a:t>t</a:t>
            </a:r>
            <a:r>
              <a:rPr sz="1500" dirty="0">
                <a:latin typeface="Calibri"/>
                <a:cs typeface="Calibri"/>
              </a:rPr>
              <a:t>chi</a:t>
            </a:r>
            <a:r>
              <a:rPr sz="1500" spc="5" dirty="0">
                <a:latin typeface="Calibri"/>
                <a:cs typeface="Calibri"/>
              </a:rPr>
              <a:t>n</a:t>
            </a:r>
            <a:r>
              <a:rPr sz="1500" spc="-10" dirty="0">
                <a:latin typeface="Calibri"/>
                <a:cs typeface="Calibri"/>
              </a:rPr>
              <a:t>g</a:t>
            </a:r>
            <a:r>
              <a:rPr sz="1500" spc="-65" dirty="0">
                <a:latin typeface="Times New Roman"/>
                <a:cs typeface="Times New Roman"/>
              </a:rPr>
              <a:t> </a:t>
            </a:r>
            <a:r>
              <a:rPr sz="1500" spc="-15" dirty="0">
                <a:latin typeface="Calibri"/>
                <a:cs typeface="Calibri"/>
              </a:rPr>
              <a:t>s</a:t>
            </a:r>
            <a:r>
              <a:rPr sz="1500" spc="-25" dirty="0">
                <a:latin typeface="Calibri"/>
                <a:cs typeface="Calibri"/>
              </a:rPr>
              <a:t>e</a:t>
            </a:r>
            <a:r>
              <a:rPr sz="1500" spc="-30" dirty="0">
                <a:latin typeface="Calibri"/>
                <a:cs typeface="Calibri"/>
              </a:rPr>
              <a:t>v</a:t>
            </a:r>
            <a:r>
              <a:rPr sz="1500" spc="-10" dirty="0">
                <a:latin typeface="Calibri"/>
                <a:cs typeface="Calibri"/>
              </a:rPr>
              <a:t>e</a:t>
            </a:r>
            <a:r>
              <a:rPr sz="1500" spc="-45" dirty="0">
                <a:latin typeface="Calibri"/>
                <a:cs typeface="Calibri"/>
              </a:rPr>
              <a:t>r</a:t>
            </a:r>
            <a:r>
              <a:rPr sz="1500" dirty="0">
                <a:latin typeface="Calibri"/>
                <a:cs typeface="Calibri"/>
              </a:rPr>
              <a:t>al</a:t>
            </a:r>
            <a:r>
              <a:rPr sz="1500" spc="-25" dirty="0">
                <a:latin typeface="Times New Roman"/>
                <a:cs typeface="Times New Roman"/>
              </a:rPr>
              <a:t> </a:t>
            </a:r>
            <a:r>
              <a:rPr sz="1500" spc="-30" dirty="0">
                <a:latin typeface="Calibri"/>
                <a:cs typeface="Calibri"/>
              </a:rPr>
              <a:t>t</a:t>
            </a:r>
            <a:r>
              <a:rPr sz="1500" spc="-10" dirty="0">
                <a:latin typeface="Calibri"/>
                <a:cs typeface="Calibri"/>
              </a:rPr>
              <a:t>as</a:t>
            </a:r>
            <a:r>
              <a:rPr sz="1500" spc="-20" dirty="0">
                <a:latin typeface="Calibri"/>
                <a:cs typeface="Calibri"/>
              </a:rPr>
              <a:t>k</a:t>
            </a:r>
            <a:r>
              <a:rPr sz="1500" dirty="0">
                <a:latin typeface="Calibri"/>
                <a:cs typeface="Calibri"/>
              </a:rPr>
              <a:t>s</a:t>
            </a:r>
            <a:r>
              <a:rPr sz="1500" spc="-40" dirty="0">
                <a:latin typeface="Times New Roman"/>
                <a:cs typeface="Times New Roman"/>
              </a:rPr>
              <a:t> </a:t>
            </a:r>
            <a:r>
              <a:rPr sz="1500" spc="-20" dirty="0">
                <a:latin typeface="Calibri"/>
                <a:cs typeface="Calibri"/>
              </a:rPr>
              <a:t>t</a:t>
            </a:r>
            <a:r>
              <a:rPr sz="1500" dirty="0">
                <a:latin typeface="Calibri"/>
                <a:cs typeface="Calibri"/>
              </a:rPr>
              <a:t>o</a:t>
            </a:r>
            <a:r>
              <a:rPr sz="1500" spc="-50" dirty="0">
                <a:latin typeface="Times New Roman"/>
                <a:cs typeface="Times New Roman"/>
              </a:rPr>
              <a:t> </a:t>
            </a:r>
            <a:r>
              <a:rPr sz="1500" spc="-10" dirty="0">
                <a:latin typeface="Calibri"/>
                <a:cs typeface="Calibri"/>
              </a:rPr>
              <a:t>each</a:t>
            </a:r>
            <a:r>
              <a:rPr sz="1500" spc="-35" dirty="0">
                <a:latin typeface="Times New Roman"/>
                <a:cs typeface="Times New Roman"/>
              </a:rPr>
              <a:t> </a:t>
            </a:r>
            <a:r>
              <a:rPr sz="1500" spc="-5" dirty="0">
                <a:latin typeface="Calibri"/>
                <a:cs typeface="Calibri"/>
              </a:rPr>
              <a:t>no</a:t>
            </a:r>
            <a:r>
              <a:rPr sz="1500" spc="5" dirty="0">
                <a:latin typeface="Calibri"/>
                <a:cs typeface="Calibri"/>
              </a:rPr>
              <a:t>d</a:t>
            </a:r>
            <a:r>
              <a:rPr sz="1500" spc="-10" dirty="0">
                <a:latin typeface="Calibri"/>
                <a:cs typeface="Calibri"/>
              </a:rPr>
              <a:t>es</a:t>
            </a:r>
            <a:r>
              <a:rPr sz="1500" spc="-55" dirty="0">
                <a:latin typeface="Times New Roman"/>
                <a:cs typeface="Times New Roman"/>
              </a:rPr>
              <a:t> </a:t>
            </a:r>
            <a:r>
              <a:rPr sz="1500" spc="-25" dirty="0">
                <a:latin typeface="Calibri"/>
                <a:cs typeface="Calibri"/>
              </a:rPr>
              <a:t>c</a:t>
            </a:r>
            <a:r>
              <a:rPr sz="1500" dirty="0">
                <a:latin typeface="Calibri"/>
                <a:cs typeface="Calibri"/>
              </a:rPr>
              <a:t>an</a:t>
            </a:r>
            <a:r>
              <a:rPr sz="1500" spc="-35" dirty="0">
                <a:latin typeface="Times New Roman"/>
                <a:cs typeface="Times New Roman"/>
              </a:rPr>
              <a:t> </a:t>
            </a:r>
            <a:r>
              <a:rPr sz="1500" spc="-5" dirty="0">
                <a:latin typeface="Calibri"/>
                <a:cs typeface="Calibri"/>
              </a:rPr>
              <a:t>he</a:t>
            </a:r>
            <a:r>
              <a:rPr sz="1500" dirty="0">
                <a:latin typeface="Calibri"/>
                <a:cs typeface="Calibri"/>
              </a:rPr>
              <a:t>lp</a:t>
            </a:r>
            <a:r>
              <a:rPr sz="1500" spc="-35" dirty="0">
                <a:latin typeface="Times New Roman"/>
                <a:cs typeface="Times New Roman"/>
              </a:rPr>
              <a:t> </a:t>
            </a:r>
            <a:r>
              <a:rPr sz="1500" spc="-5" dirty="0">
                <a:latin typeface="Calibri"/>
                <a:cs typeface="Calibri"/>
              </a:rPr>
              <a:t>sh</a:t>
            </a:r>
            <a:r>
              <a:rPr sz="1500" dirty="0">
                <a:latin typeface="Calibri"/>
                <a:cs typeface="Calibri"/>
              </a:rPr>
              <a:t>a</a:t>
            </a:r>
            <a:r>
              <a:rPr sz="1500" spc="-30" dirty="0">
                <a:latin typeface="Calibri"/>
                <a:cs typeface="Calibri"/>
              </a:rPr>
              <a:t>r</a:t>
            </a:r>
            <a:r>
              <a:rPr sz="1500" spc="-10" dirty="0">
                <a:latin typeface="Calibri"/>
                <a:cs typeface="Calibri"/>
              </a:rPr>
              <a:t>e</a:t>
            </a:r>
            <a:r>
              <a:rPr sz="1500" spc="-55" dirty="0">
                <a:latin typeface="Times New Roman"/>
                <a:cs typeface="Times New Roman"/>
              </a:rPr>
              <a:t> </a:t>
            </a:r>
            <a:r>
              <a:rPr sz="1500" dirty="0">
                <a:latin typeface="Calibri"/>
                <a:cs typeface="Calibri"/>
              </a:rPr>
              <a:t>l</a:t>
            </a:r>
            <a:r>
              <a:rPr sz="1500" spc="-5" dirty="0">
                <a:latin typeface="Calibri"/>
                <a:cs typeface="Calibri"/>
              </a:rPr>
              <a:t>o</a:t>
            </a:r>
            <a:r>
              <a:rPr sz="1500" dirty="0">
                <a:latin typeface="Calibri"/>
                <a:cs typeface="Calibri"/>
              </a:rPr>
              <a:t>adi</a:t>
            </a:r>
            <a:r>
              <a:rPr sz="1500" spc="5" dirty="0">
                <a:latin typeface="Calibri"/>
                <a:cs typeface="Calibri"/>
              </a:rPr>
              <a:t>n</a:t>
            </a:r>
            <a:r>
              <a:rPr sz="1500" spc="-10" dirty="0">
                <a:latin typeface="Calibri"/>
                <a:cs typeface="Calibri"/>
              </a:rPr>
              <a:t>g</a:t>
            </a:r>
            <a:r>
              <a:rPr sz="1500" spc="-65" dirty="0">
                <a:latin typeface="Times New Roman"/>
                <a:cs typeface="Times New Roman"/>
              </a:rPr>
              <a:t> </a:t>
            </a:r>
            <a:r>
              <a:rPr sz="1500" spc="-20" dirty="0">
                <a:latin typeface="Calibri"/>
                <a:cs typeface="Calibri"/>
              </a:rPr>
              <a:t>t</a:t>
            </a:r>
            <a:r>
              <a:rPr sz="1500" dirty="0">
                <a:latin typeface="Calibri"/>
                <a:cs typeface="Calibri"/>
              </a:rPr>
              <a:t>o</a:t>
            </a:r>
            <a:r>
              <a:rPr sz="1500" spc="-40"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25" dirty="0">
                <a:latin typeface="Calibri"/>
                <a:cs typeface="Calibri"/>
              </a:rPr>
              <a:t>w</a:t>
            </a:r>
            <a:r>
              <a:rPr sz="1500" dirty="0">
                <a:latin typeface="Calibri"/>
                <a:cs typeface="Calibri"/>
              </a:rPr>
              <a:t>h</a:t>
            </a:r>
            <a:r>
              <a:rPr sz="1500" spc="-5" dirty="0">
                <a:latin typeface="Calibri"/>
                <a:cs typeface="Calibri"/>
              </a:rPr>
              <a:t>o</a:t>
            </a:r>
            <a:r>
              <a:rPr sz="1500" dirty="0">
                <a:latin typeface="Calibri"/>
                <a:cs typeface="Calibri"/>
              </a:rPr>
              <a:t>l</a:t>
            </a:r>
            <a:r>
              <a:rPr sz="1500" spc="-10" dirty="0">
                <a:latin typeface="Calibri"/>
                <a:cs typeface="Calibri"/>
              </a:rPr>
              <a:t>e</a:t>
            </a:r>
            <a:r>
              <a:rPr sz="1500" spc="-40" dirty="0">
                <a:latin typeface="Times New Roman"/>
                <a:cs typeface="Times New Roman"/>
              </a:rPr>
              <a:t> </a:t>
            </a:r>
            <a:r>
              <a:rPr sz="1500" spc="-25" dirty="0">
                <a:latin typeface="Calibri"/>
                <a:cs typeface="Calibri"/>
              </a:rPr>
              <a:t>s</a:t>
            </a:r>
            <a:r>
              <a:rPr sz="1500" spc="-20" dirty="0">
                <a:latin typeface="Calibri"/>
                <a:cs typeface="Calibri"/>
              </a:rPr>
              <a:t>y</a:t>
            </a:r>
            <a:r>
              <a:rPr sz="1500" spc="-15" dirty="0">
                <a:latin typeface="Calibri"/>
                <a:cs typeface="Calibri"/>
              </a:rPr>
              <a:t>s</a:t>
            </a:r>
            <a:r>
              <a:rPr sz="1500" spc="-20" dirty="0">
                <a:latin typeface="Calibri"/>
                <a:cs typeface="Calibri"/>
              </a:rPr>
              <a:t>t</a:t>
            </a:r>
            <a:r>
              <a:rPr sz="1500" spc="-10" dirty="0">
                <a:latin typeface="Calibri"/>
                <a:cs typeface="Calibri"/>
              </a:rPr>
              <a:t>e</a:t>
            </a:r>
            <a:r>
              <a:rPr sz="1500" spc="10" dirty="0">
                <a:latin typeface="Calibri"/>
                <a:cs typeface="Calibri"/>
              </a:rPr>
              <a:t>m</a:t>
            </a:r>
            <a:r>
              <a:rPr sz="1700" dirty="0">
                <a:latin typeface="Calibri"/>
                <a:cs typeface="Calibri"/>
              </a:rPr>
              <a:t>.</a:t>
            </a:r>
            <a:endParaRPr sz="1700">
              <a:latin typeface="Calibri"/>
              <a:cs typeface="Calibri"/>
            </a:endParaRPr>
          </a:p>
          <a:p>
            <a:pPr marL="299085" indent="-286385">
              <a:lnSpc>
                <a:spcPts val="1835"/>
              </a:lnSpc>
              <a:buFont typeface="Arial"/>
              <a:buChar char="–"/>
              <a:tabLst>
                <a:tab pos="299720" algn="l"/>
              </a:tabLst>
            </a:pPr>
            <a:r>
              <a:rPr sz="1700" spc="-30" dirty="0">
                <a:latin typeface="Calibri"/>
                <a:cs typeface="Calibri"/>
              </a:rPr>
              <a:t>E</a:t>
            </a:r>
            <a:r>
              <a:rPr sz="1700" dirty="0">
                <a:latin typeface="Calibri"/>
                <a:cs typeface="Calibri"/>
              </a:rPr>
              <a:t>a</a:t>
            </a:r>
            <a:r>
              <a:rPr sz="1700" spc="-35" dirty="0">
                <a:latin typeface="Calibri"/>
                <a:cs typeface="Calibri"/>
              </a:rPr>
              <a:t>s</a:t>
            </a:r>
            <a:r>
              <a:rPr sz="1700" dirty="0">
                <a:latin typeface="Calibri"/>
                <a:cs typeface="Calibri"/>
              </a:rPr>
              <a:t>y</a:t>
            </a:r>
            <a:r>
              <a:rPr sz="1700" spc="-40" dirty="0">
                <a:latin typeface="Times New Roman"/>
                <a:cs typeface="Times New Roman"/>
              </a:rPr>
              <a:t> </a:t>
            </a:r>
            <a:r>
              <a:rPr sz="1700" spc="-15" dirty="0">
                <a:latin typeface="Calibri"/>
                <a:cs typeface="Calibri"/>
              </a:rPr>
              <a:t>t</a:t>
            </a:r>
            <a:r>
              <a:rPr sz="1700" dirty="0">
                <a:latin typeface="Calibri"/>
                <a:cs typeface="Calibri"/>
              </a:rPr>
              <a:t>o</a:t>
            </a:r>
            <a:r>
              <a:rPr sz="1700" spc="-55" dirty="0">
                <a:latin typeface="Times New Roman"/>
                <a:cs typeface="Times New Roman"/>
              </a:rPr>
              <a:t> </a:t>
            </a:r>
            <a:r>
              <a:rPr sz="1700" spc="-20" dirty="0">
                <a:latin typeface="Calibri"/>
                <a:cs typeface="Calibri"/>
              </a:rPr>
              <a:t>e</a:t>
            </a:r>
            <a:r>
              <a:rPr sz="1700" spc="5" dirty="0">
                <a:latin typeface="Calibri"/>
                <a:cs typeface="Calibri"/>
              </a:rPr>
              <a:t>x</a:t>
            </a:r>
            <a:r>
              <a:rPr sz="1700" dirty="0">
                <a:latin typeface="Calibri"/>
                <a:cs typeface="Calibri"/>
              </a:rPr>
              <a:t>pand</a:t>
            </a:r>
            <a:endParaRPr sz="1700">
              <a:latin typeface="Calibri"/>
              <a:cs typeface="Calibri"/>
            </a:endParaRPr>
          </a:p>
          <a:p>
            <a:pPr marL="697865" lvl="1" indent="-228600">
              <a:lnSpc>
                <a:spcPts val="1910"/>
              </a:lnSpc>
              <a:buFont typeface="Arial"/>
              <a:buChar char="•"/>
              <a:tabLst>
                <a:tab pos="698500" algn="l"/>
              </a:tabLst>
            </a:pPr>
            <a:r>
              <a:rPr sz="1500" spc="-80" dirty="0">
                <a:latin typeface="Calibri"/>
                <a:cs typeface="Calibri"/>
              </a:rPr>
              <a:t>W</a:t>
            </a:r>
            <a:r>
              <a:rPr sz="1500" spc="-10" dirty="0">
                <a:latin typeface="Calibri"/>
                <a:cs typeface="Calibri"/>
              </a:rPr>
              <a:t>e</a:t>
            </a:r>
            <a:r>
              <a:rPr sz="1500" spc="-35" dirty="0">
                <a:latin typeface="Times New Roman"/>
                <a:cs typeface="Times New Roman"/>
              </a:rPr>
              <a:t> </a:t>
            </a:r>
            <a:r>
              <a:rPr sz="1500" spc="-40" dirty="0">
                <a:latin typeface="Calibri"/>
                <a:cs typeface="Calibri"/>
              </a:rPr>
              <a:t>e</a:t>
            </a:r>
            <a:r>
              <a:rPr sz="1500" spc="-15" dirty="0">
                <a:latin typeface="Calibri"/>
                <a:cs typeface="Calibri"/>
              </a:rPr>
              <a:t>xpec</a:t>
            </a:r>
            <a:r>
              <a:rPr sz="1500" spc="-5" dirty="0">
                <a:latin typeface="Calibri"/>
                <a:cs typeface="Calibri"/>
              </a:rPr>
              <a:t>t</a:t>
            </a:r>
            <a:r>
              <a:rPr sz="1500" spc="-25" dirty="0">
                <a:latin typeface="Times New Roman"/>
                <a:cs typeface="Times New Roman"/>
              </a:rPr>
              <a:t> </a:t>
            </a:r>
            <a:r>
              <a:rPr sz="1500" spc="-20" dirty="0">
                <a:latin typeface="Calibri"/>
                <a:cs typeface="Calibri"/>
              </a:rPr>
              <a:t>t</a:t>
            </a:r>
            <a:r>
              <a:rPr sz="1500" dirty="0">
                <a:latin typeface="Calibri"/>
                <a:cs typeface="Calibri"/>
              </a:rPr>
              <a:t>o</a:t>
            </a:r>
            <a:r>
              <a:rPr sz="1500" spc="-40" dirty="0">
                <a:latin typeface="Times New Roman"/>
                <a:cs typeface="Times New Roman"/>
              </a:rPr>
              <a:t> </a:t>
            </a:r>
            <a:r>
              <a:rPr sz="1500" spc="-5" dirty="0">
                <a:latin typeface="Calibri"/>
                <a:cs typeface="Calibri"/>
              </a:rPr>
              <a:t>us</a:t>
            </a:r>
            <a:r>
              <a:rPr sz="1500" dirty="0">
                <a:latin typeface="Calibri"/>
                <a:cs typeface="Calibri"/>
              </a:rPr>
              <a:t>e</a:t>
            </a:r>
            <a:r>
              <a:rPr sz="1500" spc="-35" dirty="0">
                <a:latin typeface="Times New Roman"/>
                <a:cs typeface="Times New Roman"/>
              </a:rPr>
              <a:t> </a:t>
            </a:r>
            <a:r>
              <a:rPr sz="1500" spc="-40" dirty="0">
                <a:latin typeface="Calibri"/>
                <a:cs typeface="Calibri"/>
              </a:rPr>
              <a:t>f</a:t>
            </a:r>
            <a:r>
              <a:rPr sz="1500" spc="-25" dirty="0">
                <a:latin typeface="Calibri"/>
                <a:cs typeface="Calibri"/>
              </a:rPr>
              <a:t>e</a:t>
            </a:r>
            <a:r>
              <a:rPr sz="1500" spc="-15" dirty="0">
                <a:latin typeface="Calibri"/>
                <a:cs typeface="Calibri"/>
              </a:rPr>
              <a:t>w</a:t>
            </a:r>
            <a:r>
              <a:rPr sz="1500" spc="-25" dirty="0">
                <a:latin typeface="Times New Roman"/>
                <a:cs typeface="Times New Roman"/>
              </a:rPr>
              <a:t> </a:t>
            </a:r>
            <a:r>
              <a:rPr sz="1500" dirty="0">
                <a:latin typeface="Calibri"/>
                <a:cs typeface="Calibri"/>
              </a:rPr>
              <a:t>ti</a:t>
            </a:r>
            <a:r>
              <a:rPr sz="1500" spc="-10" dirty="0">
                <a:latin typeface="Calibri"/>
                <a:cs typeface="Calibri"/>
              </a:rPr>
              <a:t>me</a:t>
            </a:r>
            <a:r>
              <a:rPr sz="1500" spc="-40" dirty="0">
                <a:latin typeface="Times New Roman"/>
                <a:cs typeface="Times New Roman"/>
              </a:rPr>
              <a:t> </a:t>
            </a:r>
            <a:r>
              <a:rPr sz="1500" dirty="0">
                <a:latin typeface="Calibri"/>
                <a:cs typeface="Calibri"/>
              </a:rPr>
              <a:t>when</a:t>
            </a:r>
            <a:r>
              <a:rPr sz="1500" spc="-30" dirty="0">
                <a:latin typeface="Times New Roman"/>
                <a:cs typeface="Times New Roman"/>
              </a:rPr>
              <a:t> </a:t>
            </a:r>
            <a:r>
              <a:rPr sz="1500" dirty="0">
                <a:latin typeface="Calibri"/>
                <a:cs typeface="Calibri"/>
              </a:rPr>
              <a:t>addi</a:t>
            </a:r>
            <a:r>
              <a:rPr sz="1500" spc="5" dirty="0">
                <a:latin typeface="Calibri"/>
                <a:cs typeface="Calibri"/>
              </a:rPr>
              <a:t>n</a:t>
            </a:r>
            <a:r>
              <a:rPr sz="1500" spc="-10" dirty="0">
                <a:latin typeface="Calibri"/>
                <a:cs typeface="Calibri"/>
              </a:rPr>
              <a:t>g</a:t>
            </a:r>
            <a:r>
              <a:rPr sz="1500" spc="-65" dirty="0">
                <a:latin typeface="Times New Roman"/>
                <a:cs typeface="Times New Roman"/>
              </a:rPr>
              <a:t> </a:t>
            </a:r>
            <a:r>
              <a:rPr sz="1500" dirty="0">
                <a:latin typeface="Calibri"/>
                <a:cs typeface="Calibri"/>
              </a:rPr>
              <a:t>n</a:t>
            </a:r>
            <a:r>
              <a:rPr sz="1500" spc="-5" dirty="0">
                <a:latin typeface="Calibri"/>
                <a:cs typeface="Calibri"/>
              </a:rPr>
              <a:t>o</a:t>
            </a:r>
            <a:r>
              <a:rPr sz="1500" dirty="0">
                <a:latin typeface="Calibri"/>
                <a:cs typeface="Calibri"/>
              </a:rPr>
              <a:t>des.</a:t>
            </a:r>
            <a:r>
              <a:rPr sz="1500" spc="-65" dirty="0">
                <a:latin typeface="Times New Roman"/>
                <a:cs typeface="Times New Roman"/>
              </a:rPr>
              <a:t> </a:t>
            </a:r>
            <a:r>
              <a:rPr sz="1500" dirty="0">
                <a:latin typeface="Calibri"/>
                <a:cs typeface="Calibri"/>
              </a:rPr>
              <a:t>Ho</a:t>
            </a:r>
            <a:r>
              <a:rPr sz="1500" spc="5" dirty="0">
                <a:latin typeface="Calibri"/>
                <a:cs typeface="Calibri"/>
              </a:rPr>
              <a:t>p</a:t>
            </a:r>
            <a:r>
              <a:rPr sz="1500" spc="-10" dirty="0">
                <a:latin typeface="Calibri"/>
                <a:cs typeface="Calibri"/>
              </a:rPr>
              <a:t>e</a:t>
            </a:r>
            <a:r>
              <a:rPr sz="1500" spc="-45" dirty="0">
                <a:latin typeface="Times New Roman"/>
                <a:cs typeface="Times New Roman"/>
              </a:rPr>
              <a:t> </a:t>
            </a:r>
            <a:r>
              <a:rPr sz="1500" spc="-20" dirty="0">
                <a:latin typeface="Calibri"/>
                <a:cs typeface="Calibri"/>
              </a:rPr>
              <a:t>t</a:t>
            </a:r>
            <a:r>
              <a:rPr sz="1500" dirty="0">
                <a:latin typeface="Calibri"/>
                <a:cs typeface="Calibri"/>
              </a:rPr>
              <a:t>o</a:t>
            </a:r>
            <a:r>
              <a:rPr sz="1500" spc="-50" dirty="0">
                <a:latin typeface="Times New Roman"/>
                <a:cs typeface="Times New Roman"/>
              </a:rPr>
              <a:t> </a:t>
            </a:r>
            <a:r>
              <a:rPr sz="1500" spc="-5" dirty="0">
                <a:latin typeface="Calibri"/>
                <a:cs typeface="Calibri"/>
              </a:rPr>
              <a:t>s</a:t>
            </a:r>
            <a:r>
              <a:rPr sz="1500" dirty="0">
                <a:latin typeface="Calibri"/>
                <a:cs typeface="Calibri"/>
              </a:rPr>
              <a:t>pend</a:t>
            </a:r>
            <a:r>
              <a:rPr sz="1500" spc="-35" dirty="0">
                <a:latin typeface="Times New Roman"/>
                <a:cs typeface="Times New Roman"/>
              </a:rPr>
              <a:t> </a:t>
            </a:r>
            <a:r>
              <a:rPr sz="1500" spc="-5" dirty="0">
                <a:latin typeface="Calibri"/>
                <a:cs typeface="Calibri"/>
              </a:rPr>
              <a:t>n</a:t>
            </a:r>
            <a:r>
              <a:rPr sz="1500" dirty="0">
                <a:latin typeface="Calibri"/>
                <a:cs typeface="Calibri"/>
              </a:rPr>
              <a:t>o</a:t>
            </a:r>
            <a:r>
              <a:rPr sz="1500" spc="-50" dirty="0">
                <a:latin typeface="Times New Roman"/>
                <a:cs typeface="Times New Roman"/>
              </a:rPr>
              <a:t> </a:t>
            </a:r>
            <a:r>
              <a:rPr sz="1500" dirty="0">
                <a:latin typeface="Calibri"/>
                <a:cs typeface="Calibri"/>
              </a:rPr>
              <a:t>ti</a:t>
            </a:r>
            <a:r>
              <a:rPr sz="1500" spc="-10" dirty="0">
                <a:latin typeface="Calibri"/>
                <a:cs typeface="Calibri"/>
              </a:rPr>
              <a:t>me</a:t>
            </a:r>
            <a:r>
              <a:rPr sz="1500" spc="-30" dirty="0">
                <a:latin typeface="Times New Roman"/>
                <a:cs typeface="Times New Roman"/>
              </a:rPr>
              <a:t> </a:t>
            </a:r>
            <a:r>
              <a:rPr sz="1500" dirty="0">
                <a:latin typeface="Calibri"/>
                <a:cs typeface="Calibri"/>
              </a:rPr>
              <a:t>if</a:t>
            </a:r>
            <a:r>
              <a:rPr sz="1500" spc="-30" dirty="0">
                <a:latin typeface="Times New Roman"/>
                <a:cs typeface="Times New Roman"/>
              </a:rPr>
              <a:t> </a:t>
            </a:r>
            <a:r>
              <a:rPr sz="1500" dirty="0">
                <a:latin typeface="Calibri"/>
                <a:cs typeface="Calibri"/>
              </a:rPr>
              <a:t>p</a:t>
            </a:r>
            <a:r>
              <a:rPr sz="1500" spc="-5" dirty="0">
                <a:latin typeface="Calibri"/>
                <a:cs typeface="Calibri"/>
              </a:rPr>
              <a:t>os</a:t>
            </a:r>
            <a:r>
              <a:rPr sz="1500" dirty="0">
                <a:latin typeface="Calibri"/>
                <a:cs typeface="Calibri"/>
              </a:rPr>
              <a:t>si</a:t>
            </a:r>
            <a:r>
              <a:rPr sz="1500" spc="5" dirty="0">
                <a:latin typeface="Calibri"/>
                <a:cs typeface="Calibri"/>
              </a:rPr>
              <a:t>b</a:t>
            </a:r>
            <a:r>
              <a:rPr sz="1500" dirty="0">
                <a:latin typeface="Calibri"/>
                <a:cs typeface="Calibri"/>
              </a:rPr>
              <a:t>l</a:t>
            </a:r>
            <a:r>
              <a:rPr sz="1500" spc="25" dirty="0">
                <a:latin typeface="Calibri"/>
                <a:cs typeface="Calibri"/>
              </a:rPr>
              <a:t>e</a:t>
            </a:r>
            <a:r>
              <a:rPr sz="1700" dirty="0">
                <a:latin typeface="Calibri"/>
                <a:cs typeface="Calibri"/>
              </a:rPr>
              <a:t>.</a:t>
            </a:r>
            <a:endParaRPr sz="1700">
              <a:latin typeface="Calibri"/>
              <a:cs typeface="Calibri"/>
            </a:endParaRPr>
          </a:p>
          <a:p>
            <a:pPr marL="299085" indent="-286385">
              <a:lnSpc>
                <a:spcPts val="2370"/>
              </a:lnSpc>
              <a:buFont typeface="Arial"/>
              <a:buChar char="–"/>
              <a:tabLst>
                <a:tab pos="299720" algn="l"/>
              </a:tabLst>
            </a:pPr>
            <a:r>
              <a:rPr sz="2000" spc="-40" dirty="0">
                <a:latin typeface="Calibri"/>
                <a:cs typeface="Calibri"/>
              </a:rPr>
              <a:t>P</a:t>
            </a:r>
            <a:r>
              <a:rPr sz="2000" dirty="0">
                <a:latin typeface="Calibri"/>
                <a:cs typeface="Calibri"/>
              </a:rPr>
              <a:t>er</a:t>
            </a:r>
            <a:r>
              <a:rPr sz="2000" spc="-45" dirty="0">
                <a:latin typeface="Calibri"/>
                <a:cs typeface="Calibri"/>
              </a:rPr>
              <a:t>f</a:t>
            </a:r>
            <a:r>
              <a:rPr sz="2000" spc="-5" dirty="0">
                <a:latin typeface="Calibri"/>
                <a:cs typeface="Calibri"/>
              </a:rPr>
              <a:t>or</a:t>
            </a:r>
            <a:r>
              <a:rPr sz="2000" spc="-10" dirty="0">
                <a:latin typeface="Calibri"/>
                <a:cs typeface="Calibri"/>
              </a:rPr>
              <a:t>m</a:t>
            </a:r>
            <a:r>
              <a:rPr sz="2000" dirty="0">
                <a:latin typeface="Calibri"/>
                <a:cs typeface="Calibri"/>
              </a:rPr>
              <a:t>an</a:t>
            </a:r>
            <a:r>
              <a:rPr sz="2000" spc="5" dirty="0">
                <a:latin typeface="Calibri"/>
                <a:cs typeface="Calibri"/>
              </a:rPr>
              <a:t>c</a:t>
            </a:r>
            <a:r>
              <a:rPr sz="2000" dirty="0">
                <a:latin typeface="Calibri"/>
                <a:cs typeface="Calibri"/>
              </a:rPr>
              <a:t>e</a:t>
            </a:r>
            <a:endParaRPr sz="2000">
              <a:latin typeface="Calibri"/>
              <a:cs typeface="Calibri"/>
            </a:endParaRPr>
          </a:p>
          <a:p>
            <a:pPr marL="697865" lvl="1" indent="-228600">
              <a:lnSpc>
                <a:spcPct val="100000"/>
              </a:lnSpc>
              <a:spcBef>
                <a:spcPts val="30"/>
              </a:spcBef>
              <a:buFont typeface="Arial"/>
              <a:buChar char="•"/>
              <a:tabLst>
                <a:tab pos="698500" algn="l"/>
              </a:tabLst>
            </a:pPr>
            <a:r>
              <a:rPr sz="1300" spc="-35" dirty="0">
                <a:latin typeface="Calibri"/>
                <a:cs typeface="Calibri"/>
              </a:rPr>
              <a:t>P</a:t>
            </a:r>
            <a:r>
              <a:rPr sz="1300" spc="-10" dirty="0">
                <a:latin typeface="Calibri"/>
                <a:cs typeface="Calibri"/>
              </a:rPr>
              <a:t>a</a:t>
            </a:r>
            <a:r>
              <a:rPr sz="1300" spc="-25" dirty="0">
                <a:latin typeface="Calibri"/>
                <a:cs typeface="Calibri"/>
              </a:rPr>
              <a:t>r</a:t>
            </a:r>
            <a:r>
              <a:rPr sz="1300" spc="-5" dirty="0">
                <a:latin typeface="Calibri"/>
                <a:cs typeface="Calibri"/>
              </a:rPr>
              <a:t>al</a:t>
            </a:r>
            <a:r>
              <a:rPr sz="1300" dirty="0">
                <a:latin typeface="Calibri"/>
                <a:cs typeface="Calibri"/>
              </a:rPr>
              <a:t>l</a:t>
            </a:r>
            <a:r>
              <a:rPr sz="1300" spc="-5" dirty="0">
                <a:latin typeface="Calibri"/>
                <a:cs typeface="Calibri"/>
              </a:rPr>
              <a:t>el</a:t>
            </a:r>
            <a:r>
              <a:rPr sz="1300" spc="-25" dirty="0">
                <a:latin typeface="Times New Roman"/>
                <a:cs typeface="Times New Roman"/>
              </a:rPr>
              <a:t> </a:t>
            </a:r>
            <a:r>
              <a:rPr sz="1300" spc="-20" dirty="0">
                <a:latin typeface="Calibri"/>
                <a:cs typeface="Calibri"/>
              </a:rPr>
              <a:t>c</a:t>
            </a:r>
            <a:r>
              <a:rPr sz="1300" spc="-15" dirty="0">
                <a:latin typeface="Calibri"/>
                <a:cs typeface="Calibri"/>
              </a:rPr>
              <a:t>omp</a:t>
            </a:r>
            <a:r>
              <a:rPr sz="1300" spc="-5" dirty="0">
                <a:latin typeface="Calibri"/>
                <a:cs typeface="Calibri"/>
              </a:rPr>
              <a:t>uti</a:t>
            </a:r>
            <a:r>
              <a:rPr sz="1300" spc="-15" dirty="0">
                <a:latin typeface="Calibri"/>
                <a:cs typeface="Calibri"/>
              </a:rPr>
              <a:t>n</a:t>
            </a:r>
            <a:r>
              <a:rPr sz="1300" spc="-10" dirty="0">
                <a:latin typeface="Calibri"/>
                <a:cs typeface="Calibri"/>
              </a:rPr>
              <a:t>g</a:t>
            </a:r>
            <a:r>
              <a:rPr sz="1300" spc="-5" dirty="0">
                <a:latin typeface="Times New Roman"/>
                <a:cs typeface="Times New Roman"/>
              </a:rPr>
              <a:t> </a:t>
            </a:r>
            <a:r>
              <a:rPr sz="1300" spc="-20" dirty="0">
                <a:latin typeface="Calibri"/>
                <a:cs typeface="Calibri"/>
              </a:rPr>
              <a:t>c</a:t>
            </a:r>
            <a:r>
              <a:rPr sz="1300" spc="-10" dirty="0">
                <a:latin typeface="Calibri"/>
                <a:cs typeface="Calibri"/>
              </a:rPr>
              <a:t>an</a:t>
            </a:r>
            <a:r>
              <a:rPr sz="1300" spc="-25" dirty="0">
                <a:latin typeface="Times New Roman"/>
                <a:cs typeface="Times New Roman"/>
              </a:rPr>
              <a:t> </a:t>
            </a:r>
            <a:r>
              <a:rPr sz="1300" spc="-15" dirty="0">
                <a:latin typeface="Calibri"/>
                <a:cs typeface="Calibri"/>
              </a:rPr>
              <a:t>b</a:t>
            </a:r>
            <a:r>
              <a:rPr sz="1300" spc="-10" dirty="0">
                <a:latin typeface="Calibri"/>
                <a:cs typeface="Calibri"/>
              </a:rPr>
              <a:t>e</a:t>
            </a:r>
            <a:r>
              <a:rPr sz="1300" spc="-25" dirty="0">
                <a:latin typeface="Times New Roman"/>
                <a:cs typeface="Times New Roman"/>
              </a:rPr>
              <a:t> </a:t>
            </a:r>
            <a:r>
              <a:rPr sz="1300" spc="-20" dirty="0">
                <a:latin typeface="Calibri"/>
                <a:cs typeface="Calibri"/>
              </a:rPr>
              <a:t>c</a:t>
            </a:r>
            <a:r>
              <a:rPr sz="1300" spc="-15" dirty="0">
                <a:latin typeface="Calibri"/>
                <a:cs typeface="Calibri"/>
              </a:rPr>
              <a:t>ons</a:t>
            </a:r>
            <a:r>
              <a:rPr sz="1300" spc="-5" dirty="0">
                <a:latin typeface="Calibri"/>
                <a:cs typeface="Calibri"/>
              </a:rPr>
              <a:t>i</a:t>
            </a:r>
            <a:r>
              <a:rPr sz="1300" spc="-15" dirty="0">
                <a:latin typeface="Calibri"/>
                <a:cs typeface="Calibri"/>
              </a:rPr>
              <a:t>der</a:t>
            </a:r>
            <a:r>
              <a:rPr sz="1300" spc="-10" dirty="0">
                <a:latin typeface="Calibri"/>
                <a:cs typeface="Calibri"/>
              </a:rPr>
              <a:t>ed</a:t>
            </a:r>
            <a:r>
              <a:rPr sz="1300" spc="-5" dirty="0">
                <a:latin typeface="Times New Roman"/>
                <a:cs typeface="Times New Roman"/>
              </a:rPr>
              <a:t> </a:t>
            </a:r>
            <a:r>
              <a:rPr sz="1300" spc="-10" dirty="0">
                <a:latin typeface="Calibri"/>
                <a:cs typeface="Calibri"/>
              </a:rPr>
              <a:t>a</a:t>
            </a:r>
            <a:r>
              <a:rPr sz="1300" spc="-25" dirty="0">
                <a:latin typeface="Times New Roman"/>
                <a:cs typeface="Times New Roman"/>
              </a:rPr>
              <a:t> </a:t>
            </a:r>
            <a:r>
              <a:rPr sz="1300" spc="-15" dirty="0">
                <a:latin typeface="Calibri"/>
                <a:cs typeface="Calibri"/>
              </a:rPr>
              <a:t>su</a:t>
            </a:r>
            <a:r>
              <a:rPr sz="1300" spc="-25" dirty="0">
                <a:latin typeface="Calibri"/>
                <a:cs typeface="Calibri"/>
              </a:rPr>
              <a:t>b</a:t>
            </a:r>
            <a:r>
              <a:rPr sz="1300" spc="-10" dirty="0">
                <a:latin typeface="Calibri"/>
                <a:cs typeface="Calibri"/>
              </a:rPr>
              <a:t>s</a:t>
            </a:r>
            <a:r>
              <a:rPr sz="1300" spc="-25" dirty="0">
                <a:latin typeface="Calibri"/>
                <a:cs typeface="Calibri"/>
              </a:rPr>
              <a:t>e</a:t>
            </a:r>
            <a:r>
              <a:rPr sz="1300" spc="-5" dirty="0">
                <a:latin typeface="Calibri"/>
                <a:cs typeface="Calibri"/>
              </a:rPr>
              <a:t>t</a:t>
            </a:r>
            <a:r>
              <a:rPr sz="1300" spc="5" dirty="0">
                <a:latin typeface="Times New Roman"/>
                <a:cs typeface="Times New Roman"/>
              </a:rPr>
              <a:t> </a:t>
            </a:r>
            <a:r>
              <a:rPr sz="1300" spc="-15" dirty="0">
                <a:latin typeface="Calibri"/>
                <a:cs typeface="Calibri"/>
              </a:rPr>
              <a:t>o</a:t>
            </a:r>
            <a:r>
              <a:rPr sz="1300" spc="-5" dirty="0">
                <a:latin typeface="Calibri"/>
                <a:cs typeface="Calibri"/>
              </a:rPr>
              <a:t>f</a:t>
            </a:r>
            <a:r>
              <a:rPr sz="1300" spc="-15" dirty="0">
                <a:latin typeface="Times New Roman"/>
                <a:cs typeface="Times New Roman"/>
              </a:rPr>
              <a:t> </a:t>
            </a:r>
            <a:r>
              <a:rPr sz="1300" spc="-15" dirty="0">
                <a:latin typeface="Calibri"/>
                <a:cs typeface="Calibri"/>
              </a:rPr>
              <a:t>d</a:t>
            </a:r>
            <a:r>
              <a:rPr sz="1300" spc="-5" dirty="0">
                <a:latin typeface="Calibri"/>
                <a:cs typeface="Calibri"/>
              </a:rPr>
              <a:t>i</a:t>
            </a:r>
            <a:r>
              <a:rPr sz="1300" spc="-20" dirty="0">
                <a:latin typeface="Calibri"/>
                <a:cs typeface="Calibri"/>
              </a:rPr>
              <a:t>s</a:t>
            </a:r>
            <a:r>
              <a:rPr sz="1300" spc="-5" dirty="0">
                <a:latin typeface="Calibri"/>
                <a:cs typeface="Calibri"/>
              </a:rPr>
              <a:t>tri</a:t>
            </a:r>
            <a:r>
              <a:rPr sz="1300" spc="-15" dirty="0">
                <a:latin typeface="Calibri"/>
                <a:cs typeface="Calibri"/>
              </a:rPr>
              <a:t>b</a:t>
            </a:r>
            <a:r>
              <a:rPr sz="1300" spc="-10" dirty="0">
                <a:latin typeface="Calibri"/>
                <a:cs typeface="Calibri"/>
              </a:rPr>
              <a:t>u</a:t>
            </a:r>
            <a:r>
              <a:rPr sz="1300" spc="-25" dirty="0">
                <a:latin typeface="Calibri"/>
                <a:cs typeface="Calibri"/>
              </a:rPr>
              <a:t>t</a:t>
            </a:r>
            <a:r>
              <a:rPr sz="1300" spc="-10" dirty="0">
                <a:latin typeface="Calibri"/>
                <a:cs typeface="Calibri"/>
              </a:rPr>
              <a:t>ed</a:t>
            </a:r>
            <a:r>
              <a:rPr sz="1300" spc="-5" dirty="0">
                <a:latin typeface="Times New Roman"/>
                <a:cs typeface="Times New Roman"/>
              </a:rPr>
              <a:t> </a:t>
            </a:r>
            <a:r>
              <a:rPr sz="1300" spc="-20" dirty="0">
                <a:latin typeface="Calibri"/>
                <a:cs typeface="Calibri"/>
              </a:rPr>
              <a:t>c</a:t>
            </a:r>
            <a:r>
              <a:rPr sz="1300" spc="-15" dirty="0">
                <a:latin typeface="Calibri"/>
                <a:cs typeface="Calibri"/>
              </a:rPr>
              <a:t>omp</a:t>
            </a:r>
            <a:r>
              <a:rPr sz="1300" spc="-5" dirty="0">
                <a:latin typeface="Calibri"/>
                <a:cs typeface="Calibri"/>
              </a:rPr>
              <a:t>uti</a:t>
            </a:r>
            <a:r>
              <a:rPr sz="1300" spc="-15" dirty="0">
                <a:latin typeface="Calibri"/>
                <a:cs typeface="Calibri"/>
              </a:rPr>
              <a:t>ng</a:t>
            </a:r>
            <a:endParaRPr sz="1300">
              <a:latin typeface="Calibri"/>
              <a:cs typeface="Calibri"/>
            </a:endParaRPr>
          </a:p>
        </p:txBody>
      </p:sp>
      <p:sp>
        <p:nvSpPr>
          <p:cNvPr id="8" name="object 8"/>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fld id="{81D60167-4931-47E6-BA6A-407CBD079E47}" type="slidenum">
              <a:rPr spc="-10" dirty="0">
                <a:latin typeface="Calibri"/>
                <a:cs typeface="Calibri"/>
              </a:rPr>
              <a:pPr marL="25400">
                <a:lnSpc>
                  <a:spcPct val="100000"/>
                </a:lnSpc>
              </a:pPr>
              <a:t>10</a:t>
            </a:fld>
            <a:endParaRPr spc="-1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90245">
              <a:lnSpc>
                <a:spcPct val="100000"/>
              </a:lnSpc>
            </a:pPr>
            <a:r>
              <a:rPr sz="4000" b="0" spc="-40" dirty="0">
                <a:solidFill>
                  <a:srgbClr val="000000"/>
                </a:solidFill>
                <a:latin typeface="Calibri"/>
                <a:cs typeface="Calibri"/>
              </a:rPr>
              <a:t>W</a:t>
            </a:r>
            <a:r>
              <a:rPr sz="4000" b="0" spc="-105" dirty="0">
                <a:solidFill>
                  <a:srgbClr val="000000"/>
                </a:solidFill>
                <a:latin typeface="Calibri"/>
                <a:cs typeface="Calibri"/>
              </a:rPr>
              <a:t>h</a:t>
            </a:r>
            <a:r>
              <a:rPr sz="4000" b="0" spc="-20" dirty="0">
                <a:solidFill>
                  <a:srgbClr val="000000"/>
                </a:solidFill>
                <a:latin typeface="Calibri"/>
                <a:cs typeface="Calibri"/>
              </a:rPr>
              <a:t>y</a:t>
            </a:r>
            <a:r>
              <a:rPr sz="4000" b="0" spc="-95" dirty="0">
                <a:solidFill>
                  <a:srgbClr val="000000"/>
                </a:solidFill>
                <a:latin typeface="Times New Roman"/>
                <a:cs typeface="Times New Roman"/>
              </a:rPr>
              <a:t> </a:t>
            </a:r>
            <a:r>
              <a:rPr sz="4000" b="0" spc="-5" dirty="0">
                <a:solidFill>
                  <a:srgbClr val="000000"/>
                </a:solidFill>
                <a:latin typeface="Calibri"/>
                <a:cs typeface="Calibri"/>
              </a:rPr>
              <a:t>D</a:t>
            </a:r>
            <a:r>
              <a:rPr sz="4000" b="0" dirty="0">
                <a:solidFill>
                  <a:srgbClr val="000000"/>
                </a:solidFill>
                <a:latin typeface="Calibri"/>
                <a:cs typeface="Calibri"/>
              </a:rPr>
              <a:t>i</a:t>
            </a:r>
            <a:r>
              <a:rPr sz="4000" b="0" spc="-70" dirty="0">
                <a:solidFill>
                  <a:srgbClr val="000000"/>
                </a:solidFill>
                <a:latin typeface="Calibri"/>
                <a:cs typeface="Calibri"/>
              </a:rPr>
              <a:t>s</a:t>
            </a:r>
            <a:r>
              <a:rPr sz="4000" b="0" spc="-15" dirty="0">
                <a:solidFill>
                  <a:srgbClr val="000000"/>
                </a:solidFill>
                <a:latin typeface="Calibri"/>
                <a:cs typeface="Calibri"/>
              </a:rPr>
              <a:t>tri</a:t>
            </a:r>
            <a:r>
              <a:rPr sz="4000" b="0" spc="-5" dirty="0">
                <a:solidFill>
                  <a:srgbClr val="000000"/>
                </a:solidFill>
                <a:latin typeface="Calibri"/>
                <a:cs typeface="Calibri"/>
              </a:rPr>
              <a:t>bu</a:t>
            </a:r>
            <a:r>
              <a:rPr sz="4000" b="0" spc="-50" dirty="0">
                <a:solidFill>
                  <a:srgbClr val="000000"/>
                </a:solidFill>
                <a:latin typeface="Calibri"/>
                <a:cs typeface="Calibri"/>
              </a:rPr>
              <a:t>t</a:t>
            </a:r>
            <a:r>
              <a:rPr sz="4000" b="0" spc="-25" dirty="0">
                <a:solidFill>
                  <a:srgbClr val="000000"/>
                </a:solidFill>
                <a:latin typeface="Calibri"/>
                <a:cs typeface="Calibri"/>
              </a:rPr>
              <a:t>ed</a:t>
            </a:r>
            <a:r>
              <a:rPr sz="4000" b="0" spc="-100" dirty="0">
                <a:solidFill>
                  <a:srgbClr val="000000"/>
                </a:solidFill>
                <a:latin typeface="Times New Roman"/>
                <a:cs typeface="Times New Roman"/>
              </a:rPr>
              <a:t> </a:t>
            </a:r>
            <a:r>
              <a:rPr sz="4000" b="0" spc="-5" dirty="0">
                <a:solidFill>
                  <a:srgbClr val="000000"/>
                </a:solidFill>
                <a:latin typeface="Calibri"/>
                <a:cs typeface="Calibri"/>
              </a:rPr>
              <a:t>Comput</a:t>
            </a:r>
            <a:r>
              <a:rPr sz="4000" b="0"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3" name="object 3"/>
          <p:cNvSpPr txBox="1"/>
          <p:nvPr/>
        </p:nvSpPr>
        <p:spPr>
          <a:xfrm>
            <a:off x="690471" y="1025557"/>
            <a:ext cx="7360920" cy="32492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1700" dirty="0">
                <a:latin typeface="Calibri"/>
                <a:cs typeface="Calibri"/>
              </a:rPr>
              <a:t>N</a:t>
            </a:r>
            <a:r>
              <a:rPr sz="1700" spc="-15" dirty="0">
                <a:latin typeface="Calibri"/>
                <a:cs typeface="Calibri"/>
              </a:rPr>
              <a:t>a</a:t>
            </a:r>
            <a:r>
              <a:rPr sz="1700" dirty="0">
                <a:latin typeface="Calibri"/>
                <a:cs typeface="Calibri"/>
              </a:rPr>
              <a:t>t</a:t>
            </a:r>
            <a:r>
              <a:rPr sz="1700" spc="5" dirty="0">
                <a:latin typeface="Calibri"/>
                <a:cs typeface="Calibri"/>
              </a:rPr>
              <a:t>u</a:t>
            </a:r>
            <a:r>
              <a:rPr sz="1700" spc="-20" dirty="0">
                <a:latin typeface="Calibri"/>
                <a:cs typeface="Calibri"/>
              </a:rPr>
              <a:t>r</a:t>
            </a:r>
            <a:r>
              <a:rPr sz="1700" dirty="0">
                <a:latin typeface="Calibri"/>
                <a:cs typeface="Calibri"/>
              </a:rPr>
              <a:t>e</a:t>
            </a:r>
            <a:r>
              <a:rPr sz="1700" spc="-75" dirty="0">
                <a:latin typeface="Times New Roman"/>
                <a:cs typeface="Times New Roman"/>
              </a:rPr>
              <a:t> </a:t>
            </a:r>
            <a:r>
              <a:rPr sz="1700" spc="-5" dirty="0">
                <a:latin typeface="Calibri"/>
                <a:cs typeface="Calibri"/>
              </a:rPr>
              <a:t>o</a:t>
            </a:r>
            <a:r>
              <a:rPr sz="1700" dirty="0">
                <a:latin typeface="Calibri"/>
                <a:cs typeface="Calibri"/>
              </a:rPr>
              <a:t>f</a:t>
            </a:r>
            <a:r>
              <a:rPr sz="1700" spc="-35" dirty="0">
                <a:latin typeface="Times New Roman"/>
                <a:cs typeface="Times New Roman"/>
              </a:rPr>
              <a:t> </a:t>
            </a:r>
            <a:r>
              <a:rPr sz="1700" dirty="0">
                <a:latin typeface="Calibri"/>
                <a:cs typeface="Calibri"/>
              </a:rPr>
              <a:t>appli</a:t>
            </a:r>
            <a:r>
              <a:rPr sz="1700" spc="-20" dirty="0">
                <a:latin typeface="Calibri"/>
                <a:cs typeface="Calibri"/>
              </a:rPr>
              <a:t>c</a:t>
            </a:r>
            <a:r>
              <a:rPr sz="1700" spc="-15" dirty="0">
                <a:latin typeface="Calibri"/>
                <a:cs typeface="Calibri"/>
              </a:rPr>
              <a:t>a</a:t>
            </a:r>
            <a:r>
              <a:rPr sz="1700" dirty="0">
                <a:latin typeface="Calibri"/>
                <a:cs typeface="Calibri"/>
              </a:rPr>
              <a:t>ti</a:t>
            </a:r>
            <a:r>
              <a:rPr sz="1700" spc="-5" dirty="0">
                <a:latin typeface="Calibri"/>
                <a:cs typeface="Calibri"/>
              </a:rPr>
              <a:t>on</a:t>
            </a:r>
            <a:endParaRPr sz="1700">
              <a:latin typeface="Calibri"/>
              <a:cs typeface="Calibri"/>
            </a:endParaRPr>
          </a:p>
          <a:p>
            <a:pPr marL="355600" indent="-342900">
              <a:lnSpc>
                <a:spcPts val="2030"/>
              </a:lnSpc>
              <a:buFont typeface="Arial"/>
              <a:buChar char="•"/>
              <a:tabLst>
                <a:tab pos="355600" algn="l"/>
              </a:tabLst>
            </a:pPr>
            <a:r>
              <a:rPr sz="1700" spc="-45" dirty="0">
                <a:latin typeface="Calibri"/>
                <a:cs typeface="Calibri"/>
              </a:rPr>
              <a:t>P</a:t>
            </a:r>
            <a:r>
              <a:rPr sz="1700" dirty="0">
                <a:latin typeface="Calibri"/>
                <a:cs typeface="Calibri"/>
              </a:rPr>
              <a:t>e</a:t>
            </a:r>
            <a:r>
              <a:rPr sz="1700" spc="5" dirty="0">
                <a:latin typeface="Calibri"/>
                <a:cs typeface="Calibri"/>
              </a:rPr>
              <a:t>r</a:t>
            </a:r>
            <a:r>
              <a:rPr sz="1700" spc="-40" dirty="0">
                <a:latin typeface="Calibri"/>
                <a:cs typeface="Calibri"/>
              </a:rPr>
              <a:t>f</a:t>
            </a:r>
            <a:r>
              <a:rPr sz="1700" spc="-5" dirty="0">
                <a:latin typeface="Calibri"/>
                <a:cs typeface="Calibri"/>
              </a:rPr>
              <a:t>o</a:t>
            </a:r>
            <a:r>
              <a:rPr sz="1700" spc="5" dirty="0">
                <a:latin typeface="Calibri"/>
                <a:cs typeface="Calibri"/>
              </a:rPr>
              <a:t>r</a:t>
            </a:r>
            <a:r>
              <a:rPr sz="1700" spc="-5" dirty="0">
                <a:latin typeface="Calibri"/>
                <a:cs typeface="Calibri"/>
              </a:rPr>
              <a:t>m</a:t>
            </a:r>
            <a:r>
              <a:rPr sz="1700" dirty="0">
                <a:latin typeface="Calibri"/>
                <a:cs typeface="Calibri"/>
              </a:rPr>
              <a:t>ance</a:t>
            </a:r>
            <a:endParaRPr sz="1700">
              <a:latin typeface="Calibri"/>
              <a:cs typeface="Calibri"/>
            </a:endParaRPr>
          </a:p>
          <a:p>
            <a:pPr marL="756285" lvl="1" indent="-286385">
              <a:lnSpc>
                <a:spcPts val="2630"/>
              </a:lnSpc>
              <a:buFont typeface="Arial"/>
              <a:buChar char="–"/>
              <a:tabLst>
                <a:tab pos="756920" algn="l"/>
              </a:tabLst>
            </a:pPr>
            <a:r>
              <a:rPr sz="2200" spc="-20" dirty="0">
                <a:latin typeface="Calibri"/>
                <a:cs typeface="Calibri"/>
              </a:rPr>
              <a:t>C</a:t>
            </a:r>
            <a:r>
              <a:rPr sz="2200" spc="-5" dirty="0">
                <a:latin typeface="Calibri"/>
                <a:cs typeface="Calibri"/>
              </a:rPr>
              <a:t>o</a:t>
            </a:r>
            <a:r>
              <a:rPr sz="2200" spc="-15" dirty="0">
                <a:latin typeface="Calibri"/>
                <a:cs typeface="Calibri"/>
              </a:rPr>
              <a:t>mpu</a:t>
            </a:r>
            <a:r>
              <a:rPr sz="2200" spc="-25" dirty="0">
                <a:latin typeface="Calibri"/>
                <a:cs typeface="Calibri"/>
              </a:rPr>
              <a:t>t</a:t>
            </a:r>
            <a:r>
              <a:rPr sz="2200" dirty="0">
                <a:latin typeface="Calibri"/>
                <a:cs typeface="Calibri"/>
              </a:rPr>
              <a:t>i</a:t>
            </a:r>
            <a:r>
              <a:rPr sz="2200" spc="-20" dirty="0">
                <a:latin typeface="Calibri"/>
                <a:cs typeface="Calibri"/>
              </a:rPr>
              <a:t>n</a:t>
            </a:r>
            <a:r>
              <a:rPr sz="2200" spc="-15" dirty="0">
                <a:latin typeface="Calibri"/>
                <a:cs typeface="Calibri"/>
              </a:rPr>
              <a:t>g</a:t>
            </a:r>
            <a:r>
              <a:rPr sz="2200" spc="-55" dirty="0">
                <a:latin typeface="Times New Roman"/>
                <a:cs typeface="Times New Roman"/>
              </a:rPr>
              <a:t> </a:t>
            </a:r>
            <a:r>
              <a:rPr sz="2200" dirty="0">
                <a:latin typeface="Calibri"/>
                <a:cs typeface="Calibri"/>
              </a:rPr>
              <a:t>i</a:t>
            </a:r>
            <a:r>
              <a:rPr sz="2200" spc="-40" dirty="0">
                <a:latin typeface="Calibri"/>
                <a:cs typeface="Calibri"/>
              </a:rPr>
              <a:t>nt</a:t>
            </a:r>
            <a:r>
              <a:rPr sz="2200" spc="-15" dirty="0">
                <a:latin typeface="Calibri"/>
                <a:cs typeface="Calibri"/>
              </a:rPr>
              <a:t>ens</a:t>
            </a:r>
            <a:r>
              <a:rPr sz="2200" spc="-10" dirty="0">
                <a:latin typeface="Calibri"/>
                <a:cs typeface="Calibri"/>
              </a:rPr>
              <a:t>i</a:t>
            </a:r>
            <a:r>
              <a:rPr sz="2200" spc="-30" dirty="0">
                <a:latin typeface="Calibri"/>
                <a:cs typeface="Calibri"/>
              </a:rPr>
              <a:t>v</a:t>
            </a:r>
            <a:r>
              <a:rPr sz="2200" spc="-15" dirty="0">
                <a:latin typeface="Calibri"/>
                <a:cs typeface="Calibri"/>
              </a:rPr>
              <a:t>e</a:t>
            </a:r>
            <a:endParaRPr sz="2200">
              <a:latin typeface="Calibri"/>
              <a:cs typeface="Calibri"/>
            </a:endParaRPr>
          </a:p>
          <a:p>
            <a:pPr marL="1155700" marR="822960" lvl="2" indent="-228600">
              <a:lnSpc>
                <a:spcPts val="1540"/>
              </a:lnSpc>
              <a:spcBef>
                <a:spcPts val="390"/>
              </a:spcBef>
              <a:buFont typeface="Arial"/>
              <a:buChar char="•"/>
              <a:tabLst>
                <a:tab pos="1156335" algn="l"/>
              </a:tabLst>
            </a:pPr>
            <a:r>
              <a:rPr sz="1600" spc="-15" dirty="0">
                <a:latin typeface="Calibri"/>
                <a:cs typeface="Calibri"/>
              </a:rPr>
              <a:t>T</a:t>
            </a:r>
            <a:r>
              <a:rPr sz="1600" spc="-10" dirty="0">
                <a:latin typeface="Calibri"/>
                <a:cs typeface="Calibri"/>
              </a:rPr>
              <a:t>he</a:t>
            </a:r>
            <a:r>
              <a:rPr sz="1600" spc="-40" dirty="0">
                <a:latin typeface="Times New Roman"/>
                <a:cs typeface="Times New Roman"/>
              </a:rPr>
              <a:t> </a:t>
            </a:r>
            <a:r>
              <a:rPr sz="1600" spc="-35" dirty="0">
                <a:latin typeface="Calibri"/>
                <a:cs typeface="Calibri"/>
              </a:rPr>
              <a:t>t</a:t>
            </a:r>
            <a:r>
              <a:rPr sz="1600" spc="-10" dirty="0">
                <a:latin typeface="Calibri"/>
                <a:cs typeface="Calibri"/>
              </a:rPr>
              <a:t>ask</a:t>
            </a:r>
            <a:r>
              <a:rPr sz="1600" spc="-35" dirty="0">
                <a:latin typeface="Times New Roman"/>
                <a:cs typeface="Times New Roman"/>
              </a:rPr>
              <a:t> </a:t>
            </a:r>
            <a:r>
              <a:rPr sz="1600" spc="-25" dirty="0">
                <a:latin typeface="Calibri"/>
                <a:cs typeface="Calibri"/>
              </a:rPr>
              <a:t>c</a:t>
            </a:r>
            <a:r>
              <a:rPr sz="1600" spc="-15" dirty="0">
                <a:latin typeface="Calibri"/>
                <a:cs typeface="Calibri"/>
              </a:rPr>
              <a:t>ou</a:t>
            </a:r>
            <a:r>
              <a:rPr sz="1600" dirty="0">
                <a:latin typeface="Calibri"/>
                <a:cs typeface="Calibri"/>
              </a:rPr>
              <a:t>l</a:t>
            </a:r>
            <a:r>
              <a:rPr sz="1600" spc="-10" dirty="0">
                <a:latin typeface="Calibri"/>
                <a:cs typeface="Calibri"/>
              </a:rPr>
              <a:t>d</a:t>
            </a:r>
            <a:r>
              <a:rPr sz="1600" spc="-40" dirty="0">
                <a:latin typeface="Times New Roman"/>
                <a:cs typeface="Times New Roman"/>
              </a:rPr>
              <a:t> </a:t>
            </a:r>
            <a:r>
              <a:rPr sz="1600" spc="-25" dirty="0">
                <a:latin typeface="Calibri"/>
                <a:cs typeface="Calibri"/>
              </a:rPr>
              <a:t>c</a:t>
            </a:r>
            <a:r>
              <a:rPr sz="1600" spc="-15" dirty="0">
                <a:latin typeface="Calibri"/>
                <a:cs typeface="Calibri"/>
              </a:rPr>
              <a:t>onsum</a:t>
            </a:r>
            <a:r>
              <a:rPr sz="1600" spc="-10" dirty="0">
                <a:latin typeface="Calibri"/>
                <a:cs typeface="Calibri"/>
              </a:rPr>
              <a:t>e</a:t>
            </a:r>
            <a:r>
              <a:rPr sz="1600" spc="-3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dirty="0">
                <a:latin typeface="Calibri"/>
                <a:cs typeface="Calibri"/>
              </a:rPr>
              <a:t>l</a:t>
            </a:r>
            <a:r>
              <a:rPr sz="1600" spc="-15" dirty="0">
                <a:latin typeface="Calibri"/>
                <a:cs typeface="Calibri"/>
              </a:rPr>
              <a:t>o</a:t>
            </a:r>
            <a:r>
              <a:rPr sz="1600" spc="-10" dirty="0">
                <a:latin typeface="Calibri"/>
                <a:cs typeface="Calibri"/>
              </a:rPr>
              <a:t>t</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25" dirty="0">
                <a:latin typeface="Times New Roman"/>
                <a:cs typeface="Times New Roman"/>
              </a:rPr>
              <a:t> </a:t>
            </a:r>
            <a:r>
              <a:rPr sz="1600" spc="-10" dirty="0">
                <a:latin typeface="Calibri"/>
                <a:cs typeface="Calibri"/>
              </a:rPr>
              <a:t>time</a:t>
            </a:r>
            <a:r>
              <a:rPr sz="1600" spc="-45"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15" dirty="0">
                <a:latin typeface="Calibri"/>
                <a:cs typeface="Calibri"/>
              </a:rPr>
              <a:t>n</a:t>
            </a:r>
            <a:r>
              <a:rPr sz="1600" spc="-5" dirty="0">
                <a:latin typeface="Calibri"/>
                <a:cs typeface="Calibri"/>
              </a:rPr>
              <a:t>g.</a:t>
            </a:r>
            <a:r>
              <a:rPr sz="1600" spc="-60"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15" dirty="0">
                <a:latin typeface="Times New Roman"/>
                <a:cs typeface="Times New Roman"/>
              </a:rPr>
              <a:t> </a:t>
            </a:r>
            <a:r>
              <a:rPr sz="1600" spc="-40" dirty="0">
                <a:latin typeface="Calibri"/>
                <a:cs typeface="Calibri"/>
              </a:rPr>
              <a:t>e</a:t>
            </a:r>
            <a:r>
              <a:rPr sz="1600" spc="-30" dirty="0">
                <a:latin typeface="Calibri"/>
                <a:cs typeface="Calibri"/>
              </a:rPr>
              <a:t>x</a:t>
            </a:r>
            <a:r>
              <a:rPr sz="1600" spc="-10" dirty="0">
                <a:latin typeface="Calibri"/>
                <a:cs typeface="Calibri"/>
              </a:rPr>
              <a:t>amp</a:t>
            </a:r>
            <a:r>
              <a:rPr sz="1600" dirty="0">
                <a:latin typeface="Calibri"/>
                <a:cs typeface="Calibri"/>
              </a:rPr>
              <a:t>l</a:t>
            </a:r>
            <a:r>
              <a:rPr sz="1600" spc="-10" dirty="0">
                <a:latin typeface="Calibri"/>
                <a:cs typeface="Calibri"/>
              </a:rPr>
              <a:t>e,</a:t>
            </a:r>
            <a:r>
              <a:rPr sz="1600" spc="-5" dirty="0">
                <a:latin typeface="Times New Roman"/>
                <a:cs typeface="Times New Roman"/>
              </a:rPr>
              <a:t> </a:t>
            </a:r>
            <a:r>
              <a:rPr sz="1600" spc="-15" dirty="0">
                <a:latin typeface="Calibri"/>
                <a:cs typeface="Calibri"/>
              </a:rPr>
              <a:t>Compu</a:t>
            </a:r>
            <a:r>
              <a:rPr sz="1600" spc="-30" dirty="0">
                <a:latin typeface="Calibri"/>
                <a:cs typeface="Calibri"/>
              </a:rPr>
              <a:t>t</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5" dirty="0">
                <a:latin typeface="Calibri"/>
                <a:cs typeface="Calibri"/>
              </a:rPr>
              <a:t>Pi</a:t>
            </a:r>
            <a:r>
              <a:rPr sz="1600" spc="-40" dirty="0">
                <a:latin typeface="Times New Roman"/>
                <a:cs typeface="Times New Roman"/>
              </a:rPr>
              <a:t> </a:t>
            </a:r>
            <a:r>
              <a:rPr sz="1600" spc="-35" dirty="0">
                <a:latin typeface="Calibri"/>
                <a:cs typeface="Calibri"/>
              </a:rPr>
              <a:t>v</a:t>
            </a:r>
            <a:r>
              <a:rPr sz="1600" spc="-10" dirty="0">
                <a:latin typeface="Calibri"/>
                <a:cs typeface="Calibri"/>
              </a:rPr>
              <a:t>a</a:t>
            </a:r>
            <a:r>
              <a:rPr sz="1600" dirty="0">
                <a:latin typeface="Calibri"/>
                <a:cs typeface="Calibri"/>
              </a:rPr>
              <a:t>l</a:t>
            </a:r>
            <a:r>
              <a:rPr sz="1600" spc="-15" dirty="0">
                <a:latin typeface="Calibri"/>
                <a:cs typeface="Calibri"/>
              </a:rPr>
              <a:t>u</a:t>
            </a:r>
            <a:r>
              <a:rPr sz="1600" spc="-10" dirty="0">
                <a:latin typeface="Calibri"/>
                <a:cs typeface="Calibri"/>
              </a:rPr>
              <a:t>e</a:t>
            </a:r>
            <a:r>
              <a:rPr sz="1600" spc="-40" dirty="0">
                <a:latin typeface="Times New Roman"/>
                <a:cs typeface="Times New Roman"/>
              </a:rPr>
              <a:t> </a:t>
            </a:r>
            <a:r>
              <a:rPr sz="1600" spc="-15" dirty="0">
                <a:latin typeface="Calibri"/>
                <a:cs typeface="Calibri"/>
              </a:rPr>
              <a:t>us</a:t>
            </a:r>
            <a:r>
              <a:rPr sz="1600" spc="-5" dirty="0">
                <a:latin typeface="Calibri"/>
                <a:cs typeface="Calibri"/>
              </a:rPr>
              <a:t>i</a:t>
            </a:r>
            <a:r>
              <a:rPr sz="1600" spc="-15" dirty="0">
                <a:latin typeface="Calibri"/>
                <a:cs typeface="Calibri"/>
              </a:rPr>
              <a:t>n</a:t>
            </a:r>
            <a:r>
              <a:rPr sz="1600" spc="-10" dirty="0">
                <a:latin typeface="Calibri"/>
                <a:cs typeface="Calibri"/>
              </a:rPr>
              <a:t>g</a:t>
            </a:r>
            <a:r>
              <a:rPr sz="1600" spc="-60" dirty="0">
                <a:latin typeface="Times New Roman"/>
                <a:cs typeface="Times New Roman"/>
              </a:rPr>
              <a:t> </a:t>
            </a:r>
            <a:r>
              <a:rPr sz="1600" spc="-15" dirty="0">
                <a:latin typeface="Calibri"/>
                <a:cs typeface="Calibri"/>
              </a:rPr>
              <a:t>Mo</a:t>
            </a:r>
            <a:r>
              <a:rPr sz="1600" spc="-20" dirty="0">
                <a:latin typeface="Calibri"/>
                <a:cs typeface="Calibri"/>
              </a:rPr>
              <a:t>nt</a:t>
            </a:r>
            <a:r>
              <a:rPr sz="1600" spc="-10" dirty="0">
                <a:latin typeface="Calibri"/>
                <a:cs typeface="Calibri"/>
              </a:rPr>
              <a:t>e</a:t>
            </a:r>
            <a:r>
              <a:rPr sz="1600" spc="-40" dirty="0">
                <a:latin typeface="Times New Roman"/>
                <a:cs typeface="Times New Roman"/>
              </a:rPr>
              <a:t> </a:t>
            </a:r>
            <a:r>
              <a:rPr sz="1600" spc="-15" dirty="0">
                <a:latin typeface="Calibri"/>
                <a:cs typeface="Calibri"/>
              </a:rPr>
              <a:t>Car</a:t>
            </a:r>
            <a:r>
              <a:rPr sz="1600" spc="-10" dirty="0">
                <a:latin typeface="Calibri"/>
                <a:cs typeface="Calibri"/>
              </a:rPr>
              <a:t>lo</a:t>
            </a:r>
            <a:r>
              <a:rPr sz="1600" spc="-35" dirty="0">
                <a:latin typeface="Times New Roman"/>
                <a:cs typeface="Times New Roman"/>
              </a:rPr>
              <a:t> </a:t>
            </a:r>
            <a:r>
              <a:rPr sz="1600" spc="-15" dirty="0">
                <a:latin typeface="Calibri"/>
                <a:cs typeface="Calibri"/>
              </a:rPr>
              <a:t>s</a:t>
            </a:r>
            <a:r>
              <a:rPr sz="1600" spc="-10" dirty="0">
                <a:latin typeface="Calibri"/>
                <a:cs typeface="Calibri"/>
              </a:rPr>
              <a:t>imulat</a:t>
            </a:r>
            <a:r>
              <a:rPr sz="1600" dirty="0">
                <a:latin typeface="Calibri"/>
                <a:cs typeface="Calibri"/>
              </a:rPr>
              <a:t>i</a:t>
            </a:r>
            <a:r>
              <a:rPr sz="1600" spc="-15" dirty="0">
                <a:latin typeface="Calibri"/>
                <a:cs typeface="Calibri"/>
              </a:rPr>
              <a:t>on</a:t>
            </a:r>
            <a:endParaRPr sz="1600">
              <a:latin typeface="Calibri"/>
              <a:cs typeface="Calibri"/>
            </a:endParaRPr>
          </a:p>
          <a:p>
            <a:pPr marL="756285" lvl="1" indent="-286385">
              <a:lnSpc>
                <a:spcPts val="2630"/>
              </a:lnSpc>
              <a:buFont typeface="Arial"/>
              <a:buChar char="–"/>
              <a:tabLst>
                <a:tab pos="756920" algn="l"/>
              </a:tabLst>
            </a:pPr>
            <a:r>
              <a:rPr sz="2200" spc="-20" dirty="0">
                <a:latin typeface="Calibri"/>
                <a:cs typeface="Calibri"/>
              </a:rPr>
              <a:t>D</a:t>
            </a:r>
            <a:r>
              <a:rPr sz="2200" spc="-35" dirty="0">
                <a:latin typeface="Calibri"/>
                <a:cs typeface="Calibri"/>
              </a:rPr>
              <a:t>a</a:t>
            </a:r>
            <a:r>
              <a:rPr sz="2200" spc="-40" dirty="0">
                <a:latin typeface="Calibri"/>
                <a:cs typeface="Calibri"/>
              </a:rPr>
              <a:t>t</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30"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35" dirty="0">
                <a:latin typeface="Calibri"/>
                <a:cs typeface="Calibri"/>
              </a:rPr>
              <a:t>v</a:t>
            </a:r>
            <a:r>
              <a:rPr sz="2200" spc="-15" dirty="0">
                <a:latin typeface="Calibri"/>
                <a:cs typeface="Calibri"/>
              </a:rPr>
              <a:t>e</a:t>
            </a:r>
            <a:endParaRPr sz="2200">
              <a:latin typeface="Calibri"/>
              <a:cs typeface="Calibri"/>
            </a:endParaRPr>
          </a:p>
          <a:p>
            <a:pPr marL="1155700" marR="169545" lvl="2" indent="-228600">
              <a:lnSpc>
                <a:spcPts val="1540"/>
              </a:lnSpc>
              <a:spcBef>
                <a:spcPts val="390"/>
              </a:spcBef>
              <a:buFont typeface="Arial"/>
              <a:buChar char="•"/>
              <a:tabLst>
                <a:tab pos="1156335" algn="l"/>
              </a:tabLst>
            </a:pPr>
            <a:r>
              <a:rPr sz="1600" spc="-15" dirty="0">
                <a:latin typeface="Calibri"/>
                <a:cs typeface="Calibri"/>
              </a:rPr>
              <a:t>T</a:t>
            </a:r>
            <a:r>
              <a:rPr sz="1600" spc="-10" dirty="0">
                <a:latin typeface="Calibri"/>
                <a:cs typeface="Calibri"/>
              </a:rPr>
              <a:t>he</a:t>
            </a:r>
            <a:r>
              <a:rPr sz="1600" spc="-40" dirty="0">
                <a:latin typeface="Times New Roman"/>
                <a:cs typeface="Times New Roman"/>
              </a:rPr>
              <a:t> </a:t>
            </a:r>
            <a:r>
              <a:rPr sz="1600" spc="-35" dirty="0">
                <a:latin typeface="Calibri"/>
                <a:cs typeface="Calibri"/>
              </a:rPr>
              <a:t>t</a:t>
            </a:r>
            <a:r>
              <a:rPr sz="1600" spc="-10" dirty="0">
                <a:latin typeface="Calibri"/>
                <a:cs typeface="Calibri"/>
              </a:rPr>
              <a:t>ask</a:t>
            </a:r>
            <a:r>
              <a:rPr sz="1600" spc="-35" dirty="0">
                <a:latin typeface="Times New Roman"/>
                <a:cs typeface="Times New Roman"/>
              </a:rPr>
              <a:t> </a:t>
            </a:r>
            <a:r>
              <a:rPr sz="1600" spc="-10" dirty="0">
                <a:latin typeface="Calibri"/>
                <a:cs typeface="Calibri"/>
              </a:rPr>
              <a:t>t</a:t>
            </a:r>
            <a:r>
              <a:rPr sz="1600" spc="-15" dirty="0">
                <a:latin typeface="Calibri"/>
                <a:cs typeface="Calibri"/>
              </a:rPr>
              <a:t>h</a:t>
            </a:r>
            <a:r>
              <a:rPr sz="1600" spc="-20" dirty="0">
                <a:latin typeface="Calibri"/>
                <a:cs typeface="Calibri"/>
              </a:rPr>
              <a:t>a</a:t>
            </a:r>
            <a:r>
              <a:rPr sz="1600" spc="-10" dirty="0">
                <a:latin typeface="Calibri"/>
                <a:cs typeface="Calibri"/>
              </a:rPr>
              <a:t>t</a:t>
            </a:r>
            <a:r>
              <a:rPr sz="1600" spc="-50" dirty="0">
                <a:latin typeface="Times New Roman"/>
                <a:cs typeface="Times New Roman"/>
              </a:rPr>
              <a:t> </a:t>
            </a:r>
            <a:r>
              <a:rPr sz="1600" spc="-15" dirty="0">
                <a:latin typeface="Calibri"/>
                <a:cs typeface="Calibri"/>
              </a:rPr>
              <a:t>dea</a:t>
            </a:r>
            <a:r>
              <a:rPr sz="1600" dirty="0">
                <a:latin typeface="Calibri"/>
                <a:cs typeface="Calibri"/>
              </a:rPr>
              <a:t>l</a:t>
            </a:r>
            <a:r>
              <a:rPr sz="1600" spc="-10" dirty="0">
                <a:latin typeface="Calibri"/>
                <a:cs typeface="Calibri"/>
              </a:rPr>
              <a:t>s</a:t>
            </a:r>
            <a:r>
              <a:rPr sz="1600" spc="-55" dirty="0">
                <a:latin typeface="Times New Roman"/>
                <a:cs typeface="Times New Roman"/>
              </a:rPr>
              <a:t> </a:t>
            </a:r>
            <a:r>
              <a:rPr sz="1600" spc="-10" dirty="0">
                <a:latin typeface="Calibri"/>
                <a:cs typeface="Calibri"/>
              </a:rPr>
              <a:t>wi</a:t>
            </a:r>
            <a:r>
              <a:rPr sz="1600" spc="-5" dirty="0">
                <a:latin typeface="Calibri"/>
                <a:cs typeface="Calibri"/>
              </a:rPr>
              <a:t>t</a:t>
            </a:r>
            <a:r>
              <a:rPr sz="1600" spc="-10" dirty="0">
                <a:latin typeface="Calibri"/>
                <a:cs typeface="Calibri"/>
              </a:rPr>
              <a:t>h</a:t>
            </a:r>
            <a:r>
              <a:rPr sz="1600" spc="-4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5" dirty="0">
                <a:latin typeface="Calibri"/>
                <a:cs typeface="Calibri"/>
              </a:rPr>
              <a:t>la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40" dirty="0">
                <a:latin typeface="Times New Roman"/>
                <a:cs typeface="Times New Roman"/>
              </a:rPr>
              <a:t> </a:t>
            </a:r>
            <a:r>
              <a:rPr sz="1600" spc="-10" dirty="0">
                <a:latin typeface="Calibri"/>
                <a:cs typeface="Calibri"/>
              </a:rPr>
              <a:t>amou</a:t>
            </a:r>
            <a:r>
              <a:rPr sz="1600" spc="-25" dirty="0">
                <a:latin typeface="Calibri"/>
                <a:cs typeface="Calibri"/>
              </a:rPr>
              <a:t>n</a:t>
            </a:r>
            <a:r>
              <a:rPr sz="1600" spc="-10" dirty="0">
                <a:latin typeface="Calibri"/>
                <a:cs typeface="Calibri"/>
              </a:rPr>
              <a:t>t</a:t>
            </a:r>
            <a:r>
              <a:rPr sz="1600" spc="-40" dirty="0">
                <a:latin typeface="Times New Roman"/>
                <a:cs typeface="Times New Roman"/>
              </a:rPr>
              <a:t> </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10" dirty="0">
                <a:latin typeface="Calibri"/>
                <a:cs typeface="Calibri"/>
              </a:rPr>
              <a:t>la</a:t>
            </a:r>
            <a:r>
              <a:rPr sz="1600" spc="-35" dirty="0">
                <a:latin typeface="Calibri"/>
                <a:cs typeface="Calibri"/>
              </a:rPr>
              <a:t>r</a:t>
            </a:r>
            <a:r>
              <a:rPr sz="1600" spc="-20" dirty="0">
                <a:latin typeface="Calibri"/>
                <a:cs typeface="Calibri"/>
              </a:rPr>
              <a:t>g</a:t>
            </a:r>
            <a:r>
              <a:rPr sz="1600" spc="-10" dirty="0">
                <a:latin typeface="Calibri"/>
                <a:cs typeface="Calibri"/>
              </a:rPr>
              <a:t>e</a:t>
            </a:r>
            <a:r>
              <a:rPr sz="1600" spc="-40" dirty="0">
                <a:latin typeface="Times New Roman"/>
                <a:cs typeface="Times New Roman"/>
              </a:rPr>
              <a:t> </a:t>
            </a:r>
            <a:r>
              <a:rPr sz="1600" spc="-15" dirty="0">
                <a:latin typeface="Calibri"/>
                <a:cs typeface="Calibri"/>
              </a:rPr>
              <a:t>s</a:t>
            </a:r>
            <a:r>
              <a:rPr sz="1600" spc="-5" dirty="0">
                <a:latin typeface="Calibri"/>
                <a:cs typeface="Calibri"/>
              </a:rPr>
              <a:t>i</a:t>
            </a:r>
            <a:r>
              <a:rPr sz="1600" spc="-40" dirty="0">
                <a:latin typeface="Calibri"/>
                <a:cs typeface="Calibri"/>
              </a:rPr>
              <a:t>z</a:t>
            </a:r>
            <a:r>
              <a:rPr sz="1600" spc="-10" dirty="0">
                <a:latin typeface="Calibri"/>
                <a:cs typeface="Calibri"/>
              </a:rPr>
              <a:t>e</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30" dirty="0">
                <a:latin typeface="Times New Roman"/>
                <a:cs typeface="Times New Roman"/>
              </a:rPr>
              <a:t> </a:t>
            </a:r>
            <a:r>
              <a:rPr sz="1600" spc="-5" dirty="0">
                <a:latin typeface="Calibri"/>
                <a:cs typeface="Calibri"/>
              </a:rPr>
              <a:t>files.</a:t>
            </a:r>
            <a:r>
              <a:rPr sz="1600" spc="-65"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40" dirty="0">
                <a:latin typeface="Calibri"/>
                <a:cs typeface="Calibri"/>
              </a:rPr>
              <a:t>e</a:t>
            </a:r>
            <a:r>
              <a:rPr sz="1600" spc="-30" dirty="0">
                <a:latin typeface="Calibri"/>
                <a:cs typeface="Calibri"/>
              </a:rPr>
              <a:t>x</a:t>
            </a:r>
            <a:r>
              <a:rPr sz="1600" spc="-10" dirty="0">
                <a:latin typeface="Calibri"/>
                <a:cs typeface="Calibri"/>
              </a:rPr>
              <a:t>amp</a:t>
            </a:r>
            <a:r>
              <a:rPr sz="1600" dirty="0">
                <a:latin typeface="Calibri"/>
                <a:cs typeface="Calibri"/>
              </a:rPr>
              <a:t>l</a:t>
            </a:r>
            <a:r>
              <a:rPr sz="1600" spc="-10" dirty="0">
                <a:latin typeface="Calibri"/>
                <a:cs typeface="Calibri"/>
              </a:rPr>
              <a:t>e,</a:t>
            </a:r>
            <a:r>
              <a:rPr sz="1600" spc="-5" dirty="0">
                <a:latin typeface="Times New Roman"/>
                <a:cs typeface="Times New Roman"/>
              </a:rPr>
              <a:t> </a:t>
            </a:r>
            <a:r>
              <a:rPr sz="1600" spc="-60" dirty="0">
                <a:latin typeface="Calibri"/>
                <a:cs typeface="Calibri"/>
              </a:rPr>
              <a:t>F</a:t>
            </a:r>
            <a:r>
              <a:rPr sz="1600" spc="-10" dirty="0">
                <a:latin typeface="Calibri"/>
                <a:cs typeface="Calibri"/>
              </a:rPr>
              <a:t>aceboo</a:t>
            </a:r>
            <a:r>
              <a:rPr sz="1600" spc="-20" dirty="0">
                <a:latin typeface="Calibri"/>
                <a:cs typeface="Calibri"/>
              </a:rPr>
              <a:t>k</a:t>
            </a:r>
            <a:r>
              <a:rPr sz="1600" spc="-5" dirty="0">
                <a:latin typeface="Calibri"/>
                <a:cs typeface="Calibri"/>
              </a:rPr>
              <a:t>,</a:t>
            </a:r>
            <a:r>
              <a:rPr sz="1600" dirty="0">
                <a:latin typeface="Times New Roman"/>
                <a:cs typeface="Times New Roman"/>
              </a:rPr>
              <a:t> </a:t>
            </a:r>
            <a:r>
              <a:rPr sz="1600" spc="-15" dirty="0">
                <a:latin typeface="Calibri"/>
                <a:cs typeface="Calibri"/>
              </a:rPr>
              <a:t>LHC(L</a:t>
            </a:r>
            <a:r>
              <a:rPr sz="1600" spc="-5" dirty="0">
                <a:latin typeface="Calibri"/>
                <a:cs typeface="Calibri"/>
              </a:rPr>
              <a:t>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20" dirty="0">
                <a:latin typeface="Times New Roman"/>
                <a:cs typeface="Times New Roman"/>
              </a:rPr>
              <a:t> </a:t>
            </a:r>
            <a:r>
              <a:rPr sz="1600" spc="-10" dirty="0">
                <a:latin typeface="Calibri"/>
                <a:cs typeface="Calibri"/>
              </a:rPr>
              <a:t>Ha</a:t>
            </a:r>
            <a:r>
              <a:rPr sz="1600" spc="-15" dirty="0">
                <a:latin typeface="Calibri"/>
                <a:cs typeface="Calibri"/>
              </a:rPr>
              <a:t>d</a:t>
            </a:r>
            <a:r>
              <a:rPr sz="1600" spc="-40" dirty="0">
                <a:latin typeface="Calibri"/>
                <a:cs typeface="Calibri"/>
              </a:rPr>
              <a:t>r</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5" dirty="0">
                <a:latin typeface="Calibri"/>
                <a:cs typeface="Calibri"/>
              </a:rPr>
              <a:t>Co</a:t>
            </a:r>
            <a:r>
              <a:rPr sz="1600" spc="-5" dirty="0">
                <a:latin typeface="Calibri"/>
                <a:cs typeface="Calibri"/>
              </a:rPr>
              <a:t>lli</a:t>
            </a:r>
            <a:r>
              <a:rPr sz="1600" spc="-15" dirty="0">
                <a:latin typeface="Calibri"/>
                <a:cs typeface="Calibri"/>
              </a:rPr>
              <a:t>der</a:t>
            </a:r>
            <a:r>
              <a:rPr sz="1600" spc="-5" dirty="0">
                <a:latin typeface="Calibri"/>
                <a:cs typeface="Calibri"/>
              </a:rPr>
              <a:t>)</a:t>
            </a:r>
            <a:r>
              <a:rPr sz="1600" spc="-35" dirty="0">
                <a:latin typeface="Times New Roman"/>
                <a:cs typeface="Times New Roman"/>
              </a:rPr>
              <a:t> </a:t>
            </a:r>
            <a:r>
              <a:rPr sz="1600" spc="-40" dirty="0">
                <a:latin typeface="Calibri"/>
                <a:cs typeface="Calibri"/>
              </a:rPr>
              <a:t>e</a:t>
            </a:r>
            <a:r>
              <a:rPr sz="1600" spc="-10" dirty="0">
                <a:latin typeface="Calibri"/>
                <a:cs typeface="Calibri"/>
              </a:rPr>
              <a:t>x</a:t>
            </a:r>
            <a:r>
              <a:rPr sz="1600" spc="-15" dirty="0">
                <a:latin typeface="Calibri"/>
                <a:cs typeface="Calibri"/>
              </a:rPr>
              <a:t>per</a:t>
            </a:r>
            <a:r>
              <a:rPr sz="1600" spc="-10" dirty="0">
                <a:latin typeface="Calibri"/>
                <a:cs typeface="Calibri"/>
              </a:rPr>
              <a:t>im</a:t>
            </a:r>
            <a:r>
              <a:rPr sz="1600" spc="-20" dirty="0">
                <a:latin typeface="Calibri"/>
                <a:cs typeface="Calibri"/>
              </a:rPr>
              <a:t>e</a:t>
            </a:r>
            <a:r>
              <a:rPr sz="1600" spc="-25" dirty="0">
                <a:latin typeface="Calibri"/>
                <a:cs typeface="Calibri"/>
              </a:rPr>
              <a:t>n</a:t>
            </a:r>
            <a:r>
              <a:rPr sz="1600" spc="-30" dirty="0">
                <a:latin typeface="Calibri"/>
                <a:cs typeface="Calibri"/>
              </a:rPr>
              <a:t>t</a:t>
            </a:r>
            <a:r>
              <a:rPr sz="1600" spc="-10" dirty="0">
                <a:latin typeface="Calibri"/>
                <a:cs typeface="Calibri"/>
              </a:rPr>
              <a:t>al</a:t>
            </a:r>
            <a:r>
              <a:rPr sz="1600" spc="-3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a:t>
            </a:r>
            <a:r>
              <a:rPr sz="1600" spc="-5" dirty="0">
                <a:latin typeface="Calibri"/>
                <a:cs typeface="Calibri"/>
              </a:rPr>
              <a:t>i</a:t>
            </a:r>
            <a:r>
              <a:rPr sz="1600" spc="-15" dirty="0">
                <a:latin typeface="Calibri"/>
                <a:cs typeface="Calibri"/>
              </a:rPr>
              <a:t>n</a:t>
            </a:r>
            <a:r>
              <a:rPr sz="1600" spc="-5" dirty="0">
                <a:latin typeface="Calibri"/>
                <a:cs typeface="Calibri"/>
              </a:rPr>
              <a:t>g.</a:t>
            </a:r>
            <a:endParaRPr sz="1600">
              <a:latin typeface="Calibri"/>
              <a:cs typeface="Calibri"/>
            </a:endParaRPr>
          </a:p>
          <a:p>
            <a:pPr marL="355600" indent="-342900">
              <a:lnSpc>
                <a:spcPts val="2030"/>
              </a:lnSpc>
              <a:spcBef>
                <a:spcPts val="5"/>
              </a:spcBef>
              <a:buFont typeface="Arial"/>
              <a:buChar char="•"/>
              <a:tabLst>
                <a:tab pos="355600" algn="l"/>
              </a:tabLst>
            </a:pPr>
            <a:r>
              <a:rPr sz="1700" spc="-40" dirty="0">
                <a:latin typeface="Calibri"/>
                <a:cs typeface="Calibri"/>
              </a:rPr>
              <a:t>R</a:t>
            </a:r>
            <a:r>
              <a:rPr sz="1700" spc="-5" dirty="0">
                <a:latin typeface="Calibri"/>
                <a:cs typeface="Calibri"/>
              </a:rPr>
              <a:t>o</a:t>
            </a:r>
            <a:r>
              <a:rPr sz="1700" dirty="0">
                <a:latin typeface="Calibri"/>
                <a:cs typeface="Calibri"/>
              </a:rPr>
              <a:t>bu</a:t>
            </a:r>
            <a:r>
              <a:rPr sz="1700" spc="-20" dirty="0">
                <a:latin typeface="Calibri"/>
                <a:cs typeface="Calibri"/>
              </a:rPr>
              <a:t>s</a:t>
            </a:r>
            <a:r>
              <a:rPr sz="1700" dirty="0">
                <a:latin typeface="Calibri"/>
                <a:cs typeface="Calibri"/>
              </a:rPr>
              <a:t>tn</a:t>
            </a:r>
            <a:r>
              <a:rPr sz="1700" spc="-10" dirty="0">
                <a:latin typeface="Calibri"/>
                <a:cs typeface="Calibri"/>
              </a:rPr>
              <a:t>e</a:t>
            </a:r>
            <a:r>
              <a:rPr sz="1700" dirty="0">
                <a:latin typeface="Calibri"/>
                <a:cs typeface="Calibri"/>
              </a:rPr>
              <a:t>ss</a:t>
            </a:r>
            <a:endParaRPr sz="1700">
              <a:latin typeface="Calibri"/>
              <a:cs typeface="Calibri"/>
            </a:endParaRPr>
          </a:p>
          <a:p>
            <a:pPr marL="756285" lvl="1" indent="-286385">
              <a:lnSpc>
                <a:spcPts val="2630"/>
              </a:lnSpc>
              <a:buFont typeface="Arial"/>
              <a:buChar char="–"/>
              <a:tabLst>
                <a:tab pos="756920" algn="l"/>
              </a:tabLst>
            </a:pPr>
            <a:r>
              <a:rPr sz="2200" spc="-15" dirty="0">
                <a:latin typeface="Calibri"/>
                <a:cs typeface="Calibri"/>
              </a:rPr>
              <a:t>No</a:t>
            </a:r>
            <a:r>
              <a:rPr sz="2200" spc="-50" dirty="0">
                <a:latin typeface="Times New Roman"/>
                <a:cs typeface="Times New Roman"/>
              </a:rPr>
              <a:t> </a:t>
            </a:r>
            <a:r>
              <a:rPr sz="2200" spc="-20" dirty="0">
                <a:latin typeface="Calibri"/>
                <a:cs typeface="Calibri"/>
              </a:rPr>
              <a:t>SPO</a:t>
            </a:r>
            <a:r>
              <a:rPr sz="2200" spc="-10" dirty="0">
                <a:latin typeface="Calibri"/>
                <a:cs typeface="Calibri"/>
              </a:rPr>
              <a:t>F</a:t>
            </a:r>
            <a:r>
              <a:rPr sz="2200" spc="-35" dirty="0">
                <a:latin typeface="Times New Roman"/>
                <a:cs typeface="Times New Roman"/>
              </a:rPr>
              <a:t> </a:t>
            </a:r>
            <a:r>
              <a:rPr sz="2200" spc="-5" dirty="0">
                <a:latin typeface="Calibri"/>
                <a:cs typeface="Calibri"/>
              </a:rPr>
              <a:t>(</a:t>
            </a:r>
            <a:r>
              <a:rPr sz="2200" spc="-10" dirty="0">
                <a:latin typeface="Calibri"/>
                <a:cs typeface="Calibri"/>
              </a:rPr>
              <a:t>S</a:t>
            </a:r>
            <a:r>
              <a:rPr sz="2200" dirty="0">
                <a:latin typeface="Calibri"/>
                <a:cs typeface="Calibri"/>
              </a:rPr>
              <a:t>i</a:t>
            </a:r>
            <a:r>
              <a:rPr sz="2200" spc="-20" dirty="0">
                <a:latin typeface="Calibri"/>
                <a:cs typeface="Calibri"/>
              </a:rPr>
              <a:t>n</a:t>
            </a:r>
            <a:r>
              <a:rPr sz="2200" spc="-25" dirty="0">
                <a:latin typeface="Calibri"/>
                <a:cs typeface="Calibri"/>
              </a:rPr>
              <a:t>g</a:t>
            </a:r>
            <a:r>
              <a:rPr sz="2200" dirty="0">
                <a:latin typeface="Calibri"/>
                <a:cs typeface="Calibri"/>
              </a:rPr>
              <a:t>l</a:t>
            </a:r>
            <a:r>
              <a:rPr sz="2200" spc="-15" dirty="0">
                <a:latin typeface="Calibri"/>
                <a:cs typeface="Calibri"/>
              </a:rPr>
              <a:t>e</a:t>
            </a:r>
            <a:r>
              <a:rPr sz="2200" spc="-40" dirty="0">
                <a:latin typeface="Times New Roman"/>
                <a:cs typeface="Times New Roman"/>
              </a:rPr>
              <a:t> </a:t>
            </a:r>
            <a:r>
              <a:rPr sz="2200" spc="-60" dirty="0">
                <a:latin typeface="Calibri"/>
                <a:cs typeface="Calibri"/>
              </a:rPr>
              <a:t>P</a:t>
            </a:r>
            <a:r>
              <a:rPr sz="2200" spc="-5" dirty="0">
                <a:latin typeface="Calibri"/>
                <a:cs typeface="Calibri"/>
              </a:rPr>
              <a:t>o</a:t>
            </a:r>
            <a:r>
              <a:rPr sz="2200" dirty="0">
                <a:latin typeface="Calibri"/>
                <a:cs typeface="Calibri"/>
              </a:rPr>
              <a:t>i</a:t>
            </a:r>
            <a:r>
              <a:rPr sz="2200" spc="-25" dirty="0">
                <a:latin typeface="Calibri"/>
                <a:cs typeface="Calibri"/>
              </a:rPr>
              <a:t>n</a:t>
            </a:r>
            <a:r>
              <a:rPr sz="2200" spc="-10" dirty="0">
                <a:latin typeface="Calibri"/>
                <a:cs typeface="Calibri"/>
              </a:rPr>
              <a:t>t</a:t>
            </a:r>
            <a:r>
              <a:rPr sz="2200" spc="-55" dirty="0">
                <a:latin typeface="Times New Roman"/>
                <a:cs typeface="Times New Roman"/>
              </a:rPr>
              <a:t> </a:t>
            </a:r>
            <a:r>
              <a:rPr sz="2200" spc="-20" dirty="0">
                <a:latin typeface="Calibri"/>
                <a:cs typeface="Calibri"/>
              </a:rPr>
              <a:t>O</a:t>
            </a:r>
            <a:r>
              <a:rPr sz="2200" spc="-10" dirty="0">
                <a:latin typeface="Calibri"/>
                <a:cs typeface="Calibri"/>
              </a:rPr>
              <a:t>f</a:t>
            </a:r>
            <a:r>
              <a:rPr sz="2200" spc="-40" dirty="0">
                <a:latin typeface="Times New Roman"/>
                <a:cs typeface="Times New Roman"/>
              </a:rPr>
              <a:t> </a:t>
            </a:r>
            <a:r>
              <a:rPr sz="2200" spc="-65" dirty="0">
                <a:latin typeface="Calibri"/>
                <a:cs typeface="Calibri"/>
              </a:rPr>
              <a:t>F</a:t>
            </a:r>
            <a:r>
              <a:rPr sz="2200" spc="-10" dirty="0">
                <a:latin typeface="Calibri"/>
                <a:cs typeface="Calibri"/>
              </a:rPr>
              <a:t>ai</a:t>
            </a:r>
            <a:r>
              <a:rPr sz="2200" dirty="0">
                <a:latin typeface="Calibri"/>
                <a:cs typeface="Calibri"/>
              </a:rPr>
              <a:t>l</a:t>
            </a:r>
            <a:r>
              <a:rPr sz="2200" spc="-20" dirty="0">
                <a:latin typeface="Calibri"/>
                <a:cs typeface="Calibri"/>
              </a:rPr>
              <a:t>u</a:t>
            </a:r>
            <a:r>
              <a:rPr sz="2200" spc="-40" dirty="0">
                <a:latin typeface="Calibri"/>
                <a:cs typeface="Calibri"/>
              </a:rPr>
              <a:t>r</a:t>
            </a:r>
            <a:r>
              <a:rPr sz="2200" spc="-10" dirty="0">
                <a:latin typeface="Calibri"/>
                <a:cs typeface="Calibri"/>
              </a:rPr>
              <a:t>e)</a:t>
            </a:r>
            <a:endParaRPr sz="2200">
              <a:latin typeface="Calibri"/>
              <a:cs typeface="Calibri"/>
            </a:endParaRPr>
          </a:p>
          <a:p>
            <a:pPr marL="756285" marR="5080" lvl="1" indent="-286385">
              <a:lnSpc>
                <a:spcPts val="2110"/>
              </a:lnSpc>
              <a:spcBef>
                <a:spcPts val="509"/>
              </a:spcBef>
              <a:buFont typeface="Arial"/>
              <a:buChar char="–"/>
              <a:tabLst>
                <a:tab pos="756920" algn="l"/>
              </a:tabLst>
            </a:pPr>
            <a:r>
              <a:rPr sz="2200" spc="-20" dirty="0">
                <a:latin typeface="Calibri"/>
                <a:cs typeface="Calibri"/>
              </a:rPr>
              <a:t>Oth</a:t>
            </a:r>
            <a:r>
              <a:rPr sz="2200" spc="-25" dirty="0">
                <a:latin typeface="Calibri"/>
                <a:cs typeface="Calibri"/>
              </a:rPr>
              <a:t>e</a:t>
            </a:r>
            <a:r>
              <a:rPr sz="2200" spc="-10" dirty="0">
                <a:latin typeface="Calibri"/>
                <a:cs typeface="Calibri"/>
              </a:rPr>
              <a:t>r</a:t>
            </a:r>
            <a:r>
              <a:rPr sz="2200" spc="-35" dirty="0">
                <a:latin typeface="Times New Roman"/>
                <a:cs typeface="Times New Roman"/>
              </a:rPr>
              <a:t> </a:t>
            </a:r>
            <a:r>
              <a:rPr sz="2200" spc="-20" dirty="0">
                <a:latin typeface="Calibri"/>
                <a:cs typeface="Calibri"/>
              </a:rPr>
              <a:t>node</a:t>
            </a:r>
            <a:r>
              <a:rPr sz="2200" spc="-10" dirty="0">
                <a:latin typeface="Calibri"/>
                <a:cs typeface="Calibri"/>
              </a:rPr>
              <a:t>s</a:t>
            </a:r>
            <a:r>
              <a:rPr sz="2200" spc="-40" dirty="0">
                <a:latin typeface="Times New Roman"/>
                <a:cs typeface="Times New Roman"/>
              </a:rPr>
              <a:t> </a:t>
            </a:r>
            <a:r>
              <a:rPr sz="2200" spc="-40" dirty="0">
                <a:latin typeface="Calibri"/>
                <a:cs typeface="Calibri"/>
              </a:rPr>
              <a:t>c</a:t>
            </a:r>
            <a:r>
              <a:rPr sz="2200" spc="-15" dirty="0">
                <a:latin typeface="Calibri"/>
                <a:cs typeface="Calibri"/>
              </a:rPr>
              <a:t>an</a:t>
            </a:r>
            <a:r>
              <a:rPr sz="2200" spc="-55" dirty="0">
                <a:latin typeface="Times New Roman"/>
                <a:cs typeface="Times New Roman"/>
              </a:rPr>
              <a:t> </a:t>
            </a:r>
            <a:r>
              <a:rPr sz="2200" spc="-55" dirty="0">
                <a:latin typeface="Calibri"/>
                <a:cs typeface="Calibri"/>
              </a:rPr>
              <a:t>e</a:t>
            </a:r>
            <a:r>
              <a:rPr sz="2200" spc="-75" dirty="0">
                <a:latin typeface="Calibri"/>
                <a:cs typeface="Calibri"/>
              </a:rPr>
              <a:t>x</a:t>
            </a:r>
            <a:r>
              <a:rPr sz="2200" spc="-15" dirty="0">
                <a:latin typeface="Calibri"/>
                <a:cs typeface="Calibri"/>
              </a:rPr>
              <a:t>ec</a:t>
            </a:r>
            <a:r>
              <a:rPr sz="2200" spc="-25" dirty="0">
                <a:latin typeface="Calibri"/>
                <a:cs typeface="Calibri"/>
              </a:rPr>
              <a:t>u</a:t>
            </a:r>
            <a:r>
              <a:rPr sz="2200" spc="-40" dirty="0">
                <a:latin typeface="Calibri"/>
                <a:cs typeface="Calibri"/>
              </a:rPr>
              <a:t>t</a:t>
            </a:r>
            <a:r>
              <a:rPr sz="2200" spc="-15" dirty="0">
                <a:latin typeface="Calibri"/>
                <a:cs typeface="Calibri"/>
              </a:rPr>
              <a:t>e</a:t>
            </a:r>
            <a:r>
              <a:rPr sz="2200" spc="-15" dirty="0">
                <a:latin typeface="Times New Roman"/>
                <a:cs typeface="Times New Roman"/>
              </a:rPr>
              <a:t> </a:t>
            </a:r>
            <a:r>
              <a:rPr sz="2200" spc="-10" dirty="0">
                <a:latin typeface="Calibri"/>
                <a:cs typeface="Calibri"/>
              </a:rPr>
              <a:t>the</a:t>
            </a:r>
            <a:r>
              <a:rPr sz="2200" spc="-45" dirty="0">
                <a:latin typeface="Times New Roman"/>
                <a:cs typeface="Times New Roman"/>
              </a:rPr>
              <a:t> </a:t>
            </a:r>
            <a:r>
              <a:rPr sz="2200" spc="-15" dirty="0">
                <a:latin typeface="Calibri"/>
                <a:cs typeface="Calibri"/>
              </a:rPr>
              <a:t>s</a:t>
            </a:r>
            <a:r>
              <a:rPr sz="2200" spc="-10" dirty="0">
                <a:latin typeface="Calibri"/>
                <a:cs typeface="Calibri"/>
              </a:rPr>
              <a:t>a</a:t>
            </a:r>
            <a:r>
              <a:rPr sz="2200" spc="-15" dirty="0">
                <a:latin typeface="Calibri"/>
                <a:cs typeface="Calibri"/>
              </a:rPr>
              <a:t>me</a:t>
            </a:r>
            <a:r>
              <a:rPr sz="2200" spc="-55" dirty="0">
                <a:latin typeface="Times New Roman"/>
                <a:cs typeface="Times New Roman"/>
              </a:rPr>
              <a:t> </a:t>
            </a:r>
            <a:r>
              <a:rPr sz="2200" spc="-35" dirty="0">
                <a:latin typeface="Calibri"/>
                <a:cs typeface="Calibri"/>
              </a:rPr>
              <a:t>t</a:t>
            </a:r>
            <a:r>
              <a:rPr sz="2200" spc="-15" dirty="0">
                <a:latin typeface="Calibri"/>
                <a:cs typeface="Calibri"/>
              </a:rPr>
              <a:t>a</a:t>
            </a:r>
            <a:r>
              <a:rPr sz="2200" spc="-5" dirty="0">
                <a:latin typeface="Calibri"/>
                <a:cs typeface="Calibri"/>
              </a:rPr>
              <a:t>s</a:t>
            </a:r>
            <a:r>
              <a:rPr sz="2200" spc="-10" dirty="0">
                <a:latin typeface="Calibri"/>
                <a:cs typeface="Calibri"/>
              </a:rPr>
              <a:t>k</a:t>
            </a:r>
            <a:r>
              <a:rPr sz="2200" spc="-55" dirty="0">
                <a:latin typeface="Times New Roman"/>
                <a:cs typeface="Times New Roman"/>
              </a:rPr>
              <a:t> </a:t>
            </a:r>
            <a:r>
              <a:rPr sz="2200" spc="-50" dirty="0">
                <a:latin typeface="Calibri"/>
                <a:cs typeface="Calibri"/>
              </a:rPr>
              <a:t>e</a:t>
            </a:r>
            <a:r>
              <a:rPr sz="2200" spc="-75" dirty="0">
                <a:latin typeface="Calibri"/>
                <a:cs typeface="Calibri"/>
              </a:rPr>
              <a:t>x</a:t>
            </a:r>
            <a:r>
              <a:rPr sz="2200" spc="-15" dirty="0">
                <a:latin typeface="Calibri"/>
                <a:cs typeface="Calibri"/>
              </a:rPr>
              <a:t>ec</a:t>
            </a:r>
            <a:r>
              <a:rPr sz="2200" spc="-25" dirty="0">
                <a:latin typeface="Calibri"/>
                <a:cs typeface="Calibri"/>
              </a:rPr>
              <a:t>u</a:t>
            </a:r>
            <a:r>
              <a:rPr sz="2200" spc="-40" dirty="0">
                <a:latin typeface="Calibri"/>
                <a:cs typeface="Calibri"/>
              </a:rPr>
              <a:t>t</a:t>
            </a:r>
            <a:r>
              <a:rPr sz="2200" spc="-15" dirty="0">
                <a:latin typeface="Calibri"/>
                <a:cs typeface="Calibri"/>
              </a:rPr>
              <a:t>ed</a:t>
            </a:r>
            <a:r>
              <a:rPr sz="2200" spc="-30" dirty="0">
                <a:latin typeface="Times New Roman"/>
                <a:cs typeface="Times New Roman"/>
              </a:rPr>
              <a:t> </a:t>
            </a:r>
            <a:r>
              <a:rPr sz="2200" spc="-15" dirty="0">
                <a:latin typeface="Calibri"/>
                <a:cs typeface="Calibri"/>
              </a:rPr>
              <a:t>on</a:t>
            </a:r>
            <a:r>
              <a:rPr sz="2200" spc="-55" dirty="0">
                <a:latin typeface="Times New Roman"/>
                <a:cs typeface="Times New Roman"/>
              </a:rPr>
              <a:t> </a:t>
            </a:r>
            <a:r>
              <a:rPr sz="2200" spc="-60" dirty="0">
                <a:latin typeface="Calibri"/>
                <a:cs typeface="Calibri"/>
              </a:rPr>
              <a:t>f</a:t>
            </a:r>
            <a:r>
              <a:rPr sz="2200" spc="-10" dirty="0">
                <a:latin typeface="Calibri"/>
                <a:cs typeface="Calibri"/>
              </a:rPr>
              <a:t>ai</a:t>
            </a:r>
            <a:r>
              <a:rPr sz="2200" dirty="0">
                <a:latin typeface="Calibri"/>
                <a:cs typeface="Calibri"/>
              </a:rPr>
              <a:t>l</a:t>
            </a:r>
            <a:r>
              <a:rPr sz="2200" spc="-15" dirty="0">
                <a:latin typeface="Calibri"/>
                <a:cs typeface="Calibri"/>
              </a:rPr>
              <a:t>ed</a:t>
            </a:r>
            <a:r>
              <a:rPr sz="2200" spc="-10" dirty="0">
                <a:latin typeface="Times New Roman"/>
                <a:cs typeface="Times New Roman"/>
              </a:rPr>
              <a:t> </a:t>
            </a:r>
            <a:r>
              <a:rPr sz="2200" spc="-20" dirty="0">
                <a:latin typeface="Calibri"/>
                <a:cs typeface="Calibri"/>
              </a:rPr>
              <a:t>node.</a:t>
            </a:r>
            <a:endParaRPr sz="22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fld id="{81D60167-4931-47E6-BA6A-407CBD079E47}" type="slidenum">
              <a:rPr spc="-10" dirty="0">
                <a:latin typeface="Calibri"/>
                <a:cs typeface="Calibri"/>
              </a:rPr>
              <a:pPr marL="25400">
                <a:lnSpc>
                  <a:spcPct val="100000"/>
                </a:lnSpc>
              </a:pPr>
              <a:t>11</a:t>
            </a:fld>
            <a:endParaRPr spc="-1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90245">
              <a:lnSpc>
                <a:spcPct val="100000"/>
              </a:lnSpc>
            </a:pPr>
            <a:r>
              <a:rPr sz="4000" b="0" spc="-40" dirty="0">
                <a:solidFill>
                  <a:srgbClr val="000000"/>
                </a:solidFill>
                <a:latin typeface="Calibri"/>
                <a:cs typeface="Calibri"/>
              </a:rPr>
              <a:t>W</a:t>
            </a:r>
            <a:r>
              <a:rPr sz="4000" b="0" spc="-105" dirty="0">
                <a:solidFill>
                  <a:srgbClr val="000000"/>
                </a:solidFill>
                <a:latin typeface="Calibri"/>
                <a:cs typeface="Calibri"/>
              </a:rPr>
              <a:t>h</a:t>
            </a:r>
            <a:r>
              <a:rPr sz="4000" b="0" spc="-20" dirty="0">
                <a:solidFill>
                  <a:srgbClr val="000000"/>
                </a:solidFill>
                <a:latin typeface="Calibri"/>
                <a:cs typeface="Calibri"/>
              </a:rPr>
              <a:t>y</a:t>
            </a:r>
            <a:r>
              <a:rPr sz="4000" b="0" spc="-95" dirty="0">
                <a:solidFill>
                  <a:srgbClr val="000000"/>
                </a:solidFill>
                <a:latin typeface="Times New Roman"/>
                <a:cs typeface="Times New Roman"/>
              </a:rPr>
              <a:t> </a:t>
            </a:r>
            <a:r>
              <a:rPr sz="4000" b="0" spc="-5" dirty="0">
                <a:solidFill>
                  <a:srgbClr val="000000"/>
                </a:solidFill>
                <a:latin typeface="Calibri"/>
                <a:cs typeface="Calibri"/>
              </a:rPr>
              <a:t>D</a:t>
            </a:r>
            <a:r>
              <a:rPr sz="4000" b="0" dirty="0">
                <a:solidFill>
                  <a:srgbClr val="000000"/>
                </a:solidFill>
                <a:latin typeface="Calibri"/>
                <a:cs typeface="Calibri"/>
              </a:rPr>
              <a:t>i</a:t>
            </a:r>
            <a:r>
              <a:rPr sz="4000" b="0" spc="-70" dirty="0">
                <a:solidFill>
                  <a:srgbClr val="000000"/>
                </a:solidFill>
                <a:latin typeface="Calibri"/>
                <a:cs typeface="Calibri"/>
              </a:rPr>
              <a:t>s</a:t>
            </a:r>
            <a:r>
              <a:rPr sz="4000" b="0" spc="-15" dirty="0">
                <a:solidFill>
                  <a:srgbClr val="000000"/>
                </a:solidFill>
                <a:latin typeface="Calibri"/>
                <a:cs typeface="Calibri"/>
              </a:rPr>
              <a:t>tri</a:t>
            </a:r>
            <a:r>
              <a:rPr sz="4000" b="0" spc="-5" dirty="0">
                <a:solidFill>
                  <a:srgbClr val="000000"/>
                </a:solidFill>
                <a:latin typeface="Calibri"/>
                <a:cs typeface="Calibri"/>
              </a:rPr>
              <a:t>bu</a:t>
            </a:r>
            <a:r>
              <a:rPr sz="4000" b="0" spc="-50" dirty="0">
                <a:solidFill>
                  <a:srgbClr val="000000"/>
                </a:solidFill>
                <a:latin typeface="Calibri"/>
                <a:cs typeface="Calibri"/>
              </a:rPr>
              <a:t>t</a:t>
            </a:r>
            <a:r>
              <a:rPr sz="4000" b="0" spc="-25" dirty="0">
                <a:solidFill>
                  <a:srgbClr val="000000"/>
                </a:solidFill>
                <a:latin typeface="Calibri"/>
                <a:cs typeface="Calibri"/>
              </a:rPr>
              <a:t>ed</a:t>
            </a:r>
            <a:r>
              <a:rPr sz="4000" b="0" spc="-100" dirty="0">
                <a:solidFill>
                  <a:srgbClr val="000000"/>
                </a:solidFill>
                <a:latin typeface="Times New Roman"/>
                <a:cs typeface="Times New Roman"/>
              </a:rPr>
              <a:t> </a:t>
            </a:r>
            <a:r>
              <a:rPr sz="4000" b="0" spc="-5" dirty="0">
                <a:solidFill>
                  <a:srgbClr val="000000"/>
                </a:solidFill>
                <a:latin typeface="Calibri"/>
                <a:cs typeface="Calibri"/>
              </a:rPr>
              <a:t>Comput</a:t>
            </a:r>
            <a:r>
              <a:rPr sz="4000" b="0"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3" name="object 3"/>
          <p:cNvSpPr txBox="1"/>
          <p:nvPr/>
        </p:nvSpPr>
        <p:spPr>
          <a:xfrm>
            <a:off x="690471" y="1025557"/>
            <a:ext cx="7360920" cy="32492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1700" dirty="0">
                <a:latin typeface="Calibri"/>
                <a:cs typeface="Calibri"/>
              </a:rPr>
              <a:t>N</a:t>
            </a:r>
            <a:r>
              <a:rPr sz="1700" spc="-15" dirty="0">
                <a:latin typeface="Calibri"/>
                <a:cs typeface="Calibri"/>
              </a:rPr>
              <a:t>a</a:t>
            </a:r>
            <a:r>
              <a:rPr sz="1700" dirty="0">
                <a:latin typeface="Calibri"/>
                <a:cs typeface="Calibri"/>
              </a:rPr>
              <a:t>t</a:t>
            </a:r>
            <a:r>
              <a:rPr sz="1700" spc="5" dirty="0">
                <a:latin typeface="Calibri"/>
                <a:cs typeface="Calibri"/>
              </a:rPr>
              <a:t>u</a:t>
            </a:r>
            <a:r>
              <a:rPr sz="1700" spc="-20" dirty="0">
                <a:latin typeface="Calibri"/>
                <a:cs typeface="Calibri"/>
              </a:rPr>
              <a:t>r</a:t>
            </a:r>
            <a:r>
              <a:rPr sz="1700" dirty="0">
                <a:latin typeface="Calibri"/>
                <a:cs typeface="Calibri"/>
              </a:rPr>
              <a:t>e</a:t>
            </a:r>
            <a:r>
              <a:rPr sz="1700" spc="-75" dirty="0">
                <a:latin typeface="Times New Roman"/>
                <a:cs typeface="Times New Roman"/>
              </a:rPr>
              <a:t> </a:t>
            </a:r>
            <a:r>
              <a:rPr sz="1700" spc="-5" dirty="0">
                <a:latin typeface="Calibri"/>
                <a:cs typeface="Calibri"/>
              </a:rPr>
              <a:t>o</a:t>
            </a:r>
            <a:r>
              <a:rPr sz="1700" dirty="0">
                <a:latin typeface="Calibri"/>
                <a:cs typeface="Calibri"/>
              </a:rPr>
              <a:t>f</a:t>
            </a:r>
            <a:r>
              <a:rPr sz="1700" spc="-35" dirty="0">
                <a:latin typeface="Times New Roman"/>
                <a:cs typeface="Times New Roman"/>
              </a:rPr>
              <a:t> </a:t>
            </a:r>
            <a:r>
              <a:rPr sz="1700" dirty="0">
                <a:latin typeface="Calibri"/>
                <a:cs typeface="Calibri"/>
              </a:rPr>
              <a:t>appli</a:t>
            </a:r>
            <a:r>
              <a:rPr sz="1700" spc="-20" dirty="0">
                <a:latin typeface="Calibri"/>
                <a:cs typeface="Calibri"/>
              </a:rPr>
              <a:t>c</a:t>
            </a:r>
            <a:r>
              <a:rPr sz="1700" spc="-15" dirty="0">
                <a:latin typeface="Calibri"/>
                <a:cs typeface="Calibri"/>
              </a:rPr>
              <a:t>a</a:t>
            </a:r>
            <a:r>
              <a:rPr sz="1700" dirty="0">
                <a:latin typeface="Calibri"/>
                <a:cs typeface="Calibri"/>
              </a:rPr>
              <a:t>ti</a:t>
            </a:r>
            <a:r>
              <a:rPr sz="1700" spc="-5" dirty="0">
                <a:latin typeface="Calibri"/>
                <a:cs typeface="Calibri"/>
              </a:rPr>
              <a:t>on</a:t>
            </a:r>
            <a:endParaRPr sz="1700">
              <a:latin typeface="Calibri"/>
              <a:cs typeface="Calibri"/>
            </a:endParaRPr>
          </a:p>
          <a:p>
            <a:pPr marL="355600" indent="-342900">
              <a:lnSpc>
                <a:spcPts val="2030"/>
              </a:lnSpc>
              <a:buFont typeface="Arial"/>
              <a:buChar char="•"/>
              <a:tabLst>
                <a:tab pos="355600" algn="l"/>
              </a:tabLst>
            </a:pPr>
            <a:r>
              <a:rPr sz="1700" spc="-45" dirty="0">
                <a:latin typeface="Calibri"/>
                <a:cs typeface="Calibri"/>
              </a:rPr>
              <a:t>P</a:t>
            </a:r>
            <a:r>
              <a:rPr sz="1700" dirty="0">
                <a:latin typeface="Calibri"/>
                <a:cs typeface="Calibri"/>
              </a:rPr>
              <a:t>e</a:t>
            </a:r>
            <a:r>
              <a:rPr sz="1700" spc="5" dirty="0">
                <a:latin typeface="Calibri"/>
                <a:cs typeface="Calibri"/>
              </a:rPr>
              <a:t>r</a:t>
            </a:r>
            <a:r>
              <a:rPr sz="1700" spc="-40" dirty="0">
                <a:latin typeface="Calibri"/>
                <a:cs typeface="Calibri"/>
              </a:rPr>
              <a:t>f</a:t>
            </a:r>
            <a:r>
              <a:rPr sz="1700" spc="-5" dirty="0">
                <a:latin typeface="Calibri"/>
                <a:cs typeface="Calibri"/>
              </a:rPr>
              <a:t>o</a:t>
            </a:r>
            <a:r>
              <a:rPr sz="1700" spc="5" dirty="0">
                <a:latin typeface="Calibri"/>
                <a:cs typeface="Calibri"/>
              </a:rPr>
              <a:t>r</a:t>
            </a:r>
            <a:r>
              <a:rPr sz="1700" spc="-5" dirty="0">
                <a:latin typeface="Calibri"/>
                <a:cs typeface="Calibri"/>
              </a:rPr>
              <a:t>m</a:t>
            </a:r>
            <a:r>
              <a:rPr sz="1700" dirty="0">
                <a:latin typeface="Calibri"/>
                <a:cs typeface="Calibri"/>
              </a:rPr>
              <a:t>ance</a:t>
            </a:r>
            <a:endParaRPr sz="1700">
              <a:latin typeface="Calibri"/>
              <a:cs typeface="Calibri"/>
            </a:endParaRPr>
          </a:p>
          <a:p>
            <a:pPr marL="756285" lvl="1" indent="-286385">
              <a:lnSpc>
                <a:spcPts val="2630"/>
              </a:lnSpc>
              <a:buFont typeface="Arial"/>
              <a:buChar char="–"/>
              <a:tabLst>
                <a:tab pos="756920" algn="l"/>
              </a:tabLst>
            </a:pPr>
            <a:r>
              <a:rPr sz="2200" spc="-20" dirty="0">
                <a:latin typeface="Calibri"/>
                <a:cs typeface="Calibri"/>
              </a:rPr>
              <a:t>C</a:t>
            </a:r>
            <a:r>
              <a:rPr sz="2200" spc="-5" dirty="0">
                <a:latin typeface="Calibri"/>
                <a:cs typeface="Calibri"/>
              </a:rPr>
              <a:t>o</a:t>
            </a:r>
            <a:r>
              <a:rPr sz="2200" spc="-15" dirty="0">
                <a:latin typeface="Calibri"/>
                <a:cs typeface="Calibri"/>
              </a:rPr>
              <a:t>mpu</a:t>
            </a:r>
            <a:r>
              <a:rPr sz="2200" spc="-25" dirty="0">
                <a:latin typeface="Calibri"/>
                <a:cs typeface="Calibri"/>
              </a:rPr>
              <a:t>t</a:t>
            </a:r>
            <a:r>
              <a:rPr sz="2200" dirty="0">
                <a:latin typeface="Calibri"/>
                <a:cs typeface="Calibri"/>
              </a:rPr>
              <a:t>i</a:t>
            </a:r>
            <a:r>
              <a:rPr sz="2200" spc="-20" dirty="0">
                <a:latin typeface="Calibri"/>
                <a:cs typeface="Calibri"/>
              </a:rPr>
              <a:t>n</a:t>
            </a:r>
            <a:r>
              <a:rPr sz="2200" spc="-15" dirty="0">
                <a:latin typeface="Calibri"/>
                <a:cs typeface="Calibri"/>
              </a:rPr>
              <a:t>g</a:t>
            </a:r>
            <a:r>
              <a:rPr sz="2200" spc="-55" dirty="0">
                <a:latin typeface="Times New Roman"/>
                <a:cs typeface="Times New Roman"/>
              </a:rPr>
              <a:t> </a:t>
            </a:r>
            <a:r>
              <a:rPr sz="2200" dirty="0">
                <a:latin typeface="Calibri"/>
                <a:cs typeface="Calibri"/>
              </a:rPr>
              <a:t>i</a:t>
            </a:r>
            <a:r>
              <a:rPr sz="2200" spc="-40" dirty="0">
                <a:latin typeface="Calibri"/>
                <a:cs typeface="Calibri"/>
              </a:rPr>
              <a:t>nt</a:t>
            </a:r>
            <a:r>
              <a:rPr sz="2200" spc="-15" dirty="0">
                <a:latin typeface="Calibri"/>
                <a:cs typeface="Calibri"/>
              </a:rPr>
              <a:t>ens</a:t>
            </a:r>
            <a:r>
              <a:rPr sz="2200" spc="-10" dirty="0">
                <a:latin typeface="Calibri"/>
                <a:cs typeface="Calibri"/>
              </a:rPr>
              <a:t>i</a:t>
            </a:r>
            <a:r>
              <a:rPr sz="2200" spc="-30" dirty="0">
                <a:latin typeface="Calibri"/>
                <a:cs typeface="Calibri"/>
              </a:rPr>
              <a:t>v</a:t>
            </a:r>
            <a:r>
              <a:rPr sz="2200" spc="-15" dirty="0">
                <a:latin typeface="Calibri"/>
                <a:cs typeface="Calibri"/>
              </a:rPr>
              <a:t>e</a:t>
            </a:r>
            <a:endParaRPr sz="2200">
              <a:latin typeface="Calibri"/>
              <a:cs typeface="Calibri"/>
            </a:endParaRPr>
          </a:p>
          <a:p>
            <a:pPr marL="1155700" marR="822960" lvl="2" indent="-228600">
              <a:lnSpc>
                <a:spcPts val="1540"/>
              </a:lnSpc>
              <a:spcBef>
                <a:spcPts val="390"/>
              </a:spcBef>
              <a:buFont typeface="Arial"/>
              <a:buChar char="•"/>
              <a:tabLst>
                <a:tab pos="1156335" algn="l"/>
              </a:tabLst>
            </a:pPr>
            <a:r>
              <a:rPr sz="1600" spc="-15" dirty="0">
                <a:latin typeface="Calibri"/>
                <a:cs typeface="Calibri"/>
              </a:rPr>
              <a:t>T</a:t>
            </a:r>
            <a:r>
              <a:rPr sz="1600" spc="-10" dirty="0">
                <a:latin typeface="Calibri"/>
                <a:cs typeface="Calibri"/>
              </a:rPr>
              <a:t>he</a:t>
            </a:r>
            <a:r>
              <a:rPr sz="1600" spc="-40" dirty="0">
                <a:latin typeface="Times New Roman"/>
                <a:cs typeface="Times New Roman"/>
              </a:rPr>
              <a:t> </a:t>
            </a:r>
            <a:r>
              <a:rPr sz="1600" spc="-35" dirty="0">
                <a:latin typeface="Calibri"/>
                <a:cs typeface="Calibri"/>
              </a:rPr>
              <a:t>t</a:t>
            </a:r>
            <a:r>
              <a:rPr sz="1600" spc="-10" dirty="0">
                <a:latin typeface="Calibri"/>
                <a:cs typeface="Calibri"/>
              </a:rPr>
              <a:t>ask</a:t>
            </a:r>
            <a:r>
              <a:rPr sz="1600" spc="-35" dirty="0">
                <a:latin typeface="Times New Roman"/>
                <a:cs typeface="Times New Roman"/>
              </a:rPr>
              <a:t> </a:t>
            </a:r>
            <a:r>
              <a:rPr sz="1600" spc="-25" dirty="0">
                <a:latin typeface="Calibri"/>
                <a:cs typeface="Calibri"/>
              </a:rPr>
              <a:t>c</a:t>
            </a:r>
            <a:r>
              <a:rPr sz="1600" spc="-15" dirty="0">
                <a:latin typeface="Calibri"/>
                <a:cs typeface="Calibri"/>
              </a:rPr>
              <a:t>ou</a:t>
            </a:r>
            <a:r>
              <a:rPr sz="1600" dirty="0">
                <a:latin typeface="Calibri"/>
                <a:cs typeface="Calibri"/>
              </a:rPr>
              <a:t>l</a:t>
            </a:r>
            <a:r>
              <a:rPr sz="1600" spc="-10" dirty="0">
                <a:latin typeface="Calibri"/>
                <a:cs typeface="Calibri"/>
              </a:rPr>
              <a:t>d</a:t>
            </a:r>
            <a:r>
              <a:rPr sz="1600" spc="-40" dirty="0">
                <a:latin typeface="Times New Roman"/>
                <a:cs typeface="Times New Roman"/>
              </a:rPr>
              <a:t> </a:t>
            </a:r>
            <a:r>
              <a:rPr sz="1600" spc="-25" dirty="0">
                <a:latin typeface="Calibri"/>
                <a:cs typeface="Calibri"/>
              </a:rPr>
              <a:t>c</a:t>
            </a:r>
            <a:r>
              <a:rPr sz="1600" spc="-15" dirty="0">
                <a:latin typeface="Calibri"/>
                <a:cs typeface="Calibri"/>
              </a:rPr>
              <a:t>onsum</a:t>
            </a:r>
            <a:r>
              <a:rPr sz="1600" spc="-10" dirty="0">
                <a:latin typeface="Calibri"/>
                <a:cs typeface="Calibri"/>
              </a:rPr>
              <a:t>e</a:t>
            </a:r>
            <a:r>
              <a:rPr sz="1600" spc="-3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dirty="0">
                <a:latin typeface="Calibri"/>
                <a:cs typeface="Calibri"/>
              </a:rPr>
              <a:t>l</a:t>
            </a:r>
            <a:r>
              <a:rPr sz="1600" spc="-15" dirty="0">
                <a:latin typeface="Calibri"/>
                <a:cs typeface="Calibri"/>
              </a:rPr>
              <a:t>o</a:t>
            </a:r>
            <a:r>
              <a:rPr sz="1600" spc="-10" dirty="0">
                <a:latin typeface="Calibri"/>
                <a:cs typeface="Calibri"/>
              </a:rPr>
              <a:t>t</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25" dirty="0">
                <a:latin typeface="Times New Roman"/>
                <a:cs typeface="Times New Roman"/>
              </a:rPr>
              <a:t> </a:t>
            </a:r>
            <a:r>
              <a:rPr sz="1600" spc="-10" dirty="0">
                <a:latin typeface="Calibri"/>
                <a:cs typeface="Calibri"/>
              </a:rPr>
              <a:t>time</a:t>
            </a:r>
            <a:r>
              <a:rPr sz="1600" spc="-45"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15" dirty="0">
                <a:latin typeface="Calibri"/>
                <a:cs typeface="Calibri"/>
              </a:rPr>
              <a:t>n</a:t>
            </a:r>
            <a:r>
              <a:rPr sz="1600" spc="-5" dirty="0">
                <a:latin typeface="Calibri"/>
                <a:cs typeface="Calibri"/>
              </a:rPr>
              <a:t>g.</a:t>
            </a:r>
            <a:r>
              <a:rPr sz="1600" spc="-60"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15" dirty="0">
                <a:latin typeface="Times New Roman"/>
                <a:cs typeface="Times New Roman"/>
              </a:rPr>
              <a:t> </a:t>
            </a:r>
            <a:r>
              <a:rPr sz="1600" spc="-40" dirty="0">
                <a:latin typeface="Calibri"/>
                <a:cs typeface="Calibri"/>
              </a:rPr>
              <a:t>e</a:t>
            </a:r>
            <a:r>
              <a:rPr sz="1600" spc="-30" dirty="0">
                <a:latin typeface="Calibri"/>
                <a:cs typeface="Calibri"/>
              </a:rPr>
              <a:t>x</a:t>
            </a:r>
            <a:r>
              <a:rPr sz="1600" spc="-10" dirty="0">
                <a:latin typeface="Calibri"/>
                <a:cs typeface="Calibri"/>
              </a:rPr>
              <a:t>amp</a:t>
            </a:r>
            <a:r>
              <a:rPr sz="1600" dirty="0">
                <a:latin typeface="Calibri"/>
                <a:cs typeface="Calibri"/>
              </a:rPr>
              <a:t>l</a:t>
            </a:r>
            <a:r>
              <a:rPr sz="1600" spc="-10" dirty="0">
                <a:latin typeface="Calibri"/>
                <a:cs typeface="Calibri"/>
              </a:rPr>
              <a:t>e,</a:t>
            </a:r>
            <a:r>
              <a:rPr sz="1600" spc="-5" dirty="0">
                <a:latin typeface="Times New Roman"/>
                <a:cs typeface="Times New Roman"/>
              </a:rPr>
              <a:t> </a:t>
            </a:r>
            <a:r>
              <a:rPr sz="1600" spc="-15" dirty="0">
                <a:latin typeface="Calibri"/>
                <a:cs typeface="Calibri"/>
              </a:rPr>
              <a:t>Compu</a:t>
            </a:r>
            <a:r>
              <a:rPr sz="1600" spc="-30" dirty="0">
                <a:latin typeface="Calibri"/>
                <a:cs typeface="Calibri"/>
              </a:rPr>
              <a:t>t</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5" dirty="0">
                <a:latin typeface="Calibri"/>
                <a:cs typeface="Calibri"/>
              </a:rPr>
              <a:t>Pi</a:t>
            </a:r>
            <a:r>
              <a:rPr sz="1600" spc="-40" dirty="0">
                <a:latin typeface="Times New Roman"/>
                <a:cs typeface="Times New Roman"/>
              </a:rPr>
              <a:t> </a:t>
            </a:r>
            <a:r>
              <a:rPr sz="1600" spc="-35" dirty="0">
                <a:latin typeface="Calibri"/>
                <a:cs typeface="Calibri"/>
              </a:rPr>
              <a:t>v</a:t>
            </a:r>
            <a:r>
              <a:rPr sz="1600" spc="-10" dirty="0">
                <a:latin typeface="Calibri"/>
                <a:cs typeface="Calibri"/>
              </a:rPr>
              <a:t>a</a:t>
            </a:r>
            <a:r>
              <a:rPr sz="1600" dirty="0">
                <a:latin typeface="Calibri"/>
                <a:cs typeface="Calibri"/>
              </a:rPr>
              <a:t>l</a:t>
            </a:r>
            <a:r>
              <a:rPr sz="1600" spc="-15" dirty="0">
                <a:latin typeface="Calibri"/>
                <a:cs typeface="Calibri"/>
              </a:rPr>
              <a:t>u</a:t>
            </a:r>
            <a:r>
              <a:rPr sz="1600" spc="-10" dirty="0">
                <a:latin typeface="Calibri"/>
                <a:cs typeface="Calibri"/>
              </a:rPr>
              <a:t>e</a:t>
            </a:r>
            <a:r>
              <a:rPr sz="1600" spc="-40" dirty="0">
                <a:latin typeface="Times New Roman"/>
                <a:cs typeface="Times New Roman"/>
              </a:rPr>
              <a:t> </a:t>
            </a:r>
            <a:r>
              <a:rPr sz="1600" spc="-15" dirty="0">
                <a:latin typeface="Calibri"/>
                <a:cs typeface="Calibri"/>
              </a:rPr>
              <a:t>us</a:t>
            </a:r>
            <a:r>
              <a:rPr sz="1600" spc="-5" dirty="0">
                <a:latin typeface="Calibri"/>
                <a:cs typeface="Calibri"/>
              </a:rPr>
              <a:t>i</a:t>
            </a:r>
            <a:r>
              <a:rPr sz="1600" spc="-15" dirty="0">
                <a:latin typeface="Calibri"/>
                <a:cs typeface="Calibri"/>
              </a:rPr>
              <a:t>n</a:t>
            </a:r>
            <a:r>
              <a:rPr sz="1600" spc="-10" dirty="0">
                <a:latin typeface="Calibri"/>
                <a:cs typeface="Calibri"/>
              </a:rPr>
              <a:t>g</a:t>
            </a:r>
            <a:r>
              <a:rPr sz="1600" spc="-60" dirty="0">
                <a:latin typeface="Times New Roman"/>
                <a:cs typeface="Times New Roman"/>
              </a:rPr>
              <a:t> </a:t>
            </a:r>
            <a:r>
              <a:rPr sz="1600" spc="-15" dirty="0">
                <a:latin typeface="Calibri"/>
                <a:cs typeface="Calibri"/>
              </a:rPr>
              <a:t>Mo</a:t>
            </a:r>
            <a:r>
              <a:rPr sz="1600" spc="-20" dirty="0">
                <a:latin typeface="Calibri"/>
                <a:cs typeface="Calibri"/>
              </a:rPr>
              <a:t>nt</a:t>
            </a:r>
            <a:r>
              <a:rPr sz="1600" spc="-10" dirty="0">
                <a:latin typeface="Calibri"/>
                <a:cs typeface="Calibri"/>
              </a:rPr>
              <a:t>e</a:t>
            </a:r>
            <a:r>
              <a:rPr sz="1600" spc="-40" dirty="0">
                <a:latin typeface="Times New Roman"/>
                <a:cs typeface="Times New Roman"/>
              </a:rPr>
              <a:t> </a:t>
            </a:r>
            <a:r>
              <a:rPr sz="1600" spc="-15" dirty="0">
                <a:latin typeface="Calibri"/>
                <a:cs typeface="Calibri"/>
              </a:rPr>
              <a:t>Car</a:t>
            </a:r>
            <a:r>
              <a:rPr sz="1600" spc="-10" dirty="0">
                <a:latin typeface="Calibri"/>
                <a:cs typeface="Calibri"/>
              </a:rPr>
              <a:t>lo</a:t>
            </a:r>
            <a:r>
              <a:rPr sz="1600" spc="-35" dirty="0">
                <a:latin typeface="Times New Roman"/>
                <a:cs typeface="Times New Roman"/>
              </a:rPr>
              <a:t> </a:t>
            </a:r>
            <a:r>
              <a:rPr sz="1600" spc="-15" dirty="0">
                <a:latin typeface="Calibri"/>
                <a:cs typeface="Calibri"/>
              </a:rPr>
              <a:t>s</a:t>
            </a:r>
            <a:r>
              <a:rPr sz="1600" spc="-10" dirty="0">
                <a:latin typeface="Calibri"/>
                <a:cs typeface="Calibri"/>
              </a:rPr>
              <a:t>imulat</a:t>
            </a:r>
            <a:r>
              <a:rPr sz="1600" dirty="0">
                <a:latin typeface="Calibri"/>
                <a:cs typeface="Calibri"/>
              </a:rPr>
              <a:t>i</a:t>
            </a:r>
            <a:r>
              <a:rPr sz="1600" spc="-15" dirty="0">
                <a:latin typeface="Calibri"/>
                <a:cs typeface="Calibri"/>
              </a:rPr>
              <a:t>on</a:t>
            </a:r>
            <a:endParaRPr sz="1600">
              <a:latin typeface="Calibri"/>
              <a:cs typeface="Calibri"/>
            </a:endParaRPr>
          </a:p>
          <a:p>
            <a:pPr marL="756285" lvl="1" indent="-286385">
              <a:lnSpc>
                <a:spcPts val="2630"/>
              </a:lnSpc>
              <a:buFont typeface="Arial"/>
              <a:buChar char="–"/>
              <a:tabLst>
                <a:tab pos="756920" algn="l"/>
              </a:tabLst>
            </a:pPr>
            <a:r>
              <a:rPr sz="2200" spc="-20" dirty="0">
                <a:latin typeface="Calibri"/>
                <a:cs typeface="Calibri"/>
              </a:rPr>
              <a:t>D</a:t>
            </a:r>
            <a:r>
              <a:rPr sz="2200" spc="-35" dirty="0">
                <a:latin typeface="Calibri"/>
                <a:cs typeface="Calibri"/>
              </a:rPr>
              <a:t>a</a:t>
            </a:r>
            <a:r>
              <a:rPr sz="2200" spc="-40" dirty="0">
                <a:latin typeface="Calibri"/>
                <a:cs typeface="Calibri"/>
              </a:rPr>
              <a:t>t</a:t>
            </a:r>
            <a:r>
              <a:rPr sz="2200" spc="-15" dirty="0">
                <a:latin typeface="Calibri"/>
                <a:cs typeface="Calibri"/>
              </a:rPr>
              <a:t>a</a:t>
            </a:r>
            <a:r>
              <a:rPr sz="2200" spc="-55" dirty="0">
                <a:latin typeface="Times New Roman"/>
                <a:cs typeface="Times New Roman"/>
              </a:rPr>
              <a:t> </a:t>
            </a:r>
            <a:r>
              <a:rPr sz="2200" dirty="0">
                <a:latin typeface="Calibri"/>
                <a:cs typeface="Calibri"/>
              </a:rPr>
              <a:t>i</a:t>
            </a:r>
            <a:r>
              <a:rPr sz="2200" spc="-30" dirty="0">
                <a:latin typeface="Calibri"/>
                <a:cs typeface="Calibri"/>
              </a:rPr>
              <a:t>n</a:t>
            </a:r>
            <a:r>
              <a:rPr sz="2200" spc="-40" dirty="0">
                <a:latin typeface="Calibri"/>
                <a:cs typeface="Calibri"/>
              </a:rPr>
              <a:t>t</a:t>
            </a:r>
            <a:r>
              <a:rPr sz="2200" spc="-15" dirty="0">
                <a:latin typeface="Calibri"/>
                <a:cs typeface="Calibri"/>
              </a:rPr>
              <a:t>ens</a:t>
            </a:r>
            <a:r>
              <a:rPr sz="2200" spc="-10" dirty="0">
                <a:latin typeface="Calibri"/>
                <a:cs typeface="Calibri"/>
              </a:rPr>
              <a:t>i</a:t>
            </a:r>
            <a:r>
              <a:rPr sz="2200" spc="-35" dirty="0">
                <a:latin typeface="Calibri"/>
                <a:cs typeface="Calibri"/>
              </a:rPr>
              <a:t>v</a:t>
            </a:r>
            <a:r>
              <a:rPr sz="2200" spc="-15" dirty="0">
                <a:latin typeface="Calibri"/>
                <a:cs typeface="Calibri"/>
              </a:rPr>
              <a:t>e</a:t>
            </a:r>
            <a:endParaRPr sz="2200">
              <a:latin typeface="Calibri"/>
              <a:cs typeface="Calibri"/>
            </a:endParaRPr>
          </a:p>
          <a:p>
            <a:pPr marL="1155700" marR="169545" lvl="2" indent="-228600">
              <a:lnSpc>
                <a:spcPts val="1540"/>
              </a:lnSpc>
              <a:spcBef>
                <a:spcPts val="390"/>
              </a:spcBef>
              <a:buFont typeface="Arial"/>
              <a:buChar char="•"/>
              <a:tabLst>
                <a:tab pos="1156335" algn="l"/>
              </a:tabLst>
            </a:pPr>
            <a:r>
              <a:rPr sz="1600" spc="-15" dirty="0">
                <a:latin typeface="Calibri"/>
                <a:cs typeface="Calibri"/>
              </a:rPr>
              <a:t>T</a:t>
            </a:r>
            <a:r>
              <a:rPr sz="1600" spc="-10" dirty="0">
                <a:latin typeface="Calibri"/>
                <a:cs typeface="Calibri"/>
              </a:rPr>
              <a:t>he</a:t>
            </a:r>
            <a:r>
              <a:rPr sz="1600" spc="-40" dirty="0">
                <a:latin typeface="Times New Roman"/>
                <a:cs typeface="Times New Roman"/>
              </a:rPr>
              <a:t> </a:t>
            </a:r>
            <a:r>
              <a:rPr sz="1600" spc="-35" dirty="0">
                <a:latin typeface="Calibri"/>
                <a:cs typeface="Calibri"/>
              </a:rPr>
              <a:t>t</a:t>
            </a:r>
            <a:r>
              <a:rPr sz="1600" spc="-10" dirty="0">
                <a:latin typeface="Calibri"/>
                <a:cs typeface="Calibri"/>
              </a:rPr>
              <a:t>ask</a:t>
            </a:r>
            <a:r>
              <a:rPr sz="1600" spc="-35" dirty="0">
                <a:latin typeface="Times New Roman"/>
                <a:cs typeface="Times New Roman"/>
              </a:rPr>
              <a:t> </a:t>
            </a:r>
            <a:r>
              <a:rPr sz="1600" spc="-10" dirty="0">
                <a:latin typeface="Calibri"/>
                <a:cs typeface="Calibri"/>
              </a:rPr>
              <a:t>t</a:t>
            </a:r>
            <a:r>
              <a:rPr sz="1600" spc="-15" dirty="0">
                <a:latin typeface="Calibri"/>
                <a:cs typeface="Calibri"/>
              </a:rPr>
              <a:t>h</a:t>
            </a:r>
            <a:r>
              <a:rPr sz="1600" spc="-20" dirty="0">
                <a:latin typeface="Calibri"/>
                <a:cs typeface="Calibri"/>
              </a:rPr>
              <a:t>a</a:t>
            </a:r>
            <a:r>
              <a:rPr sz="1600" spc="-10" dirty="0">
                <a:latin typeface="Calibri"/>
                <a:cs typeface="Calibri"/>
              </a:rPr>
              <a:t>t</a:t>
            </a:r>
            <a:r>
              <a:rPr sz="1600" spc="-50" dirty="0">
                <a:latin typeface="Times New Roman"/>
                <a:cs typeface="Times New Roman"/>
              </a:rPr>
              <a:t> </a:t>
            </a:r>
            <a:r>
              <a:rPr sz="1600" spc="-15" dirty="0">
                <a:latin typeface="Calibri"/>
                <a:cs typeface="Calibri"/>
              </a:rPr>
              <a:t>dea</a:t>
            </a:r>
            <a:r>
              <a:rPr sz="1600" dirty="0">
                <a:latin typeface="Calibri"/>
                <a:cs typeface="Calibri"/>
              </a:rPr>
              <a:t>l</a:t>
            </a:r>
            <a:r>
              <a:rPr sz="1600" spc="-10" dirty="0">
                <a:latin typeface="Calibri"/>
                <a:cs typeface="Calibri"/>
              </a:rPr>
              <a:t>s</a:t>
            </a:r>
            <a:r>
              <a:rPr sz="1600" spc="-55" dirty="0">
                <a:latin typeface="Times New Roman"/>
                <a:cs typeface="Times New Roman"/>
              </a:rPr>
              <a:t> </a:t>
            </a:r>
            <a:r>
              <a:rPr sz="1600" spc="-10" dirty="0">
                <a:latin typeface="Calibri"/>
                <a:cs typeface="Calibri"/>
              </a:rPr>
              <a:t>wi</a:t>
            </a:r>
            <a:r>
              <a:rPr sz="1600" spc="-5" dirty="0">
                <a:latin typeface="Calibri"/>
                <a:cs typeface="Calibri"/>
              </a:rPr>
              <a:t>t</a:t>
            </a:r>
            <a:r>
              <a:rPr sz="1600" spc="-10" dirty="0">
                <a:latin typeface="Calibri"/>
                <a:cs typeface="Calibri"/>
              </a:rPr>
              <a:t>h</a:t>
            </a:r>
            <a:r>
              <a:rPr sz="1600" spc="-4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5" dirty="0">
                <a:latin typeface="Calibri"/>
                <a:cs typeface="Calibri"/>
              </a:rPr>
              <a:t>la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40" dirty="0">
                <a:latin typeface="Times New Roman"/>
                <a:cs typeface="Times New Roman"/>
              </a:rPr>
              <a:t> </a:t>
            </a:r>
            <a:r>
              <a:rPr sz="1600" spc="-10" dirty="0">
                <a:latin typeface="Calibri"/>
                <a:cs typeface="Calibri"/>
              </a:rPr>
              <a:t>amou</a:t>
            </a:r>
            <a:r>
              <a:rPr sz="1600" spc="-25" dirty="0">
                <a:latin typeface="Calibri"/>
                <a:cs typeface="Calibri"/>
              </a:rPr>
              <a:t>n</a:t>
            </a:r>
            <a:r>
              <a:rPr sz="1600" spc="-10" dirty="0">
                <a:latin typeface="Calibri"/>
                <a:cs typeface="Calibri"/>
              </a:rPr>
              <a:t>t</a:t>
            </a:r>
            <a:r>
              <a:rPr sz="1600" spc="-40" dirty="0">
                <a:latin typeface="Times New Roman"/>
                <a:cs typeface="Times New Roman"/>
              </a:rPr>
              <a:t> </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10" dirty="0">
                <a:latin typeface="Calibri"/>
                <a:cs typeface="Calibri"/>
              </a:rPr>
              <a:t>la</a:t>
            </a:r>
            <a:r>
              <a:rPr sz="1600" spc="-35" dirty="0">
                <a:latin typeface="Calibri"/>
                <a:cs typeface="Calibri"/>
              </a:rPr>
              <a:t>r</a:t>
            </a:r>
            <a:r>
              <a:rPr sz="1600" spc="-20" dirty="0">
                <a:latin typeface="Calibri"/>
                <a:cs typeface="Calibri"/>
              </a:rPr>
              <a:t>g</a:t>
            </a:r>
            <a:r>
              <a:rPr sz="1600" spc="-10" dirty="0">
                <a:latin typeface="Calibri"/>
                <a:cs typeface="Calibri"/>
              </a:rPr>
              <a:t>e</a:t>
            </a:r>
            <a:r>
              <a:rPr sz="1600" spc="-40" dirty="0">
                <a:latin typeface="Times New Roman"/>
                <a:cs typeface="Times New Roman"/>
              </a:rPr>
              <a:t> </a:t>
            </a:r>
            <a:r>
              <a:rPr sz="1600" spc="-15" dirty="0">
                <a:latin typeface="Calibri"/>
                <a:cs typeface="Calibri"/>
              </a:rPr>
              <a:t>s</a:t>
            </a:r>
            <a:r>
              <a:rPr sz="1600" spc="-5" dirty="0">
                <a:latin typeface="Calibri"/>
                <a:cs typeface="Calibri"/>
              </a:rPr>
              <a:t>i</a:t>
            </a:r>
            <a:r>
              <a:rPr sz="1600" spc="-40" dirty="0">
                <a:latin typeface="Calibri"/>
                <a:cs typeface="Calibri"/>
              </a:rPr>
              <a:t>z</a:t>
            </a:r>
            <a:r>
              <a:rPr sz="1600" spc="-10" dirty="0">
                <a:latin typeface="Calibri"/>
                <a:cs typeface="Calibri"/>
              </a:rPr>
              <a:t>e</a:t>
            </a:r>
            <a:r>
              <a:rPr sz="1600" spc="-40" dirty="0">
                <a:latin typeface="Times New Roman"/>
                <a:cs typeface="Times New Roman"/>
              </a:rPr>
              <a:t> </a:t>
            </a:r>
            <a:r>
              <a:rPr sz="1600" spc="-15" dirty="0">
                <a:latin typeface="Calibri"/>
                <a:cs typeface="Calibri"/>
              </a:rPr>
              <a:t>o</a:t>
            </a:r>
            <a:r>
              <a:rPr sz="1600" spc="-5" dirty="0">
                <a:latin typeface="Calibri"/>
                <a:cs typeface="Calibri"/>
              </a:rPr>
              <a:t>f</a:t>
            </a:r>
            <a:r>
              <a:rPr sz="1600" spc="-30" dirty="0">
                <a:latin typeface="Times New Roman"/>
                <a:cs typeface="Times New Roman"/>
              </a:rPr>
              <a:t> </a:t>
            </a:r>
            <a:r>
              <a:rPr sz="1600" spc="-5" dirty="0">
                <a:latin typeface="Calibri"/>
                <a:cs typeface="Calibri"/>
              </a:rPr>
              <a:t>files.</a:t>
            </a:r>
            <a:r>
              <a:rPr sz="1600" spc="-65"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40" dirty="0">
                <a:latin typeface="Calibri"/>
                <a:cs typeface="Calibri"/>
              </a:rPr>
              <a:t>e</a:t>
            </a:r>
            <a:r>
              <a:rPr sz="1600" spc="-30" dirty="0">
                <a:latin typeface="Calibri"/>
                <a:cs typeface="Calibri"/>
              </a:rPr>
              <a:t>x</a:t>
            </a:r>
            <a:r>
              <a:rPr sz="1600" spc="-10" dirty="0">
                <a:latin typeface="Calibri"/>
                <a:cs typeface="Calibri"/>
              </a:rPr>
              <a:t>amp</a:t>
            </a:r>
            <a:r>
              <a:rPr sz="1600" dirty="0">
                <a:latin typeface="Calibri"/>
                <a:cs typeface="Calibri"/>
              </a:rPr>
              <a:t>l</a:t>
            </a:r>
            <a:r>
              <a:rPr sz="1600" spc="-10" dirty="0">
                <a:latin typeface="Calibri"/>
                <a:cs typeface="Calibri"/>
              </a:rPr>
              <a:t>e,</a:t>
            </a:r>
            <a:r>
              <a:rPr sz="1600" spc="-5" dirty="0">
                <a:latin typeface="Times New Roman"/>
                <a:cs typeface="Times New Roman"/>
              </a:rPr>
              <a:t> </a:t>
            </a:r>
            <a:r>
              <a:rPr sz="1600" spc="-60" dirty="0">
                <a:latin typeface="Calibri"/>
                <a:cs typeface="Calibri"/>
              </a:rPr>
              <a:t>F</a:t>
            </a:r>
            <a:r>
              <a:rPr sz="1600" spc="-10" dirty="0">
                <a:latin typeface="Calibri"/>
                <a:cs typeface="Calibri"/>
              </a:rPr>
              <a:t>aceboo</a:t>
            </a:r>
            <a:r>
              <a:rPr sz="1600" spc="-20" dirty="0">
                <a:latin typeface="Calibri"/>
                <a:cs typeface="Calibri"/>
              </a:rPr>
              <a:t>k</a:t>
            </a:r>
            <a:r>
              <a:rPr sz="1600" spc="-5" dirty="0">
                <a:latin typeface="Calibri"/>
                <a:cs typeface="Calibri"/>
              </a:rPr>
              <a:t>,</a:t>
            </a:r>
            <a:r>
              <a:rPr sz="1600" dirty="0">
                <a:latin typeface="Times New Roman"/>
                <a:cs typeface="Times New Roman"/>
              </a:rPr>
              <a:t> </a:t>
            </a:r>
            <a:r>
              <a:rPr sz="1600" spc="-15" dirty="0">
                <a:latin typeface="Calibri"/>
                <a:cs typeface="Calibri"/>
              </a:rPr>
              <a:t>LHC(L</a:t>
            </a:r>
            <a:r>
              <a:rPr sz="1600" spc="-5" dirty="0">
                <a:latin typeface="Calibri"/>
                <a:cs typeface="Calibri"/>
              </a:rPr>
              <a:t>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20" dirty="0">
                <a:latin typeface="Times New Roman"/>
                <a:cs typeface="Times New Roman"/>
              </a:rPr>
              <a:t> </a:t>
            </a:r>
            <a:r>
              <a:rPr sz="1600" spc="-10" dirty="0">
                <a:latin typeface="Calibri"/>
                <a:cs typeface="Calibri"/>
              </a:rPr>
              <a:t>Ha</a:t>
            </a:r>
            <a:r>
              <a:rPr sz="1600" spc="-15" dirty="0">
                <a:latin typeface="Calibri"/>
                <a:cs typeface="Calibri"/>
              </a:rPr>
              <a:t>d</a:t>
            </a:r>
            <a:r>
              <a:rPr sz="1600" spc="-40" dirty="0">
                <a:latin typeface="Calibri"/>
                <a:cs typeface="Calibri"/>
              </a:rPr>
              <a:t>r</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5" dirty="0">
                <a:latin typeface="Calibri"/>
                <a:cs typeface="Calibri"/>
              </a:rPr>
              <a:t>Co</a:t>
            </a:r>
            <a:r>
              <a:rPr sz="1600" spc="-5" dirty="0">
                <a:latin typeface="Calibri"/>
                <a:cs typeface="Calibri"/>
              </a:rPr>
              <a:t>lli</a:t>
            </a:r>
            <a:r>
              <a:rPr sz="1600" spc="-15" dirty="0">
                <a:latin typeface="Calibri"/>
                <a:cs typeface="Calibri"/>
              </a:rPr>
              <a:t>der</a:t>
            </a:r>
            <a:r>
              <a:rPr sz="1600" spc="-5" dirty="0">
                <a:latin typeface="Calibri"/>
                <a:cs typeface="Calibri"/>
              </a:rPr>
              <a:t>)</a:t>
            </a:r>
            <a:r>
              <a:rPr sz="1600" spc="-35" dirty="0">
                <a:latin typeface="Times New Roman"/>
                <a:cs typeface="Times New Roman"/>
              </a:rPr>
              <a:t> </a:t>
            </a:r>
            <a:r>
              <a:rPr sz="1600" spc="-40" dirty="0">
                <a:latin typeface="Calibri"/>
                <a:cs typeface="Calibri"/>
              </a:rPr>
              <a:t>e</a:t>
            </a:r>
            <a:r>
              <a:rPr sz="1600" spc="-10" dirty="0">
                <a:latin typeface="Calibri"/>
                <a:cs typeface="Calibri"/>
              </a:rPr>
              <a:t>x</a:t>
            </a:r>
            <a:r>
              <a:rPr sz="1600" spc="-15" dirty="0">
                <a:latin typeface="Calibri"/>
                <a:cs typeface="Calibri"/>
              </a:rPr>
              <a:t>per</a:t>
            </a:r>
            <a:r>
              <a:rPr sz="1600" spc="-10" dirty="0">
                <a:latin typeface="Calibri"/>
                <a:cs typeface="Calibri"/>
              </a:rPr>
              <a:t>im</a:t>
            </a:r>
            <a:r>
              <a:rPr sz="1600" spc="-20" dirty="0">
                <a:latin typeface="Calibri"/>
                <a:cs typeface="Calibri"/>
              </a:rPr>
              <a:t>e</a:t>
            </a:r>
            <a:r>
              <a:rPr sz="1600" spc="-25" dirty="0">
                <a:latin typeface="Calibri"/>
                <a:cs typeface="Calibri"/>
              </a:rPr>
              <a:t>n</a:t>
            </a:r>
            <a:r>
              <a:rPr sz="1600" spc="-30" dirty="0">
                <a:latin typeface="Calibri"/>
                <a:cs typeface="Calibri"/>
              </a:rPr>
              <a:t>t</a:t>
            </a:r>
            <a:r>
              <a:rPr sz="1600" spc="-10" dirty="0">
                <a:latin typeface="Calibri"/>
                <a:cs typeface="Calibri"/>
              </a:rPr>
              <a:t>al</a:t>
            </a:r>
            <a:r>
              <a:rPr sz="1600" spc="-3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a:t>
            </a:r>
            <a:r>
              <a:rPr sz="1600" spc="-5" dirty="0">
                <a:latin typeface="Calibri"/>
                <a:cs typeface="Calibri"/>
              </a:rPr>
              <a:t>i</a:t>
            </a:r>
            <a:r>
              <a:rPr sz="1600" spc="-15" dirty="0">
                <a:latin typeface="Calibri"/>
                <a:cs typeface="Calibri"/>
              </a:rPr>
              <a:t>n</a:t>
            </a:r>
            <a:r>
              <a:rPr sz="1600" spc="-5" dirty="0">
                <a:latin typeface="Calibri"/>
                <a:cs typeface="Calibri"/>
              </a:rPr>
              <a:t>g.</a:t>
            </a:r>
            <a:endParaRPr sz="1600">
              <a:latin typeface="Calibri"/>
              <a:cs typeface="Calibri"/>
            </a:endParaRPr>
          </a:p>
          <a:p>
            <a:pPr marL="355600" indent="-342900">
              <a:lnSpc>
                <a:spcPts val="2030"/>
              </a:lnSpc>
              <a:spcBef>
                <a:spcPts val="5"/>
              </a:spcBef>
              <a:buFont typeface="Arial"/>
              <a:buChar char="•"/>
              <a:tabLst>
                <a:tab pos="355600" algn="l"/>
              </a:tabLst>
            </a:pPr>
            <a:r>
              <a:rPr sz="1700" spc="-40" dirty="0">
                <a:latin typeface="Calibri"/>
                <a:cs typeface="Calibri"/>
              </a:rPr>
              <a:t>R</a:t>
            </a:r>
            <a:r>
              <a:rPr sz="1700" spc="-5" dirty="0">
                <a:latin typeface="Calibri"/>
                <a:cs typeface="Calibri"/>
              </a:rPr>
              <a:t>o</a:t>
            </a:r>
            <a:r>
              <a:rPr sz="1700" dirty="0">
                <a:latin typeface="Calibri"/>
                <a:cs typeface="Calibri"/>
              </a:rPr>
              <a:t>bu</a:t>
            </a:r>
            <a:r>
              <a:rPr sz="1700" spc="-20" dirty="0">
                <a:latin typeface="Calibri"/>
                <a:cs typeface="Calibri"/>
              </a:rPr>
              <a:t>s</a:t>
            </a:r>
            <a:r>
              <a:rPr sz="1700" dirty="0">
                <a:latin typeface="Calibri"/>
                <a:cs typeface="Calibri"/>
              </a:rPr>
              <a:t>tn</a:t>
            </a:r>
            <a:r>
              <a:rPr sz="1700" spc="-10" dirty="0">
                <a:latin typeface="Calibri"/>
                <a:cs typeface="Calibri"/>
              </a:rPr>
              <a:t>e</a:t>
            </a:r>
            <a:r>
              <a:rPr sz="1700" dirty="0">
                <a:latin typeface="Calibri"/>
                <a:cs typeface="Calibri"/>
              </a:rPr>
              <a:t>ss</a:t>
            </a:r>
            <a:endParaRPr sz="1700">
              <a:latin typeface="Calibri"/>
              <a:cs typeface="Calibri"/>
            </a:endParaRPr>
          </a:p>
          <a:p>
            <a:pPr marL="756285" lvl="1" indent="-286385">
              <a:lnSpc>
                <a:spcPts val="2630"/>
              </a:lnSpc>
              <a:buFont typeface="Arial"/>
              <a:buChar char="–"/>
              <a:tabLst>
                <a:tab pos="756920" algn="l"/>
              </a:tabLst>
            </a:pPr>
            <a:r>
              <a:rPr sz="2200" spc="-15" dirty="0">
                <a:latin typeface="Calibri"/>
                <a:cs typeface="Calibri"/>
              </a:rPr>
              <a:t>No</a:t>
            </a:r>
            <a:r>
              <a:rPr sz="2200" spc="-50" dirty="0">
                <a:latin typeface="Times New Roman"/>
                <a:cs typeface="Times New Roman"/>
              </a:rPr>
              <a:t> </a:t>
            </a:r>
            <a:r>
              <a:rPr sz="2200" spc="-20" dirty="0">
                <a:latin typeface="Calibri"/>
                <a:cs typeface="Calibri"/>
              </a:rPr>
              <a:t>SPO</a:t>
            </a:r>
            <a:r>
              <a:rPr sz="2200" spc="-10" dirty="0">
                <a:latin typeface="Calibri"/>
                <a:cs typeface="Calibri"/>
              </a:rPr>
              <a:t>F</a:t>
            </a:r>
            <a:r>
              <a:rPr sz="2200" spc="-35" dirty="0">
                <a:latin typeface="Times New Roman"/>
                <a:cs typeface="Times New Roman"/>
              </a:rPr>
              <a:t> </a:t>
            </a:r>
            <a:r>
              <a:rPr sz="2200" spc="-5" dirty="0">
                <a:latin typeface="Calibri"/>
                <a:cs typeface="Calibri"/>
              </a:rPr>
              <a:t>(</a:t>
            </a:r>
            <a:r>
              <a:rPr sz="2200" spc="-10" dirty="0">
                <a:latin typeface="Calibri"/>
                <a:cs typeface="Calibri"/>
              </a:rPr>
              <a:t>S</a:t>
            </a:r>
            <a:r>
              <a:rPr sz="2200" dirty="0">
                <a:latin typeface="Calibri"/>
                <a:cs typeface="Calibri"/>
              </a:rPr>
              <a:t>i</a:t>
            </a:r>
            <a:r>
              <a:rPr sz="2200" spc="-20" dirty="0">
                <a:latin typeface="Calibri"/>
                <a:cs typeface="Calibri"/>
              </a:rPr>
              <a:t>n</a:t>
            </a:r>
            <a:r>
              <a:rPr sz="2200" spc="-25" dirty="0">
                <a:latin typeface="Calibri"/>
                <a:cs typeface="Calibri"/>
              </a:rPr>
              <a:t>g</a:t>
            </a:r>
            <a:r>
              <a:rPr sz="2200" dirty="0">
                <a:latin typeface="Calibri"/>
                <a:cs typeface="Calibri"/>
              </a:rPr>
              <a:t>l</a:t>
            </a:r>
            <a:r>
              <a:rPr sz="2200" spc="-15" dirty="0">
                <a:latin typeface="Calibri"/>
                <a:cs typeface="Calibri"/>
              </a:rPr>
              <a:t>e</a:t>
            </a:r>
            <a:r>
              <a:rPr sz="2200" spc="-40" dirty="0">
                <a:latin typeface="Times New Roman"/>
                <a:cs typeface="Times New Roman"/>
              </a:rPr>
              <a:t> </a:t>
            </a:r>
            <a:r>
              <a:rPr sz="2200" spc="-60" dirty="0">
                <a:latin typeface="Calibri"/>
                <a:cs typeface="Calibri"/>
              </a:rPr>
              <a:t>P</a:t>
            </a:r>
            <a:r>
              <a:rPr sz="2200" spc="-5" dirty="0">
                <a:latin typeface="Calibri"/>
                <a:cs typeface="Calibri"/>
              </a:rPr>
              <a:t>o</a:t>
            </a:r>
            <a:r>
              <a:rPr sz="2200" dirty="0">
                <a:latin typeface="Calibri"/>
                <a:cs typeface="Calibri"/>
              </a:rPr>
              <a:t>i</a:t>
            </a:r>
            <a:r>
              <a:rPr sz="2200" spc="-25" dirty="0">
                <a:latin typeface="Calibri"/>
                <a:cs typeface="Calibri"/>
              </a:rPr>
              <a:t>n</a:t>
            </a:r>
            <a:r>
              <a:rPr sz="2200" spc="-10" dirty="0">
                <a:latin typeface="Calibri"/>
                <a:cs typeface="Calibri"/>
              </a:rPr>
              <a:t>t</a:t>
            </a:r>
            <a:r>
              <a:rPr sz="2200" spc="-55" dirty="0">
                <a:latin typeface="Times New Roman"/>
                <a:cs typeface="Times New Roman"/>
              </a:rPr>
              <a:t> </a:t>
            </a:r>
            <a:r>
              <a:rPr sz="2200" spc="-20" dirty="0">
                <a:latin typeface="Calibri"/>
                <a:cs typeface="Calibri"/>
              </a:rPr>
              <a:t>O</a:t>
            </a:r>
            <a:r>
              <a:rPr sz="2200" spc="-10" dirty="0">
                <a:latin typeface="Calibri"/>
                <a:cs typeface="Calibri"/>
              </a:rPr>
              <a:t>f</a:t>
            </a:r>
            <a:r>
              <a:rPr sz="2200" spc="-40" dirty="0">
                <a:latin typeface="Times New Roman"/>
                <a:cs typeface="Times New Roman"/>
              </a:rPr>
              <a:t> </a:t>
            </a:r>
            <a:r>
              <a:rPr sz="2200" spc="-65" dirty="0">
                <a:latin typeface="Calibri"/>
                <a:cs typeface="Calibri"/>
              </a:rPr>
              <a:t>F</a:t>
            </a:r>
            <a:r>
              <a:rPr sz="2200" spc="-10" dirty="0">
                <a:latin typeface="Calibri"/>
                <a:cs typeface="Calibri"/>
              </a:rPr>
              <a:t>ai</a:t>
            </a:r>
            <a:r>
              <a:rPr sz="2200" dirty="0">
                <a:latin typeface="Calibri"/>
                <a:cs typeface="Calibri"/>
              </a:rPr>
              <a:t>l</a:t>
            </a:r>
            <a:r>
              <a:rPr sz="2200" spc="-20" dirty="0">
                <a:latin typeface="Calibri"/>
                <a:cs typeface="Calibri"/>
              </a:rPr>
              <a:t>u</a:t>
            </a:r>
            <a:r>
              <a:rPr sz="2200" spc="-40" dirty="0">
                <a:latin typeface="Calibri"/>
                <a:cs typeface="Calibri"/>
              </a:rPr>
              <a:t>r</a:t>
            </a:r>
            <a:r>
              <a:rPr sz="2200" spc="-10" dirty="0">
                <a:latin typeface="Calibri"/>
                <a:cs typeface="Calibri"/>
              </a:rPr>
              <a:t>e)</a:t>
            </a:r>
            <a:endParaRPr sz="2200">
              <a:latin typeface="Calibri"/>
              <a:cs typeface="Calibri"/>
            </a:endParaRPr>
          </a:p>
          <a:p>
            <a:pPr marL="756285" marR="5080" lvl="1" indent="-286385">
              <a:lnSpc>
                <a:spcPts val="2110"/>
              </a:lnSpc>
              <a:spcBef>
                <a:spcPts val="509"/>
              </a:spcBef>
              <a:buFont typeface="Arial"/>
              <a:buChar char="–"/>
              <a:tabLst>
                <a:tab pos="756920" algn="l"/>
              </a:tabLst>
            </a:pPr>
            <a:r>
              <a:rPr sz="2200" spc="-20" dirty="0">
                <a:latin typeface="Calibri"/>
                <a:cs typeface="Calibri"/>
              </a:rPr>
              <a:t>Oth</a:t>
            </a:r>
            <a:r>
              <a:rPr sz="2200" spc="-25" dirty="0">
                <a:latin typeface="Calibri"/>
                <a:cs typeface="Calibri"/>
              </a:rPr>
              <a:t>e</a:t>
            </a:r>
            <a:r>
              <a:rPr sz="2200" spc="-10" dirty="0">
                <a:latin typeface="Calibri"/>
                <a:cs typeface="Calibri"/>
              </a:rPr>
              <a:t>r</a:t>
            </a:r>
            <a:r>
              <a:rPr sz="2200" spc="-35" dirty="0">
                <a:latin typeface="Times New Roman"/>
                <a:cs typeface="Times New Roman"/>
              </a:rPr>
              <a:t> </a:t>
            </a:r>
            <a:r>
              <a:rPr sz="2200" spc="-20" dirty="0">
                <a:latin typeface="Calibri"/>
                <a:cs typeface="Calibri"/>
              </a:rPr>
              <a:t>node</a:t>
            </a:r>
            <a:r>
              <a:rPr sz="2200" spc="-10" dirty="0">
                <a:latin typeface="Calibri"/>
                <a:cs typeface="Calibri"/>
              </a:rPr>
              <a:t>s</a:t>
            </a:r>
            <a:r>
              <a:rPr sz="2200" spc="-40" dirty="0">
                <a:latin typeface="Times New Roman"/>
                <a:cs typeface="Times New Roman"/>
              </a:rPr>
              <a:t> </a:t>
            </a:r>
            <a:r>
              <a:rPr sz="2200" spc="-40" dirty="0">
                <a:latin typeface="Calibri"/>
                <a:cs typeface="Calibri"/>
              </a:rPr>
              <a:t>c</a:t>
            </a:r>
            <a:r>
              <a:rPr sz="2200" spc="-15" dirty="0">
                <a:latin typeface="Calibri"/>
                <a:cs typeface="Calibri"/>
              </a:rPr>
              <a:t>an</a:t>
            </a:r>
            <a:r>
              <a:rPr sz="2200" spc="-55" dirty="0">
                <a:latin typeface="Times New Roman"/>
                <a:cs typeface="Times New Roman"/>
              </a:rPr>
              <a:t> </a:t>
            </a:r>
            <a:r>
              <a:rPr sz="2200" spc="-55" dirty="0">
                <a:latin typeface="Calibri"/>
                <a:cs typeface="Calibri"/>
              </a:rPr>
              <a:t>e</a:t>
            </a:r>
            <a:r>
              <a:rPr sz="2200" spc="-75" dirty="0">
                <a:latin typeface="Calibri"/>
                <a:cs typeface="Calibri"/>
              </a:rPr>
              <a:t>x</a:t>
            </a:r>
            <a:r>
              <a:rPr sz="2200" spc="-15" dirty="0">
                <a:latin typeface="Calibri"/>
                <a:cs typeface="Calibri"/>
              </a:rPr>
              <a:t>ec</a:t>
            </a:r>
            <a:r>
              <a:rPr sz="2200" spc="-25" dirty="0">
                <a:latin typeface="Calibri"/>
                <a:cs typeface="Calibri"/>
              </a:rPr>
              <a:t>u</a:t>
            </a:r>
            <a:r>
              <a:rPr sz="2200" spc="-40" dirty="0">
                <a:latin typeface="Calibri"/>
                <a:cs typeface="Calibri"/>
              </a:rPr>
              <a:t>t</a:t>
            </a:r>
            <a:r>
              <a:rPr sz="2200" spc="-15" dirty="0">
                <a:latin typeface="Calibri"/>
                <a:cs typeface="Calibri"/>
              </a:rPr>
              <a:t>e</a:t>
            </a:r>
            <a:r>
              <a:rPr sz="2200" spc="-15" dirty="0">
                <a:latin typeface="Times New Roman"/>
                <a:cs typeface="Times New Roman"/>
              </a:rPr>
              <a:t> </a:t>
            </a:r>
            <a:r>
              <a:rPr sz="2200" spc="-10" dirty="0">
                <a:latin typeface="Calibri"/>
                <a:cs typeface="Calibri"/>
              </a:rPr>
              <a:t>the</a:t>
            </a:r>
            <a:r>
              <a:rPr sz="2200" spc="-45" dirty="0">
                <a:latin typeface="Times New Roman"/>
                <a:cs typeface="Times New Roman"/>
              </a:rPr>
              <a:t> </a:t>
            </a:r>
            <a:r>
              <a:rPr sz="2200" spc="-15" dirty="0">
                <a:latin typeface="Calibri"/>
                <a:cs typeface="Calibri"/>
              </a:rPr>
              <a:t>s</a:t>
            </a:r>
            <a:r>
              <a:rPr sz="2200" spc="-10" dirty="0">
                <a:latin typeface="Calibri"/>
                <a:cs typeface="Calibri"/>
              </a:rPr>
              <a:t>a</a:t>
            </a:r>
            <a:r>
              <a:rPr sz="2200" spc="-15" dirty="0">
                <a:latin typeface="Calibri"/>
                <a:cs typeface="Calibri"/>
              </a:rPr>
              <a:t>me</a:t>
            </a:r>
            <a:r>
              <a:rPr sz="2200" spc="-55" dirty="0">
                <a:latin typeface="Times New Roman"/>
                <a:cs typeface="Times New Roman"/>
              </a:rPr>
              <a:t> </a:t>
            </a:r>
            <a:r>
              <a:rPr sz="2200" spc="-35" dirty="0">
                <a:latin typeface="Calibri"/>
                <a:cs typeface="Calibri"/>
              </a:rPr>
              <a:t>t</a:t>
            </a:r>
            <a:r>
              <a:rPr sz="2200" spc="-15" dirty="0">
                <a:latin typeface="Calibri"/>
                <a:cs typeface="Calibri"/>
              </a:rPr>
              <a:t>a</a:t>
            </a:r>
            <a:r>
              <a:rPr sz="2200" spc="-5" dirty="0">
                <a:latin typeface="Calibri"/>
                <a:cs typeface="Calibri"/>
              </a:rPr>
              <a:t>s</a:t>
            </a:r>
            <a:r>
              <a:rPr sz="2200" spc="-10" dirty="0">
                <a:latin typeface="Calibri"/>
                <a:cs typeface="Calibri"/>
              </a:rPr>
              <a:t>k</a:t>
            </a:r>
            <a:r>
              <a:rPr sz="2200" spc="-55" dirty="0">
                <a:latin typeface="Times New Roman"/>
                <a:cs typeface="Times New Roman"/>
              </a:rPr>
              <a:t> </a:t>
            </a:r>
            <a:r>
              <a:rPr sz="2200" spc="-50" dirty="0">
                <a:latin typeface="Calibri"/>
                <a:cs typeface="Calibri"/>
              </a:rPr>
              <a:t>e</a:t>
            </a:r>
            <a:r>
              <a:rPr sz="2200" spc="-75" dirty="0">
                <a:latin typeface="Calibri"/>
                <a:cs typeface="Calibri"/>
              </a:rPr>
              <a:t>x</a:t>
            </a:r>
            <a:r>
              <a:rPr sz="2200" spc="-15" dirty="0">
                <a:latin typeface="Calibri"/>
                <a:cs typeface="Calibri"/>
              </a:rPr>
              <a:t>ec</a:t>
            </a:r>
            <a:r>
              <a:rPr sz="2200" spc="-25" dirty="0">
                <a:latin typeface="Calibri"/>
                <a:cs typeface="Calibri"/>
              </a:rPr>
              <a:t>u</a:t>
            </a:r>
            <a:r>
              <a:rPr sz="2200" spc="-40" dirty="0">
                <a:latin typeface="Calibri"/>
                <a:cs typeface="Calibri"/>
              </a:rPr>
              <a:t>t</a:t>
            </a:r>
            <a:r>
              <a:rPr sz="2200" spc="-15" dirty="0">
                <a:latin typeface="Calibri"/>
                <a:cs typeface="Calibri"/>
              </a:rPr>
              <a:t>ed</a:t>
            </a:r>
            <a:r>
              <a:rPr sz="2200" spc="-30" dirty="0">
                <a:latin typeface="Times New Roman"/>
                <a:cs typeface="Times New Roman"/>
              </a:rPr>
              <a:t> </a:t>
            </a:r>
            <a:r>
              <a:rPr sz="2200" spc="-15" dirty="0">
                <a:latin typeface="Calibri"/>
                <a:cs typeface="Calibri"/>
              </a:rPr>
              <a:t>on</a:t>
            </a:r>
            <a:r>
              <a:rPr sz="2200" spc="-55" dirty="0">
                <a:latin typeface="Times New Roman"/>
                <a:cs typeface="Times New Roman"/>
              </a:rPr>
              <a:t> </a:t>
            </a:r>
            <a:r>
              <a:rPr sz="2200" spc="-60" dirty="0">
                <a:latin typeface="Calibri"/>
                <a:cs typeface="Calibri"/>
              </a:rPr>
              <a:t>f</a:t>
            </a:r>
            <a:r>
              <a:rPr sz="2200" spc="-10" dirty="0">
                <a:latin typeface="Calibri"/>
                <a:cs typeface="Calibri"/>
              </a:rPr>
              <a:t>ai</a:t>
            </a:r>
            <a:r>
              <a:rPr sz="2200" dirty="0">
                <a:latin typeface="Calibri"/>
                <a:cs typeface="Calibri"/>
              </a:rPr>
              <a:t>l</a:t>
            </a:r>
            <a:r>
              <a:rPr sz="2200" spc="-15" dirty="0">
                <a:latin typeface="Calibri"/>
                <a:cs typeface="Calibri"/>
              </a:rPr>
              <a:t>ed</a:t>
            </a:r>
            <a:r>
              <a:rPr sz="2200" spc="-10" dirty="0">
                <a:latin typeface="Times New Roman"/>
                <a:cs typeface="Times New Roman"/>
              </a:rPr>
              <a:t> </a:t>
            </a:r>
            <a:r>
              <a:rPr sz="2200" spc="-20" dirty="0">
                <a:latin typeface="Calibri"/>
                <a:cs typeface="Calibri"/>
              </a:rPr>
              <a:t>node.</a:t>
            </a:r>
            <a:endParaRPr sz="22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414" rIns="0" bIns="0" rtlCol="0">
            <a:spAutoFit/>
          </a:bodyPr>
          <a:lstStyle/>
          <a:p>
            <a:pPr marL="1134110">
              <a:lnSpc>
                <a:spcPct val="100000"/>
              </a:lnSpc>
            </a:pPr>
            <a:r>
              <a:rPr sz="4400" b="0" spc="-5" dirty="0">
                <a:solidFill>
                  <a:srgbClr val="000000"/>
                </a:solidFill>
                <a:latin typeface="Calibri"/>
                <a:cs typeface="Calibri"/>
              </a:rPr>
              <a:t>D</a:t>
            </a:r>
            <a:r>
              <a:rPr sz="4400" b="0" dirty="0">
                <a:solidFill>
                  <a:srgbClr val="000000"/>
                </a:solidFill>
                <a:latin typeface="Calibri"/>
                <a:cs typeface="Calibri"/>
              </a:rPr>
              <a:t>i</a:t>
            </a:r>
            <a:r>
              <a:rPr sz="4400" b="0" spc="-45" dirty="0">
                <a:solidFill>
                  <a:srgbClr val="000000"/>
                </a:solidFill>
                <a:latin typeface="Calibri"/>
                <a:cs typeface="Calibri"/>
              </a:rPr>
              <a:t>s</a:t>
            </a:r>
            <a:r>
              <a:rPr sz="4400" b="0" dirty="0">
                <a:solidFill>
                  <a:srgbClr val="000000"/>
                </a:solidFill>
                <a:latin typeface="Calibri"/>
                <a:cs typeface="Calibri"/>
              </a:rPr>
              <a:t>tri</a:t>
            </a:r>
            <a:r>
              <a:rPr sz="4400" b="0" spc="-5" dirty="0">
                <a:solidFill>
                  <a:srgbClr val="000000"/>
                </a:solidFill>
                <a:latin typeface="Calibri"/>
                <a:cs typeface="Calibri"/>
              </a:rPr>
              <a:t>bu</a:t>
            </a:r>
            <a:r>
              <a:rPr sz="4400" b="0" spc="-45" dirty="0">
                <a:solidFill>
                  <a:srgbClr val="000000"/>
                </a:solidFill>
                <a:latin typeface="Calibri"/>
                <a:cs typeface="Calibri"/>
              </a:rPr>
              <a:t>t</a:t>
            </a:r>
            <a:r>
              <a:rPr sz="4400" b="0" dirty="0">
                <a:solidFill>
                  <a:srgbClr val="000000"/>
                </a:solidFill>
                <a:latin typeface="Calibri"/>
                <a:cs typeface="Calibri"/>
              </a:rPr>
              <a:t>ed</a:t>
            </a:r>
            <a:r>
              <a:rPr sz="4400" b="0" spc="-110" dirty="0">
                <a:solidFill>
                  <a:srgbClr val="000000"/>
                </a:solidFill>
                <a:latin typeface="Times New Roman"/>
                <a:cs typeface="Times New Roman"/>
              </a:rPr>
              <a:t> </a:t>
            </a:r>
            <a:r>
              <a:rPr sz="4400" b="0" dirty="0">
                <a:solidFill>
                  <a:srgbClr val="000000"/>
                </a:solidFill>
                <a:latin typeface="Calibri"/>
                <a:cs typeface="Calibri"/>
              </a:rPr>
              <a:t>app</a:t>
            </a:r>
            <a:r>
              <a:rPr sz="4400" b="0" spc="-5" dirty="0">
                <a:solidFill>
                  <a:srgbClr val="000000"/>
                </a:solidFill>
                <a:latin typeface="Calibri"/>
                <a:cs typeface="Calibri"/>
              </a:rPr>
              <a:t>l</a:t>
            </a:r>
            <a:r>
              <a:rPr sz="4400" b="0" dirty="0">
                <a:solidFill>
                  <a:srgbClr val="000000"/>
                </a:solidFill>
                <a:latin typeface="Calibri"/>
                <a:cs typeface="Calibri"/>
              </a:rPr>
              <a:t>i</a:t>
            </a:r>
            <a:r>
              <a:rPr sz="4400" b="0" spc="-45" dirty="0">
                <a:solidFill>
                  <a:srgbClr val="000000"/>
                </a:solidFill>
                <a:latin typeface="Calibri"/>
                <a:cs typeface="Calibri"/>
              </a:rPr>
              <a:t>c</a:t>
            </a:r>
            <a:r>
              <a:rPr sz="4400" b="0" spc="-40" dirty="0">
                <a:solidFill>
                  <a:srgbClr val="000000"/>
                </a:solidFill>
                <a:latin typeface="Calibri"/>
                <a:cs typeface="Calibri"/>
              </a:rPr>
              <a:t>a</a:t>
            </a:r>
            <a:r>
              <a:rPr sz="4400" b="0" dirty="0">
                <a:solidFill>
                  <a:srgbClr val="000000"/>
                </a:solidFill>
                <a:latin typeface="Calibri"/>
                <a:cs typeface="Calibri"/>
              </a:rPr>
              <a:t>ti</a:t>
            </a:r>
            <a:r>
              <a:rPr sz="4400" b="0" spc="-5" dirty="0">
                <a:solidFill>
                  <a:srgbClr val="000000"/>
                </a:solidFill>
                <a:latin typeface="Calibri"/>
                <a:cs typeface="Calibri"/>
              </a:rPr>
              <a:t>ons</a:t>
            </a:r>
            <a:endParaRPr sz="4400">
              <a:latin typeface="Calibri"/>
              <a:cs typeface="Calibri"/>
            </a:endParaRPr>
          </a:p>
        </p:txBody>
      </p:sp>
      <p:sp>
        <p:nvSpPr>
          <p:cNvPr id="3" name="object 3"/>
          <p:cNvSpPr txBox="1"/>
          <p:nvPr/>
        </p:nvSpPr>
        <p:spPr>
          <a:xfrm>
            <a:off x="543250" y="1176143"/>
            <a:ext cx="7831455" cy="2767330"/>
          </a:xfrm>
          <a:prstGeom prst="rect">
            <a:avLst/>
          </a:prstGeom>
        </p:spPr>
        <p:txBody>
          <a:bodyPr vert="horz" wrap="square" lIns="0" tIns="0" rIns="0" bIns="0" rtlCol="0">
            <a:spAutoFit/>
          </a:bodyPr>
          <a:lstStyle/>
          <a:p>
            <a:pPr marL="195580" marR="5080" indent="-182880">
              <a:lnSpc>
                <a:spcPts val="2160"/>
              </a:lnSpc>
              <a:buClr>
                <a:srgbClr val="4F80BC"/>
              </a:buClr>
              <a:buSzPct val="85000"/>
              <a:buFont typeface="Arial"/>
              <a:buChar char="•"/>
              <a:tabLst>
                <a:tab pos="195580" algn="l"/>
              </a:tabLst>
            </a:pPr>
            <a:r>
              <a:rPr sz="2000" dirty="0">
                <a:latin typeface="Calibri"/>
                <a:cs typeface="Calibri"/>
              </a:rPr>
              <a:t>A</a:t>
            </a:r>
            <a:r>
              <a:rPr sz="2000" spc="5" dirty="0">
                <a:latin typeface="Calibri"/>
                <a:cs typeface="Calibri"/>
              </a:rPr>
              <a:t>p</a:t>
            </a:r>
            <a:r>
              <a:rPr sz="2000" spc="-5" dirty="0">
                <a:latin typeface="Calibri"/>
                <a:cs typeface="Calibri"/>
              </a:rPr>
              <a:t>p</a:t>
            </a:r>
            <a:r>
              <a:rPr sz="2000" dirty="0">
                <a:latin typeface="Calibri"/>
                <a:cs typeface="Calibri"/>
              </a:rPr>
              <a:t>li</a:t>
            </a:r>
            <a:r>
              <a:rPr sz="2000" spc="-15" dirty="0">
                <a:latin typeface="Calibri"/>
                <a:cs typeface="Calibri"/>
              </a:rPr>
              <a:t>c</a:t>
            </a:r>
            <a:r>
              <a:rPr sz="2000" spc="-25" dirty="0">
                <a:latin typeface="Calibri"/>
                <a:cs typeface="Calibri"/>
              </a:rPr>
              <a:t>a</a:t>
            </a:r>
            <a:r>
              <a:rPr sz="2000" dirty="0">
                <a:latin typeface="Calibri"/>
                <a:cs typeface="Calibri"/>
              </a:rPr>
              <a:t>ti</a:t>
            </a:r>
            <a:r>
              <a:rPr sz="2000" spc="-5" dirty="0">
                <a:latin typeface="Calibri"/>
                <a:cs typeface="Calibri"/>
              </a:rPr>
              <a:t>on</a:t>
            </a:r>
            <a:r>
              <a:rPr sz="2000" dirty="0">
                <a:latin typeface="Calibri"/>
                <a:cs typeface="Calibri"/>
              </a:rPr>
              <a:t>s</a:t>
            </a:r>
            <a:r>
              <a:rPr sz="2000" spc="-50" dirty="0">
                <a:latin typeface="Times New Roman"/>
                <a:cs typeface="Times New Roman"/>
              </a:rPr>
              <a:t> </a:t>
            </a:r>
            <a:r>
              <a:rPr sz="2000" dirty="0">
                <a:latin typeface="Calibri"/>
                <a:cs typeface="Calibri"/>
              </a:rPr>
              <a:t>th</a:t>
            </a:r>
            <a:r>
              <a:rPr sz="2000" spc="-25" dirty="0">
                <a:latin typeface="Calibri"/>
                <a:cs typeface="Calibri"/>
              </a:rPr>
              <a:t>a</a:t>
            </a:r>
            <a:r>
              <a:rPr sz="2000" dirty="0">
                <a:latin typeface="Calibri"/>
                <a:cs typeface="Calibri"/>
              </a:rPr>
              <a:t>t</a:t>
            </a:r>
            <a:r>
              <a:rPr sz="2000" spc="-50" dirty="0">
                <a:latin typeface="Times New Roman"/>
                <a:cs typeface="Times New Roman"/>
              </a:rPr>
              <a:t> </a:t>
            </a:r>
            <a:r>
              <a:rPr sz="2000" dirty="0">
                <a:latin typeface="Calibri"/>
                <a:cs typeface="Calibri"/>
              </a:rPr>
              <a:t>cons</a:t>
            </a:r>
            <a:r>
              <a:rPr sz="2000" spc="-10" dirty="0">
                <a:latin typeface="Calibri"/>
                <a:cs typeface="Calibri"/>
              </a:rPr>
              <a:t>i</a:t>
            </a:r>
            <a:r>
              <a:rPr sz="2000" spc="-30" dirty="0">
                <a:latin typeface="Calibri"/>
                <a:cs typeface="Calibri"/>
              </a:rPr>
              <a:t>s</a:t>
            </a:r>
            <a:r>
              <a:rPr sz="2000" dirty="0">
                <a:latin typeface="Calibri"/>
                <a:cs typeface="Calibri"/>
              </a:rPr>
              <a:t>t</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50" dirty="0">
                <a:latin typeface="Times New Roman"/>
                <a:cs typeface="Times New Roman"/>
              </a:rPr>
              <a:t> </a:t>
            </a:r>
            <a:r>
              <a:rPr sz="2000" dirty="0">
                <a:latin typeface="Calibri"/>
                <a:cs typeface="Calibri"/>
              </a:rPr>
              <a:t>a</a:t>
            </a:r>
            <a:r>
              <a:rPr sz="2000" spc="-50" dirty="0">
                <a:latin typeface="Times New Roman"/>
                <a:cs typeface="Times New Roman"/>
              </a:rPr>
              <a:t> </a:t>
            </a:r>
            <a:r>
              <a:rPr sz="2000" spc="-5" dirty="0">
                <a:latin typeface="Calibri"/>
                <a:cs typeface="Calibri"/>
              </a:rPr>
              <a:t>s</a:t>
            </a:r>
            <a:r>
              <a:rPr sz="2000" spc="-20" dirty="0">
                <a:latin typeface="Calibri"/>
                <a:cs typeface="Calibri"/>
              </a:rPr>
              <a:t>e</a:t>
            </a:r>
            <a:r>
              <a:rPr sz="2000" dirty="0">
                <a:latin typeface="Calibri"/>
                <a:cs typeface="Calibri"/>
              </a:rPr>
              <a:t>t</a:t>
            </a:r>
            <a:r>
              <a:rPr sz="2000" spc="-35" dirty="0">
                <a:latin typeface="Times New Roman"/>
                <a:cs typeface="Times New Roman"/>
              </a:rPr>
              <a:t> </a:t>
            </a:r>
            <a:r>
              <a:rPr sz="2000" spc="-5" dirty="0">
                <a:latin typeface="Calibri"/>
                <a:cs typeface="Calibri"/>
              </a:rPr>
              <a:t>o</a:t>
            </a:r>
            <a:r>
              <a:rPr sz="2000" dirty="0">
                <a:latin typeface="Calibri"/>
                <a:cs typeface="Calibri"/>
              </a:rPr>
              <a:t>f</a:t>
            </a:r>
            <a:r>
              <a:rPr sz="2000" spc="-55" dirty="0">
                <a:latin typeface="Times New Roman"/>
                <a:cs typeface="Times New Roman"/>
              </a:rPr>
              <a:t> </a:t>
            </a:r>
            <a:r>
              <a:rPr sz="2000" spc="-5" dirty="0">
                <a:latin typeface="Calibri"/>
                <a:cs typeface="Calibri"/>
              </a:rPr>
              <a:t>p</a:t>
            </a:r>
            <a:r>
              <a:rPr sz="2000" spc="-40" dirty="0">
                <a:latin typeface="Calibri"/>
                <a:cs typeface="Calibri"/>
              </a:rPr>
              <a:t>r</a:t>
            </a:r>
            <a:r>
              <a:rPr sz="2000" spc="-5" dirty="0">
                <a:latin typeface="Calibri"/>
                <a:cs typeface="Calibri"/>
              </a:rPr>
              <a:t>ocesse</a:t>
            </a:r>
            <a:r>
              <a:rPr sz="2000" dirty="0">
                <a:latin typeface="Calibri"/>
                <a:cs typeface="Calibri"/>
              </a:rPr>
              <a:t>s</a:t>
            </a:r>
            <a:r>
              <a:rPr sz="2000" spc="-40" dirty="0">
                <a:latin typeface="Times New Roman"/>
                <a:cs typeface="Times New Roman"/>
              </a:rPr>
              <a:t> </a:t>
            </a:r>
            <a:r>
              <a:rPr sz="2000" dirty="0">
                <a:latin typeface="Calibri"/>
                <a:cs typeface="Calibri"/>
              </a:rPr>
              <a:t>th</a:t>
            </a:r>
            <a:r>
              <a:rPr sz="2000" spc="-25" dirty="0">
                <a:latin typeface="Calibri"/>
                <a:cs typeface="Calibri"/>
              </a:rPr>
              <a:t>a</a:t>
            </a:r>
            <a:r>
              <a:rPr sz="2000" dirty="0">
                <a:latin typeface="Calibri"/>
                <a:cs typeface="Calibri"/>
              </a:rPr>
              <a:t>t</a:t>
            </a:r>
            <a:r>
              <a:rPr sz="2000" spc="-35" dirty="0">
                <a:latin typeface="Times New Roman"/>
                <a:cs typeface="Times New Roman"/>
              </a:rPr>
              <a:t> </a:t>
            </a:r>
            <a:r>
              <a:rPr sz="2000" dirty="0">
                <a:latin typeface="Calibri"/>
                <a:cs typeface="Calibri"/>
              </a:rPr>
              <a:t>a</a:t>
            </a:r>
            <a:r>
              <a:rPr sz="2000" spc="-30" dirty="0">
                <a:latin typeface="Calibri"/>
                <a:cs typeface="Calibri"/>
              </a:rPr>
              <a:t>r</a:t>
            </a:r>
            <a:r>
              <a:rPr sz="2000" dirty="0">
                <a:latin typeface="Calibri"/>
                <a:cs typeface="Calibri"/>
              </a:rPr>
              <a:t>e</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30" dirty="0">
                <a:latin typeface="Calibri"/>
                <a:cs typeface="Calibri"/>
              </a:rPr>
              <a:t>s</a:t>
            </a:r>
            <a:r>
              <a:rPr sz="2000" dirty="0">
                <a:latin typeface="Calibri"/>
                <a:cs typeface="Calibri"/>
              </a:rPr>
              <a:t>tr</a:t>
            </a:r>
            <a:r>
              <a:rPr sz="2000" spc="-10" dirty="0">
                <a:latin typeface="Calibri"/>
                <a:cs typeface="Calibri"/>
              </a:rPr>
              <a:t>i</a:t>
            </a:r>
            <a:r>
              <a:rPr sz="2000" spc="-5" dirty="0">
                <a:latin typeface="Calibri"/>
                <a:cs typeface="Calibri"/>
              </a:rPr>
              <a:t>b</a:t>
            </a:r>
            <a:r>
              <a:rPr sz="2000" spc="5" dirty="0">
                <a:latin typeface="Calibri"/>
                <a:cs typeface="Calibri"/>
              </a:rPr>
              <a:t>u</a:t>
            </a:r>
            <a:r>
              <a:rPr sz="2000" spc="-25" dirty="0">
                <a:latin typeface="Calibri"/>
                <a:cs typeface="Calibri"/>
              </a:rPr>
              <a:t>t</a:t>
            </a:r>
            <a:r>
              <a:rPr sz="2000" dirty="0">
                <a:latin typeface="Calibri"/>
                <a:cs typeface="Calibri"/>
              </a:rPr>
              <a:t>ed</a:t>
            </a:r>
            <a:r>
              <a:rPr sz="2000" spc="-35" dirty="0">
                <a:latin typeface="Times New Roman"/>
                <a:cs typeface="Times New Roman"/>
              </a:rPr>
              <a:t> </a:t>
            </a:r>
            <a:r>
              <a:rPr sz="2000" dirty="0">
                <a:latin typeface="Calibri"/>
                <a:cs typeface="Calibri"/>
              </a:rPr>
              <a:t>ac</a:t>
            </a:r>
            <a:r>
              <a:rPr sz="2000" spc="-35" dirty="0">
                <a:latin typeface="Calibri"/>
                <a:cs typeface="Calibri"/>
              </a:rPr>
              <a:t>r</a:t>
            </a:r>
            <a:r>
              <a:rPr sz="2000" spc="-5" dirty="0">
                <a:latin typeface="Calibri"/>
                <a:cs typeface="Calibri"/>
              </a:rPr>
              <a:t>os</a:t>
            </a:r>
            <a:r>
              <a:rPr sz="2000" dirty="0">
                <a:latin typeface="Calibri"/>
                <a:cs typeface="Calibri"/>
              </a:rPr>
              <a:t>s</a:t>
            </a:r>
            <a:r>
              <a:rPr sz="2000" spc="-55" dirty="0">
                <a:latin typeface="Times New Roman"/>
                <a:cs typeface="Times New Roman"/>
              </a:rPr>
              <a:t> </a:t>
            </a:r>
            <a:r>
              <a:rPr sz="2000" dirty="0">
                <a:latin typeface="Calibri"/>
                <a:cs typeface="Calibri"/>
              </a:rPr>
              <a:t>a</a:t>
            </a:r>
            <a:r>
              <a:rPr sz="2000" dirty="0">
                <a:latin typeface="Times New Roman"/>
                <a:cs typeface="Times New Roman"/>
              </a:rPr>
              <a:t> </a:t>
            </a:r>
            <a:r>
              <a:rPr sz="2000" spc="-5" dirty="0">
                <a:latin typeface="Calibri"/>
                <a:cs typeface="Calibri"/>
              </a:rPr>
              <a:t>n</a:t>
            </a:r>
            <a:r>
              <a:rPr sz="2000" spc="-10" dirty="0">
                <a:latin typeface="Calibri"/>
                <a:cs typeface="Calibri"/>
              </a:rPr>
              <a:t>e</a:t>
            </a:r>
            <a:r>
              <a:rPr sz="2000" dirty="0">
                <a:latin typeface="Calibri"/>
                <a:cs typeface="Calibri"/>
              </a:rPr>
              <a:t>t</a:t>
            </a:r>
            <a:r>
              <a:rPr sz="2000" spc="-30" dirty="0">
                <a:latin typeface="Calibri"/>
                <a:cs typeface="Calibri"/>
              </a:rPr>
              <a:t>w</a:t>
            </a:r>
            <a:r>
              <a:rPr sz="2000" spc="-5" dirty="0">
                <a:latin typeface="Calibri"/>
                <a:cs typeface="Calibri"/>
              </a:rPr>
              <a:t>or</a:t>
            </a:r>
            <a:r>
              <a:rPr sz="2000" dirty="0">
                <a:latin typeface="Calibri"/>
                <a:cs typeface="Calibri"/>
              </a:rPr>
              <a:t>k</a:t>
            </a:r>
            <a:r>
              <a:rPr sz="2000" spc="-45" dirty="0">
                <a:latin typeface="Times New Roman"/>
                <a:cs typeface="Times New Roman"/>
              </a:rPr>
              <a:t> </a:t>
            </a:r>
            <a:r>
              <a:rPr sz="2000" spc="-5" dirty="0">
                <a:latin typeface="Calibri"/>
                <a:cs typeface="Calibri"/>
              </a:rPr>
              <a:t>o</a:t>
            </a:r>
            <a:r>
              <a:rPr sz="2000" dirty="0">
                <a:latin typeface="Calibri"/>
                <a:cs typeface="Calibri"/>
              </a:rPr>
              <a:t>f</a:t>
            </a:r>
            <a:r>
              <a:rPr sz="2000" spc="-55" dirty="0">
                <a:latin typeface="Times New Roman"/>
                <a:cs typeface="Times New Roman"/>
              </a:rPr>
              <a:t> </a:t>
            </a:r>
            <a:r>
              <a:rPr sz="2000" dirty="0">
                <a:latin typeface="Calibri"/>
                <a:cs typeface="Calibri"/>
              </a:rPr>
              <a:t>mach</a:t>
            </a:r>
            <a:r>
              <a:rPr sz="2000" spc="-5" dirty="0">
                <a:latin typeface="Calibri"/>
                <a:cs typeface="Calibri"/>
              </a:rPr>
              <a:t>ine</a:t>
            </a:r>
            <a:r>
              <a:rPr sz="2000" dirty="0">
                <a:latin typeface="Calibri"/>
                <a:cs typeface="Calibri"/>
              </a:rPr>
              <a:t>s</a:t>
            </a:r>
            <a:r>
              <a:rPr sz="2000" spc="-45" dirty="0">
                <a:latin typeface="Times New Roman"/>
                <a:cs typeface="Times New Roman"/>
              </a:rPr>
              <a:t> </a:t>
            </a:r>
            <a:r>
              <a:rPr sz="2000" dirty="0">
                <a:latin typeface="Calibri"/>
                <a:cs typeface="Calibri"/>
              </a:rPr>
              <a:t>and</a:t>
            </a:r>
            <a:r>
              <a:rPr sz="2000" spc="-55" dirty="0">
                <a:latin typeface="Times New Roman"/>
                <a:cs typeface="Times New Roman"/>
              </a:rPr>
              <a:t> </a:t>
            </a:r>
            <a:r>
              <a:rPr sz="2000" spc="-30" dirty="0">
                <a:latin typeface="Calibri"/>
                <a:cs typeface="Calibri"/>
              </a:rPr>
              <a:t>w</a:t>
            </a:r>
            <a:r>
              <a:rPr sz="2000" spc="-5" dirty="0">
                <a:latin typeface="Calibri"/>
                <a:cs typeface="Calibri"/>
              </a:rPr>
              <a:t>or</a:t>
            </a:r>
            <a:r>
              <a:rPr sz="2000" dirty="0">
                <a:latin typeface="Calibri"/>
                <a:cs typeface="Calibri"/>
              </a:rPr>
              <a:t>k</a:t>
            </a:r>
            <a:r>
              <a:rPr sz="2000" spc="-45" dirty="0">
                <a:latin typeface="Times New Roman"/>
                <a:cs typeface="Times New Roman"/>
              </a:rPr>
              <a:t> </a:t>
            </a:r>
            <a:r>
              <a:rPr sz="2000" spc="-25" dirty="0">
                <a:latin typeface="Calibri"/>
                <a:cs typeface="Calibri"/>
              </a:rPr>
              <a:t>t</a:t>
            </a:r>
            <a:r>
              <a:rPr sz="2000" spc="-5" dirty="0">
                <a:latin typeface="Calibri"/>
                <a:cs typeface="Calibri"/>
              </a:rPr>
              <a:t>o</a:t>
            </a:r>
            <a:r>
              <a:rPr sz="2000" spc="-10" dirty="0">
                <a:latin typeface="Calibri"/>
                <a:cs typeface="Calibri"/>
              </a:rPr>
              <a:t>g</a:t>
            </a:r>
            <a:r>
              <a:rPr sz="2000" spc="-15" dirty="0">
                <a:latin typeface="Calibri"/>
                <a:cs typeface="Calibri"/>
              </a:rPr>
              <a:t>e</a:t>
            </a:r>
            <a:r>
              <a:rPr sz="2000" dirty="0">
                <a:latin typeface="Calibri"/>
                <a:cs typeface="Calibri"/>
              </a:rPr>
              <a:t>ther</a:t>
            </a:r>
            <a:r>
              <a:rPr sz="2000" spc="-60" dirty="0">
                <a:latin typeface="Times New Roman"/>
                <a:cs typeface="Times New Roman"/>
              </a:rPr>
              <a:t> </a:t>
            </a:r>
            <a:r>
              <a:rPr sz="2000" dirty="0">
                <a:latin typeface="Calibri"/>
                <a:cs typeface="Calibri"/>
              </a:rPr>
              <a:t>as</a:t>
            </a:r>
            <a:r>
              <a:rPr sz="2000" spc="-50" dirty="0">
                <a:latin typeface="Times New Roman"/>
                <a:cs typeface="Times New Roman"/>
              </a:rPr>
              <a:t> </a:t>
            </a:r>
            <a:r>
              <a:rPr sz="2000" dirty="0">
                <a:latin typeface="Calibri"/>
                <a:cs typeface="Calibri"/>
              </a:rPr>
              <a:t>an</a:t>
            </a:r>
            <a:r>
              <a:rPr sz="2000" spc="-50" dirty="0">
                <a:latin typeface="Times New Roman"/>
                <a:cs typeface="Times New Roman"/>
              </a:rPr>
              <a:t> </a:t>
            </a:r>
            <a:r>
              <a:rPr sz="2000" spc="-10" dirty="0">
                <a:latin typeface="Calibri"/>
                <a:cs typeface="Calibri"/>
              </a:rPr>
              <a:t>e</a:t>
            </a:r>
            <a:r>
              <a:rPr sz="2000" spc="-5" dirty="0">
                <a:latin typeface="Calibri"/>
                <a:cs typeface="Calibri"/>
              </a:rPr>
              <a:t>nsemb</a:t>
            </a:r>
            <a:r>
              <a:rPr sz="2000" dirty="0">
                <a:latin typeface="Calibri"/>
                <a:cs typeface="Calibri"/>
              </a:rPr>
              <a:t>le</a:t>
            </a:r>
            <a:r>
              <a:rPr sz="2000" spc="-40" dirty="0">
                <a:latin typeface="Times New Roman"/>
                <a:cs typeface="Times New Roman"/>
              </a:rPr>
              <a:t> </a:t>
            </a:r>
            <a:r>
              <a:rPr sz="2000" spc="-25" dirty="0">
                <a:latin typeface="Calibri"/>
                <a:cs typeface="Calibri"/>
              </a:rPr>
              <a:t>t</a:t>
            </a:r>
            <a:r>
              <a:rPr sz="2000" dirty="0">
                <a:latin typeface="Calibri"/>
                <a:cs typeface="Calibri"/>
              </a:rPr>
              <a:t>o</a:t>
            </a:r>
            <a:r>
              <a:rPr sz="2000" spc="-50" dirty="0">
                <a:latin typeface="Times New Roman"/>
                <a:cs typeface="Times New Roman"/>
              </a:rPr>
              <a:t> </a:t>
            </a:r>
            <a:r>
              <a:rPr sz="2000" spc="-5" dirty="0">
                <a:latin typeface="Calibri"/>
                <a:cs typeface="Calibri"/>
              </a:rPr>
              <a:t>so</a:t>
            </a:r>
            <a:r>
              <a:rPr sz="2000" dirty="0">
                <a:latin typeface="Calibri"/>
                <a:cs typeface="Calibri"/>
              </a:rPr>
              <a:t>l</a:t>
            </a:r>
            <a:r>
              <a:rPr sz="2000" spc="-40" dirty="0">
                <a:latin typeface="Calibri"/>
                <a:cs typeface="Calibri"/>
              </a:rPr>
              <a:t>v</a:t>
            </a:r>
            <a:r>
              <a:rPr sz="2000" dirty="0">
                <a:latin typeface="Calibri"/>
                <a:cs typeface="Calibri"/>
              </a:rPr>
              <a:t>e</a:t>
            </a:r>
            <a:r>
              <a:rPr sz="2000" spc="-35" dirty="0">
                <a:latin typeface="Times New Roman"/>
                <a:cs typeface="Times New Roman"/>
              </a:rPr>
              <a:t> </a:t>
            </a:r>
            <a:r>
              <a:rPr sz="2000" dirty="0">
                <a:latin typeface="Calibri"/>
                <a:cs typeface="Calibri"/>
              </a:rPr>
              <a:t>a</a:t>
            </a:r>
            <a:r>
              <a:rPr sz="2000" dirty="0">
                <a:latin typeface="Times New Roman"/>
                <a:cs typeface="Times New Roman"/>
              </a:rPr>
              <a:t> </a:t>
            </a:r>
            <a:r>
              <a:rPr sz="2000" spc="-10" dirty="0">
                <a:latin typeface="Calibri"/>
                <a:cs typeface="Calibri"/>
              </a:rPr>
              <a:t>c</a:t>
            </a:r>
            <a:r>
              <a:rPr sz="2000" spc="-5" dirty="0">
                <a:latin typeface="Calibri"/>
                <a:cs typeface="Calibri"/>
              </a:rPr>
              <a:t>om</a:t>
            </a:r>
            <a:r>
              <a:rPr sz="2000" spc="-10" dirty="0">
                <a:latin typeface="Calibri"/>
                <a:cs typeface="Calibri"/>
              </a:rPr>
              <a:t>m</a:t>
            </a:r>
            <a:r>
              <a:rPr sz="2000" spc="-5" dirty="0">
                <a:latin typeface="Calibri"/>
                <a:cs typeface="Calibri"/>
              </a:rPr>
              <a:t>o</a:t>
            </a:r>
            <a:r>
              <a:rPr sz="2000" dirty="0">
                <a:latin typeface="Calibri"/>
                <a:cs typeface="Calibri"/>
              </a:rPr>
              <a:t>n</a:t>
            </a:r>
            <a:r>
              <a:rPr sz="2000" spc="-70" dirty="0">
                <a:latin typeface="Times New Roman"/>
                <a:cs typeface="Times New Roman"/>
              </a:rPr>
              <a:t> </a:t>
            </a:r>
            <a:r>
              <a:rPr sz="2000" spc="-5" dirty="0">
                <a:latin typeface="Calibri"/>
                <a:cs typeface="Calibri"/>
              </a:rPr>
              <a:t>p</a:t>
            </a:r>
            <a:r>
              <a:rPr sz="2000" spc="-40" dirty="0">
                <a:latin typeface="Calibri"/>
                <a:cs typeface="Calibri"/>
              </a:rPr>
              <a:t>r</a:t>
            </a:r>
            <a:r>
              <a:rPr sz="2000" spc="-5" dirty="0">
                <a:latin typeface="Calibri"/>
                <a:cs typeface="Calibri"/>
              </a:rPr>
              <a:t>ob</a:t>
            </a:r>
            <a:r>
              <a:rPr sz="2000" dirty="0">
                <a:latin typeface="Calibri"/>
                <a:cs typeface="Calibri"/>
              </a:rPr>
              <a:t>lem</a:t>
            </a:r>
            <a:endParaRPr sz="2000">
              <a:latin typeface="Calibri"/>
              <a:cs typeface="Calibri"/>
            </a:endParaRPr>
          </a:p>
          <a:p>
            <a:pPr>
              <a:lnSpc>
                <a:spcPct val="100000"/>
              </a:lnSpc>
              <a:spcBef>
                <a:spcPts val="32"/>
              </a:spcBef>
              <a:buClr>
                <a:srgbClr val="4F80BC"/>
              </a:buClr>
              <a:buFont typeface="Arial"/>
              <a:buChar char="•"/>
            </a:pPr>
            <a:endParaRPr sz="2450">
              <a:latin typeface="Times New Roman"/>
              <a:cs typeface="Times New Roman"/>
            </a:endParaRPr>
          </a:p>
          <a:p>
            <a:pPr marL="195580" indent="-182880">
              <a:lnSpc>
                <a:spcPct val="100000"/>
              </a:lnSpc>
              <a:buClr>
                <a:srgbClr val="4F80BC"/>
              </a:buClr>
              <a:buSzPct val="85000"/>
              <a:buFont typeface="Arial"/>
              <a:buChar char="•"/>
              <a:tabLst>
                <a:tab pos="195580" algn="l"/>
              </a:tabLst>
            </a:pPr>
            <a:r>
              <a:rPr sz="2000" dirty="0">
                <a:latin typeface="Calibri"/>
                <a:cs typeface="Calibri"/>
              </a:rPr>
              <a:t>In the</a:t>
            </a:r>
            <a:r>
              <a:rPr sz="2000" spc="-15" dirty="0">
                <a:latin typeface="Calibri"/>
                <a:cs typeface="Calibri"/>
              </a:rPr>
              <a:t> </a:t>
            </a:r>
            <a:r>
              <a:rPr sz="2000" dirty="0">
                <a:latin typeface="Calibri"/>
                <a:cs typeface="Calibri"/>
              </a:rPr>
              <a:t>pa</a:t>
            </a:r>
            <a:r>
              <a:rPr sz="2000" spc="-25" dirty="0">
                <a:latin typeface="Calibri"/>
                <a:cs typeface="Calibri"/>
              </a:rPr>
              <a:t>s</a:t>
            </a:r>
            <a:r>
              <a:rPr sz="2000" dirty="0">
                <a:latin typeface="Calibri"/>
                <a:cs typeface="Calibri"/>
              </a:rPr>
              <a:t>t,</a:t>
            </a:r>
            <a:r>
              <a:rPr sz="2000" spc="5" dirty="0">
                <a:latin typeface="Calibri"/>
                <a:cs typeface="Calibri"/>
              </a:rPr>
              <a:t> </a:t>
            </a:r>
            <a:r>
              <a:rPr sz="2000" dirty="0">
                <a:latin typeface="Calibri"/>
                <a:cs typeface="Calibri"/>
              </a:rPr>
              <a:t>mo</a:t>
            </a:r>
            <a:r>
              <a:rPr sz="2000" spc="-35" dirty="0">
                <a:latin typeface="Calibri"/>
                <a:cs typeface="Calibri"/>
              </a:rPr>
              <a:t>s</a:t>
            </a:r>
            <a:r>
              <a:rPr sz="2000" dirty="0">
                <a:latin typeface="Calibri"/>
                <a:cs typeface="Calibri"/>
              </a:rPr>
              <a:t>tly </a:t>
            </a:r>
            <a:r>
              <a:rPr sz="2000" spc="-95" dirty="0">
                <a:latin typeface="Calibri"/>
                <a:cs typeface="Calibri"/>
              </a:rPr>
              <a:t>“</a:t>
            </a:r>
            <a:r>
              <a:rPr sz="2000" dirty="0">
                <a:latin typeface="Calibri"/>
                <a:cs typeface="Calibri"/>
              </a:rPr>
              <a:t>cli</a:t>
            </a:r>
            <a:r>
              <a:rPr sz="2000" spc="-10" dirty="0">
                <a:latin typeface="Calibri"/>
                <a:cs typeface="Calibri"/>
              </a:rPr>
              <a:t>e</a:t>
            </a:r>
            <a:r>
              <a:rPr sz="2000" spc="-20" dirty="0">
                <a:latin typeface="Calibri"/>
                <a:cs typeface="Calibri"/>
              </a:rPr>
              <a:t>n</a:t>
            </a:r>
            <a:r>
              <a:rPr sz="2000" spc="5" dirty="0">
                <a:latin typeface="Calibri"/>
                <a:cs typeface="Calibri"/>
              </a:rPr>
              <a:t>t</a:t>
            </a:r>
            <a:r>
              <a:rPr sz="2000" spc="-5" dirty="0">
                <a:latin typeface="Calibri"/>
                <a:cs typeface="Calibri"/>
              </a:rPr>
              <a:t>-</a:t>
            </a:r>
            <a:r>
              <a:rPr sz="2000" dirty="0">
                <a:latin typeface="Calibri"/>
                <a:cs typeface="Calibri"/>
              </a:rPr>
              <a:t>se</a:t>
            </a:r>
            <a:r>
              <a:rPr sz="2000" spc="10" dirty="0">
                <a:latin typeface="Calibri"/>
                <a:cs typeface="Calibri"/>
              </a:rPr>
              <a:t>r</a:t>
            </a:r>
            <a:r>
              <a:rPr sz="2000" spc="-30" dirty="0">
                <a:latin typeface="Calibri"/>
                <a:cs typeface="Calibri"/>
              </a:rPr>
              <a:t>v</a:t>
            </a:r>
            <a:r>
              <a:rPr sz="2000" dirty="0">
                <a:latin typeface="Calibri"/>
                <a:cs typeface="Calibri"/>
              </a:rPr>
              <a:t>e</a:t>
            </a:r>
            <a:r>
              <a:rPr sz="2000" spc="75" dirty="0">
                <a:latin typeface="Calibri"/>
                <a:cs typeface="Calibri"/>
              </a:rPr>
              <a:t>r</a:t>
            </a:r>
            <a:r>
              <a:rPr sz="2000" dirty="0">
                <a:latin typeface="Calibri"/>
                <a:cs typeface="Calibri"/>
              </a:rPr>
              <a:t>”</a:t>
            </a:r>
            <a:endParaRPr sz="2000">
              <a:latin typeface="Calibri"/>
              <a:cs typeface="Calibri"/>
            </a:endParaRPr>
          </a:p>
          <a:p>
            <a:pPr marL="469900" lvl="1" indent="-182880">
              <a:lnSpc>
                <a:spcPct val="100000"/>
              </a:lnSpc>
              <a:spcBef>
                <a:spcPts val="240"/>
              </a:spcBef>
              <a:buClr>
                <a:srgbClr val="4F80BC"/>
              </a:buClr>
              <a:buSzPct val="85000"/>
              <a:buFont typeface="Arial"/>
              <a:buChar char="•"/>
              <a:tabLst>
                <a:tab pos="469900" algn="l"/>
              </a:tabLst>
            </a:pPr>
            <a:r>
              <a:rPr sz="2000" spc="-35" dirty="0">
                <a:latin typeface="Calibri"/>
                <a:cs typeface="Calibri"/>
              </a:rPr>
              <a:t>R</a:t>
            </a:r>
            <a:r>
              <a:rPr sz="2000" dirty="0">
                <a:latin typeface="Calibri"/>
                <a:cs typeface="Calibri"/>
              </a:rPr>
              <a:t>esou</a:t>
            </a:r>
            <a:r>
              <a:rPr sz="2000" spc="-35" dirty="0">
                <a:latin typeface="Calibri"/>
                <a:cs typeface="Calibri"/>
              </a:rPr>
              <a:t>r</a:t>
            </a:r>
            <a:r>
              <a:rPr sz="2000" dirty="0">
                <a:latin typeface="Calibri"/>
                <a:cs typeface="Calibri"/>
              </a:rPr>
              <a:t>ce</a:t>
            </a:r>
            <a:r>
              <a:rPr sz="2000" spc="-55" dirty="0">
                <a:latin typeface="Times New Roman"/>
                <a:cs typeface="Times New Roman"/>
              </a:rPr>
              <a:t> </a:t>
            </a:r>
            <a:r>
              <a:rPr sz="2000" dirty="0">
                <a:latin typeface="Calibri"/>
                <a:cs typeface="Calibri"/>
              </a:rPr>
              <a:t>mana</a:t>
            </a:r>
            <a:r>
              <a:rPr sz="2000" spc="-10" dirty="0">
                <a:latin typeface="Calibri"/>
                <a:cs typeface="Calibri"/>
              </a:rPr>
              <a:t>g</a:t>
            </a:r>
            <a:r>
              <a:rPr sz="2000" dirty="0">
                <a:latin typeface="Calibri"/>
                <a:cs typeface="Calibri"/>
              </a:rPr>
              <a:t>e</a:t>
            </a:r>
            <a:r>
              <a:rPr sz="2000" spc="-10" dirty="0">
                <a:latin typeface="Calibri"/>
                <a:cs typeface="Calibri"/>
              </a:rPr>
              <a:t>m</a:t>
            </a:r>
            <a:r>
              <a:rPr sz="2000" dirty="0">
                <a:latin typeface="Calibri"/>
                <a:cs typeface="Calibri"/>
              </a:rPr>
              <a:t>e</a:t>
            </a:r>
            <a:r>
              <a:rPr sz="2000" spc="-25" dirty="0">
                <a:latin typeface="Calibri"/>
                <a:cs typeface="Calibri"/>
              </a:rPr>
              <a:t>n</a:t>
            </a:r>
            <a:r>
              <a:rPr sz="2000" dirty="0">
                <a:latin typeface="Calibri"/>
                <a:cs typeface="Calibri"/>
              </a:rPr>
              <a:t>t</a:t>
            </a:r>
            <a:r>
              <a:rPr sz="2000" spc="-50" dirty="0">
                <a:latin typeface="Times New Roman"/>
                <a:cs typeface="Times New Roman"/>
              </a:rPr>
              <a:t> </a:t>
            </a:r>
            <a:r>
              <a:rPr sz="2000" spc="5" dirty="0">
                <a:latin typeface="Calibri"/>
                <a:cs typeface="Calibri"/>
              </a:rPr>
              <a:t>c</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al</a:t>
            </a:r>
            <a:r>
              <a:rPr sz="2000" spc="-10" dirty="0">
                <a:latin typeface="Calibri"/>
                <a:cs typeface="Calibri"/>
              </a:rPr>
              <a:t>i</a:t>
            </a:r>
            <a:r>
              <a:rPr sz="2000" spc="-50" dirty="0">
                <a:latin typeface="Calibri"/>
                <a:cs typeface="Calibri"/>
              </a:rPr>
              <a:t>z</a:t>
            </a:r>
            <a:r>
              <a:rPr sz="2000" dirty="0">
                <a:latin typeface="Calibri"/>
                <a:cs typeface="Calibri"/>
              </a:rPr>
              <a:t>ed</a:t>
            </a:r>
            <a:r>
              <a:rPr sz="2000" spc="-35" dirty="0">
                <a:latin typeface="Times New Roman"/>
                <a:cs typeface="Times New Roman"/>
              </a:rPr>
              <a:t> </a:t>
            </a:r>
            <a:r>
              <a:rPr sz="2000" spc="-25" dirty="0">
                <a:latin typeface="Calibri"/>
                <a:cs typeface="Calibri"/>
              </a:rPr>
              <a:t>a</a:t>
            </a:r>
            <a:r>
              <a:rPr sz="2000" dirty="0">
                <a:latin typeface="Calibri"/>
                <a:cs typeface="Calibri"/>
              </a:rPr>
              <a:t>t</a:t>
            </a:r>
            <a:r>
              <a:rPr sz="2000" spc="-5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50" dirty="0">
                <a:latin typeface="Times New Roman"/>
                <a:cs typeface="Times New Roman"/>
              </a:rPr>
              <a:t> </a:t>
            </a:r>
            <a:r>
              <a:rPr sz="2000" spc="-5" dirty="0">
                <a:latin typeface="Calibri"/>
                <a:cs typeface="Calibri"/>
              </a:rPr>
              <a:t>se</a:t>
            </a:r>
            <a:r>
              <a:rPr sz="2000" spc="15" dirty="0">
                <a:latin typeface="Calibri"/>
                <a:cs typeface="Calibri"/>
              </a:rPr>
              <a:t>r</a:t>
            </a:r>
            <a:r>
              <a:rPr sz="2000" spc="-30" dirty="0">
                <a:latin typeface="Calibri"/>
                <a:cs typeface="Calibri"/>
              </a:rPr>
              <a:t>v</a:t>
            </a:r>
            <a:r>
              <a:rPr sz="2000" dirty="0">
                <a:latin typeface="Calibri"/>
                <a:cs typeface="Calibri"/>
              </a:rPr>
              <a:t>er</a:t>
            </a:r>
            <a:endParaRPr sz="2000">
              <a:latin typeface="Calibri"/>
              <a:cs typeface="Calibri"/>
            </a:endParaRPr>
          </a:p>
          <a:p>
            <a:pPr lvl="1">
              <a:lnSpc>
                <a:spcPct val="100000"/>
              </a:lnSpc>
              <a:spcBef>
                <a:spcPts val="8"/>
              </a:spcBef>
              <a:buClr>
                <a:srgbClr val="4F80BC"/>
              </a:buClr>
              <a:buFont typeface="Arial"/>
              <a:buChar char="•"/>
            </a:pPr>
            <a:endParaRPr sz="2500">
              <a:latin typeface="Times New Roman"/>
              <a:cs typeface="Times New Roman"/>
            </a:endParaRPr>
          </a:p>
          <a:p>
            <a:pPr marL="251460" indent="-238760">
              <a:lnSpc>
                <a:spcPts val="2280"/>
              </a:lnSpc>
              <a:buClr>
                <a:srgbClr val="4F80BC"/>
              </a:buClr>
              <a:buSzPct val="85000"/>
              <a:buFont typeface="Arial"/>
              <a:buChar char="•"/>
              <a:tabLst>
                <a:tab pos="252095" algn="l"/>
              </a:tabLst>
            </a:pPr>
            <a:r>
              <a:rPr sz="2000" dirty="0">
                <a:latin typeface="Calibri"/>
                <a:cs typeface="Calibri"/>
              </a:rPr>
              <a:t>“</a:t>
            </a:r>
            <a:r>
              <a:rPr sz="2000" spc="-40" dirty="0">
                <a:latin typeface="Calibri"/>
                <a:cs typeface="Calibri"/>
              </a:rPr>
              <a:t>P</a:t>
            </a:r>
            <a:r>
              <a:rPr sz="2000" dirty="0">
                <a:latin typeface="Calibri"/>
                <a:cs typeface="Calibri"/>
              </a:rPr>
              <a:t>e</a:t>
            </a:r>
            <a:r>
              <a:rPr sz="2000" spc="-10" dirty="0">
                <a:latin typeface="Calibri"/>
                <a:cs typeface="Calibri"/>
              </a:rPr>
              <a:t>e</a:t>
            </a:r>
            <a:r>
              <a:rPr sz="2000" dirty="0">
                <a:latin typeface="Calibri"/>
                <a:cs typeface="Calibri"/>
              </a:rPr>
              <a:t>r</a:t>
            </a:r>
            <a:r>
              <a:rPr sz="2000" spc="5" dirty="0">
                <a:latin typeface="Calibri"/>
                <a:cs typeface="Calibri"/>
              </a:rPr>
              <a:t> </a:t>
            </a:r>
            <a:r>
              <a:rPr sz="2000" spc="-25" dirty="0">
                <a:latin typeface="Calibri"/>
                <a:cs typeface="Calibri"/>
              </a:rPr>
              <a:t>t</a:t>
            </a:r>
            <a:r>
              <a:rPr sz="2000" dirty="0">
                <a:latin typeface="Calibri"/>
                <a:cs typeface="Calibri"/>
              </a:rPr>
              <a:t>o </a:t>
            </a:r>
            <a:r>
              <a:rPr sz="2000" spc="-40" dirty="0">
                <a:latin typeface="Calibri"/>
                <a:cs typeface="Calibri"/>
              </a:rPr>
              <a:t>P</a:t>
            </a:r>
            <a:r>
              <a:rPr sz="2000" dirty="0">
                <a:latin typeface="Calibri"/>
                <a:cs typeface="Calibri"/>
              </a:rPr>
              <a:t>e</a:t>
            </a:r>
            <a:r>
              <a:rPr sz="2000" spc="-10" dirty="0">
                <a:latin typeface="Calibri"/>
                <a:cs typeface="Calibri"/>
              </a:rPr>
              <a:t>e</a:t>
            </a:r>
            <a:r>
              <a:rPr sz="2000" spc="75" dirty="0">
                <a:latin typeface="Calibri"/>
                <a:cs typeface="Calibri"/>
              </a:rPr>
              <a:t>r</a:t>
            </a:r>
            <a:r>
              <a:rPr sz="2000" dirty="0">
                <a:latin typeface="Calibri"/>
                <a:cs typeface="Calibri"/>
              </a:rPr>
              <a:t>” c</a:t>
            </a:r>
            <a:r>
              <a:rPr sz="2000" spc="-10" dirty="0">
                <a:latin typeface="Calibri"/>
                <a:cs typeface="Calibri"/>
              </a:rPr>
              <a:t>om</a:t>
            </a:r>
            <a:r>
              <a:rPr sz="2000" dirty="0">
                <a:latin typeface="Calibri"/>
                <a:cs typeface="Calibri"/>
              </a:rPr>
              <a:t>puting</a:t>
            </a:r>
            <a:r>
              <a:rPr sz="2000" spc="-15" dirty="0">
                <a:latin typeface="Calibri"/>
                <a:cs typeface="Calibri"/>
              </a:rPr>
              <a:t> </a:t>
            </a:r>
            <a:r>
              <a:rPr sz="2000" spc="-30" dirty="0">
                <a:latin typeface="Calibri"/>
                <a:cs typeface="Calibri"/>
              </a:rPr>
              <a:t>r</a:t>
            </a:r>
            <a:r>
              <a:rPr sz="2000" dirty="0">
                <a:latin typeface="Calibri"/>
                <a:cs typeface="Calibri"/>
              </a:rPr>
              <a:t>ep</a:t>
            </a:r>
            <a:r>
              <a:rPr sz="2000" spc="-30" dirty="0">
                <a:latin typeface="Calibri"/>
                <a:cs typeface="Calibri"/>
              </a:rPr>
              <a:t>r</a:t>
            </a:r>
            <a:r>
              <a:rPr sz="2000" dirty="0">
                <a:latin typeface="Calibri"/>
                <a:cs typeface="Calibri"/>
              </a:rPr>
              <a:t>e</a:t>
            </a:r>
            <a:r>
              <a:rPr sz="2000" spc="-10" dirty="0">
                <a:latin typeface="Calibri"/>
                <a:cs typeface="Calibri"/>
              </a:rPr>
              <a:t>s</a:t>
            </a:r>
            <a:r>
              <a:rPr sz="2000" dirty="0">
                <a:latin typeface="Calibri"/>
                <a:cs typeface="Calibri"/>
              </a:rPr>
              <a:t>e</a:t>
            </a:r>
            <a:r>
              <a:rPr sz="2000" spc="-25" dirty="0">
                <a:latin typeface="Calibri"/>
                <a:cs typeface="Calibri"/>
              </a:rPr>
              <a:t>n</a:t>
            </a:r>
            <a:r>
              <a:rPr sz="2000" dirty="0">
                <a:latin typeface="Calibri"/>
                <a:cs typeface="Calibri"/>
              </a:rPr>
              <a:t>ts</a:t>
            </a:r>
            <a:r>
              <a:rPr sz="2000" spc="5" dirty="0">
                <a:latin typeface="Calibri"/>
                <a:cs typeface="Calibri"/>
              </a:rPr>
              <a:t> </a:t>
            </a:r>
            <a:r>
              <a:rPr sz="2000" dirty="0">
                <a:latin typeface="Calibri"/>
                <a:cs typeface="Calibri"/>
              </a:rPr>
              <a:t>a m</a:t>
            </a:r>
            <a:r>
              <a:rPr sz="2000" spc="-20" dirty="0">
                <a:latin typeface="Calibri"/>
                <a:cs typeface="Calibri"/>
              </a:rPr>
              <a:t>o</a:t>
            </a:r>
            <a:r>
              <a:rPr sz="2000" spc="-35" dirty="0">
                <a:latin typeface="Calibri"/>
                <a:cs typeface="Calibri"/>
              </a:rPr>
              <a:t>v</a:t>
            </a:r>
            <a:r>
              <a:rPr sz="2000" dirty="0">
                <a:latin typeface="Calibri"/>
                <a:cs typeface="Calibri"/>
              </a:rPr>
              <a:t>e</a:t>
            </a:r>
            <a:r>
              <a:rPr sz="2000" spc="-10" dirty="0">
                <a:latin typeface="Calibri"/>
                <a:cs typeface="Calibri"/>
              </a:rPr>
              <a:t>m</a:t>
            </a:r>
            <a:r>
              <a:rPr sz="2000" dirty="0">
                <a:latin typeface="Calibri"/>
                <a:cs typeface="Calibri"/>
              </a:rPr>
              <a:t>e</a:t>
            </a:r>
            <a:r>
              <a:rPr sz="2000" spc="-25" dirty="0">
                <a:latin typeface="Calibri"/>
                <a:cs typeface="Calibri"/>
              </a:rPr>
              <a:t>n</a:t>
            </a:r>
            <a:r>
              <a:rPr sz="2000" dirty="0">
                <a:latin typeface="Calibri"/>
                <a:cs typeface="Calibri"/>
              </a:rPr>
              <a:t>t</a:t>
            </a:r>
            <a:r>
              <a:rPr sz="2000" spc="10" dirty="0">
                <a:latin typeface="Calibri"/>
                <a:cs typeface="Calibri"/>
              </a:rPr>
              <a:t> </a:t>
            </a:r>
            <a:r>
              <a:rPr sz="2000" spc="-25" dirty="0">
                <a:latin typeface="Calibri"/>
                <a:cs typeface="Calibri"/>
              </a:rPr>
              <a:t>t</a:t>
            </a:r>
            <a:r>
              <a:rPr sz="2000" spc="-15" dirty="0">
                <a:latin typeface="Calibri"/>
                <a:cs typeface="Calibri"/>
              </a:rPr>
              <a:t>o</a:t>
            </a:r>
            <a:r>
              <a:rPr sz="2000" spc="-35" dirty="0">
                <a:latin typeface="Calibri"/>
                <a:cs typeface="Calibri"/>
              </a:rPr>
              <a:t>w</a:t>
            </a:r>
            <a:r>
              <a:rPr sz="2000" dirty="0">
                <a:latin typeface="Calibri"/>
                <a:cs typeface="Calibri"/>
              </a:rPr>
              <a:t>a</a:t>
            </a:r>
            <a:r>
              <a:rPr sz="2000" spc="-35" dirty="0">
                <a:latin typeface="Calibri"/>
                <a:cs typeface="Calibri"/>
              </a:rPr>
              <a:t>r</a:t>
            </a:r>
            <a:r>
              <a:rPr sz="2000" dirty="0">
                <a:latin typeface="Calibri"/>
                <a:cs typeface="Calibri"/>
              </a:rPr>
              <a:t>ds </a:t>
            </a:r>
            <a:r>
              <a:rPr sz="2000" spc="-10" dirty="0">
                <a:latin typeface="Calibri"/>
                <a:cs typeface="Calibri"/>
              </a:rPr>
              <a:t>m</a:t>
            </a:r>
            <a:r>
              <a:rPr sz="2000" dirty="0">
                <a:latin typeface="Calibri"/>
                <a:cs typeface="Calibri"/>
              </a:rPr>
              <a:t>o</a:t>
            </a:r>
            <a:r>
              <a:rPr sz="2000" spc="-35" dirty="0">
                <a:latin typeface="Calibri"/>
                <a:cs typeface="Calibri"/>
              </a:rPr>
              <a:t>r</a:t>
            </a:r>
            <a:r>
              <a:rPr sz="2000" dirty="0">
                <a:latin typeface="Calibri"/>
                <a:cs typeface="Calibri"/>
              </a:rPr>
              <a:t>e “tru</a:t>
            </a:r>
            <a:r>
              <a:rPr sz="2000" spc="-5" dirty="0">
                <a:latin typeface="Calibri"/>
                <a:cs typeface="Calibri"/>
              </a:rPr>
              <a:t>l</a:t>
            </a:r>
            <a:r>
              <a:rPr sz="2000" spc="60" dirty="0">
                <a:latin typeface="Calibri"/>
                <a:cs typeface="Calibri"/>
              </a:rPr>
              <a:t>y</a:t>
            </a:r>
            <a:r>
              <a:rPr sz="2000" dirty="0">
                <a:latin typeface="Calibri"/>
                <a:cs typeface="Calibri"/>
              </a:rPr>
              <a:t>”</a:t>
            </a:r>
            <a:endParaRPr sz="2000">
              <a:latin typeface="Calibri"/>
              <a:cs typeface="Calibri"/>
            </a:endParaRPr>
          </a:p>
          <a:p>
            <a:pPr marL="195580">
              <a:lnSpc>
                <a:spcPts val="2280"/>
              </a:lnSpc>
            </a:pPr>
            <a:r>
              <a:rPr sz="2000" spc="-5" dirty="0">
                <a:latin typeface="Calibri"/>
                <a:cs typeface="Calibri"/>
              </a:rPr>
              <a:t>d</a:t>
            </a:r>
            <a:r>
              <a:rPr sz="2000" dirty="0">
                <a:latin typeface="Calibri"/>
                <a:cs typeface="Calibri"/>
              </a:rPr>
              <a:t>i</a:t>
            </a:r>
            <a:r>
              <a:rPr sz="2000" spc="-30" dirty="0">
                <a:latin typeface="Calibri"/>
                <a:cs typeface="Calibri"/>
              </a:rPr>
              <a:t>s</a:t>
            </a:r>
            <a:r>
              <a:rPr sz="2000" dirty="0">
                <a:latin typeface="Calibri"/>
                <a:cs typeface="Calibri"/>
              </a:rPr>
              <a:t>tr</a:t>
            </a:r>
            <a:r>
              <a:rPr sz="2000" spc="-10" dirty="0">
                <a:latin typeface="Calibri"/>
                <a:cs typeface="Calibri"/>
              </a:rPr>
              <a:t>i</a:t>
            </a:r>
            <a:r>
              <a:rPr sz="2000" spc="-5" dirty="0">
                <a:latin typeface="Calibri"/>
                <a:cs typeface="Calibri"/>
              </a:rPr>
              <a:t>b</a:t>
            </a:r>
            <a:r>
              <a:rPr sz="2000" spc="5" dirty="0">
                <a:latin typeface="Calibri"/>
                <a:cs typeface="Calibri"/>
              </a:rPr>
              <a:t>u</a:t>
            </a:r>
            <a:r>
              <a:rPr sz="2000" spc="-25" dirty="0">
                <a:latin typeface="Calibri"/>
                <a:cs typeface="Calibri"/>
              </a:rPr>
              <a:t>t</a:t>
            </a:r>
            <a:r>
              <a:rPr sz="2000" dirty="0">
                <a:latin typeface="Calibri"/>
                <a:cs typeface="Calibri"/>
              </a:rPr>
              <a:t>ed</a:t>
            </a:r>
            <a:r>
              <a:rPr sz="2000" spc="-35" dirty="0">
                <a:latin typeface="Times New Roman"/>
                <a:cs typeface="Times New Roman"/>
              </a:rPr>
              <a:t> </a:t>
            </a:r>
            <a:r>
              <a:rPr sz="2000" dirty="0">
                <a:latin typeface="Calibri"/>
                <a:cs typeface="Calibri"/>
              </a:rPr>
              <a:t>appl</a:t>
            </a:r>
            <a:r>
              <a:rPr sz="2000" spc="-10" dirty="0">
                <a:latin typeface="Calibri"/>
                <a:cs typeface="Calibri"/>
              </a:rPr>
              <a:t>ic</a:t>
            </a:r>
            <a:r>
              <a:rPr sz="2000" spc="-25" dirty="0">
                <a:latin typeface="Calibri"/>
                <a:cs typeface="Calibri"/>
              </a:rPr>
              <a:t>a</a:t>
            </a:r>
            <a:r>
              <a:rPr sz="2000" dirty="0">
                <a:latin typeface="Calibri"/>
                <a:cs typeface="Calibri"/>
              </a:rPr>
              <a:t>ti</a:t>
            </a:r>
            <a:r>
              <a:rPr sz="2000" spc="-5" dirty="0">
                <a:latin typeface="Calibri"/>
                <a:cs typeface="Calibri"/>
              </a:rPr>
              <a:t>ons</a:t>
            </a:r>
            <a:endParaRPr sz="20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767" rIns="0" bIns="0" rtlCol="0">
            <a:spAutoFit/>
          </a:bodyPr>
          <a:lstStyle/>
          <a:p>
            <a:pPr marL="885825">
              <a:lnSpc>
                <a:spcPct val="100000"/>
              </a:lnSpc>
            </a:pPr>
            <a:r>
              <a:rPr sz="3600" b="0" spc="-5" dirty="0">
                <a:solidFill>
                  <a:srgbClr val="000000"/>
                </a:solidFill>
                <a:latin typeface="Calibri"/>
                <a:cs typeface="Calibri"/>
              </a:rPr>
              <a:t>C</a:t>
            </a:r>
            <a:r>
              <a:rPr sz="3600" b="0" dirty="0">
                <a:solidFill>
                  <a:srgbClr val="000000"/>
                </a:solidFill>
                <a:latin typeface="Calibri"/>
                <a:cs typeface="Calibri"/>
              </a:rPr>
              <a:t>li</a:t>
            </a:r>
            <a:r>
              <a:rPr sz="3600" b="0" spc="-20" dirty="0">
                <a:solidFill>
                  <a:srgbClr val="000000"/>
                </a:solidFill>
                <a:latin typeface="Calibri"/>
                <a:cs typeface="Calibri"/>
              </a:rPr>
              <a:t>e</a:t>
            </a:r>
            <a:r>
              <a:rPr sz="3600" b="0" spc="-55" dirty="0">
                <a:solidFill>
                  <a:srgbClr val="000000"/>
                </a:solidFill>
                <a:latin typeface="Calibri"/>
                <a:cs typeface="Calibri"/>
              </a:rPr>
              <a:t>n</a:t>
            </a:r>
            <a:r>
              <a:rPr sz="3600" b="0" dirty="0">
                <a:solidFill>
                  <a:srgbClr val="000000"/>
                </a:solidFill>
                <a:latin typeface="Calibri"/>
                <a:cs typeface="Calibri"/>
              </a:rPr>
              <a:t>ts</a:t>
            </a:r>
            <a:r>
              <a:rPr sz="3600" b="0" spc="-90" dirty="0">
                <a:solidFill>
                  <a:srgbClr val="000000"/>
                </a:solidFill>
                <a:latin typeface="Times New Roman"/>
                <a:cs typeface="Times New Roman"/>
              </a:rPr>
              <a:t> </a:t>
            </a:r>
            <a:r>
              <a:rPr sz="3600" b="0" dirty="0">
                <a:solidFill>
                  <a:srgbClr val="000000"/>
                </a:solidFill>
                <a:latin typeface="Calibri"/>
                <a:cs typeface="Calibri"/>
              </a:rPr>
              <a:t>i</a:t>
            </a:r>
            <a:r>
              <a:rPr sz="3600" b="0" spc="-65" dirty="0">
                <a:solidFill>
                  <a:srgbClr val="000000"/>
                </a:solidFill>
                <a:latin typeface="Calibri"/>
                <a:cs typeface="Calibri"/>
              </a:rPr>
              <a:t>n</a:t>
            </a:r>
            <a:r>
              <a:rPr sz="3600" b="0" spc="-55" dirty="0">
                <a:solidFill>
                  <a:srgbClr val="000000"/>
                </a:solidFill>
                <a:latin typeface="Calibri"/>
                <a:cs typeface="Calibri"/>
              </a:rPr>
              <a:t>v</a:t>
            </a:r>
            <a:r>
              <a:rPr sz="3600" b="0" spc="-5" dirty="0">
                <a:solidFill>
                  <a:srgbClr val="000000"/>
                </a:solidFill>
                <a:latin typeface="Calibri"/>
                <a:cs typeface="Calibri"/>
              </a:rPr>
              <a:t>o</a:t>
            </a:r>
            <a:r>
              <a:rPr sz="3600" b="0" spc="-145" dirty="0">
                <a:solidFill>
                  <a:srgbClr val="000000"/>
                </a:solidFill>
                <a:latin typeface="Calibri"/>
                <a:cs typeface="Calibri"/>
              </a:rPr>
              <a:t>k</a:t>
            </a:r>
            <a:r>
              <a:rPr sz="3600" b="0" spc="-20" dirty="0">
                <a:solidFill>
                  <a:srgbClr val="000000"/>
                </a:solidFill>
                <a:latin typeface="Calibri"/>
                <a:cs typeface="Calibri"/>
              </a:rPr>
              <a:t>e</a:t>
            </a:r>
            <a:r>
              <a:rPr sz="3600" b="0" spc="-100" dirty="0">
                <a:solidFill>
                  <a:srgbClr val="000000"/>
                </a:solidFill>
                <a:latin typeface="Times New Roman"/>
                <a:cs typeface="Times New Roman"/>
              </a:rPr>
              <a:t> </a:t>
            </a:r>
            <a:r>
              <a:rPr sz="3600" b="0" dirty="0">
                <a:solidFill>
                  <a:srgbClr val="000000"/>
                </a:solidFill>
                <a:latin typeface="Calibri"/>
                <a:cs typeface="Calibri"/>
              </a:rPr>
              <a:t>i</a:t>
            </a:r>
            <a:r>
              <a:rPr sz="3600" b="0" spc="-5" dirty="0">
                <a:solidFill>
                  <a:srgbClr val="000000"/>
                </a:solidFill>
                <a:latin typeface="Calibri"/>
                <a:cs typeface="Calibri"/>
              </a:rPr>
              <a:t>n</a:t>
            </a:r>
            <a:r>
              <a:rPr sz="3600" b="0" spc="5" dirty="0">
                <a:solidFill>
                  <a:srgbClr val="000000"/>
                </a:solidFill>
                <a:latin typeface="Calibri"/>
                <a:cs typeface="Calibri"/>
              </a:rPr>
              <a:t>d</a:t>
            </a:r>
            <a:r>
              <a:rPr sz="3600" b="0" dirty="0">
                <a:solidFill>
                  <a:srgbClr val="000000"/>
                </a:solidFill>
                <a:latin typeface="Calibri"/>
                <a:cs typeface="Calibri"/>
              </a:rPr>
              <a:t>ivi</a:t>
            </a:r>
            <a:r>
              <a:rPr sz="3600" b="0" spc="5" dirty="0">
                <a:solidFill>
                  <a:srgbClr val="000000"/>
                </a:solidFill>
                <a:latin typeface="Calibri"/>
                <a:cs typeface="Calibri"/>
              </a:rPr>
              <a:t>d</a:t>
            </a:r>
            <a:r>
              <a:rPr sz="3600" b="0" spc="-5" dirty="0">
                <a:solidFill>
                  <a:srgbClr val="000000"/>
                </a:solidFill>
                <a:latin typeface="Calibri"/>
                <a:cs typeface="Calibri"/>
              </a:rPr>
              <a:t>ua</a:t>
            </a:r>
            <a:r>
              <a:rPr sz="3600" b="0" dirty="0">
                <a:solidFill>
                  <a:srgbClr val="000000"/>
                </a:solidFill>
                <a:latin typeface="Calibri"/>
                <a:cs typeface="Calibri"/>
              </a:rPr>
              <a:t>l</a:t>
            </a:r>
            <a:r>
              <a:rPr sz="3600" b="0" spc="-130" dirty="0">
                <a:solidFill>
                  <a:srgbClr val="000000"/>
                </a:solidFill>
                <a:latin typeface="Times New Roman"/>
                <a:cs typeface="Times New Roman"/>
              </a:rPr>
              <a:t> </a:t>
            </a:r>
            <a:r>
              <a:rPr sz="3600" b="0" spc="-25" dirty="0">
                <a:solidFill>
                  <a:srgbClr val="000000"/>
                </a:solidFill>
                <a:latin typeface="Calibri"/>
                <a:cs typeface="Calibri"/>
              </a:rPr>
              <a:t>se</a:t>
            </a:r>
            <a:r>
              <a:rPr sz="3600" b="0" spc="15" dirty="0">
                <a:solidFill>
                  <a:srgbClr val="000000"/>
                </a:solidFill>
                <a:latin typeface="Calibri"/>
                <a:cs typeface="Calibri"/>
              </a:rPr>
              <a:t>r</a:t>
            </a:r>
            <a:r>
              <a:rPr sz="3600" b="0" spc="-55" dirty="0">
                <a:solidFill>
                  <a:srgbClr val="000000"/>
                </a:solidFill>
                <a:latin typeface="Calibri"/>
                <a:cs typeface="Calibri"/>
              </a:rPr>
              <a:t>v</a:t>
            </a:r>
            <a:r>
              <a:rPr sz="3600" b="0" spc="-20" dirty="0">
                <a:solidFill>
                  <a:srgbClr val="000000"/>
                </a:solidFill>
                <a:latin typeface="Calibri"/>
                <a:cs typeface="Calibri"/>
              </a:rPr>
              <a:t>e</a:t>
            </a:r>
            <a:r>
              <a:rPr sz="3600" b="0" spc="-75" dirty="0">
                <a:solidFill>
                  <a:srgbClr val="000000"/>
                </a:solidFill>
                <a:latin typeface="Calibri"/>
                <a:cs typeface="Calibri"/>
              </a:rPr>
              <a:t>r</a:t>
            </a:r>
            <a:r>
              <a:rPr sz="3600" b="0" dirty="0">
                <a:solidFill>
                  <a:srgbClr val="000000"/>
                </a:solidFill>
                <a:latin typeface="Calibri"/>
                <a:cs typeface="Calibri"/>
              </a:rPr>
              <a:t>s</a:t>
            </a:r>
            <a:endParaRPr sz="3600">
              <a:latin typeface="Calibri"/>
              <a:cs typeface="Calibri"/>
            </a:endParaRPr>
          </a:p>
        </p:txBody>
      </p:sp>
      <p:sp>
        <p:nvSpPr>
          <p:cNvPr id="3" name="object 3"/>
          <p:cNvSpPr/>
          <p:nvPr/>
        </p:nvSpPr>
        <p:spPr>
          <a:xfrm>
            <a:off x="552450" y="1371600"/>
            <a:ext cx="8039100" cy="24003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r>
              <a:rPr spc="-10" dirty="0">
                <a:latin typeface="Calibri"/>
                <a:cs typeface="Calibri"/>
              </a:rPr>
              <a: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6151" y="540406"/>
            <a:ext cx="8230870" cy="381000"/>
          </a:xfrm>
          <a:prstGeom prst="rect">
            <a:avLst/>
          </a:prstGeom>
        </p:spPr>
        <p:txBody>
          <a:bodyPr vert="horz" wrap="square" lIns="0" tIns="0" rIns="0" bIns="0" rtlCol="0">
            <a:spAutoFit/>
          </a:bodyPr>
          <a:lstStyle/>
          <a:p>
            <a:pPr marL="12700">
              <a:lnSpc>
                <a:spcPct val="100000"/>
              </a:lnSpc>
            </a:pPr>
            <a:r>
              <a:rPr sz="2800" spc="-20" dirty="0">
                <a:latin typeface="Calibri"/>
                <a:cs typeface="Calibri"/>
              </a:rPr>
              <a:t>A</a:t>
            </a:r>
            <a:r>
              <a:rPr sz="2800" spc="-55" dirty="0">
                <a:latin typeface="Times New Roman"/>
                <a:cs typeface="Times New Roman"/>
              </a:rPr>
              <a:t> </a:t>
            </a:r>
            <a:r>
              <a:rPr sz="2800" spc="-10" dirty="0">
                <a:latin typeface="Calibri"/>
                <a:cs typeface="Calibri"/>
              </a:rPr>
              <a:t>t</a:t>
            </a:r>
            <a:r>
              <a:rPr sz="2800" spc="-25" dirty="0">
                <a:latin typeface="Calibri"/>
                <a:cs typeface="Calibri"/>
              </a:rPr>
              <a:t>y</a:t>
            </a:r>
            <a:r>
              <a:rPr sz="2800" spc="-5" dirty="0">
                <a:latin typeface="Calibri"/>
                <a:cs typeface="Calibri"/>
              </a:rPr>
              <a:t>p</a:t>
            </a:r>
            <a:r>
              <a:rPr sz="2800" spc="-15" dirty="0">
                <a:latin typeface="Calibri"/>
                <a:cs typeface="Calibri"/>
              </a:rPr>
              <a:t>i</a:t>
            </a:r>
            <a:r>
              <a:rPr sz="2800" spc="-35" dirty="0">
                <a:latin typeface="Calibri"/>
                <a:cs typeface="Calibri"/>
              </a:rPr>
              <a:t>c</a:t>
            </a:r>
            <a:r>
              <a:rPr sz="2800" dirty="0">
                <a:latin typeface="Calibri"/>
                <a:cs typeface="Calibri"/>
              </a:rPr>
              <a:t>al</a:t>
            </a:r>
            <a:r>
              <a:rPr sz="2800" spc="-60" dirty="0">
                <a:latin typeface="Times New Roman"/>
                <a:cs typeface="Times New Roman"/>
              </a:rPr>
              <a:t> </a:t>
            </a:r>
            <a:r>
              <a:rPr sz="2800" spc="-5" dirty="0">
                <a:latin typeface="Calibri"/>
                <a:cs typeface="Calibri"/>
              </a:rPr>
              <a:t>d</a:t>
            </a:r>
            <a:r>
              <a:rPr sz="2800" spc="-15" dirty="0">
                <a:latin typeface="Calibri"/>
                <a:cs typeface="Calibri"/>
              </a:rPr>
              <a:t>i</a:t>
            </a:r>
            <a:r>
              <a:rPr sz="2800" spc="-55" dirty="0">
                <a:latin typeface="Calibri"/>
                <a:cs typeface="Calibri"/>
              </a:rPr>
              <a:t>s</a:t>
            </a:r>
            <a:r>
              <a:rPr sz="2800" spc="-10" dirty="0">
                <a:latin typeface="Calibri"/>
                <a:cs typeface="Calibri"/>
              </a:rPr>
              <a:t>tr</a:t>
            </a:r>
            <a:r>
              <a:rPr sz="2800" spc="-25" dirty="0">
                <a:latin typeface="Calibri"/>
                <a:cs typeface="Calibri"/>
              </a:rPr>
              <a:t>i</a:t>
            </a:r>
            <a:r>
              <a:rPr sz="2800" spc="-5" dirty="0">
                <a:latin typeface="Calibri"/>
                <a:cs typeface="Calibri"/>
              </a:rPr>
              <a:t>b</a:t>
            </a:r>
            <a:r>
              <a:rPr sz="2800" spc="-15" dirty="0">
                <a:latin typeface="Calibri"/>
                <a:cs typeface="Calibri"/>
              </a:rPr>
              <a:t>u</a:t>
            </a:r>
            <a:r>
              <a:rPr sz="2800" spc="-35" dirty="0">
                <a:latin typeface="Calibri"/>
                <a:cs typeface="Calibri"/>
              </a:rPr>
              <a:t>t</a:t>
            </a:r>
            <a:r>
              <a:rPr sz="2800" spc="-15" dirty="0">
                <a:latin typeface="Calibri"/>
                <a:cs typeface="Calibri"/>
              </a:rPr>
              <a:t>ed</a:t>
            </a:r>
            <a:r>
              <a:rPr sz="2800" spc="-20" dirty="0">
                <a:latin typeface="Times New Roman"/>
                <a:cs typeface="Times New Roman"/>
              </a:rPr>
              <a:t> </a:t>
            </a:r>
            <a:r>
              <a:rPr sz="2800" dirty="0">
                <a:latin typeface="Calibri"/>
                <a:cs typeface="Calibri"/>
              </a:rPr>
              <a:t>app</a:t>
            </a:r>
            <a:r>
              <a:rPr sz="2800" spc="-15" dirty="0">
                <a:latin typeface="Calibri"/>
                <a:cs typeface="Calibri"/>
              </a:rPr>
              <a:t>l</a:t>
            </a:r>
            <a:r>
              <a:rPr sz="2800" dirty="0">
                <a:latin typeface="Calibri"/>
                <a:cs typeface="Calibri"/>
              </a:rPr>
              <a:t>i</a:t>
            </a:r>
            <a:r>
              <a:rPr sz="2800" spc="-45" dirty="0">
                <a:latin typeface="Calibri"/>
                <a:cs typeface="Calibri"/>
              </a:rPr>
              <a:t>c</a:t>
            </a:r>
            <a:r>
              <a:rPr sz="2800" spc="-35" dirty="0">
                <a:latin typeface="Calibri"/>
                <a:cs typeface="Calibri"/>
              </a:rPr>
              <a:t>a</a:t>
            </a:r>
            <a:r>
              <a:rPr sz="2800" dirty="0">
                <a:latin typeface="Calibri"/>
                <a:cs typeface="Calibri"/>
              </a:rPr>
              <a:t>t</a:t>
            </a:r>
            <a:r>
              <a:rPr sz="2800" spc="-10" dirty="0">
                <a:latin typeface="Calibri"/>
                <a:cs typeface="Calibri"/>
              </a:rPr>
              <a:t>i</a:t>
            </a:r>
            <a:r>
              <a:rPr sz="2800" spc="-5" dirty="0">
                <a:latin typeface="Calibri"/>
                <a:cs typeface="Calibri"/>
              </a:rPr>
              <a:t>o</a:t>
            </a:r>
            <a:r>
              <a:rPr sz="2800" dirty="0">
                <a:latin typeface="Calibri"/>
                <a:cs typeface="Calibri"/>
              </a:rPr>
              <a:t>n</a:t>
            </a:r>
            <a:r>
              <a:rPr sz="2800" spc="-50" dirty="0">
                <a:latin typeface="Times New Roman"/>
                <a:cs typeface="Times New Roman"/>
              </a:rPr>
              <a:t> </a:t>
            </a:r>
            <a:r>
              <a:rPr sz="2800" spc="-20" dirty="0">
                <a:latin typeface="Calibri"/>
                <a:cs typeface="Calibri"/>
              </a:rPr>
              <a:t>base</a:t>
            </a:r>
            <a:r>
              <a:rPr sz="2800" spc="-15" dirty="0">
                <a:latin typeface="Calibri"/>
                <a:cs typeface="Calibri"/>
              </a:rPr>
              <a:t>d</a:t>
            </a:r>
            <a:r>
              <a:rPr sz="2800" spc="-55" dirty="0">
                <a:latin typeface="Times New Roman"/>
                <a:cs typeface="Times New Roman"/>
              </a:rPr>
              <a:t> </a:t>
            </a:r>
            <a:r>
              <a:rPr sz="2800" spc="-5" dirty="0">
                <a:latin typeface="Calibri"/>
                <a:cs typeface="Calibri"/>
              </a:rPr>
              <a:t>o</a:t>
            </a:r>
            <a:r>
              <a:rPr sz="2800" dirty="0">
                <a:latin typeface="Calibri"/>
                <a:cs typeface="Calibri"/>
              </a:rPr>
              <a:t>n</a:t>
            </a:r>
            <a:r>
              <a:rPr sz="2800" spc="-60" dirty="0">
                <a:latin typeface="Times New Roman"/>
                <a:cs typeface="Times New Roman"/>
              </a:rPr>
              <a:t> </a:t>
            </a:r>
            <a:r>
              <a:rPr sz="2800" spc="-20" dirty="0">
                <a:latin typeface="Calibri"/>
                <a:cs typeface="Calibri"/>
              </a:rPr>
              <a:t>pee</a:t>
            </a:r>
            <a:r>
              <a:rPr sz="2800" spc="-10" dirty="0">
                <a:latin typeface="Calibri"/>
                <a:cs typeface="Calibri"/>
              </a:rPr>
              <a:t>r</a:t>
            </a:r>
            <a:r>
              <a:rPr sz="2800" spc="-65" dirty="0">
                <a:latin typeface="Times New Roman"/>
                <a:cs typeface="Times New Roman"/>
              </a:rPr>
              <a:t> </a:t>
            </a:r>
            <a:r>
              <a:rPr sz="2800" spc="-20" dirty="0">
                <a:latin typeface="Calibri"/>
                <a:cs typeface="Calibri"/>
              </a:rPr>
              <a:t>p</a:t>
            </a:r>
            <a:r>
              <a:rPr sz="2800" spc="-70" dirty="0">
                <a:latin typeface="Calibri"/>
                <a:cs typeface="Calibri"/>
              </a:rPr>
              <a:t>r</a:t>
            </a:r>
            <a:r>
              <a:rPr sz="2800" spc="-20" dirty="0">
                <a:latin typeface="Calibri"/>
                <a:cs typeface="Calibri"/>
              </a:rPr>
              <a:t>ocesses</a:t>
            </a:r>
            <a:endParaRPr sz="2800">
              <a:latin typeface="Calibri"/>
              <a:cs typeface="Calibri"/>
            </a:endParaRPr>
          </a:p>
        </p:txBody>
      </p:sp>
      <p:sp>
        <p:nvSpPr>
          <p:cNvPr id="3" name="object 3"/>
          <p:cNvSpPr/>
          <p:nvPr/>
        </p:nvSpPr>
        <p:spPr>
          <a:xfrm>
            <a:off x="990600" y="971568"/>
            <a:ext cx="6629400" cy="339406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r>
              <a:rPr spc="-10" dirty="0">
                <a:latin typeface="Calibri"/>
                <a:cs typeface="Calibri"/>
              </a:rPr>
              <a:t>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68297" y="2267074"/>
            <a:ext cx="3623945" cy="584835"/>
          </a:xfrm>
          <a:prstGeom prst="rect">
            <a:avLst/>
          </a:prstGeom>
        </p:spPr>
        <p:txBody>
          <a:bodyPr vert="horz" wrap="square" lIns="0" tIns="0" rIns="0" bIns="0" rtlCol="0">
            <a:spAutoFit/>
          </a:bodyPr>
          <a:lstStyle/>
          <a:p>
            <a:pPr marL="12700">
              <a:lnSpc>
                <a:spcPct val="100000"/>
              </a:lnSpc>
            </a:pPr>
            <a:r>
              <a:rPr sz="4400" dirty="0">
                <a:latin typeface="Calibri"/>
                <a:cs typeface="Calibri"/>
              </a:rPr>
              <a:t>Grid</a:t>
            </a:r>
            <a:r>
              <a:rPr sz="4400" spc="-110" dirty="0">
                <a:latin typeface="Times New Roman"/>
                <a:cs typeface="Times New Roman"/>
              </a:rPr>
              <a:t> </a:t>
            </a:r>
            <a:r>
              <a:rPr sz="4400" spc="-5" dirty="0">
                <a:latin typeface="Calibri"/>
                <a:cs typeface="Calibri"/>
              </a:rPr>
              <a:t>C</a:t>
            </a:r>
            <a:r>
              <a:rPr sz="4400" spc="10" dirty="0">
                <a:latin typeface="Calibri"/>
                <a:cs typeface="Calibri"/>
              </a:rPr>
              <a:t>o</a:t>
            </a:r>
            <a:r>
              <a:rPr sz="4400" dirty="0">
                <a:latin typeface="Calibri"/>
                <a:cs typeface="Calibri"/>
              </a:rPr>
              <a:t>mput</a:t>
            </a:r>
            <a:r>
              <a:rPr sz="4400" spc="-5" dirty="0">
                <a:latin typeface="Calibri"/>
                <a:cs typeface="Calibri"/>
              </a:rPr>
              <a:t>ing</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r>
              <a:rPr spc="-10" dirty="0">
                <a:latin typeface="Calibri"/>
                <a:cs typeface="Calibri"/>
              </a:rPr>
              <a:t>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959" rIns="0" bIns="0" rtlCol="0">
            <a:spAutoFit/>
          </a:bodyPr>
          <a:lstStyle/>
          <a:p>
            <a:pPr marL="2362200">
              <a:lnSpc>
                <a:spcPct val="100000"/>
              </a:lnSpc>
            </a:pPr>
            <a:r>
              <a:rPr sz="4000" b="0" spc="-20" dirty="0">
                <a:solidFill>
                  <a:srgbClr val="000000"/>
                </a:solidFill>
                <a:latin typeface="Calibri"/>
                <a:cs typeface="Calibri"/>
              </a:rPr>
              <a:t>Grid</a:t>
            </a:r>
            <a:r>
              <a:rPr sz="4000" b="0" spc="-100" dirty="0">
                <a:solidFill>
                  <a:srgbClr val="000000"/>
                </a:solidFill>
                <a:latin typeface="Times New Roman"/>
                <a:cs typeface="Times New Roman"/>
              </a:rPr>
              <a:t> </a:t>
            </a:r>
            <a:r>
              <a:rPr sz="4000" b="0" spc="-5" dirty="0">
                <a:solidFill>
                  <a:srgbClr val="000000"/>
                </a:solidFill>
                <a:latin typeface="Calibri"/>
                <a:cs typeface="Calibri"/>
              </a:rPr>
              <a:t>C</a:t>
            </a:r>
            <a:r>
              <a:rPr sz="4000" b="0" spc="10" dirty="0">
                <a:solidFill>
                  <a:srgbClr val="000000"/>
                </a:solidFill>
                <a:latin typeface="Calibri"/>
                <a:cs typeface="Calibri"/>
              </a:rPr>
              <a:t>o</a:t>
            </a:r>
            <a:r>
              <a:rPr sz="4000" b="0" dirty="0">
                <a:solidFill>
                  <a:srgbClr val="000000"/>
                </a:solidFill>
                <a:latin typeface="Calibri"/>
                <a:cs typeface="Calibri"/>
              </a:rPr>
              <a:t>mput</a:t>
            </a:r>
            <a:r>
              <a:rPr sz="4000" b="0" spc="-5"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3" name="object 3"/>
          <p:cNvSpPr txBox="1"/>
          <p:nvPr/>
        </p:nvSpPr>
        <p:spPr>
          <a:xfrm>
            <a:off x="383540" y="984917"/>
            <a:ext cx="8342630" cy="308737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1700" spc="-45" dirty="0">
                <a:latin typeface="Calibri"/>
                <a:cs typeface="Calibri"/>
              </a:rPr>
              <a:t>P</a:t>
            </a:r>
            <a:r>
              <a:rPr sz="1700" dirty="0">
                <a:latin typeface="Calibri"/>
                <a:cs typeface="Calibri"/>
              </a:rPr>
              <a:t>c</a:t>
            </a:r>
            <a:r>
              <a:rPr sz="1700" spc="-10" dirty="0">
                <a:latin typeface="Calibri"/>
                <a:cs typeface="Calibri"/>
              </a:rPr>
              <a:t>w</a:t>
            </a:r>
            <a:r>
              <a:rPr sz="1700" dirty="0">
                <a:latin typeface="Calibri"/>
                <a:cs typeface="Calibri"/>
              </a:rPr>
              <a:t>eb</a:t>
            </a:r>
            <a:r>
              <a:rPr sz="1700" spc="-5" dirty="0">
                <a:latin typeface="Calibri"/>
                <a:cs typeface="Calibri"/>
              </a:rPr>
              <a:t>op</a:t>
            </a:r>
            <a:r>
              <a:rPr sz="1700" spc="5" dirty="0">
                <a:latin typeface="Calibri"/>
                <a:cs typeface="Calibri"/>
              </a:rPr>
              <a:t>e</a:t>
            </a:r>
            <a:r>
              <a:rPr sz="1700" spc="-10" dirty="0">
                <a:latin typeface="Calibri"/>
                <a:cs typeface="Calibri"/>
              </a:rPr>
              <a:t>di</a:t>
            </a:r>
            <a:r>
              <a:rPr sz="1700" dirty="0">
                <a:latin typeface="Calibri"/>
                <a:cs typeface="Calibri"/>
              </a:rPr>
              <a:t>a</a:t>
            </a:r>
            <a:r>
              <a:rPr sz="1700" spc="-15" dirty="0">
                <a:latin typeface="Calibri"/>
                <a:cs typeface="Calibri"/>
              </a:rPr>
              <a:t>.c</a:t>
            </a:r>
            <a:r>
              <a:rPr sz="1700" spc="-5" dirty="0">
                <a:latin typeface="Calibri"/>
                <a:cs typeface="Calibri"/>
              </a:rPr>
              <a:t>om</a:t>
            </a:r>
            <a:endParaRPr sz="1700">
              <a:latin typeface="Calibri"/>
              <a:cs typeface="Calibri"/>
            </a:endParaRPr>
          </a:p>
          <a:p>
            <a:pPr marL="756285" marR="6985" lvl="1" indent="-286385">
              <a:lnSpc>
                <a:spcPts val="1630"/>
              </a:lnSpc>
              <a:spcBef>
                <a:spcPts val="395"/>
              </a:spcBef>
              <a:buFont typeface="Arial"/>
              <a:buChar char="–"/>
              <a:tabLst>
                <a:tab pos="756920" algn="l"/>
              </a:tabLst>
            </a:pPr>
            <a:r>
              <a:rPr sz="1700" dirty="0">
                <a:latin typeface="Calibri"/>
                <a:cs typeface="Calibri"/>
              </a:rPr>
              <a:t>A</a:t>
            </a:r>
            <a:r>
              <a:rPr sz="1700" spc="-35" dirty="0">
                <a:latin typeface="Times New Roman"/>
                <a:cs typeface="Times New Roman"/>
              </a:rPr>
              <a:t> </a:t>
            </a:r>
            <a:r>
              <a:rPr sz="1700" spc="-40" dirty="0">
                <a:latin typeface="Calibri"/>
                <a:cs typeface="Calibri"/>
              </a:rPr>
              <a:t>f</a:t>
            </a:r>
            <a:r>
              <a:rPr sz="1700" spc="-5" dirty="0">
                <a:latin typeface="Calibri"/>
                <a:cs typeface="Calibri"/>
              </a:rPr>
              <a:t>o</a:t>
            </a:r>
            <a:r>
              <a:rPr sz="1700" spc="5" dirty="0">
                <a:latin typeface="Calibri"/>
                <a:cs typeface="Calibri"/>
              </a:rPr>
              <a:t>r</a:t>
            </a:r>
            <a:r>
              <a:rPr sz="1700" dirty="0">
                <a:latin typeface="Calibri"/>
                <a:cs typeface="Calibri"/>
              </a:rPr>
              <a:t>m</a:t>
            </a:r>
            <a:r>
              <a:rPr sz="1700" spc="-45" dirty="0">
                <a:latin typeface="Times New Roman"/>
                <a:cs typeface="Times New Roman"/>
              </a:rPr>
              <a:t> </a:t>
            </a:r>
            <a:r>
              <a:rPr sz="1700" spc="-5" dirty="0">
                <a:latin typeface="Calibri"/>
                <a:cs typeface="Calibri"/>
              </a:rPr>
              <a:t>o</a:t>
            </a:r>
            <a:r>
              <a:rPr sz="1700" dirty="0">
                <a:latin typeface="Calibri"/>
                <a:cs typeface="Calibri"/>
              </a:rPr>
              <a:t>f</a:t>
            </a:r>
            <a:r>
              <a:rPr sz="1700" spc="-35" dirty="0">
                <a:latin typeface="Times New Roman"/>
                <a:cs typeface="Times New Roman"/>
              </a:rPr>
              <a:t> </a:t>
            </a:r>
            <a:r>
              <a:rPr sz="1700" dirty="0">
                <a:latin typeface="Calibri"/>
                <a:cs typeface="Calibri"/>
              </a:rPr>
              <a:t>n</a:t>
            </a:r>
            <a:r>
              <a:rPr sz="1700" spc="-10" dirty="0">
                <a:latin typeface="Calibri"/>
                <a:cs typeface="Calibri"/>
              </a:rPr>
              <a:t>e</a:t>
            </a:r>
            <a:r>
              <a:rPr sz="1700" dirty="0">
                <a:latin typeface="Calibri"/>
                <a:cs typeface="Calibri"/>
              </a:rPr>
              <a:t>t</a:t>
            </a:r>
            <a:r>
              <a:rPr sz="1700" spc="-10" dirty="0">
                <a:latin typeface="Calibri"/>
                <a:cs typeface="Calibri"/>
              </a:rPr>
              <a:t>w</a:t>
            </a:r>
            <a:r>
              <a:rPr sz="1700" spc="-5" dirty="0">
                <a:latin typeface="Calibri"/>
                <a:cs typeface="Calibri"/>
              </a:rPr>
              <a:t>o</a:t>
            </a:r>
            <a:r>
              <a:rPr sz="1700" spc="5" dirty="0">
                <a:latin typeface="Calibri"/>
                <a:cs typeface="Calibri"/>
              </a:rPr>
              <a:t>r</a:t>
            </a:r>
            <a:r>
              <a:rPr sz="1700" spc="-10" dirty="0">
                <a:latin typeface="Calibri"/>
                <a:cs typeface="Calibri"/>
              </a:rPr>
              <a:t>k</a:t>
            </a:r>
            <a:r>
              <a:rPr sz="1700" dirty="0">
                <a:latin typeface="Calibri"/>
                <a:cs typeface="Calibri"/>
              </a:rPr>
              <a:t>i</a:t>
            </a:r>
            <a:r>
              <a:rPr sz="1700" spc="-5" dirty="0">
                <a:latin typeface="Calibri"/>
                <a:cs typeface="Calibri"/>
              </a:rPr>
              <a:t>n</a:t>
            </a:r>
            <a:r>
              <a:rPr sz="1700" spc="-15" dirty="0">
                <a:latin typeface="Calibri"/>
                <a:cs typeface="Calibri"/>
              </a:rPr>
              <a:t>g</a:t>
            </a:r>
            <a:r>
              <a:rPr sz="1700" dirty="0">
                <a:latin typeface="Calibri"/>
                <a:cs typeface="Calibri"/>
              </a:rPr>
              <a:t>.</a:t>
            </a:r>
            <a:r>
              <a:rPr sz="1700" spc="-65" dirty="0">
                <a:latin typeface="Times New Roman"/>
                <a:cs typeface="Times New Roman"/>
              </a:rPr>
              <a:t> </a:t>
            </a:r>
            <a:r>
              <a:rPr sz="1700" dirty="0">
                <a:latin typeface="Calibri"/>
                <a:cs typeface="Calibri"/>
              </a:rPr>
              <a:t>unl</a:t>
            </a:r>
            <a:r>
              <a:rPr sz="1700" spc="5" dirty="0">
                <a:latin typeface="Calibri"/>
                <a:cs typeface="Calibri"/>
              </a:rPr>
              <a:t>i</a:t>
            </a:r>
            <a:r>
              <a:rPr sz="1700" spc="-55" dirty="0">
                <a:latin typeface="Calibri"/>
                <a:cs typeface="Calibri"/>
              </a:rPr>
              <a:t>k</a:t>
            </a:r>
            <a:r>
              <a:rPr sz="1700" dirty="0">
                <a:latin typeface="Calibri"/>
                <a:cs typeface="Calibri"/>
              </a:rPr>
              <a:t>e</a:t>
            </a:r>
            <a:r>
              <a:rPr sz="1700" spc="-45" dirty="0">
                <a:latin typeface="Times New Roman"/>
                <a:cs typeface="Times New Roman"/>
              </a:rPr>
              <a:t> </a:t>
            </a:r>
            <a:r>
              <a:rPr sz="1700" spc="-15" dirty="0">
                <a:latin typeface="Calibri"/>
                <a:cs typeface="Calibri"/>
              </a:rPr>
              <a:t>c</a:t>
            </a:r>
            <a:r>
              <a:rPr sz="1700" spc="-5" dirty="0">
                <a:latin typeface="Calibri"/>
                <a:cs typeface="Calibri"/>
              </a:rPr>
              <a:t>o</a:t>
            </a:r>
            <a:r>
              <a:rPr sz="1700" spc="-20" dirty="0">
                <a:latin typeface="Calibri"/>
                <a:cs typeface="Calibri"/>
              </a:rPr>
              <a:t>n</a:t>
            </a:r>
            <a:r>
              <a:rPr sz="1700" spc="-25" dirty="0">
                <a:latin typeface="Calibri"/>
                <a:cs typeface="Calibri"/>
              </a:rPr>
              <a:t>v</a:t>
            </a:r>
            <a:r>
              <a:rPr sz="1700" spc="-10" dirty="0">
                <a:latin typeface="Calibri"/>
                <a:cs typeface="Calibri"/>
              </a:rPr>
              <a:t>e</a:t>
            </a:r>
            <a:r>
              <a:rPr sz="1700" spc="-20" dirty="0">
                <a:latin typeface="Calibri"/>
                <a:cs typeface="Calibri"/>
              </a:rPr>
              <a:t>n</a:t>
            </a:r>
            <a:r>
              <a:rPr sz="1700" dirty="0">
                <a:latin typeface="Calibri"/>
                <a:cs typeface="Calibri"/>
              </a:rPr>
              <a:t>t</a:t>
            </a:r>
            <a:r>
              <a:rPr sz="1700" spc="-10" dirty="0">
                <a:latin typeface="Calibri"/>
                <a:cs typeface="Calibri"/>
              </a:rPr>
              <a:t>i</a:t>
            </a:r>
            <a:r>
              <a:rPr sz="1700" spc="-5" dirty="0">
                <a:latin typeface="Calibri"/>
                <a:cs typeface="Calibri"/>
              </a:rPr>
              <a:t>ona</a:t>
            </a:r>
            <a:r>
              <a:rPr sz="1700" dirty="0">
                <a:latin typeface="Calibri"/>
                <a:cs typeface="Calibri"/>
              </a:rPr>
              <a:t>l</a:t>
            </a:r>
            <a:r>
              <a:rPr sz="1700" spc="-55" dirty="0">
                <a:latin typeface="Times New Roman"/>
                <a:cs typeface="Times New Roman"/>
              </a:rPr>
              <a:t> </a:t>
            </a:r>
            <a:r>
              <a:rPr sz="1700" spc="-5" dirty="0">
                <a:latin typeface="Calibri"/>
                <a:cs typeface="Calibri"/>
              </a:rPr>
              <a:t>ne</a:t>
            </a:r>
            <a:r>
              <a:rPr sz="1700" spc="-15" dirty="0">
                <a:latin typeface="Calibri"/>
                <a:cs typeface="Calibri"/>
              </a:rPr>
              <a:t>t</a:t>
            </a:r>
            <a:r>
              <a:rPr sz="1700" spc="-20" dirty="0">
                <a:latin typeface="Calibri"/>
                <a:cs typeface="Calibri"/>
              </a:rPr>
              <a:t>w</a:t>
            </a:r>
            <a:r>
              <a:rPr sz="1700" spc="-5" dirty="0">
                <a:latin typeface="Calibri"/>
                <a:cs typeface="Calibri"/>
              </a:rPr>
              <a:t>or</a:t>
            </a:r>
            <a:r>
              <a:rPr sz="1700" spc="-10" dirty="0">
                <a:latin typeface="Calibri"/>
                <a:cs typeface="Calibri"/>
              </a:rPr>
              <a:t>k</a:t>
            </a:r>
            <a:r>
              <a:rPr sz="1700" dirty="0">
                <a:latin typeface="Calibri"/>
                <a:cs typeface="Calibri"/>
              </a:rPr>
              <a:t>s</a:t>
            </a:r>
            <a:r>
              <a:rPr sz="1700" spc="-85" dirty="0">
                <a:latin typeface="Times New Roman"/>
                <a:cs typeface="Times New Roman"/>
              </a:rPr>
              <a:t> </a:t>
            </a:r>
            <a:r>
              <a:rPr sz="1700" dirty="0">
                <a:latin typeface="Calibri"/>
                <a:cs typeface="Calibri"/>
              </a:rPr>
              <a:t>th</a:t>
            </a:r>
            <a:r>
              <a:rPr sz="1700" spc="-15" dirty="0">
                <a:latin typeface="Calibri"/>
                <a:cs typeface="Calibri"/>
              </a:rPr>
              <a:t>a</a:t>
            </a:r>
            <a:r>
              <a:rPr sz="1700" dirty="0">
                <a:latin typeface="Calibri"/>
                <a:cs typeface="Calibri"/>
              </a:rPr>
              <a:t>t</a:t>
            </a:r>
            <a:r>
              <a:rPr sz="1700" spc="-65" dirty="0">
                <a:latin typeface="Times New Roman"/>
                <a:cs typeface="Times New Roman"/>
              </a:rPr>
              <a:t> </a:t>
            </a:r>
            <a:r>
              <a:rPr sz="1700" spc="-40" dirty="0">
                <a:latin typeface="Calibri"/>
                <a:cs typeface="Calibri"/>
              </a:rPr>
              <a:t>f</a:t>
            </a:r>
            <a:r>
              <a:rPr sz="1700" spc="-5" dirty="0">
                <a:latin typeface="Calibri"/>
                <a:cs typeface="Calibri"/>
              </a:rPr>
              <a:t>oc</a:t>
            </a:r>
            <a:r>
              <a:rPr sz="1700" spc="5" dirty="0">
                <a:latin typeface="Calibri"/>
                <a:cs typeface="Calibri"/>
              </a:rPr>
              <a:t>u</a:t>
            </a:r>
            <a:r>
              <a:rPr sz="1700" dirty="0">
                <a:latin typeface="Calibri"/>
                <a:cs typeface="Calibri"/>
              </a:rPr>
              <a:t>s</a:t>
            </a:r>
            <a:r>
              <a:rPr sz="1700" spc="-40" dirty="0">
                <a:latin typeface="Times New Roman"/>
                <a:cs typeface="Times New Roman"/>
              </a:rPr>
              <a:t> </a:t>
            </a:r>
            <a:r>
              <a:rPr sz="1700" spc="-5" dirty="0">
                <a:latin typeface="Calibri"/>
                <a:cs typeface="Calibri"/>
              </a:rPr>
              <a:t>o</a:t>
            </a:r>
            <a:r>
              <a:rPr sz="1700" dirty="0">
                <a:latin typeface="Calibri"/>
                <a:cs typeface="Calibri"/>
              </a:rPr>
              <a:t>n</a:t>
            </a:r>
            <a:r>
              <a:rPr sz="1700" spc="-50" dirty="0">
                <a:latin typeface="Times New Roman"/>
                <a:cs typeface="Times New Roman"/>
              </a:rPr>
              <a:t> </a:t>
            </a:r>
            <a:r>
              <a:rPr sz="1700" spc="-15" dirty="0">
                <a:latin typeface="Calibri"/>
                <a:cs typeface="Calibri"/>
              </a:rPr>
              <a:t>c</a:t>
            </a:r>
            <a:r>
              <a:rPr sz="1700" spc="-5" dirty="0">
                <a:latin typeface="Calibri"/>
                <a:cs typeface="Calibri"/>
              </a:rPr>
              <a:t>om</a:t>
            </a:r>
            <a:r>
              <a:rPr sz="1700" spc="-10" dirty="0">
                <a:latin typeface="Calibri"/>
                <a:cs typeface="Calibri"/>
              </a:rPr>
              <a:t>m</a:t>
            </a:r>
            <a:r>
              <a:rPr sz="1700" dirty="0">
                <a:latin typeface="Calibri"/>
                <a:cs typeface="Calibri"/>
              </a:rPr>
              <a:t>uni</a:t>
            </a:r>
            <a:r>
              <a:rPr sz="1700" spc="-10" dirty="0">
                <a:latin typeface="Calibri"/>
                <a:cs typeface="Calibri"/>
              </a:rPr>
              <a:t>c</a:t>
            </a:r>
            <a:r>
              <a:rPr sz="1700" spc="-15" dirty="0">
                <a:latin typeface="Calibri"/>
                <a:cs typeface="Calibri"/>
              </a:rPr>
              <a:t>a</a:t>
            </a:r>
            <a:r>
              <a:rPr sz="1700" dirty="0">
                <a:latin typeface="Calibri"/>
                <a:cs typeface="Calibri"/>
              </a:rPr>
              <a:t>tion</a:t>
            </a:r>
            <a:r>
              <a:rPr sz="1700" dirty="0">
                <a:latin typeface="Times New Roman"/>
                <a:cs typeface="Times New Roman"/>
              </a:rPr>
              <a:t> </a:t>
            </a:r>
            <a:r>
              <a:rPr sz="1700" dirty="0">
                <a:latin typeface="Calibri"/>
                <a:cs typeface="Calibri"/>
              </a:rPr>
              <a:t>a</a:t>
            </a:r>
            <a:r>
              <a:rPr sz="1700" spc="-5" dirty="0">
                <a:latin typeface="Calibri"/>
                <a:cs typeface="Calibri"/>
              </a:rPr>
              <a:t>mo</a:t>
            </a:r>
            <a:r>
              <a:rPr sz="1700" dirty="0">
                <a:latin typeface="Calibri"/>
                <a:cs typeface="Calibri"/>
              </a:rPr>
              <a:t>ng</a:t>
            </a:r>
            <a:r>
              <a:rPr sz="1700" spc="-55" dirty="0">
                <a:latin typeface="Times New Roman"/>
                <a:cs typeface="Times New Roman"/>
              </a:rPr>
              <a:t> </a:t>
            </a:r>
            <a:r>
              <a:rPr sz="1700" dirty="0">
                <a:latin typeface="Calibri"/>
                <a:cs typeface="Calibri"/>
              </a:rPr>
              <a:t>d</a:t>
            </a:r>
            <a:r>
              <a:rPr sz="1700" spc="-10" dirty="0">
                <a:latin typeface="Calibri"/>
                <a:cs typeface="Calibri"/>
              </a:rPr>
              <a:t>e</a:t>
            </a:r>
            <a:r>
              <a:rPr sz="1700" dirty="0">
                <a:latin typeface="Calibri"/>
                <a:cs typeface="Calibri"/>
              </a:rPr>
              <a:t>vice</a:t>
            </a:r>
            <a:r>
              <a:rPr sz="1700" spc="5" dirty="0">
                <a:latin typeface="Calibri"/>
                <a:cs typeface="Calibri"/>
              </a:rPr>
              <a:t>s</a:t>
            </a:r>
            <a:r>
              <a:rPr sz="1700" dirty="0">
                <a:latin typeface="Calibri"/>
                <a:cs typeface="Calibri"/>
              </a:rPr>
              <a:t>,</a:t>
            </a:r>
            <a:r>
              <a:rPr sz="1700" spc="-75" dirty="0">
                <a:latin typeface="Times New Roman"/>
                <a:cs typeface="Times New Roman"/>
              </a:rPr>
              <a:t> </a:t>
            </a:r>
            <a:r>
              <a:rPr sz="1700" dirty="0">
                <a:latin typeface="Calibri"/>
                <a:cs typeface="Calibri"/>
              </a:rPr>
              <a:t>g</a:t>
            </a:r>
            <a:r>
              <a:rPr sz="1700" spc="5" dirty="0">
                <a:latin typeface="Calibri"/>
                <a:cs typeface="Calibri"/>
              </a:rPr>
              <a:t>r</a:t>
            </a:r>
            <a:r>
              <a:rPr sz="1700" dirty="0">
                <a:latin typeface="Calibri"/>
                <a:cs typeface="Calibri"/>
              </a:rPr>
              <a:t>id</a:t>
            </a:r>
            <a:r>
              <a:rPr sz="1700" spc="-70"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dirty="0">
                <a:latin typeface="Calibri"/>
                <a:cs typeface="Calibri"/>
              </a:rPr>
              <a:t>ti</a:t>
            </a:r>
            <a:r>
              <a:rPr sz="1700" spc="5" dirty="0">
                <a:latin typeface="Calibri"/>
                <a:cs typeface="Calibri"/>
              </a:rPr>
              <a:t>n</a:t>
            </a:r>
            <a:r>
              <a:rPr sz="1700" dirty="0">
                <a:latin typeface="Calibri"/>
                <a:cs typeface="Calibri"/>
              </a:rPr>
              <a:t>g</a:t>
            </a:r>
            <a:r>
              <a:rPr sz="1700" spc="-80" dirty="0">
                <a:latin typeface="Times New Roman"/>
                <a:cs typeface="Times New Roman"/>
              </a:rPr>
              <a:t> </a:t>
            </a:r>
            <a:r>
              <a:rPr sz="1700" dirty="0">
                <a:latin typeface="Calibri"/>
                <a:cs typeface="Calibri"/>
              </a:rPr>
              <a:t>har</a:t>
            </a:r>
            <a:r>
              <a:rPr sz="1700" spc="5" dirty="0">
                <a:latin typeface="Calibri"/>
                <a:cs typeface="Calibri"/>
              </a:rPr>
              <a:t>n</a:t>
            </a:r>
            <a:r>
              <a:rPr sz="1700" dirty="0">
                <a:latin typeface="Calibri"/>
                <a:cs typeface="Calibri"/>
              </a:rPr>
              <a:t>es</a:t>
            </a:r>
            <a:r>
              <a:rPr sz="1700" spc="-10" dirty="0">
                <a:latin typeface="Calibri"/>
                <a:cs typeface="Calibri"/>
              </a:rPr>
              <a:t>s</a:t>
            </a:r>
            <a:r>
              <a:rPr sz="1700" dirty="0">
                <a:latin typeface="Calibri"/>
                <a:cs typeface="Calibri"/>
              </a:rPr>
              <a:t>es</a:t>
            </a:r>
            <a:r>
              <a:rPr sz="1700" spc="-80" dirty="0">
                <a:latin typeface="Times New Roman"/>
                <a:cs typeface="Times New Roman"/>
              </a:rPr>
              <a:t> </a:t>
            </a:r>
            <a:r>
              <a:rPr sz="1700" dirty="0">
                <a:latin typeface="Calibri"/>
                <a:cs typeface="Calibri"/>
              </a:rPr>
              <a:t>unus</a:t>
            </a:r>
            <a:r>
              <a:rPr sz="1700" spc="-10" dirty="0">
                <a:latin typeface="Calibri"/>
                <a:cs typeface="Calibri"/>
              </a:rPr>
              <a:t>e</a:t>
            </a:r>
            <a:r>
              <a:rPr sz="1700" dirty="0">
                <a:latin typeface="Calibri"/>
                <a:cs typeface="Calibri"/>
              </a:rPr>
              <a:t>d</a:t>
            </a:r>
            <a:r>
              <a:rPr sz="1700" spc="-50" dirty="0">
                <a:latin typeface="Times New Roman"/>
                <a:cs typeface="Times New Roman"/>
              </a:rPr>
              <a:t> </a:t>
            </a:r>
            <a:r>
              <a:rPr sz="1700" spc="-10" dirty="0">
                <a:latin typeface="Calibri"/>
                <a:cs typeface="Calibri"/>
              </a:rPr>
              <a:t>p</a:t>
            </a:r>
            <a:r>
              <a:rPr sz="1700" spc="-30" dirty="0">
                <a:latin typeface="Calibri"/>
                <a:cs typeface="Calibri"/>
              </a:rPr>
              <a:t>r</a:t>
            </a:r>
            <a:r>
              <a:rPr sz="1700" spc="-5" dirty="0">
                <a:latin typeface="Calibri"/>
                <a:cs typeface="Calibri"/>
              </a:rPr>
              <a:t>oce</a:t>
            </a:r>
            <a:r>
              <a:rPr sz="1700" spc="10" dirty="0">
                <a:latin typeface="Calibri"/>
                <a:cs typeface="Calibri"/>
              </a:rPr>
              <a:t>s</a:t>
            </a:r>
            <a:r>
              <a:rPr sz="1700" spc="-10" dirty="0">
                <a:latin typeface="Calibri"/>
                <a:cs typeface="Calibri"/>
              </a:rPr>
              <a:t>sin</a:t>
            </a:r>
            <a:r>
              <a:rPr sz="1700" dirty="0">
                <a:latin typeface="Calibri"/>
                <a:cs typeface="Calibri"/>
              </a:rPr>
              <a:t>g</a:t>
            </a:r>
            <a:r>
              <a:rPr sz="1700" spc="-80" dirty="0">
                <a:latin typeface="Times New Roman"/>
                <a:cs typeface="Times New Roman"/>
              </a:rPr>
              <a:t> </a:t>
            </a:r>
            <a:r>
              <a:rPr sz="1700" dirty="0">
                <a:latin typeface="Calibri"/>
                <a:cs typeface="Calibri"/>
              </a:rPr>
              <a:t>c</a:t>
            </a:r>
            <a:r>
              <a:rPr sz="1700" spc="-30" dirty="0">
                <a:latin typeface="Calibri"/>
                <a:cs typeface="Calibri"/>
              </a:rPr>
              <a:t>y</a:t>
            </a:r>
            <a:r>
              <a:rPr sz="1700" dirty="0">
                <a:latin typeface="Calibri"/>
                <a:cs typeface="Calibri"/>
              </a:rPr>
              <a:t>cl</a:t>
            </a:r>
            <a:r>
              <a:rPr sz="1700" spc="5" dirty="0">
                <a:latin typeface="Calibri"/>
                <a:cs typeface="Calibri"/>
              </a:rPr>
              <a:t>e</a:t>
            </a:r>
            <a:r>
              <a:rPr sz="1700" dirty="0">
                <a:latin typeface="Calibri"/>
                <a:cs typeface="Calibri"/>
              </a:rPr>
              <a:t>s</a:t>
            </a:r>
            <a:r>
              <a:rPr sz="1700" spc="-40" dirty="0">
                <a:latin typeface="Times New Roman"/>
                <a:cs typeface="Times New Roman"/>
              </a:rPr>
              <a:t> </a:t>
            </a:r>
            <a:r>
              <a:rPr sz="1700" spc="-5" dirty="0">
                <a:latin typeface="Calibri"/>
                <a:cs typeface="Calibri"/>
              </a:rPr>
              <a:t>o</a:t>
            </a:r>
            <a:r>
              <a:rPr sz="1700" dirty="0">
                <a:latin typeface="Calibri"/>
                <a:cs typeface="Calibri"/>
              </a:rPr>
              <a:t>f</a:t>
            </a:r>
            <a:r>
              <a:rPr sz="1700" spc="-35" dirty="0">
                <a:latin typeface="Times New Roman"/>
                <a:cs typeface="Times New Roman"/>
              </a:rPr>
              <a:t> </a:t>
            </a:r>
            <a:r>
              <a:rPr sz="1700" dirty="0">
                <a:latin typeface="Calibri"/>
                <a:cs typeface="Calibri"/>
              </a:rPr>
              <a:t>all</a:t>
            </a:r>
            <a:r>
              <a:rPr sz="1700" spc="-50"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spc="-20" dirty="0">
                <a:latin typeface="Calibri"/>
                <a:cs typeface="Calibri"/>
              </a:rPr>
              <a:t>t</a:t>
            </a:r>
            <a:r>
              <a:rPr sz="1700" dirty="0">
                <a:latin typeface="Calibri"/>
                <a:cs typeface="Calibri"/>
              </a:rPr>
              <a:t>e</a:t>
            </a:r>
            <a:r>
              <a:rPr sz="1700" spc="-15" dirty="0">
                <a:latin typeface="Calibri"/>
                <a:cs typeface="Calibri"/>
              </a:rPr>
              <a:t>r</a:t>
            </a:r>
            <a:r>
              <a:rPr sz="1700" dirty="0">
                <a:latin typeface="Calibri"/>
                <a:cs typeface="Calibri"/>
              </a:rPr>
              <a:t>s</a:t>
            </a:r>
            <a:r>
              <a:rPr sz="1700" spc="-75" dirty="0">
                <a:latin typeface="Times New Roman"/>
                <a:cs typeface="Times New Roman"/>
              </a:rPr>
              <a:t> </a:t>
            </a:r>
            <a:r>
              <a:rPr sz="1700" dirty="0">
                <a:latin typeface="Calibri"/>
                <a:cs typeface="Calibri"/>
              </a:rPr>
              <a:t>in</a:t>
            </a:r>
            <a:r>
              <a:rPr sz="1700" dirty="0">
                <a:latin typeface="Times New Roman"/>
                <a:cs typeface="Times New Roman"/>
              </a:rPr>
              <a:t> </a:t>
            </a:r>
            <a:r>
              <a:rPr sz="1700" dirty="0">
                <a:latin typeface="Calibri"/>
                <a:cs typeface="Calibri"/>
              </a:rPr>
              <a:t>a</a:t>
            </a:r>
            <a:r>
              <a:rPr sz="1700" spc="-40" dirty="0">
                <a:latin typeface="Times New Roman"/>
                <a:cs typeface="Times New Roman"/>
              </a:rPr>
              <a:t> </a:t>
            </a:r>
            <a:r>
              <a:rPr sz="1700" spc="-5" dirty="0">
                <a:latin typeface="Calibri"/>
                <a:cs typeface="Calibri"/>
              </a:rPr>
              <a:t>netwo</a:t>
            </a:r>
            <a:r>
              <a:rPr sz="1700" spc="5" dirty="0">
                <a:latin typeface="Calibri"/>
                <a:cs typeface="Calibri"/>
              </a:rPr>
              <a:t>r</a:t>
            </a:r>
            <a:r>
              <a:rPr sz="1700" dirty="0">
                <a:latin typeface="Calibri"/>
                <a:cs typeface="Calibri"/>
              </a:rPr>
              <a:t>k</a:t>
            </a:r>
            <a:r>
              <a:rPr sz="1700" spc="-8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0" dirty="0">
                <a:latin typeface="Times New Roman"/>
                <a:cs typeface="Times New Roman"/>
              </a:rPr>
              <a:t> </a:t>
            </a:r>
            <a:r>
              <a:rPr sz="1700" dirty="0">
                <a:latin typeface="Calibri"/>
                <a:cs typeface="Calibri"/>
              </a:rPr>
              <a:t>s</a:t>
            </a:r>
            <a:r>
              <a:rPr sz="1700" spc="-5" dirty="0">
                <a:latin typeface="Calibri"/>
                <a:cs typeface="Calibri"/>
              </a:rPr>
              <a:t>o</a:t>
            </a:r>
            <a:r>
              <a:rPr sz="1700" spc="5" dirty="0">
                <a:latin typeface="Calibri"/>
                <a:cs typeface="Calibri"/>
              </a:rPr>
              <a:t>l</a:t>
            </a:r>
            <a:r>
              <a:rPr sz="1700" dirty="0">
                <a:latin typeface="Calibri"/>
                <a:cs typeface="Calibri"/>
              </a:rPr>
              <a:t>vi</a:t>
            </a:r>
            <a:r>
              <a:rPr sz="1700" spc="-5" dirty="0">
                <a:latin typeface="Calibri"/>
                <a:cs typeface="Calibri"/>
              </a:rPr>
              <a:t>n</a:t>
            </a:r>
            <a:r>
              <a:rPr sz="1700" dirty="0">
                <a:latin typeface="Calibri"/>
                <a:cs typeface="Calibri"/>
              </a:rPr>
              <a:t>g</a:t>
            </a:r>
            <a:r>
              <a:rPr sz="1700" spc="-80" dirty="0">
                <a:latin typeface="Times New Roman"/>
                <a:cs typeface="Times New Roman"/>
              </a:rPr>
              <a:t> </a:t>
            </a:r>
            <a:r>
              <a:rPr sz="1700" dirty="0">
                <a:latin typeface="Calibri"/>
                <a:cs typeface="Calibri"/>
              </a:rPr>
              <a:t>p</a:t>
            </a:r>
            <a:r>
              <a:rPr sz="1700" spc="-20" dirty="0">
                <a:latin typeface="Calibri"/>
                <a:cs typeface="Calibri"/>
              </a:rPr>
              <a:t>r</a:t>
            </a:r>
            <a:r>
              <a:rPr sz="1700" spc="-5" dirty="0">
                <a:latin typeface="Calibri"/>
                <a:cs typeface="Calibri"/>
              </a:rPr>
              <a:t>ob</a:t>
            </a:r>
            <a:r>
              <a:rPr sz="1700" dirty="0">
                <a:latin typeface="Calibri"/>
                <a:cs typeface="Calibri"/>
              </a:rPr>
              <a:t>lems</a:t>
            </a:r>
            <a:r>
              <a:rPr sz="1700" spc="-50" dirty="0">
                <a:latin typeface="Times New Roman"/>
                <a:cs typeface="Times New Roman"/>
              </a:rPr>
              <a:t> </a:t>
            </a:r>
            <a:r>
              <a:rPr sz="1700" spc="-10" dirty="0">
                <a:latin typeface="Calibri"/>
                <a:cs typeface="Calibri"/>
              </a:rPr>
              <a:t>t</a:t>
            </a:r>
            <a:r>
              <a:rPr sz="1700" spc="-5" dirty="0">
                <a:latin typeface="Calibri"/>
                <a:cs typeface="Calibri"/>
              </a:rPr>
              <a:t>o</a:t>
            </a:r>
            <a:r>
              <a:rPr sz="1700" dirty="0">
                <a:latin typeface="Calibri"/>
                <a:cs typeface="Calibri"/>
              </a:rPr>
              <a:t>o</a:t>
            </a:r>
            <a:r>
              <a:rPr sz="1700" spc="-75" dirty="0">
                <a:latin typeface="Times New Roman"/>
                <a:cs typeface="Times New Roman"/>
              </a:rPr>
              <a:t> </a:t>
            </a:r>
            <a:r>
              <a:rPr sz="1700" dirty="0">
                <a:latin typeface="Calibri"/>
                <a:cs typeface="Calibri"/>
              </a:rPr>
              <a:t>i</a:t>
            </a:r>
            <a:r>
              <a:rPr sz="1700" spc="-5" dirty="0">
                <a:latin typeface="Calibri"/>
                <a:cs typeface="Calibri"/>
              </a:rPr>
              <a:t>n</a:t>
            </a:r>
            <a:r>
              <a:rPr sz="1700" spc="-25" dirty="0">
                <a:latin typeface="Calibri"/>
                <a:cs typeface="Calibri"/>
              </a:rPr>
              <a:t>t</a:t>
            </a:r>
            <a:r>
              <a:rPr sz="1700" dirty="0">
                <a:latin typeface="Calibri"/>
                <a:cs typeface="Calibri"/>
              </a:rPr>
              <a:t>e</a:t>
            </a:r>
            <a:r>
              <a:rPr sz="1700" spc="5" dirty="0">
                <a:latin typeface="Calibri"/>
                <a:cs typeface="Calibri"/>
              </a:rPr>
              <a:t>n</a:t>
            </a:r>
            <a:r>
              <a:rPr sz="1700" dirty="0">
                <a:latin typeface="Calibri"/>
                <a:cs typeface="Calibri"/>
              </a:rPr>
              <a:t>s</a:t>
            </a:r>
            <a:r>
              <a:rPr sz="1700" spc="-10" dirty="0">
                <a:latin typeface="Calibri"/>
                <a:cs typeface="Calibri"/>
              </a:rPr>
              <a:t>i</a:t>
            </a:r>
            <a:r>
              <a:rPr sz="1700" spc="-25" dirty="0">
                <a:latin typeface="Calibri"/>
                <a:cs typeface="Calibri"/>
              </a:rPr>
              <a:t>v</a:t>
            </a:r>
            <a:r>
              <a:rPr sz="1700" dirty="0">
                <a:latin typeface="Calibri"/>
                <a:cs typeface="Calibri"/>
              </a:rPr>
              <a:t>e</a:t>
            </a:r>
            <a:r>
              <a:rPr sz="1700" spc="-7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dirty="0">
                <a:latin typeface="Calibri"/>
                <a:cs typeface="Calibri"/>
              </a:rPr>
              <a:t>a</a:t>
            </a:r>
            <a:r>
              <a:rPr sz="1700" spc="-35" dirty="0">
                <a:latin typeface="Calibri"/>
                <a:cs typeface="Calibri"/>
              </a:rPr>
              <a:t>n</a:t>
            </a:r>
            <a:r>
              <a:rPr sz="1700" dirty="0">
                <a:latin typeface="Calibri"/>
                <a:cs typeface="Calibri"/>
              </a:rPr>
              <a:t>y</a:t>
            </a:r>
            <a:r>
              <a:rPr sz="1700" spc="-40" dirty="0">
                <a:latin typeface="Times New Roman"/>
                <a:cs typeface="Times New Roman"/>
              </a:rPr>
              <a:t> </a:t>
            </a:r>
            <a:r>
              <a:rPr sz="1700" spc="-25" dirty="0">
                <a:latin typeface="Calibri"/>
                <a:cs typeface="Calibri"/>
              </a:rPr>
              <a:t>s</a:t>
            </a:r>
            <a:r>
              <a:rPr sz="1700" spc="-20" dirty="0">
                <a:latin typeface="Calibri"/>
                <a:cs typeface="Calibri"/>
              </a:rPr>
              <a:t>t</a:t>
            </a:r>
            <a:r>
              <a:rPr sz="1700" dirty="0">
                <a:latin typeface="Calibri"/>
                <a:cs typeface="Calibri"/>
              </a:rPr>
              <a:t>an</a:t>
            </a:r>
            <a:r>
              <a:rPr sz="1700" spc="30" dirty="0">
                <a:latin typeface="Calibri"/>
                <a:cs typeface="Calibri"/>
              </a:rPr>
              <a:t>d</a:t>
            </a:r>
            <a:r>
              <a:rPr sz="1700" spc="-10" dirty="0">
                <a:latin typeface="Calibri"/>
                <a:cs typeface="Calibri"/>
              </a:rPr>
              <a:t>-</a:t>
            </a:r>
            <a:r>
              <a:rPr sz="1700" dirty="0">
                <a:latin typeface="Calibri"/>
                <a:cs typeface="Calibri"/>
              </a:rPr>
              <a:t>alo</a:t>
            </a:r>
            <a:r>
              <a:rPr sz="1700" spc="-10" dirty="0">
                <a:latin typeface="Calibri"/>
                <a:cs typeface="Calibri"/>
              </a:rPr>
              <a:t>n</a:t>
            </a:r>
            <a:r>
              <a:rPr sz="1700" dirty="0">
                <a:latin typeface="Calibri"/>
                <a:cs typeface="Calibri"/>
              </a:rPr>
              <a:t>e</a:t>
            </a:r>
            <a:r>
              <a:rPr sz="1700" spc="-75" dirty="0">
                <a:latin typeface="Times New Roman"/>
                <a:cs typeface="Times New Roman"/>
              </a:rPr>
              <a:t> </a:t>
            </a:r>
            <a:r>
              <a:rPr sz="1700" spc="-5" dirty="0">
                <a:latin typeface="Calibri"/>
                <a:cs typeface="Calibri"/>
              </a:rPr>
              <a:t>m</a:t>
            </a:r>
            <a:r>
              <a:rPr sz="1700" dirty="0">
                <a:latin typeface="Calibri"/>
                <a:cs typeface="Calibri"/>
              </a:rPr>
              <a:t>ach</a:t>
            </a:r>
            <a:r>
              <a:rPr sz="1700" spc="5" dirty="0">
                <a:latin typeface="Calibri"/>
                <a:cs typeface="Calibri"/>
              </a:rPr>
              <a:t>i</a:t>
            </a:r>
            <a:r>
              <a:rPr sz="1700" dirty="0">
                <a:latin typeface="Calibri"/>
                <a:cs typeface="Calibri"/>
              </a:rPr>
              <a:t>ne.</a:t>
            </a:r>
            <a:endParaRPr sz="1700">
              <a:latin typeface="Calibri"/>
              <a:cs typeface="Calibri"/>
            </a:endParaRPr>
          </a:p>
          <a:p>
            <a:pPr marL="355600" indent="-342900">
              <a:lnSpc>
                <a:spcPct val="100000"/>
              </a:lnSpc>
              <a:spcBef>
                <a:spcPts val="15"/>
              </a:spcBef>
              <a:buFont typeface="Arial"/>
              <a:buChar char="•"/>
              <a:tabLst>
                <a:tab pos="355600" algn="l"/>
              </a:tabLst>
            </a:pPr>
            <a:r>
              <a:rPr sz="1700" dirty="0">
                <a:latin typeface="Calibri"/>
                <a:cs typeface="Calibri"/>
              </a:rPr>
              <a:t>IBM</a:t>
            </a:r>
            <a:endParaRPr sz="1700">
              <a:latin typeface="Calibri"/>
              <a:cs typeface="Calibri"/>
            </a:endParaRPr>
          </a:p>
          <a:p>
            <a:pPr marL="756285" marR="5080" lvl="1" indent="-286385">
              <a:lnSpc>
                <a:spcPts val="1630"/>
              </a:lnSpc>
              <a:spcBef>
                <a:spcPts val="395"/>
              </a:spcBef>
              <a:buFont typeface="Arial"/>
              <a:buChar char="–"/>
              <a:tabLst>
                <a:tab pos="756920" algn="l"/>
              </a:tabLst>
            </a:pPr>
            <a:r>
              <a:rPr sz="1700" dirty="0">
                <a:latin typeface="Calibri"/>
                <a:cs typeface="Calibri"/>
              </a:rPr>
              <a:t>G</a:t>
            </a:r>
            <a:r>
              <a:rPr sz="1700" spc="5" dirty="0">
                <a:latin typeface="Calibri"/>
                <a:cs typeface="Calibri"/>
              </a:rPr>
              <a:t>r</a:t>
            </a:r>
            <a:r>
              <a:rPr sz="1700" dirty="0">
                <a:latin typeface="Calibri"/>
                <a:cs typeface="Calibri"/>
              </a:rPr>
              <a:t>id</a:t>
            </a:r>
            <a:r>
              <a:rPr sz="1700" spc="-75" dirty="0">
                <a:latin typeface="Times New Roman"/>
                <a:cs typeface="Times New Roman"/>
              </a:rPr>
              <a:t> </a:t>
            </a:r>
            <a:r>
              <a:rPr sz="1700" spc="-15" dirty="0">
                <a:latin typeface="Calibri"/>
                <a:cs typeface="Calibri"/>
              </a:rPr>
              <a:t>c</a:t>
            </a:r>
            <a:r>
              <a:rPr sz="1700" spc="-5" dirty="0">
                <a:latin typeface="Calibri"/>
                <a:cs typeface="Calibri"/>
              </a:rPr>
              <a:t>o</a:t>
            </a:r>
            <a:r>
              <a:rPr sz="1700" spc="-10" dirty="0">
                <a:latin typeface="Calibri"/>
                <a:cs typeface="Calibri"/>
              </a:rPr>
              <a:t>m</a:t>
            </a:r>
            <a:r>
              <a:rPr sz="1700" spc="-5" dirty="0">
                <a:latin typeface="Calibri"/>
                <a:cs typeface="Calibri"/>
              </a:rPr>
              <a:t>p</a:t>
            </a:r>
            <a:r>
              <a:rPr sz="1700" spc="5" dirty="0">
                <a:latin typeface="Calibri"/>
                <a:cs typeface="Calibri"/>
              </a:rPr>
              <a:t>u</a:t>
            </a:r>
            <a:r>
              <a:rPr sz="1700" dirty="0">
                <a:latin typeface="Calibri"/>
                <a:cs typeface="Calibri"/>
              </a:rPr>
              <a:t>t</a:t>
            </a:r>
            <a:r>
              <a:rPr sz="1700" spc="5" dirty="0">
                <a:latin typeface="Calibri"/>
                <a:cs typeface="Calibri"/>
              </a:rPr>
              <a:t>i</a:t>
            </a:r>
            <a:r>
              <a:rPr sz="1700" spc="-5" dirty="0">
                <a:latin typeface="Calibri"/>
                <a:cs typeface="Calibri"/>
              </a:rPr>
              <a:t>n</a:t>
            </a:r>
            <a:r>
              <a:rPr sz="1700" dirty="0">
                <a:latin typeface="Calibri"/>
                <a:cs typeface="Calibri"/>
              </a:rPr>
              <a:t>g</a:t>
            </a:r>
            <a:r>
              <a:rPr sz="1700" spc="-75" dirty="0">
                <a:latin typeface="Times New Roman"/>
                <a:cs typeface="Times New Roman"/>
              </a:rPr>
              <a:t> </a:t>
            </a:r>
            <a:r>
              <a:rPr sz="1700" dirty="0">
                <a:latin typeface="Calibri"/>
                <a:cs typeface="Calibri"/>
              </a:rPr>
              <a:t>enab</a:t>
            </a:r>
            <a:r>
              <a:rPr sz="1700" spc="5" dirty="0">
                <a:latin typeface="Calibri"/>
                <a:cs typeface="Calibri"/>
              </a:rPr>
              <a:t>l</a:t>
            </a:r>
            <a:r>
              <a:rPr sz="1700" dirty="0">
                <a:latin typeface="Calibri"/>
                <a:cs typeface="Calibri"/>
              </a:rPr>
              <a:t>es</a:t>
            </a:r>
            <a:r>
              <a:rPr sz="1700" spc="-85" dirty="0">
                <a:latin typeface="Times New Roman"/>
                <a:cs typeface="Times New Roman"/>
              </a:rPr>
              <a:t> </a:t>
            </a:r>
            <a:r>
              <a:rPr sz="1700" dirty="0">
                <a:latin typeface="Calibri"/>
                <a:cs typeface="Calibri"/>
              </a:rPr>
              <a:t>t</a:t>
            </a:r>
            <a:r>
              <a:rPr sz="1700" spc="5" dirty="0">
                <a:latin typeface="Calibri"/>
                <a:cs typeface="Calibri"/>
              </a:rPr>
              <a:t>h</a:t>
            </a:r>
            <a:r>
              <a:rPr sz="1700" dirty="0">
                <a:latin typeface="Calibri"/>
                <a:cs typeface="Calibri"/>
              </a:rPr>
              <a:t>e</a:t>
            </a:r>
            <a:r>
              <a:rPr sz="1700" spc="-55" dirty="0">
                <a:latin typeface="Times New Roman"/>
                <a:cs typeface="Times New Roman"/>
              </a:rPr>
              <a:t> </a:t>
            </a:r>
            <a:r>
              <a:rPr sz="1700" dirty="0">
                <a:latin typeface="Calibri"/>
                <a:cs typeface="Calibri"/>
              </a:rPr>
              <a:t>vir</a:t>
            </a:r>
            <a:r>
              <a:rPr sz="1700" spc="5" dirty="0">
                <a:latin typeface="Calibri"/>
                <a:cs typeface="Calibri"/>
              </a:rPr>
              <a:t>t</a:t>
            </a:r>
            <a:r>
              <a:rPr sz="1700" spc="-5" dirty="0">
                <a:latin typeface="Calibri"/>
                <a:cs typeface="Calibri"/>
              </a:rPr>
              <a:t>u</a:t>
            </a:r>
            <a:r>
              <a:rPr sz="1700" spc="-10" dirty="0">
                <a:latin typeface="Calibri"/>
                <a:cs typeface="Calibri"/>
              </a:rPr>
              <a:t>a</a:t>
            </a:r>
            <a:r>
              <a:rPr sz="1700" dirty="0">
                <a:latin typeface="Calibri"/>
                <a:cs typeface="Calibri"/>
              </a:rPr>
              <a:t>li</a:t>
            </a:r>
            <a:r>
              <a:rPr sz="1700" spc="-35" dirty="0">
                <a:latin typeface="Calibri"/>
                <a:cs typeface="Calibri"/>
              </a:rPr>
              <a:t>z</a:t>
            </a:r>
            <a:r>
              <a:rPr sz="1700" spc="-30" dirty="0">
                <a:latin typeface="Calibri"/>
                <a:cs typeface="Calibri"/>
              </a:rPr>
              <a:t>a</a:t>
            </a:r>
            <a:r>
              <a:rPr sz="1700" dirty="0">
                <a:latin typeface="Calibri"/>
                <a:cs typeface="Calibri"/>
              </a:rPr>
              <a:t>ti</a:t>
            </a:r>
            <a:r>
              <a:rPr sz="1700" spc="-5" dirty="0">
                <a:latin typeface="Calibri"/>
                <a:cs typeface="Calibri"/>
              </a:rPr>
              <a:t>o</a:t>
            </a:r>
            <a:r>
              <a:rPr sz="1700" dirty="0">
                <a:latin typeface="Calibri"/>
                <a:cs typeface="Calibri"/>
              </a:rPr>
              <a:t>n</a:t>
            </a:r>
            <a:r>
              <a:rPr sz="1700" spc="-55" dirty="0">
                <a:latin typeface="Times New Roman"/>
                <a:cs typeface="Times New Roman"/>
              </a:rPr>
              <a:t> </a:t>
            </a:r>
            <a:r>
              <a:rPr sz="1700" spc="-5" dirty="0">
                <a:latin typeface="Calibri"/>
                <a:cs typeface="Calibri"/>
              </a:rPr>
              <a:t>o</a:t>
            </a:r>
            <a:r>
              <a:rPr sz="1700" dirty="0">
                <a:latin typeface="Calibri"/>
                <a:cs typeface="Calibri"/>
              </a:rPr>
              <a:t>f</a:t>
            </a:r>
            <a:r>
              <a:rPr sz="1700" spc="-60" dirty="0">
                <a:latin typeface="Times New Roman"/>
                <a:cs typeface="Times New Roman"/>
              </a:rPr>
              <a:t> </a:t>
            </a:r>
            <a:r>
              <a:rPr sz="1700" spc="-5" dirty="0">
                <a:latin typeface="Calibri"/>
                <a:cs typeface="Calibri"/>
              </a:rPr>
              <a:t>d</a:t>
            </a:r>
            <a:r>
              <a:rPr sz="1700" spc="5" dirty="0">
                <a:latin typeface="Calibri"/>
                <a:cs typeface="Calibri"/>
              </a:rPr>
              <a:t>i</a:t>
            </a:r>
            <a:r>
              <a:rPr sz="1700" spc="-20" dirty="0">
                <a:latin typeface="Calibri"/>
                <a:cs typeface="Calibri"/>
              </a:rPr>
              <a:t>s</a:t>
            </a:r>
            <a:r>
              <a:rPr sz="1700" dirty="0">
                <a:latin typeface="Calibri"/>
                <a:cs typeface="Calibri"/>
              </a:rPr>
              <a:t>t</a:t>
            </a:r>
            <a:r>
              <a:rPr sz="1700" spc="5" dirty="0">
                <a:latin typeface="Calibri"/>
                <a:cs typeface="Calibri"/>
              </a:rPr>
              <a:t>r</a:t>
            </a:r>
            <a:r>
              <a:rPr sz="1700" spc="-10" dirty="0">
                <a:latin typeface="Calibri"/>
                <a:cs typeface="Calibri"/>
              </a:rPr>
              <a:t>ibu</a:t>
            </a:r>
            <a:r>
              <a:rPr sz="1700" spc="-25" dirty="0">
                <a:latin typeface="Calibri"/>
                <a:cs typeface="Calibri"/>
              </a:rPr>
              <a:t>t</a:t>
            </a:r>
            <a:r>
              <a:rPr sz="1700" dirty="0">
                <a:latin typeface="Calibri"/>
                <a:cs typeface="Calibri"/>
              </a:rPr>
              <a:t>ed</a:t>
            </a:r>
            <a:r>
              <a:rPr sz="1700" spc="-85" dirty="0">
                <a:latin typeface="Times New Roman"/>
                <a:cs typeface="Times New Roman"/>
              </a:rPr>
              <a:t> </a:t>
            </a:r>
            <a:r>
              <a:rPr sz="1700" spc="-15" dirty="0">
                <a:latin typeface="Calibri"/>
                <a:cs typeface="Calibri"/>
              </a:rPr>
              <a:t>c</a:t>
            </a:r>
            <a:r>
              <a:rPr sz="1700" spc="-5" dirty="0">
                <a:latin typeface="Calibri"/>
                <a:cs typeface="Calibri"/>
              </a:rPr>
              <a:t>o</a:t>
            </a:r>
            <a:r>
              <a:rPr sz="1700" spc="-10" dirty="0">
                <a:latin typeface="Calibri"/>
                <a:cs typeface="Calibri"/>
              </a:rPr>
              <a:t>m</a:t>
            </a:r>
            <a:r>
              <a:rPr sz="1700" spc="-5" dirty="0">
                <a:latin typeface="Calibri"/>
                <a:cs typeface="Calibri"/>
              </a:rPr>
              <a:t>p</a:t>
            </a:r>
            <a:r>
              <a:rPr sz="1700" spc="5" dirty="0">
                <a:latin typeface="Calibri"/>
                <a:cs typeface="Calibri"/>
              </a:rPr>
              <a:t>u</a:t>
            </a:r>
            <a:r>
              <a:rPr sz="1700" dirty="0">
                <a:latin typeface="Calibri"/>
                <a:cs typeface="Calibri"/>
              </a:rPr>
              <a:t>t</a:t>
            </a:r>
            <a:r>
              <a:rPr sz="1700" spc="5" dirty="0">
                <a:latin typeface="Calibri"/>
                <a:cs typeface="Calibri"/>
              </a:rPr>
              <a:t>i</a:t>
            </a:r>
            <a:r>
              <a:rPr sz="1700" spc="-5" dirty="0">
                <a:latin typeface="Calibri"/>
                <a:cs typeface="Calibri"/>
              </a:rPr>
              <a:t>n</a:t>
            </a:r>
            <a:r>
              <a:rPr sz="1700" dirty="0">
                <a:latin typeface="Calibri"/>
                <a:cs typeface="Calibri"/>
              </a:rPr>
              <a:t>g</a:t>
            </a:r>
            <a:r>
              <a:rPr sz="1700" spc="-75"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5" dirty="0">
                <a:latin typeface="Calibri"/>
                <a:cs typeface="Calibri"/>
              </a:rPr>
              <a:t>d</a:t>
            </a:r>
            <a:r>
              <a:rPr sz="1700" spc="-10" dirty="0">
                <a:latin typeface="Calibri"/>
                <a:cs typeface="Calibri"/>
              </a:rPr>
              <a:t>a</a:t>
            </a:r>
            <a:r>
              <a:rPr sz="1700" spc="-25" dirty="0">
                <a:latin typeface="Calibri"/>
                <a:cs typeface="Calibri"/>
              </a:rPr>
              <a:t>t</a:t>
            </a:r>
            <a:r>
              <a:rPr sz="1700" dirty="0">
                <a:latin typeface="Calibri"/>
                <a:cs typeface="Calibri"/>
              </a:rPr>
              <a:t>a</a:t>
            </a:r>
            <a:r>
              <a:rPr sz="1700" spc="-70"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spc="-5" dirty="0">
                <a:latin typeface="Calibri"/>
                <a:cs typeface="Calibri"/>
              </a:rPr>
              <a:t>ou</a:t>
            </a:r>
            <a:r>
              <a:rPr sz="1700" spc="-30" dirty="0">
                <a:latin typeface="Calibri"/>
                <a:cs typeface="Calibri"/>
              </a:rPr>
              <a:t>r</a:t>
            </a:r>
            <a:r>
              <a:rPr sz="1700" dirty="0">
                <a:latin typeface="Calibri"/>
                <a:cs typeface="Calibri"/>
              </a:rPr>
              <a:t>ces</a:t>
            </a:r>
            <a:r>
              <a:rPr sz="1700" dirty="0">
                <a:latin typeface="Times New Roman"/>
                <a:cs typeface="Times New Roman"/>
              </a:rPr>
              <a:t> </a:t>
            </a:r>
            <a:r>
              <a:rPr sz="1700" dirty="0">
                <a:latin typeface="Calibri"/>
                <a:cs typeface="Calibri"/>
              </a:rPr>
              <a:t>such</a:t>
            </a:r>
            <a:r>
              <a:rPr sz="1700" spc="-65" dirty="0">
                <a:latin typeface="Times New Roman"/>
                <a:cs typeface="Times New Roman"/>
              </a:rPr>
              <a:t> </a:t>
            </a:r>
            <a:r>
              <a:rPr sz="1700" dirty="0">
                <a:latin typeface="Calibri"/>
                <a:cs typeface="Calibri"/>
              </a:rPr>
              <a:t>as</a:t>
            </a:r>
            <a:r>
              <a:rPr sz="1700" spc="-55" dirty="0">
                <a:latin typeface="Times New Roman"/>
                <a:cs typeface="Times New Roman"/>
              </a:rPr>
              <a:t> </a:t>
            </a:r>
            <a:r>
              <a:rPr sz="1700" dirty="0">
                <a:latin typeface="Calibri"/>
                <a:cs typeface="Calibri"/>
              </a:rPr>
              <a:t>p</a:t>
            </a:r>
            <a:r>
              <a:rPr sz="1700" spc="-20" dirty="0">
                <a:latin typeface="Calibri"/>
                <a:cs typeface="Calibri"/>
              </a:rPr>
              <a:t>r</a:t>
            </a:r>
            <a:r>
              <a:rPr sz="1700" spc="-5" dirty="0">
                <a:latin typeface="Calibri"/>
                <a:cs typeface="Calibri"/>
              </a:rPr>
              <a:t>oce</a:t>
            </a:r>
            <a:r>
              <a:rPr sz="1700" spc="10" dirty="0">
                <a:latin typeface="Calibri"/>
                <a:cs typeface="Calibri"/>
              </a:rPr>
              <a:t>s</a:t>
            </a:r>
            <a:r>
              <a:rPr sz="1700" spc="-10" dirty="0">
                <a:latin typeface="Calibri"/>
                <a:cs typeface="Calibri"/>
              </a:rPr>
              <a:t>s</a:t>
            </a:r>
            <a:r>
              <a:rPr sz="1700" dirty="0">
                <a:latin typeface="Calibri"/>
                <a:cs typeface="Calibri"/>
              </a:rPr>
              <a:t>i</a:t>
            </a:r>
            <a:r>
              <a:rPr sz="1700" spc="-5" dirty="0">
                <a:latin typeface="Calibri"/>
                <a:cs typeface="Calibri"/>
              </a:rPr>
              <a:t>n</a:t>
            </a:r>
            <a:r>
              <a:rPr sz="1700" spc="5" dirty="0">
                <a:latin typeface="Calibri"/>
                <a:cs typeface="Calibri"/>
              </a:rPr>
              <a:t>g</a:t>
            </a:r>
            <a:r>
              <a:rPr sz="1700" dirty="0">
                <a:latin typeface="Calibri"/>
                <a:cs typeface="Calibri"/>
              </a:rPr>
              <a:t>,</a:t>
            </a:r>
            <a:r>
              <a:rPr sz="1700" spc="-75" dirty="0">
                <a:latin typeface="Times New Roman"/>
                <a:cs typeface="Times New Roman"/>
              </a:rPr>
              <a:t> </a:t>
            </a:r>
            <a:r>
              <a:rPr sz="1700" dirty="0">
                <a:latin typeface="Calibri"/>
                <a:cs typeface="Calibri"/>
              </a:rPr>
              <a:t>n</a:t>
            </a:r>
            <a:r>
              <a:rPr sz="1700" spc="-10" dirty="0">
                <a:latin typeface="Calibri"/>
                <a:cs typeface="Calibri"/>
              </a:rPr>
              <a:t>e</a:t>
            </a:r>
            <a:r>
              <a:rPr sz="1700" dirty="0">
                <a:latin typeface="Calibri"/>
                <a:cs typeface="Calibri"/>
              </a:rPr>
              <a:t>t</a:t>
            </a:r>
            <a:r>
              <a:rPr sz="1700" spc="-10" dirty="0">
                <a:latin typeface="Calibri"/>
                <a:cs typeface="Calibri"/>
              </a:rPr>
              <a:t>w</a:t>
            </a:r>
            <a:r>
              <a:rPr sz="1700" spc="-5" dirty="0">
                <a:latin typeface="Calibri"/>
                <a:cs typeface="Calibri"/>
              </a:rPr>
              <a:t>or</a:t>
            </a:r>
            <a:r>
              <a:rPr sz="1700" dirty="0">
                <a:latin typeface="Calibri"/>
                <a:cs typeface="Calibri"/>
              </a:rPr>
              <a:t>k</a:t>
            </a:r>
            <a:r>
              <a:rPr sz="1700" spc="-75" dirty="0">
                <a:latin typeface="Times New Roman"/>
                <a:cs typeface="Times New Roman"/>
              </a:rPr>
              <a:t> </a:t>
            </a:r>
            <a:r>
              <a:rPr sz="1700" dirty="0">
                <a:latin typeface="Calibri"/>
                <a:cs typeface="Calibri"/>
              </a:rPr>
              <a:t>band</a:t>
            </a:r>
            <a:r>
              <a:rPr sz="1700" spc="-10" dirty="0">
                <a:latin typeface="Calibri"/>
                <a:cs typeface="Calibri"/>
              </a:rPr>
              <a:t>wid</a:t>
            </a:r>
            <a:r>
              <a:rPr sz="1700" dirty="0">
                <a:latin typeface="Calibri"/>
                <a:cs typeface="Calibri"/>
              </a:rPr>
              <a:t>th</a:t>
            </a:r>
            <a:r>
              <a:rPr sz="1700" spc="-85"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20" dirty="0">
                <a:latin typeface="Calibri"/>
                <a:cs typeface="Calibri"/>
              </a:rPr>
              <a:t>s</a:t>
            </a:r>
            <a:r>
              <a:rPr sz="1700" spc="-10" dirty="0">
                <a:latin typeface="Calibri"/>
                <a:cs typeface="Calibri"/>
              </a:rPr>
              <a:t>t</a:t>
            </a:r>
            <a:r>
              <a:rPr sz="1700" spc="-5" dirty="0">
                <a:latin typeface="Calibri"/>
                <a:cs typeface="Calibri"/>
              </a:rPr>
              <a:t>o</a:t>
            </a:r>
            <a:r>
              <a:rPr sz="1700" spc="-30" dirty="0">
                <a:latin typeface="Calibri"/>
                <a:cs typeface="Calibri"/>
              </a:rPr>
              <a:t>r</a:t>
            </a:r>
            <a:r>
              <a:rPr sz="1700" dirty="0">
                <a:latin typeface="Calibri"/>
                <a:cs typeface="Calibri"/>
              </a:rPr>
              <a:t>a</a:t>
            </a:r>
            <a:r>
              <a:rPr sz="1700" spc="-10" dirty="0">
                <a:latin typeface="Calibri"/>
                <a:cs typeface="Calibri"/>
              </a:rPr>
              <a:t>g</a:t>
            </a:r>
            <a:r>
              <a:rPr sz="1700" dirty="0">
                <a:latin typeface="Calibri"/>
                <a:cs typeface="Calibri"/>
              </a:rPr>
              <a:t>e</a:t>
            </a:r>
            <a:r>
              <a:rPr sz="1700" spc="-65" dirty="0">
                <a:latin typeface="Times New Roman"/>
                <a:cs typeface="Times New Roman"/>
              </a:rPr>
              <a:t> </a:t>
            </a:r>
            <a:r>
              <a:rPr sz="1700" spc="-15" dirty="0">
                <a:latin typeface="Calibri"/>
                <a:cs typeface="Calibri"/>
              </a:rPr>
              <a:t>c</a:t>
            </a:r>
            <a:r>
              <a:rPr sz="1700" dirty="0">
                <a:latin typeface="Calibri"/>
                <a:cs typeface="Calibri"/>
              </a:rPr>
              <a:t>apaci</a:t>
            </a:r>
            <a:r>
              <a:rPr sz="1700" spc="5" dirty="0">
                <a:latin typeface="Calibri"/>
                <a:cs typeface="Calibri"/>
              </a:rPr>
              <a:t>t</a:t>
            </a:r>
            <a:r>
              <a:rPr sz="1700" dirty="0">
                <a:latin typeface="Calibri"/>
                <a:cs typeface="Calibri"/>
              </a:rPr>
              <a:t>y</a:t>
            </a:r>
            <a:r>
              <a:rPr sz="1700" spc="-60" dirty="0">
                <a:latin typeface="Times New Roman"/>
                <a:cs typeface="Times New Roman"/>
              </a:rPr>
              <a:t> </a:t>
            </a:r>
            <a:r>
              <a:rPr sz="1700" spc="-10" dirty="0">
                <a:latin typeface="Calibri"/>
                <a:cs typeface="Calibri"/>
              </a:rPr>
              <a:t>t</a:t>
            </a:r>
            <a:r>
              <a:rPr sz="1700" dirty="0">
                <a:latin typeface="Calibri"/>
                <a:cs typeface="Calibri"/>
              </a:rPr>
              <a:t>o</a:t>
            </a:r>
            <a:r>
              <a:rPr sz="1700" spc="-45" dirty="0">
                <a:latin typeface="Times New Roman"/>
                <a:cs typeface="Times New Roman"/>
              </a:rPr>
              <a:t> </a:t>
            </a:r>
            <a:r>
              <a:rPr sz="1700" dirty="0">
                <a:latin typeface="Calibri"/>
                <a:cs typeface="Calibri"/>
              </a:rPr>
              <a:t>c</a:t>
            </a:r>
            <a:r>
              <a:rPr sz="1700" spc="-20" dirty="0">
                <a:latin typeface="Calibri"/>
                <a:cs typeface="Calibri"/>
              </a:rPr>
              <a:t>r</a:t>
            </a:r>
            <a:r>
              <a:rPr sz="1700" dirty="0">
                <a:latin typeface="Calibri"/>
                <a:cs typeface="Calibri"/>
              </a:rPr>
              <a:t>e</a:t>
            </a:r>
            <a:r>
              <a:rPr sz="1700" spc="-10" dirty="0">
                <a:latin typeface="Calibri"/>
                <a:cs typeface="Calibri"/>
              </a:rPr>
              <a:t>a</a:t>
            </a:r>
            <a:r>
              <a:rPr sz="1700" spc="-20" dirty="0">
                <a:latin typeface="Calibri"/>
                <a:cs typeface="Calibri"/>
              </a:rPr>
              <a:t>t</a:t>
            </a:r>
            <a:r>
              <a:rPr sz="1700" dirty="0">
                <a:latin typeface="Calibri"/>
                <a:cs typeface="Calibri"/>
              </a:rPr>
              <a:t>e</a:t>
            </a:r>
            <a:r>
              <a:rPr sz="1700" spc="-50" dirty="0">
                <a:latin typeface="Times New Roman"/>
                <a:cs typeface="Times New Roman"/>
              </a:rPr>
              <a:t> </a:t>
            </a:r>
            <a:r>
              <a:rPr sz="1700" dirty="0">
                <a:latin typeface="Calibri"/>
                <a:cs typeface="Calibri"/>
              </a:rPr>
              <a:t>a</a:t>
            </a:r>
            <a:r>
              <a:rPr sz="1700" spc="-40" dirty="0">
                <a:latin typeface="Times New Roman"/>
                <a:cs typeface="Times New Roman"/>
              </a:rPr>
              <a:t> </a:t>
            </a:r>
            <a:r>
              <a:rPr sz="1700" spc="-5" dirty="0">
                <a:latin typeface="Calibri"/>
                <a:cs typeface="Calibri"/>
              </a:rPr>
              <a:t>s</a:t>
            </a:r>
            <a:r>
              <a:rPr sz="1700" spc="5" dirty="0">
                <a:latin typeface="Calibri"/>
                <a:cs typeface="Calibri"/>
              </a:rPr>
              <a:t>i</a:t>
            </a:r>
            <a:r>
              <a:rPr sz="1700" dirty="0">
                <a:latin typeface="Calibri"/>
                <a:cs typeface="Calibri"/>
              </a:rPr>
              <a:t>ng</a:t>
            </a:r>
            <a:r>
              <a:rPr sz="1700" spc="-10" dirty="0">
                <a:latin typeface="Calibri"/>
                <a:cs typeface="Calibri"/>
              </a:rPr>
              <a:t>l</a:t>
            </a:r>
            <a:r>
              <a:rPr sz="1700" dirty="0">
                <a:latin typeface="Calibri"/>
                <a:cs typeface="Calibri"/>
              </a:rPr>
              <a:t>e</a:t>
            </a:r>
            <a:r>
              <a:rPr sz="1700" spc="-75" dirty="0">
                <a:latin typeface="Times New Roman"/>
                <a:cs typeface="Times New Roman"/>
              </a:rPr>
              <a:t> </a:t>
            </a:r>
            <a:r>
              <a:rPr sz="1700" spc="-35" dirty="0">
                <a:latin typeface="Calibri"/>
                <a:cs typeface="Calibri"/>
              </a:rPr>
              <a:t>s</a:t>
            </a:r>
            <a:r>
              <a:rPr sz="1700" spc="-15" dirty="0">
                <a:latin typeface="Calibri"/>
                <a:cs typeface="Calibri"/>
              </a:rPr>
              <a:t>y</a:t>
            </a:r>
            <a:r>
              <a:rPr sz="1700" spc="-20" dirty="0">
                <a:latin typeface="Calibri"/>
                <a:cs typeface="Calibri"/>
              </a:rPr>
              <a:t>st</a:t>
            </a:r>
            <a:r>
              <a:rPr sz="1700" dirty="0">
                <a:latin typeface="Calibri"/>
                <a:cs typeface="Calibri"/>
              </a:rPr>
              <a:t>em</a:t>
            </a:r>
            <a:r>
              <a:rPr sz="1700" dirty="0">
                <a:latin typeface="Times New Roman"/>
                <a:cs typeface="Times New Roman"/>
              </a:rPr>
              <a:t> </a:t>
            </a:r>
            <a:r>
              <a:rPr sz="1700" dirty="0">
                <a:latin typeface="Calibri"/>
                <a:cs typeface="Calibri"/>
              </a:rPr>
              <a:t>ima</a:t>
            </a:r>
            <a:r>
              <a:rPr sz="1700" spc="-15" dirty="0">
                <a:latin typeface="Calibri"/>
                <a:cs typeface="Calibri"/>
              </a:rPr>
              <a:t>g</a:t>
            </a:r>
            <a:r>
              <a:rPr sz="1700" dirty="0">
                <a:latin typeface="Calibri"/>
                <a:cs typeface="Calibri"/>
              </a:rPr>
              <a:t>e,</a:t>
            </a:r>
            <a:r>
              <a:rPr sz="1700" spc="-40" dirty="0">
                <a:latin typeface="Times New Roman"/>
                <a:cs typeface="Times New Roman"/>
              </a:rPr>
              <a:t> </a:t>
            </a:r>
            <a:r>
              <a:rPr sz="1700" dirty="0">
                <a:latin typeface="Calibri"/>
                <a:cs typeface="Calibri"/>
              </a:rPr>
              <a:t>g</a:t>
            </a:r>
            <a:r>
              <a:rPr sz="1700" spc="-35" dirty="0">
                <a:latin typeface="Calibri"/>
                <a:cs typeface="Calibri"/>
              </a:rPr>
              <a:t>r</a:t>
            </a:r>
            <a:r>
              <a:rPr sz="1700" dirty="0">
                <a:latin typeface="Calibri"/>
                <a:cs typeface="Calibri"/>
              </a:rPr>
              <a:t>a</a:t>
            </a:r>
            <a:r>
              <a:rPr sz="1700" spc="-10" dirty="0">
                <a:latin typeface="Calibri"/>
                <a:cs typeface="Calibri"/>
              </a:rPr>
              <a:t>n</a:t>
            </a:r>
            <a:r>
              <a:rPr sz="1700" dirty="0">
                <a:latin typeface="Calibri"/>
                <a:cs typeface="Calibri"/>
              </a:rPr>
              <a:t>t</a:t>
            </a:r>
            <a:r>
              <a:rPr sz="1700" spc="-10" dirty="0">
                <a:latin typeface="Calibri"/>
                <a:cs typeface="Calibri"/>
              </a:rPr>
              <a:t>in</a:t>
            </a:r>
            <a:r>
              <a:rPr sz="1700" dirty="0">
                <a:latin typeface="Calibri"/>
                <a:cs typeface="Calibri"/>
              </a:rPr>
              <a:t>g</a:t>
            </a:r>
            <a:r>
              <a:rPr sz="1700" spc="-50" dirty="0">
                <a:latin typeface="Times New Roman"/>
                <a:cs typeface="Times New Roman"/>
              </a:rPr>
              <a:t> </a:t>
            </a:r>
            <a:r>
              <a:rPr sz="1700" spc="-5" dirty="0">
                <a:latin typeface="Calibri"/>
                <a:cs typeface="Calibri"/>
              </a:rPr>
              <a:t>us</a:t>
            </a:r>
            <a:r>
              <a:rPr sz="1700" spc="-10" dirty="0">
                <a:latin typeface="Calibri"/>
                <a:cs typeface="Calibri"/>
              </a:rPr>
              <a:t>e</a:t>
            </a:r>
            <a:r>
              <a:rPr sz="1700" spc="-30" dirty="0">
                <a:latin typeface="Calibri"/>
                <a:cs typeface="Calibri"/>
              </a:rPr>
              <a:t>r</a:t>
            </a:r>
            <a:r>
              <a:rPr sz="1700" dirty="0">
                <a:latin typeface="Calibri"/>
                <a:cs typeface="Calibri"/>
              </a:rPr>
              <a:t>s</a:t>
            </a:r>
            <a:r>
              <a:rPr sz="1700" spc="-75" dirty="0">
                <a:latin typeface="Times New Roman"/>
                <a:cs typeface="Times New Roman"/>
              </a:rPr>
              <a:t> </a:t>
            </a:r>
            <a:r>
              <a:rPr sz="1700" dirty="0">
                <a:latin typeface="Calibri"/>
                <a:cs typeface="Calibri"/>
              </a:rPr>
              <a:t>and</a:t>
            </a:r>
            <a:r>
              <a:rPr sz="1700" spc="-65" dirty="0">
                <a:latin typeface="Times New Roman"/>
                <a:cs typeface="Times New Roman"/>
              </a:rPr>
              <a:t> </a:t>
            </a:r>
            <a:r>
              <a:rPr sz="1700" dirty="0">
                <a:latin typeface="Calibri"/>
                <a:cs typeface="Calibri"/>
              </a:rPr>
              <a:t>appli</a:t>
            </a:r>
            <a:r>
              <a:rPr sz="1700" spc="-20" dirty="0">
                <a:latin typeface="Calibri"/>
                <a:cs typeface="Calibri"/>
              </a:rPr>
              <a:t>c</a:t>
            </a:r>
            <a:r>
              <a:rPr sz="1700" spc="-15" dirty="0">
                <a:latin typeface="Calibri"/>
                <a:cs typeface="Calibri"/>
              </a:rPr>
              <a:t>a</a:t>
            </a:r>
            <a:r>
              <a:rPr sz="1700" spc="-10" dirty="0">
                <a:latin typeface="Calibri"/>
                <a:cs typeface="Calibri"/>
              </a:rPr>
              <a:t>t</a:t>
            </a:r>
            <a:r>
              <a:rPr sz="1700" dirty="0">
                <a:latin typeface="Calibri"/>
                <a:cs typeface="Calibri"/>
              </a:rPr>
              <a:t>io</a:t>
            </a:r>
            <a:r>
              <a:rPr sz="1700" spc="-10" dirty="0">
                <a:latin typeface="Calibri"/>
                <a:cs typeface="Calibri"/>
              </a:rPr>
              <a:t>n</a:t>
            </a:r>
            <a:r>
              <a:rPr sz="1700" dirty="0">
                <a:latin typeface="Calibri"/>
                <a:cs typeface="Calibri"/>
              </a:rPr>
              <a:t>s</a:t>
            </a:r>
            <a:r>
              <a:rPr sz="1700" spc="-85" dirty="0">
                <a:latin typeface="Times New Roman"/>
                <a:cs typeface="Times New Roman"/>
              </a:rPr>
              <a:t> </a:t>
            </a:r>
            <a:r>
              <a:rPr sz="1700" dirty="0">
                <a:latin typeface="Calibri"/>
                <a:cs typeface="Calibri"/>
              </a:rPr>
              <a:t>seam</a:t>
            </a:r>
            <a:r>
              <a:rPr sz="1700" spc="-5" dirty="0">
                <a:latin typeface="Calibri"/>
                <a:cs typeface="Calibri"/>
              </a:rPr>
              <a:t>l</a:t>
            </a:r>
            <a:r>
              <a:rPr sz="1700" dirty="0">
                <a:latin typeface="Calibri"/>
                <a:cs typeface="Calibri"/>
              </a:rPr>
              <a:t>ess</a:t>
            </a:r>
            <a:r>
              <a:rPr sz="1700" spc="-75" dirty="0">
                <a:latin typeface="Times New Roman"/>
                <a:cs typeface="Times New Roman"/>
              </a:rPr>
              <a:t> </a:t>
            </a:r>
            <a:r>
              <a:rPr sz="1700" dirty="0">
                <a:latin typeface="Calibri"/>
                <a:cs typeface="Calibri"/>
              </a:rPr>
              <a:t>acce</a:t>
            </a:r>
            <a:r>
              <a:rPr sz="1700" spc="5" dirty="0">
                <a:latin typeface="Calibri"/>
                <a:cs typeface="Calibri"/>
              </a:rPr>
              <a:t>s</a:t>
            </a:r>
            <a:r>
              <a:rPr sz="1700" dirty="0">
                <a:latin typeface="Calibri"/>
                <a:cs typeface="Calibri"/>
              </a:rPr>
              <a:t>s</a:t>
            </a:r>
            <a:r>
              <a:rPr sz="1700" spc="-55" dirty="0">
                <a:latin typeface="Times New Roman"/>
                <a:cs typeface="Times New Roman"/>
              </a:rPr>
              <a:t> </a:t>
            </a:r>
            <a:r>
              <a:rPr sz="1700" spc="-10" dirty="0">
                <a:latin typeface="Calibri"/>
                <a:cs typeface="Calibri"/>
              </a:rPr>
              <a:t>t</a:t>
            </a:r>
            <a:r>
              <a:rPr sz="1700" dirty="0">
                <a:latin typeface="Calibri"/>
                <a:cs typeface="Calibri"/>
              </a:rPr>
              <a:t>o</a:t>
            </a:r>
            <a:r>
              <a:rPr sz="1700" spc="-45" dirty="0">
                <a:latin typeface="Times New Roman"/>
                <a:cs typeface="Times New Roman"/>
              </a:rPr>
              <a:t> </a:t>
            </a:r>
            <a:r>
              <a:rPr sz="1700" spc="-25" dirty="0">
                <a:latin typeface="Calibri"/>
                <a:cs typeface="Calibri"/>
              </a:rPr>
              <a:t>v</a:t>
            </a:r>
            <a:r>
              <a:rPr sz="1700" dirty="0">
                <a:latin typeface="Calibri"/>
                <a:cs typeface="Calibri"/>
              </a:rPr>
              <a:t>a</a:t>
            </a:r>
            <a:r>
              <a:rPr sz="1700" spc="-20" dirty="0">
                <a:latin typeface="Calibri"/>
                <a:cs typeface="Calibri"/>
              </a:rPr>
              <a:t>s</a:t>
            </a:r>
            <a:r>
              <a:rPr sz="1700" dirty="0">
                <a:latin typeface="Calibri"/>
                <a:cs typeface="Calibri"/>
              </a:rPr>
              <a:t>t</a:t>
            </a:r>
            <a:r>
              <a:rPr sz="1700" spc="-55" dirty="0">
                <a:latin typeface="Times New Roman"/>
                <a:cs typeface="Times New Roman"/>
              </a:rPr>
              <a:t> </a:t>
            </a:r>
            <a:r>
              <a:rPr sz="1700" dirty="0">
                <a:latin typeface="Calibri"/>
                <a:cs typeface="Calibri"/>
              </a:rPr>
              <a:t>IT</a:t>
            </a:r>
            <a:r>
              <a:rPr sz="1700" spc="-45" dirty="0">
                <a:latin typeface="Times New Roman"/>
                <a:cs typeface="Times New Roman"/>
              </a:rPr>
              <a:t> </a:t>
            </a:r>
            <a:r>
              <a:rPr sz="1700" spc="-15" dirty="0">
                <a:latin typeface="Calibri"/>
                <a:cs typeface="Calibri"/>
              </a:rPr>
              <a:t>c</a:t>
            </a:r>
            <a:r>
              <a:rPr sz="1700" dirty="0">
                <a:latin typeface="Calibri"/>
                <a:cs typeface="Calibri"/>
              </a:rPr>
              <a:t>apabil</a:t>
            </a:r>
            <a:r>
              <a:rPr sz="1700" spc="-15" dirty="0">
                <a:latin typeface="Calibri"/>
                <a:cs typeface="Calibri"/>
              </a:rPr>
              <a:t>i</a:t>
            </a:r>
            <a:r>
              <a:rPr sz="1700" dirty="0">
                <a:latin typeface="Calibri"/>
                <a:cs typeface="Calibri"/>
              </a:rPr>
              <a:t>t</a:t>
            </a:r>
            <a:r>
              <a:rPr sz="1700" spc="-10" dirty="0">
                <a:latin typeface="Calibri"/>
                <a:cs typeface="Calibri"/>
              </a:rPr>
              <a:t>i</a:t>
            </a:r>
            <a:r>
              <a:rPr sz="1700" dirty="0">
                <a:latin typeface="Calibri"/>
                <a:cs typeface="Calibri"/>
              </a:rPr>
              <a:t>es.</a:t>
            </a:r>
            <a:r>
              <a:rPr sz="1700" spc="-85" dirty="0">
                <a:latin typeface="Times New Roman"/>
                <a:cs typeface="Times New Roman"/>
              </a:rPr>
              <a:t> </a:t>
            </a:r>
            <a:r>
              <a:rPr sz="1700" dirty="0">
                <a:latin typeface="Calibri"/>
                <a:cs typeface="Calibri"/>
              </a:rPr>
              <a:t>Ju</a:t>
            </a:r>
            <a:r>
              <a:rPr sz="1700" spc="-20" dirty="0">
                <a:latin typeface="Calibri"/>
                <a:cs typeface="Calibri"/>
              </a:rPr>
              <a:t>s</a:t>
            </a:r>
            <a:r>
              <a:rPr sz="1700" dirty="0">
                <a:latin typeface="Calibri"/>
                <a:cs typeface="Calibri"/>
              </a:rPr>
              <a:t>t</a:t>
            </a:r>
            <a:r>
              <a:rPr sz="1700" spc="-55" dirty="0">
                <a:latin typeface="Times New Roman"/>
                <a:cs typeface="Times New Roman"/>
              </a:rPr>
              <a:t> </a:t>
            </a:r>
            <a:r>
              <a:rPr sz="1700" dirty="0">
                <a:latin typeface="Calibri"/>
                <a:cs typeface="Calibri"/>
              </a:rPr>
              <a:t>as</a:t>
            </a:r>
            <a:r>
              <a:rPr sz="1700" dirty="0">
                <a:latin typeface="Times New Roman"/>
                <a:cs typeface="Times New Roman"/>
              </a:rPr>
              <a:t> </a:t>
            </a:r>
            <a:r>
              <a:rPr sz="1700" dirty="0">
                <a:latin typeface="Calibri"/>
                <a:cs typeface="Calibri"/>
              </a:rPr>
              <a:t>an</a:t>
            </a:r>
            <a:r>
              <a:rPr sz="1700" spc="-55" dirty="0">
                <a:latin typeface="Times New Roman"/>
                <a:cs typeface="Times New Roman"/>
              </a:rPr>
              <a:t> </a:t>
            </a:r>
            <a:r>
              <a:rPr sz="1700" dirty="0">
                <a:latin typeface="Calibri"/>
                <a:cs typeface="Calibri"/>
              </a:rPr>
              <a:t>In</a:t>
            </a:r>
            <a:r>
              <a:rPr sz="1700" spc="-25" dirty="0">
                <a:latin typeface="Calibri"/>
                <a:cs typeface="Calibri"/>
              </a:rPr>
              <a:t>t</a:t>
            </a:r>
            <a:r>
              <a:rPr sz="1700" dirty="0">
                <a:latin typeface="Calibri"/>
                <a:cs typeface="Calibri"/>
              </a:rPr>
              <a:t>e</a:t>
            </a:r>
            <a:r>
              <a:rPr sz="1700" spc="5" dirty="0">
                <a:latin typeface="Calibri"/>
                <a:cs typeface="Calibri"/>
              </a:rPr>
              <a:t>r</a:t>
            </a:r>
            <a:r>
              <a:rPr sz="1700" spc="-10" dirty="0">
                <a:latin typeface="Calibri"/>
                <a:cs typeface="Calibri"/>
              </a:rPr>
              <a:t>ne</a:t>
            </a:r>
            <a:r>
              <a:rPr sz="1700" dirty="0">
                <a:latin typeface="Calibri"/>
                <a:cs typeface="Calibri"/>
              </a:rPr>
              <a:t>t</a:t>
            </a:r>
            <a:r>
              <a:rPr sz="1700" spc="-75" dirty="0">
                <a:latin typeface="Times New Roman"/>
                <a:cs typeface="Times New Roman"/>
              </a:rPr>
              <a:t> </a:t>
            </a:r>
            <a:r>
              <a:rPr sz="1700" dirty="0">
                <a:latin typeface="Calibri"/>
                <a:cs typeface="Calibri"/>
              </a:rPr>
              <a:t>user</a:t>
            </a:r>
            <a:r>
              <a:rPr sz="1700" spc="-60" dirty="0">
                <a:latin typeface="Times New Roman"/>
                <a:cs typeface="Times New Roman"/>
              </a:rPr>
              <a:t> </a:t>
            </a:r>
            <a:r>
              <a:rPr sz="1700" dirty="0">
                <a:latin typeface="Calibri"/>
                <a:cs typeface="Calibri"/>
              </a:rPr>
              <a:t>vi</a:t>
            </a:r>
            <a:r>
              <a:rPr sz="1700" spc="-10" dirty="0">
                <a:latin typeface="Calibri"/>
                <a:cs typeface="Calibri"/>
              </a:rPr>
              <a:t>ew</a:t>
            </a:r>
            <a:r>
              <a:rPr sz="1700" dirty="0">
                <a:latin typeface="Calibri"/>
                <a:cs typeface="Calibri"/>
              </a:rPr>
              <a:t>s</a:t>
            </a:r>
            <a:r>
              <a:rPr sz="1700" spc="-75" dirty="0">
                <a:latin typeface="Times New Roman"/>
                <a:cs typeface="Times New Roman"/>
              </a:rPr>
              <a:t> </a:t>
            </a:r>
            <a:r>
              <a:rPr sz="1700" dirty="0">
                <a:latin typeface="Calibri"/>
                <a:cs typeface="Calibri"/>
              </a:rPr>
              <a:t>a</a:t>
            </a:r>
            <a:r>
              <a:rPr sz="1700" spc="-40" dirty="0">
                <a:latin typeface="Times New Roman"/>
                <a:cs typeface="Times New Roman"/>
              </a:rPr>
              <a:t> </a:t>
            </a:r>
            <a:r>
              <a:rPr sz="1700" spc="-5" dirty="0">
                <a:latin typeface="Calibri"/>
                <a:cs typeface="Calibri"/>
              </a:rPr>
              <a:t>u</a:t>
            </a:r>
            <a:r>
              <a:rPr sz="1700" spc="5" dirty="0">
                <a:latin typeface="Calibri"/>
                <a:cs typeface="Calibri"/>
              </a:rPr>
              <a:t>n</a:t>
            </a:r>
            <a:r>
              <a:rPr sz="1700" dirty="0">
                <a:latin typeface="Calibri"/>
                <a:cs typeface="Calibri"/>
              </a:rPr>
              <a:t>i</a:t>
            </a:r>
            <a:r>
              <a:rPr sz="1700" spc="-5" dirty="0">
                <a:latin typeface="Calibri"/>
                <a:cs typeface="Calibri"/>
              </a:rPr>
              <a:t>f</a:t>
            </a:r>
            <a:r>
              <a:rPr sz="1700" dirty="0">
                <a:latin typeface="Calibri"/>
                <a:cs typeface="Calibri"/>
              </a:rPr>
              <a:t>i</a:t>
            </a:r>
            <a:r>
              <a:rPr sz="1700" spc="5" dirty="0">
                <a:latin typeface="Calibri"/>
                <a:cs typeface="Calibri"/>
              </a:rPr>
              <a:t>e</a:t>
            </a:r>
            <a:r>
              <a:rPr sz="1700" dirty="0">
                <a:latin typeface="Calibri"/>
                <a:cs typeface="Calibri"/>
              </a:rPr>
              <a:t>d</a:t>
            </a:r>
            <a:r>
              <a:rPr sz="1700" spc="-85" dirty="0">
                <a:latin typeface="Times New Roman"/>
                <a:cs typeface="Times New Roman"/>
              </a:rPr>
              <a:t> </a:t>
            </a:r>
            <a:r>
              <a:rPr sz="1700" dirty="0">
                <a:latin typeface="Calibri"/>
                <a:cs typeface="Calibri"/>
              </a:rPr>
              <a:t>i</a:t>
            </a:r>
            <a:r>
              <a:rPr sz="1700" spc="5" dirty="0">
                <a:latin typeface="Calibri"/>
                <a:cs typeface="Calibri"/>
              </a:rPr>
              <a:t>n</a:t>
            </a:r>
            <a:r>
              <a:rPr sz="1700" spc="-20" dirty="0">
                <a:latin typeface="Calibri"/>
                <a:cs typeface="Calibri"/>
              </a:rPr>
              <a:t>st</a:t>
            </a:r>
            <a:r>
              <a:rPr sz="1700" dirty="0">
                <a:latin typeface="Calibri"/>
                <a:cs typeface="Calibri"/>
              </a:rPr>
              <a:t>ance</a:t>
            </a:r>
            <a:r>
              <a:rPr sz="1700" spc="-65" dirty="0">
                <a:latin typeface="Times New Roman"/>
                <a:cs typeface="Times New Roman"/>
              </a:rPr>
              <a:t> </a:t>
            </a:r>
            <a:r>
              <a:rPr sz="1700" spc="-5" dirty="0">
                <a:latin typeface="Calibri"/>
                <a:cs typeface="Calibri"/>
              </a:rPr>
              <a:t>o</a:t>
            </a:r>
            <a:r>
              <a:rPr sz="1700" dirty="0">
                <a:latin typeface="Calibri"/>
                <a:cs typeface="Calibri"/>
              </a:rPr>
              <a:t>f</a:t>
            </a:r>
            <a:r>
              <a:rPr sz="1700" spc="-35" dirty="0">
                <a:latin typeface="Times New Roman"/>
                <a:cs typeface="Times New Roman"/>
              </a:rPr>
              <a:t> </a:t>
            </a:r>
            <a:r>
              <a:rPr sz="1700" spc="-15" dirty="0">
                <a:latin typeface="Calibri"/>
                <a:cs typeface="Calibri"/>
              </a:rPr>
              <a:t>c</a:t>
            </a:r>
            <a:r>
              <a:rPr sz="1700" spc="-5" dirty="0">
                <a:latin typeface="Calibri"/>
                <a:cs typeface="Calibri"/>
              </a:rPr>
              <a:t>on</a:t>
            </a:r>
            <a:r>
              <a:rPr sz="1700" spc="-25" dirty="0">
                <a:latin typeface="Calibri"/>
                <a:cs typeface="Calibri"/>
              </a:rPr>
              <a:t>t</a:t>
            </a:r>
            <a:r>
              <a:rPr sz="1700" dirty="0">
                <a:latin typeface="Calibri"/>
                <a:cs typeface="Calibri"/>
              </a:rPr>
              <a:t>ent</a:t>
            </a:r>
            <a:r>
              <a:rPr sz="1700" spc="-80" dirty="0">
                <a:latin typeface="Times New Roman"/>
                <a:cs typeface="Times New Roman"/>
              </a:rPr>
              <a:t> </a:t>
            </a:r>
            <a:r>
              <a:rPr sz="1700" dirty="0">
                <a:latin typeface="Calibri"/>
                <a:cs typeface="Calibri"/>
              </a:rPr>
              <a:t>via</a:t>
            </a:r>
            <a:r>
              <a:rPr sz="1700" spc="-55"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65" dirty="0">
                <a:latin typeface="Calibri"/>
                <a:cs typeface="Calibri"/>
              </a:rPr>
              <a:t>W</a:t>
            </a:r>
            <a:r>
              <a:rPr sz="1700" dirty="0">
                <a:latin typeface="Calibri"/>
                <a:cs typeface="Calibri"/>
              </a:rPr>
              <a:t>e</a:t>
            </a:r>
            <a:r>
              <a:rPr sz="1700" spc="5" dirty="0">
                <a:latin typeface="Calibri"/>
                <a:cs typeface="Calibri"/>
              </a:rPr>
              <a:t>b</a:t>
            </a:r>
            <a:r>
              <a:rPr sz="1700" dirty="0">
                <a:latin typeface="Calibri"/>
                <a:cs typeface="Calibri"/>
              </a:rPr>
              <a:t>,</a:t>
            </a:r>
            <a:r>
              <a:rPr sz="1700" spc="-50" dirty="0">
                <a:latin typeface="Times New Roman"/>
                <a:cs typeface="Times New Roman"/>
              </a:rPr>
              <a:t> </a:t>
            </a:r>
            <a:r>
              <a:rPr sz="1700" dirty="0">
                <a:latin typeface="Calibri"/>
                <a:cs typeface="Calibri"/>
              </a:rPr>
              <a:t>a</a:t>
            </a:r>
            <a:r>
              <a:rPr sz="1700" spc="-40" dirty="0">
                <a:latin typeface="Times New Roman"/>
                <a:cs typeface="Times New Roman"/>
              </a:rPr>
              <a:t> </a:t>
            </a:r>
            <a:r>
              <a:rPr sz="1700" dirty="0">
                <a:latin typeface="Calibri"/>
                <a:cs typeface="Calibri"/>
              </a:rPr>
              <a:t>gr</a:t>
            </a:r>
            <a:r>
              <a:rPr sz="1700" spc="5" dirty="0">
                <a:latin typeface="Calibri"/>
                <a:cs typeface="Calibri"/>
              </a:rPr>
              <a:t>i</a:t>
            </a:r>
            <a:r>
              <a:rPr sz="1700" dirty="0">
                <a:latin typeface="Calibri"/>
                <a:cs typeface="Calibri"/>
              </a:rPr>
              <a:t>d</a:t>
            </a:r>
            <a:r>
              <a:rPr sz="1700" spc="-75" dirty="0">
                <a:latin typeface="Times New Roman"/>
                <a:cs typeface="Times New Roman"/>
              </a:rPr>
              <a:t> </a:t>
            </a:r>
            <a:r>
              <a:rPr sz="1700" dirty="0">
                <a:latin typeface="Calibri"/>
                <a:cs typeface="Calibri"/>
              </a:rPr>
              <a:t>user</a:t>
            </a:r>
            <a:r>
              <a:rPr sz="1700" spc="-70" dirty="0">
                <a:latin typeface="Times New Roman"/>
                <a:cs typeface="Times New Roman"/>
              </a:rPr>
              <a:t> </a:t>
            </a:r>
            <a:r>
              <a:rPr sz="1700" dirty="0">
                <a:latin typeface="Calibri"/>
                <a:cs typeface="Calibri"/>
              </a:rPr>
              <a:t>e</a:t>
            </a:r>
            <a:r>
              <a:rPr sz="1700" spc="5" dirty="0">
                <a:latin typeface="Calibri"/>
                <a:cs typeface="Calibri"/>
              </a:rPr>
              <a:t>s</a:t>
            </a:r>
            <a:r>
              <a:rPr sz="1700" dirty="0">
                <a:latin typeface="Calibri"/>
                <a:cs typeface="Calibri"/>
              </a:rPr>
              <a:t>sent</a:t>
            </a:r>
            <a:r>
              <a:rPr sz="1700" spc="-10" dirty="0">
                <a:latin typeface="Calibri"/>
                <a:cs typeface="Calibri"/>
              </a:rPr>
              <a:t>i</a:t>
            </a:r>
            <a:r>
              <a:rPr sz="1700" dirty="0">
                <a:latin typeface="Calibri"/>
                <a:cs typeface="Calibri"/>
              </a:rPr>
              <a:t>a</a:t>
            </a:r>
            <a:r>
              <a:rPr sz="1700" spc="-10" dirty="0">
                <a:latin typeface="Calibri"/>
                <a:cs typeface="Calibri"/>
              </a:rPr>
              <a:t>ll</a:t>
            </a:r>
            <a:r>
              <a:rPr sz="1700" dirty="0">
                <a:latin typeface="Calibri"/>
                <a:cs typeface="Calibri"/>
              </a:rPr>
              <a:t>y</a:t>
            </a:r>
            <a:r>
              <a:rPr sz="1700" dirty="0">
                <a:latin typeface="Times New Roman"/>
                <a:cs typeface="Times New Roman"/>
              </a:rPr>
              <a:t> </a:t>
            </a:r>
            <a:r>
              <a:rPr sz="1700" dirty="0">
                <a:latin typeface="Calibri"/>
                <a:cs typeface="Calibri"/>
              </a:rPr>
              <a:t>se</a:t>
            </a:r>
            <a:r>
              <a:rPr sz="1700" spc="5" dirty="0">
                <a:latin typeface="Calibri"/>
                <a:cs typeface="Calibri"/>
              </a:rPr>
              <a:t>e</a:t>
            </a:r>
            <a:r>
              <a:rPr sz="1700" dirty="0">
                <a:latin typeface="Calibri"/>
                <a:cs typeface="Calibri"/>
              </a:rPr>
              <a:t>s</a:t>
            </a:r>
            <a:r>
              <a:rPr sz="1700" spc="-65" dirty="0">
                <a:latin typeface="Times New Roman"/>
                <a:cs typeface="Times New Roman"/>
              </a:rPr>
              <a:t> </a:t>
            </a:r>
            <a:r>
              <a:rPr sz="1700" dirty="0">
                <a:latin typeface="Calibri"/>
                <a:cs typeface="Calibri"/>
              </a:rPr>
              <a:t>a</a:t>
            </a:r>
            <a:r>
              <a:rPr sz="1700" spc="-40" dirty="0">
                <a:latin typeface="Times New Roman"/>
                <a:cs typeface="Times New Roman"/>
              </a:rPr>
              <a:t> </a:t>
            </a:r>
            <a:r>
              <a:rPr sz="1700" spc="-5" dirty="0">
                <a:latin typeface="Calibri"/>
                <a:cs typeface="Calibri"/>
              </a:rPr>
              <a:t>s</a:t>
            </a:r>
            <a:r>
              <a:rPr sz="1700" spc="5" dirty="0">
                <a:latin typeface="Calibri"/>
                <a:cs typeface="Calibri"/>
              </a:rPr>
              <a:t>i</a:t>
            </a:r>
            <a:r>
              <a:rPr sz="1700" dirty="0">
                <a:latin typeface="Calibri"/>
                <a:cs typeface="Calibri"/>
              </a:rPr>
              <a:t>ngle,</a:t>
            </a:r>
            <a:r>
              <a:rPr sz="1700" spc="-80" dirty="0">
                <a:latin typeface="Times New Roman"/>
                <a:cs typeface="Times New Roman"/>
              </a:rPr>
              <a:t> </a:t>
            </a:r>
            <a:r>
              <a:rPr sz="1700" dirty="0">
                <a:latin typeface="Calibri"/>
                <a:cs typeface="Calibri"/>
              </a:rPr>
              <a:t>la</a:t>
            </a:r>
            <a:r>
              <a:rPr sz="1700" spc="-15" dirty="0">
                <a:latin typeface="Calibri"/>
                <a:cs typeface="Calibri"/>
              </a:rPr>
              <a:t>r</a:t>
            </a:r>
            <a:r>
              <a:rPr sz="1700" spc="-10" dirty="0">
                <a:latin typeface="Calibri"/>
                <a:cs typeface="Calibri"/>
              </a:rPr>
              <a:t>g</a:t>
            </a:r>
            <a:r>
              <a:rPr sz="1700" dirty="0">
                <a:latin typeface="Calibri"/>
                <a:cs typeface="Calibri"/>
              </a:rPr>
              <a:t>e</a:t>
            </a:r>
            <a:r>
              <a:rPr sz="1700" spc="-65" dirty="0">
                <a:latin typeface="Times New Roman"/>
                <a:cs typeface="Times New Roman"/>
              </a:rPr>
              <a:t> </a:t>
            </a:r>
            <a:r>
              <a:rPr sz="1700" dirty="0">
                <a:latin typeface="Calibri"/>
                <a:cs typeface="Calibri"/>
              </a:rPr>
              <a:t>vi</a:t>
            </a:r>
            <a:r>
              <a:rPr sz="1700" spc="5" dirty="0">
                <a:latin typeface="Calibri"/>
                <a:cs typeface="Calibri"/>
              </a:rPr>
              <a:t>r</a:t>
            </a:r>
            <a:r>
              <a:rPr sz="1700" dirty="0">
                <a:latin typeface="Calibri"/>
                <a:cs typeface="Calibri"/>
              </a:rPr>
              <a:t>tu</a:t>
            </a:r>
            <a:r>
              <a:rPr sz="1700" spc="-15" dirty="0">
                <a:latin typeface="Calibri"/>
                <a:cs typeface="Calibri"/>
              </a:rPr>
              <a:t>a</a:t>
            </a:r>
            <a:r>
              <a:rPr sz="1700" dirty="0">
                <a:latin typeface="Calibri"/>
                <a:cs typeface="Calibri"/>
              </a:rPr>
              <a:t>l</a:t>
            </a:r>
            <a:r>
              <a:rPr sz="1700" spc="-75"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spc="-20" dirty="0">
                <a:latin typeface="Calibri"/>
                <a:cs typeface="Calibri"/>
              </a:rPr>
              <a:t>t</a:t>
            </a:r>
            <a:r>
              <a:rPr sz="1700" dirty="0">
                <a:latin typeface="Calibri"/>
                <a:cs typeface="Calibri"/>
              </a:rPr>
              <a:t>e</a:t>
            </a:r>
            <a:r>
              <a:rPr sz="1700" spc="-160" dirty="0">
                <a:latin typeface="Calibri"/>
                <a:cs typeface="Calibri"/>
              </a:rPr>
              <a:t>r</a:t>
            </a:r>
            <a:r>
              <a:rPr sz="1700" dirty="0">
                <a:latin typeface="Calibri"/>
                <a:cs typeface="Calibri"/>
              </a:rPr>
              <a:t>.</a:t>
            </a:r>
            <a:endParaRPr sz="1700">
              <a:latin typeface="Calibri"/>
              <a:cs typeface="Calibri"/>
            </a:endParaRPr>
          </a:p>
          <a:p>
            <a:pPr marL="355600" indent="-342900">
              <a:lnSpc>
                <a:spcPct val="100000"/>
              </a:lnSpc>
              <a:spcBef>
                <a:spcPts val="5"/>
              </a:spcBef>
              <a:buFont typeface="Arial"/>
              <a:buChar char="•"/>
              <a:tabLst>
                <a:tab pos="355600" algn="l"/>
              </a:tabLst>
            </a:pPr>
            <a:r>
              <a:rPr sz="1900" spc="-15" dirty="0">
                <a:latin typeface="Calibri"/>
                <a:cs typeface="Calibri"/>
              </a:rPr>
              <a:t>Su</a:t>
            </a:r>
            <a:r>
              <a:rPr sz="1900" spc="-10" dirty="0">
                <a:latin typeface="Calibri"/>
                <a:cs typeface="Calibri"/>
              </a:rPr>
              <a:t>n</a:t>
            </a:r>
            <a:r>
              <a:rPr sz="1900" spc="-45" dirty="0">
                <a:latin typeface="Times New Roman"/>
                <a:cs typeface="Times New Roman"/>
              </a:rPr>
              <a:t> </a:t>
            </a:r>
            <a:r>
              <a:rPr sz="1900" spc="-20" dirty="0">
                <a:latin typeface="Calibri"/>
                <a:cs typeface="Calibri"/>
              </a:rPr>
              <a:t>M</a:t>
            </a:r>
            <a:r>
              <a:rPr sz="1900" spc="-15" dirty="0">
                <a:latin typeface="Calibri"/>
                <a:cs typeface="Calibri"/>
              </a:rPr>
              <a:t>i</a:t>
            </a:r>
            <a:r>
              <a:rPr sz="1900" spc="-10" dirty="0">
                <a:latin typeface="Calibri"/>
                <a:cs typeface="Calibri"/>
              </a:rPr>
              <a:t>c</a:t>
            </a:r>
            <a:r>
              <a:rPr sz="1900" spc="-50" dirty="0">
                <a:latin typeface="Calibri"/>
                <a:cs typeface="Calibri"/>
              </a:rPr>
              <a:t>r</a:t>
            </a:r>
            <a:r>
              <a:rPr sz="1900" spc="-15" dirty="0">
                <a:latin typeface="Calibri"/>
                <a:cs typeface="Calibri"/>
              </a:rPr>
              <a:t>o</a:t>
            </a:r>
            <a:r>
              <a:rPr sz="1900" spc="-50" dirty="0">
                <a:latin typeface="Calibri"/>
                <a:cs typeface="Calibri"/>
              </a:rPr>
              <a:t>s</a:t>
            </a:r>
            <a:r>
              <a:rPr sz="1900" spc="-20" dirty="0">
                <a:latin typeface="Calibri"/>
                <a:cs typeface="Calibri"/>
              </a:rPr>
              <a:t>y</a:t>
            </a:r>
            <a:r>
              <a:rPr sz="1900" spc="-35" dirty="0">
                <a:latin typeface="Calibri"/>
                <a:cs typeface="Calibri"/>
              </a:rPr>
              <a:t>st</a:t>
            </a:r>
            <a:r>
              <a:rPr sz="1900" spc="-15" dirty="0">
                <a:latin typeface="Calibri"/>
                <a:cs typeface="Calibri"/>
              </a:rPr>
              <a:t>ems</a:t>
            </a:r>
            <a:endParaRPr sz="1900">
              <a:latin typeface="Calibri"/>
              <a:cs typeface="Calibri"/>
            </a:endParaRPr>
          </a:p>
          <a:p>
            <a:pPr marL="756285" marR="326390" indent="-287020">
              <a:lnSpc>
                <a:spcPts val="1820"/>
              </a:lnSpc>
              <a:spcBef>
                <a:spcPts val="445"/>
              </a:spcBef>
              <a:tabLst>
                <a:tab pos="756285" algn="l"/>
              </a:tabLst>
            </a:pPr>
            <a:r>
              <a:rPr sz="1900" spc="-15" dirty="0">
                <a:latin typeface="Arial"/>
                <a:cs typeface="Arial"/>
              </a:rPr>
              <a:t>–	</a:t>
            </a:r>
            <a:r>
              <a:rPr sz="1900" spc="-10" dirty="0">
                <a:latin typeface="Calibri"/>
                <a:cs typeface="Calibri"/>
              </a:rPr>
              <a:t>Grid</a:t>
            </a:r>
            <a:r>
              <a:rPr sz="1900" spc="-50" dirty="0">
                <a:latin typeface="Times New Roman"/>
                <a:cs typeface="Times New Roman"/>
              </a:rPr>
              <a:t> </a:t>
            </a:r>
            <a:r>
              <a:rPr sz="1900" spc="-15" dirty="0">
                <a:latin typeface="Calibri"/>
                <a:cs typeface="Calibri"/>
              </a:rPr>
              <a:t>Co</a:t>
            </a:r>
            <a:r>
              <a:rPr sz="1900" spc="-30" dirty="0">
                <a:latin typeface="Calibri"/>
                <a:cs typeface="Calibri"/>
              </a:rPr>
              <a:t>m</a:t>
            </a:r>
            <a:r>
              <a:rPr sz="1900" spc="-15" dirty="0">
                <a:latin typeface="Calibri"/>
                <a:cs typeface="Calibri"/>
              </a:rPr>
              <a:t>put</a:t>
            </a:r>
            <a:r>
              <a:rPr sz="1900" spc="-5" dirty="0">
                <a:latin typeface="Calibri"/>
                <a:cs typeface="Calibri"/>
              </a:rPr>
              <a:t>i</a:t>
            </a:r>
            <a:r>
              <a:rPr sz="1900" spc="-15" dirty="0">
                <a:latin typeface="Calibri"/>
                <a:cs typeface="Calibri"/>
              </a:rPr>
              <a:t>n</a:t>
            </a:r>
            <a:r>
              <a:rPr sz="1900" spc="-10" dirty="0">
                <a:latin typeface="Calibri"/>
                <a:cs typeface="Calibri"/>
              </a:rPr>
              <a:t>g</a:t>
            </a:r>
            <a:r>
              <a:rPr sz="1900" spc="-15" dirty="0">
                <a:latin typeface="Times New Roman"/>
                <a:cs typeface="Times New Roman"/>
              </a:rPr>
              <a:t> </a:t>
            </a:r>
            <a:r>
              <a:rPr sz="1900" dirty="0">
                <a:latin typeface="Calibri"/>
                <a:cs typeface="Calibri"/>
              </a:rPr>
              <a:t>i</a:t>
            </a:r>
            <a:r>
              <a:rPr sz="1900" spc="-10" dirty="0">
                <a:latin typeface="Calibri"/>
                <a:cs typeface="Calibri"/>
              </a:rPr>
              <a:t>s</a:t>
            </a:r>
            <a:r>
              <a:rPr sz="1900" spc="-50" dirty="0">
                <a:latin typeface="Times New Roman"/>
                <a:cs typeface="Times New Roman"/>
              </a:rPr>
              <a:t> </a:t>
            </a:r>
            <a:r>
              <a:rPr sz="1900" spc="-10" dirty="0">
                <a:latin typeface="Calibri"/>
                <a:cs typeface="Calibri"/>
              </a:rPr>
              <a:t>a</a:t>
            </a:r>
            <a:r>
              <a:rPr sz="1900" spc="-55" dirty="0">
                <a:latin typeface="Times New Roman"/>
                <a:cs typeface="Times New Roman"/>
              </a:rPr>
              <a:t> </a:t>
            </a:r>
            <a:r>
              <a:rPr sz="1900" spc="-20" dirty="0">
                <a:latin typeface="Calibri"/>
                <a:cs typeface="Calibri"/>
              </a:rPr>
              <a:t>c</a:t>
            </a:r>
            <a:r>
              <a:rPr sz="1900" spc="-15" dirty="0">
                <a:latin typeface="Calibri"/>
                <a:cs typeface="Calibri"/>
              </a:rPr>
              <a:t>o</a:t>
            </a:r>
            <a:r>
              <a:rPr sz="1900" spc="-30" dirty="0">
                <a:latin typeface="Calibri"/>
                <a:cs typeface="Calibri"/>
              </a:rPr>
              <a:t>m</a:t>
            </a:r>
            <a:r>
              <a:rPr sz="1900" spc="-15" dirty="0">
                <a:latin typeface="Calibri"/>
                <a:cs typeface="Calibri"/>
              </a:rPr>
              <a:t>put</a:t>
            </a:r>
            <a:r>
              <a:rPr sz="1900" spc="-5" dirty="0">
                <a:latin typeface="Calibri"/>
                <a:cs typeface="Calibri"/>
              </a:rPr>
              <a:t>i</a:t>
            </a:r>
            <a:r>
              <a:rPr sz="1900" spc="-15" dirty="0">
                <a:latin typeface="Calibri"/>
                <a:cs typeface="Calibri"/>
              </a:rPr>
              <a:t>n</a:t>
            </a:r>
            <a:r>
              <a:rPr sz="1900" spc="-10" dirty="0">
                <a:latin typeface="Calibri"/>
                <a:cs typeface="Calibri"/>
              </a:rPr>
              <a:t>g</a:t>
            </a:r>
            <a:r>
              <a:rPr sz="1900" spc="-25" dirty="0">
                <a:latin typeface="Times New Roman"/>
                <a:cs typeface="Times New Roman"/>
              </a:rPr>
              <a:t> </a:t>
            </a:r>
            <a:r>
              <a:rPr sz="1900" dirty="0">
                <a:latin typeface="Calibri"/>
                <a:cs typeface="Calibri"/>
              </a:rPr>
              <a:t>i</a:t>
            </a:r>
            <a:r>
              <a:rPr sz="1900" spc="-30" dirty="0">
                <a:latin typeface="Calibri"/>
                <a:cs typeface="Calibri"/>
              </a:rPr>
              <a:t>n</a:t>
            </a:r>
            <a:r>
              <a:rPr sz="1900" spc="-15" dirty="0">
                <a:latin typeface="Calibri"/>
                <a:cs typeface="Calibri"/>
              </a:rPr>
              <a:t>f</a:t>
            </a:r>
            <a:r>
              <a:rPr sz="1900" spc="-50" dirty="0">
                <a:latin typeface="Calibri"/>
                <a:cs typeface="Calibri"/>
              </a:rPr>
              <a:t>r</a:t>
            </a:r>
            <a:r>
              <a:rPr sz="1900" spc="-10" dirty="0">
                <a:latin typeface="Calibri"/>
                <a:cs typeface="Calibri"/>
              </a:rPr>
              <a:t>a</a:t>
            </a:r>
            <a:r>
              <a:rPr sz="1900" spc="-30" dirty="0">
                <a:latin typeface="Calibri"/>
                <a:cs typeface="Calibri"/>
              </a:rPr>
              <a:t>s</a:t>
            </a:r>
            <a:r>
              <a:rPr sz="1900" spc="-10" dirty="0">
                <a:latin typeface="Calibri"/>
                <a:cs typeface="Calibri"/>
              </a:rPr>
              <a:t>tructu</a:t>
            </a:r>
            <a:r>
              <a:rPr sz="1900" spc="-35" dirty="0">
                <a:latin typeface="Calibri"/>
                <a:cs typeface="Calibri"/>
              </a:rPr>
              <a:t>r</a:t>
            </a:r>
            <a:r>
              <a:rPr sz="1900" spc="-10" dirty="0">
                <a:latin typeface="Calibri"/>
                <a:cs typeface="Calibri"/>
              </a:rPr>
              <a:t>e</a:t>
            </a:r>
            <a:r>
              <a:rPr sz="1900" spc="-30" dirty="0">
                <a:latin typeface="Times New Roman"/>
                <a:cs typeface="Times New Roman"/>
              </a:rPr>
              <a:t> </a:t>
            </a:r>
            <a:r>
              <a:rPr sz="1900" spc="-10" dirty="0">
                <a:latin typeface="Calibri"/>
                <a:cs typeface="Calibri"/>
              </a:rPr>
              <a:t>th</a:t>
            </a:r>
            <a:r>
              <a:rPr sz="1900" spc="-20" dirty="0">
                <a:latin typeface="Calibri"/>
                <a:cs typeface="Calibri"/>
              </a:rPr>
              <a:t>a</a:t>
            </a:r>
            <a:r>
              <a:rPr sz="1900" spc="-10" dirty="0">
                <a:latin typeface="Calibri"/>
                <a:cs typeface="Calibri"/>
              </a:rPr>
              <a:t>t</a:t>
            </a:r>
            <a:r>
              <a:rPr sz="1900" spc="-55" dirty="0">
                <a:latin typeface="Times New Roman"/>
                <a:cs typeface="Times New Roman"/>
              </a:rPr>
              <a:t> </a:t>
            </a:r>
            <a:r>
              <a:rPr sz="1900" spc="-15" dirty="0">
                <a:latin typeface="Calibri"/>
                <a:cs typeface="Calibri"/>
              </a:rPr>
              <a:t>p</a:t>
            </a:r>
            <a:r>
              <a:rPr sz="1900" spc="-50" dirty="0">
                <a:latin typeface="Calibri"/>
                <a:cs typeface="Calibri"/>
              </a:rPr>
              <a:t>r</a:t>
            </a:r>
            <a:r>
              <a:rPr sz="1900" spc="-30" dirty="0">
                <a:latin typeface="Calibri"/>
                <a:cs typeface="Calibri"/>
              </a:rPr>
              <a:t>o</a:t>
            </a:r>
            <a:r>
              <a:rPr sz="1900" spc="-10" dirty="0">
                <a:latin typeface="Calibri"/>
                <a:cs typeface="Calibri"/>
              </a:rPr>
              <a:t>v</a:t>
            </a:r>
            <a:r>
              <a:rPr sz="1900" spc="-15" dirty="0">
                <a:latin typeface="Calibri"/>
                <a:cs typeface="Calibri"/>
              </a:rPr>
              <a:t>ide</a:t>
            </a:r>
            <a:r>
              <a:rPr sz="1900" spc="-10" dirty="0">
                <a:latin typeface="Calibri"/>
                <a:cs typeface="Calibri"/>
              </a:rPr>
              <a:t>s</a:t>
            </a:r>
            <a:r>
              <a:rPr sz="1900" spc="-5" dirty="0">
                <a:latin typeface="Times New Roman"/>
                <a:cs typeface="Times New Roman"/>
              </a:rPr>
              <a:t> </a:t>
            </a:r>
            <a:r>
              <a:rPr sz="1900" spc="-15" dirty="0">
                <a:latin typeface="Calibri"/>
                <a:cs typeface="Calibri"/>
              </a:rPr>
              <a:t>dep</a:t>
            </a:r>
            <a:r>
              <a:rPr sz="1900" dirty="0">
                <a:latin typeface="Calibri"/>
                <a:cs typeface="Calibri"/>
              </a:rPr>
              <a:t>e</a:t>
            </a:r>
            <a:r>
              <a:rPr sz="1900" spc="-15" dirty="0">
                <a:latin typeface="Calibri"/>
                <a:cs typeface="Calibri"/>
              </a:rPr>
              <a:t>ndab</a:t>
            </a:r>
            <a:r>
              <a:rPr sz="1900" spc="-10" dirty="0">
                <a:latin typeface="Calibri"/>
                <a:cs typeface="Calibri"/>
              </a:rPr>
              <a:t>le,</a:t>
            </a:r>
            <a:r>
              <a:rPr sz="1900" spc="-5" dirty="0">
                <a:latin typeface="Times New Roman"/>
                <a:cs typeface="Times New Roman"/>
              </a:rPr>
              <a:t> </a:t>
            </a:r>
            <a:r>
              <a:rPr sz="1900" spc="-20" dirty="0">
                <a:latin typeface="Calibri"/>
                <a:cs typeface="Calibri"/>
              </a:rPr>
              <a:t>c</a:t>
            </a:r>
            <a:r>
              <a:rPr sz="1900" spc="-15" dirty="0">
                <a:latin typeface="Calibri"/>
                <a:cs typeface="Calibri"/>
              </a:rPr>
              <a:t>ons</a:t>
            </a:r>
            <a:r>
              <a:rPr sz="1900" spc="-5" dirty="0">
                <a:latin typeface="Calibri"/>
                <a:cs typeface="Calibri"/>
              </a:rPr>
              <a:t>i</a:t>
            </a:r>
            <a:r>
              <a:rPr sz="1900" spc="-35" dirty="0">
                <a:latin typeface="Calibri"/>
                <a:cs typeface="Calibri"/>
              </a:rPr>
              <a:t>st</a:t>
            </a:r>
            <a:r>
              <a:rPr sz="1900" spc="-10" dirty="0">
                <a:latin typeface="Calibri"/>
                <a:cs typeface="Calibri"/>
              </a:rPr>
              <a:t>e</a:t>
            </a:r>
            <a:r>
              <a:rPr sz="1900" spc="-20" dirty="0">
                <a:latin typeface="Calibri"/>
                <a:cs typeface="Calibri"/>
              </a:rPr>
              <a:t>n</a:t>
            </a:r>
            <a:r>
              <a:rPr sz="1900" spc="-10" dirty="0">
                <a:latin typeface="Calibri"/>
                <a:cs typeface="Calibri"/>
              </a:rPr>
              <a:t>t,</a:t>
            </a:r>
            <a:r>
              <a:rPr sz="1900" spc="-50" dirty="0">
                <a:latin typeface="Times New Roman"/>
                <a:cs typeface="Times New Roman"/>
              </a:rPr>
              <a:t> </a:t>
            </a:r>
            <a:r>
              <a:rPr sz="1900" spc="-15" dirty="0">
                <a:latin typeface="Calibri"/>
                <a:cs typeface="Calibri"/>
              </a:rPr>
              <a:t>pe</a:t>
            </a:r>
            <a:r>
              <a:rPr sz="1900" dirty="0">
                <a:latin typeface="Calibri"/>
                <a:cs typeface="Calibri"/>
              </a:rPr>
              <a:t>r</a:t>
            </a:r>
            <a:r>
              <a:rPr sz="1900" spc="-40" dirty="0">
                <a:latin typeface="Calibri"/>
                <a:cs typeface="Calibri"/>
              </a:rPr>
              <a:t>v</a:t>
            </a:r>
            <a:r>
              <a:rPr sz="1900" spc="-10" dirty="0">
                <a:latin typeface="Calibri"/>
                <a:cs typeface="Calibri"/>
              </a:rPr>
              <a:t>as</a:t>
            </a:r>
            <a:r>
              <a:rPr sz="1900" dirty="0">
                <a:latin typeface="Calibri"/>
                <a:cs typeface="Calibri"/>
              </a:rPr>
              <a:t>i</a:t>
            </a:r>
            <a:r>
              <a:rPr sz="1900" spc="-45" dirty="0">
                <a:latin typeface="Calibri"/>
                <a:cs typeface="Calibri"/>
              </a:rPr>
              <a:t>v</a:t>
            </a:r>
            <a:r>
              <a:rPr sz="1900" spc="-10" dirty="0">
                <a:latin typeface="Calibri"/>
                <a:cs typeface="Calibri"/>
              </a:rPr>
              <a:t>e</a:t>
            </a:r>
            <a:r>
              <a:rPr sz="1900" spc="-5" dirty="0">
                <a:latin typeface="Times New Roman"/>
                <a:cs typeface="Times New Roman"/>
              </a:rPr>
              <a:t> </a:t>
            </a:r>
            <a:r>
              <a:rPr sz="1900" spc="-10" dirty="0">
                <a:latin typeface="Calibri"/>
                <a:cs typeface="Calibri"/>
              </a:rPr>
              <a:t>and</a:t>
            </a:r>
            <a:r>
              <a:rPr sz="1900" spc="-45" dirty="0">
                <a:latin typeface="Times New Roman"/>
                <a:cs typeface="Times New Roman"/>
              </a:rPr>
              <a:t> </a:t>
            </a:r>
            <a:r>
              <a:rPr sz="1900" dirty="0">
                <a:latin typeface="Calibri"/>
                <a:cs typeface="Calibri"/>
              </a:rPr>
              <a:t>i</a:t>
            </a:r>
            <a:r>
              <a:rPr sz="1900" spc="-15" dirty="0">
                <a:latin typeface="Calibri"/>
                <a:cs typeface="Calibri"/>
              </a:rPr>
              <a:t>n</a:t>
            </a:r>
            <a:r>
              <a:rPr sz="1900" spc="-35" dirty="0">
                <a:latin typeface="Calibri"/>
                <a:cs typeface="Calibri"/>
              </a:rPr>
              <a:t>e</a:t>
            </a:r>
            <a:r>
              <a:rPr sz="1900" spc="-15" dirty="0">
                <a:latin typeface="Calibri"/>
                <a:cs typeface="Calibri"/>
              </a:rPr>
              <a:t>xpens</a:t>
            </a:r>
            <a:r>
              <a:rPr sz="1900" spc="-5" dirty="0">
                <a:latin typeface="Calibri"/>
                <a:cs typeface="Calibri"/>
              </a:rPr>
              <a:t>i</a:t>
            </a:r>
            <a:r>
              <a:rPr sz="1900" spc="-40" dirty="0">
                <a:latin typeface="Calibri"/>
                <a:cs typeface="Calibri"/>
              </a:rPr>
              <a:t>v</a:t>
            </a:r>
            <a:r>
              <a:rPr sz="1900" spc="-10" dirty="0">
                <a:latin typeface="Calibri"/>
                <a:cs typeface="Calibri"/>
              </a:rPr>
              <a:t>e</a:t>
            </a:r>
            <a:r>
              <a:rPr sz="1900" spc="-5" dirty="0">
                <a:latin typeface="Times New Roman"/>
                <a:cs typeface="Times New Roman"/>
              </a:rPr>
              <a:t> </a:t>
            </a:r>
            <a:r>
              <a:rPr sz="1900" spc="-10" dirty="0">
                <a:latin typeface="Calibri"/>
                <a:cs typeface="Calibri"/>
              </a:rPr>
              <a:t>acce</a:t>
            </a:r>
            <a:r>
              <a:rPr sz="1900" spc="-15" dirty="0">
                <a:latin typeface="Calibri"/>
                <a:cs typeface="Calibri"/>
              </a:rPr>
              <a:t>s</a:t>
            </a:r>
            <a:r>
              <a:rPr sz="1900" spc="-10" dirty="0">
                <a:latin typeface="Calibri"/>
                <a:cs typeface="Calibri"/>
              </a:rPr>
              <a:t>s</a:t>
            </a:r>
            <a:r>
              <a:rPr sz="1900" spc="-65" dirty="0">
                <a:latin typeface="Times New Roman"/>
                <a:cs typeface="Times New Roman"/>
              </a:rPr>
              <a:t> </a:t>
            </a:r>
            <a:r>
              <a:rPr sz="1900" spc="-35" dirty="0">
                <a:latin typeface="Calibri"/>
                <a:cs typeface="Calibri"/>
              </a:rPr>
              <a:t>t</a:t>
            </a:r>
            <a:r>
              <a:rPr sz="1900" spc="-10" dirty="0">
                <a:latin typeface="Calibri"/>
                <a:cs typeface="Calibri"/>
              </a:rPr>
              <a:t>o</a:t>
            </a:r>
            <a:r>
              <a:rPr sz="1900" spc="-50" dirty="0">
                <a:latin typeface="Times New Roman"/>
                <a:cs typeface="Times New Roman"/>
              </a:rPr>
              <a:t> </a:t>
            </a:r>
            <a:r>
              <a:rPr sz="1900" spc="-20" dirty="0">
                <a:latin typeface="Calibri"/>
                <a:cs typeface="Calibri"/>
              </a:rPr>
              <a:t>c</a:t>
            </a:r>
            <a:r>
              <a:rPr sz="1900" spc="-15" dirty="0">
                <a:latin typeface="Calibri"/>
                <a:cs typeface="Calibri"/>
              </a:rPr>
              <a:t>o</a:t>
            </a:r>
            <a:r>
              <a:rPr sz="1900" spc="-30" dirty="0">
                <a:latin typeface="Calibri"/>
                <a:cs typeface="Calibri"/>
              </a:rPr>
              <a:t>m</a:t>
            </a:r>
            <a:r>
              <a:rPr sz="1900" spc="-15" dirty="0">
                <a:latin typeface="Calibri"/>
                <a:cs typeface="Calibri"/>
              </a:rPr>
              <a:t>pu</a:t>
            </a:r>
            <a:r>
              <a:rPr sz="1900" spc="-35" dirty="0">
                <a:latin typeface="Calibri"/>
                <a:cs typeface="Calibri"/>
              </a:rPr>
              <a:t>t</a:t>
            </a:r>
            <a:r>
              <a:rPr sz="1900" spc="-20" dirty="0">
                <a:latin typeface="Calibri"/>
                <a:cs typeface="Calibri"/>
              </a:rPr>
              <a:t>a</a:t>
            </a:r>
            <a:r>
              <a:rPr sz="1900" spc="-10" dirty="0">
                <a:latin typeface="Calibri"/>
                <a:cs typeface="Calibri"/>
              </a:rPr>
              <a:t>ti</a:t>
            </a:r>
            <a:r>
              <a:rPr sz="1900" spc="-20" dirty="0">
                <a:latin typeface="Calibri"/>
                <a:cs typeface="Calibri"/>
              </a:rPr>
              <a:t>o</a:t>
            </a:r>
            <a:r>
              <a:rPr sz="1900" spc="-15" dirty="0">
                <a:latin typeface="Calibri"/>
                <a:cs typeface="Calibri"/>
              </a:rPr>
              <a:t>na</a:t>
            </a:r>
            <a:r>
              <a:rPr sz="1900" spc="-5" dirty="0">
                <a:latin typeface="Calibri"/>
                <a:cs typeface="Calibri"/>
              </a:rPr>
              <a:t>l</a:t>
            </a:r>
            <a:r>
              <a:rPr sz="1900" spc="-35" dirty="0">
                <a:latin typeface="Times New Roman"/>
                <a:cs typeface="Times New Roman"/>
              </a:rPr>
              <a:t> </a:t>
            </a:r>
            <a:r>
              <a:rPr sz="1900" spc="-20" dirty="0">
                <a:latin typeface="Calibri"/>
                <a:cs typeface="Calibri"/>
              </a:rPr>
              <a:t>c</a:t>
            </a:r>
            <a:r>
              <a:rPr sz="1900" spc="-10" dirty="0">
                <a:latin typeface="Calibri"/>
                <a:cs typeface="Calibri"/>
              </a:rPr>
              <a:t>ap</a:t>
            </a:r>
            <a:r>
              <a:rPr sz="1900" spc="-5" dirty="0">
                <a:latin typeface="Calibri"/>
                <a:cs typeface="Calibri"/>
              </a:rPr>
              <a:t>a</a:t>
            </a:r>
            <a:r>
              <a:rPr sz="1900" spc="-15" dirty="0">
                <a:latin typeface="Calibri"/>
                <a:cs typeface="Calibri"/>
              </a:rPr>
              <a:t>b</a:t>
            </a:r>
            <a:r>
              <a:rPr sz="1900" spc="-5" dirty="0">
                <a:latin typeface="Calibri"/>
                <a:cs typeface="Calibri"/>
              </a:rPr>
              <a:t>i</a:t>
            </a:r>
            <a:r>
              <a:rPr sz="1900" spc="-10" dirty="0">
                <a:latin typeface="Calibri"/>
                <a:cs typeface="Calibri"/>
              </a:rPr>
              <a:t>l</a:t>
            </a:r>
            <a:r>
              <a:rPr sz="1900" dirty="0">
                <a:latin typeface="Calibri"/>
                <a:cs typeface="Calibri"/>
              </a:rPr>
              <a:t>i</a:t>
            </a:r>
            <a:r>
              <a:rPr sz="1900" spc="-10" dirty="0">
                <a:latin typeface="Calibri"/>
                <a:cs typeface="Calibri"/>
              </a:rPr>
              <a:t>t</a:t>
            </a:r>
            <a:r>
              <a:rPr sz="1900" spc="-15" dirty="0">
                <a:latin typeface="Calibri"/>
                <a:cs typeface="Calibri"/>
              </a:rPr>
              <a:t>i</a:t>
            </a:r>
            <a:r>
              <a:rPr sz="1900" spc="-10" dirty="0">
                <a:latin typeface="Calibri"/>
                <a:cs typeface="Calibri"/>
              </a:rPr>
              <a:t>es</a:t>
            </a:r>
            <a:endParaRPr sz="19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279" rIns="0" bIns="0" rtlCol="0">
            <a:spAutoFit/>
          </a:bodyPr>
          <a:lstStyle/>
          <a:p>
            <a:pPr marL="1093470">
              <a:lnSpc>
                <a:spcPct val="100000"/>
              </a:lnSpc>
            </a:pPr>
            <a:r>
              <a:rPr sz="4000" b="0" spc="-5" dirty="0">
                <a:solidFill>
                  <a:srgbClr val="000000"/>
                </a:solidFill>
                <a:latin typeface="Calibri"/>
                <a:cs typeface="Calibri"/>
              </a:rPr>
              <a:t>E</a:t>
            </a:r>
            <a:r>
              <a:rPr sz="4000" b="0" dirty="0">
                <a:solidFill>
                  <a:srgbClr val="000000"/>
                </a:solidFill>
                <a:latin typeface="Calibri"/>
                <a:cs typeface="Calibri"/>
              </a:rPr>
              <a:t>l</a:t>
            </a:r>
            <a:r>
              <a:rPr sz="4000" b="0" spc="-20" dirty="0">
                <a:solidFill>
                  <a:srgbClr val="000000"/>
                </a:solidFill>
                <a:latin typeface="Calibri"/>
                <a:cs typeface="Calibri"/>
              </a:rPr>
              <a:t>ectr</a:t>
            </a:r>
            <a:r>
              <a:rPr sz="4000" b="0" spc="-15" dirty="0">
                <a:solidFill>
                  <a:srgbClr val="000000"/>
                </a:solidFill>
                <a:latin typeface="Calibri"/>
                <a:cs typeface="Calibri"/>
              </a:rPr>
              <a:t>i</a:t>
            </a:r>
            <a:r>
              <a:rPr sz="4000" b="0" spc="-65" dirty="0">
                <a:solidFill>
                  <a:srgbClr val="000000"/>
                </a:solidFill>
                <a:latin typeface="Calibri"/>
                <a:cs typeface="Calibri"/>
              </a:rPr>
              <a:t>c</a:t>
            </a:r>
            <a:r>
              <a:rPr sz="4000" b="0" dirty="0">
                <a:solidFill>
                  <a:srgbClr val="000000"/>
                </a:solidFill>
                <a:latin typeface="Calibri"/>
                <a:cs typeface="Calibri"/>
              </a:rPr>
              <a:t>al</a:t>
            </a:r>
            <a:r>
              <a:rPr sz="4000" b="0" spc="-130" dirty="0">
                <a:solidFill>
                  <a:srgbClr val="000000"/>
                </a:solidFill>
                <a:latin typeface="Times New Roman"/>
                <a:cs typeface="Times New Roman"/>
              </a:rPr>
              <a:t> </a:t>
            </a:r>
            <a:r>
              <a:rPr sz="4000" b="0" spc="-114" dirty="0">
                <a:solidFill>
                  <a:srgbClr val="000000"/>
                </a:solidFill>
                <a:latin typeface="Calibri"/>
                <a:cs typeface="Calibri"/>
              </a:rPr>
              <a:t>P</a:t>
            </a:r>
            <a:r>
              <a:rPr sz="4000" b="0" spc="-30" dirty="0">
                <a:solidFill>
                  <a:srgbClr val="000000"/>
                </a:solidFill>
                <a:latin typeface="Calibri"/>
                <a:cs typeface="Calibri"/>
              </a:rPr>
              <a:t>o</a:t>
            </a:r>
            <a:r>
              <a:rPr sz="4000" b="0" spc="-80" dirty="0">
                <a:solidFill>
                  <a:srgbClr val="000000"/>
                </a:solidFill>
                <a:latin typeface="Calibri"/>
                <a:cs typeface="Calibri"/>
              </a:rPr>
              <a:t>w</a:t>
            </a:r>
            <a:r>
              <a:rPr sz="4000" b="0" spc="-20" dirty="0">
                <a:solidFill>
                  <a:srgbClr val="000000"/>
                </a:solidFill>
                <a:latin typeface="Calibri"/>
                <a:cs typeface="Calibri"/>
              </a:rPr>
              <a:t>er</a:t>
            </a:r>
            <a:r>
              <a:rPr sz="4000" b="0" spc="-100" dirty="0">
                <a:solidFill>
                  <a:srgbClr val="000000"/>
                </a:solidFill>
                <a:latin typeface="Times New Roman"/>
                <a:cs typeface="Times New Roman"/>
              </a:rPr>
              <a:t> </a:t>
            </a:r>
            <a:r>
              <a:rPr sz="4000" b="0" spc="-20" dirty="0">
                <a:solidFill>
                  <a:srgbClr val="000000"/>
                </a:solidFill>
                <a:latin typeface="Calibri"/>
                <a:cs typeface="Calibri"/>
              </a:rPr>
              <a:t>Gri</a:t>
            </a:r>
            <a:r>
              <a:rPr sz="4000" b="0" dirty="0">
                <a:solidFill>
                  <a:srgbClr val="000000"/>
                </a:solidFill>
                <a:latin typeface="Calibri"/>
                <a:cs typeface="Calibri"/>
              </a:rPr>
              <a:t>d</a:t>
            </a:r>
            <a:r>
              <a:rPr sz="4000" b="0" spc="-100" dirty="0">
                <a:solidFill>
                  <a:srgbClr val="000000"/>
                </a:solidFill>
                <a:latin typeface="Times New Roman"/>
                <a:cs typeface="Times New Roman"/>
              </a:rPr>
              <a:t> </a:t>
            </a:r>
            <a:r>
              <a:rPr sz="4000" b="0" spc="-25" dirty="0">
                <a:solidFill>
                  <a:srgbClr val="000000"/>
                </a:solidFill>
                <a:latin typeface="Calibri"/>
                <a:cs typeface="Calibri"/>
              </a:rPr>
              <a:t>Analogy</a:t>
            </a:r>
            <a:endParaRPr sz="4000">
              <a:latin typeface="Calibri"/>
              <a:cs typeface="Calibri"/>
            </a:endParaRPr>
          </a:p>
        </p:txBody>
      </p:sp>
      <p:sp>
        <p:nvSpPr>
          <p:cNvPr id="3" name="object 3"/>
          <p:cNvSpPr txBox="1"/>
          <p:nvPr/>
        </p:nvSpPr>
        <p:spPr>
          <a:xfrm>
            <a:off x="307340" y="1408180"/>
            <a:ext cx="4110990" cy="1962785"/>
          </a:xfrm>
          <a:prstGeom prst="rect">
            <a:avLst/>
          </a:prstGeom>
        </p:spPr>
        <p:txBody>
          <a:bodyPr vert="horz" wrap="square" lIns="0" tIns="0" rIns="0" bIns="0" rtlCol="0">
            <a:spAutoFit/>
          </a:bodyPr>
          <a:lstStyle/>
          <a:p>
            <a:pPr marL="169545">
              <a:lnSpc>
                <a:spcPct val="100000"/>
              </a:lnSpc>
            </a:pPr>
            <a:r>
              <a:rPr sz="1800" b="1" spc="-10" dirty="0">
                <a:latin typeface="Calibri"/>
                <a:cs typeface="Calibri"/>
              </a:rPr>
              <a:t>Ele</a:t>
            </a:r>
            <a:r>
              <a:rPr sz="1800" b="1" spc="-5" dirty="0">
                <a:latin typeface="Calibri"/>
                <a:cs typeface="Calibri"/>
              </a:rPr>
              <a:t>ctri</a:t>
            </a:r>
            <a:r>
              <a:rPr sz="1800" b="1" spc="-10" dirty="0">
                <a:latin typeface="Calibri"/>
                <a:cs typeface="Calibri"/>
              </a:rPr>
              <a:t>cal</a:t>
            </a:r>
            <a:r>
              <a:rPr sz="1800" b="1" spc="-75" dirty="0">
                <a:latin typeface="Times New Roman"/>
                <a:cs typeface="Times New Roman"/>
              </a:rPr>
              <a:t> </a:t>
            </a:r>
            <a:r>
              <a:rPr sz="1800" b="1" spc="-25" dirty="0">
                <a:latin typeface="Calibri"/>
                <a:cs typeface="Calibri"/>
              </a:rPr>
              <a:t>P</a:t>
            </a:r>
            <a:r>
              <a:rPr sz="1800" b="1" spc="-10" dirty="0">
                <a:latin typeface="Calibri"/>
                <a:cs typeface="Calibri"/>
              </a:rPr>
              <a:t>o</a:t>
            </a:r>
            <a:r>
              <a:rPr sz="1800" b="1" spc="-25" dirty="0">
                <a:latin typeface="Calibri"/>
                <a:cs typeface="Calibri"/>
              </a:rPr>
              <a:t>w</a:t>
            </a:r>
            <a:r>
              <a:rPr sz="1800" b="1" dirty="0">
                <a:latin typeface="Calibri"/>
                <a:cs typeface="Calibri"/>
              </a:rPr>
              <a:t>er</a:t>
            </a:r>
            <a:r>
              <a:rPr sz="1800" b="1" spc="-70" dirty="0">
                <a:latin typeface="Times New Roman"/>
                <a:cs typeface="Times New Roman"/>
              </a:rPr>
              <a:t> </a:t>
            </a:r>
            <a:r>
              <a:rPr sz="1800" b="1" spc="5" dirty="0">
                <a:latin typeface="Calibri"/>
                <a:cs typeface="Calibri"/>
              </a:rPr>
              <a:t>G</a:t>
            </a:r>
            <a:r>
              <a:rPr sz="1800" b="1" spc="-15" dirty="0">
                <a:latin typeface="Calibri"/>
                <a:cs typeface="Calibri"/>
              </a:rPr>
              <a:t>rid</a:t>
            </a:r>
            <a:endParaRPr sz="1800">
              <a:latin typeface="Calibri"/>
              <a:cs typeface="Calibri"/>
            </a:endParaRPr>
          </a:p>
          <a:p>
            <a:pPr marL="195580" marR="5080" indent="-182880" algn="just">
              <a:lnSpc>
                <a:spcPct val="100000"/>
              </a:lnSpc>
              <a:spcBef>
                <a:spcPts val="980"/>
              </a:spcBef>
              <a:buClr>
                <a:srgbClr val="4F80BC"/>
              </a:buClr>
              <a:buSzPct val="84375"/>
              <a:buFont typeface="Arial"/>
              <a:buChar char="•"/>
              <a:tabLst>
                <a:tab pos="195580" algn="l"/>
              </a:tabLst>
            </a:pPr>
            <a:r>
              <a:rPr sz="1600" spc="-15" dirty="0">
                <a:latin typeface="Calibri"/>
                <a:cs typeface="Calibri"/>
              </a:rPr>
              <a:t>Us</a:t>
            </a:r>
            <a:r>
              <a:rPr sz="1600" spc="-5" dirty="0">
                <a:latin typeface="Calibri"/>
                <a:cs typeface="Calibri"/>
              </a:rPr>
              <a:t>e</a:t>
            </a:r>
            <a:r>
              <a:rPr sz="1600" spc="-40" dirty="0">
                <a:latin typeface="Calibri"/>
                <a:cs typeface="Calibri"/>
              </a:rPr>
              <a:t>r</a:t>
            </a:r>
            <a:r>
              <a:rPr sz="1600" spc="-10" dirty="0">
                <a:latin typeface="Calibri"/>
                <a:cs typeface="Calibri"/>
              </a:rPr>
              <a:t>s</a:t>
            </a:r>
            <a:r>
              <a:rPr sz="1600" dirty="0">
                <a:latin typeface="Times New Roman"/>
                <a:cs typeface="Times New Roman"/>
              </a:rPr>
              <a:t> </a:t>
            </a:r>
            <a:r>
              <a:rPr sz="1600" spc="-65" dirty="0">
                <a:latin typeface="Times New Roman"/>
                <a:cs typeface="Times New Roman"/>
              </a:rPr>
              <a:t> </a:t>
            </a:r>
            <a:r>
              <a:rPr sz="1600" dirty="0">
                <a:latin typeface="Calibri"/>
                <a:cs typeface="Calibri"/>
              </a:rPr>
              <a:t>(</a:t>
            </a:r>
            <a:r>
              <a:rPr sz="1600" spc="-5" dirty="0">
                <a:latin typeface="Calibri"/>
                <a:cs typeface="Calibri"/>
              </a:rPr>
              <a:t>o</a:t>
            </a:r>
            <a:r>
              <a:rPr sz="1600" spc="-10" dirty="0">
                <a:latin typeface="Calibri"/>
                <a:cs typeface="Calibri"/>
              </a:rPr>
              <a:t>r</a:t>
            </a:r>
            <a:r>
              <a:rPr sz="1600" dirty="0">
                <a:latin typeface="Times New Roman"/>
                <a:cs typeface="Times New Roman"/>
              </a:rPr>
              <a:t> </a:t>
            </a:r>
            <a:r>
              <a:rPr sz="1600" spc="-70" dirty="0">
                <a:latin typeface="Times New Roman"/>
                <a:cs typeface="Times New Roman"/>
              </a:rPr>
              <a:t> </a:t>
            </a:r>
            <a:r>
              <a:rPr sz="1600" spc="-10" dirty="0">
                <a:latin typeface="Calibri"/>
                <a:cs typeface="Calibri"/>
              </a:rPr>
              <a:t>elec</a:t>
            </a:r>
            <a:r>
              <a:rPr sz="1600" dirty="0">
                <a:latin typeface="Calibri"/>
                <a:cs typeface="Calibri"/>
              </a:rPr>
              <a:t>t</a:t>
            </a:r>
            <a:r>
              <a:rPr sz="1600" spc="-15" dirty="0">
                <a:latin typeface="Calibri"/>
                <a:cs typeface="Calibri"/>
              </a:rPr>
              <a:t>r</a:t>
            </a:r>
            <a:r>
              <a:rPr sz="1600" spc="-5" dirty="0">
                <a:latin typeface="Calibri"/>
                <a:cs typeface="Calibri"/>
              </a:rPr>
              <a:t>i</a:t>
            </a:r>
            <a:r>
              <a:rPr sz="1600" spc="-25" dirty="0">
                <a:latin typeface="Calibri"/>
                <a:cs typeface="Calibri"/>
              </a:rPr>
              <a:t>c</a:t>
            </a:r>
            <a:r>
              <a:rPr sz="1600" spc="-10" dirty="0">
                <a:latin typeface="Calibri"/>
                <a:cs typeface="Calibri"/>
              </a:rPr>
              <a:t>al</a:t>
            </a:r>
            <a:r>
              <a:rPr sz="1600" dirty="0">
                <a:latin typeface="Times New Roman"/>
                <a:cs typeface="Times New Roman"/>
              </a:rPr>
              <a:t> </a:t>
            </a:r>
            <a:r>
              <a:rPr sz="1600" spc="-70" dirty="0">
                <a:latin typeface="Times New Roman"/>
                <a:cs typeface="Times New Roman"/>
              </a:rPr>
              <a:t> </a:t>
            </a:r>
            <a:r>
              <a:rPr sz="1600" spc="-10" dirty="0">
                <a:latin typeface="Calibri"/>
                <a:cs typeface="Calibri"/>
              </a:rPr>
              <a:t>a</a:t>
            </a:r>
            <a:r>
              <a:rPr sz="1600" spc="-20" dirty="0">
                <a:latin typeface="Calibri"/>
                <a:cs typeface="Calibri"/>
              </a:rPr>
              <a:t>p</a:t>
            </a:r>
            <a:r>
              <a:rPr sz="1600" spc="-15" dirty="0">
                <a:latin typeface="Calibri"/>
                <a:cs typeface="Calibri"/>
              </a:rPr>
              <a:t>pli</a:t>
            </a:r>
            <a:r>
              <a:rPr sz="1600" spc="-10" dirty="0">
                <a:latin typeface="Calibri"/>
                <a:cs typeface="Calibri"/>
              </a:rPr>
              <a:t>anc</a:t>
            </a:r>
            <a:r>
              <a:rPr sz="1600" spc="-20" dirty="0">
                <a:latin typeface="Calibri"/>
                <a:cs typeface="Calibri"/>
              </a:rPr>
              <a:t>e</a:t>
            </a:r>
            <a:r>
              <a:rPr sz="1600" spc="-15" dirty="0">
                <a:latin typeface="Calibri"/>
                <a:cs typeface="Calibri"/>
              </a:rPr>
              <a:t>s</a:t>
            </a:r>
            <a:r>
              <a:rPr sz="1600" spc="-5" dirty="0">
                <a:latin typeface="Calibri"/>
                <a:cs typeface="Calibri"/>
              </a:rPr>
              <a:t>)</a:t>
            </a:r>
            <a:r>
              <a:rPr sz="1600" dirty="0">
                <a:latin typeface="Times New Roman"/>
                <a:cs typeface="Times New Roman"/>
              </a:rPr>
              <a:t> </a:t>
            </a:r>
            <a:r>
              <a:rPr sz="1600" spc="-85" dirty="0">
                <a:latin typeface="Times New Roman"/>
                <a:cs typeface="Times New Roman"/>
              </a:rPr>
              <a:t> </a:t>
            </a:r>
            <a:r>
              <a:rPr sz="1600" spc="-10" dirty="0">
                <a:latin typeface="Calibri"/>
                <a:cs typeface="Calibri"/>
              </a:rPr>
              <a:t>g</a:t>
            </a:r>
            <a:r>
              <a:rPr sz="1600" spc="-25" dirty="0">
                <a:latin typeface="Calibri"/>
                <a:cs typeface="Calibri"/>
              </a:rPr>
              <a:t>e</a:t>
            </a:r>
            <a:r>
              <a:rPr sz="1600" spc="-10" dirty="0">
                <a:latin typeface="Calibri"/>
                <a:cs typeface="Calibri"/>
              </a:rPr>
              <a:t>t</a:t>
            </a:r>
            <a:r>
              <a:rPr sz="1600" dirty="0">
                <a:latin typeface="Times New Roman"/>
                <a:cs typeface="Times New Roman"/>
              </a:rPr>
              <a:t> </a:t>
            </a:r>
            <a:r>
              <a:rPr sz="1600" spc="-65" dirty="0">
                <a:latin typeface="Times New Roman"/>
                <a:cs typeface="Times New Roman"/>
              </a:rPr>
              <a:t> </a:t>
            </a:r>
            <a:r>
              <a:rPr sz="1600" spc="-10" dirty="0">
                <a:latin typeface="Calibri"/>
                <a:cs typeface="Calibri"/>
              </a:rPr>
              <a:t>acc</a:t>
            </a:r>
            <a:r>
              <a:rPr sz="1600" spc="-15" dirty="0">
                <a:latin typeface="Calibri"/>
                <a:cs typeface="Calibri"/>
              </a:rPr>
              <a:t>es</a:t>
            </a:r>
            <a:r>
              <a:rPr sz="1600" spc="-10" dirty="0">
                <a:latin typeface="Calibri"/>
                <a:cs typeface="Calibri"/>
              </a:rPr>
              <a:t>s</a:t>
            </a:r>
            <a:r>
              <a:rPr sz="1600" dirty="0">
                <a:latin typeface="Times New Roman"/>
                <a:cs typeface="Times New Roman"/>
              </a:rPr>
              <a:t> </a:t>
            </a:r>
            <a:r>
              <a:rPr sz="1600" spc="-70" dirty="0">
                <a:latin typeface="Times New Roman"/>
                <a:cs typeface="Times New Roman"/>
              </a:rPr>
              <a:t> </a:t>
            </a:r>
            <a:r>
              <a:rPr sz="1600" spc="-20" dirty="0">
                <a:latin typeface="Calibri"/>
                <a:cs typeface="Calibri"/>
              </a:rPr>
              <a:t>to</a:t>
            </a:r>
            <a:r>
              <a:rPr sz="1600" spc="-15" dirty="0">
                <a:latin typeface="Times New Roman"/>
                <a:cs typeface="Times New Roman"/>
              </a:rPr>
              <a:t> </a:t>
            </a:r>
            <a:r>
              <a:rPr sz="1600" spc="-10" dirty="0">
                <a:latin typeface="Calibri"/>
                <a:cs typeface="Calibri"/>
              </a:rPr>
              <a:t>electrici</a:t>
            </a:r>
            <a:r>
              <a:rPr sz="1600" spc="-5" dirty="0">
                <a:latin typeface="Calibri"/>
                <a:cs typeface="Calibri"/>
              </a:rPr>
              <a:t>t</a:t>
            </a:r>
            <a:r>
              <a:rPr sz="1600" spc="-10" dirty="0">
                <a:latin typeface="Calibri"/>
                <a:cs typeface="Calibri"/>
              </a:rPr>
              <a:t>y</a:t>
            </a:r>
            <a:r>
              <a:rPr sz="1600" spc="20" dirty="0">
                <a:latin typeface="Times New Roman"/>
                <a:cs typeface="Times New Roman"/>
              </a:rPr>
              <a:t> </a:t>
            </a:r>
            <a:r>
              <a:rPr sz="1600" spc="-10" dirty="0">
                <a:latin typeface="Calibri"/>
                <a:cs typeface="Calibri"/>
              </a:rPr>
              <a:t>t</a:t>
            </a:r>
            <a:r>
              <a:rPr sz="1600" spc="-15" dirty="0">
                <a:latin typeface="Calibri"/>
                <a:cs typeface="Calibri"/>
              </a:rPr>
              <a:t>h</a:t>
            </a:r>
            <a:r>
              <a:rPr sz="1600" spc="-25" dirty="0">
                <a:latin typeface="Calibri"/>
                <a:cs typeface="Calibri"/>
              </a:rPr>
              <a:t>r</a:t>
            </a:r>
            <a:r>
              <a:rPr sz="1600" spc="-15" dirty="0">
                <a:latin typeface="Calibri"/>
                <a:cs typeface="Calibri"/>
              </a:rPr>
              <a:t>ou</a:t>
            </a:r>
            <a:r>
              <a:rPr sz="1600" spc="-10" dirty="0">
                <a:latin typeface="Calibri"/>
                <a:cs typeface="Calibri"/>
              </a:rPr>
              <a:t>gh</a:t>
            </a:r>
            <a:r>
              <a:rPr sz="1600" spc="25" dirty="0">
                <a:latin typeface="Times New Roman"/>
                <a:cs typeface="Times New Roman"/>
              </a:rPr>
              <a:t> </a:t>
            </a:r>
            <a:r>
              <a:rPr sz="1600" spc="-30" dirty="0">
                <a:latin typeface="Calibri"/>
                <a:cs typeface="Calibri"/>
              </a:rPr>
              <a:t>w</a:t>
            </a:r>
            <a:r>
              <a:rPr sz="1600" spc="-10" dirty="0">
                <a:latin typeface="Calibri"/>
                <a:cs typeface="Calibri"/>
              </a:rPr>
              <a:t>a</a:t>
            </a:r>
            <a:r>
              <a:rPr sz="1600" dirty="0">
                <a:latin typeface="Calibri"/>
                <a:cs typeface="Calibri"/>
              </a:rPr>
              <a:t>l</a:t>
            </a:r>
            <a:r>
              <a:rPr sz="1600" spc="-5" dirty="0">
                <a:latin typeface="Calibri"/>
                <a:cs typeface="Calibri"/>
              </a:rPr>
              <a:t>l</a:t>
            </a:r>
            <a:r>
              <a:rPr sz="1600" spc="25" dirty="0">
                <a:latin typeface="Times New Roman"/>
                <a:cs typeface="Times New Roman"/>
              </a:rPr>
              <a:t> </a:t>
            </a:r>
            <a:r>
              <a:rPr sz="1600" spc="-15" dirty="0">
                <a:latin typeface="Calibri"/>
                <a:cs typeface="Calibri"/>
              </a:rPr>
              <a:t>soc</a:t>
            </a:r>
            <a:r>
              <a:rPr sz="1600" spc="-70" dirty="0">
                <a:latin typeface="Calibri"/>
                <a:cs typeface="Calibri"/>
              </a:rPr>
              <a:t>k</a:t>
            </a:r>
            <a:r>
              <a:rPr sz="1600" spc="-25" dirty="0">
                <a:latin typeface="Calibri"/>
                <a:cs typeface="Calibri"/>
              </a:rPr>
              <a:t>e</a:t>
            </a:r>
            <a:r>
              <a:rPr sz="1600" spc="-10" dirty="0">
                <a:latin typeface="Calibri"/>
                <a:cs typeface="Calibri"/>
              </a:rPr>
              <a:t>ts</a:t>
            </a:r>
            <a:r>
              <a:rPr sz="1600" spc="35" dirty="0">
                <a:latin typeface="Times New Roman"/>
                <a:cs typeface="Times New Roman"/>
              </a:rPr>
              <a:t> </a:t>
            </a:r>
            <a:r>
              <a:rPr sz="1600" spc="-10" dirty="0">
                <a:latin typeface="Calibri"/>
                <a:cs typeface="Calibri"/>
              </a:rPr>
              <a:t>wi</a:t>
            </a:r>
            <a:r>
              <a:rPr sz="1600" spc="-5" dirty="0">
                <a:latin typeface="Calibri"/>
                <a:cs typeface="Calibri"/>
              </a:rPr>
              <a:t>t</a:t>
            </a:r>
            <a:r>
              <a:rPr sz="1600" spc="-10" dirty="0">
                <a:latin typeface="Calibri"/>
                <a:cs typeface="Calibri"/>
              </a:rPr>
              <a:t>h</a:t>
            </a:r>
            <a:r>
              <a:rPr sz="1600" spc="30" dirty="0">
                <a:latin typeface="Times New Roman"/>
                <a:cs typeface="Times New Roman"/>
              </a:rPr>
              <a:t> </a:t>
            </a:r>
            <a:r>
              <a:rPr sz="1600" spc="-10" dirty="0">
                <a:latin typeface="Calibri"/>
                <a:cs typeface="Calibri"/>
              </a:rPr>
              <a:t>no</a:t>
            </a:r>
            <a:r>
              <a:rPr sz="1600" spc="15" dirty="0">
                <a:latin typeface="Times New Roman"/>
                <a:cs typeface="Times New Roman"/>
              </a:rPr>
              <a:t> </a:t>
            </a:r>
            <a:r>
              <a:rPr sz="1600" spc="-25" dirty="0">
                <a:latin typeface="Calibri"/>
                <a:cs typeface="Calibri"/>
              </a:rPr>
              <a:t>c</a:t>
            </a:r>
            <a:r>
              <a:rPr sz="1600" dirty="0">
                <a:latin typeface="Calibri"/>
                <a:cs typeface="Calibri"/>
              </a:rPr>
              <a:t>a</a:t>
            </a:r>
            <a:r>
              <a:rPr sz="1600" spc="-40" dirty="0">
                <a:latin typeface="Calibri"/>
                <a:cs typeface="Calibri"/>
              </a:rPr>
              <a:t>r</a:t>
            </a:r>
            <a:r>
              <a:rPr sz="1600" spc="-10" dirty="0">
                <a:latin typeface="Calibri"/>
                <a:cs typeface="Calibri"/>
              </a:rPr>
              <a:t>e</a:t>
            </a:r>
            <a:r>
              <a:rPr sz="1600" spc="40" dirty="0">
                <a:latin typeface="Times New Roman"/>
                <a:cs typeface="Times New Roman"/>
              </a:rPr>
              <a:t> </a:t>
            </a:r>
            <a:r>
              <a:rPr sz="1600" dirty="0">
                <a:latin typeface="Calibri"/>
                <a:cs typeface="Calibri"/>
              </a:rPr>
              <a:t>or</a:t>
            </a:r>
            <a:r>
              <a:rPr sz="1600" spc="0" dirty="0">
                <a:latin typeface="Times New Roman"/>
                <a:cs typeface="Times New Roman"/>
              </a:rPr>
              <a:t> </a:t>
            </a:r>
            <a:r>
              <a:rPr sz="1600" spc="-25" dirty="0">
                <a:latin typeface="Calibri"/>
                <a:cs typeface="Calibri"/>
              </a:rPr>
              <a:t>c</a:t>
            </a:r>
            <a:r>
              <a:rPr sz="1600" spc="-15" dirty="0">
                <a:latin typeface="Calibri"/>
                <a:cs typeface="Calibri"/>
              </a:rPr>
              <a:t>ons</a:t>
            </a:r>
            <a:r>
              <a:rPr sz="1600" dirty="0">
                <a:latin typeface="Calibri"/>
                <a:cs typeface="Calibri"/>
              </a:rPr>
              <a:t>i</a:t>
            </a:r>
            <a:r>
              <a:rPr sz="1600" spc="-15" dirty="0">
                <a:latin typeface="Calibri"/>
                <a:cs typeface="Calibri"/>
              </a:rPr>
              <a:t>d</a:t>
            </a:r>
            <a:r>
              <a:rPr sz="1600" dirty="0">
                <a:latin typeface="Calibri"/>
                <a:cs typeface="Calibri"/>
              </a:rPr>
              <a:t>e</a:t>
            </a:r>
            <a:r>
              <a:rPr sz="1600" spc="-55" dirty="0">
                <a:latin typeface="Calibri"/>
                <a:cs typeface="Calibri"/>
              </a:rPr>
              <a:t>r</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110" dirty="0">
                <a:latin typeface="Times New Roman"/>
                <a:cs typeface="Times New Roman"/>
              </a:rPr>
              <a:t> </a:t>
            </a:r>
            <a:r>
              <a:rPr sz="1600" spc="-40" dirty="0">
                <a:latin typeface="Calibri"/>
                <a:cs typeface="Calibri"/>
              </a:rPr>
              <a:t>f</a:t>
            </a:r>
            <a:r>
              <a:rPr sz="1600" spc="-5" dirty="0">
                <a:latin typeface="Calibri"/>
                <a:cs typeface="Calibri"/>
              </a:rPr>
              <a:t>o</a:t>
            </a:r>
            <a:r>
              <a:rPr sz="1600" spc="-10" dirty="0">
                <a:latin typeface="Calibri"/>
                <a:cs typeface="Calibri"/>
              </a:rPr>
              <a:t>r</a:t>
            </a:r>
            <a:r>
              <a:rPr sz="1600" spc="110" dirty="0">
                <a:latin typeface="Times New Roman"/>
                <a:cs typeface="Times New Roman"/>
              </a:rPr>
              <a:t> </a:t>
            </a:r>
            <a:r>
              <a:rPr sz="1600" spc="-10" dirty="0">
                <a:latin typeface="Calibri"/>
                <a:cs typeface="Calibri"/>
              </a:rPr>
              <a:t>wh</a:t>
            </a:r>
            <a:r>
              <a:rPr sz="1600" spc="-5" dirty="0">
                <a:latin typeface="Calibri"/>
                <a:cs typeface="Calibri"/>
              </a:rPr>
              <a:t>e</a:t>
            </a:r>
            <a:r>
              <a:rPr sz="1600" spc="-30" dirty="0">
                <a:latin typeface="Calibri"/>
                <a:cs typeface="Calibri"/>
              </a:rPr>
              <a:t>r</a:t>
            </a:r>
            <a:r>
              <a:rPr sz="1600" spc="-10" dirty="0">
                <a:latin typeface="Calibri"/>
                <a:cs typeface="Calibri"/>
              </a:rPr>
              <a:t>e</a:t>
            </a:r>
            <a:r>
              <a:rPr sz="1600" spc="114" dirty="0">
                <a:latin typeface="Times New Roman"/>
                <a:cs typeface="Times New Roman"/>
              </a:rPr>
              <a:t> </a:t>
            </a:r>
            <a:r>
              <a:rPr sz="1600" dirty="0">
                <a:latin typeface="Calibri"/>
                <a:cs typeface="Calibri"/>
              </a:rPr>
              <a:t>o</a:t>
            </a:r>
            <a:r>
              <a:rPr sz="1600" spc="-10" dirty="0">
                <a:latin typeface="Calibri"/>
                <a:cs typeface="Calibri"/>
              </a:rPr>
              <a:t>r</a:t>
            </a:r>
            <a:r>
              <a:rPr sz="1600" spc="110" dirty="0">
                <a:latin typeface="Times New Roman"/>
                <a:cs typeface="Times New Roman"/>
              </a:rPr>
              <a:t> </a:t>
            </a:r>
            <a:r>
              <a:rPr sz="1600" dirty="0">
                <a:latin typeface="Calibri"/>
                <a:cs typeface="Calibri"/>
              </a:rPr>
              <a:t>h</a:t>
            </a:r>
            <a:r>
              <a:rPr sz="1600" spc="-15" dirty="0">
                <a:latin typeface="Calibri"/>
                <a:cs typeface="Calibri"/>
              </a:rPr>
              <a:t>ow</a:t>
            </a:r>
            <a:r>
              <a:rPr sz="1600" spc="10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114" dirty="0">
                <a:latin typeface="Times New Roman"/>
                <a:cs typeface="Times New Roman"/>
              </a:rPr>
              <a:t> </a:t>
            </a:r>
            <a:r>
              <a:rPr sz="1600" spc="-10" dirty="0">
                <a:latin typeface="Calibri"/>
                <a:cs typeface="Calibri"/>
              </a:rPr>
              <a:t>elec</a:t>
            </a:r>
            <a:r>
              <a:rPr sz="1600" dirty="0">
                <a:latin typeface="Calibri"/>
                <a:cs typeface="Calibri"/>
              </a:rPr>
              <a:t>t</a:t>
            </a:r>
            <a:r>
              <a:rPr sz="1600" spc="-15" dirty="0">
                <a:latin typeface="Calibri"/>
                <a:cs typeface="Calibri"/>
              </a:rPr>
              <a:t>r</a:t>
            </a:r>
            <a:r>
              <a:rPr sz="1600" spc="-10" dirty="0">
                <a:latin typeface="Calibri"/>
                <a:cs typeface="Calibri"/>
              </a:rPr>
              <a:t>icity</a:t>
            </a:r>
            <a:r>
              <a:rPr sz="1600" spc="-5" dirty="0">
                <a:latin typeface="Times New Roman"/>
                <a:cs typeface="Times New Roman"/>
              </a:rPr>
              <a:t> </a:t>
            </a:r>
            <a:r>
              <a:rPr sz="1600" dirty="0">
                <a:latin typeface="Calibri"/>
                <a:cs typeface="Calibri"/>
              </a:rPr>
              <a:t>i</a:t>
            </a:r>
            <a:r>
              <a:rPr sz="1600" spc="-10" dirty="0">
                <a:latin typeface="Calibri"/>
                <a:cs typeface="Calibri"/>
              </a:rPr>
              <a:t>s</a:t>
            </a:r>
            <a:r>
              <a:rPr sz="1600" spc="-55" dirty="0">
                <a:latin typeface="Times New Roman"/>
                <a:cs typeface="Times New Roman"/>
              </a:rPr>
              <a:t> </a:t>
            </a:r>
            <a:r>
              <a:rPr sz="1600" spc="-10" dirty="0">
                <a:latin typeface="Calibri"/>
                <a:cs typeface="Calibri"/>
              </a:rPr>
              <a:t>ac</a:t>
            </a:r>
            <a:r>
              <a:rPr sz="1600" spc="-5" dirty="0">
                <a:latin typeface="Calibri"/>
                <a:cs typeface="Calibri"/>
              </a:rPr>
              <a:t>t</a:t>
            </a:r>
            <a:r>
              <a:rPr sz="1600" spc="-15" dirty="0">
                <a:latin typeface="Calibri"/>
                <a:cs typeface="Calibri"/>
              </a:rPr>
              <a:t>u</a:t>
            </a:r>
            <a:r>
              <a:rPr sz="1600" spc="-10" dirty="0">
                <a:latin typeface="Calibri"/>
                <a:cs typeface="Calibri"/>
              </a:rPr>
              <a:t>ally</a:t>
            </a:r>
            <a:r>
              <a:rPr sz="1600" spc="-60" dirty="0">
                <a:latin typeface="Times New Roman"/>
                <a:cs typeface="Times New Roman"/>
              </a:rPr>
              <a:t> </a:t>
            </a:r>
            <a:r>
              <a:rPr sz="1600" spc="-20" dirty="0">
                <a:latin typeface="Calibri"/>
                <a:cs typeface="Calibri"/>
              </a:rPr>
              <a:t>g</a:t>
            </a:r>
            <a:r>
              <a:rPr sz="1600" spc="-10" dirty="0">
                <a:latin typeface="Calibri"/>
                <a:cs typeface="Calibri"/>
              </a:rPr>
              <a:t>ene</a:t>
            </a:r>
            <a:r>
              <a:rPr sz="1600" spc="-60" dirty="0">
                <a:latin typeface="Calibri"/>
                <a:cs typeface="Calibri"/>
              </a:rPr>
              <a:t>r</a:t>
            </a:r>
            <a:r>
              <a:rPr sz="1600" spc="-20" dirty="0">
                <a:latin typeface="Calibri"/>
                <a:cs typeface="Calibri"/>
              </a:rPr>
              <a:t>at</a:t>
            </a:r>
            <a:r>
              <a:rPr sz="1600" spc="-10" dirty="0">
                <a:latin typeface="Calibri"/>
                <a:cs typeface="Calibri"/>
              </a:rPr>
              <a:t>e</a:t>
            </a:r>
            <a:r>
              <a:rPr sz="1600" spc="-15" dirty="0">
                <a:latin typeface="Calibri"/>
                <a:cs typeface="Calibri"/>
              </a:rPr>
              <a:t>d</a:t>
            </a:r>
            <a:r>
              <a:rPr sz="1600" spc="-5" dirty="0">
                <a:latin typeface="Calibri"/>
                <a:cs typeface="Calibri"/>
              </a:rPr>
              <a:t>.</a:t>
            </a:r>
            <a:endParaRPr sz="1600">
              <a:latin typeface="Calibri"/>
              <a:cs typeface="Calibri"/>
            </a:endParaRPr>
          </a:p>
          <a:p>
            <a:pPr marL="195580" marR="5715" indent="-182880" algn="just">
              <a:lnSpc>
                <a:spcPct val="100000"/>
              </a:lnSpc>
              <a:spcBef>
                <a:spcPts val="960"/>
              </a:spcBef>
              <a:buClr>
                <a:srgbClr val="4F80BC"/>
              </a:buClr>
              <a:buSzPct val="84375"/>
              <a:buFont typeface="Arial"/>
              <a:buChar char="•"/>
              <a:tabLst>
                <a:tab pos="195580" algn="l"/>
              </a:tabLst>
            </a:pPr>
            <a:r>
              <a:rPr sz="1600" b="1" spc="50" dirty="0">
                <a:latin typeface="Calibri"/>
                <a:cs typeface="Calibri"/>
              </a:rPr>
              <a:t>“</a:t>
            </a:r>
            <a:r>
              <a:rPr sz="1600" b="1" spc="-10" dirty="0">
                <a:latin typeface="Calibri"/>
                <a:cs typeface="Calibri"/>
              </a:rPr>
              <a:t>The</a:t>
            </a:r>
            <a:r>
              <a:rPr sz="1600" b="1" dirty="0">
                <a:latin typeface="Calibri"/>
                <a:cs typeface="Calibri"/>
              </a:rPr>
              <a:t> </a:t>
            </a:r>
            <a:r>
              <a:rPr sz="1600" b="1" spc="-170" dirty="0">
                <a:latin typeface="Calibri"/>
                <a:cs typeface="Calibri"/>
              </a:rPr>
              <a:t> </a:t>
            </a:r>
            <a:r>
              <a:rPr sz="1600" b="1" spc="-15" dirty="0">
                <a:latin typeface="Calibri"/>
                <a:cs typeface="Calibri"/>
              </a:rPr>
              <a:t>p</a:t>
            </a:r>
            <a:r>
              <a:rPr sz="1600" b="1" spc="-10" dirty="0">
                <a:latin typeface="Calibri"/>
                <a:cs typeface="Calibri"/>
              </a:rPr>
              <a:t>o</a:t>
            </a:r>
            <a:r>
              <a:rPr sz="1600" b="1" spc="-30" dirty="0">
                <a:latin typeface="Calibri"/>
                <a:cs typeface="Calibri"/>
              </a:rPr>
              <a:t>w</a:t>
            </a:r>
            <a:r>
              <a:rPr sz="1600" b="1" spc="-15" dirty="0">
                <a:latin typeface="Calibri"/>
                <a:cs typeface="Calibri"/>
              </a:rPr>
              <a:t>e</a:t>
            </a:r>
            <a:r>
              <a:rPr sz="1600" b="1" spc="-10" dirty="0">
                <a:latin typeface="Calibri"/>
                <a:cs typeface="Calibri"/>
              </a:rPr>
              <a:t>r</a:t>
            </a:r>
            <a:r>
              <a:rPr sz="1600" b="1" spc="150" dirty="0">
                <a:latin typeface="Times New Roman"/>
                <a:cs typeface="Times New Roman"/>
              </a:rPr>
              <a:t> </a:t>
            </a:r>
            <a:r>
              <a:rPr sz="1600" b="1" spc="-5" dirty="0">
                <a:latin typeface="Calibri"/>
                <a:cs typeface="Calibri"/>
              </a:rPr>
              <a:t>g</a:t>
            </a:r>
            <a:r>
              <a:rPr sz="1600" b="1" spc="-10" dirty="0">
                <a:latin typeface="Calibri"/>
                <a:cs typeface="Calibri"/>
              </a:rPr>
              <a:t>rid”</a:t>
            </a:r>
            <a:r>
              <a:rPr sz="1600" b="1" dirty="0">
                <a:latin typeface="Calibri"/>
                <a:cs typeface="Calibri"/>
              </a:rPr>
              <a:t> </a:t>
            </a:r>
            <a:r>
              <a:rPr sz="1600" b="1" spc="-175" dirty="0">
                <a:latin typeface="Calibri"/>
                <a:cs typeface="Calibri"/>
              </a:rPr>
              <a:t> </a:t>
            </a:r>
            <a:r>
              <a:rPr sz="1600" spc="-5" dirty="0">
                <a:latin typeface="Calibri"/>
                <a:cs typeface="Calibri"/>
              </a:rPr>
              <a:t>li</a:t>
            </a:r>
            <a:r>
              <a:rPr sz="1600" spc="-15" dirty="0">
                <a:latin typeface="Calibri"/>
                <a:cs typeface="Calibri"/>
              </a:rPr>
              <a:t>n</a:t>
            </a:r>
            <a:r>
              <a:rPr sz="1600" spc="-30" dirty="0">
                <a:latin typeface="Calibri"/>
                <a:cs typeface="Calibri"/>
              </a:rPr>
              <a:t>k</a:t>
            </a:r>
            <a:r>
              <a:rPr sz="1600" spc="-10" dirty="0">
                <a:latin typeface="Calibri"/>
                <a:cs typeface="Calibri"/>
              </a:rPr>
              <a:t>s</a:t>
            </a:r>
            <a:r>
              <a:rPr sz="1600" spc="140" dirty="0">
                <a:latin typeface="Times New Roman"/>
                <a:cs typeface="Times New Roman"/>
              </a:rPr>
              <a:t> </a:t>
            </a:r>
            <a:r>
              <a:rPr sz="1600" spc="-20" dirty="0">
                <a:latin typeface="Calibri"/>
                <a:cs typeface="Calibri"/>
              </a:rPr>
              <a:t>t</a:t>
            </a:r>
            <a:r>
              <a:rPr sz="1600" spc="-15" dirty="0">
                <a:latin typeface="Calibri"/>
                <a:cs typeface="Calibri"/>
              </a:rPr>
              <a:t>o</a:t>
            </a:r>
            <a:r>
              <a:rPr sz="1600" spc="-20" dirty="0">
                <a:latin typeface="Calibri"/>
                <a:cs typeface="Calibri"/>
              </a:rPr>
              <a:t>g</a:t>
            </a:r>
            <a:r>
              <a:rPr sz="1600" spc="-25" dirty="0">
                <a:latin typeface="Calibri"/>
                <a:cs typeface="Calibri"/>
              </a:rPr>
              <a:t>e</a:t>
            </a:r>
            <a:r>
              <a:rPr sz="1600" spc="-10" dirty="0">
                <a:latin typeface="Calibri"/>
                <a:cs typeface="Calibri"/>
              </a:rPr>
              <a:t>t</a:t>
            </a:r>
            <a:r>
              <a:rPr sz="1600" spc="-15" dirty="0">
                <a:latin typeface="Calibri"/>
                <a:cs typeface="Calibri"/>
              </a:rPr>
              <a:t>he</a:t>
            </a:r>
            <a:r>
              <a:rPr sz="1600" spc="-10" dirty="0">
                <a:latin typeface="Calibri"/>
                <a:cs typeface="Calibri"/>
              </a:rPr>
              <a:t>r</a:t>
            </a:r>
            <a:r>
              <a:rPr sz="1600" spc="150" dirty="0">
                <a:latin typeface="Times New Roman"/>
                <a:cs typeface="Times New Roman"/>
              </a:rPr>
              <a:t> </a:t>
            </a:r>
            <a:r>
              <a:rPr sz="1600" dirty="0">
                <a:latin typeface="Calibri"/>
                <a:cs typeface="Calibri"/>
              </a:rPr>
              <a:t>p</a:t>
            </a:r>
            <a:r>
              <a:rPr sz="1600" spc="-15" dirty="0">
                <a:latin typeface="Calibri"/>
                <a:cs typeface="Calibri"/>
              </a:rPr>
              <a:t>o</a:t>
            </a:r>
            <a:r>
              <a:rPr sz="1600" spc="-30" dirty="0">
                <a:latin typeface="Calibri"/>
                <a:cs typeface="Calibri"/>
              </a:rPr>
              <a:t>w</a:t>
            </a:r>
            <a:r>
              <a:rPr sz="1600" spc="-5" dirty="0">
                <a:latin typeface="Calibri"/>
                <a:cs typeface="Calibri"/>
              </a:rPr>
              <a:t>e</a:t>
            </a:r>
            <a:r>
              <a:rPr sz="1600" spc="-10" dirty="0">
                <a:latin typeface="Calibri"/>
                <a:cs typeface="Calibri"/>
              </a:rPr>
              <a:t>r</a:t>
            </a:r>
            <a:r>
              <a:rPr sz="1600" spc="150" dirty="0">
                <a:latin typeface="Times New Roman"/>
                <a:cs typeface="Times New Roman"/>
              </a:rPr>
              <a:t> </a:t>
            </a:r>
            <a:r>
              <a:rPr sz="1600" spc="-15" dirty="0">
                <a:latin typeface="Calibri"/>
                <a:cs typeface="Calibri"/>
              </a:rPr>
              <a:t>p</a:t>
            </a:r>
            <a:r>
              <a:rPr sz="1600" dirty="0">
                <a:latin typeface="Calibri"/>
                <a:cs typeface="Calibri"/>
              </a:rPr>
              <a:t>l</a:t>
            </a:r>
            <a:r>
              <a:rPr sz="1600" spc="-10" dirty="0">
                <a:latin typeface="Calibri"/>
                <a:cs typeface="Calibri"/>
              </a:rPr>
              <a:t>a</a:t>
            </a:r>
            <a:r>
              <a:rPr sz="1600" spc="-20" dirty="0">
                <a:latin typeface="Calibri"/>
                <a:cs typeface="Calibri"/>
              </a:rPr>
              <a:t>n</a:t>
            </a:r>
            <a:r>
              <a:rPr sz="1600" spc="-10" dirty="0">
                <a:latin typeface="Calibri"/>
                <a:cs typeface="Calibri"/>
              </a:rPr>
              <a:t>ts</a:t>
            </a:r>
            <a:r>
              <a:rPr sz="1600" spc="-5" dirty="0">
                <a:latin typeface="Times New Roman"/>
                <a:cs typeface="Times New Roman"/>
              </a:rPr>
              <a:t> </a:t>
            </a:r>
            <a:r>
              <a:rPr sz="1600" spc="-15" dirty="0">
                <a:latin typeface="Calibri"/>
                <a:cs typeface="Calibri"/>
              </a:rPr>
              <a:t>o</a:t>
            </a:r>
            <a:r>
              <a:rPr sz="1600" spc="-5" dirty="0">
                <a:latin typeface="Calibri"/>
                <a:cs typeface="Calibri"/>
              </a:rPr>
              <a:t>f</a:t>
            </a:r>
            <a:r>
              <a:rPr sz="1600" spc="-25" dirty="0">
                <a:latin typeface="Times New Roman"/>
                <a:cs typeface="Times New Roman"/>
              </a:rPr>
              <a:t> </a:t>
            </a:r>
            <a:r>
              <a:rPr sz="1600" spc="-15" dirty="0">
                <a:latin typeface="Calibri"/>
                <a:cs typeface="Calibri"/>
              </a:rPr>
              <a:t>ma</a:t>
            </a:r>
            <a:r>
              <a:rPr sz="1600" spc="-35" dirty="0">
                <a:latin typeface="Calibri"/>
                <a:cs typeface="Calibri"/>
              </a:rPr>
              <a:t>n</a:t>
            </a:r>
            <a:r>
              <a:rPr sz="1600" spc="-10" dirty="0">
                <a:latin typeface="Calibri"/>
                <a:cs typeface="Calibri"/>
              </a:rPr>
              <a:t>y</a:t>
            </a:r>
            <a:r>
              <a:rPr sz="1600" spc="-55" dirty="0">
                <a:latin typeface="Times New Roman"/>
                <a:cs typeface="Times New Roman"/>
              </a:rPr>
              <a:t> </a:t>
            </a:r>
            <a:r>
              <a:rPr sz="1600" spc="-15" dirty="0">
                <a:latin typeface="Calibri"/>
                <a:cs typeface="Calibri"/>
              </a:rPr>
              <a:t>d</a:t>
            </a:r>
            <a:r>
              <a:rPr sz="1600" dirty="0">
                <a:latin typeface="Calibri"/>
                <a:cs typeface="Calibri"/>
              </a:rPr>
              <a:t>i</a:t>
            </a:r>
            <a:r>
              <a:rPr sz="1600" spc="-15" dirty="0">
                <a:latin typeface="Calibri"/>
                <a:cs typeface="Calibri"/>
              </a:rPr>
              <a:t>f</a:t>
            </a:r>
            <a:r>
              <a:rPr sz="1600" spc="-40" dirty="0">
                <a:latin typeface="Calibri"/>
                <a:cs typeface="Calibri"/>
              </a:rPr>
              <a:t>f</a:t>
            </a:r>
            <a:r>
              <a:rPr sz="1600" spc="-10" dirty="0">
                <a:latin typeface="Calibri"/>
                <a:cs typeface="Calibri"/>
              </a:rPr>
              <a:t>e</a:t>
            </a:r>
            <a:r>
              <a:rPr sz="1600" spc="-45" dirty="0">
                <a:latin typeface="Calibri"/>
                <a:cs typeface="Calibri"/>
              </a:rPr>
              <a:t>r</a:t>
            </a:r>
            <a:r>
              <a:rPr sz="1600" spc="-10" dirty="0">
                <a:latin typeface="Calibri"/>
                <a:cs typeface="Calibri"/>
              </a:rPr>
              <a:t>e</a:t>
            </a:r>
            <a:r>
              <a:rPr sz="1600" spc="-25" dirty="0">
                <a:latin typeface="Calibri"/>
                <a:cs typeface="Calibri"/>
              </a:rPr>
              <a:t>n</a:t>
            </a:r>
            <a:r>
              <a:rPr sz="1600" spc="-10" dirty="0">
                <a:latin typeface="Calibri"/>
                <a:cs typeface="Calibri"/>
              </a:rPr>
              <a:t>t</a:t>
            </a:r>
            <a:r>
              <a:rPr sz="1600" spc="-35" dirty="0">
                <a:latin typeface="Times New Roman"/>
                <a:cs typeface="Times New Roman"/>
              </a:rPr>
              <a:t> </a:t>
            </a:r>
            <a:r>
              <a:rPr sz="1600" spc="-20" dirty="0">
                <a:latin typeface="Calibri"/>
                <a:cs typeface="Calibri"/>
              </a:rPr>
              <a:t>k</a:t>
            </a:r>
            <a:r>
              <a:rPr sz="1600" spc="-5" dirty="0">
                <a:latin typeface="Calibri"/>
                <a:cs typeface="Calibri"/>
              </a:rPr>
              <a:t>i</a:t>
            </a:r>
            <a:r>
              <a:rPr sz="1600" spc="-15" dirty="0">
                <a:latin typeface="Calibri"/>
                <a:cs typeface="Calibri"/>
              </a:rPr>
              <a:t>nds</a:t>
            </a:r>
            <a:endParaRPr sz="1600">
              <a:latin typeface="Calibri"/>
              <a:cs typeface="Calibri"/>
            </a:endParaRPr>
          </a:p>
        </p:txBody>
      </p:sp>
      <p:sp>
        <p:nvSpPr>
          <p:cNvPr id="4" name="object 4"/>
          <p:cNvSpPr txBox="1"/>
          <p:nvPr/>
        </p:nvSpPr>
        <p:spPr>
          <a:xfrm>
            <a:off x="4651632" y="1484373"/>
            <a:ext cx="4264025" cy="2103120"/>
          </a:xfrm>
          <a:prstGeom prst="rect">
            <a:avLst/>
          </a:prstGeom>
        </p:spPr>
        <p:txBody>
          <a:bodyPr vert="horz" wrap="square" lIns="0" tIns="0" rIns="0" bIns="0" rtlCol="0">
            <a:spAutoFit/>
          </a:bodyPr>
          <a:lstStyle/>
          <a:p>
            <a:pPr marL="93345">
              <a:lnSpc>
                <a:spcPct val="100000"/>
              </a:lnSpc>
            </a:pPr>
            <a:r>
              <a:rPr sz="1800" b="1" dirty="0">
                <a:latin typeface="Calibri"/>
                <a:cs typeface="Calibri"/>
              </a:rPr>
              <a:t>G</a:t>
            </a:r>
            <a:r>
              <a:rPr sz="1800" b="1" spc="-15" dirty="0">
                <a:latin typeface="Calibri"/>
                <a:cs typeface="Calibri"/>
              </a:rPr>
              <a:t>rid</a:t>
            </a:r>
            <a:endParaRPr sz="1800">
              <a:latin typeface="Calibri"/>
              <a:cs typeface="Calibri"/>
            </a:endParaRPr>
          </a:p>
          <a:p>
            <a:pPr marL="195580" marR="5080" indent="-182880" algn="just">
              <a:lnSpc>
                <a:spcPct val="90000"/>
              </a:lnSpc>
              <a:spcBef>
                <a:spcPts val="625"/>
              </a:spcBef>
              <a:buClr>
                <a:srgbClr val="4F80BC"/>
              </a:buClr>
              <a:buSzPct val="82142"/>
              <a:buFont typeface="Arial"/>
              <a:buChar char="•"/>
              <a:tabLst>
                <a:tab pos="195580" algn="l"/>
              </a:tabLst>
            </a:pPr>
            <a:r>
              <a:rPr sz="1400" spc="-5" dirty="0">
                <a:latin typeface="Calibri"/>
                <a:cs typeface="Calibri"/>
              </a:rPr>
              <a:t>Use</a:t>
            </a:r>
            <a:r>
              <a:rPr sz="1400" spc="-25" dirty="0">
                <a:latin typeface="Calibri"/>
                <a:cs typeface="Calibri"/>
              </a:rPr>
              <a:t>r</a:t>
            </a:r>
            <a:r>
              <a:rPr sz="1400" dirty="0">
                <a:latin typeface="Calibri"/>
                <a:cs typeface="Calibri"/>
              </a:rPr>
              <a:t>s</a:t>
            </a:r>
            <a:r>
              <a:rPr sz="1400" spc="130" dirty="0">
                <a:latin typeface="Times New Roman"/>
                <a:cs typeface="Times New Roman"/>
              </a:rPr>
              <a:t> </a:t>
            </a:r>
            <a:r>
              <a:rPr sz="1400" spc="-10" dirty="0">
                <a:latin typeface="Calibri"/>
                <a:cs typeface="Calibri"/>
              </a:rPr>
              <a:t>(</a:t>
            </a:r>
            <a:r>
              <a:rPr sz="1400" spc="-5" dirty="0">
                <a:latin typeface="Calibri"/>
                <a:cs typeface="Calibri"/>
              </a:rPr>
              <a:t>o</a:t>
            </a:r>
            <a:r>
              <a:rPr sz="1400" dirty="0">
                <a:latin typeface="Calibri"/>
                <a:cs typeface="Calibri"/>
              </a:rPr>
              <a:t>r</a:t>
            </a:r>
            <a:r>
              <a:rPr sz="1400" spc="135" dirty="0">
                <a:latin typeface="Times New Roman"/>
                <a:cs typeface="Times New Roman"/>
              </a:rPr>
              <a:t> </a:t>
            </a:r>
            <a:r>
              <a:rPr sz="1400" spc="-10" dirty="0">
                <a:latin typeface="Calibri"/>
                <a:cs typeface="Calibri"/>
              </a:rPr>
              <a:t>c</a:t>
            </a:r>
            <a:r>
              <a:rPr sz="1400" dirty="0">
                <a:latin typeface="Calibri"/>
                <a:cs typeface="Calibri"/>
              </a:rPr>
              <a:t>lie</a:t>
            </a:r>
            <a:r>
              <a:rPr sz="1400" spc="-20" dirty="0">
                <a:latin typeface="Calibri"/>
                <a:cs typeface="Calibri"/>
              </a:rPr>
              <a:t>n</a:t>
            </a:r>
            <a:r>
              <a:rPr sz="1400" dirty="0">
                <a:latin typeface="Calibri"/>
                <a:cs typeface="Calibri"/>
              </a:rPr>
              <a:t>t</a:t>
            </a:r>
            <a:r>
              <a:rPr sz="1400" spc="125" dirty="0">
                <a:latin typeface="Times New Roman"/>
                <a:cs typeface="Times New Roman"/>
              </a:rPr>
              <a:t> </a:t>
            </a:r>
            <a:r>
              <a:rPr sz="1400" dirty="0">
                <a:latin typeface="Calibri"/>
                <a:cs typeface="Calibri"/>
              </a:rPr>
              <a:t>a</a:t>
            </a:r>
            <a:r>
              <a:rPr sz="1400" spc="-10" dirty="0">
                <a:latin typeface="Calibri"/>
                <a:cs typeface="Calibri"/>
              </a:rPr>
              <a:t>pp</a:t>
            </a:r>
            <a:r>
              <a:rPr sz="1400" dirty="0">
                <a:latin typeface="Calibri"/>
                <a:cs typeface="Calibri"/>
              </a:rPr>
              <a:t>l</a:t>
            </a:r>
            <a:r>
              <a:rPr sz="1400" spc="10" dirty="0">
                <a:latin typeface="Calibri"/>
                <a:cs typeface="Calibri"/>
              </a:rPr>
              <a:t>i</a:t>
            </a:r>
            <a:r>
              <a:rPr sz="1400" spc="-20" dirty="0">
                <a:latin typeface="Calibri"/>
                <a:cs typeface="Calibri"/>
              </a:rPr>
              <a:t>c</a:t>
            </a:r>
            <a:r>
              <a:rPr sz="1400" spc="-15" dirty="0">
                <a:latin typeface="Calibri"/>
                <a:cs typeface="Calibri"/>
              </a:rPr>
              <a:t>a</a:t>
            </a:r>
            <a:r>
              <a:rPr sz="1400" dirty="0">
                <a:latin typeface="Calibri"/>
                <a:cs typeface="Calibri"/>
              </a:rPr>
              <a:t>ti</a:t>
            </a:r>
            <a:r>
              <a:rPr sz="1400" spc="-5" dirty="0">
                <a:latin typeface="Calibri"/>
                <a:cs typeface="Calibri"/>
              </a:rPr>
              <a:t>ons</a:t>
            </a:r>
            <a:r>
              <a:rPr sz="1400" dirty="0">
                <a:latin typeface="Calibri"/>
                <a:cs typeface="Calibri"/>
              </a:rPr>
              <a:t>)</a:t>
            </a:r>
            <a:r>
              <a:rPr sz="1400" spc="130" dirty="0">
                <a:latin typeface="Times New Roman"/>
                <a:cs typeface="Times New Roman"/>
              </a:rPr>
              <a:t> </a:t>
            </a:r>
            <a:r>
              <a:rPr sz="1400" spc="-25" dirty="0">
                <a:latin typeface="Calibri"/>
                <a:cs typeface="Calibri"/>
              </a:rPr>
              <a:t>g</a:t>
            </a:r>
            <a:r>
              <a:rPr sz="1400" dirty="0">
                <a:latin typeface="Calibri"/>
                <a:cs typeface="Calibri"/>
              </a:rPr>
              <a:t>a</a:t>
            </a:r>
            <a:r>
              <a:rPr sz="1400" spc="10" dirty="0">
                <a:latin typeface="Calibri"/>
                <a:cs typeface="Calibri"/>
              </a:rPr>
              <a:t>i</a:t>
            </a:r>
            <a:r>
              <a:rPr sz="1400" dirty="0">
                <a:latin typeface="Calibri"/>
                <a:cs typeface="Calibri"/>
              </a:rPr>
              <a:t>n</a:t>
            </a:r>
            <a:r>
              <a:rPr sz="1400" spc="125" dirty="0">
                <a:latin typeface="Times New Roman"/>
                <a:cs typeface="Times New Roman"/>
              </a:rPr>
              <a:t> </a:t>
            </a:r>
            <a:r>
              <a:rPr sz="1400" dirty="0">
                <a:latin typeface="Calibri"/>
                <a:cs typeface="Calibri"/>
              </a:rPr>
              <a:t>a</a:t>
            </a:r>
            <a:r>
              <a:rPr sz="1400" spc="-10" dirty="0">
                <a:latin typeface="Calibri"/>
                <a:cs typeface="Calibri"/>
              </a:rPr>
              <a:t>cc</a:t>
            </a:r>
            <a:r>
              <a:rPr sz="1400" dirty="0">
                <a:latin typeface="Calibri"/>
                <a:cs typeface="Calibri"/>
              </a:rPr>
              <a:t>ess</a:t>
            </a:r>
            <a:r>
              <a:rPr sz="1400" spc="140" dirty="0">
                <a:latin typeface="Times New Roman"/>
                <a:cs typeface="Times New Roman"/>
              </a:rPr>
              <a:t> </a:t>
            </a:r>
            <a:r>
              <a:rPr sz="1400" spc="-15" dirty="0">
                <a:latin typeface="Calibri"/>
                <a:cs typeface="Calibri"/>
              </a:rPr>
              <a:t>t</a:t>
            </a:r>
            <a:r>
              <a:rPr sz="1400" dirty="0">
                <a:latin typeface="Calibri"/>
                <a:cs typeface="Calibri"/>
              </a:rPr>
              <a:t>o</a:t>
            </a:r>
            <a:r>
              <a:rPr sz="1400" spc="13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dirty="0">
                <a:latin typeface="Times New Roman"/>
                <a:cs typeface="Times New Roman"/>
              </a:rPr>
              <a:t> </a:t>
            </a:r>
            <a:r>
              <a:rPr sz="1400" spc="-25" dirty="0">
                <a:latin typeface="Calibri"/>
                <a:cs typeface="Calibri"/>
              </a:rPr>
              <a:t>r</a:t>
            </a:r>
            <a:r>
              <a:rPr sz="1400" dirty="0">
                <a:latin typeface="Calibri"/>
                <a:cs typeface="Calibri"/>
              </a:rPr>
              <a:t>esou</a:t>
            </a:r>
            <a:r>
              <a:rPr sz="1400" spc="-25" dirty="0">
                <a:latin typeface="Calibri"/>
                <a:cs typeface="Calibri"/>
              </a:rPr>
              <a:t>r</a:t>
            </a:r>
            <a:r>
              <a:rPr sz="1400" spc="-10" dirty="0">
                <a:latin typeface="Calibri"/>
                <a:cs typeface="Calibri"/>
              </a:rPr>
              <a:t>c</a:t>
            </a:r>
            <a:r>
              <a:rPr sz="1400" dirty="0">
                <a:latin typeface="Calibri"/>
                <a:cs typeface="Calibri"/>
              </a:rPr>
              <a:t>es</a:t>
            </a:r>
            <a:r>
              <a:rPr sz="1400" dirty="0">
                <a:latin typeface="Times New Roman"/>
                <a:cs typeface="Times New Roman"/>
              </a:rPr>
              <a:t> </a:t>
            </a:r>
            <a:r>
              <a:rPr sz="1400" spc="-15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oces</a:t>
            </a:r>
            <a:r>
              <a:rPr sz="1400" dirty="0">
                <a:latin typeface="Calibri"/>
                <a:cs typeface="Calibri"/>
              </a:rPr>
              <a:t>s</a:t>
            </a:r>
            <a:r>
              <a:rPr sz="1400" spc="-5" dirty="0">
                <a:latin typeface="Calibri"/>
                <a:cs typeface="Calibri"/>
              </a:rPr>
              <a:t>o</a:t>
            </a:r>
            <a:r>
              <a:rPr sz="1400" spc="-30" dirty="0">
                <a:latin typeface="Calibri"/>
                <a:cs typeface="Calibri"/>
              </a:rPr>
              <a:t>r</a:t>
            </a:r>
            <a:r>
              <a:rPr sz="1400" spc="-5" dirty="0">
                <a:latin typeface="Calibri"/>
                <a:cs typeface="Calibri"/>
              </a:rPr>
              <a:t>s</a:t>
            </a:r>
            <a:r>
              <a:rPr sz="1400" dirty="0">
                <a:latin typeface="Calibri"/>
                <a:cs typeface="Calibri"/>
              </a:rPr>
              <a:t>,</a:t>
            </a:r>
            <a:r>
              <a:rPr sz="1400" dirty="0">
                <a:latin typeface="Times New Roman"/>
                <a:cs typeface="Times New Roman"/>
              </a:rPr>
              <a:t> </a:t>
            </a:r>
            <a:r>
              <a:rPr sz="1400" spc="-145" dirty="0">
                <a:latin typeface="Times New Roman"/>
                <a:cs typeface="Times New Roman"/>
              </a:rPr>
              <a:t> </a:t>
            </a:r>
            <a:r>
              <a:rPr sz="1400" spc="-10" dirty="0">
                <a:latin typeface="Calibri"/>
                <a:cs typeface="Calibri"/>
              </a:rPr>
              <a:t>s</a:t>
            </a:r>
            <a:r>
              <a:rPr sz="1400" spc="-15" dirty="0">
                <a:latin typeface="Calibri"/>
                <a:cs typeface="Calibri"/>
              </a:rPr>
              <a:t>t</a:t>
            </a:r>
            <a:r>
              <a:rPr sz="1400" spc="-10" dirty="0">
                <a:latin typeface="Calibri"/>
                <a:cs typeface="Calibri"/>
              </a:rPr>
              <a:t>o</a:t>
            </a:r>
            <a:r>
              <a:rPr sz="1400" spc="-25" dirty="0">
                <a:latin typeface="Calibri"/>
                <a:cs typeface="Calibri"/>
              </a:rPr>
              <a:t>r</a:t>
            </a:r>
            <a:r>
              <a:rPr sz="1400" dirty="0">
                <a:latin typeface="Calibri"/>
                <a:cs typeface="Calibri"/>
              </a:rPr>
              <a:t>a</a:t>
            </a:r>
            <a:r>
              <a:rPr sz="1400" spc="-15" dirty="0">
                <a:latin typeface="Calibri"/>
                <a:cs typeface="Calibri"/>
              </a:rPr>
              <a:t>g</a:t>
            </a:r>
            <a:r>
              <a:rPr sz="1400" dirty="0">
                <a:latin typeface="Calibri"/>
                <a:cs typeface="Calibri"/>
              </a:rPr>
              <a:t>e,</a:t>
            </a:r>
            <a:r>
              <a:rPr sz="1400" dirty="0">
                <a:latin typeface="Times New Roman"/>
                <a:cs typeface="Times New Roman"/>
              </a:rPr>
              <a:t> </a:t>
            </a:r>
            <a:r>
              <a:rPr sz="1400" spc="-155" dirty="0">
                <a:latin typeface="Times New Roman"/>
                <a:cs typeface="Times New Roman"/>
              </a:rPr>
              <a:t> </a:t>
            </a:r>
            <a:r>
              <a:rPr sz="1400" spc="-10" dirty="0">
                <a:latin typeface="Calibri"/>
                <a:cs typeface="Calibri"/>
              </a:rPr>
              <a:t>d</a:t>
            </a:r>
            <a:r>
              <a:rPr sz="1400" spc="-15" dirty="0">
                <a:latin typeface="Calibri"/>
                <a:cs typeface="Calibri"/>
              </a:rPr>
              <a:t>at</a:t>
            </a:r>
            <a:r>
              <a:rPr sz="1400" dirty="0">
                <a:latin typeface="Calibri"/>
                <a:cs typeface="Calibri"/>
              </a:rPr>
              <a:t>a,</a:t>
            </a:r>
            <a:r>
              <a:rPr sz="1400" dirty="0">
                <a:latin typeface="Times New Roman"/>
                <a:cs typeface="Times New Roman"/>
              </a:rPr>
              <a:t> </a:t>
            </a:r>
            <a:r>
              <a:rPr sz="1400" spc="-155" dirty="0">
                <a:latin typeface="Times New Roman"/>
                <a:cs typeface="Times New Roman"/>
              </a:rPr>
              <a:t> </a:t>
            </a:r>
            <a:r>
              <a:rPr sz="1400" spc="5" dirty="0">
                <a:latin typeface="Calibri"/>
                <a:cs typeface="Calibri"/>
              </a:rPr>
              <a:t>a</a:t>
            </a:r>
            <a:r>
              <a:rPr sz="1400" spc="-10" dirty="0">
                <a:latin typeface="Calibri"/>
                <a:cs typeface="Calibri"/>
              </a:rPr>
              <a:t>p</a:t>
            </a:r>
            <a:r>
              <a:rPr sz="1400" spc="5" dirty="0">
                <a:latin typeface="Calibri"/>
                <a:cs typeface="Calibri"/>
              </a:rPr>
              <a:t>p</a:t>
            </a:r>
            <a:r>
              <a:rPr sz="1400" dirty="0">
                <a:latin typeface="Calibri"/>
                <a:cs typeface="Calibri"/>
              </a:rPr>
              <a:t>li</a:t>
            </a:r>
            <a:r>
              <a:rPr sz="1400" spc="-20" dirty="0">
                <a:latin typeface="Calibri"/>
                <a:cs typeface="Calibri"/>
              </a:rPr>
              <a:t>c</a:t>
            </a:r>
            <a:r>
              <a:rPr sz="1400" spc="-15" dirty="0">
                <a:latin typeface="Calibri"/>
                <a:cs typeface="Calibri"/>
              </a:rPr>
              <a:t>a</a:t>
            </a:r>
            <a:r>
              <a:rPr sz="1400" dirty="0">
                <a:latin typeface="Calibri"/>
                <a:cs typeface="Calibri"/>
              </a:rPr>
              <a:t>ti</a:t>
            </a:r>
            <a:r>
              <a:rPr sz="1400" spc="-5" dirty="0">
                <a:latin typeface="Calibri"/>
                <a:cs typeface="Calibri"/>
              </a:rPr>
              <a:t>ons</a:t>
            </a:r>
            <a:r>
              <a:rPr sz="1400" dirty="0">
                <a:latin typeface="Calibri"/>
                <a:cs typeface="Calibri"/>
              </a:rPr>
              <a:t>,</a:t>
            </a:r>
            <a:r>
              <a:rPr sz="1400" dirty="0">
                <a:latin typeface="Times New Roman"/>
                <a:cs typeface="Times New Roman"/>
              </a:rPr>
              <a:t> </a:t>
            </a:r>
            <a:r>
              <a:rPr sz="1400" spc="-145" dirty="0">
                <a:latin typeface="Times New Roman"/>
                <a:cs typeface="Times New Roman"/>
              </a:rPr>
              <a:t> </a:t>
            </a:r>
            <a:r>
              <a:rPr sz="1400" dirty="0">
                <a:latin typeface="Calibri"/>
                <a:cs typeface="Calibri"/>
              </a:rPr>
              <a:t>a</a:t>
            </a:r>
            <a:r>
              <a:rPr sz="1400" spc="5" dirty="0">
                <a:latin typeface="Calibri"/>
                <a:cs typeface="Calibri"/>
              </a:rPr>
              <a:t>n</a:t>
            </a:r>
            <a:r>
              <a:rPr sz="1400" dirty="0">
                <a:latin typeface="Calibri"/>
                <a:cs typeface="Calibri"/>
              </a:rPr>
              <a:t>d</a:t>
            </a:r>
            <a:r>
              <a:rPr sz="1400" dirty="0">
                <a:latin typeface="Times New Roman"/>
                <a:cs typeface="Times New Roman"/>
              </a:rPr>
              <a:t> </a:t>
            </a:r>
            <a:r>
              <a:rPr sz="1400" dirty="0">
                <a:latin typeface="Calibri"/>
                <a:cs typeface="Calibri"/>
              </a:rPr>
              <a:t>so</a:t>
            </a:r>
            <a:r>
              <a:rPr sz="1400" spc="80" dirty="0">
                <a:latin typeface="Times New Roman"/>
                <a:cs typeface="Times New Roman"/>
              </a:rPr>
              <a:t> </a:t>
            </a:r>
            <a:r>
              <a:rPr sz="1400" spc="-5" dirty="0">
                <a:latin typeface="Calibri"/>
                <a:cs typeface="Calibri"/>
              </a:rPr>
              <a:t>on</a:t>
            </a:r>
            <a:r>
              <a:rPr sz="1400" dirty="0">
                <a:latin typeface="Calibri"/>
                <a:cs typeface="Calibri"/>
              </a:rPr>
              <a:t>)</a:t>
            </a:r>
            <a:r>
              <a:rPr sz="1400" spc="70" dirty="0">
                <a:latin typeface="Times New Roman"/>
                <a:cs typeface="Times New Roman"/>
              </a:rPr>
              <a:t> </a:t>
            </a:r>
            <a:r>
              <a:rPr sz="1400" spc="-5" dirty="0">
                <a:latin typeface="Calibri"/>
                <a:cs typeface="Calibri"/>
              </a:rPr>
              <a:t>a</a:t>
            </a:r>
            <a:r>
              <a:rPr sz="1400" dirty="0">
                <a:latin typeface="Calibri"/>
                <a:cs typeface="Calibri"/>
              </a:rPr>
              <a:t>s</a:t>
            </a:r>
            <a:r>
              <a:rPr sz="1400" spc="80" dirty="0">
                <a:latin typeface="Times New Roman"/>
                <a:cs typeface="Times New Roman"/>
              </a:rPr>
              <a:t> </a:t>
            </a:r>
            <a:r>
              <a:rPr sz="1400" spc="-10" dirty="0">
                <a:latin typeface="Calibri"/>
                <a:cs typeface="Calibri"/>
              </a:rPr>
              <a:t>n</a:t>
            </a:r>
            <a:r>
              <a:rPr sz="1400" spc="5" dirty="0">
                <a:latin typeface="Calibri"/>
                <a:cs typeface="Calibri"/>
              </a:rPr>
              <a:t>e</a:t>
            </a:r>
            <a:r>
              <a:rPr sz="1400" spc="-5" dirty="0">
                <a:latin typeface="Calibri"/>
                <a:cs typeface="Calibri"/>
              </a:rPr>
              <a:t>e</a:t>
            </a:r>
            <a:r>
              <a:rPr sz="1400" spc="-10" dirty="0">
                <a:latin typeface="Calibri"/>
                <a:cs typeface="Calibri"/>
              </a:rPr>
              <a:t>d</a:t>
            </a:r>
            <a:r>
              <a:rPr sz="1400" spc="5" dirty="0">
                <a:latin typeface="Calibri"/>
                <a:cs typeface="Calibri"/>
              </a:rPr>
              <a:t>e</a:t>
            </a:r>
            <a:r>
              <a:rPr sz="1400" dirty="0">
                <a:latin typeface="Calibri"/>
                <a:cs typeface="Calibri"/>
              </a:rPr>
              <a:t>d</a:t>
            </a:r>
            <a:r>
              <a:rPr sz="1400" spc="80" dirty="0">
                <a:latin typeface="Times New Roman"/>
                <a:cs typeface="Times New Roman"/>
              </a:rPr>
              <a:t> </a:t>
            </a:r>
            <a:r>
              <a:rPr sz="1400" dirty="0">
                <a:latin typeface="Calibri"/>
                <a:cs typeface="Calibri"/>
              </a:rPr>
              <a:t>wi</a:t>
            </a:r>
            <a:r>
              <a:rPr sz="1400" spc="5" dirty="0">
                <a:latin typeface="Calibri"/>
                <a:cs typeface="Calibri"/>
              </a:rPr>
              <a:t>t</a:t>
            </a:r>
            <a:r>
              <a:rPr sz="1400" dirty="0">
                <a:latin typeface="Calibri"/>
                <a:cs typeface="Calibri"/>
              </a:rPr>
              <a:t>h</a:t>
            </a:r>
            <a:r>
              <a:rPr sz="1400" spc="80" dirty="0">
                <a:latin typeface="Times New Roman"/>
                <a:cs typeface="Times New Roman"/>
              </a:rPr>
              <a:t> </a:t>
            </a:r>
            <a:r>
              <a:rPr sz="1400" dirty="0">
                <a:latin typeface="Calibri"/>
                <a:cs typeface="Calibri"/>
              </a:rPr>
              <a:t>l</a:t>
            </a:r>
            <a:r>
              <a:rPr sz="1400" spc="10" dirty="0">
                <a:latin typeface="Calibri"/>
                <a:cs typeface="Calibri"/>
              </a:rPr>
              <a:t>i</a:t>
            </a:r>
            <a:r>
              <a:rPr sz="1400" spc="-30" dirty="0">
                <a:latin typeface="Calibri"/>
                <a:cs typeface="Calibri"/>
              </a:rPr>
              <a:t>t</a:t>
            </a:r>
            <a:r>
              <a:rPr sz="1400" dirty="0">
                <a:latin typeface="Calibri"/>
                <a:cs typeface="Calibri"/>
              </a:rPr>
              <a:t>t</a:t>
            </a:r>
            <a:r>
              <a:rPr sz="1400" spc="5" dirty="0">
                <a:latin typeface="Calibri"/>
                <a:cs typeface="Calibri"/>
              </a:rPr>
              <a:t>l</a:t>
            </a:r>
            <a:r>
              <a:rPr sz="1400" dirty="0">
                <a:latin typeface="Calibri"/>
                <a:cs typeface="Calibri"/>
              </a:rPr>
              <a:t>e</a:t>
            </a:r>
            <a:r>
              <a:rPr sz="1400" spc="80" dirty="0">
                <a:latin typeface="Times New Roman"/>
                <a:cs typeface="Times New Roman"/>
              </a:rPr>
              <a:t> </a:t>
            </a:r>
            <a:r>
              <a:rPr sz="1400" dirty="0">
                <a:latin typeface="Calibri"/>
                <a:cs typeface="Calibri"/>
              </a:rPr>
              <a:t>or</a:t>
            </a:r>
            <a:r>
              <a:rPr sz="1400" spc="80" dirty="0">
                <a:latin typeface="Times New Roman"/>
                <a:cs typeface="Times New Roman"/>
              </a:rPr>
              <a:t> </a:t>
            </a:r>
            <a:r>
              <a:rPr sz="1400" spc="-10" dirty="0">
                <a:latin typeface="Calibri"/>
                <a:cs typeface="Calibri"/>
              </a:rPr>
              <a:t>n</a:t>
            </a:r>
            <a:r>
              <a:rPr sz="1400" dirty="0">
                <a:latin typeface="Calibri"/>
                <a:cs typeface="Calibri"/>
              </a:rPr>
              <a:t>o</a:t>
            </a:r>
            <a:r>
              <a:rPr sz="1400" spc="80" dirty="0">
                <a:latin typeface="Times New Roman"/>
                <a:cs typeface="Times New Roman"/>
              </a:rPr>
              <a:t> </a:t>
            </a:r>
            <a:r>
              <a:rPr sz="1400" dirty="0">
                <a:latin typeface="Calibri"/>
                <a:cs typeface="Calibri"/>
              </a:rPr>
              <a:t>k</a:t>
            </a:r>
            <a:r>
              <a:rPr sz="1400" spc="-15" dirty="0">
                <a:latin typeface="Calibri"/>
                <a:cs typeface="Calibri"/>
              </a:rPr>
              <a:t>n</a:t>
            </a:r>
            <a:r>
              <a:rPr sz="1400" spc="-5" dirty="0">
                <a:latin typeface="Calibri"/>
                <a:cs typeface="Calibri"/>
              </a:rPr>
              <a:t>o</a:t>
            </a:r>
            <a:r>
              <a:rPr sz="1400" dirty="0">
                <a:latin typeface="Calibri"/>
                <a:cs typeface="Calibri"/>
              </a:rPr>
              <a:t>wle</a:t>
            </a:r>
            <a:r>
              <a:rPr sz="1400" spc="-15" dirty="0">
                <a:latin typeface="Calibri"/>
                <a:cs typeface="Calibri"/>
              </a:rPr>
              <a:t>dg</a:t>
            </a:r>
            <a:r>
              <a:rPr sz="1400" dirty="0">
                <a:latin typeface="Calibri"/>
                <a:cs typeface="Calibri"/>
              </a:rPr>
              <a:t>e</a:t>
            </a:r>
            <a:r>
              <a:rPr sz="1400" spc="80" dirty="0">
                <a:latin typeface="Times New Roman"/>
                <a:cs typeface="Times New Roman"/>
              </a:rPr>
              <a:t> </a:t>
            </a:r>
            <a:r>
              <a:rPr sz="1400" dirty="0">
                <a:latin typeface="Calibri"/>
                <a:cs typeface="Calibri"/>
              </a:rPr>
              <a:t>of</a:t>
            </a:r>
            <a:r>
              <a:rPr sz="1400" spc="80" dirty="0">
                <a:latin typeface="Times New Roman"/>
                <a:cs typeface="Times New Roman"/>
              </a:rPr>
              <a:t> </a:t>
            </a:r>
            <a:r>
              <a:rPr sz="1400" dirty="0">
                <a:latin typeface="Calibri"/>
                <a:cs typeface="Calibri"/>
              </a:rPr>
              <a:t>wh</a:t>
            </a:r>
            <a:r>
              <a:rPr sz="1400" spc="-10" dirty="0">
                <a:latin typeface="Calibri"/>
                <a:cs typeface="Calibri"/>
              </a:rPr>
              <a:t>e</a:t>
            </a:r>
            <a:r>
              <a:rPr sz="1400" spc="-25" dirty="0">
                <a:latin typeface="Calibri"/>
                <a:cs typeface="Calibri"/>
              </a:rPr>
              <a:t>r</a:t>
            </a:r>
            <a:r>
              <a:rPr sz="1400" dirty="0">
                <a:latin typeface="Calibri"/>
                <a:cs typeface="Calibri"/>
              </a:rPr>
              <a:t>e</a:t>
            </a:r>
            <a:r>
              <a:rPr sz="1400" dirty="0">
                <a:latin typeface="Times New Roman"/>
                <a:cs typeface="Times New Roman"/>
              </a:rPr>
              <a:t> </a:t>
            </a:r>
            <a:r>
              <a:rPr sz="1400" dirty="0">
                <a:latin typeface="Calibri"/>
                <a:cs typeface="Calibri"/>
              </a:rPr>
              <a:t>t</a:t>
            </a:r>
            <a:r>
              <a:rPr sz="1400" spc="-10" dirty="0">
                <a:latin typeface="Calibri"/>
                <a:cs typeface="Calibri"/>
              </a:rPr>
              <a:t>h</a:t>
            </a:r>
            <a:r>
              <a:rPr sz="1400" spc="-5" dirty="0">
                <a:latin typeface="Calibri"/>
                <a:cs typeface="Calibri"/>
              </a:rPr>
              <a:t>o</a:t>
            </a:r>
            <a:r>
              <a:rPr sz="1400" spc="5" dirty="0">
                <a:latin typeface="Calibri"/>
                <a:cs typeface="Calibri"/>
              </a:rPr>
              <a:t>s</a:t>
            </a:r>
            <a:r>
              <a:rPr sz="1400" dirty="0">
                <a:latin typeface="Calibri"/>
                <a:cs typeface="Calibri"/>
              </a:rPr>
              <a:t>e</a:t>
            </a:r>
            <a:r>
              <a:rPr sz="1400" dirty="0">
                <a:latin typeface="Times New Roman"/>
                <a:cs typeface="Times New Roman"/>
              </a:rPr>
              <a:t> </a:t>
            </a:r>
            <a:r>
              <a:rPr sz="1400" spc="15" dirty="0">
                <a:latin typeface="Times New Roman"/>
                <a:cs typeface="Times New Roman"/>
              </a:rPr>
              <a:t> </a:t>
            </a:r>
            <a:r>
              <a:rPr sz="1400" spc="-25" dirty="0">
                <a:latin typeface="Calibri"/>
                <a:cs typeface="Calibri"/>
              </a:rPr>
              <a:t>r</a:t>
            </a:r>
            <a:r>
              <a:rPr sz="1400" dirty="0">
                <a:latin typeface="Calibri"/>
                <a:cs typeface="Calibri"/>
              </a:rPr>
              <a:t>esou</a:t>
            </a:r>
            <a:r>
              <a:rPr sz="1400" spc="-25" dirty="0">
                <a:latin typeface="Calibri"/>
                <a:cs typeface="Calibri"/>
              </a:rPr>
              <a:t>r</a:t>
            </a:r>
            <a:r>
              <a:rPr sz="1400" spc="-10" dirty="0">
                <a:latin typeface="Calibri"/>
                <a:cs typeface="Calibri"/>
              </a:rPr>
              <a:t>c</a:t>
            </a:r>
            <a:r>
              <a:rPr sz="1400" dirty="0">
                <a:latin typeface="Calibri"/>
                <a:cs typeface="Calibri"/>
              </a:rPr>
              <a:t>es</a:t>
            </a:r>
            <a:r>
              <a:rPr sz="1400" dirty="0">
                <a:latin typeface="Times New Roman"/>
                <a:cs typeface="Times New Roman"/>
              </a:rPr>
              <a:t> </a:t>
            </a:r>
            <a:r>
              <a:rPr sz="1400" spc="30" dirty="0">
                <a:latin typeface="Times New Roman"/>
                <a:cs typeface="Times New Roman"/>
              </a:rPr>
              <a:t> </a:t>
            </a:r>
            <a:r>
              <a:rPr sz="1400" dirty="0">
                <a:latin typeface="Calibri"/>
                <a:cs typeface="Calibri"/>
              </a:rPr>
              <a:t>a</a:t>
            </a:r>
            <a:r>
              <a:rPr sz="1400" spc="-25" dirty="0">
                <a:latin typeface="Calibri"/>
                <a:cs typeface="Calibri"/>
              </a:rPr>
              <a:t>r</a:t>
            </a:r>
            <a:r>
              <a:rPr sz="1400" dirty="0">
                <a:latin typeface="Calibri"/>
                <a:cs typeface="Calibri"/>
              </a:rPr>
              <a:t>e</a:t>
            </a:r>
            <a:r>
              <a:rPr sz="1400" dirty="0">
                <a:latin typeface="Times New Roman"/>
                <a:cs typeface="Times New Roman"/>
              </a:rPr>
              <a:t> </a:t>
            </a:r>
            <a:r>
              <a:rPr sz="1400" spc="30" dirty="0">
                <a:latin typeface="Times New Roman"/>
                <a:cs typeface="Times New Roman"/>
              </a:rPr>
              <a:t> </a:t>
            </a:r>
            <a:r>
              <a:rPr sz="1400" dirty="0">
                <a:latin typeface="Calibri"/>
                <a:cs typeface="Calibri"/>
              </a:rPr>
              <a:t>lo</a:t>
            </a:r>
            <a:r>
              <a:rPr sz="1400" spc="-20" dirty="0">
                <a:latin typeface="Calibri"/>
                <a:cs typeface="Calibri"/>
              </a:rPr>
              <a:t>c</a:t>
            </a:r>
            <a:r>
              <a:rPr sz="1400" spc="-15" dirty="0">
                <a:latin typeface="Calibri"/>
                <a:cs typeface="Calibri"/>
              </a:rPr>
              <a:t>at</a:t>
            </a:r>
            <a:r>
              <a:rPr sz="1400" dirty="0">
                <a:latin typeface="Calibri"/>
                <a:cs typeface="Calibri"/>
              </a:rPr>
              <a:t>ed</a:t>
            </a:r>
            <a:r>
              <a:rPr sz="1400" dirty="0">
                <a:latin typeface="Times New Roman"/>
                <a:cs typeface="Times New Roman"/>
              </a:rPr>
              <a:t> </a:t>
            </a:r>
            <a:r>
              <a:rPr sz="1400" spc="20" dirty="0">
                <a:latin typeface="Times New Roman"/>
                <a:cs typeface="Times New Roman"/>
              </a:rPr>
              <a:t> </a:t>
            </a:r>
            <a:r>
              <a:rPr sz="1400" dirty="0">
                <a:latin typeface="Calibri"/>
                <a:cs typeface="Calibri"/>
              </a:rPr>
              <a:t>or</a:t>
            </a:r>
            <a:r>
              <a:rPr sz="1400" dirty="0">
                <a:latin typeface="Times New Roman"/>
                <a:cs typeface="Times New Roman"/>
              </a:rPr>
              <a:t> </a:t>
            </a:r>
            <a:r>
              <a:rPr sz="1400" spc="20" dirty="0">
                <a:latin typeface="Times New Roman"/>
                <a:cs typeface="Times New Roman"/>
              </a:rPr>
              <a:t> </a:t>
            </a:r>
            <a:r>
              <a:rPr sz="1400" dirty="0">
                <a:latin typeface="Calibri"/>
                <a:cs typeface="Calibri"/>
              </a:rPr>
              <a:t>wh</a:t>
            </a:r>
            <a:r>
              <a:rPr sz="1400" spc="-15" dirty="0">
                <a:latin typeface="Calibri"/>
                <a:cs typeface="Calibri"/>
              </a:rPr>
              <a:t>a</a:t>
            </a:r>
            <a:r>
              <a:rPr sz="1400" dirty="0">
                <a:latin typeface="Calibri"/>
                <a:cs typeface="Calibri"/>
              </a:rPr>
              <a:t>t</a:t>
            </a:r>
            <a:r>
              <a:rPr sz="1400" dirty="0">
                <a:latin typeface="Times New Roman"/>
                <a:cs typeface="Times New Roman"/>
              </a:rPr>
              <a:t> </a:t>
            </a:r>
            <a:r>
              <a:rPr sz="1400" spc="15" dirty="0">
                <a:latin typeface="Times New Roman"/>
                <a:cs typeface="Times New Roman"/>
              </a:rPr>
              <a:t> </a:t>
            </a:r>
            <a:r>
              <a:rPr sz="1400" spc="5" dirty="0">
                <a:latin typeface="Calibri"/>
                <a:cs typeface="Calibri"/>
              </a:rPr>
              <a:t>t</a:t>
            </a:r>
            <a:r>
              <a:rPr sz="1400" spc="-10" dirty="0">
                <a:latin typeface="Calibri"/>
                <a:cs typeface="Calibri"/>
              </a:rPr>
              <a:t>h</a:t>
            </a:r>
            <a:r>
              <a:rPr sz="1400" dirty="0">
                <a:latin typeface="Calibri"/>
                <a:cs typeface="Calibri"/>
              </a:rPr>
              <a:t>e</a:t>
            </a:r>
            <a:r>
              <a:rPr sz="1400" dirty="0">
                <a:latin typeface="Times New Roman"/>
                <a:cs typeface="Times New Roman"/>
              </a:rPr>
              <a:t> </a:t>
            </a:r>
            <a:r>
              <a:rPr sz="1400" spc="30" dirty="0">
                <a:latin typeface="Times New Roman"/>
                <a:cs typeface="Times New Roman"/>
              </a:rPr>
              <a:t> </a:t>
            </a:r>
            <a:r>
              <a:rPr sz="1400" spc="-10" dirty="0">
                <a:latin typeface="Calibri"/>
                <a:cs typeface="Calibri"/>
              </a:rPr>
              <a:t>un</a:t>
            </a:r>
            <a:r>
              <a:rPr sz="1400" spc="5" dirty="0">
                <a:latin typeface="Calibri"/>
                <a:cs typeface="Calibri"/>
              </a:rPr>
              <a:t>d</a:t>
            </a:r>
            <a:r>
              <a:rPr sz="1400" dirty="0">
                <a:latin typeface="Calibri"/>
                <a:cs typeface="Calibri"/>
              </a:rPr>
              <a:t>erlyi</a:t>
            </a:r>
            <a:r>
              <a:rPr sz="1400" spc="5" dirty="0">
                <a:latin typeface="Calibri"/>
                <a:cs typeface="Calibri"/>
              </a:rPr>
              <a:t>n</a:t>
            </a:r>
            <a:r>
              <a:rPr sz="1400" dirty="0">
                <a:latin typeface="Calibri"/>
                <a:cs typeface="Calibri"/>
              </a:rPr>
              <a:t>g</a:t>
            </a:r>
            <a:r>
              <a:rPr sz="1400" dirty="0">
                <a:latin typeface="Times New Roman"/>
                <a:cs typeface="Times New Roman"/>
              </a:rPr>
              <a:t> </a:t>
            </a:r>
            <a:r>
              <a:rPr sz="1400" spc="-15" dirty="0">
                <a:latin typeface="Calibri"/>
                <a:cs typeface="Calibri"/>
              </a:rPr>
              <a:t>t</a:t>
            </a:r>
            <a:r>
              <a:rPr sz="1400" dirty="0">
                <a:latin typeface="Calibri"/>
                <a:cs typeface="Calibri"/>
              </a:rPr>
              <a:t>e</a:t>
            </a:r>
            <a:r>
              <a:rPr sz="1400" spc="-10" dirty="0">
                <a:latin typeface="Calibri"/>
                <a:cs typeface="Calibri"/>
              </a:rPr>
              <a:t>c</a:t>
            </a:r>
            <a:r>
              <a:rPr sz="1400" spc="5" dirty="0">
                <a:latin typeface="Calibri"/>
                <a:cs typeface="Calibri"/>
              </a:rPr>
              <a:t>h</a:t>
            </a:r>
            <a:r>
              <a:rPr sz="1400" spc="-10" dirty="0">
                <a:latin typeface="Calibri"/>
                <a:cs typeface="Calibri"/>
              </a:rPr>
              <a:t>n</a:t>
            </a:r>
            <a:r>
              <a:rPr sz="1400" spc="-5" dirty="0">
                <a:latin typeface="Calibri"/>
                <a:cs typeface="Calibri"/>
              </a:rPr>
              <a:t>o</a:t>
            </a:r>
            <a:r>
              <a:rPr sz="1400" spc="5" dirty="0">
                <a:latin typeface="Calibri"/>
                <a:cs typeface="Calibri"/>
              </a:rPr>
              <a:t>l</a:t>
            </a:r>
            <a:r>
              <a:rPr sz="1400" spc="-5" dirty="0">
                <a:latin typeface="Calibri"/>
                <a:cs typeface="Calibri"/>
              </a:rPr>
              <a:t>og</a:t>
            </a:r>
            <a:r>
              <a:rPr sz="1400" dirty="0">
                <a:latin typeface="Calibri"/>
                <a:cs typeface="Calibri"/>
              </a:rPr>
              <a:t>ies,</a:t>
            </a:r>
            <a:r>
              <a:rPr sz="1400" dirty="0">
                <a:latin typeface="Times New Roman"/>
                <a:cs typeface="Times New Roman"/>
              </a:rPr>
              <a:t> </a:t>
            </a:r>
            <a:r>
              <a:rPr sz="1400" spc="-65" dirty="0">
                <a:latin typeface="Times New Roman"/>
                <a:cs typeface="Times New Roman"/>
              </a:rPr>
              <a:t> </a:t>
            </a:r>
            <a:r>
              <a:rPr sz="1400" spc="-10" dirty="0">
                <a:latin typeface="Calibri"/>
                <a:cs typeface="Calibri"/>
              </a:rPr>
              <a:t>h</a:t>
            </a:r>
            <a:r>
              <a:rPr sz="1400" dirty="0">
                <a:latin typeface="Calibri"/>
                <a:cs typeface="Calibri"/>
              </a:rPr>
              <a:t>a</a:t>
            </a:r>
            <a:r>
              <a:rPr sz="1400" spc="-25" dirty="0">
                <a:latin typeface="Calibri"/>
                <a:cs typeface="Calibri"/>
              </a:rPr>
              <a:t>r</a:t>
            </a:r>
            <a:r>
              <a:rPr sz="1400" spc="-10" dirty="0">
                <a:latin typeface="Calibri"/>
                <a:cs typeface="Calibri"/>
              </a:rPr>
              <a:t>dw</a:t>
            </a:r>
            <a:r>
              <a:rPr sz="1400" dirty="0">
                <a:latin typeface="Calibri"/>
                <a:cs typeface="Calibri"/>
              </a:rPr>
              <a:t>a</a:t>
            </a:r>
            <a:r>
              <a:rPr sz="1400" spc="-25" dirty="0">
                <a:latin typeface="Calibri"/>
                <a:cs typeface="Calibri"/>
              </a:rPr>
              <a:t>r</a:t>
            </a:r>
            <a:r>
              <a:rPr sz="1400" dirty="0">
                <a:latin typeface="Calibri"/>
                <a:cs typeface="Calibri"/>
              </a:rPr>
              <a:t>e,</a:t>
            </a:r>
            <a:r>
              <a:rPr sz="1400" dirty="0">
                <a:latin typeface="Times New Roman"/>
                <a:cs typeface="Times New Roman"/>
              </a:rPr>
              <a:t> </a:t>
            </a:r>
            <a:r>
              <a:rPr sz="1400" spc="-65" dirty="0">
                <a:latin typeface="Times New Roman"/>
                <a:cs typeface="Times New Roman"/>
              </a:rPr>
              <a:t> </a:t>
            </a:r>
            <a:r>
              <a:rPr sz="1400" spc="-5" dirty="0">
                <a:latin typeface="Calibri"/>
                <a:cs typeface="Calibri"/>
              </a:rPr>
              <a:t>ope</a:t>
            </a:r>
            <a:r>
              <a:rPr sz="1400" spc="-30" dirty="0">
                <a:latin typeface="Calibri"/>
                <a:cs typeface="Calibri"/>
              </a:rPr>
              <a:t>r</a:t>
            </a:r>
            <a:r>
              <a:rPr sz="1400" spc="-15" dirty="0">
                <a:latin typeface="Calibri"/>
                <a:cs typeface="Calibri"/>
              </a:rPr>
              <a:t>a</a:t>
            </a:r>
            <a:r>
              <a:rPr sz="1400" dirty="0">
                <a:latin typeface="Calibri"/>
                <a:cs typeface="Calibri"/>
              </a:rPr>
              <a:t>ti</a:t>
            </a:r>
            <a:r>
              <a:rPr sz="1400" spc="-10" dirty="0">
                <a:latin typeface="Calibri"/>
                <a:cs typeface="Calibri"/>
              </a:rPr>
              <a:t>n</a:t>
            </a:r>
            <a:r>
              <a:rPr sz="1400" dirty="0">
                <a:latin typeface="Calibri"/>
                <a:cs typeface="Calibri"/>
              </a:rPr>
              <a:t>g</a:t>
            </a:r>
            <a:r>
              <a:rPr sz="1400" dirty="0">
                <a:latin typeface="Times New Roman"/>
                <a:cs typeface="Times New Roman"/>
              </a:rPr>
              <a:t> </a:t>
            </a:r>
            <a:r>
              <a:rPr sz="1400" spc="-65" dirty="0">
                <a:latin typeface="Times New Roman"/>
                <a:cs typeface="Times New Roman"/>
              </a:rPr>
              <a:t> </a:t>
            </a:r>
            <a:r>
              <a:rPr sz="1400" spc="-25" dirty="0">
                <a:latin typeface="Calibri"/>
                <a:cs typeface="Calibri"/>
              </a:rPr>
              <a:t>s</a:t>
            </a:r>
            <a:r>
              <a:rPr sz="1400" spc="-15" dirty="0">
                <a:latin typeface="Calibri"/>
                <a:cs typeface="Calibri"/>
              </a:rPr>
              <a:t>y</a:t>
            </a:r>
            <a:r>
              <a:rPr sz="1400" spc="-10" dirty="0">
                <a:latin typeface="Calibri"/>
                <a:cs typeface="Calibri"/>
              </a:rPr>
              <a:t>s</a:t>
            </a:r>
            <a:r>
              <a:rPr sz="1400" spc="-15" dirty="0">
                <a:latin typeface="Calibri"/>
                <a:cs typeface="Calibri"/>
              </a:rPr>
              <a:t>t</a:t>
            </a:r>
            <a:r>
              <a:rPr sz="1400" spc="5" dirty="0">
                <a:latin typeface="Calibri"/>
                <a:cs typeface="Calibri"/>
              </a:rPr>
              <a:t>e</a:t>
            </a:r>
            <a:r>
              <a:rPr sz="1400" spc="-10" dirty="0">
                <a:latin typeface="Calibri"/>
                <a:cs typeface="Calibri"/>
              </a:rPr>
              <a:t>m</a:t>
            </a:r>
            <a:r>
              <a:rPr sz="1400" dirty="0">
                <a:latin typeface="Calibri"/>
                <a:cs typeface="Calibri"/>
              </a:rPr>
              <a:t>,</a:t>
            </a:r>
            <a:r>
              <a:rPr sz="1400" dirty="0">
                <a:latin typeface="Times New Roman"/>
                <a:cs typeface="Times New Roman"/>
              </a:rPr>
              <a:t> </a:t>
            </a:r>
            <a:r>
              <a:rPr sz="1400" spc="-65"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dirty="0">
                <a:latin typeface="Times New Roman"/>
                <a:cs typeface="Times New Roman"/>
              </a:rPr>
              <a:t> </a:t>
            </a:r>
            <a:r>
              <a:rPr sz="1400" spc="-70" dirty="0">
                <a:latin typeface="Times New Roman"/>
                <a:cs typeface="Times New Roman"/>
              </a:rPr>
              <a:t> </a:t>
            </a:r>
            <a:r>
              <a:rPr sz="1400" dirty="0">
                <a:latin typeface="Calibri"/>
                <a:cs typeface="Calibri"/>
              </a:rPr>
              <a:t>so</a:t>
            </a:r>
            <a:r>
              <a:rPr sz="1400" dirty="0">
                <a:latin typeface="Times New Roman"/>
                <a:cs typeface="Times New Roman"/>
              </a:rPr>
              <a:t> </a:t>
            </a:r>
            <a:r>
              <a:rPr sz="1400" spc="-65" dirty="0">
                <a:latin typeface="Times New Roman"/>
                <a:cs typeface="Times New Roman"/>
              </a:rPr>
              <a:t> </a:t>
            </a:r>
            <a:r>
              <a:rPr sz="1400" dirty="0">
                <a:latin typeface="Calibri"/>
                <a:cs typeface="Calibri"/>
              </a:rPr>
              <a:t>on</a:t>
            </a:r>
            <a:r>
              <a:rPr sz="1400" dirty="0">
                <a:latin typeface="Times New Roman"/>
                <a:cs typeface="Times New Roman"/>
              </a:rPr>
              <a:t> </a:t>
            </a:r>
            <a:r>
              <a:rPr sz="1400" dirty="0">
                <a:latin typeface="Calibri"/>
                <a:cs typeface="Calibri"/>
              </a:rPr>
              <a:t>a</a:t>
            </a:r>
            <a:r>
              <a:rPr sz="1400" spc="-25" dirty="0">
                <a:latin typeface="Calibri"/>
                <a:cs typeface="Calibri"/>
              </a:rPr>
              <a:t>r</a:t>
            </a:r>
            <a:r>
              <a:rPr sz="1400" dirty="0">
                <a:latin typeface="Calibri"/>
                <a:cs typeface="Calibri"/>
              </a:rPr>
              <a:t>e</a:t>
            </a:r>
            <a:endParaRPr sz="1400">
              <a:latin typeface="Calibri"/>
              <a:cs typeface="Calibri"/>
            </a:endParaRPr>
          </a:p>
          <a:p>
            <a:pPr marL="195580" marR="9525" indent="-182880" algn="just">
              <a:lnSpc>
                <a:spcPts val="1510"/>
              </a:lnSpc>
              <a:spcBef>
                <a:spcPts val="360"/>
              </a:spcBef>
              <a:buClr>
                <a:srgbClr val="4F80BC"/>
              </a:buClr>
              <a:buSzPct val="82142"/>
              <a:buFont typeface="Arial"/>
              <a:buChar char="•"/>
              <a:tabLst>
                <a:tab pos="195580" algn="l"/>
              </a:tabLst>
            </a:pPr>
            <a:r>
              <a:rPr sz="1400" b="1" spc="45" dirty="0">
                <a:latin typeface="Calibri"/>
                <a:cs typeface="Calibri"/>
              </a:rPr>
              <a:t>“</a:t>
            </a:r>
            <a:r>
              <a:rPr sz="1400" b="1" dirty="0">
                <a:latin typeface="Calibri"/>
                <a:cs typeface="Calibri"/>
              </a:rPr>
              <a:t>T</a:t>
            </a:r>
            <a:r>
              <a:rPr sz="1400" b="1" spc="-10" dirty="0">
                <a:latin typeface="Calibri"/>
                <a:cs typeface="Calibri"/>
              </a:rPr>
              <a:t>h</a:t>
            </a:r>
            <a:r>
              <a:rPr sz="1400" b="1" dirty="0">
                <a:latin typeface="Calibri"/>
                <a:cs typeface="Calibri"/>
              </a:rPr>
              <a:t>e </a:t>
            </a:r>
            <a:r>
              <a:rPr sz="1400" b="1" spc="40" dirty="0">
                <a:latin typeface="Calibri"/>
                <a:cs typeface="Calibri"/>
              </a:rPr>
              <a:t> </a:t>
            </a:r>
            <a:r>
              <a:rPr sz="1400" b="1" dirty="0">
                <a:latin typeface="Calibri"/>
                <a:cs typeface="Calibri"/>
              </a:rPr>
              <a:t>Grid"</a:t>
            </a:r>
            <a:r>
              <a:rPr sz="1400" b="1" dirty="0">
                <a:latin typeface="Times New Roman"/>
                <a:cs typeface="Times New Roman"/>
              </a:rPr>
              <a:t> </a:t>
            </a:r>
            <a:r>
              <a:rPr sz="1400" b="1" spc="-15" dirty="0">
                <a:latin typeface="Times New Roman"/>
                <a:cs typeface="Times New Roman"/>
              </a:rPr>
              <a:t> </a:t>
            </a:r>
            <a:r>
              <a:rPr sz="1400" dirty="0">
                <a:latin typeface="Calibri"/>
                <a:cs typeface="Calibri"/>
              </a:rPr>
              <a:t>li</a:t>
            </a:r>
            <a:r>
              <a:rPr sz="1400" spc="-5" dirty="0">
                <a:latin typeface="Calibri"/>
                <a:cs typeface="Calibri"/>
              </a:rPr>
              <a:t>n</a:t>
            </a:r>
            <a:r>
              <a:rPr sz="1400" spc="-20" dirty="0">
                <a:latin typeface="Calibri"/>
                <a:cs typeface="Calibri"/>
              </a:rPr>
              <a:t>k</a:t>
            </a:r>
            <a:r>
              <a:rPr sz="1400" dirty="0">
                <a:latin typeface="Calibri"/>
                <a:cs typeface="Calibri"/>
              </a:rPr>
              <a:t>s</a:t>
            </a:r>
            <a:r>
              <a:rPr sz="1400" dirty="0">
                <a:latin typeface="Times New Roman"/>
                <a:cs typeface="Times New Roman"/>
              </a:rPr>
              <a:t> </a:t>
            </a:r>
            <a:r>
              <a:rPr sz="1400" spc="-15" dirty="0">
                <a:latin typeface="Times New Roman"/>
                <a:cs typeface="Times New Roman"/>
              </a:rPr>
              <a:t> </a:t>
            </a:r>
            <a:r>
              <a:rPr sz="1400" spc="-15" dirty="0">
                <a:latin typeface="Calibri"/>
                <a:cs typeface="Calibri"/>
              </a:rPr>
              <a:t>t</a:t>
            </a:r>
            <a:r>
              <a:rPr sz="1400" spc="-10" dirty="0">
                <a:latin typeface="Calibri"/>
                <a:cs typeface="Calibri"/>
              </a:rPr>
              <a:t>o</a:t>
            </a:r>
            <a:r>
              <a:rPr sz="1400" spc="-15" dirty="0">
                <a:latin typeface="Calibri"/>
                <a:cs typeface="Calibri"/>
              </a:rPr>
              <a:t>g</a:t>
            </a:r>
            <a:r>
              <a:rPr sz="1400" dirty="0">
                <a:latin typeface="Calibri"/>
                <a:cs typeface="Calibri"/>
              </a:rPr>
              <a:t>e</a:t>
            </a:r>
            <a:r>
              <a:rPr sz="1400" spc="-10" dirty="0">
                <a:latin typeface="Calibri"/>
                <a:cs typeface="Calibri"/>
              </a:rPr>
              <a:t>th</a:t>
            </a:r>
            <a:r>
              <a:rPr sz="1400" dirty="0">
                <a:latin typeface="Calibri"/>
                <a:cs typeface="Calibri"/>
              </a:rPr>
              <a:t>er</a:t>
            </a:r>
            <a:r>
              <a:rPr sz="1400" dirty="0">
                <a:latin typeface="Times New Roman"/>
                <a:cs typeface="Times New Roman"/>
              </a:rPr>
              <a:t> </a:t>
            </a:r>
            <a:r>
              <a:rPr sz="1400" spc="-1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a:t>
            </a:r>
            <a:r>
              <a:rPr sz="1400" spc="5" dirty="0">
                <a:latin typeface="Calibri"/>
                <a:cs typeface="Calibri"/>
              </a:rPr>
              <a:t>u</a:t>
            </a:r>
            <a:r>
              <a:rPr sz="1400" dirty="0">
                <a:latin typeface="Calibri"/>
                <a:cs typeface="Calibri"/>
              </a:rPr>
              <a:t>ti</a:t>
            </a:r>
            <a:r>
              <a:rPr sz="1400" spc="-10" dirty="0">
                <a:latin typeface="Calibri"/>
                <a:cs typeface="Calibri"/>
              </a:rPr>
              <a:t>n</a:t>
            </a:r>
            <a:r>
              <a:rPr sz="1400" dirty="0">
                <a:latin typeface="Calibri"/>
                <a:cs typeface="Calibri"/>
              </a:rPr>
              <a:t>g</a:t>
            </a:r>
            <a:r>
              <a:rPr sz="1400" dirty="0">
                <a:latin typeface="Times New Roman"/>
                <a:cs typeface="Times New Roman"/>
              </a:rPr>
              <a:t> </a:t>
            </a:r>
            <a:r>
              <a:rPr sz="1400" spc="-15" dirty="0">
                <a:latin typeface="Times New Roman"/>
                <a:cs typeface="Times New Roman"/>
              </a:rPr>
              <a:t> </a:t>
            </a:r>
            <a:r>
              <a:rPr sz="1400" spc="-10" dirty="0">
                <a:latin typeface="Calibri"/>
                <a:cs typeface="Calibri"/>
              </a:rPr>
              <a:t>r</a:t>
            </a:r>
            <a:r>
              <a:rPr sz="1400" dirty="0">
                <a:latin typeface="Calibri"/>
                <a:cs typeface="Calibri"/>
              </a:rPr>
              <a:t>esou</a:t>
            </a:r>
            <a:r>
              <a:rPr sz="1400" spc="-25" dirty="0">
                <a:latin typeface="Calibri"/>
                <a:cs typeface="Calibri"/>
              </a:rPr>
              <a:t>r</a:t>
            </a:r>
            <a:r>
              <a:rPr sz="1400" spc="-10" dirty="0">
                <a:latin typeface="Calibri"/>
                <a:cs typeface="Calibri"/>
              </a:rPr>
              <a:t>c</a:t>
            </a:r>
            <a:r>
              <a:rPr sz="1400" dirty="0">
                <a:latin typeface="Calibri"/>
                <a:cs typeface="Calibri"/>
              </a:rPr>
              <a:t>es</a:t>
            </a:r>
            <a:r>
              <a:rPr sz="1400" dirty="0">
                <a:latin typeface="Times New Roman"/>
                <a:cs typeface="Times New Roman"/>
              </a:rPr>
              <a:t> </a:t>
            </a:r>
            <a:r>
              <a:rPr sz="1400" spc="-20" dirty="0">
                <a:latin typeface="Times New Roman"/>
                <a:cs typeface="Times New Roman"/>
              </a:rPr>
              <a:t> </a:t>
            </a:r>
            <a:r>
              <a:rPr sz="1400" spc="-10" dirty="0">
                <a:latin typeface="Calibri"/>
                <a:cs typeface="Calibri"/>
              </a:rPr>
              <a:t>(</a:t>
            </a:r>
            <a:r>
              <a:rPr sz="1400" spc="-5" dirty="0">
                <a:latin typeface="Calibri"/>
                <a:cs typeface="Calibri"/>
              </a:rPr>
              <a:t>PCs,</a:t>
            </a:r>
            <a:r>
              <a:rPr sz="1400" spc="-5" dirty="0">
                <a:latin typeface="Times New Roman"/>
                <a:cs typeface="Times New Roman"/>
              </a:rPr>
              <a:t> </a:t>
            </a:r>
            <a:r>
              <a:rPr sz="1400" spc="-10" dirty="0">
                <a:latin typeface="Calibri"/>
                <a:cs typeface="Calibri"/>
              </a:rPr>
              <a:t>wo</a:t>
            </a:r>
            <a:r>
              <a:rPr sz="1400" dirty="0">
                <a:latin typeface="Calibri"/>
                <a:cs typeface="Calibri"/>
              </a:rPr>
              <a:t>r</a:t>
            </a:r>
            <a:r>
              <a:rPr sz="1400" spc="-15" dirty="0">
                <a:latin typeface="Calibri"/>
                <a:cs typeface="Calibri"/>
              </a:rPr>
              <a:t>k</a:t>
            </a:r>
            <a:r>
              <a:rPr sz="1400" spc="-10" dirty="0">
                <a:latin typeface="Calibri"/>
                <a:cs typeface="Calibri"/>
              </a:rPr>
              <a:t>s</a:t>
            </a:r>
            <a:r>
              <a:rPr sz="1400" spc="-15" dirty="0">
                <a:latin typeface="Calibri"/>
                <a:cs typeface="Calibri"/>
              </a:rPr>
              <a:t>ta</a:t>
            </a:r>
            <a:r>
              <a:rPr sz="1400" dirty="0">
                <a:latin typeface="Calibri"/>
                <a:cs typeface="Calibri"/>
              </a:rPr>
              <a:t>ti</a:t>
            </a:r>
            <a:r>
              <a:rPr sz="1400" spc="-5" dirty="0">
                <a:latin typeface="Calibri"/>
                <a:cs typeface="Calibri"/>
              </a:rPr>
              <a:t>ons</a:t>
            </a:r>
            <a:r>
              <a:rPr sz="1400" dirty="0">
                <a:latin typeface="Calibri"/>
                <a:cs typeface="Calibri"/>
              </a:rPr>
              <a:t>,</a:t>
            </a:r>
            <a:r>
              <a:rPr sz="1400" dirty="0">
                <a:latin typeface="Times New Roman"/>
                <a:cs typeface="Times New Roman"/>
              </a:rPr>
              <a:t> </a:t>
            </a:r>
            <a:r>
              <a:rPr sz="1400" spc="-140" dirty="0">
                <a:latin typeface="Times New Roman"/>
                <a:cs typeface="Times New Roman"/>
              </a:rPr>
              <a:t> </a:t>
            </a:r>
            <a:r>
              <a:rPr sz="1400" spc="-5" dirty="0">
                <a:latin typeface="Calibri"/>
                <a:cs typeface="Calibri"/>
              </a:rPr>
              <a:t>se</a:t>
            </a:r>
            <a:r>
              <a:rPr sz="1400" spc="10" dirty="0">
                <a:latin typeface="Calibri"/>
                <a:cs typeface="Calibri"/>
              </a:rPr>
              <a:t>r</a:t>
            </a:r>
            <a:r>
              <a:rPr sz="1400" spc="-15" dirty="0">
                <a:latin typeface="Calibri"/>
                <a:cs typeface="Calibri"/>
              </a:rPr>
              <a:t>v</a:t>
            </a:r>
            <a:r>
              <a:rPr sz="1400" dirty="0">
                <a:latin typeface="Calibri"/>
                <a:cs typeface="Calibri"/>
              </a:rPr>
              <a:t>e</a:t>
            </a:r>
            <a:r>
              <a:rPr sz="1400" spc="-25" dirty="0">
                <a:latin typeface="Calibri"/>
                <a:cs typeface="Calibri"/>
              </a:rPr>
              <a:t>r</a:t>
            </a:r>
            <a:r>
              <a:rPr sz="1400" spc="-5" dirty="0">
                <a:latin typeface="Calibri"/>
                <a:cs typeface="Calibri"/>
              </a:rPr>
              <a:t>s</a:t>
            </a:r>
            <a:r>
              <a:rPr sz="1400" dirty="0">
                <a:latin typeface="Calibri"/>
                <a:cs typeface="Calibri"/>
              </a:rPr>
              <a:t>,</a:t>
            </a:r>
            <a:r>
              <a:rPr sz="1400" dirty="0">
                <a:latin typeface="Times New Roman"/>
                <a:cs typeface="Times New Roman"/>
              </a:rPr>
              <a:t> </a:t>
            </a:r>
            <a:r>
              <a:rPr sz="1400" spc="-135" dirty="0">
                <a:latin typeface="Times New Roman"/>
                <a:cs typeface="Times New Roman"/>
              </a:rPr>
              <a:t> </a:t>
            </a:r>
            <a:r>
              <a:rPr sz="1400" spc="-10" dirty="0">
                <a:latin typeface="Calibri"/>
                <a:cs typeface="Calibri"/>
              </a:rPr>
              <a:t>s</a:t>
            </a:r>
            <a:r>
              <a:rPr sz="1400" spc="-15" dirty="0">
                <a:latin typeface="Calibri"/>
                <a:cs typeface="Calibri"/>
              </a:rPr>
              <a:t>t</a:t>
            </a:r>
            <a:r>
              <a:rPr sz="1400" spc="-5" dirty="0">
                <a:latin typeface="Calibri"/>
                <a:cs typeface="Calibri"/>
              </a:rPr>
              <a:t>o</a:t>
            </a:r>
            <a:r>
              <a:rPr sz="1400" spc="-20" dirty="0">
                <a:latin typeface="Calibri"/>
                <a:cs typeface="Calibri"/>
              </a:rPr>
              <a:t>r</a:t>
            </a:r>
            <a:r>
              <a:rPr sz="1400" dirty="0">
                <a:latin typeface="Calibri"/>
                <a:cs typeface="Calibri"/>
              </a:rPr>
              <a:t>a</a:t>
            </a:r>
            <a:r>
              <a:rPr sz="1400" spc="-15" dirty="0">
                <a:latin typeface="Calibri"/>
                <a:cs typeface="Calibri"/>
              </a:rPr>
              <a:t>g</a:t>
            </a:r>
            <a:r>
              <a:rPr sz="1400" dirty="0">
                <a:latin typeface="Calibri"/>
                <a:cs typeface="Calibri"/>
              </a:rPr>
              <a:t>e</a:t>
            </a:r>
            <a:r>
              <a:rPr sz="1400" dirty="0">
                <a:latin typeface="Times New Roman"/>
                <a:cs typeface="Times New Roman"/>
              </a:rPr>
              <a:t> </a:t>
            </a:r>
            <a:r>
              <a:rPr sz="1400" spc="-140" dirty="0">
                <a:latin typeface="Times New Roman"/>
                <a:cs typeface="Times New Roman"/>
              </a:rPr>
              <a:t> </a:t>
            </a:r>
            <a:r>
              <a:rPr sz="1400" dirty="0">
                <a:latin typeface="Calibri"/>
                <a:cs typeface="Calibri"/>
              </a:rPr>
              <a:t>el</a:t>
            </a:r>
            <a:r>
              <a:rPr sz="1400" spc="-5" dirty="0">
                <a:latin typeface="Calibri"/>
                <a:cs typeface="Calibri"/>
              </a:rPr>
              <a:t>e</a:t>
            </a:r>
            <a:r>
              <a:rPr sz="1400" spc="-10" dirty="0">
                <a:latin typeface="Calibri"/>
                <a:cs typeface="Calibri"/>
              </a:rPr>
              <a:t>m</a:t>
            </a:r>
            <a:r>
              <a:rPr sz="1400" dirty="0">
                <a:latin typeface="Calibri"/>
                <a:cs typeface="Calibri"/>
              </a:rPr>
              <a:t>e</a:t>
            </a:r>
            <a:r>
              <a:rPr sz="1400" spc="-10" dirty="0">
                <a:latin typeface="Calibri"/>
                <a:cs typeface="Calibri"/>
              </a:rPr>
              <a:t>n</a:t>
            </a:r>
            <a:r>
              <a:rPr sz="1400" dirty="0">
                <a:latin typeface="Calibri"/>
                <a:cs typeface="Calibri"/>
              </a:rPr>
              <a:t>ts)</a:t>
            </a:r>
            <a:r>
              <a:rPr sz="1400" dirty="0">
                <a:latin typeface="Times New Roman"/>
                <a:cs typeface="Times New Roman"/>
              </a:rPr>
              <a:t> </a:t>
            </a:r>
            <a:r>
              <a:rPr sz="1400" spc="-130" dirty="0">
                <a:latin typeface="Times New Roman"/>
                <a:cs typeface="Times New Roman"/>
              </a:rPr>
              <a:t> </a:t>
            </a:r>
            <a:r>
              <a:rPr sz="1400" dirty="0">
                <a:latin typeface="Calibri"/>
                <a:cs typeface="Calibri"/>
              </a:rPr>
              <a:t>a</a:t>
            </a:r>
            <a:r>
              <a:rPr sz="1400" spc="5" dirty="0">
                <a:latin typeface="Calibri"/>
                <a:cs typeface="Calibri"/>
              </a:rPr>
              <a:t>n</a:t>
            </a:r>
            <a:r>
              <a:rPr sz="1400" dirty="0">
                <a:latin typeface="Calibri"/>
                <a:cs typeface="Calibri"/>
              </a:rPr>
              <a:t>d</a:t>
            </a:r>
            <a:r>
              <a:rPr sz="1400" dirty="0">
                <a:latin typeface="Times New Roman"/>
                <a:cs typeface="Times New Roman"/>
              </a:rPr>
              <a:t> </a:t>
            </a:r>
            <a:r>
              <a:rPr sz="1400" spc="-14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a:t>
            </a:r>
            <a:r>
              <a:rPr sz="1400" dirty="0">
                <a:latin typeface="Calibri"/>
                <a:cs typeface="Calibri"/>
              </a:rPr>
              <a:t>vi</a:t>
            </a:r>
            <a:r>
              <a:rPr sz="1400" spc="-5" dirty="0">
                <a:latin typeface="Calibri"/>
                <a:cs typeface="Calibri"/>
              </a:rPr>
              <a:t>d</a:t>
            </a:r>
            <a:r>
              <a:rPr sz="1400" spc="-10" dirty="0">
                <a:latin typeface="Calibri"/>
                <a:cs typeface="Calibri"/>
              </a:rPr>
              <a:t>e</a:t>
            </a:r>
            <a:r>
              <a:rPr sz="1400" dirty="0">
                <a:latin typeface="Calibri"/>
                <a:cs typeface="Calibri"/>
              </a:rPr>
              <a:t>s</a:t>
            </a:r>
            <a:r>
              <a:rPr sz="140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30" dirty="0">
                <a:latin typeface="Times New Roman"/>
                <a:cs typeface="Times New Roman"/>
              </a:rPr>
              <a:t> </a:t>
            </a:r>
            <a:r>
              <a:rPr sz="1400" spc="-10" dirty="0">
                <a:latin typeface="Calibri"/>
                <a:cs typeface="Calibri"/>
              </a:rPr>
              <a:t>m</a:t>
            </a:r>
            <a:r>
              <a:rPr sz="1400" dirty="0">
                <a:latin typeface="Calibri"/>
                <a:cs typeface="Calibri"/>
              </a:rPr>
              <a:t>e</a:t>
            </a:r>
            <a:r>
              <a:rPr sz="1400" spc="-10" dirty="0">
                <a:latin typeface="Calibri"/>
                <a:cs typeface="Calibri"/>
              </a:rPr>
              <a:t>ch</a:t>
            </a:r>
            <a:r>
              <a:rPr sz="1400" dirty="0">
                <a:latin typeface="Calibri"/>
                <a:cs typeface="Calibri"/>
              </a:rPr>
              <a:t>a</a:t>
            </a:r>
            <a:r>
              <a:rPr sz="1400" spc="-10" dirty="0">
                <a:latin typeface="Calibri"/>
                <a:cs typeface="Calibri"/>
              </a:rPr>
              <a:t>n</a:t>
            </a:r>
            <a:r>
              <a:rPr sz="1400" dirty="0">
                <a:latin typeface="Calibri"/>
                <a:cs typeface="Calibri"/>
              </a:rPr>
              <a:t>i</a:t>
            </a:r>
            <a:r>
              <a:rPr sz="1400" spc="-5" dirty="0">
                <a:latin typeface="Calibri"/>
                <a:cs typeface="Calibri"/>
              </a:rPr>
              <a:t>s</a:t>
            </a:r>
            <a:r>
              <a:rPr sz="1400" dirty="0">
                <a:latin typeface="Calibri"/>
                <a:cs typeface="Calibri"/>
              </a:rPr>
              <a:t>m</a:t>
            </a:r>
            <a:r>
              <a:rPr sz="1400" spc="-30" dirty="0">
                <a:latin typeface="Times New Roman"/>
                <a:cs typeface="Times New Roman"/>
              </a:rPr>
              <a:t> </a:t>
            </a:r>
            <a:r>
              <a:rPr sz="1400" spc="-10" dirty="0">
                <a:latin typeface="Calibri"/>
                <a:cs typeface="Calibri"/>
              </a:rPr>
              <a:t>n</a:t>
            </a:r>
            <a:r>
              <a:rPr sz="1400" dirty="0">
                <a:latin typeface="Calibri"/>
                <a:cs typeface="Calibri"/>
              </a:rPr>
              <a:t>e</a:t>
            </a:r>
            <a:r>
              <a:rPr sz="1400" spc="-10" dirty="0">
                <a:latin typeface="Calibri"/>
                <a:cs typeface="Calibri"/>
              </a:rPr>
              <a:t>ed</a:t>
            </a:r>
            <a:r>
              <a:rPr sz="1400" dirty="0">
                <a:latin typeface="Calibri"/>
                <a:cs typeface="Calibri"/>
              </a:rPr>
              <a:t>ed</a:t>
            </a:r>
            <a:r>
              <a:rPr sz="1400" spc="-10" dirty="0">
                <a:latin typeface="Times New Roman"/>
                <a:cs typeface="Times New Roman"/>
              </a:rPr>
              <a:t> </a:t>
            </a:r>
            <a:r>
              <a:rPr sz="1400" spc="-15" dirty="0">
                <a:latin typeface="Calibri"/>
                <a:cs typeface="Calibri"/>
              </a:rPr>
              <a:t>t</a:t>
            </a:r>
            <a:r>
              <a:rPr sz="1400" dirty="0">
                <a:latin typeface="Calibri"/>
                <a:cs typeface="Calibri"/>
              </a:rPr>
              <a:t>o</a:t>
            </a:r>
            <a:r>
              <a:rPr sz="1400" spc="-35" dirty="0">
                <a:latin typeface="Times New Roman"/>
                <a:cs typeface="Times New Roman"/>
              </a:rPr>
              <a:t> </a:t>
            </a:r>
            <a:r>
              <a:rPr sz="1400" dirty="0">
                <a:latin typeface="Calibri"/>
                <a:cs typeface="Calibri"/>
              </a:rPr>
              <a:t>a</a:t>
            </a:r>
            <a:r>
              <a:rPr sz="1400" spc="-10" dirty="0">
                <a:latin typeface="Calibri"/>
                <a:cs typeface="Calibri"/>
              </a:rPr>
              <a:t>cc</a:t>
            </a:r>
            <a:r>
              <a:rPr sz="1400" dirty="0">
                <a:latin typeface="Calibri"/>
                <a:cs typeface="Calibri"/>
              </a:rPr>
              <a:t>ess</a:t>
            </a:r>
            <a:r>
              <a:rPr sz="1400" spc="-4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10" dirty="0">
                <a:latin typeface="Calibri"/>
                <a:cs typeface="Calibri"/>
              </a:rPr>
              <a:t>m</a:t>
            </a:r>
            <a:r>
              <a:rPr sz="1400" dirty="0">
                <a:latin typeface="Calibri"/>
                <a:cs typeface="Calibri"/>
              </a:rPr>
              <a:t>.</a:t>
            </a:r>
            <a:endParaRPr sz="1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r>
              <a:rPr spc="-10" dirty="0">
                <a:latin typeface="Calibri"/>
                <a:cs typeface="Calibri"/>
              </a:rPr>
              <a:t>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659" rIns="0" bIns="0" rtlCol="0">
            <a:spAutoFit/>
          </a:bodyPr>
          <a:lstStyle/>
          <a:p>
            <a:pPr marL="2441575">
              <a:lnSpc>
                <a:spcPct val="100000"/>
              </a:lnSpc>
            </a:pPr>
            <a:r>
              <a:rPr sz="4000" b="0" spc="-20" dirty="0">
                <a:solidFill>
                  <a:srgbClr val="000000"/>
                </a:solidFill>
                <a:latin typeface="Calibri"/>
                <a:cs typeface="Calibri"/>
              </a:rPr>
              <a:t>Grid</a:t>
            </a:r>
            <a:r>
              <a:rPr sz="4000" b="0" spc="-100" dirty="0">
                <a:solidFill>
                  <a:srgbClr val="000000"/>
                </a:solidFill>
                <a:latin typeface="Times New Roman"/>
                <a:cs typeface="Times New Roman"/>
              </a:rPr>
              <a:t> </a:t>
            </a:r>
            <a:r>
              <a:rPr sz="4000" b="0" spc="-5" dirty="0">
                <a:solidFill>
                  <a:srgbClr val="000000"/>
                </a:solidFill>
                <a:latin typeface="Calibri"/>
                <a:cs typeface="Calibri"/>
              </a:rPr>
              <a:t>C</a:t>
            </a:r>
            <a:r>
              <a:rPr sz="4000" b="0" spc="10" dirty="0">
                <a:solidFill>
                  <a:srgbClr val="000000"/>
                </a:solidFill>
                <a:latin typeface="Calibri"/>
                <a:cs typeface="Calibri"/>
              </a:rPr>
              <a:t>o</a:t>
            </a:r>
            <a:r>
              <a:rPr sz="4000" b="0" dirty="0">
                <a:solidFill>
                  <a:srgbClr val="000000"/>
                </a:solidFill>
                <a:latin typeface="Calibri"/>
                <a:cs typeface="Calibri"/>
              </a:rPr>
              <a:t>mput</a:t>
            </a:r>
            <a:r>
              <a:rPr sz="4000" b="0" spc="-5"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4" name="object 4"/>
          <p:cNvSpPr txBox="1"/>
          <p:nvPr/>
        </p:nvSpPr>
        <p:spPr>
          <a:xfrm>
            <a:off x="535940" y="914434"/>
            <a:ext cx="8067040" cy="2496185"/>
          </a:xfrm>
          <a:prstGeom prst="rect">
            <a:avLst/>
          </a:prstGeom>
        </p:spPr>
        <p:txBody>
          <a:bodyPr vert="horz" wrap="square" lIns="0" tIns="0" rIns="0" bIns="0" rtlCol="0">
            <a:spAutoFit/>
          </a:bodyPr>
          <a:lstStyle/>
          <a:p>
            <a:pPr marL="1569085">
              <a:lnSpc>
                <a:spcPct val="100000"/>
              </a:lnSpc>
            </a:pPr>
            <a:r>
              <a:rPr sz="1500" dirty="0">
                <a:solidFill>
                  <a:srgbClr val="FF0000"/>
                </a:solidFill>
                <a:latin typeface="Noto Serif"/>
                <a:cs typeface="Noto Serif"/>
              </a:rPr>
              <a:t>When v use</a:t>
            </a:r>
            <a:endParaRPr sz="1500">
              <a:latin typeface="Noto Serif"/>
              <a:cs typeface="Noto Serif"/>
            </a:endParaRPr>
          </a:p>
          <a:p>
            <a:pPr marL="355600" marR="598170" indent="-342900">
              <a:lnSpc>
                <a:spcPts val="1989"/>
              </a:lnSpc>
              <a:spcBef>
                <a:spcPts val="1035"/>
              </a:spcBef>
              <a:buFont typeface="Calibri"/>
              <a:buAutoNum type="arabicPeriod"/>
              <a:tabLst>
                <a:tab pos="321310" algn="l"/>
              </a:tabLst>
            </a:pPr>
            <a:r>
              <a:rPr sz="2000" spc="-5" dirty="0">
                <a:latin typeface="Calibri"/>
                <a:cs typeface="Calibri"/>
              </a:rPr>
              <a:t>Sha</a:t>
            </a:r>
            <a:r>
              <a:rPr sz="2000" spc="-25" dirty="0">
                <a:latin typeface="Calibri"/>
                <a:cs typeface="Calibri"/>
              </a:rPr>
              <a:t>r</a:t>
            </a:r>
            <a:r>
              <a:rPr sz="2000" dirty="0">
                <a:latin typeface="Calibri"/>
                <a:cs typeface="Calibri"/>
              </a:rPr>
              <a:t>e</a:t>
            </a:r>
            <a:r>
              <a:rPr sz="2000" spc="-60" dirty="0">
                <a:latin typeface="Times New Roman"/>
                <a:cs typeface="Times New Roman"/>
              </a:rPr>
              <a:t> </a:t>
            </a:r>
            <a:r>
              <a:rPr sz="2000" dirty="0">
                <a:latin typeface="Calibri"/>
                <a:cs typeface="Calibri"/>
              </a:rPr>
              <a:t>mo</a:t>
            </a:r>
            <a:r>
              <a:rPr sz="2000" spc="-35" dirty="0">
                <a:latin typeface="Calibri"/>
                <a:cs typeface="Calibri"/>
              </a:rPr>
              <a:t>r</a:t>
            </a:r>
            <a:r>
              <a:rPr sz="2000" dirty="0">
                <a:latin typeface="Calibri"/>
                <a:cs typeface="Calibri"/>
              </a:rPr>
              <a:t>e</a:t>
            </a:r>
            <a:r>
              <a:rPr sz="2000" spc="-50" dirty="0">
                <a:latin typeface="Times New Roman"/>
                <a:cs typeface="Times New Roman"/>
              </a:rPr>
              <a:t> </a:t>
            </a:r>
            <a:r>
              <a:rPr sz="2000" dirty="0">
                <a:latin typeface="Calibri"/>
                <a:cs typeface="Calibri"/>
              </a:rPr>
              <a:t>than</a:t>
            </a:r>
            <a:r>
              <a:rPr sz="2000" spc="-50" dirty="0">
                <a:latin typeface="Times New Roman"/>
                <a:cs typeface="Times New Roman"/>
              </a:rPr>
              <a:t> </a:t>
            </a:r>
            <a:r>
              <a:rPr sz="2000" dirty="0">
                <a:latin typeface="Calibri"/>
                <a:cs typeface="Calibri"/>
              </a:rPr>
              <a:t>i</a:t>
            </a:r>
            <a:r>
              <a:rPr sz="2000" spc="-15" dirty="0">
                <a:latin typeface="Calibri"/>
                <a:cs typeface="Calibri"/>
              </a:rPr>
              <a:t>n</a:t>
            </a:r>
            <a:r>
              <a:rPr sz="2000" spc="-40" dirty="0">
                <a:latin typeface="Calibri"/>
                <a:cs typeface="Calibri"/>
              </a:rPr>
              <a:t>f</a:t>
            </a:r>
            <a:r>
              <a:rPr sz="2000" spc="-5" dirty="0">
                <a:latin typeface="Calibri"/>
                <a:cs typeface="Calibri"/>
              </a:rPr>
              <a:t>or</a:t>
            </a:r>
            <a:r>
              <a:rPr sz="2000" spc="-1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on</a:t>
            </a:r>
            <a:r>
              <a:rPr sz="2000" dirty="0">
                <a:latin typeface="Calibri"/>
                <a:cs typeface="Calibri"/>
              </a:rPr>
              <a:t>:</a:t>
            </a:r>
            <a:r>
              <a:rPr sz="2000" spc="-55" dirty="0">
                <a:latin typeface="Times New Roman"/>
                <a:cs typeface="Times New Roman"/>
              </a:rPr>
              <a:t> </a:t>
            </a: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50" dirty="0">
                <a:latin typeface="Times New Roman"/>
                <a:cs typeface="Times New Roman"/>
              </a:rPr>
              <a:t> </a:t>
            </a:r>
            <a:r>
              <a:rPr sz="2000" spc="-15" dirty="0">
                <a:latin typeface="Calibri"/>
                <a:cs typeface="Calibri"/>
              </a:rPr>
              <a:t>c</a:t>
            </a:r>
            <a:r>
              <a:rPr sz="2000" spc="-5" dirty="0">
                <a:latin typeface="Calibri"/>
                <a:cs typeface="Calibri"/>
              </a:rPr>
              <a:t>omput</a:t>
            </a:r>
            <a:r>
              <a:rPr sz="2000" dirty="0">
                <a:latin typeface="Calibri"/>
                <a:cs typeface="Calibri"/>
              </a:rPr>
              <a:t>i</a:t>
            </a:r>
            <a:r>
              <a:rPr sz="2000" spc="-5" dirty="0">
                <a:latin typeface="Calibri"/>
                <a:cs typeface="Calibri"/>
              </a:rPr>
              <a:t>n</a:t>
            </a:r>
            <a:r>
              <a:rPr sz="2000" dirty="0">
                <a:latin typeface="Calibri"/>
                <a:cs typeface="Calibri"/>
              </a:rPr>
              <a:t>g</a:t>
            </a:r>
            <a:r>
              <a:rPr sz="2000" spc="-65" dirty="0">
                <a:latin typeface="Times New Roman"/>
                <a:cs typeface="Times New Roman"/>
              </a:rPr>
              <a:t> </a:t>
            </a:r>
            <a:r>
              <a:rPr sz="2000" spc="-5" dirty="0">
                <a:latin typeface="Calibri"/>
                <a:cs typeface="Calibri"/>
              </a:rPr>
              <a:t>p</a:t>
            </a:r>
            <a:r>
              <a:rPr sz="2000" spc="-10" dirty="0">
                <a:latin typeface="Calibri"/>
                <a:cs typeface="Calibri"/>
              </a:rPr>
              <a:t>o</a:t>
            </a:r>
            <a:r>
              <a:rPr sz="2000" spc="-20" dirty="0">
                <a:latin typeface="Calibri"/>
                <a:cs typeface="Calibri"/>
              </a:rPr>
              <a:t>w</a:t>
            </a:r>
            <a:r>
              <a:rPr sz="2000" dirty="0">
                <a:latin typeface="Calibri"/>
                <a:cs typeface="Calibri"/>
              </a:rPr>
              <a:t>e</a:t>
            </a:r>
            <a:r>
              <a:rPr sz="2000" spc="-175" dirty="0">
                <a:latin typeface="Calibri"/>
                <a:cs typeface="Calibri"/>
              </a:rPr>
              <a:t>r</a:t>
            </a:r>
            <a:r>
              <a:rPr sz="2000" dirty="0">
                <a:latin typeface="Calibri"/>
                <a:cs typeface="Calibri"/>
              </a:rPr>
              <a:t>,</a:t>
            </a:r>
            <a:r>
              <a:rPr sz="2000" spc="-65" dirty="0">
                <a:latin typeface="Times New Roman"/>
                <a:cs typeface="Times New Roman"/>
              </a:rPr>
              <a:t> </a:t>
            </a:r>
            <a:r>
              <a:rPr sz="2000" dirty="0">
                <a:latin typeface="Calibri"/>
                <a:cs typeface="Calibri"/>
              </a:rPr>
              <a:t>appl</a:t>
            </a:r>
            <a:r>
              <a:rPr sz="2000" spc="-10" dirty="0">
                <a:latin typeface="Calibri"/>
                <a:cs typeface="Calibri"/>
              </a:rPr>
              <a:t>ic</a:t>
            </a:r>
            <a:r>
              <a:rPr sz="2000" spc="-25" dirty="0">
                <a:latin typeface="Calibri"/>
                <a:cs typeface="Calibri"/>
              </a:rPr>
              <a:t>a</a:t>
            </a:r>
            <a:r>
              <a:rPr sz="2000" dirty="0">
                <a:latin typeface="Calibri"/>
                <a:cs typeface="Calibri"/>
              </a:rPr>
              <a:t>ti</a:t>
            </a:r>
            <a:r>
              <a:rPr sz="2000" spc="-5" dirty="0">
                <a:latin typeface="Calibri"/>
                <a:cs typeface="Calibri"/>
              </a:rPr>
              <a:t>on</a:t>
            </a:r>
            <a:r>
              <a:rPr sz="2000" dirty="0">
                <a:latin typeface="Calibri"/>
                <a:cs typeface="Calibri"/>
              </a:rPr>
              <a:t>s</a:t>
            </a:r>
            <a:r>
              <a:rPr sz="2000" spc="-50" dirty="0">
                <a:latin typeface="Times New Roman"/>
                <a:cs typeface="Times New Roman"/>
              </a:rPr>
              <a:t> </a:t>
            </a:r>
            <a:r>
              <a:rPr sz="2000" dirty="0">
                <a:latin typeface="Calibri"/>
                <a:cs typeface="Calibri"/>
              </a:rPr>
              <a:t>in</a:t>
            </a:r>
            <a:r>
              <a:rPr sz="2000" dirty="0">
                <a:latin typeface="Times New Roman"/>
                <a:cs typeface="Times New Roman"/>
              </a:rPr>
              <a:t> </a:t>
            </a:r>
            <a:r>
              <a:rPr sz="2000" spc="-5" dirty="0">
                <a:latin typeface="Calibri"/>
                <a:cs typeface="Calibri"/>
              </a:rPr>
              <a:t>d</a:t>
            </a:r>
            <a:r>
              <a:rPr sz="2000" spc="5" dirty="0">
                <a:latin typeface="Calibri"/>
                <a:cs typeface="Calibri"/>
              </a:rPr>
              <a:t>y</a:t>
            </a:r>
            <a:r>
              <a:rPr sz="2000" spc="-5" dirty="0">
                <a:latin typeface="Calibri"/>
                <a:cs typeface="Calibri"/>
              </a:rPr>
              <a:t>nami</a:t>
            </a:r>
            <a:r>
              <a:rPr sz="2000" dirty="0">
                <a:latin typeface="Calibri"/>
                <a:cs typeface="Calibri"/>
              </a:rPr>
              <a:t>c</a:t>
            </a:r>
            <a:r>
              <a:rPr sz="2000" spc="-65" dirty="0">
                <a:latin typeface="Times New Roman"/>
                <a:cs typeface="Times New Roman"/>
              </a:rPr>
              <a:t> </a:t>
            </a:r>
            <a:r>
              <a:rPr sz="2000" dirty="0">
                <a:latin typeface="Calibri"/>
                <a:cs typeface="Calibri"/>
              </a:rPr>
              <a:t>e</a:t>
            </a:r>
            <a:r>
              <a:rPr sz="2000" spc="-35" dirty="0">
                <a:latin typeface="Calibri"/>
                <a:cs typeface="Calibri"/>
              </a:rPr>
              <a:t>n</a:t>
            </a:r>
            <a:r>
              <a:rPr sz="2000" dirty="0">
                <a:latin typeface="Calibri"/>
                <a:cs typeface="Calibri"/>
              </a:rPr>
              <a:t>v</a:t>
            </a:r>
            <a:r>
              <a:rPr sz="2000" spc="-10" dirty="0">
                <a:latin typeface="Calibri"/>
                <a:cs typeface="Calibri"/>
              </a:rPr>
              <a:t>i</a:t>
            </a:r>
            <a:r>
              <a:rPr sz="2000" spc="-40" dirty="0">
                <a:latin typeface="Calibri"/>
                <a:cs typeface="Calibri"/>
              </a:rPr>
              <a:t>r</a:t>
            </a:r>
            <a:r>
              <a:rPr sz="2000" spc="-5" dirty="0">
                <a:latin typeface="Calibri"/>
                <a:cs typeface="Calibri"/>
              </a:rPr>
              <a:t>onme</a:t>
            </a:r>
            <a:r>
              <a:rPr sz="2000" spc="-25" dirty="0">
                <a:latin typeface="Calibri"/>
                <a:cs typeface="Calibri"/>
              </a:rPr>
              <a:t>n</a:t>
            </a:r>
            <a:r>
              <a:rPr sz="2000" dirty="0">
                <a:latin typeface="Calibri"/>
                <a:cs typeface="Calibri"/>
              </a:rPr>
              <a:t>t,</a:t>
            </a:r>
            <a:r>
              <a:rPr sz="2000" spc="-35" dirty="0">
                <a:latin typeface="Times New Roman"/>
                <a:cs typeface="Times New Roman"/>
              </a:rPr>
              <a:t> </a:t>
            </a:r>
            <a:r>
              <a:rPr sz="2000" dirty="0">
                <a:latin typeface="Calibri"/>
                <a:cs typeface="Calibri"/>
              </a:rPr>
              <a:t>mu</a:t>
            </a:r>
            <a:r>
              <a:rPr sz="2000" spc="-10" dirty="0">
                <a:latin typeface="Calibri"/>
                <a:cs typeface="Calibri"/>
              </a:rPr>
              <a:t>l</a:t>
            </a:r>
            <a:r>
              <a:rPr sz="2000" dirty="0">
                <a:latin typeface="Calibri"/>
                <a:cs typeface="Calibri"/>
              </a:rPr>
              <a:t>ti</a:t>
            </a:r>
            <a:r>
              <a:rPr sz="2000" spc="-5" dirty="0">
                <a:latin typeface="Calibri"/>
                <a:cs typeface="Calibri"/>
              </a:rPr>
              <a:t>-</a:t>
            </a:r>
            <a:r>
              <a:rPr sz="2000" dirty="0">
                <a:latin typeface="Calibri"/>
                <a:cs typeface="Calibri"/>
              </a:rPr>
              <a:t>i</a:t>
            </a:r>
            <a:r>
              <a:rPr sz="2000" spc="-5" dirty="0">
                <a:latin typeface="Calibri"/>
                <a:cs typeface="Calibri"/>
              </a:rPr>
              <a:t>n</a:t>
            </a:r>
            <a:r>
              <a:rPr sz="2000" spc="-30" dirty="0">
                <a:latin typeface="Calibri"/>
                <a:cs typeface="Calibri"/>
              </a:rPr>
              <a:t>s</a:t>
            </a:r>
            <a:r>
              <a:rPr sz="2000" dirty="0">
                <a:latin typeface="Calibri"/>
                <a:cs typeface="Calibri"/>
              </a:rPr>
              <a:t>tituti</a:t>
            </a:r>
            <a:r>
              <a:rPr sz="2000" spc="-5" dirty="0">
                <a:latin typeface="Calibri"/>
                <a:cs typeface="Calibri"/>
              </a:rPr>
              <a:t>ona</a:t>
            </a:r>
            <a:r>
              <a:rPr sz="2000" dirty="0">
                <a:latin typeface="Calibri"/>
                <a:cs typeface="Calibri"/>
              </a:rPr>
              <a:t>l,</a:t>
            </a:r>
            <a:r>
              <a:rPr sz="2000" spc="-25" dirty="0">
                <a:latin typeface="Times New Roman"/>
                <a:cs typeface="Times New Roman"/>
              </a:rPr>
              <a:t> </a:t>
            </a:r>
            <a:r>
              <a:rPr sz="2000" dirty="0">
                <a:latin typeface="Calibri"/>
                <a:cs typeface="Calibri"/>
              </a:rPr>
              <a:t>v</a:t>
            </a:r>
            <a:r>
              <a:rPr sz="2000" spc="-10" dirty="0">
                <a:latin typeface="Calibri"/>
                <a:cs typeface="Calibri"/>
              </a:rPr>
              <a:t>i</a:t>
            </a:r>
            <a:r>
              <a:rPr sz="2000" dirty="0">
                <a:latin typeface="Calibri"/>
                <a:cs typeface="Calibri"/>
              </a:rPr>
              <a:t>rtual</a:t>
            </a:r>
            <a:r>
              <a:rPr sz="2000" spc="-40" dirty="0">
                <a:latin typeface="Times New Roman"/>
                <a:cs typeface="Times New Roman"/>
              </a:rPr>
              <a:t> </a:t>
            </a:r>
            <a:r>
              <a:rPr sz="2000" spc="-5" dirty="0">
                <a:latin typeface="Calibri"/>
                <a:cs typeface="Calibri"/>
              </a:rPr>
              <a:t>o</a:t>
            </a:r>
            <a:r>
              <a:rPr sz="2000" spc="-30" dirty="0">
                <a:latin typeface="Calibri"/>
                <a:cs typeface="Calibri"/>
              </a:rPr>
              <a:t>r</a:t>
            </a:r>
            <a:r>
              <a:rPr sz="2000" spc="-35" dirty="0">
                <a:latin typeface="Calibri"/>
                <a:cs typeface="Calibri"/>
              </a:rPr>
              <a:t>g</a:t>
            </a:r>
            <a:r>
              <a:rPr sz="2000" dirty="0">
                <a:latin typeface="Calibri"/>
                <a:cs typeface="Calibri"/>
              </a:rPr>
              <a:t>ani</a:t>
            </a:r>
            <a:r>
              <a:rPr sz="2000" spc="-40" dirty="0">
                <a:latin typeface="Calibri"/>
                <a:cs typeface="Calibri"/>
              </a:rPr>
              <a:t>z</a:t>
            </a:r>
            <a:r>
              <a:rPr sz="2000" spc="-25" dirty="0">
                <a:latin typeface="Calibri"/>
                <a:cs typeface="Calibri"/>
              </a:rPr>
              <a:t>a</a:t>
            </a:r>
            <a:r>
              <a:rPr sz="2000" dirty="0">
                <a:latin typeface="Calibri"/>
                <a:cs typeface="Calibri"/>
              </a:rPr>
              <a:t>ti</a:t>
            </a:r>
            <a:r>
              <a:rPr sz="2000" spc="-5" dirty="0">
                <a:latin typeface="Calibri"/>
                <a:cs typeface="Calibri"/>
              </a:rPr>
              <a:t>ons</a:t>
            </a:r>
            <a:endParaRPr sz="2000">
              <a:latin typeface="Calibri"/>
              <a:cs typeface="Calibri"/>
            </a:endParaRPr>
          </a:p>
          <a:p>
            <a:pPr marL="262890" indent="-250190">
              <a:lnSpc>
                <a:spcPts val="2365"/>
              </a:lnSpc>
              <a:spcBef>
                <a:spcPts val="375"/>
              </a:spcBef>
              <a:buFont typeface="Calibri"/>
              <a:buAutoNum type="arabicPeriod"/>
              <a:tabLst>
                <a:tab pos="263525" algn="l"/>
              </a:tabLst>
            </a:pPr>
            <a:r>
              <a:rPr sz="2000" spc="-65" dirty="0">
                <a:latin typeface="Calibri"/>
                <a:cs typeface="Calibri"/>
              </a:rPr>
              <a:t>E</a:t>
            </a:r>
            <a:r>
              <a:rPr sz="2000" spc="-25" dirty="0">
                <a:latin typeface="Calibri"/>
                <a:cs typeface="Calibri"/>
              </a:rPr>
              <a:t>f</a:t>
            </a:r>
            <a:r>
              <a:rPr sz="2000" spc="-5" dirty="0">
                <a:latin typeface="Calibri"/>
                <a:cs typeface="Calibri"/>
              </a:rPr>
              <a:t>f</a:t>
            </a:r>
            <a:r>
              <a:rPr sz="2000" dirty="0">
                <a:latin typeface="Calibri"/>
                <a:cs typeface="Calibri"/>
              </a:rPr>
              <a:t>ici</a:t>
            </a:r>
            <a:r>
              <a:rPr sz="2000" spc="-10" dirty="0">
                <a:latin typeface="Calibri"/>
                <a:cs typeface="Calibri"/>
              </a:rPr>
              <a:t>e</a:t>
            </a:r>
            <a:r>
              <a:rPr sz="2000" spc="-25" dirty="0">
                <a:latin typeface="Calibri"/>
                <a:cs typeface="Calibri"/>
              </a:rPr>
              <a:t>n</a:t>
            </a:r>
            <a:r>
              <a:rPr sz="2000" dirty="0">
                <a:latin typeface="Calibri"/>
                <a:cs typeface="Calibri"/>
              </a:rPr>
              <a:t>t</a:t>
            </a:r>
            <a:r>
              <a:rPr sz="2000" spc="-50" dirty="0">
                <a:latin typeface="Times New Roman"/>
                <a:cs typeface="Times New Roman"/>
              </a:rPr>
              <a:t> </a:t>
            </a:r>
            <a:r>
              <a:rPr sz="2000" spc="5" dirty="0">
                <a:latin typeface="Calibri"/>
                <a:cs typeface="Calibri"/>
              </a:rPr>
              <a:t>u</a:t>
            </a:r>
            <a:r>
              <a:rPr sz="2000" spc="-5" dirty="0">
                <a:latin typeface="Calibri"/>
                <a:cs typeface="Calibri"/>
              </a:rPr>
              <a:t>s</a:t>
            </a:r>
            <a:r>
              <a:rPr sz="2000" dirty="0">
                <a:latin typeface="Calibri"/>
                <a:cs typeface="Calibri"/>
              </a:rPr>
              <a:t>e</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spc="-30" dirty="0">
                <a:latin typeface="Calibri"/>
                <a:cs typeface="Calibri"/>
              </a:rPr>
              <a:t>r</a:t>
            </a:r>
            <a:r>
              <a:rPr sz="2000" dirty="0">
                <a:latin typeface="Calibri"/>
                <a:cs typeface="Calibri"/>
              </a:rPr>
              <a:t>esou</a:t>
            </a:r>
            <a:r>
              <a:rPr sz="2000" spc="-35" dirty="0">
                <a:latin typeface="Calibri"/>
                <a:cs typeface="Calibri"/>
              </a:rPr>
              <a:t>r</a:t>
            </a:r>
            <a:r>
              <a:rPr sz="2000" dirty="0">
                <a:latin typeface="Calibri"/>
                <a:cs typeface="Calibri"/>
              </a:rPr>
              <a:t>ces</a:t>
            </a:r>
            <a:r>
              <a:rPr sz="2000" spc="-50" dirty="0">
                <a:latin typeface="Times New Roman"/>
                <a:cs typeface="Times New Roman"/>
              </a:rPr>
              <a:t> </a:t>
            </a:r>
            <a:r>
              <a:rPr sz="2000" spc="-25" dirty="0">
                <a:latin typeface="Calibri"/>
                <a:cs typeface="Calibri"/>
              </a:rPr>
              <a:t>a</a:t>
            </a:r>
            <a:r>
              <a:rPr sz="2000" dirty="0">
                <a:latin typeface="Calibri"/>
                <a:cs typeface="Calibri"/>
              </a:rPr>
              <a:t>t</a:t>
            </a:r>
            <a:r>
              <a:rPr sz="2000" spc="-35" dirty="0">
                <a:latin typeface="Times New Roman"/>
                <a:cs typeface="Times New Roman"/>
              </a:rPr>
              <a:t> </a:t>
            </a:r>
            <a:r>
              <a:rPr sz="2000" dirty="0">
                <a:latin typeface="Calibri"/>
                <a:cs typeface="Calibri"/>
              </a:rPr>
              <a:t>ma</a:t>
            </a:r>
            <a:r>
              <a:rPr sz="2000" spc="-40" dirty="0">
                <a:latin typeface="Calibri"/>
                <a:cs typeface="Calibri"/>
              </a:rPr>
              <a:t>n</a:t>
            </a:r>
            <a:r>
              <a:rPr sz="2000" dirty="0">
                <a:latin typeface="Calibri"/>
                <a:cs typeface="Calibri"/>
              </a:rPr>
              <a:t>y</a:t>
            </a:r>
            <a:r>
              <a:rPr sz="2000" spc="-65" dirty="0">
                <a:latin typeface="Times New Roman"/>
                <a:cs typeface="Times New Roman"/>
              </a:rPr>
              <a:t> </a:t>
            </a:r>
            <a:r>
              <a:rPr sz="2000" dirty="0">
                <a:latin typeface="Calibri"/>
                <a:cs typeface="Calibri"/>
              </a:rPr>
              <a:t>i</a:t>
            </a:r>
            <a:r>
              <a:rPr sz="2000" spc="-5" dirty="0">
                <a:latin typeface="Calibri"/>
                <a:cs typeface="Calibri"/>
              </a:rPr>
              <a:t>n</a:t>
            </a:r>
            <a:r>
              <a:rPr sz="2000" spc="-30" dirty="0">
                <a:latin typeface="Calibri"/>
                <a:cs typeface="Calibri"/>
              </a:rPr>
              <a:t>s</a:t>
            </a:r>
            <a:r>
              <a:rPr sz="2000" dirty="0">
                <a:latin typeface="Calibri"/>
                <a:cs typeface="Calibri"/>
              </a:rPr>
              <a:t>titu</a:t>
            </a:r>
            <a:r>
              <a:rPr sz="2000" spc="-25" dirty="0">
                <a:latin typeface="Calibri"/>
                <a:cs typeface="Calibri"/>
              </a:rPr>
              <a:t>t</a:t>
            </a:r>
            <a:r>
              <a:rPr sz="2000" dirty="0">
                <a:latin typeface="Calibri"/>
                <a:cs typeface="Calibri"/>
              </a:rPr>
              <a:t>es.</a:t>
            </a:r>
            <a:r>
              <a:rPr sz="2000" spc="-30" dirty="0">
                <a:latin typeface="Times New Roman"/>
                <a:cs typeface="Times New Roman"/>
              </a:rPr>
              <a:t> </a:t>
            </a:r>
            <a:r>
              <a:rPr sz="2000" spc="-40" dirty="0">
                <a:latin typeface="Calibri"/>
                <a:cs typeface="Calibri"/>
              </a:rPr>
              <a:t>P</a:t>
            </a:r>
            <a:r>
              <a:rPr sz="2000" dirty="0">
                <a:latin typeface="Calibri"/>
                <a:cs typeface="Calibri"/>
              </a:rPr>
              <a:t>eop</a:t>
            </a:r>
            <a:r>
              <a:rPr sz="2000" spc="-5" dirty="0">
                <a:latin typeface="Calibri"/>
                <a:cs typeface="Calibri"/>
              </a:rPr>
              <a:t>l</a:t>
            </a:r>
            <a:r>
              <a:rPr sz="2000" dirty="0">
                <a:latin typeface="Calibri"/>
                <a:cs typeface="Calibri"/>
              </a:rPr>
              <a:t>e</a:t>
            </a:r>
            <a:r>
              <a:rPr sz="2000" spc="-50" dirty="0">
                <a:latin typeface="Times New Roman"/>
                <a:cs typeface="Times New Roman"/>
              </a:rPr>
              <a:t> </a:t>
            </a:r>
            <a:r>
              <a:rPr sz="2000" spc="-5" dirty="0">
                <a:latin typeface="Calibri"/>
                <a:cs typeface="Calibri"/>
              </a:rPr>
              <a:t>f</a:t>
            </a:r>
            <a:r>
              <a:rPr sz="2000" spc="-40" dirty="0">
                <a:latin typeface="Calibri"/>
                <a:cs typeface="Calibri"/>
              </a:rPr>
              <a:t>r</a:t>
            </a:r>
            <a:r>
              <a:rPr sz="2000" spc="-5" dirty="0">
                <a:latin typeface="Calibri"/>
                <a:cs typeface="Calibri"/>
              </a:rPr>
              <a:t>o</a:t>
            </a:r>
            <a:r>
              <a:rPr sz="2000" dirty="0">
                <a:latin typeface="Calibri"/>
                <a:cs typeface="Calibri"/>
              </a:rPr>
              <a:t>m</a:t>
            </a:r>
            <a:r>
              <a:rPr sz="2000" spc="-50" dirty="0">
                <a:latin typeface="Times New Roman"/>
                <a:cs typeface="Times New Roman"/>
              </a:rPr>
              <a:t> </a:t>
            </a:r>
            <a:r>
              <a:rPr sz="2000" spc="-10" dirty="0">
                <a:latin typeface="Calibri"/>
                <a:cs typeface="Calibri"/>
              </a:rPr>
              <a:t>m</a:t>
            </a:r>
            <a:r>
              <a:rPr sz="2000" dirty="0">
                <a:latin typeface="Calibri"/>
                <a:cs typeface="Calibri"/>
              </a:rPr>
              <a:t>a</a:t>
            </a:r>
            <a:r>
              <a:rPr sz="2000" spc="-35" dirty="0">
                <a:latin typeface="Calibri"/>
                <a:cs typeface="Calibri"/>
              </a:rPr>
              <a:t>n</a:t>
            </a:r>
            <a:r>
              <a:rPr sz="2000" dirty="0">
                <a:latin typeface="Calibri"/>
                <a:cs typeface="Calibri"/>
              </a:rPr>
              <a:t>y</a:t>
            </a:r>
            <a:r>
              <a:rPr sz="2000" spc="-65" dirty="0">
                <a:latin typeface="Times New Roman"/>
                <a:cs typeface="Times New Roman"/>
              </a:rPr>
              <a:t> </a:t>
            </a:r>
            <a:r>
              <a:rPr sz="2000" dirty="0">
                <a:latin typeface="Calibri"/>
                <a:cs typeface="Calibri"/>
              </a:rPr>
              <a:t>i</a:t>
            </a:r>
            <a:r>
              <a:rPr sz="2000" spc="-5" dirty="0">
                <a:latin typeface="Calibri"/>
                <a:cs typeface="Calibri"/>
              </a:rPr>
              <a:t>n</a:t>
            </a:r>
            <a:r>
              <a:rPr sz="2000" spc="-30" dirty="0">
                <a:latin typeface="Calibri"/>
                <a:cs typeface="Calibri"/>
              </a:rPr>
              <a:t>s</a:t>
            </a:r>
            <a:r>
              <a:rPr sz="2000" dirty="0">
                <a:latin typeface="Calibri"/>
                <a:cs typeface="Calibri"/>
              </a:rPr>
              <a:t>tituti</a:t>
            </a:r>
            <a:r>
              <a:rPr sz="2000" spc="-5" dirty="0">
                <a:latin typeface="Calibri"/>
                <a:cs typeface="Calibri"/>
              </a:rPr>
              <a:t>ons</a:t>
            </a:r>
            <a:endParaRPr sz="2000">
              <a:latin typeface="Calibri"/>
              <a:cs typeface="Calibri"/>
            </a:endParaRPr>
          </a:p>
          <a:p>
            <a:pPr marL="355600">
              <a:lnSpc>
                <a:spcPts val="2365"/>
              </a:lnSpc>
            </a:pPr>
            <a:r>
              <a:rPr sz="2000" spc="-30" dirty="0">
                <a:latin typeface="Calibri"/>
                <a:cs typeface="Calibri"/>
              </a:rPr>
              <a:t>w</a:t>
            </a:r>
            <a:r>
              <a:rPr sz="2000" spc="-5" dirty="0">
                <a:latin typeface="Calibri"/>
                <a:cs typeface="Calibri"/>
              </a:rPr>
              <a:t>ork</a:t>
            </a:r>
            <a:r>
              <a:rPr sz="2000" dirty="0">
                <a:latin typeface="Calibri"/>
                <a:cs typeface="Calibri"/>
              </a:rPr>
              <a:t>i</a:t>
            </a:r>
            <a:r>
              <a:rPr sz="2000" spc="-5" dirty="0">
                <a:latin typeface="Calibri"/>
                <a:cs typeface="Calibri"/>
              </a:rPr>
              <a:t>n</a:t>
            </a:r>
            <a:r>
              <a:rPr sz="2000" dirty="0">
                <a:latin typeface="Calibri"/>
                <a:cs typeface="Calibri"/>
              </a:rPr>
              <a:t>g</a:t>
            </a:r>
            <a:r>
              <a:rPr sz="2000" spc="-60" dirty="0">
                <a:latin typeface="Times New Roman"/>
                <a:cs typeface="Times New Roman"/>
              </a:rPr>
              <a:t> </a:t>
            </a:r>
            <a:r>
              <a:rPr sz="2000" spc="-25" dirty="0">
                <a:latin typeface="Calibri"/>
                <a:cs typeface="Calibri"/>
              </a:rPr>
              <a:t>t</a:t>
            </a:r>
            <a:r>
              <a:rPr sz="2000" dirty="0">
                <a:latin typeface="Calibri"/>
                <a:cs typeface="Calibri"/>
              </a:rPr>
              <a:t>o</a:t>
            </a:r>
            <a:r>
              <a:rPr sz="2000" spc="-60" dirty="0">
                <a:latin typeface="Times New Roman"/>
                <a:cs typeface="Times New Roman"/>
              </a:rPr>
              <a:t> </a:t>
            </a:r>
            <a:r>
              <a:rPr sz="2000" spc="-5" dirty="0">
                <a:latin typeface="Calibri"/>
                <a:cs typeface="Calibri"/>
              </a:rPr>
              <a:t>so</a:t>
            </a:r>
            <a:r>
              <a:rPr sz="2000" spc="-15" dirty="0">
                <a:latin typeface="Calibri"/>
                <a:cs typeface="Calibri"/>
              </a:rPr>
              <a:t>l</a:t>
            </a:r>
            <a:r>
              <a:rPr sz="2000" spc="-30" dirty="0">
                <a:latin typeface="Calibri"/>
                <a:cs typeface="Calibri"/>
              </a:rPr>
              <a:t>v</a:t>
            </a:r>
            <a:r>
              <a:rPr sz="2000" dirty="0">
                <a:latin typeface="Calibri"/>
                <a:cs typeface="Calibri"/>
              </a:rPr>
              <a:t>e</a:t>
            </a:r>
            <a:r>
              <a:rPr sz="2000" spc="-40" dirty="0">
                <a:latin typeface="Times New Roman"/>
                <a:cs typeface="Times New Roman"/>
              </a:rPr>
              <a:t> </a:t>
            </a:r>
            <a:r>
              <a:rPr sz="2000" dirty="0">
                <a:latin typeface="Calibri"/>
                <a:cs typeface="Calibri"/>
              </a:rPr>
              <a:t>a</a:t>
            </a:r>
            <a:r>
              <a:rPr sz="2000" spc="-50" dirty="0">
                <a:latin typeface="Times New Roman"/>
                <a:cs typeface="Times New Roman"/>
              </a:rPr>
              <a:t> </a:t>
            </a:r>
            <a:r>
              <a:rPr sz="2000" spc="-10" dirty="0">
                <a:latin typeface="Calibri"/>
                <a:cs typeface="Calibri"/>
              </a:rPr>
              <a:t>c</a:t>
            </a:r>
            <a:r>
              <a:rPr sz="2000" spc="-5" dirty="0">
                <a:latin typeface="Calibri"/>
                <a:cs typeface="Calibri"/>
              </a:rPr>
              <a:t>o</a:t>
            </a:r>
            <a:r>
              <a:rPr sz="2000" spc="-10" dirty="0">
                <a:latin typeface="Calibri"/>
                <a:cs typeface="Calibri"/>
              </a:rPr>
              <a:t>mm</a:t>
            </a:r>
            <a:r>
              <a:rPr sz="2000" spc="-5" dirty="0">
                <a:latin typeface="Calibri"/>
                <a:cs typeface="Calibri"/>
              </a:rPr>
              <a:t>o</a:t>
            </a:r>
            <a:r>
              <a:rPr sz="2000" dirty="0">
                <a:latin typeface="Calibri"/>
                <a:cs typeface="Calibri"/>
              </a:rPr>
              <a:t>n</a:t>
            </a:r>
            <a:r>
              <a:rPr sz="2000" spc="-70" dirty="0">
                <a:latin typeface="Times New Roman"/>
                <a:cs typeface="Times New Roman"/>
              </a:rPr>
              <a:t> </a:t>
            </a:r>
            <a:r>
              <a:rPr sz="2000" spc="-5" dirty="0">
                <a:latin typeface="Calibri"/>
                <a:cs typeface="Calibri"/>
              </a:rPr>
              <a:t>p</a:t>
            </a:r>
            <a:r>
              <a:rPr sz="2000" spc="-40" dirty="0">
                <a:latin typeface="Calibri"/>
                <a:cs typeface="Calibri"/>
              </a:rPr>
              <a:t>r</a:t>
            </a:r>
            <a:r>
              <a:rPr sz="2000" spc="-5" dirty="0">
                <a:latin typeface="Calibri"/>
                <a:cs typeface="Calibri"/>
              </a:rPr>
              <a:t>ob</a:t>
            </a:r>
            <a:r>
              <a:rPr sz="2000" dirty="0">
                <a:latin typeface="Calibri"/>
                <a:cs typeface="Calibri"/>
              </a:rPr>
              <a:t>l</a:t>
            </a:r>
            <a:r>
              <a:rPr sz="2000" spc="-10" dirty="0">
                <a:latin typeface="Calibri"/>
                <a:cs typeface="Calibri"/>
              </a:rPr>
              <a:t>e</a:t>
            </a:r>
            <a:r>
              <a:rPr sz="2000" dirty="0">
                <a:latin typeface="Calibri"/>
                <a:cs typeface="Calibri"/>
              </a:rPr>
              <a:t>m</a:t>
            </a:r>
            <a:r>
              <a:rPr sz="2000" spc="-55" dirty="0">
                <a:latin typeface="Times New Roman"/>
                <a:cs typeface="Times New Roman"/>
              </a:rPr>
              <a:t> </a:t>
            </a:r>
            <a:r>
              <a:rPr sz="2000" dirty="0">
                <a:latin typeface="Calibri"/>
                <a:cs typeface="Calibri"/>
              </a:rPr>
              <a:t>(</a:t>
            </a:r>
            <a:r>
              <a:rPr sz="2000" spc="-10" dirty="0">
                <a:latin typeface="Calibri"/>
                <a:cs typeface="Calibri"/>
              </a:rPr>
              <a:t>v</a:t>
            </a:r>
            <a:r>
              <a:rPr sz="2000" dirty="0">
                <a:latin typeface="Calibri"/>
                <a:cs typeface="Calibri"/>
              </a:rPr>
              <a:t>i</a:t>
            </a:r>
            <a:r>
              <a:rPr sz="2000" spc="-10" dirty="0">
                <a:latin typeface="Calibri"/>
                <a:cs typeface="Calibri"/>
              </a:rPr>
              <a:t>r</a:t>
            </a:r>
            <a:r>
              <a:rPr sz="2000" dirty="0">
                <a:latin typeface="Calibri"/>
                <a:cs typeface="Calibri"/>
              </a:rPr>
              <a:t>tual</a:t>
            </a:r>
            <a:r>
              <a:rPr sz="2000" spc="-40" dirty="0">
                <a:latin typeface="Times New Roman"/>
                <a:cs typeface="Times New Roman"/>
              </a:rPr>
              <a:t> </a:t>
            </a:r>
            <a:r>
              <a:rPr sz="2000" spc="-5" dirty="0">
                <a:latin typeface="Calibri"/>
                <a:cs typeface="Calibri"/>
              </a:rPr>
              <a:t>o</a:t>
            </a:r>
            <a:r>
              <a:rPr sz="2000" spc="-30" dirty="0">
                <a:latin typeface="Calibri"/>
                <a:cs typeface="Calibri"/>
              </a:rPr>
              <a:t>r</a:t>
            </a:r>
            <a:r>
              <a:rPr sz="2000" spc="-35" dirty="0">
                <a:latin typeface="Calibri"/>
                <a:cs typeface="Calibri"/>
              </a:rPr>
              <a:t>g</a:t>
            </a:r>
            <a:r>
              <a:rPr sz="2000" dirty="0">
                <a:latin typeface="Calibri"/>
                <a:cs typeface="Calibri"/>
              </a:rPr>
              <a:t>ani</a:t>
            </a:r>
            <a:r>
              <a:rPr sz="2000" spc="-10" dirty="0">
                <a:latin typeface="Calibri"/>
                <a:cs typeface="Calibri"/>
              </a:rPr>
              <a:t>s</a:t>
            </a:r>
            <a:r>
              <a:rPr sz="2000" spc="-25" dirty="0">
                <a:latin typeface="Calibri"/>
                <a:cs typeface="Calibri"/>
              </a:rPr>
              <a:t>a</a:t>
            </a:r>
            <a:r>
              <a:rPr sz="2000" dirty="0">
                <a:latin typeface="Calibri"/>
                <a:cs typeface="Calibri"/>
              </a:rPr>
              <a:t>ti</a:t>
            </a:r>
            <a:r>
              <a:rPr sz="2000" spc="-10" dirty="0">
                <a:latin typeface="Calibri"/>
                <a:cs typeface="Calibri"/>
              </a:rPr>
              <a:t>o</a:t>
            </a:r>
            <a:r>
              <a:rPr sz="2000" spc="-5" dirty="0">
                <a:latin typeface="Calibri"/>
                <a:cs typeface="Calibri"/>
              </a:rPr>
              <a:t>n</a:t>
            </a:r>
            <a:r>
              <a:rPr sz="2000" dirty="0">
                <a:latin typeface="Calibri"/>
                <a:cs typeface="Calibri"/>
              </a:rPr>
              <a:t>).</a:t>
            </a:r>
            <a:endParaRPr sz="2000">
              <a:latin typeface="Calibri"/>
              <a:cs typeface="Calibri"/>
            </a:endParaRPr>
          </a:p>
          <a:p>
            <a:pPr marL="262890" indent="-250190">
              <a:lnSpc>
                <a:spcPct val="100000"/>
              </a:lnSpc>
              <a:spcBef>
                <a:spcPts val="405"/>
              </a:spcBef>
              <a:buFont typeface="Calibri"/>
              <a:buAutoNum type="arabicPeriod" startAt="3"/>
              <a:tabLst>
                <a:tab pos="263525" algn="l"/>
              </a:tabLst>
            </a:pPr>
            <a:r>
              <a:rPr sz="2000" spc="-10" dirty="0">
                <a:latin typeface="Calibri"/>
                <a:cs typeface="Calibri"/>
              </a:rPr>
              <a:t>J</a:t>
            </a:r>
            <a:r>
              <a:rPr sz="2000" spc="-5" dirty="0">
                <a:latin typeface="Calibri"/>
                <a:cs typeface="Calibri"/>
              </a:rPr>
              <a:t>o</a:t>
            </a:r>
            <a:r>
              <a:rPr sz="2000" dirty="0">
                <a:latin typeface="Calibri"/>
                <a:cs typeface="Calibri"/>
              </a:rPr>
              <a:t>in</a:t>
            </a:r>
            <a:r>
              <a:rPr sz="2000" spc="-60" dirty="0">
                <a:latin typeface="Times New Roman"/>
                <a:cs typeface="Times New Roman"/>
              </a:rPr>
              <a:t> </a:t>
            </a:r>
            <a:r>
              <a:rPr sz="2000" dirty="0">
                <a:latin typeface="Calibri"/>
                <a:cs typeface="Calibri"/>
              </a:rPr>
              <a:t>l</a:t>
            </a:r>
            <a:r>
              <a:rPr sz="2000" spc="-5" dirty="0">
                <a:latin typeface="Calibri"/>
                <a:cs typeface="Calibri"/>
              </a:rPr>
              <a:t>o</a:t>
            </a:r>
            <a:r>
              <a:rPr sz="2000" spc="-15" dirty="0">
                <a:latin typeface="Calibri"/>
                <a:cs typeface="Calibri"/>
              </a:rPr>
              <a:t>c</a:t>
            </a:r>
            <a:r>
              <a:rPr sz="2000" dirty="0">
                <a:latin typeface="Calibri"/>
                <a:cs typeface="Calibri"/>
              </a:rPr>
              <a:t>al</a:t>
            </a:r>
            <a:r>
              <a:rPr sz="2000" spc="-60" dirty="0">
                <a:latin typeface="Times New Roman"/>
                <a:cs typeface="Times New Roman"/>
              </a:rPr>
              <a:t> </a:t>
            </a:r>
            <a:r>
              <a:rPr sz="2000" spc="-10" dirty="0">
                <a:latin typeface="Calibri"/>
                <a:cs typeface="Calibri"/>
              </a:rPr>
              <a:t>c</a:t>
            </a:r>
            <a:r>
              <a:rPr sz="2000" spc="-5" dirty="0">
                <a:latin typeface="Calibri"/>
                <a:cs typeface="Calibri"/>
              </a:rPr>
              <a:t>om</a:t>
            </a:r>
            <a:r>
              <a:rPr sz="2000" spc="-10" dirty="0">
                <a:latin typeface="Calibri"/>
                <a:cs typeface="Calibri"/>
              </a:rPr>
              <a:t>m</a:t>
            </a:r>
            <a:r>
              <a:rPr sz="2000" spc="-5" dirty="0">
                <a:latin typeface="Calibri"/>
                <a:cs typeface="Calibri"/>
              </a:rPr>
              <a:t>u</a:t>
            </a:r>
            <a:r>
              <a:rPr sz="2000" spc="5" dirty="0">
                <a:latin typeface="Calibri"/>
                <a:cs typeface="Calibri"/>
              </a:rPr>
              <a:t>n</a:t>
            </a:r>
            <a:r>
              <a:rPr sz="2000" dirty="0">
                <a:latin typeface="Calibri"/>
                <a:cs typeface="Calibri"/>
              </a:rPr>
              <a:t>it</a:t>
            </a:r>
            <a:r>
              <a:rPr sz="2000" spc="-10" dirty="0">
                <a:latin typeface="Calibri"/>
                <a:cs typeface="Calibri"/>
              </a:rPr>
              <a:t>i</a:t>
            </a:r>
            <a:r>
              <a:rPr sz="2000" dirty="0">
                <a:latin typeface="Calibri"/>
                <a:cs typeface="Calibri"/>
              </a:rPr>
              <a:t>es.</a:t>
            </a:r>
            <a:endParaRPr sz="2000">
              <a:latin typeface="Calibri"/>
              <a:cs typeface="Calibri"/>
            </a:endParaRPr>
          </a:p>
          <a:p>
            <a:pPr marL="355600" marR="5080" indent="-342900">
              <a:lnSpc>
                <a:spcPts val="2330"/>
              </a:lnSpc>
              <a:spcBef>
                <a:spcPts val="545"/>
              </a:spcBef>
              <a:buFont typeface="Calibri"/>
              <a:buAutoNum type="arabicPeriod" startAt="3"/>
              <a:tabLst>
                <a:tab pos="263525" algn="l"/>
              </a:tabLst>
            </a:pPr>
            <a:r>
              <a:rPr sz="2000" spc="-10" dirty="0">
                <a:latin typeface="Calibri"/>
                <a:cs typeface="Calibri"/>
              </a:rPr>
              <a:t>I</a:t>
            </a:r>
            <a:r>
              <a:rPr sz="2000" spc="-25" dirty="0">
                <a:latin typeface="Calibri"/>
                <a:cs typeface="Calibri"/>
              </a:rPr>
              <a:t>nt</a:t>
            </a:r>
            <a:r>
              <a:rPr sz="2000" dirty="0">
                <a:latin typeface="Calibri"/>
                <a:cs typeface="Calibri"/>
              </a:rPr>
              <a:t>e</a:t>
            </a:r>
            <a:r>
              <a:rPr sz="2000" spc="-45" dirty="0">
                <a:latin typeface="Calibri"/>
                <a:cs typeface="Calibri"/>
              </a:rPr>
              <a:t>r</a:t>
            </a:r>
            <a:r>
              <a:rPr sz="2000" dirty="0">
                <a:latin typeface="Calibri"/>
                <a:cs typeface="Calibri"/>
              </a:rPr>
              <a:t>acti</a:t>
            </a:r>
            <a:r>
              <a:rPr sz="2000" spc="-5" dirty="0">
                <a:latin typeface="Calibri"/>
                <a:cs typeface="Calibri"/>
              </a:rPr>
              <a:t>on</a:t>
            </a:r>
            <a:r>
              <a:rPr sz="2000" dirty="0">
                <a:latin typeface="Calibri"/>
                <a:cs typeface="Calibri"/>
              </a:rPr>
              <a:t>s</a:t>
            </a:r>
            <a:r>
              <a:rPr sz="2000" spc="-50" dirty="0">
                <a:latin typeface="Times New Roman"/>
                <a:cs typeface="Times New Roman"/>
              </a:rPr>
              <a:t> </a:t>
            </a:r>
            <a:r>
              <a:rPr sz="2000" dirty="0">
                <a:latin typeface="Calibri"/>
                <a:cs typeface="Calibri"/>
              </a:rPr>
              <a:t>w</a:t>
            </a:r>
            <a:r>
              <a:rPr sz="2000" spc="-5" dirty="0">
                <a:latin typeface="Calibri"/>
                <a:cs typeface="Calibri"/>
              </a:rPr>
              <a:t>i</a:t>
            </a:r>
            <a:r>
              <a:rPr sz="2000" dirty="0">
                <a:latin typeface="Calibri"/>
                <a:cs typeface="Calibri"/>
              </a:rPr>
              <a:t>th</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5" dirty="0">
                <a:latin typeface="Calibri"/>
                <a:cs typeface="Calibri"/>
              </a:rPr>
              <a:t>u</a:t>
            </a:r>
            <a:r>
              <a:rPr sz="2000" spc="5" dirty="0">
                <a:latin typeface="Calibri"/>
                <a:cs typeface="Calibri"/>
              </a:rPr>
              <a:t>n</a:t>
            </a:r>
            <a:r>
              <a:rPr sz="2000" spc="-5" dirty="0">
                <a:latin typeface="Calibri"/>
                <a:cs typeface="Calibri"/>
              </a:rPr>
              <a:t>derne</a:t>
            </a:r>
            <a:r>
              <a:rPr sz="2000" spc="-20" dirty="0">
                <a:latin typeface="Calibri"/>
                <a:cs typeface="Calibri"/>
              </a:rPr>
              <a:t>a</a:t>
            </a:r>
            <a:r>
              <a:rPr sz="2000" dirty="0">
                <a:latin typeface="Calibri"/>
                <a:cs typeface="Calibri"/>
              </a:rPr>
              <a:t>th</a:t>
            </a:r>
            <a:r>
              <a:rPr sz="2000" spc="-50" dirty="0">
                <a:latin typeface="Times New Roman"/>
                <a:cs typeface="Times New Roman"/>
              </a:rPr>
              <a:t> </a:t>
            </a:r>
            <a:r>
              <a:rPr sz="2000" spc="-10" dirty="0">
                <a:latin typeface="Calibri"/>
                <a:cs typeface="Calibri"/>
              </a:rPr>
              <a:t>l</a:t>
            </a:r>
            <a:r>
              <a:rPr sz="2000" spc="-40" dirty="0">
                <a:latin typeface="Calibri"/>
                <a:cs typeface="Calibri"/>
              </a:rPr>
              <a:t>a</a:t>
            </a:r>
            <a:r>
              <a:rPr sz="2000" spc="-20" dirty="0">
                <a:latin typeface="Calibri"/>
                <a:cs typeface="Calibri"/>
              </a:rPr>
              <a:t>y</a:t>
            </a:r>
            <a:r>
              <a:rPr sz="2000" dirty="0">
                <a:latin typeface="Calibri"/>
                <a:cs typeface="Calibri"/>
              </a:rPr>
              <a:t>e</a:t>
            </a:r>
            <a:r>
              <a:rPr sz="2000" spc="-45" dirty="0">
                <a:latin typeface="Calibri"/>
                <a:cs typeface="Calibri"/>
              </a:rPr>
              <a:t>r</a:t>
            </a:r>
            <a:r>
              <a:rPr sz="2000" dirty="0">
                <a:latin typeface="Calibri"/>
                <a:cs typeface="Calibri"/>
              </a:rPr>
              <a:t>s</a:t>
            </a:r>
            <a:r>
              <a:rPr sz="2000" spc="-50" dirty="0">
                <a:latin typeface="Times New Roman"/>
                <a:cs typeface="Times New Roman"/>
              </a:rPr>
              <a:t> </a:t>
            </a:r>
            <a:r>
              <a:rPr sz="2000" dirty="0">
                <a:latin typeface="Calibri"/>
                <a:cs typeface="Calibri"/>
              </a:rPr>
              <a:t>mu</a:t>
            </a:r>
            <a:r>
              <a:rPr sz="2000" spc="-35" dirty="0">
                <a:latin typeface="Calibri"/>
                <a:cs typeface="Calibri"/>
              </a:rPr>
              <a:t>s</a:t>
            </a:r>
            <a:r>
              <a:rPr sz="2000" dirty="0">
                <a:latin typeface="Calibri"/>
                <a:cs typeface="Calibri"/>
              </a:rPr>
              <a:t>t</a:t>
            </a:r>
            <a:r>
              <a:rPr sz="2000" spc="-35" dirty="0">
                <a:latin typeface="Times New Roman"/>
                <a:cs typeface="Times New Roman"/>
              </a:rPr>
              <a:t> </a:t>
            </a:r>
            <a:r>
              <a:rPr sz="2000" spc="-5" dirty="0">
                <a:latin typeface="Calibri"/>
                <a:cs typeface="Calibri"/>
              </a:rPr>
              <a:t>b</a:t>
            </a:r>
            <a:r>
              <a:rPr sz="2000" dirty="0">
                <a:latin typeface="Calibri"/>
                <a:cs typeface="Calibri"/>
              </a:rPr>
              <a:t>e</a:t>
            </a:r>
            <a:r>
              <a:rPr sz="2000" spc="-55" dirty="0">
                <a:latin typeface="Times New Roman"/>
                <a:cs typeface="Times New Roman"/>
              </a:rPr>
              <a:t> </a:t>
            </a:r>
            <a:r>
              <a:rPr sz="2000" dirty="0">
                <a:latin typeface="Calibri"/>
                <a:cs typeface="Calibri"/>
              </a:rPr>
              <a:t>t</a:t>
            </a:r>
            <a:r>
              <a:rPr sz="2000" spc="-40" dirty="0">
                <a:latin typeface="Calibri"/>
                <a:cs typeface="Calibri"/>
              </a:rPr>
              <a:t>r</a:t>
            </a:r>
            <a:r>
              <a:rPr sz="2000" dirty="0">
                <a:latin typeface="Calibri"/>
                <a:cs typeface="Calibri"/>
              </a:rPr>
              <a:t>anspa</a:t>
            </a:r>
            <a:r>
              <a:rPr sz="2000" spc="-25" dirty="0">
                <a:latin typeface="Calibri"/>
                <a:cs typeface="Calibri"/>
              </a:rPr>
              <a:t>r</a:t>
            </a:r>
            <a:r>
              <a:rPr sz="2000" dirty="0">
                <a:latin typeface="Calibri"/>
                <a:cs typeface="Calibri"/>
              </a:rPr>
              <a:t>e</a:t>
            </a:r>
            <a:r>
              <a:rPr sz="2000" spc="-25" dirty="0">
                <a:latin typeface="Calibri"/>
                <a:cs typeface="Calibri"/>
              </a:rPr>
              <a:t>n</a:t>
            </a:r>
            <a:r>
              <a:rPr sz="2000" dirty="0">
                <a:latin typeface="Calibri"/>
                <a:cs typeface="Calibri"/>
              </a:rPr>
              <a:t>t</a:t>
            </a:r>
            <a:r>
              <a:rPr sz="2000" dirty="0">
                <a:latin typeface="Times New Roman"/>
                <a:cs typeface="Times New Roman"/>
              </a:rPr>
              <a:t> </a:t>
            </a:r>
            <a:r>
              <a:rPr sz="2000" spc="-90" dirty="0">
                <a:latin typeface="Times New Roman"/>
                <a:cs typeface="Times New Roman"/>
              </a:rPr>
              <a:t> </a:t>
            </a:r>
            <a:r>
              <a:rPr sz="2000" dirty="0">
                <a:latin typeface="Calibri"/>
                <a:cs typeface="Calibri"/>
              </a:rPr>
              <a:t>and</a:t>
            </a:r>
            <a:r>
              <a:rPr sz="2000" dirty="0">
                <a:latin typeface="Times New Roman"/>
                <a:cs typeface="Times New Roman"/>
              </a:rPr>
              <a:t> </a:t>
            </a:r>
            <a:r>
              <a:rPr sz="2000" spc="-80" dirty="0">
                <a:latin typeface="Times New Roman"/>
                <a:cs typeface="Times New Roman"/>
              </a:rPr>
              <a:t> </a:t>
            </a:r>
            <a:r>
              <a:rPr sz="2000" spc="-5" dirty="0">
                <a:latin typeface="Calibri"/>
                <a:cs typeface="Calibri"/>
              </a:rPr>
              <a:t>sea</a:t>
            </a:r>
            <a:r>
              <a:rPr sz="2000" spc="-10" dirty="0">
                <a:latin typeface="Calibri"/>
                <a:cs typeface="Calibri"/>
              </a:rPr>
              <a:t>m</a:t>
            </a:r>
            <a:r>
              <a:rPr sz="2000" dirty="0">
                <a:latin typeface="Calibri"/>
                <a:cs typeface="Calibri"/>
              </a:rPr>
              <a:t>l</a:t>
            </a:r>
            <a:r>
              <a:rPr sz="2000" spc="-5" dirty="0">
                <a:latin typeface="Calibri"/>
                <a:cs typeface="Calibri"/>
              </a:rPr>
              <a:t>ess</a:t>
            </a:r>
            <a:r>
              <a:rPr sz="2000" spc="-5" dirty="0">
                <a:latin typeface="Times New Roman"/>
                <a:cs typeface="Times New Roman"/>
              </a:rPr>
              <a:t> </a:t>
            </a:r>
            <a:r>
              <a:rPr sz="2000" spc="-25" dirty="0">
                <a:latin typeface="Calibri"/>
                <a:cs typeface="Calibri"/>
              </a:rPr>
              <a:t>t</a:t>
            </a:r>
            <a:r>
              <a:rPr sz="2000" dirty="0">
                <a:latin typeface="Calibri"/>
                <a:cs typeface="Calibri"/>
              </a:rPr>
              <a:t>o</a:t>
            </a:r>
            <a:r>
              <a:rPr sz="2000" spc="-5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60" dirty="0">
                <a:latin typeface="Times New Roman"/>
                <a:cs typeface="Times New Roman"/>
              </a:rPr>
              <a:t> </a:t>
            </a:r>
            <a:r>
              <a:rPr sz="2000" spc="-5" dirty="0">
                <a:latin typeface="Calibri"/>
                <a:cs typeface="Calibri"/>
              </a:rPr>
              <a:t>use</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406" rIns="0" bIns="0" rtlCol="0">
            <a:spAutoFit/>
          </a:bodyPr>
          <a:lstStyle/>
          <a:p>
            <a:pPr marL="1327785">
              <a:lnSpc>
                <a:spcPts val="3810"/>
              </a:lnSpc>
            </a:pPr>
            <a:r>
              <a:rPr sz="3200" b="0" i="1" spc="-5" dirty="0">
                <a:solidFill>
                  <a:srgbClr val="000000"/>
                </a:solidFill>
                <a:latin typeface="Arial"/>
                <a:cs typeface="Arial"/>
              </a:rPr>
              <a:t>Clo</a:t>
            </a:r>
            <a:r>
              <a:rPr sz="3200" b="0" i="1" spc="-15" dirty="0">
                <a:solidFill>
                  <a:srgbClr val="000000"/>
                </a:solidFill>
                <a:latin typeface="Arial"/>
                <a:cs typeface="Arial"/>
              </a:rPr>
              <a:t>u</a:t>
            </a:r>
            <a:r>
              <a:rPr sz="3200" b="0" i="1" dirty="0">
                <a:solidFill>
                  <a:srgbClr val="000000"/>
                </a:solidFill>
                <a:latin typeface="Arial"/>
                <a:cs typeface="Arial"/>
              </a:rPr>
              <a:t>d</a:t>
            </a:r>
            <a:r>
              <a:rPr sz="3200" b="0" i="1" spc="90" dirty="0">
                <a:solidFill>
                  <a:srgbClr val="000000"/>
                </a:solidFill>
                <a:latin typeface="Times New Roman"/>
                <a:cs typeface="Times New Roman"/>
              </a:rPr>
              <a:t> </a:t>
            </a:r>
            <a:r>
              <a:rPr sz="3200" b="0" i="1" spc="-5" dirty="0">
                <a:solidFill>
                  <a:srgbClr val="000000"/>
                </a:solidFill>
                <a:latin typeface="Arial"/>
                <a:cs typeface="Arial"/>
              </a:rPr>
              <a:t>C</a:t>
            </a:r>
            <a:r>
              <a:rPr sz="3200" b="0" i="1" spc="-15" dirty="0">
                <a:solidFill>
                  <a:srgbClr val="000000"/>
                </a:solidFill>
                <a:latin typeface="Arial"/>
                <a:cs typeface="Arial"/>
              </a:rPr>
              <a:t>o</a:t>
            </a:r>
            <a:r>
              <a:rPr sz="3200" b="0" i="1" dirty="0">
                <a:solidFill>
                  <a:srgbClr val="000000"/>
                </a:solidFill>
                <a:latin typeface="Arial"/>
                <a:cs typeface="Arial"/>
              </a:rPr>
              <a:t>m</a:t>
            </a:r>
            <a:r>
              <a:rPr sz="3200" b="0" i="1" spc="-10" dirty="0">
                <a:solidFill>
                  <a:srgbClr val="000000"/>
                </a:solidFill>
                <a:latin typeface="Arial"/>
                <a:cs typeface="Arial"/>
              </a:rPr>
              <a:t>p</a:t>
            </a:r>
            <a:r>
              <a:rPr sz="3200" b="0" i="1" spc="-5" dirty="0">
                <a:solidFill>
                  <a:srgbClr val="000000"/>
                </a:solidFill>
                <a:latin typeface="Arial"/>
                <a:cs typeface="Arial"/>
              </a:rPr>
              <a:t>ut</a:t>
            </a:r>
            <a:r>
              <a:rPr sz="3200" b="0" i="1" spc="-15" dirty="0">
                <a:solidFill>
                  <a:srgbClr val="000000"/>
                </a:solidFill>
                <a:latin typeface="Arial"/>
                <a:cs typeface="Arial"/>
              </a:rPr>
              <a:t>i</a:t>
            </a:r>
            <a:r>
              <a:rPr sz="3200" b="0" i="1" spc="-5" dirty="0">
                <a:solidFill>
                  <a:srgbClr val="000000"/>
                </a:solidFill>
                <a:latin typeface="Arial"/>
                <a:cs typeface="Arial"/>
              </a:rPr>
              <a:t>n</a:t>
            </a:r>
            <a:r>
              <a:rPr sz="3200" b="0" i="1" dirty="0">
                <a:solidFill>
                  <a:srgbClr val="000000"/>
                </a:solidFill>
                <a:latin typeface="Arial"/>
                <a:cs typeface="Arial"/>
              </a:rPr>
              <a:t>g</a:t>
            </a:r>
            <a:r>
              <a:rPr sz="3200" b="0" i="1" spc="65" dirty="0">
                <a:solidFill>
                  <a:srgbClr val="000000"/>
                </a:solidFill>
                <a:latin typeface="Times New Roman"/>
                <a:cs typeface="Times New Roman"/>
              </a:rPr>
              <a:t> </a:t>
            </a:r>
            <a:r>
              <a:rPr sz="3200" b="0" spc="-5" dirty="0">
                <a:solidFill>
                  <a:srgbClr val="000000"/>
                </a:solidFill>
                <a:latin typeface="Arial"/>
                <a:cs typeface="Arial"/>
              </a:rPr>
              <a:t>Cours</a:t>
            </a:r>
            <a:r>
              <a:rPr sz="3200" b="0" dirty="0">
                <a:solidFill>
                  <a:srgbClr val="000000"/>
                </a:solidFill>
                <a:latin typeface="Arial"/>
                <a:cs typeface="Arial"/>
              </a:rPr>
              <a:t>e</a:t>
            </a:r>
            <a:r>
              <a:rPr sz="3200" b="0" spc="75" dirty="0">
                <a:solidFill>
                  <a:srgbClr val="000000"/>
                </a:solidFill>
                <a:latin typeface="Times New Roman"/>
                <a:cs typeface="Times New Roman"/>
              </a:rPr>
              <a:t> </a:t>
            </a:r>
            <a:r>
              <a:rPr sz="3200" b="0" dirty="0">
                <a:solidFill>
                  <a:srgbClr val="000000"/>
                </a:solidFill>
                <a:latin typeface="Arial"/>
                <a:cs typeface="Arial"/>
              </a:rPr>
              <a:t>-</a:t>
            </a:r>
            <a:r>
              <a:rPr sz="3200" b="0" spc="75" dirty="0">
                <a:solidFill>
                  <a:srgbClr val="000000"/>
                </a:solidFill>
                <a:latin typeface="Times New Roman"/>
                <a:cs typeface="Times New Roman"/>
              </a:rPr>
              <a:t> </a:t>
            </a:r>
            <a:r>
              <a:rPr sz="3200" b="0" dirty="0">
                <a:solidFill>
                  <a:srgbClr val="000000"/>
                </a:solidFill>
                <a:latin typeface="Arial"/>
                <a:cs typeface="Arial"/>
              </a:rPr>
              <a:t>Overv</a:t>
            </a:r>
            <a:r>
              <a:rPr sz="3200" b="0" spc="-5" dirty="0">
                <a:solidFill>
                  <a:srgbClr val="000000"/>
                </a:solidFill>
                <a:latin typeface="Arial"/>
                <a:cs typeface="Arial"/>
              </a:rPr>
              <a:t>iew</a:t>
            </a:r>
            <a:endParaRPr sz="3200">
              <a:latin typeface="Arial"/>
              <a:cs typeface="Arial"/>
            </a:endParaRPr>
          </a:p>
        </p:txBody>
      </p:sp>
      <p:sp>
        <p:nvSpPr>
          <p:cNvPr id="3" name="object 3"/>
          <p:cNvSpPr txBox="1"/>
          <p:nvPr/>
        </p:nvSpPr>
        <p:spPr>
          <a:xfrm>
            <a:off x="1069654" y="972809"/>
            <a:ext cx="114300" cy="203835"/>
          </a:xfrm>
          <a:prstGeom prst="rect">
            <a:avLst/>
          </a:prstGeom>
        </p:spPr>
        <p:txBody>
          <a:bodyPr vert="horz" wrap="square" lIns="0" tIns="0" rIns="0" bIns="0" rtlCol="0">
            <a:spAutoFit/>
          </a:bodyPr>
          <a:lstStyle/>
          <a:p>
            <a:pPr marL="12700">
              <a:lnSpc>
                <a:spcPct val="100000"/>
              </a:lnSpc>
            </a:pPr>
            <a:r>
              <a:rPr sz="1400" spc="-10" dirty="0">
                <a:latin typeface="Calibri"/>
                <a:cs typeface="Calibri"/>
              </a:rPr>
              <a:t>I.</a:t>
            </a:r>
            <a:endParaRPr sz="1400">
              <a:latin typeface="Calibri"/>
              <a:cs typeface="Calibri"/>
            </a:endParaRPr>
          </a:p>
        </p:txBody>
      </p:sp>
      <p:sp>
        <p:nvSpPr>
          <p:cNvPr id="4" name="object 4"/>
          <p:cNvSpPr txBox="1"/>
          <p:nvPr/>
        </p:nvSpPr>
        <p:spPr>
          <a:xfrm>
            <a:off x="1510031" y="985509"/>
            <a:ext cx="2409825" cy="178435"/>
          </a:xfrm>
          <a:prstGeom prst="rect">
            <a:avLst/>
          </a:prstGeom>
        </p:spPr>
        <p:txBody>
          <a:bodyPr vert="horz" wrap="square" lIns="0" tIns="0" rIns="0" bIns="0" rtlCol="0">
            <a:spAutoFit/>
          </a:bodyPr>
          <a:lstStyle/>
          <a:p>
            <a:pPr marL="12700">
              <a:lnSpc>
                <a:spcPct val="100000"/>
              </a:lnSpc>
            </a:pPr>
            <a:r>
              <a:rPr sz="1400" spc="-10" dirty="0">
                <a:latin typeface="Calibri"/>
                <a:cs typeface="Calibri"/>
              </a:rPr>
              <a:t>I</a:t>
            </a:r>
            <a:r>
              <a:rPr sz="1400" spc="-20" dirty="0">
                <a:latin typeface="Calibri"/>
                <a:cs typeface="Calibri"/>
              </a:rPr>
              <a:t>n</a:t>
            </a:r>
            <a:r>
              <a:rPr sz="1400" dirty="0">
                <a:latin typeface="Calibri"/>
                <a:cs typeface="Calibri"/>
              </a:rPr>
              <a:t>t</a:t>
            </a:r>
            <a:r>
              <a:rPr sz="1400" spc="-25" dirty="0">
                <a:latin typeface="Calibri"/>
                <a:cs typeface="Calibri"/>
              </a:rPr>
              <a:t>r</a:t>
            </a:r>
            <a:r>
              <a:rPr sz="1400" spc="-5" dirty="0">
                <a:latin typeface="Calibri"/>
                <a:cs typeface="Calibri"/>
              </a:rPr>
              <a:t>od</a:t>
            </a:r>
            <a:r>
              <a:rPr sz="1400" spc="-10" dirty="0">
                <a:latin typeface="Calibri"/>
                <a:cs typeface="Calibri"/>
              </a:rPr>
              <a:t>uc</a:t>
            </a:r>
            <a:r>
              <a:rPr sz="1400" dirty="0">
                <a:latin typeface="Calibri"/>
                <a:cs typeface="Calibri"/>
              </a:rPr>
              <a:t>ti</a:t>
            </a:r>
            <a:r>
              <a:rPr sz="1400" spc="-5" dirty="0">
                <a:latin typeface="Calibri"/>
                <a:cs typeface="Calibri"/>
              </a:rPr>
              <a:t>o</a:t>
            </a:r>
            <a:r>
              <a:rPr sz="1400" dirty="0">
                <a:latin typeface="Calibri"/>
                <a:cs typeface="Calibri"/>
              </a:rPr>
              <a:t>n</a:t>
            </a:r>
            <a:r>
              <a:rPr sz="1400" spc="-20" dirty="0">
                <a:latin typeface="Times New Roman"/>
                <a:cs typeface="Times New Roman"/>
              </a:rPr>
              <a:t> </a:t>
            </a:r>
            <a:r>
              <a:rPr sz="1400" spc="-15" dirty="0">
                <a:latin typeface="Calibri"/>
                <a:cs typeface="Calibri"/>
              </a:rPr>
              <a:t>t</a:t>
            </a:r>
            <a:r>
              <a:rPr sz="1400" dirty="0">
                <a:latin typeface="Calibri"/>
                <a:cs typeface="Calibri"/>
              </a:rPr>
              <a:t>o</a:t>
            </a:r>
            <a:r>
              <a:rPr sz="1400" spc="-35" dirty="0">
                <a:latin typeface="Times New Roman"/>
                <a:cs typeface="Times New Roman"/>
              </a:rPr>
              <a:t> </a:t>
            </a:r>
            <a:r>
              <a:rPr sz="1400" spc="-10"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30"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endParaRPr sz="1400">
              <a:latin typeface="Calibri"/>
              <a:cs typeface="Calibri"/>
            </a:endParaRPr>
          </a:p>
        </p:txBody>
      </p:sp>
      <p:sp>
        <p:nvSpPr>
          <p:cNvPr id="5" name="object 5"/>
          <p:cNvSpPr txBox="1"/>
          <p:nvPr/>
        </p:nvSpPr>
        <p:spPr>
          <a:xfrm>
            <a:off x="1069654" y="1186169"/>
            <a:ext cx="4012565" cy="2124710"/>
          </a:xfrm>
          <a:prstGeom prst="rect">
            <a:avLst/>
          </a:prstGeom>
        </p:spPr>
        <p:txBody>
          <a:bodyPr vert="horz" wrap="square" lIns="0" tIns="0" rIns="0" bIns="0" rtlCol="0">
            <a:spAutoFit/>
          </a:bodyPr>
          <a:lstStyle/>
          <a:p>
            <a:pPr marL="870585" indent="-401320">
              <a:lnSpc>
                <a:spcPct val="100000"/>
              </a:lnSpc>
              <a:buFont typeface="Calibri"/>
              <a:buAutoNum type="romanLcPeriod"/>
              <a:tabLst>
                <a:tab pos="871219" algn="l"/>
              </a:tabLst>
            </a:pPr>
            <a:r>
              <a:rPr sz="1400" spc="-10" dirty="0">
                <a:latin typeface="Calibri"/>
                <a:cs typeface="Calibri"/>
              </a:rPr>
              <a:t>O</a:t>
            </a:r>
            <a:r>
              <a:rPr sz="1400" spc="-15" dirty="0">
                <a:latin typeface="Calibri"/>
                <a:cs typeface="Calibri"/>
              </a:rPr>
              <a:t>v</a:t>
            </a:r>
            <a:r>
              <a:rPr sz="1400" dirty="0">
                <a:latin typeface="Calibri"/>
                <a:cs typeface="Calibri"/>
              </a:rPr>
              <a:t>e</a:t>
            </a:r>
            <a:r>
              <a:rPr sz="1400" spc="10" dirty="0">
                <a:latin typeface="Calibri"/>
                <a:cs typeface="Calibri"/>
              </a:rPr>
              <a:t>r</a:t>
            </a:r>
            <a:r>
              <a:rPr sz="1400" dirty="0">
                <a:latin typeface="Calibri"/>
                <a:cs typeface="Calibri"/>
              </a:rPr>
              <a:t>vi</a:t>
            </a:r>
            <a:r>
              <a:rPr sz="1400" spc="-15" dirty="0">
                <a:latin typeface="Calibri"/>
                <a:cs typeface="Calibri"/>
              </a:rPr>
              <a:t>e</a:t>
            </a:r>
            <a:r>
              <a:rPr sz="1400" dirty="0">
                <a:latin typeface="Calibri"/>
                <a:cs typeface="Calibri"/>
              </a:rPr>
              <a:t>w</a:t>
            </a:r>
            <a:r>
              <a:rPr sz="1400" spc="-3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endParaRPr sz="1400">
              <a:latin typeface="Calibri"/>
              <a:cs typeface="Calibri"/>
            </a:endParaRPr>
          </a:p>
          <a:p>
            <a:pPr marL="870585" indent="-401320">
              <a:lnSpc>
                <a:spcPct val="100000"/>
              </a:lnSpc>
              <a:buFont typeface="Calibri"/>
              <a:buAutoNum type="romanLcPeriod"/>
              <a:tabLst>
                <a:tab pos="871219" algn="l"/>
              </a:tabLst>
            </a:pPr>
            <a:r>
              <a:rPr sz="1400" spc="-5"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35"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20" dirty="0">
                <a:latin typeface="Times New Roman"/>
                <a:cs typeface="Times New Roman"/>
              </a:rPr>
              <a:t> </a:t>
            </a:r>
            <a:r>
              <a:rPr sz="1400" spc="-10" dirty="0">
                <a:latin typeface="Calibri"/>
                <a:cs typeface="Calibri"/>
              </a:rPr>
              <a:t>(</a:t>
            </a:r>
            <a:r>
              <a:rPr sz="1400" dirty="0">
                <a:latin typeface="Calibri"/>
                <a:cs typeface="Calibri"/>
              </a:rPr>
              <a:t>N</a:t>
            </a:r>
            <a:r>
              <a:rPr sz="1400" spc="-10" dirty="0">
                <a:latin typeface="Calibri"/>
                <a:cs typeface="Calibri"/>
              </a:rPr>
              <a:t>IS</a:t>
            </a:r>
            <a:r>
              <a:rPr sz="1400" dirty="0">
                <a:latin typeface="Calibri"/>
                <a:cs typeface="Calibri"/>
              </a:rPr>
              <a:t>T</a:t>
            </a:r>
            <a:r>
              <a:rPr sz="1400" spc="-50" dirty="0">
                <a:latin typeface="Times New Roman"/>
                <a:cs typeface="Times New Roman"/>
              </a:rPr>
              <a:t> </a:t>
            </a:r>
            <a:r>
              <a:rPr sz="1400" dirty="0">
                <a:latin typeface="Calibri"/>
                <a:cs typeface="Calibri"/>
              </a:rPr>
              <a:t>Mod</a:t>
            </a:r>
            <a:r>
              <a:rPr sz="1400" spc="-5" dirty="0">
                <a:latin typeface="Calibri"/>
                <a:cs typeface="Calibri"/>
              </a:rPr>
              <a:t>e</a:t>
            </a:r>
            <a:r>
              <a:rPr sz="1400" dirty="0">
                <a:latin typeface="Calibri"/>
                <a:cs typeface="Calibri"/>
              </a:rPr>
              <a:t>l)</a:t>
            </a:r>
            <a:endParaRPr sz="1400">
              <a:latin typeface="Calibri"/>
              <a:cs typeface="Calibri"/>
            </a:endParaRPr>
          </a:p>
          <a:p>
            <a:pPr marL="870585" indent="-401320">
              <a:lnSpc>
                <a:spcPct val="100000"/>
              </a:lnSpc>
              <a:buFont typeface="Calibri"/>
              <a:buAutoNum type="romanLcPeriod"/>
              <a:tabLst>
                <a:tab pos="871219" algn="l"/>
              </a:tabLst>
            </a:pPr>
            <a:r>
              <a:rPr sz="1400" spc="-5" dirty="0">
                <a:latin typeface="Calibri"/>
                <a:cs typeface="Calibri"/>
              </a:rPr>
              <a:t>P</a:t>
            </a:r>
            <a:r>
              <a:rPr sz="1400" spc="-25" dirty="0">
                <a:latin typeface="Calibri"/>
                <a:cs typeface="Calibri"/>
              </a:rPr>
              <a:t>r</a:t>
            </a:r>
            <a:r>
              <a:rPr sz="1400" spc="-5" dirty="0">
                <a:latin typeface="Calibri"/>
                <a:cs typeface="Calibri"/>
              </a:rPr>
              <a:t>opert</a:t>
            </a:r>
            <a:r>
              <a:rPr sz="1400" dirty="0">
                <a:latin typeface="Calibri"/>
                <a:cs typeface="Calibri"/>
              </a:rPr>
              <a:t>ies,</a:t>
            </a:r>
            <a:r>
              <a:rPr sz="1400" spc="-35" dirty="0">
                <a:latin typeface="Times New Roman"/>
                <a:cs typeface="Times New Roman"/>
              </a:rPr>
              <a:t> </a:t>
            </a:r>
            <a:r>
              <a:rPr sz="1400" spc="-5" dirty="0">
                <a:latin typeface="Calibri"/>
                <a:cs typeface="Calibri"/>
              </a:rPr>
              <a:t>C</a:t>
            </a:r>
            <a:r>
              <a:rPr sz="1400" spc="-10" dirty="0">
                <a:latin typeface="Calibri"/>
                <a:cs typeface="Calibri"/>
              </a:rPr>
              <a:t>h</a:t>
            </a:r>
            <a:r>
              <a:rPr sz="1400" dirty="0">
                <a:latin typeface="Calibri"/>
                <a:cs typeface="Calibri"/>
              </a:rPr>
              <a:t>a</a:t>
            </a:r>
            <a:r>
              <a:rPr sz="1400" spc="-25" dirty="0">
                <a:latin typeface="Calibri"/>
                <a:cs typeface="Calibri"/>
              </a:rPr>
              <a:t>r</a:t>
            </a:r>
            <a:r>
              <a:rPr sz="1400" dirty="0">
                <a:latin typeface="Calibri"/>
                <a:cs typeface="Calibri"/>
              </a:rPr>
              <a:t>a</a:t>
            </a:r>
            <a:r>
              <a:rPr sz="1400" spc="-10" dirty="0">
                <a:latin typeface="Calibri"/>
                <a:cs typeface="Calibri"/>
              </a:rPr>
              <a:t>c</a:t>
            </a:r>
            <a:r>
              <a:rPr sz="1400" spc="-15" dirty="0">
                <a:latin typeface="Calibri"/>
                <a:cs typeface="Calibri"/>
              </a:rPr>
              <a:t>t</a:t>
            </a:r>
            <a:r>
              <a:rPr sz="1400" dirty="0">
                <a:latin typeface="Calibri"/>
                <a:cs typeface="Calibri"/>
              </a:rPr>
              <a:t>eri</a:t>
            </a:r>
            <a:r>
              <a:rPr sz="1400" spc="-10" dirty="0">
                <a:latin typeface="Calibri"/>
                <a:cs typeface="Calibri"/>
              </a:rPr>
              <a:t>s</a:t>
            </a:r>
            <a:r>
              <a:rPr sz="1400" dirty="0">
                <a:latin typeface="Calibri"/>
                <a:cs typeface="Calibri"/>
              </a:rPr>
              <a:t>ti</a:t>
            </a:r>
            <a:r>
              <a:rPr sz="1400" spc="-10" dirty="0">
                <a:latin typeface="Calibri"/>
                <a:cs typeface="Calibri"/>
              </a:rPr>
              <a:t>c</a:t>
            </a:r>
            <a:r>
              <a:rPr sz="1400" dirty="0">
                <a:latin typeface="Calibri"/>
                <a:cs typeface="Calibri"/>
              </a:rPr>
              <a:t>s</a:t>
            </a:r>
            <a:r>
              <a:rPr sz="1400" spc="-25" dirty="0">
                <a:latin typeface="Times New Roman"/>
                <a:cs typeface="Times New Roman"/>
              </a:rPr>
              <a:t> </a:t>
            </a:r>
            <a:r>
              <a:rPr sz="1400" dirty="0">
                <a:latin typeface="Calibri"/>
                <a:cs typeface="Calibri"/>
              </a:rPr>
              <a:t>&amp;</a:t>
            </a:r>
            <a:r>
              <a:rPr sz="1400" spc="-45" dirty="0">
                <a:latin typeface="Times New Roman"/>
                <a:cs typeface="Times New Roman"/>
              </a:rPr>
              <a:t> </a:t>
            </a:r>
            <a:r>
              <a:rPr sz="1400" spc="-5" dirty="0">
                <a:latin typeface="Calibri"/>
                <a:cs typeface="Calibri"/>
              </a:rPr>
              <a:t>D</a:t>
            </a:r>
            <a:r>
              <a:rPr sz="1400" dirty="0">
                <a:latin typeface="Calibri"/>
                <a:cs typeface="Calibri"/>
              </a:rPr>
              <a:t>isa</a:t>
            </a:r>
            <a:r>
              <a:rPr sz="1400" spc="-10" dirty="0">
                <a:latin typeface="Calibri"/>
                <a:cs typeface="Calibri"/>
              </a:rPr>
              <a:t>d</a:t>
            </a:r>
            <a:r>
              <a:rPr sz="1400" spc="-25" dirty="0">
                <a:latin typeface="Calibri"/>
                <a:cs typeface="Calibri"/>
              </a:rPr>
              <a:t>v</a:t>
            </a:r>
            <a:r>
              <a:rPr sz="1400" dirty="0">
                <a:latin typeface="Calibri"/>
                <a:cs typeface="Calibri"/>
              </a:rPr>
              <a:t>a</a:t>
            </a:r>
            <a:r>
              <a:rPr sz="1400" spc="-20" dirty="0">
                <a:latin typeface="Calibri"/>
                <a:cs typeface="Calibri"/>
              </a:rPr>
              <a:t>n</a:t>
            </a:r>
            <a:r>
              <a:rPr sz="1400" spc="-15" dirty="0">
                <a:latin typeface="Calibri"/>
                <a:cs typeface="Calibri"/>
              </a:rPr>
              <a:t>t</a:t>
            </a:r>
            <a:r>
              <a:rPr sz="1400" dirty="0">
                <a:latin typeface="Calibri"/>
                <a:cs typeface="Calibri"/>
              </a:rPr>
              <a:t>a</a:t>
            </a:r>
            <a:r>
              <a:rPr sz="1400" spc="-15" dirty="0">
                <a:latin typeface="Calibri"/>
                <a:cs typeface="Calibri"/>
              </a:rPr>
              <a:t>g</a:t>
            </a:r>
            <a:r>
              <a:rPr sz="1400" dirty="0">
                <a:latin typeface="Calibri"/>
                <a:cs typeface="Calibri"/>
              </a:rPr>
              <a:t>es</a:t>
            </a:r>
            <a:endParaRPr sz="1400">
              <a:latin typeface="Calibri"/>
              <a:cs typeface="Calibri"/>
            </a:endParaRPr>
          </a:p>
          <a:p>
            <a:pPr marL="870585" indent="-401320">
              <a:lnSpc>
                <a:spcPct val="100000"/>
              </a:lnSpc>
              <a:buFont typeface="Calibri"/>
              <a:buAutoNum type="romanLcPeriod"/>
              <a:tabLst>
                <a:tab pos="871219" algn="l"/>
              </a:tabLst>
            </a:pPr>
            <a:r>
              <a:rPr sz="1400" spc="-20" dirty="0">
                <a:latin typeface="Calibri"/>
                <a:cs typeface="Calibri"/>
              </a:rPr>
              <a:t>R</a:t>
            </a:r>
            <a:r>
              <a:rPr sz="1400" spc="-5" dirty="0">
                <a:latin typeface="Calibri"/>
                <a:cs typeface="Calibri"/>
              </a:rPr>
              <a:t>o</a:t>
            </a:r>
            <a:r>
              <a:rPr sz="1400" spc="5" dirty="0">
                <a:latin typeface="Calibri"/>
                <a:cs typeface="Calibri"/>
              </a:rPr>
              <a:t>l</a:t>
            </a:r>
            <a:r>
              <a:rPr sz="1400" dirty="0">
                <a:latin typeface="Calibri"/>
                <a:cs typeface="Calibri"/>
              </a:rPr>
              <a:t>e</a:t>
            </a:r>
            <a:r>
              <a:rPr sz="1400" spc="-5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10" dirty="0">
                <a:latin typeface="Calibri"/>
                <a:cs typeface="Calibri"/>
              </a:rPr>
              <a:t>Op</a:t>
            </a:r>
            <a:r>
              <a:rPr sz="1400" dirty="0">
                <a:latin typeface="Calibri"/>
                <a:cs typeface="Calibri"/>
              </a:rPr>
              <a:t>en</a:t>
            </a:r>
            <a:r>
              <a:rPr sz="1400" spc="-30" dirty="0">
                <a:latin typeface="Times New Roman"/>
                <a:cs typeface="Times New Roman"/>
              </a:rPr>
              <a:t> </a:t>
            </a:r>
            <a:r>
              <a:rPr sz="1400" spc="-5" dirty="0">
                <a:latin typeface="Calibri"/>
                <a:cs typeface="Calibri"/>
              </a:rPr>
              <a:t>S</a:t>
            </a:r>
            <a:r>
              <a:rPr sz="1400" spc="-15" dirty="0">
                <a:latin typeface="Calibri"/>
                <a:cs typeface="Calibri"/>
              </a:rPr>
              <a:t>t</a:t>
            </a:r>
            <a:r>
              <a:rPr sz="1400" dirty="0">
                <a:latin typeface="Calibri"/>
                <a:cs typeface="Calibri"/>
              </a:rPr>
              <a:t>a</a:t>
            </a:r>
            <a:r>
              <a:rPr sz="1400" spc="-10" dirty="0">
                <a:latin typeface="Calibri"/>
                <a:cs typeface="Calibri"/>
              </a:rPr>
              <a:t>nd</a:t>
            </a:r>
            <a:r>
              <a:rPr sz="1400" dirty="0">
                <a:latin typeface="Calibri"/>
                <a:cs typeface="Calibri"/>
              </a:rPr>
              <a:t>a</a:t>
            </a:r>
            <a:r>
              <a:rPr sz="1400" spc="-25" dirty="0">
                <a:latin typeface="Calibri"/>
                <a:cs typeface="Calibri"/>
              </a:rPr>
              <a:t>r</a:t>
            </a:r>
            <a:r>
              <a:rPr sz="1400" spc="-10" dirty="0">
                <a:latin typeface="Calibri"/>
                <a:cs typeface="Calibri"/>
              </a:rPr>
              <a:t>d</a:t>
            </a:r>
            <a:r>
              <a:rPr sz="1400" dirty="0">
                <a:latin typeface="Calibri"/>
                <a:cs typeface="Calibri"/>
              </a:rPr>
              <a:t>s</a:t>
            </a:r>
            <a:endParaRPr sz="1400">
              <a:latin typeface="Calibri"/>
              <a:cs typeface="Calibri"/>
            </a:endParaRPr>
          </a:p>
          <a:p>
            <a:pPr marL="413384" indent="-400685">
              <a:lnSpc>
                <a:spcPct val="100000"/>
              </a:lnSpc>
              <a:buFont typeface="Calibri"/>
              <a:buAutoNum type="romanUcPeriod" startAt="2"/>
              <a:tabLst>
                <a:tab pos="414020" algn="l"/>
              </a:tabLst>
            </a:pPr>
            <a:r>
              <a:rPr sz="1400" spc="-5"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35"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10" dirty="0">
                <a:latin typeface="Times New Roman"/>
                <a:cs typeface="Times New Roman"/>
              </a:rPr>
              <a:t> </a:t>
            </a:r>
            <a:r>
              <a:rPr sz="1400" dirty="0">
                <a:latin typeface="Calibri"/>
                <a:cs typeface="Calibri"/>
              </a:rPr>
              <a:t>A</a:t>
            </a:r>
            <a:r>
              <a:rPr sz="1400" spc="-20" dirty="0">
                <a:latin typeface="Calibri"/>
                <a:cs typeface="Calibri"/>
              </a:rPr>
              <a:t>r</a:t>
            </a:r>
            <a:r>
              <a:rPr sz="1400" spc="-10" dirty="0">
                <a:latin typeface="Calibri"/>
                <a:cs typeface="Calibri"/>
              </a:rPr>
              <a:t>ch</a:t>
            </a:r>
            <a:r>
              <a:rPr sz="1400" dirty="0">
                <a:latin typeface="Calibri"/>
                <a:cs typeface="Calibri"/>
              </a:rPr>
              <a:t>i</a:t>
            </a:r>
            <a:r>
              <a:rPr sz="1400" spc="-15" dirty="0">
                <a:latin typeface="Calibri"/>
                <a:cs typeface="Calibri"/>
              </a:rPr>
              <a:t>t</a:t>
            </a:r>
            <a:r>
              <a:rPr sz="1400" dirty="0">
                <a:latin typeface="Calibri"/>
                <a:cs typeface="Calibri"/>
              </a:rPr>
              <a:t>e</a:t>
            </a:r>
            <a:r>
              <a:rPr sz="1400" spc="-10" dirty="0">
                <a:latin typeface="Calibri"/>
                <a:cs typeface="Calibri"/>
              </a:rPr>
              <a:t>c</a:t>
            </a:r>
            <a:r>
              <a:rPr sz="1400" dirty="0">
                <a:latin typeface="Calibri"/>
                <a:cs typeface="Calibri"/>
              </a:rPr>
              <a:t>t</a:t>
            </a:r>
            <a:r>
              <a:rPr sz="1400" spc="-10" dirty="0">
                <a:latin typeface="Calibri"/>
                <a:cs typeface="Calibri"/>
              </a:rPr>
              <a:t>u</a:t>
            </a:r>
            <a:r>
              <a:rPr sz="1400" spc="-25" dirty="0">
                <a:latin typeface="Calibri"/>
                <a:cs typeface="Calibri"/>
              </a:rPr>
              <a:t>r</a:t>
            </a:r>
            <a:r>
              <a:rPr sz="1400" dirty="0">
                <a:latin typeface="Calibri"/>
                <a:cs typeface="Calibri"/>
              </a:rPr>
              <a:t>e</a:t>
            </a:r>
            <a:endParaRPr sz="1400">
              <a:latin typeface="Calibri"/>
              <a:cs typeface="Calibri"/>
            </a:endParaRPr>
          </a:p>
          <a:p>
            <a:pPr marL="870585" lvl="1" indent="-401320">
              <a:lnSpc>
                <a:spcPct val="100000"/>
              </a:lnSpc>
              <a:buFont typeface="Calibri"/>
              <a:buAutoNum type="romanLcPeriod"/>
              <a:tabLst>
                <a:tab pos="871219" algn="l"/>
              </a:tabLst>
            </a:pPr>
            <a:r>
              <a:rPr sz="1400" spc="-5"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3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20" dirty="0">
                <a:latin typeface="Times New Roman"/>
                <a:cs typeface="Times New Roman"/>
              </a:rPr>
              <a:t> </a:t>
            </a:r>
            <a:r>
              <a:rPr sz="1400" spc="-10" dirty="0">
                <a:latin typeface="Calibri"/>
                <a:cs typeface="Calibri"/>
              </a:rPr>
              <a:t>s</a:t>
            </a:r>
            <a:r>
              <a:rPr sz="1400" spc="-15" dirty="0">
                <a:latin typeface="Calibri"/>
                <a:cs typeface="Calibri"/>
              </a:rPr>
              <a:t>t</a:t>
            </a:r>
            <a:r>
              <a:rPr sz="1400" dirty="0">
                <a:latin typeface="Calibri"/>
                <a:cs typeface="Calibri"/>
              </a:rPr>
              <a:t>a</a:t>
            </a:r>
            <a:r>
              <a:rPr sz="1400" spc="-10" dirty="0">
                <a:latin typeface="Calibri"/>
                <a:cs typeface="Calibri"/>
              </a:rPr>
              <a:t>c</a:t>
            </a:r>
            <a:r>
              <a:rPr sz="1400" dirty="0">
                <a:latin typeface="Calibri"/>
                <a:cs typeface="Calibri"/>
              </a:rPr>
              <a:t>k</a:t>
            </a:r>
            <a:endParaRPr sz="1400">
              <a:latin typeface="Calibri"/>
              <a:cs typeface="Calibri"/>
            </a:endParaRPr>
          </a:p>
          <a:p>
            <a:pPr marL="870585" lvl="1" indent="-401320">
              <a:lnSpc>
                <a:spcPct val="100000"/>
              </a:lnSpc>
              <a:buFont typeface="Calibri"/>
              <a:buAutoNum type="romanLcPeriod"/>
              <a:tabLst>
                <a:tab pos="871219" algn="l"/>
              </a:tabLst>
            </a:pPr>
            <a:r>
              <a:rPr sz="1400" spc="-5" dirty="0">
                <a:latin typeface="Calibri"/>
                <a:cs typeface="Calibri"/>
              </a:rPr>
              <a:t>Se</a:t>
            </a:r>
            <a:r>
              <a:rPr sz="1400" spc="10" dirty="0">
                <a:latin typeface="Calibri"/>
                <a:cs typeface="Calibri"/>
              </a:rPr>
              <a:t>r</a:t>
            </a:r>
            <a:r>
              <a:rPr sz="1400" dirty="0">
                <a:latin typeface="Calibri"/>
                <a:cs typeface="Calibri"/>
              </a:rPr>
              <a:t>vice</a:t>
            </a:r>
            <a:r>
              <a:rPr sz="1400" spc="-45" dirty="0">
                <a:latin typeface="Times New Roman"/>
                <a:cs typeface="Times New Roman"/>
              </a:rPr>
              <a:t> </a:t>
            </a:r>
            <a:r>
              <a:rPr sz="1400" dirty="0">
                <a:latin typeface="Calibri"/>
                <a:cs typeface="Calibri"/>
              </a:rPr>
              <a:t>Mod</a:t>
            </a:r>
            <a:r>
              <a:rPr sz="1400" spc="-5" dirty="0">
                <a:latin typeface="Calibri"/>
                <a:cs typeface="Calibri"/>
              </a:rPr>
              <a:t>e</a:t>
            </a:r>
            <a:r>
              <a:rPr sz="1400" dirty="0">
                <a:latin typeface="Calibri"/>
                <a:cs typeface="Calibri"/>
              </a:rPr>
              <a:t>ls</a:t>
            </a:r>
            <a:r>
              <a:rPr sz="1400" spc="-35" dirty="0">
                <a:latin typeface="Times New Roman"/>
                <a:cs typeface="Times New Roman"/>
              </a:rPr>
              <a:t> </a:t>
            </a:r>
            <a:r>
              <a:rPr sz="1400" spc="-5" dirty="0">
                <a:latin typeface="Calibri"/>
                <a:cs typeface="Calibri"/>
              </a:rPr>
              <a:t>(</a:t>
            </a:r>
            <a:r>
              <a:rPr sz="1400" dirty="0">
                <a:latin typeface="Calibri"/>
                <a:cs typeface="Calibri"/>
              </a:rPr>
              <a:t>Xaa</a:t>
            </a:r>
            <a:r>
              <a:rPr sz="1400" spc="5" dirty="0">
                <a:latin typeface="Calibri"/>
                <a:cs typeface="Calibri"/>
              </a:rPr>
              <a:t>S</a:t>
            </a:r>
            <a:r>
              <a:rPr sz="1400" dirty="0">
                <a:latin typeface="Calibri"/>
                <a:cs typeface="Calibri"/>
              </a:rPr>
              <a:t>)</a:t>
            </a:r>
            <a:endParaRPr sz="1400">
              <a:latin typeface="Calibri"/>
              <a:cs typeface="Calibri"/>
            </a:endParaRPr>
          </a:p>
          <a:p>
            <a:pPr marL="1327785" lvl="2" indent="-401320">
              <a:lnSpc>
                <a:spcPct val="100000"/>
              </a:lnSpc>
              <a:buFont typeface="Calibri"/>
              <a:buAutoNum type="alphaLcPeriod"/>
              <a:tabLst>
                <a:tab pos="1328420" algn="l"/>
              </a:tabLst>
            </a:pPr>
            <a:r>
              <a:rPr sz="1400" spc="-10" dirty="0">
                <a:latin typeface="Calibri"/>
                <a:cs typeface="Calibri"/>
              </a:rPr>
              <a:t>I</a:t>
            </a:r>
            <a:r>
              <a:rPr sz="1400" spc="-20" dirty="0">
                <a:latin typeface="Calibri"/>
                <a:cs typeface="Calibri"/>
              </a:rPr>
              <a:t>n</a:t>
            </a:r>
            <a:r>
              <a:rPr sz="1400" spc="-5" dirty="0">
                <a:latin typeface="Calibri"/>
                <a:cs typeface="Calibri"/>
              </a:rPr>
              <a:t>f</a:t>
            </a:r>
            <a:r>
              <a:rPr sz="1400" spc="-20" dirty="0">
                <a:latin typeface="Calibri"/>
                <a:cs typeface="Calibri"/>
              </a:rPr>
              <a:t>r</a:t>
            </a:r>
            <a:r>
              <a:rPr sz="1400" dirty="0">
                <a:latin typeface="Calibri"/>
                <a:cs typeface="Calibri"/>
              </a:rPr>
              <a:t>a</a:t>
            </a:r>
            <a:r>
              <a:rPr sz="1400" spc="-10" dirty="0">
                <a:latin typeface="Calibri"/>
                <a:cs typeface="Calibri"/>
              </a:rPr>
              <a:t>s</a:t>
            </a:r>
            <a:r>
              <a:rPr sz="1400" dirty="0">
                <a:latin typeface="Calibri"/>
                <a:cs typeface="Calibri"/>
              </a:rPr>
              <a:t>tr</a:t>
            </a:r>
            <a:r>
              <a:rPr sz="1400" spc="-10" dirty="0">
                <a:latin typeface="Calibri"/>
                <a:cs typeface="Calibri"/>
              </a:rPr>
              <a:t>uc</a:t>
            </a:r>
            <a:r>
              <a:rPr sz="1400" dirty="0">
                <a:latin typeface="Calibri"/>
                <a:cs typeface="Calibri"/>
              </a:rPr>
              <a:t>t</a:t>
            </a:r>
            <a:r>
              <a:rPr sz="1400" spc="-10" dirty="0">
                <a:latin typeface="Calibri"/>
                <a:cs typeface="Calibri"/>
              </a:rPr>
              <a:t>u</a:t>
            </a:r>
            <a:r>
              <a:rPr sz="1400" spc="-25" dirty="0">
                <a:latin typeface="Calibri"/>
                <a:cs typeface="Calibri"/>
              </a:rPr>
              <a:t>r</a:t>
            </a:r>
            <a:r>
              <a:rPr sz="1400" dirty="0">
                <a:latin typeface="Calibri"/>
                <a:cs typeface="Calibri"/>
              </a:rPr>
              <a:t>e</a:t>
            </a:r>
            <a:r>
              <a:rPr sz="1400" spc="-20" dirty="0">
                <a:latin typeface="Times New Roman"/>
                <a:cs typeface="Times New Roman"/>
              </a:rPr>
              <a:t> </a:t>
            </a:r>
            <a:r>
              <a:rPr sz="1400" dirty="0">
                <a:latin typeface="Calibri"/>
                <a:cs typeface="Calibri"/>
              </a:rPr>
              <a:t>as</a:t>
            </a:r>
            <a:r>
              <a:rPr sz="1400" spc="-35" dirty="0">
                <a:latin typeface="Times New Roman"/>
                <a:cs typeface="Times New Roman"/>
              </a:rPr>
              <a:t> </a:t>
            </a:r>
            <a:r>
              <a:rPr sz="1400" dirty="0">
                <a:latin typeface="Calibri"/>
                <a:cs typeface="Calibri"/>
              </a:rPr>
              <a:t>a</a:t>
            </a:r>
            <a:r>
              <a:rPr sz="1400" spc="-45"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vic</a:t>
            </a:r>
            <a:r>
              <a:rPr sz="1400" spc="-10" dirty="0">
                <a:latin typeface="Calibri"/>
                <a:cs typeface="Calibri"/>
              </a:rPr>
              <a:t>e</a:t>
            </a:r>
            <a:r>
              <a:rPr sz="1400" dirty="0">
                <a:latin typeface="Calibri"/>
                <a:cs typeface="Calibri"/>
              </a:rPr>
              <a:t>(</a:t>
            </a:r>
            <a:r>
              <a:rPr sz="1400" spc="-10" dirty="0">
                <a:latin typeface="Calibri"/>
                <a:cs typeface="Calibri"/>
              </a:rPr>
              <a:t>I</a:t>
            </a:r>
            <a:r>
              <a:rPr sz="1400" dirty="0">
                <a:latin typeface="Calibri"/>
                <a:cs typeface="Calibri"/>
              </a:rPr>
              <a:t>aaS)</a:t>
            </a:r>
            <a:endParaRPr sz="1400">
              <a:latin typeface="Calibri"/>
              <a:cs typeface="Calibri"/>
            </a:endParaRPr>
          </a:p>
          <a:p>
            <a:pPr marL="1327785" lvl="2" indent="-401320">
              <a:lnSpc>
                <a:spcPct val="100000"/>
              </a:lnSpc>
              <a:buFont typeface="Calibri"/>
              <a:buAutoNum type="alphaLcPeriod"/>
              <a:tabLst>
                <a:tab pos="1328420" algn="l"/>
              </a:tabLst>
            </a:pPr>
            <a:r>
              <a:rPr sz="1400" spc="-5" dirty="0">
                <a:latin typeface="Calibri"/>
                <a:cs typeface="Calibri"/>
              </a:rPr>
              <a:t>P</a:t>
            </a:r>
            <a:r>
              <a:rPr sz="1400" dirty="0">
                <a:latin typeface="Calibri"/>
                <a:cs typeface="Calibri"/>
              </a:rPr>
              <a:t>l</a:t>
            </a:r>
            <a:r>
              <a:rPr sz="1400" spc="-15" dirty="0">
                <a:latin typeface="Calibri"/>
                <a:cs typeface="Calibri"/>
              </a:rPr>
              <a:t>a</a:t>
            </a:r>
            <a:r>
              <a:rPr sz="1400" dirty="0">
                <a:latin typeface="Calibri"/>
                <a:cs typeface="Calibri"/>
              </a:rPr>
              <a:t>t</a:t>
            </a:r>
            <a:r>
              <a:rPr sz="1400" spc="-25" dirty="0">
                <a:latin typeface="Calibri"/>
                <a:cs typeface="Calibri"/>
              </a:rPr>
              <a:t>f</a:t>
            </a:r>
            <a:r>
              <a:rPr sz="1400" spc="-5" dirty="0">
                <a:latin typeface="Calibri"/>
                <a:cs typeface="Calibri"/>
              </a:rPr>
              <a:t>o</a:t>
            </a:r>
            <a:r>
              <a:rPr sz="1400" dirty="0">
                <a:latin typeface="Calibri"/>
                <a:cs typeface="Calibri"/>
              </a:rPr>
              <a:t>rm</a:t>
            </a:r>
            <a:r>
              <a:rPr sz="1400" spc="-55" dirty="0">
                <a:latin typeface="Times New Roman"/>
                <a:cs typeface="Times New Roman"/>
              </a:rPr>
              <a:t> </a:t>
            </a:r>
            <a:r>
              <a:rPr sz="1400" dirty="0">
                <a:latin typeface="Calibri"/>
                <a:cs typeface="Calibri"/>
              </a:rPr>
              <a:t>as</a:t>
            </a:r>
            <a:r>
              <a:rPr sz="1400" spc="-35" dirty="0">
                <a:latin typeface="Times New Roman"/>
                <a:cs typeface="Times New Roman"/>
              </a:rPr>
              <a:t> </a:t>
            </a:r>
            <a:r>
              <a:rPr sz="1400" dirty="0">
                <a:latin typeface="Calibri"/>
                <a:cs typeface="Calibri"/>
              </a:rPr>
              <a:t>a</a:t>
            </a:r>
            <a:r>
              <a:rPr sz="1400" spc="-45"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vic</a:t>
            </a:r>
            <a:r>
              <a:rPr sz="1400" spc="-10" dirty="0">
                <a:latin typeface="Calibri"/>
                <a:cs typeface="Calibri"/>
              </a:rPr>
              <a:t>e</a:t>
            </a:r>
            <a:r>
              <a:rPr sz="1400" spc="-5" dirty="0">
                <a:latin typeface="Calibri"/>
                <a:cs typeface="Calibri"/>
              </a:rPr>
              <a:t>(</a:t>
            </a:r>
            <a:r>
              <a:rPr sz="1400" spc="-30" dirty="0">
                <a:latin typeface="Calibri"/>
                <a:cs typeface="Calibri"/>
              </a:rPr>
              <a:t>P</a:t>
            </a:r>
            <a:r>
              <a:rPr sz="1400" dirty="0">
                <a:latin typeface="Calibri"/>
                <a:cs typeface="Calibri"/>
              </a:rPr>
              <a:t>aaS)</a:t>
            </a:r>
            <a:endParaRPr sz="1400">
              <a:latin typeface="Calibri"/>
              <a:cs typeface="Calibri"/>
            </a:endParaRPr>
          </a:p>
          <a:p>
            <a:pPr marL="1327785" lvl="2" indent="-401320">
              <a:lnSpc>
                <a:spcPct val="100000"/>
              </a:lnSpc>
              <a:buFont typeface="Calibri"/>
              <a:buAutoNum type="alphaLcPeriod"/>
              <a:tabLst>
                <a:tab pos="1328420" algn="l"/>
              </a:tabLst>
            </a:pPr>
            <a:r>
              <a:rPr sz="1400" spc="-5" dirty="0">
                <a:latin typeface="Calibri"/>
                <a:cs typeface="Calibri"/>
              </a:rPr>
              <a:t>S</a:t>
            </a:r>
            <a:r>
              <a:rPr sz="1400" dirty="0">
                <a:latin typeface="Calibri"/>
                <a:cs typeface="Calibri"/>
              </a:rPr>
              <a:t>o</a:t>
            </a:r>
            <a:r>
              <a:rPr sz="1400" spc="-5" dirty="0">
                <a:latin typeface="Calibri"/>
                <a:cs typeface="Calibri"/>
              </a:rPr>
              <a:t>ft</a:t>
            </a:r>
            <a:r>
              <a:rPr sz="1400" spc="-10" dirty="0">
                <a:latin typeface="Calibri"/>
                <a:cs typeface="Calibri"/>
              </a:rPr>
              <a:t>w</a:t>
            </a:r>
            <a:r>
              <a:rPr sz="1400" dirty="0">
                <a:latin typeface="Calibri"/>
                <a:cs typeface="Calibri"/>
              </a:rPr>
              <a:t>a</a:t>
            </a:r>
            <a:r>
              <a:rPr sz="1400" spc="-25" dirty="0">
                <a:latin typeface="Calibri"/>
                <a:cs typeface="Calibri"/>
              </a:rPr>
              <a:t>r</a:t>
            </a:r>
            <a:r>
              <a:rPr sz="1400" dirty="0">
                <a:latin typeface="Calibri"/>
                <a:cs typeface="Calibri"/>
              </a:rPr>
              <a:t>e</a:t>
            </a:r>
            <a:r>
              <a:rPr sz="1400" spc="-65" dirty="0">
                <a:latin typeface="Times New Roman"/>
                <a:cs typeface="Times New Roman"/>
              </a:rPr>
              <a:t> </a:t>
            </a:r>
            <a:r>
              <a:rPr sz="1400" dirty="0">
                <a:latin typeface="Calibri"/>
                <a:cs typeface="Calibri"/>
              </a:rPr>
              <a:t>as</a:t>
            </a:r>
            <a:r>
              <a:rPr sz="1400" spc="-40" dirty="0">
                <a:latin typeface="Times New Roman"/>
                <a:cs typeface="Times New Roman"/>
              </a:rPr>
              <a:t> </a:t>
            </a:r>
            <a:r>
              <a:rPr sz="1400" dirty="0">
                <a:latin typeface="Calibri"/>
                <a:cs typeface="Calibri"/>
              </a:rPr>
              <a:t>a</a:t>
            </a:r>
            <a:r>
              <a:rPr sz="1400" spc="-30"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a:t>
            </a:r>
            <a:r>
              <a:rPr sz="1400" spc="-10" dirty="0">
                <a:latin typeface="Calibri"/>
                <a:cs typeface="Calibri"/>
              </a:rPr>
              <a:t>c</a:t>
            </a:r>
            <a:r>
              <a:rPr sz="1400" spc="-5" dirty="0">
                <a:latin typeface="Calibri"/>
                <a:cs typeface="Calibri"/>
              </a:rPr>
              <a:t>e</a:t>
            </a:r>
            <a:r>
              <a:rPr sz="1400" spc="-10" dirty="0">
                <a:latin typeface="Calibri"/>
                <a:cs typeface="Calibri"/>
              </a:rPr>
              <a:t>(</a:t>
            </a:r>
            <a:r>
              <a:rPr sz="1400" spc="-5" dirty="0">
                <a:latin typeface="Calibri"/>
                <a:cs typeface="Calibri"/>
              </a:rPr>
              <a:t>Saa</a:t>
            </a:r>
            <a:r>
              <a:rPr sz="1400" dirty="0">
                <a:latin typeface="Calibri"/>
                <a:cs typeface="Calibri"/>
              </a:rPr>
              <a:t>S)</a:t>
            </a:r>
            <a:endParaRPr sz="1400">
              <a:latin typeface="Calibri"/>
              <a:cs typeface="Calibri"/>
            </a:endParaRPr>
          </a:p>
        </p:txBody>
      </p:sp>
      <p:sp>
        <p:nvSpPr>
          <p:cNvPr id="6" name="object 6"/>
          <p:cNvSpPr txBox="1"/>
          <p:nvPr/>
        </p:nvSpPr>
        <p:spPr>
          <a:xfrm>
            <a:off x="1526795" y="3320413"/>
            <a:ext cx="194310" cy="203835"/>
          </a:xfrm>
          <a:prstGeom prst="rect">
            <a:avLst/>
          </a:prstGeom>
        </p:spPr>
        <p:txBody>
          <a:bodyPr vert="horz" wrap="square" lIns="0" tIns="0" rIns="0" bIns="0" rtlCol="0">
            <a:spAutoFit/>
          </a:bodyPr>
          <a:lstStyle/>
          <a:p>
            <a:pPr marL="12700">
              <a:lnSpc>
                <a:spcPct val="100000"/>
              </a:lnSpc>
            </a:pPr>
            <a:r>
              <a:rPr sz="1400" dirty="0">
                <a:latin typeface="Calibri"/>
                <a:cs typeface="Calibri"/>
              </a:rPr>
              <a:t>iii.</a:t>
            </a:r>
            <a:endParaRPr sz="1400">
              <a:latin typeface="Calibri"/>
              <a:cs typeface="Calibri"/>
            </a:endParaRPr>
          </a:p>
        </p:txBody>
      </p:sp>
      <p:sp>
        <p:nvSpPr>
          <p:cNvPr id="7" name="object 7"/>
          <p:cNvSpPr txBox="1"/>
          <p:nvPr/>
        </p:nvSpPr>
        <p:spPr>
          <a:xfrm>
            <a:off x="1927607" y="3320413"/>
            <a:ext cx="1494155" cy="203835"/>
          </a:xfrm>
          <a:prstGeom prst="rect">
            <a:avLst/>
          </a:prstGeom>
        </p:spPr>
        <p:txBody>
          <a:bodyPr vert="horz" wrap="square" lIns="0" tIns="0" rIns="0" bIns="0" rtlCol="0">
            <a:spAutoFit/>
          </a:bodyPr>
          <a:lstStyle/>
          <a:p>
            <a:pPr marL="12700">
              <a:lnSpc>
                <a:spcPct val="100000"/>
              </a:lnSpc>
            </a:pPr>
            <a:r>
              <a:rPr sz="1400" spc="-5" dirty="0">
                <a:latin typeface="Calibri"/>
                <a:cs typeface="Calibri"/>
              </a:rPr>
              <a:t>De</a:t>
            </a:r>
            <a:r>
              <a:rPr sz="1400" spc="-10" dirty="0">
                <a:latin typeface="Calibri"/>
                <a:cs typeface="Calibri"/>
              </a:rPr>
              <a:t>p</a:t>
            </a:r>
            <a:r>
              <a:rPr sz="1400" dirty="0">
                <a:latin typeface="Calibri"/>
                <a:cs typeface="Calibri"/>
              </a:rPr>
              <a:t>l</a:t>
            </a:r>
            <a:r>
              <a:rPr sz="1400" spc="-10" dirty="0">
                <a:latin typeface="Calibri"/>
                <a:cs typeface="Calibri"/>
              </a:rPr>
              <a:t>o</a:t>
            </a:r>
            <a:r>
              <a:rPr sz="1400" dirty="0">
                <a:latin typeface="Calibri"/>
                <a:cs typeface="Calibri"/>
              </a:rPr>
              <a:t>y</a:t>
            </a:r>
            <a:r>
              <a:rPr sz="1400" spc="-10" dirty="0">
                <a:latin typeface="Calibri"/>
                <a:cs typeface="Calibri"/>
              </a:rPr>
              <a:t>m</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dirty="0">
                <a:latin typeface="Calibri"/>
                <a:cs typeface="Calibri"/>
              </a:rPr>
              <a:t>Mod</a:t>
            </a:r>
            <a:r>
              <a:rPr sz="1400" spc="-5" dirty="0">
                <a:latin typeface="Calibri"/>
                <a:cs typeface="Calibri"/>
              </a:rPr>
              <a:t>e</a:t>
            </a:r>
            <a:r>
              <a:rPr sz="1400" dirty="0">
                <a:latin typeface="Calibri"/>
                <a:cs typeface="Calibri"/>
              </a:rPr>
              <a:t>ls</a:t>
            </a:r>
            <a:endParaRPr sz="1400">
              <a:latin typeface="Calibri"/>
              <a:cs typeface="Calibri"/>
            </a:endParaRPr>
          </a:p>
        </p:txBody>
      </p:sp>
      <p:sp>
        <p:nvSpPr>
          <p:cNvPr id="8" name="object 8"/>
          <p:cNvSpPr txBox="1"/>
          <p:nvPr/>
        </p:nvSpPr>
        <p:spPr>
          <a:xfrm>
            <a:off x="1069654" y="3533773"/>
            <a:ext cx="202565" cy="203835"/>
          </a:xfrm>
          <a:prstGeom prst="rect">
            <a:avLst/>
          </a:prstGeom>
        </p:spPr>
        <p:txBody>
          <a:bodyPr vert="horz" wrap="square" lIns="0" tIns="0" rIns="0" bIns="0" rtlCol="0">
            <a:spAutoFit/>
          </a:bodyPr>
          <a:lstStyle/>
          <a:p>
            <a:pPr marL="12700">
              <a:lnSpc>
                <a:spcPct val="100000"/>
              </a:lnSpc>
            </a:pPr>
            <a:r>
              <a:rPr sz="1400" spc="-10" dirty="0">
                <a:latin typeface="Calibri"/>
                <a:cs typeface="Calibri"/>
              </a:rPr>
              <a:t>III.</a:t>
            </a:r>
            <a:endParaRPr sz="1400">
              <a:latin typeface="Calibri"/>
              <a:cs typeface="Calibri"/>
            </a:endParaRPr>
          </a:p>
        </p:txBody>
      </p:sp>
      <p:sp>
        <p:nvSpPr>
          <p:cNvPr id="9" name="object 9"/>
          <p:cNvSpPr txBox="1"/>
          <p:nvPr/>
        </p:nvSpPr>
        <p:spPr>
          <a:xfrm>
            <a:off x="1470407" y="3533773"/>
            <a:ext cx="3021965" cy="203835"/>
          </a:xfrm>
          <a:prstGeom prst="rect">
            <a:avLst/>
          </a:prstGeom>
        </p:spPr>
        <p:txBody>
          <a:bodyPr vert="horz" wrap="square" lIns="0" tIns="0" rIns="0" bIns="0" rtlCol="0">
            <a:spAutoFit/>
          </a:bodyPr>
          <a:lstStyle/>
          <a:p>
            <a:pPr marL="12700">
              <a:lnSpc>
                <a:spcPct val="100000"/>
              </a:lnSpc>
            </a:pPr>
            <a:r>
              <a:rPr sz="1400" spc="-5" dirty="0">
                <a:latin typeface="Calibri"/>
                <a:cs typeface="Calibri"/>
              </a:rPr>
              <a:t>Se</a:t>
            </a:r>
            <a:r>
              <a:rPr sz="1400" spc="10" dirty="0">
                <a:latin typeface="Calibri"/>
                <a:cs typeface="Calibri"/>
              </a:rPr>
              <a:t>r</a:t>
            </a:r>
            <a:r>
              <a:rPr sz="1400" dirty="0">
                <a:latin typeface="Calibri"/>
                <a:cs typeface="Calibri"/>
              </a:rPr>
              <a:t>vice</a:t>
            </a:r>
            <a:r>
              <a:rPr sz="1400" spc="-45" dirty="0">
                <a:latin typeface="Times New Roman"/>
                <a:cs typeface="Times New Roman"/>
              </a:rPr>
              <a:t> </a:t>
            </a:r>
            <a:r>
              <a:rPr sz="1400" dirty="0">
                <a:latin typeface="Calibri"/>
                <a:cs typeface="Calibri"/>
              </a:rPr>
              <a:t>Ma</a:t>
            </a:r>
            <a:r>
              <a:rPr sz="1400" spc="-10" dirty="0">
                <a:latin typeface="Calibri"/>
                <a:cs typeface="Calibri"/>
              </a:rPr>
              <a:t>n</a:t>
            </a:r>
            <a:r>
              <a:rPr sz="1400" dirty="0">
                <a:latin typeface="Calibri"/>
                <a:cs typeface="Calibri"/>
              </a:rPr>
              <a:t>a</a:t>
            </a:r>
            <a:r>
              <a:rPr sz="1400" spc="-15" dirty="0">
                <a:latin typeface="Calibri"/>
                <a:cs typeface="Calibri"/>
              </a:rPr>
              <a:t>g</a:t>
            </a:r>
            <a:r>
              <a:rPr sz="1400" dirty="0">
                <a:latin typeface="Calibri"/>
                <a:cs typeface="Calibri"/>
              </a:rPr>
              <a:t>e</a:t>
            </a:r>
            <a:r>
              <a:rPr sz="1400" spc="-10" dirty="0">
                <a:latin typeface="Calibri"/>
                <a:cs typeface="Calibri"/>
              </a:rPr>
              <a:t>m</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dirty="0">
                <a:latin typeface="Calibri"/>
                <a:cs typeface="Calibri"/>
              </a:rPr>
              <a:t>in</a:t>
            </a:r>
            <a:r>
              <a:rPr sz="1400" spc="-35" dirty="0">
                <a:latin typeface="Times New Roman"/>
                <a:cs typeface="Times New Roman"/>
              </a:rPr>
              <a:t> </a:t>
            </a:r>
            <a:r>
              <a:rPr sz="1400" spc="-5" dirty="0">
                <a:latin typeface="Calibri"/>
                <a:cs typeface="Calibri"/>
              </a:rPr>
              <a:t>C</a:t>
            </a:r>
            <a:r>
              <a:rPr sz="1400" dirty="0">
                <a:latin typeface="Calibri"/>
                <a:cs typeface="Calibri"/>
              </a:rPr>
              <a:t>l</a:t>
            </a:r>
            <a:r>
              <a:rPr sz="1400" spc="-5" dirty="0">
                <a:latin typeface="Calibri"/>
                <a:cs typeface="Calibri"/>
              </a:rPr>
              <a:t>ou</a:t>
            </a:r>
            <a:r>
              <a:rPr sz="1400" dirty="0">
                <a:latin typeface="Calibri"/>
                <a:cs typeface="Calibri"/>
              </a:rPr>
              <a:t>d</a:t>
            </a:r>
            <a:r>
              <a:rPr sz="1400" spc="-30"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endParaRPr sz="1400">
              <a:latin typeface="Calibri"/>
              <a:cs typeface="Calibri"/>
            </a:endParaRPr>
          </a:p>
        </p:txBody>
      </p:sp>
      <p:sp>
        <p:nvSpPr>
          <p:cNvPr id="10" name="object 10"/>
          <p:cNvSpPr txBox="1"/>
          <p:nvPr/>
        </p:nvSpPr>
        <p:spPr>
          <a:xfrm>
            <a:off x="1069650" y="3747074"/>
            <a:ext cx="3565525" cy="631190"/>
          </a:xfrm>
          <a:prstGeom prst="rect">
            <a:avLst/>
          </a:prstGeom>
        </p:spPr>
        <p:txBody>
          <a:bodyPr vert="horz" wrap="square" lIns="0" tIns="0" rIns="0" bIns="0" rtlCol="0">
            <a:spAutoFit/>
          </a:bodyPr>
          <a:lstStyle/>
          <a:p>
            <a:pPr marL="870585" indent="-401320">
              <a:lnSpc>
                <a:spcPct val="100000"/>
              </a:lnSpc>
              <a:buFont typeface="Calibri"/>
              <a:buAutoNum type="romanLcPeriod"/>
              <a:tabLst>
                <a:tab pos="871219" algn="l"/>
              </a:tabLst>
            </a:pPr>
            <a:r>
              <a:rPr sz="1400" spc="-5" dirty="0">
                <a:latin typeface="Calibri"/>
                <a:cs typeface="Calibri"/>
              </a:rPr>
              <a:t>Se</a:t>
            </a:r>
            <a:r>
              <a:rPr sz="1400" spc="10" dirty="0">
                <a:latin typeface="Calibri"/>
                <a:cs typeface="Calibri"/>
              </a:rPr>
              <a:t>r</a:t>
            </a:r>
            <a:r>
              <a:rPr sz="1400" dirty="0">
                <a:latin typeface="Calibri"/>
                <a:cs typeface="Calibri"/>
              </a:rPr>
              <a:t>vice</a:t>
            </a:r>
            <a:r>
              <a:rPr sz="1400" spc="-45" dirty="0">
                <a:latin typeface="Times New Roman"/>
                <a:cs typeface="Times New Roman"/>
              </a:rPr>
              <a:t> </a:t>
            </a:r>
            <a:r>
              <a:rPr sz="1400" spc="-5" dirty="0">
                <a:latin typeface="Calibri"/>
                <a:cs typeface="Calibri"/>
              </a:rPr>
              <a:t>L</a:t>
            </a:r>
            <a:r>
              <a:rPr sz="1400" spc="-20" dirty="0">
                <a:latin typeface="Calibri"/>
                <a:cs typeface="Calibri"/>
              </a:rPr>
              <a:t>e</a:t>
            </a:r>
            <a:r>
              <a:rPr sz="1400" spc="-15" dirty="0">
                <a:latin typeface="Calibri"/>
                <a:cs typeface="Calibri"/>
              </a:rPr>
              <a:t>v</a:t>
            </a:r>
            <a:r>
              <a:rPr sz="1400" dirty="0">
                <a:latin typeface="Calibri"/>
                <a:cs typeface="Calibri"/>
              </a:rPr>
              <a:t>el</a:t>
            </a:r>
            <a:r>
              <a:rPr sz="1400" spc="-30" dirty="0">
                <a:latin typeface="Times New Roman"/>
                <a:cs typeface="Times New Roman"/>
              </a:rPr>
              <a:t> </a:t>
            </a:r>
            <a:r>
              <a:rPr sz="1400" dirty="0">
                <a:latin typeface="Calibri"/>
                <a:cs typeface="Calibri"/>
              </a:rPr>
              <a:t>Ag</a:t>
            </a:r>
            <a:r>
              <a:rPr sz="1400" spc="-20" dirty="0">
                <a:latin typeface="Calibri"/>
                <a:cs typeface="Calibri"/>
              </a:rPr>
              <a:t>r</a:t>
            </a:r>
            <a:r>
              <a:rPr sz="1400" dirty="0">
                <a:latin typeface="Calibri"/>
                <a:cs typeface="Calibri"/>
              </a:rPr>
              <a:t>e</a:t>
            </a:r>
            <a:r>
              <a:rPr sz="1400" spc="-10" dirty="0">
                <a:latin typeface="Calibri"/>
                <a:cs typeface="Calibri"/>
              </a:rPr>
              <a:t>em</a:t>
            </a:r>
            <a:r>
              <a:rPr sz="1400" dirty="0">
                <a:latin typeface="Calibri"/>
                <a:cs typeface="Calibri"/>
              </a:rPr>
              <a:t>e</a:t>
            </a:r>
            <a:r>
              <a:rPr sz="1400" spc="-25" dirty="0">
                <a:latin typeface="Calibri"/>
                <a:cs typeface="Calibri"/>
              </a:rPr>
              <a:t>n</a:t>
            </a:r>
            <a:r>
              <a:rPr sz="1400" dirty="0">
                <a:latin typeface="Calibri"/>
                <a:cs typeface="Calibri"/>
              </a:rPr>
              <a:t>ts</a:t>
            </a:r>
            <a:r>
              <a:rPr sz="1400" spc="-5" dirty="0">
                <a:latin typeface="Calibri"/>
                <a:cs typeface="Calibri"/>
              </a:rPr>
              <a:t>(SL</a:t>
            </a:r>
            <a:r>
              <a:rPr sz="1400" dirty="0">
                <a:latin typeface="Calibri"/>
                <a:cs typeface="Calibri"/>
              </a:rPr>
              <a:t>A</a:t>
            </a:r>
            <a:r>
              <a:rPr sz="1400" spc="5" dirty="0">
                <a:latin typeface="Calibri"/>
                <a:cs typeface="Calibri"/>
              </a:rPr>
              <a:t>s</a:t>
            </a:r>
            <a:r>
              <a:rPr sz="1400" dirty="0">
                <a:latin typeface="Calibri"/>
                <a:cs typeface="Calibri"/>
              </a:rPr>
              <a:t>)</a:t>
            </a:r>
            <a:endParaRPr sz="1400">
              <a:latin typeface="Calibri"/>
              <a:cs typeface="Calibri"/>
            </a:endParaRPr>
          </a:p>
          <a:p>
            <a:pPr marL="870585" indent="-401320">
              <a:lnSpc>
                <a:spcPct val="100000"/>
              </a:lnSpc>
              <a:buFont typeface="Calibri"/>
              <a:buAutoNum type="romanLcPeriod"/>
              <a:tabLst>
                <a:tab pos="871219" algn="l"/>
              </a:tabLst>
            </a:pPr>
            <a:r>
              <a:rPr sz="1400" spc="-5"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35" dirty="0">
                <a:latin typeface="Times New Roman"/>
                <a:cs typeface="Times New Roman"/>
              </a:rPr>
              <a:t> </a:t>
            </a:r>
            <a:r>
              <a:rPr sz="1400" spc="-30" dirty="0">
                <a:latin typeface="Calibri"/>
                <a:cs typeface="Calibri"/>
              </a:rPr>
              <a:t>E</a:t>
            </a:r>
            <a:r>
              <a:rPr sz="1400" spc="-20" dirty="0">
                <a:latin typeface="Calibri"/>
                <a:cs typeface="Calibri"/>
              </a:rPr>
              <a:t>c</a:t>
            </a:r>
            <a:r>
              <a:rPr sz="1400" spc="-5" dirty="0">
                <a:latin typeface="Calibri"/>
                <a:cs typeface="Calibri"/>
              </a:rPr>
              <a:t>onom</a:t>
            </a:r>
            <a:r>
              <a:rPr sz="1400" dirty="0">
                <a:latin typeface="Calibri"/>
                <a:cs typeface="Calibri"/>
              </a:rPr>
              <a:t>i</a:t>
            </a:r>
            <a:r>
              <a:rPr sz="1400" spc="-10" dirty="0">
                <a:latin typeface="Calibri"/>
                <a:cs typeface="Calibri"/>
              </a:rPr>
              <a:t>c</a:t>
            </a:r>
            <a:r>
              <a:rPr sz="1400" dirty="0">
                <a:latin typeface="Calibri"/>
                <a:cs typeface="Calibri"/>
              </a:rPr>
              <a:t>s</a:t>
            </a:r>
            <a:endParaRPr sz="1400">
              <a:latin typeface="Calibri"/>
              <a:cs typeface="Calibri"/>
            </a:endParaRPr>
          </a:p>
          <a:p>
            <a:pPr marL="12700">
              <a:lnSpc>
                <a:spcPct val="100000"/>
              </a:lnSpc>
              <a:tabLst>
                <a:tab pos="413384" algn="l"/>
              </a:tabLst>
            </a:pPr>
            <a:r>
              <a:rPr sz="1400" spc="-10" dirty="0">
                <a:latin typeface="Calibri"/>
                <a:cs typeface="Calibri"/>
              </a:rPr>
              <a:t>IV</a:t>
            </a:r>
            <a:r>
              <a:rPr sz="1400" dirty="0">
                <a:latin typeface="Calibri"/>
                <a:cs typeface="Calibri"/>
              </a:rPr>
              <a:t>.</a:t>
            </a:r>
            <a:r>
              <a:rPr sz="1400" dirty="0">
                <a:latin typeface="Times New Roman"/>
                <a:cs typeface="Times New Roman"/>
              </a:rPr>
              <a:t>	</a:t>
            </a:r>
            <a:r>
              <a:rPr sz="1400" spc="-20" dirty="0">
                <a:latin typeface="Calibri"/>
                <a:cs typeface="Calibri"/>
              </a:rPr>
              <a:t>R</a:t>
            </a:r>
            <a:r>
              <a:rPr sz="1400" spc="-5" dirty="0">
                <a:latin typeface="Calibri"/>
                <a:cs typeface="Calibri"/>
              </a:rPr>
              <a:t>es</a:t>
            </a:r>
            <a:r>
              <a:rPr sz="1400" dirty="0">
                <a:latin typeface="Calibri"/>
                <a:cs typeface="Calibri"/>
              </a:rPr>
              <a:t>o</a:t>
            </a:r>
            <a:r>
              <a:rPr sz="1400" spc="-10" dirty="0">
                <a:latin typeface="Calibri"/>
                <a:cs typeface="Calibri"/>
              </a:rPr>
              <a:t>u</a:t>
            </a:r>
            <a:r>
              <a:rPr sz="1400" spc="-25" dirty="0">
                <a:latin typeface="Calibri"/>
                <a:cs typeface="Calibri"/>
              </a:rPr>
              <a:t>r</a:t>
            </a:r>
            <a:r>
              <a:rPr sz="1400" spc="-10" dirty="0">
                <a:latin typeface="Calibri"/>
                <a:cs typeface="Calibri"/>
              </a:rPr>
              <a:t>c</a:t>
            </a:r>
            <a:r>
              <a:rPr sz="1400" dirty="0">
                <a:latin typeface="Calibri"/>
                <a:cs typeface="Calibri"/>
              </a:rPr>
              <a:t>e</a:t>
            </a:r>
            <a:r>
              <a:rPr sz="1400" spc="-45" dirty="0">
                <a:latin typeface="Times New Roman"/>
                <a:cs typeface="Times New Roman"/>
              </a:rPr>
              <a:t> </a:t>
            </a:r>
            <a:r>
              <a:rPr sz="1400" dirty="0">
                <a:latin typeface="Calibri"/>
                <a:cs typeface="Calibri"/>
              </a:rPr>
              <a:t>Ma</a:t>
            </a:r>
            <a:r>
              <a:rPr sz="1400" spc="-15" dirty="0">
                <a:latin typeface="Calibri"/>
                <a:cs typeface="Calibri"/>
              </a:rPr>
              <a:t>n</a:t>
            </a:r>
            <a:r>
              <a:rPr sz="1400" dirty="0">
                <a:latin typeface="Calibri"/>
                <a:cs typeface="Calibri"/>
              </a:rPr>
              <a:t>a</a:t>
            </a:r>
            <a:r>
              <a:rPr sz="1400" spc="-15" dirty="0">
                <a:latin typeface="Calibri"/>
                <a:cs typeface="Calibri"/>
              </a:rPr>
              <a:t>g</a:t>
            </a:r>
            <a:r>
              <a:rPr sz="1400" spc="-5" dirty="0">
                <a:latin typeface="Calibri"/>
                <a:cs typeface="Calibri"/>
              </a:rPr>
              <a:t>e</a:t>
            </a:r>
            <a:r>
              <a:rPr sz="1400" spc="-10" dirty="0">
                <a:latin typeface="Calibri"/>
                <a:cs typeface="Calibri"/>
              </a:rPr>
              <a:t>m</a:t>
            </a:r>
            <a:r>
              <a:rPr sz="1400" spc="-5" dirty="0">
                <a:latin typeface="Calibri"/>
                <a:cs typeface="Calibri"/>
              </a:rPr>
              <a:t>e</a:t>
            </a:r>
            <a:r>
              <a:rPr sz="1400" spc="-20" dirty="0">
                <a:latin typeface="Calibri"/>
                <a:cs typeface="Calibri"/>
              </a:rPr>
              <a:t>n</a:t>
            </a:r>
            <a:r>
              <a:rPr sz="1400" dirty="0">
                <a:latin typeface="Calibri"/>
                <a:cs typeface="Calibri"/>
              </a:rPr>
              <a:t>t</a:t>
            </a:r>
            <a:r>
              <a:rPr sz="1400" spc="-20" dirty="0">
                <a:latin typeface="Times New Roman"/>
                <a:cs typeface="Times New Roman"/>
              </a:rPr>
              <a:t> </a:t>
            </a:r>
            <a:r>
              <a:rPr sz="1400" dirty="0">
                <a:latin typeface="Calibri"/>
                <a:cs typeface="Calibri"/>
              </a:rPr>
              <a:t>in</a:t>
            </a:r>
            <a:r>
              <a:rPr sz="1400" spc="-35" dirty="0">
                <a:latin typeface="Times New Roman"/>
                <a:cs typeface="Times New Roman"/>
              </a:rPr>
              <a:t> </a:t>
            </a:r>
            <a:r>
              <a:rPr sz="1400" spc="-10" dirty="0">
                <a:latin typeface="Calibri"/>
                <a:cs typeface="Calibri"/>
              </a:rPr>
              <a:t>C</a:t>
            </a:r>
            <a:r>
              <a:rPr sz="1400" dirty="0">
                <a:latin typeface="Calibri"/>
                <a:cs typeface="Calibri"/>
              </a:rPr>
              <a:t>l</a:t>
            </a:r>
            <a:r>
              <a:rPr sz="1400" spc="-5" dirty="0">
                <a:latin typeface="Calibri"/>
                <a:cs typeface="Calibri"/>
              </a:rPr>
              <a:t>ou</a:t>
            </a:r>
            <a:r>
              <a:rPr sz="1400" dirty="0">
                <a:latin typeface="Calibri"/>
                <a:cs typeface="Calibri"/>
              </a:rPr>
              <a:t>d</a:t>
            </a:r>
            <a:r>
              <a:rPr sz="1400" spc="-40" dirty="0">
                <a:latin typeface="Times New Roman"/>
                <a:cs typeface="Times New Roman"/>
              </a:rPr>
              <a:t> </a:t>
            </a:r>
            <a:r>
              <a:rPr sz="1400" spc="-1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endParaRPr sz="1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111" rIns="0" bIns="0" rtlCol="0">
            <a:spAutoFit/>
          </a:bodyPr>
          <a:lstStyle/>
          <a:p>
            <a:pPr marL="1218565">
              <a:lnSpc>
                <a:spcPct val="100000"/>
              </a:lnSpc>
            </a:pPr>
            <a:r>
              <a:rPr sz="4400" b="0" dirty="0">
                <a:solidFill>
                  <a:srgbClr val="000000"/>
                </a:solidFill>
                <a:latin typeface="Calibri"/>
                <a:cs typeface="Calibri"/>
              </a:rPr>
              <a:t>Need</a:t>
            </a:r>
            <a:r>
              <a:rPr sz="4400" b="0" spc="-120" dirty="0">
                <a:solidFill>
                  <a:srgbClr val="000000"/>
                </a:solidFill>
                <a:latin typeface="Times New Roman"/>
                <a:cs typeface="Times New Roman"/>
              </a:rPr>
              <a:t> </a:t>
            </a:r>
            <a:r>
              <a:rPr sz="4400" b="0" spc="-5" dirty="0">
                <a:solidFill>
                  <a:srgbClr val="000000"/>
                </a:solidFill>
                <a:latin typeface="Calibri"/>
                <a:cs typeface="Calibri"/>
              </a:rPr>
              <a:t>o</a:t>
            </a:r>
            <a:r>
              <a:rPr sz="4400" b="0" dirty="0">
                <a:solidFill>
                  <a:srgbClr val="000000"/>
                </a:solidFill>
                <a:latin typeface="Calibri"/>
                <a:cs typeface="Calibri"/>
              </a:rPr>
              <a:t>f</a:t>
            </a:r>
            <a:r>
              <a:rPr sz="4400" b="0" spc="-105" dirty="0">
                <a:solidFill>
                  <a:srgbClr val="000000"/>
                </a:solidFill>
                <a:latin typeface="Times New Roman"/>
                <a:cs typeface="Times New Roman"/>
              </a:rPr>
              <a:t> </a:t>
            </a:r>
            <a:r>
              <a:rPr sz="4400" b="0" spc="10" dirty="0">
                <a:solidFill>
                  <a:srgbClr val="000000"/>
                </a:solidFill>
                <a:latin typeface="Calibri"/>
                <a:cs typeface="Calibri"/>
              </a:rPr>
              <a:t>G</a:t>
            </a:r>
            <a:r>
              <a:rPr sz="4400" b="0" dirty="0">
                <a:solidFill>
                  <a:srgbClr val="000000"/>
                </a:solidFill>
                <a:latin typeface="Calibri"/>
                <a:cs typeface="Calibri"/>
              </a:rPr>
              <a:t>rid</a:t>
            </a:r>
            <a:r>
              <a:rPr sz="4400" b="0" spc="-125" dirty="0">
                <a:solidFill>
                  <a:srgbClr val="000000"/>
                </a:solidFill>
                <a:latin typeface="Times New Roman"/>
                <a:cs typeface="Times New Roman"/>
              </a:rPr>
              <a:t> </a:t>
            </a:r>
            <a:r>
              <a:rPr sz="4400" b="0" spc="-5" dirty="0">
                <a:solidFill>
                  <a:srgbClr val="000000"/>
                </a:solidFill>
                <a:latin typeface="Calibri"/>
                <a:cs typeface="Calibri"/>
              </a:rPr>
              <a:t>C</a:t>
            </a:r>
            <a:r>
              <a:rPr sz="4400" b="0" spc="10" dirty="0">
                <a:solidFill>
                  <a:srgbClr val="000000"/>
                </a:solidFill>
                <a:latin typeface="Calibri"/>
                <a:cs typeface="Calibri"/>
              </a:rPr>
              <a:t>o</a:t>
            </a:r>
            <a:r>
              <a:rPr sz="4400" b="0" dirty="0">
                <a:solidFill>
                  <a:srgbClr val="000000"/>
                </a:solidFill>
                <a:latin typeface="Calibri"/>
                <a:cs typeface="Calibri"/>
              </a:rPr>
              <a:t>mput</a:t>
            </a:r>
            <a:r>
              <a:rPr sz="4400" b="0" spc="-5" dirty="0">
                <a:solidFill>
                  <a:srgbClr val="000000"/>
                </a:solidFill>
                <a:latin typeface="Calibri"/>
                <a:cs typeface="Calibri"/>
              </a:rPr>
              <a:t>i</a:t>
            </a:r>
            <a:r>
              <a:rPr sz="4400" b="0" spc="5" dirty="0">
                <a:solidFill>
                  <a:srgbClr val="000000"/>
                </a:solidFill>
                <a:latin typeface="Calibri"/>
                <a:cs typeface="Calibri"/>
              </a:rPr>
              <a:t>n</a:t>
            </a:r>
            <a:r>
              <a:rPr sz="4400" b="0" dirty="0">
                <a:solidFill>
                  <a:srgbClr val="000000"/>
                </a:solidFill>
                <a:latin typeface="Calibri"/>
                <a:cs typeface="Calibri"/>
              </a:rPr>
              <a:t>g?</a:t>
            </a:r>
            <a:endParaRPr sz="4400">
              <a:latin typeface="Calibri"/>
              <a:cs typeface="Calibri"/>
            </a:endParaRPr>
          </a:p>
        </p:txBody>
      </p:sp>
      <p:sp>
        <p:nvSpPr>
          <p:cNvPr id="4" name="object 4"/>
          <p:cNvSpPr txBox="1"/>
          <p:nvPr/>
        </p:nvSpPr>
        <p:spPr>
          <a:xfrm>
            <a:off x="535940" y="1293237"/>
            <a:ext cx="8073390" cy="2937510"/>
          </a:xfrm>
          <a:prstGeom prst="rect">
            <a:avLst/>
          </a:prstGeom>
        </p:spPr>
        <p:txBody>
          <a:bodyPr vert="horz" wrap="square" lIns="0" tIns="0" rIns="0" bIns="0" rtlCol="0">
            <a:spAutoFit/>
          </a:bodyPr>
          <a:lstStyle/>
          <a:p>
            <a:pPr marL="195580" marR="5715" indent="-182880">
              <a:lnSpc>
                <a:spcPct val="100000"/>
              </a:lnSpc>
              <a:buClr>
                <a:srgbClr val="4F80BC"/>
              </a:buClr>
              <a:buSzPct val="85000"/>
              <a:buFont typeface="Arial"/>
              <a:buChar char="•"/>
              <a:tabLst>
                <a:tab pos="195580" algn="l"/>
              </a:tabLst>
            </a:pPr>
            <a:r>
              <a:rPr sz="2000" spc="-185" dirty="0">
                <a:latin typeface="Calibri"/>
                <a:cs typeface="Calibri"/>
              </a:rPr>
              <a:t>T</a:t>
            </a:r>
            <a:r>
              <a:rPr sz="2000" dirty="0">
                <a:latin typeface="Calibri"/>
                <a:cs typeface="Calibri"/>
              </a:rPr>
              <a:t>od</a:t>
            </a:r>
            <a:r>
              <a:rPr sz="2000" spc="-35" dirty="0">
                <a:latin typeface="Calibri"/>
                <a:cs typeface="Calibri"/>
              </a:rPr>
              <a:t>a</a:t>
            </a:r>
            <a:r>
              <a:rPr sz="2000" spc="50" dirty="0">
                <a:latin typeface="Calibri"/>
                <a:cs typeface="Calibri"/>
              </a:rPr>
              <a:t>y</a:t>
            </a:r>
            <a:r>
              <a:rPr sz="2000" spc="-120" dirty="0">
                <a:latin typeface="Calibri"/>
                <a:cs typeface="Calibri"/>
              </a:rPr>
              <a:t>’</a:t>
            </a:r>
            <a:r>
              <a:rPr sz="2000" dirty="0">
                <a:latin typeface="Calibri"/>
                <a:cs typeface="Calibri"/>
              </a:rPr>
              <a:t>s </a:t>
            </a:r>
            <a:r>
              <a:rPr sz="2000" spc="65" dirty="0">
                <a:latin typeface="Calibri"/>
                <a:cs typeface="Calibri"/>
              </a:rPr>
              <a:t> </a:t>
            </a:r>
            <a:r>
              <a:rPr sz="2000" spc="-5" dirty="0">
                <a:latin typeface="Calibri"/>
                <a:cs typeface="Calibri"/>
              </a:rPr>
              <a:t>S</a:t>
            </a:r>
            <a:r>
              <a:rPr sz="2000" spc="5" dirty="0">
                <a:latin typeface="Calibri"/>
                <a:cs typeface="Calibri"/>
              </a:rPr>
              <a:t>c</a:t>
            </a:r>
            <a:r>
              <a:rPr sz="2000" dirty="0">
                <a:latin typeface="Calibri"/>
                <a:cs typeface="Calibri"/>
              </a:rPr>
              <a:t>i</a:t>
            </a:r>
            <a:r>
              <a:rPr sz="2000" spc="-5" dirty="0">
                <a:latin typeface="Calibri"/>
                <a:cs typeface="Calibri"/>
              </a:rPr>
              <a:t>ence/</a:t>
            </a:r>
            <a:r>
              <a:rPr sz="2000" spc="-30" dirty="0">
                <a:latin typeface="Calibri"/>
                <a:cs typeface="Calibri"/>
              </a:rPr>
              <a:t>R</a:t>
            </a:r>
            <a:r>
              <a:rPr sz="2000" dirty="0">
                <a:latin typeface="Calibri"/>
                <a:cs typeface="Calibri"/>
              </a:rPr>
              <a:t>es</a:t>
            </a:r>
            <a:r>
              <a:rPr sz="2000" spc="-10" dirty="0">
                <a:latin typeface="Calibri"/>
                <a:cs typeface="Calibri"/>
              </a:rPr>
              <a:t>e</a:t>
            </a:r>
            <a:r>
              <a:rPr sz="2000" dirty="0">
                <a:latin typeface="Calibri"/>
                <a:cs typeface="Calibri"/>
              </a:rPr>
              <a:t>a</a:t>
            </a:r>
            <a:r>
              <a:rPr sz="2000" spc="-30" dirty="0">
                <a:latin typeface="Calibri"/>
                <a:cs typeface="Calibri"/>
              </a:rPr>
              <a:t>r</a:t>
            </a:r>
            <a:r>
              <a:rPr sz="2000" dirty="0">
                <a:latin typeface="Calibri"/>
                <a:cs typeface="Calibri"/>
              </a:rPr>
              <a:t>ch</a:t>
            </a:r>
            <a:r>
              <a:rPr sz="2000" dirty="0">
                <a:latin typeface="Times New Roman"/>
                <a:cs typeface="Times New Roman"/>
              </a:rPr>
              <a:t> </a:t>
            </a:r>
            <a:r>
              <a:rPr sz="2000" spc="-15" dirty="0">
                <a:latin typeface="Times New Roman"/>
                <a:cs typeface="Times New Roman"/>
              </a:rPr>
              <a:t> </a:t>
            </a:r>
            <a:r>
              <a:rPr sz="2000" spc="-5" dirty="0">
                <a:latin typeface="Calibri"/>
                <a:cs typeface="Calibri"/>
              </a:rPr>
              <a:t>i</a:t>
            </a:r>
            <a:r>
              <a:rPr sz="2000" dirty="0">
                <a:latin typeface="Calibri"/>
                <a:cs typeface="Calibri"/>
              </a:rPr>
              <a:t>s</a:t>
            </a:r>
            <a:r>
              <a:rPr sz="2000" dirty="0">
                <a:latin typeface="Times New Roman"/>
                <a:cs typeface="Times New Roman"/>
              </a:rPr>
              <a:t> </a:t>
            </a:r>
            <a:r>
              <a:rPr sz="2000" spc="-20" dirty="0">
                <a:latin typeface="Times New Roman"/>
                <a:cs typeface="Times New Roman"/>
              </a:rPr>
              <a:t> </a:t>
            </a:r>
            <a:r>
              <a:rPr sz="2000" spc="-5" dirty="0">
                <a:latin typeface="Calibri"/>
                <a:cs typeface="Calibri"/>
              </a:rPr>
              <a:t>base</a:t>
            </a:r>
            <a:r>
              <a:rPr sz="2000" dirty="0">
                <a:latin typeface="Calibri"/>
                <a:cs typeface="Calibri"/>
              </a:rPr>
              <a:t>d</a:t>
            </a:r>
            <a:r>
              <a:rPr sz="2000" dirty="0">
                <a:latin typeface="Times New Roman"/>
                <a:cs typeface="Times New Roman"/>
              </a:rPr>
              <a:t> </a:t>
            </a:r>
            <a:r>
              <a:rPr sz="2000" spc="-35" dirty="0">
                <a:latin typeface="Times New Roman"/>
                <a:cs typeface="Times New Roman"/>
              </a:rPr>
              <a:t> </a:t>
            </a:r>
            <a:r>
              <a:rPr sz="2000" spc="-5" dirty="0">
                <a:latin typeface="Calibri"/>
                <a:cs typeface="Calibri"/>
              </a:rPr>
              <a:t>o</a:t>
            </a:r>
            <a:r>
              <a:rPr sz="2000" dirty="0">
                <a:latin typeface="Calibri"/>
                <a:cs typeface="Calibri"/>
              </a:rPr>
              <a:t>n</a:t>
            </a:r>
            <a:r>
              <a:rPr sz="2000" dirty="0">
                <a:latin typeface="Times New Roman"/>
                <a:cs typeface="Times New Roman"/>
              </a:rPr>
              <a:t> </a:t>
            </a:r>
            <a:r>
              <a:rPr sz="2000" spc="-50" dirty="0">
                <a:latin typeface="Times New Roman"/>
                <a:cs typeface="Times New Roman"/>
              </a:rPr>
              <a:t> </a:t>
            </a:r>
            <a:r>
              <a:rPr sz="2000" spc="-10" dirty="0">
                <a:latin typeface="Calibri"/>
                <a:cs typeface="Calibri"/>
              </a:rPr>
              <a:t>c</a:t>
            </a:r>
            <a:r>
              <a:rPr sz="2000" spc="-15" dirty="0">
                <a:latin typeface="Calibri"/>
                <a:cs typeface="Calibri"/>
              </a:rPr>
              <a:t>o</a:t>
            </a:r>
            <a:r>
              <a:rPr sz="2000" dirty="0">
                <a:latin typeface="Calibri"/>
                <a:cs typeface="Calibri"/>
              </a:rPr>
              <a:t>mpu</a:t>
            </a:r>
            <a:r>
              <a:rPr sz="2000" spc="-25" dirty="0">
                <a:latin typeface="Calibri"/>
                <a:cs typeface="Calibri"/>
              </a:rPr>
              <a:t>ta</a:t>
            </a:r>
            <a:r>
              <a:rPr sz="2000" dirty="0">
                <a:latin typeface="Calibri"/>
                <a:cs typeface="Calibri"/>
              </a:rPr>
              <a:t>ti</a:t>
            </a:r>
            <a:r>
              <a:rPr sz="2000" spc="-5" dirty="0">
                <a:latin typeface="Calibri"/>
                <a:cs typeface="Calibri"/>
              </a:rPr>
              <a:t>ons</a:t>
            </a:r>
            <a:r>
              <a:rPr sz="2000" dirty="0">
                <a:latin typeface="Calibri"/>
                <a:cs typeface="Calibri"/>
              </a:rPr>
              <a:t>,</a:t>
            </a:r>
            <a:r>
              <a:rPr sz="2000" dirty="0">
                <a:latin typeface="Times New Roman"/>
                <a:cs typeface="Times New Roman"/>
              </a:rPr>
              <a:t> </a:t>
            </a:r>
            <a:r>
              <a:rPr sz="2000" spc="-25" dirty="0">
                <a:latin typeface="Times New Roman"/>
                <a:cs typeface="Times New Roman"/>
              </a:rPr>
              <a:t> </a:t>
            </a:r>
            <a:r>
              <a:rPr sz="2000" spc="-10" dirty="0">
                <a:latin typeface="Calibri"/>
                <a:cs typeface="Calibri"/>
              </a:rPr>
              <a:t>d</a:t>
            </a:r>
            <a:r>
              <a:rPr sz="2000" spc="-25" dirty="0">
                <a:latin typeface="Calibri"/>
                <a:cs typeface="Calibri"/>
              </a:rPr>
              <a:t>at</a:t>
            </a:r>
            <a:r>
              <a:rPr sz="2000" dirty="0">
                <a:latin typeface="Calibri"/>
                <a:cs typeface="Calibri"/>
              </a:rPr>
              <a:t>a</a:t>
            </a:r>
            <a:r>
              <a:rPr sz="2000" dirty="0">
                <a:latin typeface="Times New Roman"/>
                <a:cs typeface="Times New Roman"/>
              </a:rPr>
              <a:t> </a:t>
            </a:r>
            <a:r>
              <a:rPr sz="2000" spc="-30" dirty="0">
                <a:latin typeface="Times New Roman"/>
                <a:cs typeface="Times New Roman"/>
              </a:rPr>
              <a:t> </a:t>
            </a:r>
            <a:r>
              <a:rPr sz="2000" dirty="0">
                <a:latin typeface="Calibri"/>
                <a:cs typeface="Calibri"/>
              </a:rPr>
              <a:t>anal</a:t>
            </a:r>
            <a:r>
              <a:rPr sz="2000" spc="-20" dirty="0">
                <a:latin typeface="Calibri"/>
                <a:cs typeface="Calibri"/>
              </a:rPr>
              <a:t>y</a:t>
            </a:r>
            <a:r>
              <a:rPr sz="2000" spc="-5" dirty="0">
                <a:latin typeface="Calibri"/>
                <a:cs typeface="Calibri"/>
              </a:rPr>
              <a:t>s</a:t>
            </a:r>
            <a:r>
              <a:rPr sz="2000" dirty="0">
                <a:latin typeface="Calibri"/>
                <a:cs typeface="Calibri"/>
              </a:rPr>
              <a:t>i</a:t>
            </a:r>
            <a:r>
              <a:rPr sz="2000" spc="-5" dirty="0">
                <a:latin typeface="Calibri"/>
                <a:cs typeface="Calibri"/>
              </a:rPr>
              <a:t>s</a:t>
            </a:r>
            <a:r>
              <a:rPr sz="2000" dirty="0">
                <a:latin typeface="Calibri"/>
                <a:cs typeface="Calibri"/>
              </a:rPr>
              <a:t>,</a:t>
            </a:r>
            <a:r>
              <a:rPr sz="2000" dirty="0">
                <a:latin typeface="Times New Roman"/>
                <a:cs typeface="Times New Roman"/>
              </a:rPr>
              <a:t> </a:t>
            </a:r>
            <a:r>
              <a:rPr sz="2000" spc="-25" dirty="0">
                <a:latin typeface="Times New Roman"/>
                <a:cs typeface="Times New Roman"/>
              </a:rPr>
              <a:t> </a:t>
            </a: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dirty="0">
                <a:latin typeface="Times New Roman"/>
                <a:cs typeface="Times New Roman"/>
              </a:rPr>
              <a:t> </a:t>
            </a:r>
            <a:r>
              <a:rPr sz="2000" dirty="0">
                <a:latin typeface="Calibri"/>
                <a:cs typeface="Calibri"/>
              </a:rPr>
              <a:t>v</a:t>
            </a:r>
            <a:r>
              <a:rPr sz="2000" spc="-10" dirty="0">
                <a:latin typeface="Calibri"/>
                <a:cs typeface="Calibri"/>
              </a:rPr>
              <a:t>i</a:t>
            </a:r>
            <a:r>
              <a:rPr sz="2000" spc="-5" dirty="0">
                <a:latin typeface="Calibri"/>
                <a:cs typeface="Calibri"/>
              </a:rPr>
              <a:t>sua</a:t>
            </a:r>
            <a:r>
              <a:rPr sz="2000" dirty="0">
                <a:latin typeface="Calibri"/>
                <a:cs typeface="Calibri"/>
              </a:rPr>
              <a:t>l</a:t>
            </a:r>
            <a:r>
              <a:rPr sz="2000" spc="-10" dirty="0">
                <a:latin typeface="Calibri"/>
                <a:cs typeface="Calibri"/>
              </a:rPr>
              <a:t>i</a:t>
            </a:r>
            <a:r>
              <a:rPr sz="2000" spc="-40" dirty="0">
                <a:latin typeface="Calibri"/>
                <a:cs typeface="Calibri"/>
              </a:rPr>
              <a:t>z</a:t>
            </a:r>
            <a:r>
              <a:rPr sz="2000" spc="-25" dirty="0">
                <a:latin typeface="Calibri"/>
                <a:cs typeface="Calibri"/>
              </a:rPr>
              <a:t>a</a:t>
            </a:r>
            <a:r>
              <a:rPr sz="2000" dirty="0">
                <a:latin typeface="Calibri"/>
                <a:cs typeface="Calibri"/>
              </a:rPr>
              <a:t>ti</a:t>
            </a:r>
            <a:r>
              <a:rPr sz="2000" spc="-5" dirty="0">
                <a:latin typeface="Calibri"/>
                <a:cs typeface="Calibri"/>
              </a:rPr>
              <a:t>o</a:t>
            </a:r>
            <a:r>
              <a:rPr sz="2000" dirty="0">
                <a:latin typeface="Calibri"/>
                <a:cs typeface="Calibri"/>
              </a:rPr>
              <a:t>n</a:t>
            </a:r>
            <a:r>
              <a:rPr sz="2000" spc="-20" dirty="0">
                <a:latin typeface="Times New Roman"/>
                <a:cs typeface="Times New Roman"/>
              </a:rPr>
              <a:t> </a:t>
            </a:r>
            <a:r>
              <a:rPr sz="2000" dirty="0">
                <a:latin typeface="Calibri"/>
                <a:cs typeface="Calibri"/>
              </a:rPr>
              <a:t>&amp;</a:t>
            </a:r>
            <a:r>
              <a:rPr sz="2000" spc="-55" dirty="0">
                <a:latin typeface="Times New Roman"/>
                <a:cs typeface="Times New Roman"/>
              </a:rPr>
              <a:t> </a:t>
            </a:r>
            <a:r>
              <a:rPr sz="2000" spc="-10" dirty="0">
                <a:latin typeface="Calibri"/>
                <a:cs typeface="Calibri"/>
              </a:rPr>
              <a:t>c</a:t>
            </a:r>
            <a:r>
              <a:rPr sz="2000" spc="-5" dirty="0">
                <a:latin typeface="Calibri"/>
                <a:cs typeface="Calibri"/>
              </a:rPr>
              <a:t>o</a:t>
            </a:r>
            <a:r>
              <a:rPr sz="2000" dirty="0">
                <a:latin typeface="Calibri"/>
                <a:cs typeface="Calibri"/>
              </a:rPr>
              <a:t>l</a:t>
            </a:r>
            <a:r>
              <a:rPr sz="2000" spc="-10" dirty="0">
                <a:latin typeface="Calibri"/>
                <a:cs typeface="Calibri"/>
              </a:rPr>
              <a:t>l</a:t>
            </a:r>
            <a:r>
              <a:rPr sz="2000" dirty="0">
                <a:latin typeface="Calibri"/>
                <a:cs typeface="Calibri"/>
              </a:rPr>
              <a:t>abo</a:t>
            </a:r>
            <a:r>
              <a:rPr sz="2000" spc="-40" dirty="0">
                <a:latin typeface="Calibri"/>
                <a:cs typeface="Calibri"/>
              </a:rPr>
              <a:t>r</a:t>
            </a:r>
            <a:r>
              <a:rPr sz="2000" spc="-25" dirty="0">
                <a:latin typeface="Calibri"/>
                <a:cs typeface="Calibri"/>
              </a:rPr>
              <a:t>a</a:t>
            </a:r>
            <a:r>
              <a:rPr sz="2000" dirty="0">
                <a:latin typeface="Calibri"/>
                <a:cs typeface="Calibri"/>
              </a:rPr>
              <a:t>ti</a:t>
            </a:r>
            <a:r>
              <a:rPr sz="2000" spc="-5" dirty="0">
                <a:latin typeface="Calibri"/>
                <a:cs typeface="Calibri"/>
              </a:rPr>
              <a:t>ons</a:t>
            </a:r>
            <a:endParaRPr sz="2000">
              <a:latin typeface="Calibri"/>
              <a:cs typeface="Calibri"/>
            </a:endParaRPr>
          </a:p>
          <a:p>
            <a:pPr marL="195580" indent="-182880">
              <a:lnSpc>
                <a:spcPct val="100000"/>
              </a:lnSpc>
              <a:spcBef>
                <a:spcPts val="480"/>
              </a:spcBef>
              <a:buClr>
                <a:srgbClr val="4F80BC"/>
              </a:buClr>
              <a:buSzPct val="85000"/>
              <a:buFont typeface="Arial"/>
              <a:buChar char="•"/>
              <a:tabLst>
                <a:tab pos="195580" algn="l"/>
                <a:tab pos="1449705" algn="l"/>
                <a:tab pos="2870200" algn="l"/>
                <a:tab pos="3261995" algn="l"/>
                <a:tab pos="4519930" algn="l"/>
                <a:tab pos="5071110" algn="l"/>
                <a:tab pos="5838190" algn="l"/>
                <a:tab pos="6477000" algn="l"/>
                <a:tab pos="7585075" algn="l"/>
              </a:tabLst>
            </a:pPr>
            <a:r>
              <a:rPr sz="2000" u="heavy" spc="-5" dirty="0">
                <a:latin typeface="Calibri"/>
                <a:cs typeface="Calibri"/>
              </a:rPr>
              <a:t>C</a:t>
            </a:r>
            <a:r>
              <a:rPr sz="2000" spc="-5" dirty="0">
                <a:latin typeface="Calibri"/>
                <a:cs typeface="Calibri"/>
              </a:rPr>
              <a:t>om</a:t>
            </a:r>
            <a:r>
              <a:rPr sz="2000" spc="-15" dirty="0">
                <a:latin typeface="Calibri"/>
                <a:cs typeface="Calibri"/>
              </a:rPr>
              <a:t>p</a:t>
            </a:r>
            <a:r>
              <a:rPr sz="2000" u="heavy" spc="-5" dirty="0">
                <a:latin typeface="Calibri"/>
                <a:cs typeface="Calibri"/>
              </a:rPr>
              <a:t>u</a:t>
            </a:r>
            <a:r>
              <a:rPr sz="2000" u="heavy" spc="-20" dirty="0">
                <a:latin typeface="Calibri"/>
                <a:cs typeface="Calibri"/>
              </a:rPr>
              <a:t>t</a:t>
            </a:r>
            <a:r>
              <a:rPr sz="2000" u="heavy" dirty="0">
                <a:latin typeface="Calibri"/>
                <a:cs typeface="Calibri"/>
              </a:rPr>
              <a:t>er</a:t>
            </a:r>
            <a:r>
              <a:rPr sz="2000" dirty="0">
                <a:latin typeface="Times New Roman"/>
                <a:cs typeface="Times New Roman"/>
              </a:rPr>
              <a:t>	</a:t>
            </a:r>
            <a:r>
              <a:rPr sz="2000" u="heavy" spc="-5" dirty="0">
                <a:latin typeface="Calibri"/>
                <a:cs typeface="Calibri"/>
              </a:rPr>
              <a:t>S</a:t>
            </a:r>
            <a:r>
              <a:rPr sz="2000" u="heavy" spc="10" dirty="0">
                <a:latin typeface="Calibri"/>
                <a:cs typeface="Calibri"/>
              </a:rPr>
              <a:t>i</a:t>
            </a:r>
            <a:r>
              <a:rPr sz="2000" u="heavy" dirty="0">
                <a:latin typeface="Calibri"/>
                <a:cs typeface="Calibri"/>
              </a:rPr>
              <a:t>mu</a:t>
            </a:r>
            <a:r>
              <a:rPr sz="2000" u="heavy" spc="-10" dirty="0">
                <a:latin typeface="Calibri"/>
                <a:cs typeface="Calibri"/>
              </a:rPr>
              <a:t>l</a:t>
            </a:r>
            <a:r>
              <a:rPr sz="2000" spc="-25" dirty="0">
                <a:latin typeface="Calibri"/>
                <a:cs typeface="Calibri"/>
              </a:rPr>
              <a:t>a</a:t>
            </a:r>
            <a:r>
              <a:rPr sz="2000" spc="10" dirty="0">
                <a:latin typeface="Calibri"/>
                <a:cs typeface="Calibri"/>
              </a:rPr>
              <a:t>t</a:t>
            </a:r>
            <a:r>
              <a:rPr sz="2000" dirty="0">
                <a:latin typeface="Calibri"/>
                <a:cs typeface="Calibri"/>
              </a:rPr>
              <a:t>i</a:t>
            </a:r>
            <a:r>
              <a:rPr sz="2000" spc="-5" dirty="0">
                <a:latin typeface="Calibri"/>
                <a:cs typeface="Calibri"/>
              </a:rPr>
              <a:t>on</a:t>
            </a:r>
            <a:r>
              <a:rPr sz="2000" dirty="0">
                <a:latin typeface="Calibri"/>
                <a:cs typeface="Calibri"/>
              </a:rPr>
              <a:t>s</a:t>
            </a:r>
            <a:r>
              <a:rPr sz="2000" dirty="0">
                <a:latin typeface="Times New Roman"/>
                <a:cs typeface="Times New Roman"/>
              </a:rPr>
              <a:t>	</a:t>
            </a:r>
            <a:r>
              <a:rPr sz="2000" dirty="0">
                <a:latin typeface="Calibri"/>
                <a:cs typeface="Calibri"/>
              </a:rPr>
              <a:t>&amp;</a:t>
            </a:r>
            <a:r>
              <a:rPr sz="2000" dirty="0">
                <a:latin typeface="Times New Roman"/>
                <a:cs typeface="Times New Roman"/>
              </a:rPr>
              <a:t>	</a:t>
            </a:r>
            <a:r>
              <a:rPr sz="2000" dirty="0">
                <a:latin typeface="Calibri"/>
                <a:cs typeface="Calibri"/>
              </a:rPr>
              <a:t>M</a:t>
            </a:r>
            <a:r>
              <a:rPr sz="2000" spc="-15" dirty="0">
                <a:latin typeface="Calibri"/>
                <a:cs typeface="Calibri"/>
              </a:rPr>
              <a:t>o</a:t>
            </a:r>
            <a:r>
              <a:rPr sz="2000" spc="-5" dirty="0">
                <a:latin typeface="Calibri"/>
                <a:cs typeface="Calibri"/>
              </a:rPr>
              <a:t>de</a:t>
            </a:r>
            <a:r>
              <a:rPr sz="2000" dirty="0">
                <a:latin typeface="Calibri"/>
                <a:cs typeface="Calibri"/>
              </a:rPr>
              <a:t>l</a:t>
            </a:r>
            <a:r>
              <a:rPr sz="2000" spc="-10" dirty="0">
                <a:latin typeface="Calibri"/>
                <a:cs typeface="Calibri"/>
              </a:rPr>
              <a:t>l</a:t>
            </a:r>
            <a:r>
              <a:rPr sz="2000" dirty="0">
                <a:latin typeface="Calibri"/>
                <a:cs typeface="Calibri"/>
              </a:rPr>
              <a:t>i</a:t>
            </a:r>
            <a:r>
              <a:rPr sz="2000" spc="-5" dirty="0">
                <a:latin typeface="Calibri"/>
                <a:cs typeface="Calibri"/>
              </a:rPr>
              <a:t>n</a:t>
            </a:r>
            <a:r>
              <a:rPr sz="2000" dirty="0">
                <a:latin typeface="Calibri"/>
                <a:cs typeface="Calibri"/>
              </a:rPr>
              <a:t>g</a:t>
            </a:r>
            <a:r>
              <a:rPr sz="2000" dirty="0">
                <a:latin typeface="Times New Roman"/>
                <a:cs typeface="Times New Roman"/>
              </a:rPr>
              <a:t>	</a:t>
            </a:r>
            <a:r>
              <a:rPr sz="2000" dirty="0">
                <a:latin typeface="Calibri"/>
                <a:cs typeface="Calibri"/>
              </a:rPr>
              <a:t>a</a:t>
            </a:r>
            <a:r>
              <a:rPr sz="2000" spc="-30" dirty="0">
                <a:latin typeface="Calibri"/>
                <a:cs typeface="Calibri"/>
              </a:rPr>
              <a:t>r</a:t>
            </a:r>
            <a:r>
              <a:rPr sz="2000" dirty="0">
                <a:latin typeface="Calibri"/>
                <a:cs typeface="Calibri"/>
              </a:rPr>
              <a:t>e</a:t>
            </a:r>
            <a:r>
              <a:rPr sz="2000" dirty="0">
                <a:latin typeface="Times New Roman"/>
                <a:cs typeface="Times New Roman"/>
              </a:rPr>
              <a:t>	</a:t>
            </a:r>
            <a:r>
              <a:rPr sz="2000" dirty="0">
                <a:latin typeface="Calibri"/>
                <a:cs typeface="Calibri"/>
              </a:rPr>
              <a:t>mo</a:t>
            </a:r>
            <a:r>
              <a:rPr sz="2000" spc="-35" dirty="0">
                <a:latin typeface="Calibri"/>
                <a:cs typeface="Calibri"/>
              </a:rPr>
              <a:t>r</a:t>
            </a:r>
            <a:r>
              <a:rPr sz="2000" dirty="0">
                <a:latin typeface="Calibri"/>
                <a:cs typeface="Calibri"/>
              </a:rPr>
              <a:t>e</a:t>
            </a:r>
            <a:r>
              <a:rPr sz="2000" dirty="0">
                <a:latin typeface="Times New Roman"/>
                <a:cs typeface="Times New Roman"/>
              </a:rPr>
              <a:t>	</a:t>
            </a:r>
            <a:r>
              <a:rPr sz="2000" spc="-10" dirty="0">
                <a:latin typeface="Calibri"/>
                <a:cs typeface="Calibri"/>
              </a:rPr>
              <a:t>c</a:t>
            </a:r>
            <a:r>
              <a:rPr sz="2000" spc="-15" dirty="0">
                <a:latin typeface="Calibri"/>
                <a:cs typeface="Calibri"/>
              </a:rPr>
              <a:t>o</a:t>
            </a:r>
            <a:r>
              <a:rPr sz="2000" spc="-30" dirty="0">
                <a:latin typeface="Calibri"/>
                <a:cs typeface="Calibri"/>
              </a:rPr>
              <a:t>s</a:t>
            </a:r>
            <a:r>
              <a:rPr sz="2000" dirty="0">
                <a:latin typeface="Calibri"/>
                <a:cs typeface="Calibri"/>
              </a:rPr>
              <a:t>t</a:t>
            </a:r>
            <a:r>
              <a:rPr sz="2000" dirty="0">
                <a:latin typeface="Times New Roman"/>
                <a:cs typeface="Times New Roman"/>
              </a:rPr>
              <a:t>	</a:t>
            </a:r>
            <a:r>
              <a:rPr sz="2000" spc="-15" dirty="0">
                <a:latin typeface="Calibri"/>
                <a:cs typeface="Calibri"/>
              </a:rPr>
              <a:t>e</a:t>
            </a:r>
            <a:r>
              <a:rPr sz="2000" spc="-25" dirty="0">
                <a:latin typeface="Calibri"/>
                <a:cs typeface="Calibri"/>
              </a:rPr>
              <a:t>f</a:t>
            </a:r>
            <a:r>
              <a:rPr sz="2000" spc="-50" dirty="0">
                <a:latin typeface="Calibri"/>
                <a:cs typeface="Calibri"/>
              </a:rPr>
              <a:t>f</a:t>
            </a:r>
            <a:r>
              <a:rPr sz="2000" dirty="0">
                <a:latin typeface="Calibri"/>
                <a:cs typeface="Calibri"/>
              </a:rPr>
              <a:t>ec</a:t>
            </a:r>
            <a:r>
              <a:rPr sz="2000" spc="10" dirty="0">
                <a:latin typeface="Calibri"/>
                <a:cs typeface="Calibri"/>
              </a:rPr>
              <a:t>t</a:t>
            </a:r>
            <a:r>
              <a:rPr sz="2000" dirty="0">
                <a:latin typeface="Calibri"/>
                <a:cs typeface="Calibri"/>
              </a:rPr>
              <a:t>i</a:t>
            </a:r>
            <a:r>
              <a:rPr sz="2000" spc="-35" dirty="0">
                <a:latin typeface="Calibri"/>
                <a:cs typeface="Calibri"/>
              </a:rPr>
              <a:t>v</a:t>
            </a:r>
            <a:r>
              <a:rPr sz="2000" dirty="0">
                <a:latin typeface="Calibri"/>
                <a:cs typeface="Calibri"/>
              </a:rPr>
              <a:t>e</a:t>
            </a:r>
            <a:r>
              <a:rPr sz="2000" dirty="0">
                <a:latin typeface="Times New Roman"/>
                <a:cs typeface="Times New Roman"/>
              </a:rPr>
              <a:t>	</a:t>
            </a:r>
            <a:r>
              <a:rPr sz="2000" dirty="0">
                <a:latin typeface="Calibri"/>
                <a:cs typeface="Calibri"/>
              </a:rPr>
              <a:t>than</a:t>
            </a:r>
            <a:endParaRPr sz="2000">
              <a:latin typeface="Calibri"/>
              <a:cs typeface="Calibri"/>
            </a:endParaRPr>
          </a:p>
          <a:p>
            <a:pPr marL="195580">
              <a:lnSpc>
                <a:spcPts val="2325"/>
              </a:lnSpc>
              <a:spcBef>
                <a:spcPts val="635"/>
              </a:spcBef>
              <a:tabLst>
                <a:tab pos="3141345" algn="l"/>
              </a:tabLst>
            </a:pPr>
            <a:r>
              <a:rPr sz="3000" spc="-60" baseline="18055" dirty="0">
                <a:latin typeface="Calibri"/>
                <a:cs typeface="Calibri"/>
              </a:rPr>
              <a:t>e</a:t>
            </a:r>
            <a:r>
              <a:rPr sz="3000" spc="-7" baseline="18055" dirty="0">
                <a:latin typeface="Calibri"/>
                <a:cs typeface="Calibri"/>
              </a:rPr>
              <a:t>xpe</a:t>
            </a:r>
            <a:r>
              <a:rPr sz="3000" spc="-15" baseline="18055" dirty="0">
                <a:latin typeface="Calibri"/>
                <a:cs typeface="Calibri"/>
              </a:rPr>
              <a:t>r</a:t>
            </a:r>
            <a:r>
              <a:rPr sz="3000" baseline="18055" dirty="0">
                <a:latin typeface="Calibri"/>
                <a:cs typeface="Calibri"/>
              </a:rPr>
              <a:t>i</a:t>
            </a:r>
            <a:r>
              <a:rPr sz="3000" spc="-22" baseline="18055" dirty="0">
                <a:latin typeface="Calibri"/>
                <a:cs typeface="Calibri"/>
              </a:rPr>
              <a:t>m</a:t>
            </a:r>
            <a:r>
              <a:rPr sz="3000" baseline="18055" dirty="0">
                <a:latin typeface="Calibri"/>
                <a:cs typeface="Calibri"/>
              </a:rPr>
              <a:t>e</a:t>
            </a:r>
            <a:r>
              <a:rPr sz="3000" spc="-37" baseline="18055" dirty="0">
                <a:latin typeface="Calibri"/>
                <a:cs typeface="Calibri"/>
              </a:rPr>
              <a:t>nt</a:t>
            </a:r>
            <a:r>
              <a:rPr sz="3000" baseline="18055" dirty="0">
                <a:latin typeface="Calibri"/>
                <a:cs typeface="Calibri"/>
              </a:rPr>
              <a:t>al</a:t>
            </a:r>
            <a:r>
              <a:rPr sz="3000" spc="-37" baseline="18055" dirty="0">
                <a:latin typeface="Times New Roman"/>
                <a:cs typeface="Times New Roman"/>
              </a:rPr>
              <a:t> </a:t>
            </a:r>
            <a:r>
              <a:rPr sz="3000" spc="-15" baseline="18055" dirty="0">
                <a:latin typeface="Calibri"/>
                <a:cs typeface="Calibri"/>
              </a:rPr>
              <a:t>m</a:t>
            </a:r>
            <a:r>
              <a:rPr sz="3000" spc="-30" baseline="18055" dirty="0">
                <a:latin typeface="Calibri"/>
                <a:cs typeface="Calibri"/>
              </a:rPr>
              <a:t>e</a:t>
            </a:r>
            <a:r>
              <a:rPr sz="3000" baseline="18055" dirty="0">
                <a:latin typeface="Calibri"/>
                <a:cs typeface="Calibri"/>
              </a:rPr>
              <a:t>thods</a:t>
            </a:r>
            <a:r>
              <a:rPr sz="3000" baseline="18055" dirty="0">
                <a:latin typeface="Times New Roman"/>
                <a:cs typeface="Times New Roman"/>
              </a:rPr>
              <a:t>	</a:t>
            </a:r>
            <a:r>
              <a:rPr sz="1500" dirty="0">
                <a:solidFill>
                  <a:srgbClr val="FF0000"/>
                </a:solidFill>
                <a:latin typeface="Noto Serif"/>
                <a:cs typeface="Noto Serif"/>
              </a:rPr>
              <a:t>Mathematical modeling of systems</a:t>
            </a:r>
            <a:endParaRPr sz="1500">
              <a:latin typeface="Noto Serif"/>
              <a:cs typeface="Noto Serif"/>
            </a:endParaRPr>
          </a:p>
          <a:p>
            <a:pPr marL="195580" marR="6350" indent="-182880" algn="just">
              <a:lnSpc>
                <a:spcPts val="2400"/>
              </a:lnSpc>
              <a:buClr>
                <a:srgbClr val="4F80BC"/>
              </a:buClr>
              <a:buSzPct val="85000"/>
              <a:buFont typeface="Arial"/>
              <a:buChar char="•"/>
              <a:tabLst>
                <a:tab pos="195580" algn="l"/>
              </a:tabLst>
            </a:pPr>
            <a:r>
              <a:rPr sz="2000" spc="-5" dirty="0">
                <a:latin typeface="Calibri"/>
                <a:cs typeface="Calibri"/>
              </a:rPr>
              <a:t>S</a:t>
            </a:r>
            <a:r>
              <a:rPr sz="2000" spc="5" dirty="0">
                <a:latin typeface="Calibri"/>
                <a:cs typeface="Calibri"/>
              </a:rPr>
              <a:t>c</a:t>
            </a:r>
            <a:r>
              <a:rPr sz="2000" dirty="0">
                <a:latin typeface="Calibri"/>
                <a:cs typeface="Calibri"/>
              </a:rPr>
              <a:t>i</a:t>
            </a:r>
            <a:r>
              <a:rPr sz="2000" spc="-5" dirty="0">
                <a:latin typeface="Calibri"/>
                <a:cs typeface="Calibri"/>
              </a:rPr>
              <a:t>e</a:t>
            </a:r>
            <a:r>
              <a:rPr sz="2000" spc="-25" dirty="0">
                <a:latin typeface="Calibri"/>
                <a:cs typeface="Calibri"/>
              </a:rPr>
              <a:t>n</a:t>
            </a:r>
            <a:r>
              <a:rPr sz="2000" spc="10" dirty="0">
                <a:latin typeface="Calibri"/>
                <a:cs typeface="Calibri"/>
              </a:rPr>
              <a:t>t</a:t>
            </a:r>
            <a:r>
              <a:rPr sz="2000" dirty="0">
                <a:latin typeface="Calibri"/>
                <a:cs typeface="Calibri"/>
              </a:rPr>
              <a:t>i</a:t>
            </a:r>
            <a:r>
              <a:rPr sz="2000" spc="-5" dirty="0">
                <a:latin typeface="Calibri"/>
                <a:cs typeface="Calibri"/>
              </a:rPr>
              <a:t>f</a:t>
            </a:r>
            <a:r>
              <a:rPr sz="2000" spc="-10" dirty="0">
                <a:latin typeface="Calibri"/>
                <a:cs typeface="Calibri"/>
              </a:rPr>
              <a:t>i</a:t>
            </a:r>
            <a:r>
              <a:rPr sz="2000" dirty="0">
                <a:latin typeface="Calibri"/>
                <a:cs typeface="Calibri"/>
              </a:rPr>
              <a:t>c</a:t>
            </a:r>
            <a:r>
              <a:rPr sz="2000" dirty="0">
                <a:latin typeface="Times New Roman"/>
                <a:cs typeface="Times New Roman"/>
              </a:rPr>
              <a:t> </a:t>
            </a:r>
            <a:r>
              <a:rPr sz="2000" spc="-235" dirty="0">
                <a:latin typeface="Times New Roman"/>
                <a:cs typeface="Times New Roman"/>
              </a:rPr>
              <a:t> </a:t>
            </a:r>
            <a:r>
              <a:rPr sz="2000" dirty="0">
                <a:latin typeface="Calibri"/>
                <a:cs typeface="Calibri"/>
              </a:rPr>
              <a:t>and</a:t>
            </a:r>
            <a:r>
              <a:rPr sz="2000" dirty="0">
                <a:latin typeface="Times New Roman"/>
                <a:cs typeface="Times New Roman"/>
              </a:rPr>
              <a:t> </a:t>
            </a:r>
            <a:r>
              <a:rPr sz="2000" spc="-240" dirty="0">
                <a:latin typeface="Times New Roman"/>
                <a:cs typeface="Times New Roman"/>
              </a:rPr>
              <a:t> </a:t>
            </a:r>
            <a:r>
              <a:rPr sz="2000" dirty="0">
                <a:latin typeface="Calibri"/>
                <a:cs typeface="Calibri"/>
              </a:rPr>
              <a:t>E</a:t>
            </a:r>
            <a:r>
              <a:rPr sz="2000" spc="-10" dirty="0">
                <a:latin typeface="Calibri"/>
                <a:cs typeface="Calibri"/>
              </a:rPr>
              <a:t>n</a:t>
            </a:r>
            <a:r>
              <a:rPr sz="2000" dirty="0">
                <a:latin typeface="Calibri"/>
                <a:cs typeface="Calibri"/>
              </a:rPr>
              <a:t>gi</a:t>
            </a:r>
            <a:r>
              <a:rPr sz="2000" spc="-5" dirty="0">
                <a:latin typeface="Calibri"/>
                <a:cs typeface="Calibri"/>
              </a:rPr>
              <a:t>neerin</a:t>
            </a:r>
            <a:r>
              <a:rPr sz="2000" dirty="0">
                <a:latin typeface="Calibri"/>
                <a:cs typeface="Calibri"/>
              </a:rPr>
              <a:t>g</a:t>
            </a:r>
            <a:r>
              <a:rPr sz="2000" dirty="0">
                <a:latin typeface="Times New Roman"/>
                <a:cs typeface="Times New Roman"/>
              </a:rPr>
              <a:t> </a:t>
            </a:r>
            <a:r>
              <a:rPr sz="2000" spc="-229" dirty="0">
                <a:latin typeface="Times New Roman"/>
                <a:cs typeface="Times New Roman"/>
              </a:rPr>
              <a:t> </a:t>
            </a:r>
            <a:r>
              <a:rPr sz="2000" spc="-5" dirty="0">
                <a:latin typeface="Calibri"/>
                <a:cs typeface="Calibri"/>
              </a:rPr>
              <a:t>p</a:t>
            </a:r>
            <a:r>
              <a:rPr sz="2000" spc="-50" dirty="0">
                <a:latin typeface="Calibri"/>
                <a:cs typeface="Calibri"/>
              </a:rPr>
              <a:t>r</a:t>
            </a:r>
            <a:r>
              <a:rPr sz="2000" spc="-5" dirty="0">
                <a:latin typeface="Calibri"/>
                <a:cs typeface="Calibri"/>
              </a:rPr>
              <a:t>ob</a:t>
            </a:r>
            <a:r>
              <a:rPr sz="2000" dirty="0">
                <a:latin typeface="Calibri"/>
                <a:cs typeface="Calibri"/>
              </a:rPr>
              <a:t>le</a:t>
            </a:r>
            <a:r>
              <a:rPr sz="2000" spc="-10" dirty="0">
                <a:latin typeface="Calibri"/>
                <a:cs typeface="Calibri"/>
              </a:rPr>
              <a:t>m</a:t>
            </a:r>
            <a:r>
              <a:rPr sz="2000" dirty="0">
                <a:latin typeface="Calibri"/>
                <a:cs typeface="Calibri"/>
              </a:rPr>
              <a:t>s</a:t>
            </a:r>
            <a:r>
              <a:rPr sz="2000" dirty="0">
                <a:latin typeface="Times New Roman"/>
                <a:cs typeface="Times New Roman"/>
              </a:rPr>
              <a:t> </a:t>
            </a:r>
            <a:r>
              <a:rPr sz="2000" spc="-250" dirty="0">
                <a:latin typeface="Times New Roman"/>
                <a:cs typeface="Times New Roman"/>
              </a:rPr>
              <a:t> </a:t>
            </a:r>
            <a:r>
              <a:rPr sz="2000" dirty="0">
                <a:latin typeface="Calibri"/>
                <a:cs typeface="Calibri"/>
              </a:rPr>
              <a:t>a</a:t>
            </a:r>
            <a:r>
              <a:rPr sz="2000" spc="-30" dirty="0">
                <a:latin typeface="Calibri"/>
                <a:cs typeface="Calibri"/>
              </a:rPr>
              <a:t>r</a:t>
            </a:r>
            <a:r>
              <a:rPr sz="2000" dirty="0">
                <a:latin typeface="Calibri"/>
                <a:cs typeface="Calibri"/>
              </a:rPr>
              <a:t>e</a:t>
            </a:r>
            <a:r>
              <a:rPr sz="2000" dirty="0">
                <a:latin typeface="Times New Roman"/>
                <a:cs typeface="Times New Roman"/>
              </a:rPr>
              <a:t> </a:t>
            </a:r>
            <a:r>
              <a:rPr sz="2000" spc="-245" dirty="0">
                <a:latin typeface="Times New Roman"/>
                <a:cs typeface="Times New Roman"/>
              </a:rPr>
              <a:t> </a:t>
            </a:r>
            <a:r>
              <a:rPr sz="2000" spc="-5" dirty="0">
                <a:latin typeface="Calibri"/>
                <a:cs typeface="Calibri"/>
              </a:rPr>
              <a:t>b</a:t>
            </a:r>
            <a:r>
              <a:rPr sz="2000" spc="10" dirty="0">
                <a:latin typeface="Calibri"/>
                <a:cs typeface="Calibri"/>
              </a:rPr>
              <a:t>e</a:t>
            </a:r>
            <a:r>
              <a:rPr sz="2000" spc="-10" dirty="0">
                <a:latin typeface="Calibri"/>
                <a:cs typeface="Calibri"/>
              </a:rPr>
              <a:t>c</a:t>
            </a:r>
            <a:r>
              <a:rPr sz="2000" spc="-5" dirty="0">
                <a:latin typeface="Calibri"/>
                <a:cs typeface="Calibri"/>
              </a:rPr>
              <a:t>om</a:t>
            </a:r>
            <a:r>
              <a:rPr sz="2000" spc="-10" dirty="0">
                <a:latin typeface="Calibri"/>
                <a:cs typeface="Calibri"/>
              </a:rPr>
              <a:t>in</a:t>
            </a:r>
            <a:r>
              <a:rPr sz="2000" dirty="0">
                <a:latin typeface="Calibri"/>
                <a:cs typeface="Calibri"/>
              </a:rPr>
              <a:t>g</a:t>
            </a:r>
            <a:r>
              <a:rPr sz="2000" dirty="0">
                <a:latin typeface="Times New Roman"/>
                <a:cs typeface="Times New Roman"/>
              </a:rPr>
              <a:t> </a:t>
            </a:r>
            <a:r>
              <a:rPr sz="2000" spc="-240" dirty="0">
                <a:latin typeface="Times New Roman"/>
                <a:cs typeface="Times New Roman"/>
              </a:rPr>
              <a:t> </a:t>
            </a:r>
            <a:r>
              <a:rPr sz="2000" dirty="0">
                <a:latin typeface="Calibri"/>
                <a:cs typeface="Calibri"/>
              </a:rPr>
              <a:t>mo</a:t>
            </a:r>
            <a:r>
              <a:rPr sz="2000" spc="-35" dirty="0">
                <a:latin typeface="Calibri"/>
                <a:cs typeface="Calibri"/>
              </a:rPr>
              <a:t>r</a:t>
            </a:r>
            <a:r>
              <a:rPr sz="2000" dirty="0">
                <a:latin typeface="Calibri"/>
                <a:cs typeface="Calibri"/>
              </a:rPr>
              <a:t>e</a:t>
            </a:r>
            <a:r>
              <a:rPr sz="2000" dirty="0">
                <a:latin typeface="Times New Roman"/>
                <a:cs typeface="Times New Roman"/>
              </a:rPr>
              <a:t> </a:t>
            </a:r>
            <a:r>
              <a:rPr sz="2000" spc="-245" dirty="0">
                <a:latin typeface="Times New Roman"/>
                <a:cs typeface="Times New Roman"/>
              </a:rPr>
              <a:t> </a:t>
            </a:r>
            <a:r>
              <a:rPr sz="2000" spc="-10" dirty="0">
                <a:latin typeface="Calibri"/>
                <a:cs typeface="Calibri"/>
              </a:rPr>
              <a:t>c</a:t>
            </a:r>
            <a:r>
              <a:rPr sz="2000" spc="-5" dirty="0">
                <a:latin typeface="Calibri"/>
                <a:cs typeface="Calibri"/>
              </a:rPr>
              <a:t>ompl</a:t>
            </a:r>
            <a:r>
              <a:rPr sz="2000" spc="-40" dirty="0">
                <a:latin typeface="Calibri"/>
                <a:cs typeface="Calibri"/>
              </a:rPr>
              <a:t>e</a:t>
            </a:r>
            <a:r>
              <a:rPr sz="2000" dirty="0">
                <a:latin typeface="Calibri"/>
                <a:cs typeface="Calibri"/>
              </a:rPr>
              <a:t>x</a:t>
            </a:r>
            <a:r>
              <a:rPr sz="2000" dirty="0">
                <a:latin typeface="Times New Roman"/>
                <a:cs typeface="Times New Roman"/>
              </a:rPr>
              <a:t> </a:t>
            </a:r>
            <a:r>
              <a:rPr sz="2000" spc="-250" dirty="0">
                <a:latin typeface="Times New Roman"/>
                <a:cs typeface="Times New Roman"/>
              </a:rPr>
              <a:t> </a:t>
            </a:r>
            <a:r>
              <a:rPr sz="2000" dirty="0">
                <a:latin typeface="Calibri"/>
                <a:cs typeface="Calibri"/>
              </a:rPr>
              <a:t>&amp;</a:t>
            </a:r>
            <a:r>
              <a:rPr sz="2000" dirty="0">
                <a:latin typeface="Times New Roman"/>
                <a:cs typeface="Times New Roman"/>
              </a:rPr>
              <a:t> </a:t>
            </a:r>
            <a:r>
              <a:rPr sz="2000" spc="-245" dirty="0">
                <a:latin typeface="Times New Roman"/>
                <a:cs typeface="Times New Roman"/>
              </a:rPr>
              <a:t> </a:t>
            </a:r>
            <a:r>
              <a:rPr sz="2000" spc="-5" dirty="0">
                <a:latin typeface="Calibri"/>
                <a:cs typeface="Calibri"/>
              </a:rPr>
              <a:t>use</a:t>
            </a:r>
            <a:r>
              <a:rPr sz="2000" spc="-40" dirty="0">
                <a:latin typeface="Calibri"/>
                <a:cs typeface="Calibri"/>
              </a:rPr>
              <a:t>r</a:t>
            </a:r>
            <a:r>
              <a:rPr sz="2000" dirty="0">
                <a:latin typeface="Calibri"/>
                <a:cs typeface="Calibri"/>
              </a:rPr>
              <a:t>s</a:t>
            </a:r>
            <a:r>
              <a:rPr sz="2000" dirty="0">
                <a:latin typeface="Times New Roman"/>
                <a:cs typeface="Times New Roman"/>
              </a:rPr>
              <a:t> </a:t>
            </a:r>
            <a:r>
              <a:rPr sz="2000" spc="-5" dirty="0">
                <a:latin typeface="Calibri"/>
                <a:cs typeface="Calibri"/>
              </a:rPr>
              <a:t>nee</a:t>
            </a:r>
            <a:r>
              <a:rPr sz="2000" dirty="0">
                <a:latin typeface="Calibri"/>
                <a:cs typeface="Calibri"/>
              </a:rPr>
              <a:t>d</a:t>
            </a:r>
            <a:r>
              <a:rPr sz="2000" spc="-15" dirty="0">
                <a:latin typeface="Times New Roman"/>
                <a:cs typeface="Times New Roman"/>
              </a:rPr>
              <a:t> </a:t>
            </a:r>
            <a:r>
              <a:rPr sz="2000" dirty="0">
                <a:latin typeface="Calibri"/>
                <a:cs typeface="Calibri"/>
              </a:rPr>
              <a:t>mo</a:t>
            </a:r>
            <a:r>
              <a:rPr sz="2000" spc="-35" dirty="0">
                <a:latin typeface="Calibri"/>
                <a:cs typeface="Calibri"/>
              </a:rPr>
              <a:t>r</a:t>
            </a:r>
            <a:r>
              <a:rPr sz="2000" dirty="0">
                <a:latin typeface="Calibri"/>
                <a:cs typeface="Calibri"/>
              </a:rPr>
              <a:t>e</a:t>
            </a:r>
            <a:r>
              <a:rPr sz="2000" spc="-35" dirty="0">
                <a:latin typeface="Times New Roman"/>
                <a:cs typeface="Times New Roman"/>
              </a:rPr>
              <a:t> </a:t>
            </a:r>
            <a:r>
              <a:rPr sz="2000" dirty="0">
                <a:latin typeface="Calibri"/>
                <a:cs typeface="Calibri"/>
              </a:rPr>
              <a:t>accu</a:t>
            </a:r>
            <a:r>
              <a:rPr sz="2000" spc="-40" dirty="0">
                <a:latin typeface="Calibri"/>
                <a:cs typeface="Calibri"/>
              </a:rPr>
              <a:t>r</a:t>
            </a:r>
            <a:r>
              <a:rPr sz="2000" spc="-25" dirty="0">
                <a:latin typeface="Calibri"/>
                <a:cs typeface="Calibri"/>
              </a:rPr>
              <a:t>at</a:t>
            </a:r>
            <a:r>
              <a:rPr sz="2000" dirty="0">
                <a:latin typeface="Calibri"/>
                <a:cs typeface="Calibri"/>
              </a:rPr>
              <a:t>e,</a:t>
            </a:r>
            <a:r>
              <a:rPr sz="2000" spc="-15" dirty="0">
                <a:latin typeface="Times New Roman"/>
                <a:cs typeface="Times New Roman"/>
              </a:rPr>
              <a:t> </a:t>
            </a:r>
            <a:r>
              <a:rPr sz="2000" spc="-5" dirty="0">
                <a:latin typeface="Calibri"/>
                <a:cs typeface="Calibri"/>
              </a:rPr>
              <a:t>p</a:t>
            </a:r>
            <a:r>
              <a:rPr sz="2000" spc="-25" dirty="0">
                <a:latin typeface="Calibri"/>
                <a:cs typeface="Calibri"/>
              </a:rPr>
              <a:t>r</a:t>
            </a:r>
            <a:r>
              <a:rPr sz="2000" dirty="0">
                <a:latin typeface="Calibri"/>
                <a:cs typeface="Calibri"/>
              </a:rPr>
              <a:t>eci</a:t>
            </a:r>
            <a:r>
              <a:rPr sz="2000" spc="-10" dirty="0">
                <a:latin typeface="Calibri"/>
                <a:cs typeface="Calibri"/>
              </a:rPr>
              <a:t>s</a:t>
            </a:r>
            <a:r>
              <a:rPr sz="2000" dirty="0">
                <a:latin typeface="Calibri"/>
                <a:cs typeface="Calibri"/>
              </a:rPr>
              <a:t>e</a:t>
            </a:r>
            <a:r>
              <a:rPr sz="2000" spc="-25" dirty="0">
                <a:latin typeface="Times New Roman"/>
                <a:cs typeface="Times New Roman"/>
              </a:rPr>
              <a:t> </a:t>
            </a:r>
            <a:r>
              <a:rPr sz="2000" spc="-5" dirty="0">
                <a:latin typeface="Calibri"/>
                <a:cs typeface="Calibri"/>
              </a:rPr>
              <a:t>so</a:t>
            </a:r>
            <a:r>
              <a:rPr sz="2000" spc="-10" dirty="0">
                <a:latin typeface="Calibri"/>
                <a:cs typeface="Calibri"/>
              </a:rPr>
              <a:t>l</a:t>
            </a:r>
            <a:r>
              <a:rPr sz="2000" spc="-5" dirty="0">
                <a:latin typeface="Calibri"/>
                <a:cs typeface="Calibri"/>
              </a:rPr>
              <a:t>ut</a:t>
            </a:r>
            <a:r>
              <a:rPr sz="2000" dirty="0">
                <a:latin typeface="Calibri"/>
                <a:cs typeface="Calibri"/>
              </a:rPr>
              <a:t>i</a:t>
            </a:r>
            <a:r>
              <a:rPr sz="2000" spc="-5" dirty="0">
                <a:latin typeface="Calibri"/>
                <a:cs typeface="Calibri"/>
              </a:rPr>
              <a:t>on</a:t>
            </a:r>
            <a:r>
              <a:rPr sz="2000" dirty="0">
                <a:latin typeface="Calibri"/>
                <a:cs typeface="Calibri"/>
              </a:rPr>
              <a:t>s</a:t>
            </a:r>
            <a:r>
              <a:rPr sz="2000" spc="-20" dirty="0">
                <a:latin typeface="Times New Roman"/>
                <a:cs typeface="Times New Roman"/>
              </a:rPr>
              <a:t> </a:t>
            </a:r>
            <a:r>
              <a:rPr sz="2000" spc="-25" dirty="0">
                <a:latin typeface="Calibri"/>
                <a:cs typeface="Calibri"/>
              </a:rPr>
              <a:t>t</a:t>
            </a:r>
            <a:r>
              <a:rPr sz="2000" dirty="0">
                <a:latin typeface="Calibri"/>
                <a:cs typeface="Calibri"/>
              </a:rPr>
              <a:t>o</a:t>
            </a:r>
            <a:r>
              <a:rPr sz="2000" spc="-25" dirty="0">
                <a:latin typeface="Times New Roman"/>
                <a:cs typeface="Times New Roman"/>
              </a:rPr>
              <a:t> </a:t>
            </a:r>
            <a:r>
              <a:rPr sz="2000" dirty="0">
                <a:latin typeface="Calibri"/>
                <a:cs typeface="Calibri"/>
              </a:rPr>
              <a:t>t</a:t>
            </a:r>
            <a:r>
              <a:rPr sz="2000" spc="-10" dirty="0">
                <a:latin typeface="Calibri"/>
                <a:cs typeface="Calibri"/>
              </a:rPr>
              <a:t>h</a:t>
            </a:r>
            <a:r>
              <a:rPr sz="2000" dirty="0">
                <a:latin typeface="Calibri"/>
                <a:cs typeface="Calibri"/>
              </a:rPr>
              <a:t>e</a:t>
            </a:r>
            <a:r>
              <a:rPr sz="2000" spc="-5" dirty="0">
                <a:latin typeface="Calibri"/>
                <a:cs typeface="Calibri"/>
              </a:rPr>
              <a:t>i</a:t>
            </a:r>
            <a:r>
              <a:rPr sz="2000" dirty="0">
                <a:latin typeface="Calibri"/>
                <a:cs typeface="Calibri"/>
              </a:rPr>
              <a:t>r</a:t>
            </a:r>
            <a:r>
              <a:rPr sz="2000" spc="-25" dirty="0">
                <a:latin typeface="Times New Roman"/>
                <a:cs typeface="Times New Roman"/>
              </a:rPr>
              <a:t> </a:t>
            </a:r>
            <a:r>
              <a:rPr sz="2000" spc="-5" dirty="0">
                <a:latin typeface="Calibri"/>
                <a:cs typeface="Calibri"/>
              </a:rPr>
              <a:t>p</a:t>
            </a:r>
            <a:r>
              <a:rPr sz="2000" spc="-40" dirty="0">
                <a:latin typeface="Calibri"/>
                <a:cs typeface="Calibri"/>
              </a:rPr>
              <a:t>r</a:t>
            </a:r>
            <a:r>
              <a:rPr sz="2000" spc="-5" dirty="0">
                <a:latin typeface="Calibri"/>
                <a:cs typeface="Calibri"/>
              </a:rPr>
              <a:t>ob</a:t>
            </a:r>
            <a:r>
              <a:rPr sz="2000" dirty="0">
                <a:latin typeface="Calibri"/>
                <a:cs typeface="Calibri"/>
              </a:rPr>
              <a:t>le</a:t>
            </a:r>
            <a:r>
              <a:rPr sz="2000" spc="-10" dirty="0">
                <a:latin typeface="Calibri"/>
                <a:cs typeface="Calibri"/>
              </a:rPr>
              <a:t>m</a:t>
            </a:r>
            <a:r>
              <a:rPr sz="2000" dirty="0">
                <a:latin typeface="Calibri"/>
                <a:cs typeface="Calibri"/>
              </a:rPr>
              <a:t>s</a:t>
            </a:r>
            <a:r>
              <a:rPr sz="2000" spc="-25" dirty="0">
                <a:latin typeface="Times New Roman"/>
                <a:cs typeface="Times New Roman"/>
              </a:rPr>
              <a:t> </a:t>
            </a:r>
            <a:r>
              <a:rPr sz="2000" spc="5" dirty="0">
                <a:latin typeface="Calibri"/>
                <a:cs typeface="Calibri"/>
              </a:rPr>
              <a:t>i</a:t>
            </a:r>
            <a:r>
              <a:rPr sz="2000" dirty="0">
                <a:latin typeface="Calibri"/>
                <a:cs typeface="Calibri"/>
              </a:rPr>
              <a:t>n</a:t>
            </a:r>
            <a:r>
              <a:rPr sz="2000" spc="-20" dirty="0">
                <a:latin typeface="Times New Roman"/>
                <a:cs typeface="Times New Roman"/>
              </a:rPr>
              <a:t> </a:t>
            </a:r>
            <a:r>
              <a:rPr sz="2000" spc="-5" dirty="0">
                <a:latin typeface="Calibri"/>
                <a:cs typeface="Calibri"/>
              </a:rPr>
              <a:t>s</a:t>
            </a:r>
            <a:r>
              <a:rPr sz="2000" spc="-15" dirty="0">
                <a:latin typeface="Calibri"/>
                <a:cs typeface="Calibri"/>
              </a:rPr>
              <a:t>h</a:t>
            </a:r>
            <a:r>
              <a:rPr sz="2000" spc="-5" dirty="0">
                <a:latin typeface="Calibri"/>
                <a:cs typeface="Calibri"/>
              </a:rPr>
              <a:t>or</a:t>
            </a:r>
            <a:r>
              <a:rPr sz="2000" spc="-25" dirty="0">
                <a:latin typeface="Calibri"/>
                <a:cs typeface="Calibri"/>
              </a:rPr>
              <a:t>t</a:t>
            </a:r>
            <a:r>
              <a:rPr sz="2000" dirty="0">
                <a:latin typeface="Calibri"/>
                <a:cs typeface="Calibri"/>
              </a:rPr>
              <a:t>e</a:t>
            </a:r>
            <a:r>
              <a:rPr sz="2000" spc="-20" dirty="0">
                <a:latin typeface="Calibri"/>
                <a:cs typeface="Calibri"/>
              </a:rPr>
              <a:t>s</a:t>
            </a:r>
            <a:r>
              <a:rPr sz="2000" dirty="0">
                <a:latin typeface="Calibri"/>
                <a:cs typeface="Calibri"/>
              </a:rPr>
              <a:t>t</a:t>
            </a:r>
            <a:r>
              <a:rPr sz="2000" spc="-20" dirty="0">
                <a:latin typeface="Times New Roman"/>
                <a:cs typeface="Times New Roman"/>
              </a:rPr>
              <a:t> </a:t>
            </a:r>
            <a:r>
              <a:rPr sz="2000" spc="-5" dirty="0">
                <a:latin typeface="Calibri"/>
                <a:cs typeface="Calibri"/>
              </a:rPr>
              <a:t>po</a:t>
            </a:r>
            <a:r>
              <a:rPr sz="2000" spc="-15" dirty="0">
                <a:latin typeface="Calibri"/>
                <a:cs typeface="Calibri"/>
              </a:rPr>
              <a:t>s</a:t>
            </a:r>
            <a:r>
              <a:rPr sz="2000" spc="-5" dirty="0">
                <a:latin typeface="Calibri"/>
                <a:cs typeface="Calibri"/>
              </a:rPr>
              <a:t>s</a:t>
            </a:r>
            <a:r>
              <a:rPr sz="2000" spc="-10" dirty="0">
                <a:latin typeface="Calibri"/>
                <a:cs typeface="Calibri"/>
              </a:rPr>
              <a:t>i</a:t>
            </a:r>
            <a:r>
              <a:rPr sz="2000" spc="-5" dirty="0">
                <a:latin typeface="Calibri"/>
                <a:cs typeface="Calibri"/>
              </a:rPr>
              <a:t>b</a:t>
            </a:r>
            <a:r>
              <a:rPr sz="2000" spc="20" dirty="0">
                <a:latin typeface="Calibri"/>
                <a:cs typeface="Calibri"/>
              </a:rPr>
              <a:t>l</a:t>
            </a:r>
            <a:r>
              <a:rPr sz="2000" dirty="0">
                <a:latin typeface="Calibri"/>
                <a:cs typeface="Calibri"/>
              </a:rPr>
              <a:t>e</a:t>
            </a:r>
            <a:r>
              <a:rPr sz="2000" dirty="0">
                <a:latin typeface="Times New Roman"/>
                <a:cs typeface="Times New Roman"/>
              </a:rPr>
              <a:t> </a:t>
            </a:r>
            <a:r>
              <a:rPr sz="2000" dirty="0">
                <a:latin typeface="Calibri"/>
                <a:cs typeface="Calibri"/>
              </a:rPr>
              <a:t>ti</a:t>
            </a:r>
            <a:r>
              <a:rPr sz="2000" spc="-10" dirty="0">
                <a:latin typeface="Calibri"/>
                <a:cs typeface="Calibri"/>
              </a:rPr>
              <a:t>m</a:t>
            </a:r>
            <a:r>
              <a:rPr sz="2000" dirty="0">
                <a:latin typeface="Calibri"/>
                <a:cs typeface="Calibri"/>
              </a:rPr>
              <a:t>e</a:t>
            </a:r>
            <a:endParaRPr sz="2000">
              <a:latin typeface="Calibri"/>
              <a:cs typeface="Calibri"/>
            </a:endParaRPr>
          </a:p>
          <a:p>
            <a:pPr marL="195580" indent="-182880">
              <a:lnSpc>
                <a:spcPct val="100000"/>
              </a:lnSpc>
              <a:spcBef>
                <a:spcPts val="400"/>
              </a:spcBef>
              <a:buClr>
                <a:srgbClr val="4F80BC"/>
              </a:buClr>
              <a:buSzPct val="85000"/>
              <a:buFont typeface="Arial"/>
              <a:buChar char="•"/>
              <a:tabLst>
                <a:tab pos="195580" algn="l"/>
              </a:tabLst>
            </a:pP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45" dirty="0">
                <a:latin typeface="Times New Roman"/>
                <a:cs typeface="Times New Roman"/>
              </a:rPr>
              <a:t> </a:t>
            </a:r>
            <a:r>
              <a:rPr sz="2000" spc="-5" dirty="0">
                <a:latin typeface="Calibri"/>
                <a:cs typeface="Calibri"/>
              </a:rPr>
              <a:t>V</a:t>
            </a:r>
            <a:r>
              <a:rPr sz="2000" dirty="0">
                <a:latin typeface="Calibri"/>
                <a:cs typeface="Calibri"/>
              </a:rPr>
              <a:t>i</a:t>
            </a:r>
            <a:r>
              <a:rPr sz="2000" spc="-5" dirty="0">
                <a:latin typeface="Calibri"/>
                <a:cs typeface="Calibri"/>
              </a:rPr>
              <a:t>sua</a:t>
            </a:r>
            <a:r>
              <a:rPr sz="2000" dirty="0">
                <a:latin typeface="Calibri"/>
                <a:cs typeface="Calibri"/>
              </a:rPr>
              <a:t>l</a:t>
            </a:r>
            <a:r>
              <a:rPr sz="2000" spc="-10" dirty="0">
                <a:latin typeface="Calibri"/>
                <a:cs typeface="Calibri"/>
              </a:rPr>
              <a:t>i</a:t>
            </a:r>
            <a:r>
              <a:rPr sz="2000" spc="-40" dirty="0">
                <a:latin typeface="Calibri"/>
                <a:cs typeface="Calibri"/>
              </a:rPr>
              <a:t>z</a:t>
            </a:r>
            <a:r>
              <a:rPr sz="2000" spc="-25" dirty="0">
                <a:latin typeface="Calibri"/>
                <a:cs typeface="Calibri"/>
              </a:rPr>
              <a:t>a</a:t>
            </a:r>
            <a:r>
              <a:rPr sz="2000" dirty="0">
                <a:latin typeface="Calibri"/>
                <a:cs typeface="Calibri"/>
              </a:rPr>
              <a:t>ti</a:t>
            </a:r>
            <a:r>
              <a:rPr sz="2000" spc="-5" dirty="0">
                <a:latin typeface="Calibri"/>
                <a:cs typeface="Calibri"/>
              </a:rPr>
              <a:t>o</a:t>
            </a:r>
            <a:r>
              <a:rPr sz="2000" dirty="0">
                <a:latin typeface="Calibri"/>
                <a:cs typeface="Calibri"/>
              </a:rPr>
              <a:t>n</a:t>
            </a:r>
            <a:r>
              <a:rPr sz="2000" spc="-35" dirty="0">
                <a:latin typeface="Times New Roman"/>
                <a:cs typeface="Times New Roman"/>
              </a:rPr>
              <a:t> </a:t>
            </a:r>
            <a:r>
              <a:rPr sz="2000" spc="-5" dirty="0">
                <a:latin typeface="Calibri"/>
                <a:cs typeface="Calibri"/>
              </a:rPr>
              <a:t>i</a:t>
            </a:r>
            <a:r>
              <a:rPr sz="2000" dirty="0">
                <a:latin typeface="Calibri"/>
                <a:cs typeface="Calibri"/>
              </a:rPr>
              <a:t>s</a:t>
            </a:r>
            <a:r>
              <a:rPr sz="2000" spc="-35" dirty="0">
                <a:latin typeface="Times New Roman"/>
                <a:cs typeface="Times New Roman"/>
              </a:rPr>
              <a:t> </a:t>
            </a:r>
            <a:r>
              <a:rPr sz="2000" spc="-5" dirty="0">
                <a:latin typeface="Calibri"/>
                <a:cs typeface="Calibri"/>
              </a:rPr>
              <a:t>beco</a:t>
            </a:r>
            <a:r>
              <a:rPr sz="2000" spc="-10" dirty="0">
                <a:latin typeface="Calibri"/>
                <a:cs typeface="Calibri"/>
              </a:rPr>
              <a:t>m</a:t>
            </a:r>
            <a:r>
              <a:rPr sz="2000" dirty="0">
                <a:latin typeface="Calibri"/>
                <a:cs typeface="Calibri"/>
              </a:rPr>
              <a:t>i</a:t>
            </a:r>
            <a:r>
              <a:rPr sz="2000" spc="-5" dirty="0">
                <a:latin typeface="Calibri"/>
                <a:cs typeface="Calibri"/>
              </a:rPr>
              <a:t>n</a:t>
            </a:r>
            <a:r>
              <a:rPr sz="2000" dirty="0">
                <a:latin typeface="Calibri"/>
                <a:cs typeface="Calibri"/>
              </a:rPr>
              <a:t>g</a:t>
            </a:r>
            <a:r>
              <a:rPr sz="2000" spc="-65" dirty="0">
                <a:latin typeface="Times New Roman"/>
                <a:cs typeface="Times New Roman"/>
              </a:rPr>
              <a:t> </a:t>
            </a:r>
            <a:r>
              <a:rPr sz="2000" spc="-30" dirty="0">
                <a:latin typeface="Calibri"/>
                <a:cs typeface="Calibri"/>
              </a:rPr>
              <a:t>v</a:t>
            </a:r>
            <a:r>
              <a:rPr sz="2000" dirty="0">
                <a:latin typeface="Calibri"/>
                <a:cs typeface="Calibri"/>
              </a:rPr>
              <a:t>ery</a:t>
            </a:r>
            <a:r>
              <a:rPr sz="2000" spc="-50" dirty="0">
                <a:latin typeface="Times New Roman"/>
                <a:cs typeface="Times New Roman"/>
              </a:rPr>
              <a:t> </a:t>
            </a:r>
            <a:r>
              <a:rPr sz="2000" dirty="0">
                <a:latin typeface="Calibri"/>
                <a:cs typeface="Calibri"/>
              </a:rPr>
              <a:t>i</a:t>
            </a:r>
            <a:r>
              <a:rPr sz="2000" spc="-10" dirty="0">
                <a:latin typeface="Calibri"/>
                <a:cs typeface="Calibri"/>
              </a:rPr>
              <a:t>m</a:t>
            </a:r>
            <a:r>
              <a:rPr sz="2000" spc="-5" dirty="0">
                <a:latin typeface="Calibri"/>
                <a:cs typeface="Calibri"/>
              </a:rPr>
              <a:t>por</a:t>
            </a:r>
            <a:r>
              <a:rPr sz="2000" spc="-25" dirty="0">
                <a:latin typeface="Calibri"/>
                <a:cs typeface="Calibri"/>
              </a:rPr>
              <a:t>t</a:t>
            </a:r>
            <a:r>
              <a:rPr sz="2000" dirty="0">
                <a:latin typeface="Calibri"/>
                <a:cs typeface="Calibri"/>
              </a:rPr>
              <a:t>a</a:t>
            </a:r>
            <a:r>
              <a:rPr sz="2000" spc="-25" dirty="0">
                <a:latin typeface="Calibri"/>
                <a:cs typeface="Calibri"/>
              </a:rPr>
              <a:t>n</a:t>
            </a:r>
            <a:r>
              <a:rPr sz="2000" dirty="0">
                <a:latin typeface="Calibri"/>
                <a:cs typeface="Calibri"/>
              </a:rPr>
              <a:t>t</a:t>
            </a:r>
            <a:endParaRPr sz="2000">
              <a:latin typeface="Calibri"/>
              <a:cs typeface="Calibri"/>
            </a:endParaRPr>
          </a:p>
          <a:p>
            <a:pPr marL="195580" indent="-182880">
              <a:lnSpc>
                <a:spcPct val="100000"/>
              </a:lnSpc>
              <a:spcBef>
                <a:spcPts val="480"/>
              </a:spcBef>
              <a:buClr>
                <a:srgbClr val="4F80BC"/>
              </a:buClr>
              <a:buSzPct val="85000"/>
              <a:buFont typeface="Arial"/>
              <a:buChar char="•"/>
              <a:tabLst>
                <a:tab pos="195580" algn="l"/>
              </a:tabLst>
            </a:pPr>
            <a:r>
              <a:rPr sz="2000" dirty="0">
                <a:latin typeface="Calibri"/>
                <a:cs typeface="Calibri"/>
              </a:rPr>
              <a:t>E</a:t>
            </a:r>
            <a:r>
              <a:rPr sz="2000" spc="-5" dirty="0">
                <a:latin typeface="Calibri"/>
                <a:cs typeface="Calibri"/>
              </a:rPr>
              <a:t>xp</a:t>
            </a:r>
            <a:r>
              <a:rPr sz="2000" dirty="0">
                <a:latin typeface="Calibri"/>
                <a:cs typeface="Calibri"/>
              </a:rPr>
              <a:t>l</a:t>
            </a:r>
            <a:r>
              <a:rPr sz="2000" spc="-5" dirty="0">
                <a:latin typeface="Calibri"/>
                <a:cs typeface="Calibri"/>
              </a:rPr>
              <a:t>o</a:t>
            </a:r>
            <a:r>
              <a:rPr sz="2000" spc="-10" dirty="0">
                <a:latin typeface="Calibri"/>
                <a:cs typeface="Calibri"/>
              </a:rPr>
              <a:t>i</a:t>
            </a:r>
            <a:r>
              <a:rPr sz="2000" dirty="0">
                <a:latin typeface="Calibri"/>
                <a:cs typeface="Calibri"/>
              </a:rPr>
              <a:t>ti</a:t>
            </a:r>
            <a:r>
              <a:rPr sz="2000" spc="-5" dirty="0">
                <a:latin typeface="Calibri"/>
                <a:cs typeface="Calibri"/>
              </a:rPr>
              <a:t>n</a:t>
            </a:r>
            <a:r>
              <a:rPr sz="2000" dirty="0">
                <a:latin typeface="Calibri"/>
                <a:cs typeface="Calibri"/>
              </a:rPr>
              <a:t>g</a:t>
            </a:r>
            <a:r>
              <a:rPr sz="2000" spc="-60" dirty="0">
                <a:latin typeface="Times New Roman"/>
                <a:cs typeface="Times New Roman"/>
              </a:rPr>
              <a:t> </a:t>
            </a:r>
            <a:r>
              <a:rPr sz="2000" spc="-5" dirty="0">
                <a:latin typeface="Calibri"/>
                <a:cs typeface="Calibri"/>
              </a:rPr>
              <a:t>u</a:t>
            </a:r>
            <a:r>
              <a:rPr sz="2000" spc="5" dirty="0">
                <a:latin typeface="Calibri"/>
                <a:cs typeface="Calibri"/>
              </a:rPr>
              <a:t>n</a:t>
            </a:r>
            <a:r>
              <a:rPr sz="2000" spc="-5" dirty="0">
                <a:latin typeface="Calibri"/>
                <a:cs typeface="Calibri"/>
              </a:rPr>
              <a:t>de</a:t>
            </a:r>
            <a:r>
              <a:rPr sz="2000" dirty="0">
                <a:latin typeface="Calibri"/>
                <a:cs typeface="Calibri"/>
              </a:rPr>
              <a:t>r</a:t>
            </a:r>
            <a:r>
              <a:rPr sz="2000" spc="-55" dirty="0">
                <a:latin typeface="Times New Roman"/>
                <a:cs typeface="Times New Roman"/>
              </a:rPr>
              <a:t> </a:t>
            </a:r>
            <a:r>
              <a:rPr sz="2000" spc="-5" dirty="0">
                <a:latin typeface="Calibri"/>
                <a:cs typeface="Calibri"/>
              </a:rPr>
              <a:t>ut</a:t>
            </a:r>
            <a:r>
              <a:rPr sz="2000" dirty="0">
                <a:latin typeface="Calibri"/>
                <a:cs typeface="Calibri"/>
              </a:rPr>
              <a:t>il</a:t>
            </a:r>
            <a:r>
              <a:rPr sz="2000" spc="-10" dirty="0">
                <a:latin typeface="Calibri"/>
                <a:cs typeface="Calibri"/>
              </a:rPr>
              <a:t>i</a:t>
            </a:r>
            <a:r>
              <a:rPr sz="2000" spc="-50" dirty="0">
                <a:latin typeface="Calibri"/>
                <a:cs typeface="Calibri"/>
              </a:rPr>
              <a:t>z</a:t>
            </a:r>
            <a:r>
              <a:rPr sz="2000" dirty="0">
                <a:latin typeface="Calibri"/>
                <a:cs typeface="Calibri"/>
              </a:rPr>
              <a:t>ed</a:t>
            </a:r>
            <a:r>
              <a:rPr sz="2000" spc="-40" dirty="0">
                <a:latin typeface="Times New Roman"/>
                <a:cs typeface="Times New Roman"/>
              </a:rPr>
              <a:t> </a:t>
            </a:r>
            <a:r>
              <a:rPr sz="2000" spc="-30" dirty="0">
                <a:latin typeface="Calibri"/>
                <a:cs typeface="Calibri"/>
              </a:rPr>
              <a:t>r</a:t>
            </a:r>
            <a:r>
              <a:rPr sz="2000" dirty="0">
                <a:latin typeface="Calibri"/>
                <a:cs typeface="Calibri"/>
              </a:rPr>
              <a:t>esou</a:t>
            </a:r>
            <a:r>
              <a:rPr sz="2000" spc="-35" dirty="0">
                <a:latin typeface="Calibri"/>
                <a:cs typeface="Calibri"/>
              </a:rPr>
              <a:t>r</a:t>
            </a:r>
            <a:r>
              <a:rPr sz="2000" dirty="0">
                <a:latin typeface="Calibri"/>
                <a:cs typeface="Calibri"/>
              </a:rPr>
              <a:t>ces</a:t>
            </a:r>
            <a:endParaRPr sz="2000">
              <a:latin typeface="Calibri"/>
              <a:cs typeface="Calibri"/>
            </a:endParaRPr>
          </a:p>
        </p:txBody>
      </p:sp>
      <p:sp>
        <p:nvSpPr>
          <p:cNvPr id="5" name="object 5"/>
          <p:cNvSpPr txBox="1"/>
          <p:nvPr/>
        </p:nvSpPr>
        <p:spPr>
          <a:xfrm>
            <a:off x="8427218" y="4830261"/>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10</a:t>
            </a:r>
            <a:endParaRPr sz="12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11" rIns="0" bIns="0" rtlCol="0">
            <a:spAutoFit/>
          </a:bodyPr>
          <a:lstStyle/>
          <a:p>
            <a:pPr marL="869950">
              <a:lnSpc>
                <a:spcPct val="100000"/>
              </a:lnSpc>
            </a:pPr>
            <a:r>
              <a:rPr sz="4400" b="0" dirty="0">
                <a:solidFill>
                  <a:srgbClr val="000000"/>
                </a:solidFill>
                <a:latin typeface="Calibri"/>
                <a:cs typeface="Calibri"/>
              </a:rPr>
              <a:t>Who</a:t>
            </a:r>
            <a:r>
              <a:rPr sz="4400" b="0" spc="-95" dirty="0">
                <a:solidFill>
                  <a:srgbClr val="000000"/>
                </a:solidFill>
                <a:latin typeface="Times New Roman"/>
                <a:cs typeface="Times New Roman"/>
              </a:rPr>
              <a:t> </a:t>
            </a:r>
            <a:r>
              <a:rPr sz="4400" b="0" spc="-5" dirty="0">
                <a:solidFill>
                  <a:srgbClr val="000000"/>
                </a:solidFill>
                <a:latin typeface="Calibri"/>
                <a:cs typeface="Calibri"/>
              </a:rPr>
              <a:t>use</a:t>
            </a:r>
            <a:r>
              <a:rPr sz="4400" b="0" dirty="0">
                <a:solidFill>
                  <a:srgbClr val="000000"/>
                </a:solidFill>
                <a:latin typeface="Calibri"/>
                <a:cs typeface="Calibri"/>
              </a:rPr>
              <a:t>s</a:t>
            </a:r>
            <a:r>
              <a:rPr sz="4400" b="0" spc="-90" dirty="0">
                <a:solidFill>
                  <a:srgbClr val="000000"/>
                </a:solidFill>
                <a:latin typeface="Times New Roman"/>
                <a:cs typeface="Times New Roman"/>
              </a:rPr>
              <a:t> </a:t>
            </a:r>
            <a:r>
              <a:rPr sz="4400" b="0" dirty="0">
                <a:solidFill>
                  <a:srgbClr val="000000"/>
                </a:solidFill>
                <a:latin typeface="Calibri"/>
                <a:cs typeface="Calibri"/>
              </a:rPr>
              <a:t>Grid</a:t>
            </a:r>
            <a:r>
              <a:rPr sz="4400" b="0" spc="-110" dirty="0">
                <a:solidFill>
                  <a:srgbClr val="000000"/>
                </a:solidFill>
                <a:latin typeface="Times New Roman"/>
                <a:cs typeface="Times New Roman"/>
              </a:rPr>
              <a:t> </a:t>
            </a:r>
            <a:r>
              <a:rPr sz="4400" b="0" spc="-5" dirty="0">
                <a:solidFill>
                  <a:srgbClr val="000000"/>
                </a:solidFill>
                <a:latin typeface="Calibri"/>
                <a:cs typeface="Calibri"/>
              </a:rPr>
              <a:t>Com</a:t>
            </a:r>
            <a:r>
              <a:rPr sz="4400" b="0" spc="10" dirty="0">
                <a:solidFill>
                  <a:srgbClr val="000000"/>
                </a:solidFill>
                <a:latin typeface="Calibri"/>
                <a:cs typeface="Calibri"/>
              </a:rPr>
              <a:t>p</a:t>
            </a:r>
            <a:r>
              <a:rPr sz="4400" b="0" spc="-5" dirty="0">
                <a:solidFill>
                  <a:srgbClr val="000000"/>
                </a:solidFill>
                <a:latin typeface="Calibri"/>
                <a:cs typeface="Calibri"/>
              </a:rPr>
              <a:t>ut</a:t>
            </a:r>
            <a:r>
              <a:rPr sz="4400" b="0" dirty="0">
                <a:solidFill>
                  <a:srgbClr val="000000"/>
                </a:solidFill>
                <a:latin typeface="Calibri"/>
                <a:cs typeface="Calibri"/>
              </a:rPr>
              <a:t>i</a:t>
            </a:r>
            <a:r>
              <a:rPr sz="4400" b="0" spc="-5" dirty="0">
                <a:solidFill>
                  <a:srgbClr val="000000"/>
                </a:solidFill>
                <a:latin typeface="Calibri"/>
                <a:cs typeface="Calibri"/>
              </a:rPr>
              <a:t>n</a:t>
            </a:r>
            <a:r>
              <a:rPr sz="4400" b="0" dirty="0">
                <a:solidFill>
                  <a:srgbClr val="000000"/>
                </a:solidFill>
                <a:latin typeface="Calibri"/>
                <a:cs typeface="Calibri"/>
              </a:rPr>
              <a:t>g</a:t>
            </a:r>
            <a:r>
              <a:rPr sz="4400" b="0" spc="-95" dirty="0">
                <a:solidFill>
                  <a:srgbClr val="000000"/>
                </a:solidFill>
                <a:latin typeface="Times New Roman"/>
                <a:cs typeface="Times New Roman"/>
              </a:rPr>
              <a:t> </a:t>
            </a:r>
            <a:r>
              <a:rPr sz="4400" b="0" dirty="0">
                <a:solidFill>
                  <a:srgbClr val="000000"/>
                </a:solidFill>
                <a:latin typeface="Calibri"/>
                <a:cs typeface="Calibri"/>
              </a:rPr>
              <a:t>?</a:t>
            </a:r>
            <a:endParaRPr sz="4400">
              <a:latin typeface="Calibri"/>
              <a:cs typeface="Calibri"/>
            </a:endParaRPr>
          </a:p>
        </p:txBody>
      </p:sp>
      <p:sp>
        <p:nvSpPr>
          <p:cNvPr id="3" name="object 3"/>
          <p:cNvSpPr/>
          <p:nvPr/>
        </p:nvSpPr>
        <p:spPr>
          <a:xfrm>
            <a:off x="0" y="895350"/>
            <a:ext cx="9143999" cy="3581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111" rIns="0" bIns="0" rtlCol="0">
            <a:spAutoFit/>
          </a:bodyPr>
          <a:lstStyle/>
          <a:p>
            <a:pPr marL="2545080">
              <a:lnSpc>
                <a:spcPct val="100000"/>
              </a:lnSpc>
            </a:pPr>
            <a:r>
              <a:rPr sz="4400" b="0" spc="-200" dirty="0">
                <a:solidFill>
                  <a:srgbClr val="000000"/>
                </a:solidFill>
                <a:latin typeface="Calibri"/>
                <a:cs typeface="Calibri"/>
              </a:rPr>
              <a:t>T</a:t>
            </a:r>
            <a:r>
              <a:rPr sz="4400" b="0" dirty="0">
                <a:solidFill>
                  <a:srgbClr val="000000"/>
                </a:solidFill>
                <a:latin typeface="Calibri"/>
                <a:cs typeface="Calibri"/>
              </a:rPr>
              <a:t>ype</a:t>
            </a:r>
            <a:r>
              <a:rPr sz="4400" b="0" spc="-110" dirty="0">
                <a:solidFill>
                  <a:srgbClr val="000000"/>
                </a:solidFill>
                <a:latin typeface="Times New Roman"/>
                <a:cs typeface="Times New Roman"/>
              </a:rPr>
              <a:t> </a:t>
            </a:r>
            <a:r>
              <a:rPr sz="4400" b="0" spc="-5" dirty="0">
                <a:solidFill>
                  <a:srgbClr val="000000"/>
                </a:solidFill>
                <a:latin typeface="Calibri"/>
                <a:cs typeface="Calibri"/>
              </a:rPr>
              <a:t>o</a:t>
            </a:r>
            <a:r>
              <a:rPr sz="4400" b="0" dirty="0">
                <a:solidFill>
                  <a:srgbClr val="000000"/>
                </a:solidFill>
                <a:latin typeface="Calibri"/>
                <a:cs typeface="Calibri"/>
              </a:rPr>
              <a:t>f</a:t>
            </a:r>
            <a:r>
              <a:rPr sz="4400" b="0" spc="-100" dirty="0">
                <a:solidFill>
                  <a:srgbClr val="000000"/>
                </a:solidFill>
                <a:latin typeface="Times New Roman"/>
                <a:cs typeface="Times New Roman"/>
              </a:rPr>
              <a:t> </a:t>
            </a:r>
            <a:r>
              <a:rPr sz="4400" b="0" dirty="0">
                <a:solidFill>
                  <a:srgbClr val="000000"/>
                </a:solidFill>
                <a:latin typeface="Calibri"/>
                <a:cs typeface="Calibri"/>
              </a:rPr>
              <a:t>Gri</a:t>
            </a:r>
            <a:r>
              <a:rPr sz="4400" b="0" spc="10" dirty="0">
                <a:solidFill>
                  <a:srgbClr val="000000"/>
                </a:solidFill>
                <a:latin typeface="Calibri"/>
                <a:cs typeface="Calibri"/>
              </a:rPr>
              <a:t>d</a:t>
            </a:r>
            <a:r>
              <a:rPr sz="4400" b="0" dirty="0">
                <a:solidFill>
                  <a:srgbClr val="000000"/>
                </a:solidFill>
                <a:latin typeface="Calibri"/>
                <a:cs typeface="Calibri"/>
              </a:rPr>
              <a:t>s</a:t>
            </a:r>
            <a:endParaRPr sz="4400">
              <a:latin typeface="Calibri"/>
              <a:cs typeface="Calibri"/>
            </a:endParaRPr>
          </a:p>
        </p:txBody>
      </p:sp>
      <p:sp>
        <p:nvSpPr>
          <p:cNvPr id="3" name="object 3"/>
          <p:cNvSpPr txBox="1"/>
          <p:nvPr/>
        </p:nvSpPr>
        <p:spPr>
          <a:xfrm>
            <a:off x="459740" y="1158338"/>
            <a:ext cx="8070215" cy="2813050"/>
          </a:xfrm>
          <a:prstGeom prst="rect">
            <a:avLst/>
          </a:prstGeom>
        </p:spPr>
        <p:txBody>
          <a:bodyPr vert="horz" wrap="square" lIns="0" tIns="0" rIns="0" bIns="0" rtlCol="0">
            <a:spAutoFit/>
          </a:bodyPr>
          <a:lstStyle/>
          <a:p>
            <a:pPr marL="355600" marR="344170" indent="-342900">
              <a:lnSpc>
                <a:spcPct val="100000"/>
              </a:lnSpc>
              <a:buFont typeface="Arial"/>
              <a:buChar char="•"/>
              <a:tabLst>
                <a:tab pos="355600" algn="l"/>
              </a:tabLst>
            </a:pPr>
            <a:r>
              <a:rPr sz="1600" b="1" spc="-15" dirty="0">
                <a:latin typeface="Calibri"/>
                <a:cs typeface="Calibri"/>
              </a:rPr>
              <a:t>Compu</a:t>
            </a:r>
            <a:r>
              <a:rPr sz="1600" b="1" spc="-25" dirty="0">
                <a:latin typeface="Calibri"/>
                <a:cs typeface="Calibri"/>
              </a:rPr>
              <a:t>t</a:t>
            </a:r>
            <a:r>
              <a:rPr sz="1600" b="1" spc="-20" dirty="0">
                <a:latin typeface="Calibri"/>
                <a:cs typeface="Calibri"/>
              </a:rPr>
              <a:t>a</a:t>
            </a:r>
            <a:r>
              <a:rPr sz="1600" b="1" spc="-5" dirty="0">
                <a:latin typeface="Calibri"/>
                <a:cs typeface="Calibri"/>
              </a:rPr>
              <a:t>tio</a:t>
            </a:r>
            <a:r>
              <a:rPr sz="1600" b="1" spc="-15" dirty="0">
                <a:latin typeface="Calibri"/>
                <a:cs typeface="Calibri"/>
              </a:rPr>
              <a:t>n</a:t>
            </a:r>
            <a:r>
              <a:rPr sz="1600" b="1" spc="-10" dirty="0">
                <a:latin typeface="Calibri"/>
                <a:cs typeface="Calibri"/>
              </a:rPr>
              <a:t>al</a:t>
            </a:r>
            <a:r>
              <a:rPr sz="1600" b="1" spc="-25" dirty="0">
                <a:latin typeface="Times New Roman"/>
                <a:cs typeface="Times New Roman"/>
              </a:rPr>
              <a:t> </a:t>
            </a:r>
            <a:r>
              <a:rPr sz="1600" b="1" spc="-15" dirty="0">
                <a:latin typeface="Calibri"/>
                <a:cs typeface="Calibri"/>
              </a:rPr>
              <a:t>Grid</a:t>
            </a:r>
            <a:r>
              <a:rPr sz="1600" b="1" spc="-5" dirty="0">
                <a:latin typeface="Calibri"/>
                <a:cs typeface="Calibri"/>
              </a:rPr>
              <a:t>:</a:t>
            </a:r>
            <a:r>
              <a:rPr sz="1600" b="1" spc="-20" dirty="0">
                <a:latin typeface="Times New Roman"/>
                <a:cs typeface="Times New Roman"/>
              </a:rPr>
              <a:t> </a:t>
            </a:r>
            <a:r>
              <a:rPr sz="1600" spc="-15" dirty="0">
                <a:latin typeface="Calibri"/>
                <a:cs typeface="Calibri"/>
              </a:rPr>
              <a:t>T</a:t>
            </a:r>
            <a:r>
              <a:rPr sz="1600" spc="-10" dirty="0">
                <a:latin typeface="Calibri"/>
                <a:cs typeface="Calibri"/>
              </a:rPr>
              <a:t>hese</a:t>
            </a:r>
            <a:r>
              <a:rPr sz="1600" spc="-40" dirty="0">
                <a:latin typeface="Times New Roman"/>
                <a:cs typeface="Times New Roman"/>
              </a:rPr>
              <a:t> </a:t>
            </a:r>
            <a:r>
              <a:rPr sz="1600" spc="-10" dirty="0">
                <a:latin typeface="Calibri"/>
                <a:cs typeface="Calibri"/>
              </a:rPr>
              <a:t>grids</a:t>
            </a:r>
            <a:r>
              <a:rPr sz="1600" spc="-4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a:t>
            </a:r>
            <a:r>
              <a:rPr sz="1600" spc="-20" dirty="0">
                <a:latin typeface="Times New Roman"/>
                <a:cs typeface="Times New Roman"/>
              </a:rPr>
              <a:t> </a:t>
            </a:r>
            <a:r>
              <a:rPr sz="1600" spc="-15" dirty="0">
                <a:latin typeface="Calibri"/>
                <a:cs typeface="Calibri"/>
              </a:rPr>
              <a:t>se</a:t>
            </a:r>
            <a:r>
              <a:rPr sz="1600" spc="-20" dirty="0">
                <a:latin typeface="Calibri"/>
                <a:cs typeface="Calibri"/>
              </a:rPr>
              <a:t>c</a:t>
            </a:r>
            <a:r>
              <a:rPr sz="1600" spc="-15" dirty="0">
                <a:latin typeface="Calibri"/>
                <a:cs typeface="Calibri"/>
              </a:rPr>
              <a:t>u</a:t>
            </a:r>
            <a:r>
              <a:rPr sz="1600" spc="-40" dirty="0">
                <a:latin typeface="Calibri"/>
                <a:cs typeface="Calibri"/>
              </a:rPr>
              <a:t>r</a:t>
            </a:r>
            <a:r>
              <a:rPr sz="1600" spc="-10" dirty="0">
                <a:latin typeface="Calibri"/>
                <a:cs typeface="Calibri"/>
              </a:rPr>
              <a:t>e</a:t>
            </a:r>
            <a:r>
              <a:rPr sz="1600" spc="-20" dirty="0">
                <a:latin typeface="Times New Roman"/>
                <a:cs typeface="Times New Roman"/>
              </a:rPr>
              <a:t> </a:t>
            </a:r>
            <a:r>
              <a:rPr sz="1600" spc="-10" dirty="0">
                <a:latin typeface="Calibri"/>
                <a:cs typeface="Calibri"/>
              </a:rPr>
              <a:t>acc</a:t>
            </a:r>
            <a:r>
              <a:rPr sz="1600" spc="-15" dirty="0">
                <a:latin typeface="Calibri"/>
                <a:cs typeface="Calibri"/>
              </a:rPr>
              <a:t>es</a:t>
            </a:r>
            <a:r>
              <a:rPr sz="1600" spc="-10" dirty="0">
                <a:latin typeface="Calibri"/>
                <a:cs typeface="Calibri"/>
              </a:rPr>
              <a:t>s</a:t>
            </a:r>
            <a:r>
              <a:rPr sz="1600" spc="-30" dirty="0">
                <a:latin typeface="Times New Roman"/>
                <a:cs typeface="Times New Roman"/>
              </a:rPr>
              <a:t> </a:t>
            </a:r>
            <a:r>
              <a:rPr sz="1600" spc="-20" dirty="0">
                <a:latin typeface="Calibri"/>
                <a:cs typeface="Calibri"/>
              </a:rPr>
              <a:t>t</a:t>
            </a:r>
            <a:r>
              <a:rPr sz="1600" spc="-10" dirty="0">
                <a:latin typeface="Calibri"/>
                <a:cs typeface="Calibri"/>
              </a:rPr>
              <a:t>o</a:t>
            </a:r>
            <a:r>
              <a:rPr sz="1600" spc="-35" dirty="0">
                <a:latin typeface="Times New Roman"/>
                <a:cs typeface="Times New Roman"/>
              </a:rPr>
              <a:t> </a:t>
            </a:r>
            <a:r>
              <a:rPr sz="1600" spc="-15" dirty="0">
                <a:latin typeface="Calibri"/>
                <a:cs typeface="Calibri"/>
              </a:rPr>
              <a:t>hug</a:t>
            </a:r>
            <a:r>
              <a:rPr sz="1600" spc="-10" dirty="0">
                <a:latin typeface="Calibri"/>
                <a:cs typeface="Calibri"/>
              </a:rPr>
              <a:t>e</a:t>
            </a:r>
            <a:r>
              <a:rPr sz="1600" spc="-45" dirty="0">
                <a:latin typeface="Times New Roman"/>
                <a:cs typeface="Times New Roman"/>
              </a:rPr>
              <a:t> </a:t>
            </a:r>
            <a:r>
              <a:rPr sz="1600" spc="-15" dirty="0">
                <a:latin typeface="Calibri"/>
                <a:cs typeface="Calibri"/>
              </a:rPr>
              <a:t>poo</a:t>
            </a:r>
            <a:r>
              <a:rPr sz="1600" spc="-5" dirty="0">
                <a:latin typeface="Calibri"/>
                <a:cs typeface="Calibri"/>
              </a:rPr>
              <a:t>l</a:t>
            </a:r>
            <a:r>
              <a:rPr sz="1600" spc="-25"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15" dirty="0">
                <a:latin typeface="Calibri"/>
                <a:cs typeface="Calibri"/>
              </a:rPr>
              <a:t>s</a:t>
            </a:r>
            <a:r>
              <a:rPr sz="1600" spc="-10" dirty="0">
                <a:latin typeface="Calibri"/>
                <a:cs typeface="Calibri"/>
              </a:rPr>
              <a:t>ha</a:t>
            </a:r>
            <a:r>
              <a:rPr sz="1600" spc="-35" dirty="0">
                <a:latin typeface="Calibri"/>
                <a:cs typeface="Calibri"/>
              </a:rPr>
              <a:t>r</a:t>
            </a:r>
            <a:r>
              <a:rPr sz="1600" spc="-10" dirty="0">
                <a:latin typeface="Calibri"/>
                <a:cs typeface="Calibri"/>
              </a:rPr>
              <a:t>ed</a:t>
            </a:r>
            <a:r>
              <a:rPr sz="1600" spc="-20"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a:t>
            </a:r>
            <a:r>
              <a:rPr sz="1600" spc="-5" dirty="0">
                <a:latin typeface="Calibri"/>
                <a:cs typeface="Calibri"/>
              </a:rPr>
              <a:t>i</a:t>
            </a:r>
            <a:r>
              <a:rPr sz="1600" spc="-15" dirty="0">
                <a:latin typeface="Calibri"/>
                <a:cs typeface="Calibri"/>
              </a:rPr>
              <a:t>ng</a:t>
            </a:r>
            <a:r>
              <a:rPr sz="1600" spc="-10" dirty="0">
                <a:latin typeface="Times New Roman"/>
                <a:cs typeface="Times New Roman"/>
              </a:rPr>
              <a:t> </a:t>
            </a:r>
            <a:r>
              <a:rPr sz="1600" spc="-15" dirty="0">
                <a:latin typeface="Calibri"/>
                <a:cs typeface="Calibri"/>
              </a:rPr>
              <a:t>p</a:t>
            </a:r>
            <a:r>
              <a:rPr sz="1600" spc="-25" dirty="0">
                <a:latin typeface="Calibri"/>
                <a:cs typeface="Calibri"/>
              </a:rPr>
              <a:t>o</a:t>
            </a:r>
            <a:r>
              <a:rPr sz="1600" spc="-30" dirty="0">
                <a:latin typeface="Calibri"/>
                <a:cs typeface="Calibri"/>
              </a:rPr>
              <a:t>w</a:t>
            </a:r>
            <a:r>
              <a:rPr sz="1600" spc="-10" dirty="0">
                <a:latin typeface="Calibri"/>
                <a:cs typeface="Calibri"/>
              </a:rPr>
              <a:t>er</a:t>
            </a:r>
            <a:r>
              <a:rPr sz="1600" spc="-15" dirty="0">
                <a:latin typeface="Times New Roman"/>
                <a:cs typeface="Times New Roman"/>
              </a:rPr>
              <a:t> </a:t>
            </a:r>
            <a:r>
              <a:rPr sz="1600" spc="-15" dirty="0">
                <a:latin typeface="Calibri"/>
                <a:cs typeface="Calibri"/>
              </a:rPr>
              <a:t>su</a:t>
            </a:r>
            <a:r>
              <a:rPr sz="1600" dirty="0">
                <a:latin typeface="Calibri"/>
                <a:cs typeface="Calibri"/>
              </a:rPr>
              <a:t>i</a:t>
            </a:r>
            <a:r>
              <a:rPr sz="1600" spc="-30" dirty="0">
                <a:latin typeface="Calibri"/>
                <a:cs typeface="Calibri"/>
              </a:rPr>
              <a:t>t</a:t>
            </a:r>
            <a:r>
              <a:rPr sz="1600" spc="-10" dirty="0">
                <a:latin typeface="Calibri"/>
                <a:cs typeface="Calibri"/>
              </a:rPr>
              <a:t>able</a:t>
            </a:r>
            <a:r>
              <a:rPr sz="1600" spc="-55" dirty="0">
                <a:latin typeface="Times New Roman"/>
                <a:cs typeface="Times New Roman"/>
              </a:rPr>
              <a:t> </a:t>
            </a:r>
            <a:r>
              <a:rPr sz="1600" spc="-40"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15" dirty="0">
                <a:latin typeface="Calibri"/>
                <a:cs typeface="Calibri"/>
              </a:rPr>
              <a:t>h</a:t>
            </a:r>
            <a:r>
              <a:rPr sz="1600" dirty="0">
                <a:latin typeface="Calibri"/>
                <a:cs typeface="Calibri"/>
              </a:rPr>
              <a:t>i</a:t>
            </a:r>
            <a:r>
              <a:rPr sz="1600" spc="-10" dirty="0">
                <a:latin typeface="Calibri"/>
                <a:cs typeface="Calibri"/>
              </a:rPr>
              <a:t>gh</a:t>
            </a:r>
            <a:r>
              <a:rPr sz="1600" spc="-60" dirty="0">
                <a:latin typeface="Times New Roman"/>
                <a:cs typeface="Times New Roman"/>
              </a:rPr>
              <a:t> </a:t>
            </a:r>
            <a:r>
              <a:rPr sz="1600" spc="-10" dirty="0">
                <a:latin typeface="Calibri"/>
                <a:cs typeface="Calibri"/>
              </a:rPr>
              <a:t>t</a:t>
            </a:r>
            <a:r>
              <a:rPr sz="1600" spc="-15" dirty="0">
                <a:latin typeface="Calibri"/>
                <a:cs typeface="Calibri"/>
              </a:rPr>
              <a:t>h</a:t>
            </a:r>
            <a:r>
              <a:rPr sz="1600" spc="-40" dirty="0">
                <a:latin typeface="Calibri"/>
                <a:cs typeface="Calibri"/>
              </a:rPr>
              <a:t>r</a:t>
            </a:r>
            <a:r>
              <a:rPr sz="1600" spc="-15" dirty="0">
                <a:latin typeface="Calibri"/>
                <a:cs typeface="Calibri"/>
              </a:rPr>
              <a:t>ou</a:t>
            </a:r>
            <a:r>
              <a:rPr sz="1600" spc="-10" dirty="0">
                <a:latin typeface="Calibri"/>
                <a:cs typeface="Calibri"/>
              </a:rPr>
              <a:t>g</a:t>
            </a:r>
            <a:r>
              <a:rPr sz="1600" spc="-15" dirty="0">
                <a:latin typeface="Calibri"/>
                <a:cs typeface="Calibri"/>
              </a:rPr>
              <a:t>hp</a:t>
            </a:r>
            <a:r>
              <a:rPr sz="1600" spc="-10" dirty="0">
                <a:latin typeface="Calibri"/>
                <a:cs typeface="Calibri"/>
              </a:rPr>
              <a:t>ut</a:t>
            </a:r>
            <a:r>
              <a:rPr sz="1600" spc="-40" dirty="0">
                <a:latin typeface="Times New Roman"/>
                <a:cs typeface="Times New Roman"/>
              </a:rPr>
              <a:t> </a:t>
            </a:r>
            <a:r>
              <a:rPr sz="1600" spc="-10" dirty="0">
                <a:latin typeface="Calibri"/>
                <a:cs typeface="Calibri"/>
              </a:rPr>
              <a:t>ap</a:t>
            </a:r>
            <a:r>
              <a:rPr sz="1600" spc="-15" dirty="0">
                <a:latin typeface="Calibri"/>
                <a:cs typeface="Calibri"/>
              </a:rPr>
              <a:t>p</a:t>
            </a:r>
            <a:r>
              <a:rPr sz="1600" dirty="0">
                <a:latin typeface="Calibri"/>
                <a:cs typeface="Calibri"/>
              </a:rPr>
              <a:t>l</a:t>
            </a:r>
            <a:r>
              <a:rPr sz="1600" spc="-5" dirty="0">
                <a:latin typeface="Calibri"/>
                <a:cs typeface="Calibri"/>
              </a:rPr>
              <a:t>i</a:t>
            </a:r>
            <a:r>
              <a:rPr sz="1600" spc="-25" dirty="0">
                <a:latin typeface="Calibri"/>
                <a:cs typeface="Calibri"/>
              </a:rPr>
              <a:t>c</a:t>
            </a:r>
            <a:r>
              <a:rPr sz="1600" spc="-20" dirty="0">
                <a:latin typeface="Calibri"/>
                <a:cs typeface="Calibri"/>
              </a:rPr>
              <a:t>a</a:t>
            </a:r>
            <a:r>
              <a:rPr sz="1600" spc="-10" dirty="0">
                <a:latin typeface="Calibri"/>
                <a:cs typeface="Calibri"/>
              </a:rPr>
              <a:t>t</a:t>
            </a:r>
            <a:r>
              <a:rPr sz="1600" spc="-15" dirty="0">
                <a:latin typeface="Calibri"/>
                <a:cs typeface="Calibri"/>
              </a:rPr>
              <a:t>ion</a:t>
            </a:r>
            <a:r>
              <a:rPr sz="1600" spc="-10" dirty="0">
                <a:latin typeface="Calibri"/>
                <a:cs typeface="Calibri"/>
              </a:rPr>
              <a:t>s</a:t>
            </a:r>
            <a:r>
              <a:rPr sz="1600" spc="-6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25" dirty="0">
                <a:latin typeface="Calibri"/>
                <a:cs typeface="Calibri"/>
              </a:rPr>
              <a:t>c</a:t>
            </a:r>
            <a:r>
              <a:rPr sz="1600" spc="-15" dirty="0">
                <a:latin typeface="Calibri"/>
                <a:cs typeface="Calibri"/>
              </a:rPr>
              <a:t>ompu</a:t>
            </a:r>
            <a:r>
              <a:rPr sz="1600" spc="-30" dirty="0">
                <a:latin typeface="Calibri"/>
                <a:cs typeface="Calibri"/>
              </a:rPr>
              <a:t>t</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5" dirty="0">
                <a:latin typeface="Calibri"/>
                <a:cs typeface="Calibri"/>
              </a:rPr>
              <a:t>i</a:t>
            </a:r>
            <a:r>
              <a:rPr sz="1600" spc="-25" dirty="0">
                <a:latin typeface="Calibri"/>
                <a:cs typeface="Calibri"/>
              </a:rPr>
              <a:t>n</a:t>
            </a:r>
            <a:r>
              <a:rPr sz="1600" spc="-20" dirty="0">
                <a:latin typeface="Calibri"/>
                <a:cs typeface="Calibri"/>
              </a:rPr>
              <a:t>t</a:t>
            </a:r>
            <a:r>
              <a:rPr sz="1600" spc="-10" dirty="0">
                <a:latin typeface="Calibri"/>
                <a:cs typeface="Calibri"/>
              </a:rPr>
              <a:t>ensi</a:t>
            </a:r>
            <a:r>
              <a:rPr sz="1600" spc="-20" dirty="0">
                <a:latin typeface="Calibri"/>
                <a:cs typeface="Calibri"/>
              </a:rPr>
              <a:t>v</a:t>
            </a:r>
            <a:r>
              <a:rPr sz="1600" spc="-10" dirty="0">
                <a:latin typeface="Calibri"/>
                <a:cs typeface="Calibri"/>
              </a:rPr>
              <a:t>e</a:t>
            </a:r>
            <a:r>
              <a:rPr sz="1600" spc="-70"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15" dirty="0">
                <a:latin typeface="Calibri"/>
                <a:cs typeface="Calibri"/>
              </a:rPr>
              <a:t>n</a:t>
            </a:r>
            <a:r>
              <a:rPr sz="1600" spc="40" dirty="0">
                <a:latin typeface="Calibri"/>
                <a:cs typeface="Calibri"/>
              </a:rPr>
              <a:t>g</a:t>
            </a:r>
            <a:r>
              <a:rPr sz="1600" spc="-5" dirty="0">
                <a:latin typeface="Calibri"/>
                <a:cs typeface="Calibri"/>
              </a:rPr>
              <a:t>.</a:t>
            </a:r>
            <a:endParaRPr sz="1600">
              <a:latin typeface="Calibri"/>
              <a:cs typeface="Calibri"/>
            </a:endParaRPr>
          </a:p>
          <a:p>
            <a:pPr>
              <a:lnSpc>
                <a:spcPct val="100000"/>
              </a:lnSpc>
              <a:spcBef>
                <a:spcPts val="43"/>
              </a:spcBef>
              <a:buFont typeface="Arial"/>
              <a:buChar char="•"/>
            </a:pPr>
            <a:endParaRPr sz="2300">
              <a:latin typeface="Times New Roman"/>
              <a:cs typeface="Times New Roman"/>
            </a:endParaRPr>
          </a:p>
          <a:p>
            <a:pPr marL="355600" marR="125095" indent="-342900" algn="just">
              <a:lnSpc>
                <a:spcPct val="100000"/>
              </a:lnSpc>
              <a:buFont typeface="Arial"/>
              <a:buChar char="•"/>
              <a:tabLst>
                <a:tab pos="355600" algn="l"/>
              </a:tabLst>
            </a:pPr>
            <a:r>
              <a:rPr sz="1600" b="1" spc="-15" dirty="0">
                <a:latin typeface="Calibri"/>
                <a:cs typeface="Calibri"/>
              </a:rPr>
              <a:t>D</a:t>
            </a:r>
            <a:r>
              <a:rPr sz="1600" b="1" spc="-20" dirty="0">
                <a:latin typeface="Calibri"/>
                <a:cs typeface="Calibri"/>
              </a:rPr>
              <a:t>a</a:t>
            </a:r>
            <a:r>
              <a:rPr sz="1600" b="1" spc="-25" dirty="0">
                <a:latin typeface="Calibri"/>
                <a:cs typeface="Calibri"/>
              </a:rPr>
              <a:t>t</a:t>
            </a:r>
            <a:r>
              <a:rPr sz="1600" b="1" spc="-10" dirty="0">
                <a:latin typeface="Calibri"/>
                <a:cs typeface="Calibri"/>
              </a:rPr>
              <a:t>a</a:t>
            </a:r>
            <a:r>
              <a:rPr sz="1600" b="1" spc="-45" dirty="0">
                <a:latin typeface="Times New Roman"/>
                <a:cs typeface="Times New Roman"/>
              </a:rPr>
              <a:t> </a:t>
            </a:r>
            <a:r>
              <a:rPr sz="1600" b="1" spc="-15" dirty="0">
                <a:latin typeface="Calibri"/>
                <a:cs typeface="Calibri"/>
              </a:rPr>
              <a:t>Grid</a:t>
            </a:r>
            <a:r>
              <a:rPr sz="1600" b="1" spc="-5" dirty="0">
                <a:latin typeface="Calibri"/>
                <a:cs typeface="Calibri"/>
              </a:rPr>
              <a:t>:</a:t>
            </a:r>
            <a:r>
              <a:rPr sz="1600" b="1" spc="-2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40" dirty="0">
                <a:latin typeface="Times New Roman"/>
                <a:cs typeface="Times New Roman"/>
              </a:rPr>
              <a:t> </a:t>
            </a:r>
            <a:r>
              <a:rPr sz="1600" spc="-5" dirty="0">
                <a:latin typeface="Calibri"/>
                <a:cs typeface="Calibri"/>
              </a:rPr>
              <a:t>g</a:t>
            </a:r>
            <a:r>
              <a:rPr sz="1600" spc="-15" dirty="0">
                <a:latin typeface="Calibri"/>
                <a:cs typeface="Calibri"/>
              </a:rPr>
              <a:t>r</a:t>
            </a:r>
            <a:r>
              <a:rPr sz="1600" spc="-5" dirty="0">
                <a:latin typeface="Calibri"/>
                <a:cs typeface="Calibri"/>
              </a:rPr>
              <a:t>i</a:t>
            </a:r>
            <a:r>
              <a:rPr sz="1600" spc="-15" dirty="0">
                <a:latin typeface="Calibri"/>
                <a:cs typeface="Calibri"/>
              </a:rPr>
              <a:t>d</a:t>
            </a:r>
            <a:r>
              <a:rPr sz="1600" spc="-10" dirty="0">
                <a:latin typeface="Calibri"/>
                <a:cs typeface="Calibri"/>
              </a:rPr>
              <a:t>s</a:t>
            </a:r>
            <a:r>
              <a:rPr sz="1600" spc="-5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a:t>
            </a:r>
            <a:r>
              <a:rPr sz="1600" spc="-10" dirty="0">
                <a:latin typeface="Times New Roman"/>
                <a:cs typeface="Times New Roman"/>
              </a:rPr>
              <a:t> </a:t>
            </a:r>
            <a:r>
              <a:rPr sz="1600" spc="-10" dirty="0">
                <a:latin typeface="Calibri"/>
                <a:cs typeface="Calibri"/>
              </a:rPr>
              <a:t>an</a:t>
            </a:r>
            <a:r>
              <a:rPr sz="1600" spc="-50" dirty="0">
                <a:latin typeface="Times New Roman"/>
                <a:cs typeface="Times New Roman"/>
              </a:rPr>
              <a:t> </a:t>
            </a:r>
            <a:r>
              <a:rPr sz="1600" spc="-5" dirty="0">
                <a:latin typeface="Calibri"/>
                <a:cs typeface="Calibri"/>
              </a:rPr>
              <a:t>i</a:t>
            </a:r>
            <a:r>
              <a:rPr sz="1600" spc="-25" dirty="0">
                <a:latin typeface="Calibri"/>
                <a:cs typeface="Calibri"/>
              </a:rPr>
              <a:t>n</a:t>
            </a:r>
            <a:r>
              <a:rPr sz="1600" spc="-5" dirty="0">
                <a:latin typeface="Calibri"/>
                <a:cs typeface="Calibri"/>
              </a:rPr>
              <a:t>f</a:t>
            </a:r>
            <a:r>
              <a:rPr sz="1600" spc="-55" dirty="0">
                <a:latin typeface="Calibri"/>
                <a:cs typeface="Calibri"/>
              </a:rPr>
              <a:t>r</a:t>
            </a:r>
            <a:r>
              <a:rPr sz="1600" spc="-10" dirty="0">
                <a:latin typeface="Calibri"/>
                <a:cs typeface="Calibri"/>
              </a:rPr>
              <a:t>a</a:t>
            </a:r>
            <a:r>
              <a:rPr sz="1600" spc="-20" dirty="0">
                <a:latin typeface="Calibri"/>
                <a:cs typeface="Calibri"/>
              </a:rPr>
              <a:t>s</a:t>
            </a:r>
            <a:r>
              <a:rPr sz="1600" spc="-10" dirty="0">
                <a:latin typeface="Calibri"/>
                <a:cs typeface="Calibri"/>
              </a:rPr>
              <a:t>t</a:t>
            </a:r>
            <a:r>
              <a:rPr sz="1600" spc="-15" dirty="0">
                <a:latin typeface="Calibri"/>
                <a:cs typeface="Calibri"/>
              </a:rPr>
              <a:t>ruct</a:t>
            </a:r>
            <a:r>
              <a:rPr sz="1600" spc="-5" dirty="0">
                <a:latin typeface="Calibri"/>
                <a:cs typeface="Calibri"/>
              </a:rPr>
              <a:t>u</a:t>
            </a:r>
            <a:r>
              <a:rPr sz="1600" spc="-40" dirty="0">
                <a:latin typeface="Calibri"/>
                <a:cs typeface="Calibri"/>
              </a:rPr>
              <a:t>r</a:t>
            </a:r>
            <a:r>
              <a:rPr sz="1600" spc="-10" dirty="0">
                <a:latin typeface="Calibri"/>
                <a:cs typeface="Calibri"/>
              </a:rPr>
              <a:t>e</a:t>
            </a:r>
            <a:r>
              <a:rPr sz="1600" spc="-35" dirty="0">
                <a:latin typeface="Times New Roman"/>
                <a:cs typeface="Times New Roman"/>
              </a:rPr>
              <a:t> </a:t>
            </a:r>
            <a:r>
              <a:rPr sz="1600" spc="-20" dirty="0">
                <a:latin typeface="Calibri"/>
                <a:cs typeface="Calibri"/>
              </a:rPr>
              <a:t>t</a:t>
            </a:r>
            <a:r>
              <a:rPr sz="1600" spc="-10" dirty="0">
                <a:latin typeface="Calibri"/>
                <a:cs typeface="Calibri"/>
              </a:rPr>
              <a:t>o</a:t>
            </a:r>
            <a:r>
              <a:rPr sz="1600" spc="-35" dirty="0">
                <a:latin typeface="Times New Roman"/>
                <a:cs typeface="Times New Roman"/>
              </a:rPr>
              <a:t> </a:t>
            </a:r>
            <a:r>
              <a:rPr sz="1600" spc="-15" dirty="0">
                <a:latin typeface="Calibri"/>
                <a:cs typeface="Calibri"/>
              </a:rPr>
              <a:t>sup</a:t>
            </a:r>
            <a:r>
              <a:rPr sz="1600" spc="-10" dirty="0">
                <a:latin typeface="Calibri"/>
                <a:cs typeface="Calibri"/>
              </a:rPr>
              <a:t>p</a:t>
            </a:r>
            <a:r>
              <a:rPr sz="1600" spc="-15" dirty="0">
                <a:latin typeface="Calibri"/>
                <a:cs typeface="Calibri"/>
              </a:rPr>
              <a:t>o</a:t>
            </a:r>
            <a:r>
              <a:rPr sz="1600" spc="-20" dirty="0">
                <a:latin typeface="Calibri"/>
                <a:cs typeface="Calibri"/>
              </a:rPr>
              <a:t>r</a:t>
            </a:r>
            <a:r>
              <a:rPr sz="1600" spc="-10" dirty="0">
                <a:latin typeface="Calibri"/>
                <a:cs typeface="Calibri"/>
              </a:rPr>
              <a:t>t</a:t>
            </a:r>
            <a:r>
              <a:rPr sz="1600" spc="-3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25" dirty="0">
                <a:latin typeface="Calibri"/>
                <a:cs typeface="Calibri"/>
              </a:rPr>
              <a:t>s</a:t>
            </a:r>
            <a:r>
              <a:rPr sz="1600" spc="-20" dirty="0">
                <a:latin typeface="Calibri"/>
                <a:cs typeface="Calibri"/>
              </a:rPr>
              <a:t>t</a:t>
            </a:r>
            <a:r>
              <a:rPr sz="1600" spc="-15" dirty="0">
                <a:latin typeface="Calibri"/>
                <a:cs typeface="Calibri"/>
              </a:rPr>
              <a:t>o</a:t>
            </a:r>
            <a:r>
              <a:rPr sz="1600" spc="-55" dirty="0">
                <a:latin typeface="Calibri"/>
                <a:cs typeface="Calibri"/>
              </a:rPr>
              <a:t>r</a:t>
            </a:r>
            <a:r>
              <a:rPr sz="1600" spc="-10" dirty="0">
                <a:latin typeface="Calibri"/>
                <a:cs typeface="Calibri"/>
              </a:rPr>
              <a:t>ag</a:t>
            </a:r>
            <a:r>
              <a:rPr sz="1600" spc="-20" dirty="0">
                <a:latin typeface="Calibri"/>
                <a:cs typeface="Calibri"/>
              </a:rPr>
              <a:t>e</a:t>
            </a:r>
            <a:r>
              <a:rPr sz="1600" spc="-5" dirty="0">
                <a:latin typeface="Calibri"/>
                <a:cs typeface="Calibri"/>
              </a:rPr>
              <a:t>,</a:t>
            </a:r>
            <a:r>
              <a:rPr sz="1600" spc="-3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5" dirty="0">
                <a:latin typeface="Calibri"/>
                <a:cs typeface="Calibri"/>
              </a:rPr>
              <a:t>d</a:t>
            </a:r>
            <a:r>
              <a:rPr sz="1600" dirty="0">
                <a:latin typeface="Calibri"/>
                <a:cs typeface="Calibri"/>
              </a:rPr>
              <a:t>i</a:t>
            </a:r>
            <a:r>
              <a:rPr sz="1600" spc="-15" dirty="0">
                <a:latin typeface="Calibri"/>
                <a:cs typeface="Calibri"/>
              </a:rPr>
              <a:t>s</a:t>
            </a:r>
            <a:r>
              <a:rPr sz="1600" spc="-25" dirty="0">
                <a:latin typeface="Calibri"/>
                <a:cs typeface="Calibri"/>
              </a:rPr>
              <a:t>cov</a:t>
            </a:r>
            <a:r>
              <a:rPr sz="1600" spc="-10" dirty="0">
                <a:latin typeface="Calibri"/>
                <a:cs typeface="Calibri"/>
              </a:rPr>
              <a:t>er</a:t>
            </a:r>
            <a:r>
              <a:rPr sz="1600" spc="-120" dirty="0">
                <a:latin typeface="Calibri"/>
                <a:cs typeface="Calibri"/>
              </a:rPr>
              <a:t>y</a:t>
            </a:r>
            <a:r>
              <a:rPr sz="1600" spc="-5" dirty="0">
                <a:latin typeface="Calibri"/>
                <a:cs typeface="Calibri"/>
              </a:rPr>
              <a:t>,</a:t>
            </a:r>
            <a:r>
              <a:rPr sz="1600" spc="-1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 dirty="0">
                <a:latin typeface="Times New Roman"/>
                <a:cs typeface="Times New Roman"/>
              </a:rPr>
              <a:t> </a:t>
            </a:r>
            <a:r>
              <a:rPr sz="1600" spc="-15" dirty="0">
                <a:latin typeface="Calibri"/>
                <a:cs typeface="Calibri"/>
              </a:rPr>
              <a:t>han</a:t>
            </a:r>
            <a:r>
              <a:rPr sz="1600" spc="-10" dirty="0">
                <a:latin typeface="Calibri"/>
                <a:cs typeface="Calibri"/>
              </a:rPr>
              <a:t>d</a:t>
            </a:r>
            <a:r>
              <a:rPr sz="1600" dirty="0">
                <a:latin typeface="Calibri"/>
                <a:cs typeface="Calibri"/>
              </a:rPr>
              <a:t>l</a:t>
            </a:r>
            <a:r>
              <a:rPr sz="1600" spc="5" dirty="0">
                <a:latin typeface="Calibri"/>
                <a:cs typeface="Calibri"/>
              </a:rPr>
              <a:t>i</a:t>
            </a:r>
            <a:r>
              <a:rPr sz="1600" spc="-15" dirty="0">
                <a:latin typeface="Calibri"/>
                <a:cs typeface="Calibri"/>
              </a:rPr>
              <a:t>n</a:t>
            </a:r>
            <a:r>
              <a:rPr sz="1600" dirty="0">
                <a:latin typeface="Calibri"/>
                <a:cs typeface="Calibri"/>
              </a:rPr>
              <a:t>g</a:t>
            </a:r>
            <a:r>
              <a:rPr sz="1600" spc="-5" dirty="0">
                <a:latin typeface="Calibri"/>
                <a:cs typeface="Calibri"/>
              </a:rPr>
              <a:t>,</a:t>
            </a:r>
            <a:r>
              <a:rPr sz="1600" spc="-7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5" dirty="0">
                <a:latin typeface="Calibri"/>
                <a:cs typeface="Calibri"/>
              </a:rPr>
              <a:t>pub</a:t>
            </a:r>
            <a:r>
              <a:rPr sz="1600" dirty="0">
                <a:latin typeface="Calibri"/>
                <a:cs typeface="Calibri"/>
              </a:rPr>
              <a:t>li</a:t>
            </a:r>
            <a:r>
              <a:rPr sz="1600" spc="-25" dirty="0">
                <a:latin typeface="Calibri"/>
                <a:cs typeface="Calibri"/>
              </a:rPr>
              <a:t>c</a:t>
            </a:r>
            <a:r>
              <a:rPr sz="1600" spc="-20" dirty="0">
                <a:latin typeface="Calibri"/>
                <a:cs typeface="Calibri"/>
              </a:rPr>
              <a:t>a</a:t>
            </a:r>
            <a:r>
              <a:rPr sz="1600" spc="-5" dirty="0">
                <a:latin typeface="Calibri"/>
                <a:cs typeface="Calibri"/>
              </a:rPr>
              <a:t>ti</a:t>
            </a:r>
            <a:r>
              <a:rPr sz="1600" spc="-20" dirty="0">
                <a:latin typeface="Calibri"/>
                <a:cs typeface="Calibri"/>
              </a:rPr>
              <a:t>o</a:t>
            </a:r>
            <a:r>
              <a:rPr sz="1600" spc="-15" dirty="0">
                <a:latin typeface="Calibri"/>
                <a:cs typeface="Calibri"/>
              </a:rPr>
              <a:t>n</a:t>
            </a:r>
            <a:r>
              <a:rPr sz="1600" spc="-5" dirty="0">
                <a:latin typeface="Calibri"/>
                <a:cs typeface="Calibri"/>
              </a:rPr>
              <a:t>,</a:t>
            </a:r>
            <a:r>
              <a:rPr sz="1600" spc="-70" dirty="0">
                <a:latin typeface="Times New Roman"/>
                <a:cs typeface="Times New Roman"/>
              </a:rPr>
              <a:t> </a:t>
            </a:r>
            <a:r>
              <a:rPr sz="1600" spc="-10" dirty="0">
                <a:latin typeface="Calibri"/>
                <a:cs typeface="Calibri"/>
              </a:rPr>
              <a:t>and</a:t>
            </a:r>
            <a:r>
              <a:rPr sz="1600" spc="-5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20" dirty="0">
                <a:latin typeface="Calibri"/>
                <a:cs typeface="Calibri"/>
              </a:rPr>
              <a:t>m</a:t>
            </a:r>
            <a:r>
              <a:rPr sz="1600" spc="-10" dirty="0">
                <a:latin typeface="Calibri"/>
                <a:cs typeface="Calibri"/>
              </a:rPr>
              <a:t>an</a:t>
            </a:r>
            <a:r>
              <a:rPr sz="1600" dirty="0">
                <a:latin typeface="Calibri"/>
                <a:cs typeface="Calibri"/>
              </a:rPr>
              <a:t>i</a:t>
            </a:r>
            <a:r>
              <a:rPr sz="1600" spc="-15" dirty="0">
                <a:latin typeface="Calibri"/>
                <a:cs typeface="Calibri"/>
              </a:rPr>
              <a:t>pu</a:t>
            </a:r>
            <a:r>
              <a:rPr sz="1600" dirty="0">
                <a:latin typeface="Calibri"/>
                <a:cs typeface="Calibri"/>
              </a:rPr>
              <a:t>l</a:t>
            </a:r>
            <a:r>
              <a:rPr sz="1600" spc="-20" dirty="0">
                <a:latin typeface="Calibri"/>
                <a:cs typeface="Calibri"/>
              </a:rPr>
              <a:t>a</a:t>
            </a:r>
            <a:r>
              <a:rPr sz="1600" spc="-5" dirty="0">
                <a:latin typeface="Calibri"/>
                <a:cs typeface="Calibri"/>
              </a:rPr>
              <a:t>ti</a:t>
            </a:r>
            <a:r>
              <a:rPr sz="1600" spc="-20" dirty="0">
                <a:latin typeface="Calibri"/>
                <a:cs typeface="Calibri"/>
              </a:rPr>
              <a:t>o</a:t>
            </a:r>
            <a:r>
              <a:rPr sz="1600" spc="-10" dirty="0">
                <a:latin typeface="Calibri"/>
                <a:cs typeface="Calibri"/>
              </a:rPr>
              <a:t>n</a:t>
            </a:r>
            <a:r>
              <a:rPr sz="1600" spc="-65" dirty="0">
                <a:latin typeface="Times New Roman"/>
                <a:cs typeface="Times New Roman"/>
              </a:rPr>
              <a:t> </a:t>
            </a:r>
            <a:r>
              <a:rPr sz="1600" spc="-15" dirty="0">
                <a:latin typeface="Calibri"/>
                <a:cs typeface="Calibri"/>
              </a:rPr>
              <a:t>o</a:t>
            </a:r>
            <a:r>
              <a:rPr sz="1600" spc="-5" dirty="0">
                <a:latin typeface="Calibri"/>
                <a:cs typeface="Calibri"/>
              </a:rPr>
              <a:t>f</a:t>
            </a:r>
            <a:r>
              <a:rPr sz="1600" spc="-30" dirty="0">
                <a:latin typeface="Times New Roman"/>
                <a:cs typeface="Times New Roman"/>
              </a:rPr>
              <a:t> </a:t>
            </a:r>
            <a:r>
              <a:rPr sz="1600" dirty="0">
                <a:latin typeface="Calibri"/>
                <a:cs typeface="Calibri"/>
              </a:rPr>
              <a:t>l</a:t>
            </a:r>
            <a:r>
              <a:rPr sz="1600" spc="-10" dirty="0">
                <a:latin typeface="Calibri"/>
                <a:cs typeface="Calibri"/>
              </a:rPr>
              <a:t>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45" dirty="0">
                <a:latin typeface="Times New Roman"/>
                <a:cs typeface="Times New Roman"/>
              </a:rPr>
              <a:t> </a:t>
            </a:r>
            <a:r>
              <a:rPr sz="1600" spc="-25" dirty="0">
                <a:latin typeface="Calibri"/>
                <a:cs typeface="Calibri"/>
              </a:rPr>
              <a:t>v</a:t>
            </a:r>
            <a:r>
              <a:rPr sz="1600" spc="-5" dirty="0">
                <a:latin typeface="Calibri"/>
                <a:cs typeface="Calibri"/>
              </a:rPr>
              <a:t>o</a:t>
            </a:r>
            <a:r>
              <a:rPr sz="1600" dirty="0">
                <a:latin typeface="Calibri"/>
                <a:cs typeface="Calibri"/>
              </a:rPr>
              <a:t>l</a:t>
            </a:r>
            <a:r>
              <a:rPr sz="1600" spc="-15" dirty="0">
                <a:latin typeface="Calibri"/>
                <a:cs typeface="Calibri"/>
              </a:rPr>
              <a:t>ume</a:t>
            </a:r>
            <a:r>
              <a:rPr sz="1600" spc="-10" dirty="0">
                <a:latin typeface="Calibri"/>
                <a:cs typeface="Calibri"/>
              </a:rPr>
              <a:t>s</a:t>
            </a:r>
            <a:r>
              <a:rPr sz="1600" spc="-35" dirty="0">
                <a:latin typeface="Times New Roman"/>
                <a:cs typeface="Times New Roman"/>
              </a:rPr>
              <a:t> </a:t>
            </a:r>
            <a:r>
              <a:rPr sz="1600" spc="-15" dirty="0">
                <a:latin typeface="Calibri"/>
                <a:cs typeface="Calibri"/>
              </a:rPr>
              <a:t>o</a:t>
            </a:r>
            <a:r>
              <a:rPr sz="1600" spc="-5" dirty="0">
                <a:latin typeface="Calibri"/>
                <a:cs typeface="Calibri"/>
              </a:rPr>
              <a:t>f</a:t>
            </a:r>
            <a:r>
              <a:rPr sz="1600" spc="-3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0" dirty="0">
                <a:latin typeface="Calibri"/>
                <a:cs typeface="Calibri"/>
              </a:rPr>
              <a:t>actua</a:t>
            </a:r>
            <a:r>
              <a:rPr sz="1600" dirty="0">
                <a:latin typeface="Calibri"/>
                <a:cs typeface="Calibri"/>
              </a:rPr>
              <a:t>l</a:t>
            </a:r>
            <a:r>
              <a:rPr sz="1600" spc="5" dirty="0">
                <a:latin typeface="Calibri"/>
                <a:cs typeface="Calibri"/>
              </a:rPr>
              <a:t>l</a:t>
            </a:r>
            <a:r>
              <a:rPr sz="1600" spc="-10" dirty="0">
                <a:latin typeface="Calibri"/>
                <a:cs typeface="Calibri"/>
              </a:rPr>
              <a:t>y</a:t>
            </a:r>
            <a:r>
              <a:rPr sz="1600" spc="-70" dirty="0">
                <a:latin typeface="Times New Roman"/>
                <a:cs typeface="Times New Roman"/>
              </a:rPr>
              <a:t> </a:t>
            </a:r>
            <a:r>
              <a:rPr sz="1600" spc="-25" dirty="0">
                <a:latin typeface="Calibri"/>
                <a:cs typeface="Calibri"/>
              </a:rPr>
              <a:t>s</a:t>
            </a:r>
            <a:r>
              <a:rPr sz="1600" spc="-20" dirty="0">
                <a:latin typeface="Calibri"/>
                <a:cs typeface="Calibri"/>
              </a:rPr>
              <a:t>t</a:t>
            </a:r>
            <a:r>
              <a:rPr sz="1600" spc="-15" dirty="0">
                <a:latin typeface="Calibri"/>
                <a:cs typeface="Calibri"/>
              </a:rPr>
              <a:t>o</a:t>
            </a:r>
            <a:r>
              <a:rPr sz="1600" spc="-45" dirty="0">
                <a:latin typeface="Calibri"/>
                <a:cs typeface="Calibri"/>
              </a:rPr>
              <a:t>r</a:t>
            </a:r>
            <a:r>
              <a:rPr sz="1600" spc="-10" dirty="0">
                <a:latin typeface="Calibri"/>
                <a:cs typeface="Calibri"/>
              </a:rPr>
              <a:t>ed</a:t>
            </a:r>
            <a:r>
              <a:rPr sz="1600" spc="-35" dirty="0">
                <a:latin typeface="Times New Roman"/>
                <a:cs typeface="Times New Roman"/>
              </a:rPr>
              <a:t> </a:t>
            </a:r>
            <a:r>
              <a:rPr sz="1600" dirty="0">
                <a:latin typeface="Calibri"/>
                <a:cs typeface="Calibri"/>
              </a:rPr>
              <a:t>i</a:t>
            </a:r>
            <a:r>
              <a:rPr sz="1600" spc="-10" dirty="0">
                <a:latin typeface="Calibri"/>
                <a:cs typeface="Calibri"/>
              </a:rPr>
              <a:t>n</a:t>
            </a:r>
            <a:r>
              <a:rPr sz="1600" spc="-5" dirty="0">
                <a:latin typeface="Times New Roman"/>
                <a:cs typeface="Times New Roman"/>
              </a:rPr>
              <a:t> </a:t>
            </a:r>
            <a:r>
              <a:rPr sz="1600" spc="-35" dirty="0">
                <a:latin typeface="Calibri"/>
                <a:cs typeface="Calibri"/>
              </a:rPr>
              <a:t>v</a:t>
            </a:r>
            <a:r>
              <a:rPr sz="1600" spc="-10" dirty="0">
                <a:latin typeface="Calibri"/>
                <a:cs typeface="Calibri"/>
              </a:rPr>
              <a:t>ari</a:t>
            </a:r>
            <a:r>
              <a:rPr sz="1600" spc="-15" dirty="0">
                <a:latin typeface="Calibri"/>
                <a:cs typeface="Calibri"/>
              </a:rPr>
              <a:t>ou</a:t>
            </a:r>
            <a:r>
              <a:rPr sz="1600" spc="-10" dirty="0">
                <a:latin typeface="Calibri"/>
                <a:cs typeface="Calibri"/>
              </a:rPr>
              <a:t>s</a:t>
            </a:r>
            <a:r>
              <a:rPr sz="1600" spc="-25" dirty="0">
                <a:latin typeface="Times New Roman"/>
                <a:cs typeface="Times New Roman"/>
              </a:rPr>
              <a:t> </a:t>
            </a:r>
            <a:r>
              <a:rPr sz="1600" spc="-15" dirty="0">
                <a:latin typeface="Calibri"/>
                <a:cs typeface="Calibri"/>
              </a:rPr>
              <a:t>h</a:t>
            </a:r>
            <a:r>
              <a:rPr sz="1600" spc="-25" dirty="0">
                <a:latin typeface="Calibri"/>
                <a:cs typeface="Calibri"/>
              </a:rPr>
              <a:t>e</a:t>
            </a:r>
            <a:r>
              <a:rPr sz="1600" spc="-20" dirty="0">
                <a:latin typeface="Calibri"/>
                <a:cs typeface="Calibri"/>
              </a:rPr>
              <a:t>t</a:t>
            </a:r>
            <a:r>
              <a:rPr sz="1600" spc="-10" dirty="0">
                <a:latin typeface="Calibri"/>
                <a:cs typeface="Calibri"/>
              </a:rPr>
              <a:t>e</a:t>
            </a:r>
            <a:r>
              <a:rPr sz="1600" spc="-45" dirty="0">
                <a:latin typeface="Calibri"/>
                <a:cs typeface="Calibri"/>
              </a:rPr>
              <a:t>r</a:t>
            </a:r>
            <a:r>
              <a:rPr sz="1600" spc="-15" dirty="0">
                <a:latin typeface="Calibri"/>
                <a:cs typeface="Calibri"/>
              </a:rPr>
              <a:t>o</a:t>
            </a:r>
            <a:r>
              <a:rPr sz="1600" spc="-20" dirty="0">
                <a:latin typeface="Calibri"/>
                <a:cs typeface="Calibri"/>
              </a:rPr>
              <a:t>g</a:t>
            </a:r>
            <a:r>
              <a:rPr sz="1600" spc="-10" dirty="0">
                <a:latin typeface="Calibri"/>
                <a:cs typeface="Calibri"/>
              </a:rPr>
              <a:t>eneous</a:t>
            </a:r>
            <a:r>
              <a:rPr sz="1600" spc="-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abases</a:t>
            </a:r>
            <a:r>
              <a:rPr sz="1600" spc="-5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5" dirty="0">
                <a:latin typeface="Calibri"/>
                <a:cs typeface="Calibri"/>
              </a:rPr>
              <a:t>file</a:t>
            </a:r>
            <a:r>
              <a:rPr sz="1600" spc="-55" dirty="0">
                <a:latin typeface="Times New Roman"/>
                <a:cs typeface="Times New Roman"/>
              </a:rPr>
              <a:t> </a:t>
            </a:r>
            <a:r>
              <a:rPr sz="1600" spc="-35" dirty="0">
                <a:latin typeface="Calibri"/>
                <a:cs typeface="Calibri"/>
              </a:rPr>
              <a:t>s</a:t>
            </a:r>
            <a:r>
              <a:rPr sz="1600" spc="-25" dirty="0">
                <a:latin typeface="Calibri"/>
                <a:cs typeface="Calibri"/>
              </a:rPr>
              <a:t>ys</a:t>
            </a:r>
            <a:r>
              <a:rPr sz="1600" spc="-20" dirty="0">
                <a:latin typeface="Calibri"/>
                <a:cs typeface="Calibri"/>
              </a:rPr>
              <a:t>t</a:t>
            </a:r>
            <a:r>
              <a:rPr sz="1600" spc="-10" dirty="0">
                <a:latin typeface="Calibri"/>
                <a:cs typeface="Calibri"/>
              </a:rPr>
              <a:t>e</a:t>
            </a:r>
            <a:r>
              <a:rPr sz="1600" spc="-25" dirty="0">
                <a:latin typeface="Calibri"/>
                <a:cs typeface="Calibri"/>
              </a:rPr>
              <a:t>m</a:t>
            </a:r>
            <a:r>
              <a:rPr sz="1600" spc="-15" dirty="0">
                <a:latin typeface="Calibri"/>
                <a:cs typeface="Calibri"/>
              </a:rPr>
              <a:t>s.</a:t>
            </a:r>
            <a:endParaRPr sz="1600">
              <a:latin typeface="Calibri"/>
              <a:cs typeface="Calibri"/>
            </a:endParaRPr>
          </a:p>
          <a:p>
            <a:pPr>
              <a:lnSpc>
                <a:spcPct val="100000"/>
              </a:lnSpc>
              <a:spcBef>
                <a:spcPts val="4"/>
              </a:spcBef>
              <a:buFont typeface="Arial"/>
              <a:buChar char="•"/>
            </a:pPr>
            <a:endParaRPr sz="2000">
              <a:latin typeface="Times New Roman"/>
              <a:cs typeface="Times New Roman"/>
            </a:endParaRPr>
          </a:p>
          <a:p>
            <a:pPr marL="355600" marR="5080" indent="-342900">
              <a:lnSpc>
                <a:spcPct val="100000"/>
              </a:lnSpc>
              <a:buFont typeface="Arial"/>
              <a:buChar char="•"/>
              <a:tabLst>
                <a:tab pos="355600" algn="l"/>
              </a:tabLst>
            </a:pPr>
            <a:r>
              <a:rPr sz="1600" b="1" spc="-15" dirty="0">
                <a:latin typeface="Calibri"/>
                <a:cs typeface="Calibri"/>
              </a:rPr>
              <a:t>Col</a:t>
            </a:r>
            <a:r>
              <a:rPr sz="1600" b="1" dirty="0">
                <a:latin typeface="Calibri"/>
                <a:cs typeface="Calibri"/>
              </a:rPr>
              <a:t>l</a:t>
            </a:r>
            <a:r>
              <a:rPr sz="1600" b="1" spc="-10" dirty="0">
                <a:latin typeface="Calibri"/>
                <a:cs typeface="Calibri"/>
              </a:rPr>
              <a:t>abo</a:t>
            </a:r>
            <a:r>
              <a:rPr sz="1600" b="1" spc="-50" dirty="0">
                <a:latin typeface="Calibri"/>
                <a:cs typeface="Calibri"/>
              </a:rPr>
              <a:t>r</a:t>
            </a:r>
            <a:r>
              <a:rPr sz="1600" b="1" spc="-20" dirty="0">
                <a:latin typeface="Calibri"/>
                <a:cs typeface="Calibri"/>
              </a:rPr>
              <a:t>a</a:t>
            </a:r>
            <a:r>
              <a:rPr sz="1600" b="1" spc="-5" dirty="0">
                <a:latin typeface="Calibri"/>
                <a:cs typeface="Calibri"/>
              </a:rPr>
              <a:t>tio</a:t>
            </a:r>
            <a:r>
              <a:rPr sz="1600" b="1" spc="-10" dirty="0">
                <a:latin typeface="Calibri"/>
                <a:cs typeface="Calibri"/>
              </a:rPr>
              <a:t>n</a:t>
            </a:r>
            <a:r>
              <a:rPr sz="1600" b="1" spc="-45" dirty="0">
                <a:latin typeface="Times New Roman"/>
                <a:cs typeface="Times New Roman"/>
              </a:rPr>
              <a:t> </a:t>
            </a:r>
            <a:r>
              <a:rPr sz="1600" b="1" spc="-15" dirty="0">
                <a:latin typeface="Calibri"/>
                <a:cs typeface="Calibri"/>
              </a:rPr>
              <a:t>Grid</a:t>
            </a:r>
            <a:r>
              <a:rPr sz="1600" b="1" spc="-5" dirty="0">
                <a:latin typeface="Calibri"/>
                <a:cs typeface="Calibri"/>
              </a:rPr>
              <a:t>:</a:t>
            </a:r>
            <a:r>
              <a:rPr sz="1600" b="1" spc="-20" dirty="0">
                <a:latin typeface="Times New Roman"/>
                <a:cs typeface="Times New Roman"/>
              </a:rPr>
              <a:t> </a:t>
            </a:r>
            <a:r>
              <a:rPr sz="1600" spc="-10" dirty="0">
                <a:latin typeface="Calibri"/>
                <a:cs typeface="Calibri"/>
              </a:rPr>
              <a:t>With</a:t>
            </a:r>
            <a:r>
              <a:rPr sz="1600" spc="-4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0" dirty="0">
                <a:latin typeface="Calibri"/>
                <a:cs typeface="Calibri"/>
              </a:rPr>
              <a:t>ad</a:t>
            </a:r>
            <a:r>
              <a:rPr sz="1600" spc="-25" dirty="0">
                <a:latin typeface="Calibri"/>
                <a:cs typeface="Calibri"/>
              </a:rPr>
              <a:t>v</a:t>
            </a:r>
            <a:r>
              <a:rPr sz="1600" spc="-10" dirty="0">
                <a:latin typeface="Calibri"/>
                <a:cs typeface="Calibri"/>
              </a:rPr>
              <a:t>e</a:t>
            </a:r>
            <a:r>
              <a:rPr sz="1600" spc="-25" dirty="0">
                <a:latin typeface="Calibri"/>
                <a:cs typeface="Calibri"/>
              </a:rPr>
              <a:t>n</a:t>
            </a:r>
            <a:r>
              <a:rPr sz="1600" spc="-10" dirty="0">
                <a:latin typeface="Calibri"/>
                <a:cs typeface="Calibri"/>
              </a:rPr>
              <a:t>t</a:t>
            </a:r>
            <a:r>
              <a:rPr sz="1600" spc="-50" dirty="0">
                <a:latin typeface="Times New Roman"/>
                <a:cs typeface="Times New Roman"/>
              </a:rPr>
              <a:t> </a:t>
            </a:r>
            <a:r>
              <a:rPr sz="1600" spc="-15" dirty="0">
                <a:latin typeface="Calibri"/>
                <a:cs typeface="Calibri"/>
              </a:rPr>
              <a:t>o</a:t>
            </a:r>
            <a:r>
              <a:rPr sz="1600" spc="-5" dirty="0">
                <a:latin typeface="Calibri"/>
                <a:cs typeface="Calibri"/>
              </a:rPr>
              <a:t>f</a:t>
            </a:r>
            <a:r>
              <a:rPr sz="1600" spc="-25" dirty="0">
                <a:latin typeface="Times New Roman"/>
                <a:cs typeface="Times New Roman"/>
              </a:rPr>
              <a:t> </a:t>
            </a:r>
            <a:r>
              <a:rPr sz="1600" spc="-5" dirty="0">
                <a:latin typeface="Calibri"/>
                <a:cs typeface="Calibri"/>
              </a:rPr>
              <a:t>I</a:t>
            </a:r>
            <a:r>
              <a:rPr sz="1600" spc="-25" dirty="0">
                <a:latin typeface="Calibri"/>
                <a:cs typeface="Calibri"/>
              </a:rPr>
              <a:t>n</a:t>
            </a:r>
            <a:r>
              <a:rPr sz="1600" spc="-20" dirty="0">
                <a:latin typeface="Calibri"/>
                <a:cs typeface="Calibri"/>
              </a:rPr>
              <a:t>t</a:t>
            </a:r>
            <a:r>
              <a:rPr sz="1600" spc="-10" dirty="0">
                <a:latin typeface="Calibri"/>
                <a:cs typeface="Calibri"/>
              </a:rPr>
              <a:t>e</a:t>
            </a:r>
            <a:r>
              <a:rPr sz="1600" spc="-20" dirty="0">
                <a:latin typeface="Calibri"/>
                <a:cs typeface="Calibri"/>
              </a:rPr>
              <a:t>r</a:t>
            </a:r>
            <a:r>
              <a:rPr sz="1600" spc="-15" dirty="0">
                <a:latin typeface="Calibri"/>
                <a:cs typeface="Calibri"/>
              </a:rPr>
              <a:t>n</a:t>
            </a:r>
            <a:r>
              <a:rPr sz="1600" spc="-25" dirty="0">
                <a:latin typeface="Calibri"/>
                <a:cs typeface="Calibri"/>
              </a:rPr>
              <a:t>e</a:t>
            </a:r>
            <a:r>
              <a:rPr sz="1600" spc="-5" dirty="0">
                <a:latin typeface="Calibri"/>
                <a:cs typeface="Calibri"/>
              </a:rPr>
              <a:t>t,</a:t>
            </a:r>
            <a:r>
              <a:rPr sz="1600" spc="-35" dirty="0">
                <a:latin typeface="Times New Roman"/>
                <a:cs typeface="Times New Roman"/>
              </a:rPr>
              <a:t> </a:t>
            </a:r>
            <a:r>
              <a:rPr sz="1600" spc="-10" dirty="0">
                <a:latin typeface="Calibri"/>
                <a:cs typeface="Calibri"/>
              </a:rPr>
              <a:t>t</a:t>
            </a:r>
            <a:r>
              <a:rPr sz="1600" spc="-15" dirty="0">
                <a:latin typeface="Calibri"/>
                <a:cs typeface="Calibri"/>
              </a:rPr>
              <a:t>he</a:t>
            </a:r>
            <a:r>
              <a:rPr sz="1600" spc="-40" dirty="0">
                <a:latin typeface="Calibri"/>
                <a:cs typeface="Calibri"/>
              </a:rPr>
              <a:t>r</a:t>
            </a:r>
            <a:r>
              <a:rPr sz="1600" spc="-10" dirty="0">
                <a:latin typeface="Calibri"/>
                <a:cs typeface="Calibri"/>
              </a:rPr>
              <a:t>e</a:t>
            </a:r>
            <a:r>
              <a:rPr sz="1600" spc="-20" dirty="0">
                <a:latin typeface="Times New Roman"/>
                <a:cs typeface="Times New Roman"/>
              </a:rPr>
              <a:t> </a:t>
            </a:r>
            <a:r>
              <a:rPr sz="1600" spc="-15" dirty="0">
                <a:latin typeface="Calibri"/>
                <a:cs typeface="Calibri"/>
              </a:rPr>
              <a:t>h</a:t>
            </a:r>
            <a:r>
              <a:rPr sz="1600" spc="-10" dirty="0">
                <a:latin typeface="Calibri"/>
                <a:cs typeface="Calibri"/>
              </a:rPr>
              <a:t>as</a:t>
            </a:r>
            <a:r>
              <a:rPr sz="1600" spc="-40" dirty="0">
                <a:latin typeface="Times New Roman"/>
                <a:cs typeface="Times New Roman"/>
              </a:rPr>
              <a:t> </a:t>
            </a:r>
            <a:r>
              <a:rPr sz="1600" spc="-15" dirty="0">
                <a:latin typeface="Calibri"/>
                <a:cs typeface="Calibri"/>
              </a:rPr>
              <a:t>bee</a:t>
            </a:r>
            <a:r>
              <a:rPr sz="1600" spc="-10" dirty="0">
                <a:latin typeface="Calibri"/>
                <a:cs typeface="Calibri"/>
              </a:rPr>
              <a:t>n</a:t>
            </a:r>
            <a:r>
              <a:rPr sz="1600" spc="-30" dirty="0">
                <a:latin typeface="Times New Roman"/>
                <a:cs typeface="Times New Roman"/>
              </a:rPr>
              <a:t> </a:t>
            </a:r>
            <a:r>
              <a:rPr sz="1600" spc="-10" dirty="0">
                <a:latin typeface="Calibri"/>
                <a:cs typeface="Calibri"/>
              </a:rPr>
              <a:t>an</a:t>
            </a:r>
            <a:r>
              <a:rPr sz="1600" spc="-50" dirty="0">
                <a:latin typeface="Times New Roman"/>
                <a:cs typeface="Times New Roman"/>
              </a:rPr>
              <a:t> </a:t>
            </a:r>
            <a:r>
              <a:rPr sz="1600" spc="-5" dirty="0">
                <a:latin typeface="Calibri"/>
                <a:cs typeface="Calibri"/>
              </a:rPr>
              <a:t>i</a:t>
            </a:r>
            <a:r>
              <a:rPr sz="1600" spc="-15" dirty="0">
                <a:latin typeface="Calibri"/>
                <a:cs typeface="Calibri"/>
              </a:rPr>
              <a:t>nc</a:t>
            </a:r>
            <a:r>
              <a:rPr sz="1600" spc="-40" dirty="0">
                <a:latin typeface="Calibri"/>
                <a:cs typeface="Calibri"/>
              </a:rPr>
              <a:t>r</a:t>
            </a:r>
            <a:r>
              <a:rPr sz="1600" spc="-10" dirty="0">
                <a:latin typeface="Calibri"/>
                <a:cs typeface="Calibri"/>
              </a:rPr>
              <a:t>eased</a:t>
            </a:r>
            <a:r>
              <a:rPr sz="1600" spc="-25" dirty="0">
                <a:latin typeface="Times New Roman"/>
                <a:cs typeface="Times New Roman"/>
              </a:rPr>
              <a:t> </a:t>
            </a:r>
            <a:r>
              <a:rPr sz="1600" spc="-15" dirty="0">
                <a:latin typeface="Calibri"/>
                <a:cs typeface="Calibri"/>
              </a:rPr>
              <a:t>deman</a:t>
            </a:r>
            <a:r>
              <a:rPr sz="1600" spc="-10" dirty="0">
                <a:latin typeface="Calibri"/>
                <a:cs typeface="Calibri"/>
              </a:rPr>
              <a:t>d</a:t>
            </a:r>
            <a:r>
              <a:rPr sz="1600" spc="-35" dirty="0">
                <a:latin typeface="Times New Roman"/>
                <a:cs typeface="Times New Roman"/>
              </a:rPr>
              <a:t> </a:t>
            </a:r>
            <a:r>
              <a:rPr sz="1600" spc="-35" dirty="0">
                <a:latin typeface="Calibri"/>
                <a:cs typeface="Calibri"/>
              </a:rPr>
              <a:t>f</a:t>
            </a:r>
            <a:r>
              <a:rPr sz="1600" spc="-15" dirty="0">
                <a:latin typeface="Calibri"/>
                <a:cs typeface="Calibri"/>
              </a:rPr>
              <a:t>or</a:t>
            </a:r>
            <a:r>
              <a:rPr sz="1600" spc="-10" dirty="0">
                <a:latin typeface="Times New Roman"/>
                <a:cs typeface="Times New Roman"/>
              </a:rPr>
              <a:t> </a:t>
            </a:r>
            <a:r>
              <a:rPr sz="1600" spc="-15" dirty="0">
                <a:latin typeface="Calibri"/>
                <a:cs typeface="Calibri"/>
              </a:rPr>
              <a:t>b</a:t>
            </a:r>
            <a:r>
              <a:rPr sz="1600" spc="-25" dirty="0">
                <a:latin typeface="Calibri"/>
                <a:cs typeface="Calibri"/>
              </a:rPr>
              <a:t>e</a:t>
            </a:r>
            <a:r>
              <a:rPr sz="1600" spc="-30" dirty="0">
                <a:latin typeface="Calibri"/>
                <a:cs typeface="Calibri"/>
              </a:rPr>
              <a:t>t</a:t>
            </a:r>
            <a:r>
              <a:rPr sz="1600" spc="-20" dirty="0">
                <a:latin typeface="Calibri"/>
                <a:cs typeface="Calibri"/>
              </a:rPr>
              <a:t>t</a:t>
            </a:r>
            <a:r>
              <a:rPr sz="1600" spc="-10" dirty="0">
                <a:latin typeface="Calibri"/>
                <a:cs typeface="Calibri"/>
              </a:rPr>
              <a:t>er</a:t>
            </a:r>
            <a:r>
              <a:rPr sz="1600" spc="-25" dirty="0">
                <a:latin typeface="Times New Roman"/>
                <a:cs typeface="Times New Roman"/>
              </a:rPr>
              <a:t> </a:t>
            </a:r>
            <a:r>
              <a:rPr sz="1600" spc="-25" dirty="0">
                <a:latin typeface="Calibri"/>
                <a:cs typeface="Calibri"/>
              </a:rPr>
              <a:t>c</a:t>
            </a:r>
            <a:r>
              <a:rPr sz="1600" spc="-15" dirty="0">
                <a:latin typeface="Calibri"/>
                <a:cs typeface="Calibri"/>
              </a:rPr>
              <a:t>o</a:t>
            </a:r>
            <a:r>
              <a:rPr sz="1600" spc="-5" dirty="0">
                <a:latin typeface="Calibri"/>
                <a:cs typeface="Calibri"/>
              </a:rPr>
              <a:t>l</a:t>
            </a:r>
            <a:r>
              <a:rPr sz="1600" dirty="0">
                <a:latin typeface="Calibri"/>
                <a:cs typeface="Calibri"/>
              </a:rPr>
              <a:t>l</a:t>
            </a:r>
            <a:r>
              <a:rPr sz="1600" spc="-10" dirty="0">
                <a:latin typeface="Calibri"/>
                <a:cs typeface="Calibri"/>
              </a:rPr>
              <a:t>ab</a:t>
            </a:r>
            <a:r>
              <a:rPr sz="1600" spc="-15" dirty="0">
                <a:latin typeface="Calibri"/>
                <a:cs typeface="Calibri"/>
              </a:rPr>
              <a:t>o</a:t>
            </a:r>
            <a:r>
              <a:rPr sz="1600" spc="-55" dirty="0">
                <a:latin typeface="Calibri"/>
                <a:cs typeface="Calibri"/>
              </a:rPr>
              <a:t>r</a:t>
            </a:r>
            <a:r>
              <a:rPr sz="1600" spc="-20" dirty="0">
                <a:latin typeface="Calibri"/>
                <a:cs typeface="Calibri"/>
              </a:rPr>
              <a:t>a</a:t>
            </a:r>
            <a:r>
              <a:rPr sz="1600" spc="-5" dirty="0">
                <a:latin typeface="Calibri"/>
                <a:cs typeface="Calibri"/>
              </a:rPr>
              <a:t>ti</a:t>
            </a:r>
            <a:r>
              <a:rPr sz="1600" spc="-15" dirty="0">
                <a:latin typeface="Calibri"/>
                <a:cs typeface="Calibri"/>
              </a:rPr>
              <a:t>on</a:t>
            </a:r>
            <a:r>
              <a:rPr sz="1600" spc="-5" dirty="0">
                <a:latin typeface="Calibri"/>
                <a:cs typeface="Calibri"/>
              </a:rPr>
              <a:t>.</a:t>
            </a:r>
            <a:r>
              <a:rPr sz="1600" spc="-50" dirty="0">
                <a:latin typeface="Times New Roman"/>
                <a:cs typeface="Times New Roman"/>
              </a:rPr>
              <a:t> </a:t>
            </a:r>
            <a:r>
              <a:rPr sz="1600" spc="-15" dirty="0">
                <a:latin typeface="Calibri"/>
                <a:cs typeface="Calibri"/>
              </a:rPr>
              <a:t>Suc</a:t>
            </a:r>
            <a:r>
              <a:rPr sz="1600" spc="-10" dirty="0">
                <a:latin typeface="Calibri"/>
                <a:cs typeface="Calibri"/>
              </a:rPr>
              <a:t>h</a:t>
            </a:r>
            <a:r>
              <a:rPr sz="1600" spc="-40" dirty="0">
                <a:latin typeface="Times New Roman"/>
                <a:cs typeface="Times New Roman"/>
              </a:rPr>
              <a:t> </a:t>
            </a:r>
            <a:r>
              <a:rPr sz="1600" spc="-10" dirty="0">
                <a:latin typeface="Calibri"/>
                <a:cs typeface="Calibri"/>
              </a:rPr>
              <a:t>ad</a:t>
            </a:r>
            <a:r>
              <a:rPr sz="1600" spc="-35" dirty="0">
                <a:latin typeface="Calibri"/>
                <a:cs typeface="Calibri"/>
              </a:rPr>
              <a:t>v</a:t>
            </a:r>
            <a:r>
              <a:rPr sz="1600" spc="-10" dirty="0">
                <a:latin typeface="Calibri"/>
                <a:cs typeface="Calibri"/>
              </a:rPr>
              <a:t>anc</a:t>
            </a:r>
            <a:r>
              <a:rPr sz="1600" spc="-20" dirty="0">
                <a:latin typeface="Calibri"/>
                <a:cs typeface="Calibri"/>
              </a:rPr>
              <a:t>e</a:t>
            </a:r>
            <a:r>
              <a:rPr sz="1600" spc="-10" dirty="0">
                <a:latin typeface="Calibri"/>
                <a:cs typeface="Calibri"/>
              </a:rPr>
              <a:t>d</a:t>
            </a:r>
            <a:r>
              <a:rPr sz="1600" spc="-40" dirty="0">
                <a:latin typeface="Times New Roman"/>
                <a:cs typeface="Times New Roman"/>
              </a:rPr>
              <a:t> </a:t>
            </a:r>
            <a:r>
              <a:rPr sz="1600" spc="-25" dirty="0">
                <a:latin typeface="Calibri"/>
                <a:cs typeface="Calibri"/>
              </a:rPr>
              <a:t>c</a:t>
            </a:r>
            <a:r>
              <a:rPr sz="1600" spc="-15" dirty="0">
                <a:latin typeface="Calibri"/>
                <a:cs typeface="Calibri"/>
              </a:rPr>
              <a:t>o</a:t>
            </a:r>
            <a:r>
              <a:rPr sz="1600" spc="-5" dirty="0">
                <a:latin typeface="Calibri"/>
                <a:cs typeface="Calibri"/>
              </a:rPr>
              <a:t>l</a:t>
            </a:r>
            <a:r>
              <a:rPr sz="1600" dirty="0">
                <a:latin typeface="Calibri"/>
                <a:cs typeface="Calibri"/>
              </a:rPr>
              <a:t>l</a:t>
            </a:r>
            <a:r>
              <a:rPr sz="1600" spc="-10" dirty="0">
                <a:latin typeface="Calibri"/>
                <a:cs typeface="Calibri"/>
              </a:rPr>
              <a:t>ab</a:t>
            </a:r>
            <a:r>
              <a:rPr sz="1600" spc="-15" dirty="0">
                <a:latin typeface="Calibri"/>
                <a:cs typeface="Calibri"/>
              </a:rPr>
              <a:t>o</a:t>
            </a:r>
            <a:r>
              <a:rPr sz="1600" spc="-55" dirty="0">
                <a:latin typeface="Calibri"/>
                <a:cs typeface="Calibri"/>
              </a:rPr>
              <a:t>r</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40" dirty="0">
                <a:latin typeface="Times New Roman"/>
                <a:cs typeface="Times New Roman"/>
              </a:rPr>
              <a:t> </a:t>
            </a:r>
            <a:r>
              <a:rPr sz="1600" spc="-5" dirty="0">
                <a:latin typeface="Calibri"/>
                <a:cs typeface="Calibri"/>
              </a:rPr>
              <a:t>is</a:t>
            </a:r>
            <a:r>
              <a:rPr sz="1600" spc="-40" dirty="0">
                <a:latin typeface="Times New Roman"/>
                <a:cs typeface="Times New Roman"/>
              </a:rPr>
              <a:t> </a:t>
            </a:r>
            <a:r>
              <a:rPr sz="1600" spc="-15" dirty="0">
                <a:latin typeface="Calibri"/>
                <a:cs typeface="Calibri"/>
              </a:rPr>
              <a:t>poss</a:t>
            </a:r>
            <a:r>
              <a:rPr sz="1600" dirty="0">
                <a:latin typeface="Calibri"/>
                <a:cs typeface="Calibri"/>
              </a:rPr>
              <a:t>i</a:t>
            </a:r>
            <a:r>
              <a:rPr sz="1600" spc="-15" dirty="0">
                <a:latin typeface="Calibri"/>
                <a:cs typeface="Calibri"/>
              </a:rPr>
              <a:t>b</a:t>
            </a:r>
            <a:r>
              <a:rPr sz="1600" dirty="0">
                <a:latin typeface="Calibri"/>
                <a:cs typeface="Calibri"/>
              </a:rPr>
              <a:t>l</a:t>
            </a:r>
            <a:r>
              <a:rPr sz="1600" spc="-10" dirty="0">
                <a:latin typeface="Calibri"/>
                <a:cs typeface="Calibri"/>
              </a:rPr>
              <a:t>e</a:t>
            </a:r>
            <a:r>
              <a:rPr sz="1600" spc="-40" dirty="0">
                <a:latin typeface="Times New Roman"/>
                <a:cs typeface="Times New Roman"/>
              </a:rPr>
              <a:t> </a:t>
            </a:r>
            <a:r>
              <a:rPr sz="1600" spc="-15" dirty="0">
                <a:latin typeface="Calibri"/>
                <a:cs typeface="Calibri"/>
              </a:rPr>
              <a:t>us</a:t>
            </a:r>
            <a:r>
              <a:rPr sz="1600" spc="-10" dirty="0">
                <a:latin typeface="Calibri"/>
                <a:cs typeface="Calibri"/>
              </a:rPr>
              <a:t>ing</a:t>
            </a:r>
            <a:r>
              <a:rPr sz="1600" spc="-6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0" dirty="0">
                <a:latin typeface="Calibri"/>
                <a:cs typeface="Calibri"/>
              </a:rPr>
              <a:t>grid.</a:t>
            </a:r>
            <a:r>
              <a:rPr sz="1600" spc="-50"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5" dirty="0">
                <a:latin typeface="Calibri"/>
                <a:cs typeface="Calibri"/>
              </a:rPr>
              <a:t>i</a:t>
            </a:r>
            <a:r>
              <a:rPr sz="1600" spc="-15" dirty="0">
                <a:latin typeface="Calibri"/>
                <a:cs typeface="Calibri"/>
              </a:rPr>
              <a:t>n</a:t>
            </a:r>
            <a:r>
              <a:rPr sz="1600" spc="-20" dirty="0">
                <a:latin typeface="Calibri"/>
                <a:cs typeface="Calibri"/>
              </a:rPr>
              <a:t>s</a:t>
            </a:r>
            <a:r>
              <a:rPr sz="1600" spc="-30" dirty="0">
                <a:latin typeface="Calibri"/>
                <a:cs typeface="Calibri"/>
              </a:rPr>
              <a:t>t</a:t>
            </a:r>
            <a:r>
              <a:rPr sz="1600" spc="-10" dirty="0">
                <a:latin typeface="Calibri"/>
                <a:cs typeface="Calibri"/>
              </a:rPr>
              <a:t>anc</a:t>
            </a:r>
            <a:r>
              <a:rPr sz="1600" spc="-20" dirty="0">
                <a:latin typeface="Calibri"/>
                <a:cs typeface="Calibri"/>
              </a:rPr>
              <a:t>e</a:t>
            </a:r>
            <a:r>
              <a:rPr sz="1600" spc="-5" dirty="0">
                <a:latin typeface="Calibri"/>
                <a:cs typeface="Calibri"/>
              </a:rPr>
              <a:t>,</a:t>
            </a:r>
            <a:r>
              <a:rPr sz="1600" spc="-5" dirty="0">
                <a:latin typeface="Times New Roman"/>
                <a:cs typeface="Times New Roman"/>
              </a:rPr>
              <a:t> </a:t>
            </a:r>
            <a:r>
              <a:rPr sz="1600" spc="-15" dirty="0">
                <a:latin typeface="Calibri"/>
                <a:cs typeface="Calibri"/>
              </a:rPr>
              <a:t>pe</a:t>
            </a:r>
            <a:r>
              <a:rPr sz="1600" spc="-40" dirty="0">
                <a:latin typeface="Calibri"/>
                <a:cs typeface="Calibri"/>
              </a:rPr>
              <a:t>r</a:t>
            </a:r>
            <a:r>
              <a:rPr sz="1600" spc="-15" dirty="0">
                <a:latin typeface="Calibri"/>
                <a:cs typeface="Calibri"/>
              </a:rPr>
              <a:t>son</a:t>
            </a:r>
            <a:r>
              <a:rPr sz="1600" spc="-10" dirty="0">
                <a:latin typeface="Calibri"/>
                <a:cs typeface="Calibri"/>
              </a:rPr>
              <a:t>s</a:t>
            </a:r>
            <a:r>
              <a:rPr sz="1600" spc="-20" dirty="0">
                <a:latin typeface="Times New Roman"/>
                <a:cs typeface="Times New Roman"/>
              </a:rPr>
              <a:t> </a:t>
            </a:r>
            <a:r>
              <a:rPr sz="1600" spc="-5" dirty="0">
                <a:latin typeface="Calibri"/>
                <a:cs typeface="Calibri"/>
              </a:rPr>
              <a:t>f</a:t>
            </a:r>
            <a:r>
              <a:rPr sz="1600" spc="-40" dirty="0">
                <a:latin typeface="Calibri"/>
                <a:cs typeface="Calibri"/>
              </a:rPr>
              <a:t>r</a:t>
            </a:r>
            <a:r>
              <a:rPr sz="1600" spc="-15" dirty="0">
                <a:latin typeface="Calibri"/>
                <a:cs typeface="Calibri"/>
              </a:rPr>
              <a:t>om</a:t>
            </a:r>
            <a:r>
              <a:rPr sz="1600" spc="-25" dirty="0">
                <a:latin typeface="Times New Roman"/>
                <a:cs typeface="Times New Roman"/>
              </a:rPr>
              <a:t> </a:t>
            </a:r>
            <a:r>
              <a:rPr sz="1600" spc="-15" dirty="0">
                <a:latin typeface="Calibri"/>
                <a:cs typeface="Calibri"/>
              </a:rPr>
              <a:t>d</a:t>
            </a:r>
            <a:r>
              <a:rPr sz="1600" dirty="0">
                <a:latin typeface="Calibri"/>
                <a:cs typeface="Calibri"/>
              </a:rPr>
              <a:t>i</a:t>
            </a:r>
            <a:r>
              <a:rPr sz="1600" spc="-15" dirty="0">
                <a:latin typeface="Calibri"/>
                <a:cs typeface="Calibri"/>
              </a:rPr>
              <a:t>f</a:t>
            </a:r>
            <a:r>
              <a:rPr sz="1600" spc="-40" dirty="0">
                <a:latin typeface="Calibri"/>
                <a:cs typeface="Calibri"/>
              </a:rPr>
              <a:t>f</a:t>
            </a:r>
            <a:r>
              <a:rPr sz="1600" spc="-10" dirty="0">
                <a:latin typeface="Calibri"/>
                <a:cs typeface="Calibri"/>
              </a:rPr>
              <a:t>e</a:t>
            </a:r>
            <a:r>
              <a:rPr sz="1600" spc="-45" dirty="0">
                <a:latin typeface="Calibri"/>
                <a:cs typeface="Calibri"/>
              </a:rPr>
              <a:t>r</a:t>
            </a:r>
            <a:r>
              <a:rPr sz="1600" spc="-10" dirty="0">
                <a:latin typeface="Calibri"/>
                <a:cs typeface="Calibri"/>
              </a:rPr>
              <a:t>e</a:t>
            </a:r>
            <a:r>
              <a:rPr sz="1600" spc="-25" dirty="0">
                <a:latin typeface="Calibri"/>
                <a:cs typeface="Calibri"/>
              </a:rPr>
              <a:t>n</a:t>
            </a:r>
            <a:r>
              <a:rPr sz="1600" spc="-10" dirty="0">
                <a:latin typeface="Calibri"/>
                <a:cs typeface="Calibri"/>
              </a:rPr>
              <a:t>t</a:t>
            </a:r>
            <a:r>
              <a:rPr sz="1600" spc="-50" dirty="0">
                <a:latin typeface="Times New Roman"/>
                <a:cs typeface="Times New Roman"/>
              </a:rPr>
              <a:t> </a:t>
            </a:r>
            <a:r>
              <a:rPr sz="1600" spc="-25" dirty="0">
                <a:latin typeface="Calibri"/>
                <a:cs typeface="Calibri"/>
              </a:rPr>
              <a:t>c</a:t>
            </a:r>
            <a:r>
              <a:rPr sz="1600" spc="-15" dirty="0">
                <a:latin typeface="Calibri"/>
                <a:cs typeface="Calibri"/>
              </a:rPr>
              <a:t>ompan</a:t>
            </a:r>
            <a:r>
              <a:rPr sz="1600" dirty="0">
                <a:latin typeface="Calibri"/>
                <a:cs typeface="Calibri"/>
              </a:rPr>
              <a:t>i</a:t>
            </a:r>
            <a:r>
              <a:rPr sz="1600" spc="-10" dirty="0">
                <a:latin typeface="Calibri"/>
                <a:cs typeface="Calibri"/>
              </a:rPr>
              <a:t>es</a:t>
            </a:r>
            <a:r>
              <a:rPr sz="1600" spc="-35" dirty="0">
                <a:latin typeface="Times New Roman"/>
                <a:cs typeface="Times New Roman"/>
              </a:rPr>
              <a:t> </a:t>
            </a:r>
            <a:r>
              <a:rPr sz="1600" spc="-10" dirty="0">
                <a:latin typeface="Calibri"/>
                <a:cs typeface="Calibri"/>
              </a:rPr>
              <a:t>in</a:t>
            </a:r>
            <a:r>
              <a:rPr sz="1600" spc="-55"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10" dirty="0">
                <a:latin typeface="Calibri"/>
                <a:cs typeface="Calibri"/>
              </a:rPr>
              <a:t>v</a:t>
            </a:r>
            <a:r>
              <a:rPr sz="1600" dirty="0">
                <a:latin typeface="Calibri"/>
                <a:cs typeface="Calibri"/>
              </a:rPr>
              <a:t>i</a:t>
            </a:r>
            <a:r>
              <a:rPr sz="1600" spc="-15" dirty="0">
                <a:latin typeface="Calibri"/>
                <a:cs typeface="Calibri"/>
              </a:rPr>
              <a:t>r</a:t>
            </a:r>
            <a:r>
              <a:rPr sz="1600" spc="-10" dirty="0">
                <a:latin typeface="Calibri"/>
                <a:cs typeface="Calibri"/>
              </a:rPr>
              <a:t>t</a:t>
            </a:r>
            <a:r>
              <a:rPr sz="1600" spc="-15" dirty="0">
                <a:latin typeface="Calibri"/>
                <a:cs typeface="Calibri"/>
              </a:rPr>
              <a:t>u</a:t>
            </a:r>
            <a:r>
              <a:rPr sz="1600" spc="-10" dirty="0">
                <a:latin typeface="Calibri"/>
                <a:cs typeface="Calibri"/>
              </a:rPr>
              <a:t>al</a:t>
            </a:r>
            <a:r>
              <a:rPr sz="1600" spc="-50" dirty="0">
                <a:latin typeface="Times New Roman"/>
                <a:cs typeface="Times New Roman"/>
              </a:rPr>
              <a:t> </a:t>
            </a:r>
            <a:r>
              <a:rPr sz="1600" spc="-10" dirty="0">
                <a:latin typeface="Calibri"/>
                <a:cs typeface="Calibri"/>
              </a:rPr>
              <a:t>e</a:t>
            </a:r>
            <a:r>
              <a:rPr sz="1600" spc="-25" dirty="0">
                <a:latin typeface="Calibri"/>
                <a:cs typeface="Calibri"/>
              </a:rPr>
              <a:t>n</a:t>
            </a:r>
            <a:r>
              <a:rPr sz="1600" spc="-20" dirty="0">
                <a:latin typeface="Calibri"/>
                <a:cs typeface="Calibri"/>
              </a:rPr>
              <a:t>t</a:t>
            </a:r>
            <a:r>
              <a:rPr sz="1600" spc="-10" dirty="0">
                <a:latin typeface="Calibri"/>
                <a:cs typeface="Calibri"/>
              </a:rPr>
              <a:t>e</a:t>
            </a:r>
            <a:r>
              <a:rPr sz="1600" spc="-20" dirty="0">
                <a:latin typeface="Calibri"/>
                <a:cs typeface="Calibri"/>
              </a:rPr>
              <a:t>r</a:t>
            </a:r>
            <a:r>
              <a:rPr sz="1600" spc="-15" dirty="0">
                <a:latin typeface="Calibri"/>
                <a:cs typeface="Calibri"/>
              </a:rPr>
              <a:t>pr</a:t>
            </a:r>
            <a:r>
              <a:rPr sz="1600" spc="-5" dirty="0">
                <a:latin typeface="Calibri"/>
                <a:cs typeface="Calibri"/>
              </a:rPr>
              <a:t>i</a:t>
            </a:r>
            <a:r>
              <a:rPr sz="1600" spc="-15" dirty="0">
                <a:latin typeface="Calibri"/>
                <a:cs typeface="Calibri"/>
              </a:rPr>
              <a:t>s</a:t>
            </a:r>
            <a:r>
              <a:rPr sz="1600" spc="-10" dirty="0">
                <a:latin typeface="Calibri"/>
                <a:cs typeface="Calibri"/>
              </a:rPr>
              <a:t>e</a:t>
            </a:r>
            <a:r>
              <a:rPr sz="1600" spc="-20" dirty="0">
                <a:latin typeface="Times New Roman"/>
                <a:cs typeface="Times New Roman"/>
              </a:rPr>
              <a:t> </a:t>
            </a:r>
            <a:r>
              <a:rPr sz="1600" spc="-25" dirty="0">
                <a:latin typeface="Calibri"/>
                <a:cs typeface="Calibri"/>
              </a:rPr>
              <a:t>c</a:t>
            </a:r>
            <a:r>
              <a:rPr sz="1600" spc="-10" dirty="0">
                <a:latin typeface="Calibri"/>
                <a:cs typeface="Calibri"/>
              </a:rPr>
              <a:t>an</a:t>
            </a:r>
            <a:r>
              <a:rPr sz="1600" spc="-50" dirty="0">
                <a:latin typeface="Times New Roman"/>
                <a:cs typeface="Times New Roman"/>
              </a:rPr>
              <a:t> </a:t>
            </a:r>
            <a:r>
              <a:rPr sz="1600" spc="-30" dirty="0">
                <a:latin typeface="Calibri"/>
                <a:cs typeface="Calibri"/>
              </a:rPr>
              <a:t>w</a:t>
            </a:r>
            <a:r>
              <a:rPr sz="1600" spc="-15" dirty="0">
                <a:latin typeface="Calibri"/>
                <a:cs typeface="Calibri"/>
              </a:rPr>
              <a:t>o</a:t>
            </a:r>
            <a:r>
              <a:rPr sz="1600" spc="-20" dirty="0">
                <a:latin typeface="Calibri"/>
                <a:cs typeface="Calibri"/>
              </a:rPr>
              <a:t>r</a:t>
            </a:r>
            <a:r>
              <a:rPr sz="1600" spc="-10" dirty="0">
                <a:latin typeface="Calibri"/>
                <a:cs typeface="Calibri"/>
              </a:rPr>
              <a:t>k</a:t>
            </a:r>
            <a:r>
              <a:rPr sz="1600" spc="-15"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5" dirty="0">
                <a:latin typeface="Calibri"/>
                <a:cs typeface="Calibri"/>
              </a:rPr>
              <a:t>d</a:t>
            </a:r>
            <a:r>
              <a:rPr sz="1600" dirty="0">
                <a:latin typeface="Calibri"/>
                <a:cs typeface="Calibri"/>
              </a:rPr>
              <a:t>i</a:t>
            </a:r>
            <a:r>
              <a:rPr sz="1600" spc="-15" dirty="0">
                <a:latin typeface="Calibri"/>
                <a:cs typeface="Calibri"/>
              </a:rPr>
              <a:t>f</a:t>
            </a:r>
            <a:r>
              <a:rPr sz="1600" spc="-40" dirty="0">
                <a:latin typeface="Calibri"/>
                <a:cs typeface="Calibri"/>
              </a:rPr>
              <a:t>f</a:t>
            </a:r>
            <a:r>
              <a:rPr sz="1600" spc="-10" dirty="0">
                <a:latin typeface="Calibri"/>
                <a:cs typeface="Calibri"/>
              </a:rPr>
              <a:t>e</a:t>
            </a:r>
            <a:r>
              <a:rPr sz="1600" spc="-45" dirty="0">
                <a:latin typeface="Calibri"/>
                <a:cs typeface="Calibri"/>
              </a:rPr>
              <a:t>r</a:t>
            </a:r>
            <a:r>
              <a:rPr sz="1600" spc="-10" dirty="0">
                <a:latin typeface="Calibri"/>
                <a:cs typeface="Calibri"/>
              </a:rPr>
              <a:t>e</a:t>
            </a:r>
            <a:r>
              <a:rPr sz="1600" spc="-25" dirty="0">
                <a:latin typeface="Calibri"/>
                <a:cs typeface="Calibri"/>
              </a:rPr>
              <a:t>n</a:t>
            </a:r>
            <a:r>
              <a:rPr sz="1600" spc="-10" dirty="0">
                <a:latin typeface="Calibri"/>
                <a:cs typeface="Calibri"/>
              </a:rPr>
              <a:t>t</a:t>
            </a:r>
            <a:r>
              <a:rPr sz="1600" spc="-40" dirty="0">
                <a:latin typeface="Times New Roman"/>
                <a:cs typeface="Times New Roman"/>
              </a:rPr>
              <a:t> </a:t>
            </a:r>
            <a:r>
              <a:rPr sz="1600" spc="-30" dirty="0">
                <a:latin typeface="Calibri"/>
                <a:cs typeface="Calibri"/>
              </a:rPr>
              <a:t>c</a:t>
            </a:r>
            <a:r>
              <a:rPr sz="1600" spc="-15" dirty="0">
                <a:latin typeface="Calibri"/>
                <a:cs typeface="Calibri"/>
              </a:rPr>
              <a:t>ompone</a:t>
            </a:r>
            <a:r>
              <a:rPr sz="1600" spc="-25" dirty="0">
                <a:latin typeface="Calibri"/>
                <a:cs typeface="Calibri"/>
              </a:rPr>
              <a:t>n</a:t>
            </a:r>
            <a:r>
              <a:rPr sz="1600" spc="-10" dirty="0">
                <a:latin typeface="Calibri"/>
                <a:cs typeface="Calibri"/>
              </a:rPr>
              <a:t>ts</a:t>
            </a:r>
            <a:r>
              <a:rPr sz="1600" spc="-20" dirty="0">
                <a:latin typeface="Times New Roman"/>
                <a:cs typeface="Times New Roman"/>
              </a:rPr>
              <a:t> </a:t>
            </a:r>
            <a:r>
              <a:rPr sz="1600" spc="-15" dirty="0">
                <a:latin typeface="Calibri"/>
                <a:cs typeface="Calibri"/>
              </a:rPr>
              <a:t>of</a:t>
            </a:r>
            <a:r>
              <a:rPr sz="1600" spc="-1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15" dirty="0">
                <a:latin typeface="Calibri"/>
                <a:cs typeface="Calibri"/>
              </a:rPr>
              <a:t>CA</a:t>
            </a:r>
            <a:r>
              <a:rPr sz="1600" spc="-10" dirty="0">
                <a:latin typeface="Calibri"/>
                <a:cs typeface="Calibri"/>
              </a:rPr>
              <a:t>D</a:t>
            </a:r>
            <a:r>
              <a:rPr sz="1600" spc="-35"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ojec</a:t>
            </a:r>
            <a:r>
              <a:rPr sz="1600" spc="-10" dirty="0">
                <a:latin typeface="Calibri"/>
                <a:cs typeface="Calibri"/>
              </a:rPr>
              <a:t>t</a:t>
            </a:r>
            <a:r>
              <a:rPr sz="1600" dirty="0">
                <a:latin typeface="Times New Roman"/>
                <a:cs typeface="Times New Roman"/>
              </a:rPr>
              <a:t> </a:t>
            </a:r>
            <a:r>
              <a:rPr sz="1600" spc="-10" dirty="0">
                <a:latin typeface="Calibri"/>
                <a:cs typeface="Calibri"/>
              </a:rPr>
              <a:t>wi</a:t>
            </a:r>
            <a:r>
              <a:rPr sz="1600" spc="-5" dirty="0">
                <a:latin typeface="Calibri"/>
                <a:cs typeface="Calibri"/>
              </a:rPr>
              <a:t>t</a:t>
            </a:r>
            <a:r>
              <a:rPr sz="1600" spc="-15" dirty="0">
                <a:latin typeface="Calibri"/>
                <a:cs typeface="Calibri"/>
              </a:rPr>
              <a:t>hou</a:t>
            </a:r>
            <a:r>
              <a:rPr sz="1600" spc="-10" dirty="0">
                <a:latin typeface="Calibri"/>
                <a:cs typeface="Calibri"/>
              </a:rPr>
              <a:t>t</a:t>
            </a:r>
            <a:r>
              <a:rPr sz="1600" spc="-35" dirty="0">
                <a:latin typeface="Times New Roman"/>
                <a:cs typeface="Times New Roman"/>
              </a:rPr>
              <a:t> </a:t>
            </a:r>
            <a:r>
              <a:rPr sz="1600" spc="-30" dirty="0">
                <a:latin typeface="Calibri"/>
                <a:cs typeface="Calibri"/>
              </a:rPr>
              <a:t>e</a:t>
            </a:r>
            <a:r>
              <a:rPr sz="1600" spc="-25" dirty="0">
                <a:latin typeface="Calibri"/>
                <a:cs typeface="Calibri"/>
              </a:rPr>
              <a:t>v</a:t>
            </a:r>
            <a:r>
              <a:rPr sz="1600" spc="-10" dirty="0">
                <a:latin typeface="Calibri"/>
                <a:cs typeface="Calibri"/>
              </a:rPr>
              <a:t>en</a:t>
            </a:r>
            <a:r>
              <a:rPr sz="1600" spc="-20" dirty="0">
                <a:latin typeface="Times New Roman"/>
                <a:cs typeface="Times New Roman"/>
              </a:rPr>
              <a:t> </a:t>
            </a:r>
            <a:r>
              <a:rPr sz="1600" spc="-15" dirty="0">
                <a:latin typeface="Calibri"/>
                <a:cs typeface="Calibri"/>
              </a:rPr>
              <a:t>d</a:t>
            </a:r>
            <a:r>
              <a:rPr sz="1600" dirty="0">
                <a:latin typeface="Calibri"/>
                <a:cs typeface="Calibri"/>
              </a:rPr>
              <a:t>i</a:t>
            </a:r>
            <a:r>
              <a:rPr sz="1600" spc="-15" dirty="0">
                <a:latin typeface="Calibri"/>
                <a:cs typeface="Calibri"/>
              </a:rPr>
              <a:t>sc</a:t>
            </a:r>
            <a:r>
              <a:rPr sz="1600" spc="-5" dirty="0">
                <a:latin typeface="Calibri"/>
                <a:cs typeface="Calibri"/>
              </a:rPr>
              <a:t>l</a:t>
            </a:r>
            <a:r>
              <a:rPr sz="1600" spc="-15" dirty="0">
                <a:latin typeface="Calibri"/>
                <a:cs typeface="Calibri"/>
              </a:rPr>
              <a:t>os</a:t>
            </a:r>
            <a:r>
              <a:rPr sz="1600" spc="-5" dirty="0">
                <a:latin typeface="Calibri"/>
                <a:cs typeface="Calibri"/>
              </a:rPr>
              <a:t>i</a:t>
            </a:r>
            <a:r>
              <a:rPr sz="1600" spc="-15" dirty="0">
                <a:latin typeface="Calibri"/>
                <a:cs typeface="Calibri"/>
              </a:rPr>
              <a:t>n</a:t>
            </a:r>
            <a:r>
              <a:rPr sz="1600" spc="-10" dirty="0">
                <a:latin typeface="Calibri"/>
                <a:cs typeface="Calibri"/>
              </a:rPr>
              <a:t>g</a:t>
            </a:r>
            <a:r>
              <a:rPr sz="1600" spc="-60" dirty="0">
                <a:latin typeface="Times New Roman"/>
                <a:cs typeface="Times New Roman"/>
              </a:rPr>
              <a:t> </a:t>
            </a:r>
            <a:r>
              <a:rPr sz="1600" spc="-10" dirty="0">
                <a:latin typeface="Calibri"/>
                <a:cs typeface="Calibri"/>
              </a:rPr>
              <a:t>t</a:t>
            </a:r>
            <a:r>
              <a:rPr sz="1600" spc="-15" dirty="0">
                <a:latin typeface="Calibri"/>
                <a:cs typeface="Calibri"/>
              </a:rPr>
              <a:t>he</a:t>
            </a:r>
            <a:r>
              <a:rPr sz="1600" spc="-5" dirty="0">
                <a:latin typeface="Calibri"/>
                <a:cs typeface="Calibri"/>
              </a:rPr>
              <a:t>ir</a:t>
            </a:r>
            <a:r>
              <a:rPr sz="1600" spc="-40"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opr</a:t>
            </a:r>
            <a:r>
              <a:rPr sz="1600" spc="-5" dirty="0">
                <a:latin typeface="Calibri"/>
                <a:cs typeface="Calibri"/>
              </a:rPr>
              <a:t>i</a:t>
            </a:r>
            <a:r>
              <a:rPr sz="1600" spc="-25" dirty="0">
                <a:latin typeface="Calibri"/>
                <a:cs typeface="Calibri"/>
              </a:rPr>
              <a:t>e</a:t>
            </a:r>
            <a:r>
              <a:rPr sz="1600" spc="-30" dirty="0">
                <a:latin typeface="Calibri"/>
                <a:cs typeface="Calibri"/>
              </a:rPr>
              <a:t>t</a:t>
            </a:r>
            <a:r>
              <a:rPr sz="1600" spc="-10" dirty="0">
                <a:latin typeface="Calibri"/>
                <a:cs typeface="Calibri"/>
              </a:rPr>
              <a:t>a</a:t>
            </a:r>
            <a:r>
              <a:rPr sz="1600" dirty="0">
                <a:latin typeface="Calibri"/>
                <a:cs typeface="Calibri"/>
              </a:rPr>
              <a:t>r</a:t>
            </a:r>
            <a:r>
              <a:rPr sz="1600" spc="-10" dirty="0">
                <a:latin typeface="Calibri"/>
                <a:cs typeface="Calibri"/>
              </a:rPr>
              <a:t>y</a:t>
            </a:r>
            <a:r>
              <a:rPr sz="1600" dirty="0">
                <a:latin typeface="Times New Roman"/>
                <a:cs typeface="Times New Roman"/>
              </a:rPr>
              <a:t> </a:t>
            </a:r>
            <a:r>
              <a:rPr sz="1600" spc="-20" dirty="0">
                <a:latin typeface="Calibri"/>
                <a:cs typeface="Calibri"/>
              </a:rPr>
              <a:t>t</a:t>
            </a:r>
            <a:r>
              <a:rPr sz="1600" spc="-10" dirty="0">
                <a:latin typeface="Calibri"/>
                <a:cs typeface="Calibri"/>
              </a:rPr>
              <a:t>e</a:t>
            </a:r>
            <a:r>
              <a:rPr sz="1600" spc="-20" dirty="0">
                <a:latin typeface="Calibri"/>
                <a:cs typeface="Calibri"/>
              </a:rPr>
              <a:t>c</a:t>
            </a:r>
            <a:r>
              <a:rPr sz="1600" spc="-15" dirty="0">
                <a:latin typeface="Calibri"/>
                <a:cs typeface="Calibri"/>
              </a:rPr>
              <a:t>hno</a:t>
            </a:r>
            <a:r>
              <a:rPr sz="1600" dirty="0">
                <a:latin typeface="Calibri"/>
                <a:cs typeface="Calibri"/>
              </a:rPr>
              <a:t>l</a:t>
            </a:r>
            <a:r>
              <a:rPr sz="1600" spc="-15" dirty="0">
                <a:latin typeface="Calibri"/>
                <a:cs typeface="Calibri"/>
              </a:rPr>
              <a:t>og</a:t>
            </a:r>
            <a:r>
              <a:rPr sz="1600" dirty="0">
                <a:latin typeface="Calibri"/>
                <a:cs typeface="Calibri"/>
              </a:rPr>
              <a:t>i</a:t>
            </a:r>
            <a:r>
              <a:rPr sz="1600" spc="-10" dirty="0">
                <a:latin typeface="Calibri"/>
                <a:cs typeface="Calibri"/>
              </a:rPr>
              <a:t>es.</a:t>
            </a:r>
            <a:endParaRPr sz="16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856" rIns="0" bIns="0" rtlCol="0">
            <a:spAutoFit/>
          </a:bodyPr>
          <a:lstStyle/>
          <a:p>
            <a:pPr marL="2545080">
              <a:lnSpc>
                <a:spcPct val="100000"/>
              </a:lnSpc>
            </a:pPr>
            <a:r>
              <a:rPr sz="4400" b="0" spc="-200" dirty="0">
                <a:solidFill>
                  <a:srgbClr val="000000"/>
                </a:solidFill>
                <a:latin typeface="Calibri"/>
                <a:cs typeface="Calibri"/>
              </a:rPr>
              <a:t>T</a:t>
            </a:r>
            <a:r>
              <a:rPr sz="4400" b="0" dirty="0">
                <a:solidFill>
                  <a:srgbClr val="000000"/>
                </a:solidFill>
                <a:latin typeface="Calibri"/>
                <a:cs typeface="Calibri"/>
              </a:rPr>
              <a:t>ype</a:t>
            </a:r>
            <a:r>
              <a:rPr sz="4400" b="0" spc="-110" dirty="0">
                <a:solidFill>
                  <a:srgbClr val="000000"/>
                </a:solidFill>
                <a:latin typeface="Times New Roman"/>
                <a:cs typeface="Times New Roman"/>
              </a:rPr>
              <a:t> </a:t>
            </a:r>
            <a:r>
              <a:rPr sz="4400" b="0" spc="-5" dirty="0">
                <a:solidFill>
                  <a:srgbClr val="000000"/>
                </a:solidFill>
                <a:latin typeface="Calibri"/>
                <a:cs typeface="Calibri"/>
              </a:rPr>
              <a:t>o</a:t>
            </a:r>
            <a:r>
              <a:rPr sz="4400" b="0" dirty="0">
                <a:solidFill>
                  <a:srgbClr val="000000"/>
                </a:solidFill>
                <a:latin typeface="Calibri"/>
                <a:cs typeface="Calibri"/>
              </a:rPr>
              <a:t>f</a:t>
            </a:r>
            <a:r>
              <a:rPr sz="4400" b="0" spc="-105" dirty="0">
                <a:solidFill>
                  <a:srgbClr val="000000"/>
                </a:solidFill>
                <a:latin typeface="Times New Roman"/>
                <a:cs typeface="Times New Roman"/>
              </a:rPr>
              <a:t> </a:t>
            </a:r>
            <a:r>
              <a:rPr sz="4400" b="0" spc="10" dirty="0">
                <a:solidFill>
                  <a:srgbClr val="000000"/>
                </a:solidFill>
                <a:latin typeface="Calibri"/>
                <a:cs typeface="Calibri"/>
              </a:rPr>
              <a:t>G</a:t>
            </a:r>
            <a:r>
              <a:rPr sz="4400" b="0" dirty="0">
                <a:solidFill>
                  <a:srgbClr val="000000"/>
                </a:solidFill>
                <a:latin typeface="Calibri"/>
                <a:cs typeface="Calibri"/>
              </a:rPr>
              <a:t>ri</a:t>
            </a:r>
            <a:r>
              <a:rPr sz="4400" b="0" spc="-5" dirty="0">
                <a:solidFill>
                  <a:srgbClr val="000000"/>
                </a:solidFill>
                <a:latin typeface="Calibri"/>
                <a:cs typeface="Calibri"/>
              </a:rPr>
              <a:t>ds</a:t>
            </a:r>
            <a:endParaRPr sz="4400">
              <a:latin typeface="Calibri"/>
              <a:cs typeface="Calibri"/>
            </a:endParaRPr>
          </a:p>
        </p:txBody>
      </p:sp>
      <p:sp>
        <p:nvSpPr>
          <p:cNvPr id="3" name="object 3"/>
          <p:cNvSpPr txBox="1"/>
          <p:nvPr/>
        </p:nvSpPr>
        <p:spPr>
          <a:xfrm>
            <a:off x="535940" y="1272630"/>
            <a:ext cx="8013065" cy="2522220"/>
          </a:xfrm>
          <a:prstGeom prst="rect">
            <a:avLst/>
          </a:prstGeom>
        </p:spPr>
        <p:txBody>
          <a:bodyPr vert="horz" wrap="square" lIns="0" tIns="0" rIns="0" bIns="0" rtlCol="0">
            <a:spAutoFit/>
          </a:bodyPr>
          <a:lstStyle/>
          <a:p>
            <a:pPr marL="355600" marR="19050" indent="-342900">
              <a:lnSpc>
                <a:spcPct val="100000"/>
              </a:lnSpc>
              <a:buFont typeface="Arial"/>
              <a:buChar char="•"/>
              <a:tabLst>
                <a:tab pos="356235" algn="l"/>
              </a:tabLst>
            </a:pPr>
            <a:r>
              <a:rPr sz="1600" b="1" spc="-15" dirty="0">
                <a:latin typeface="Calibri"/>
                <a:cs typeface="Calibri"/>
              </a:rPr>
              <a:t>N</a:t>
            </a:r>
            <a:r>
              <a:rPr sz="1600" b="1" spc="-20" dirty="0">
                <a:latin typeface="Calibri"/>
                <a:cs typeface="Calibri"/>
              </a:rPr>
              <a:t>e</a:t>
            </a:r>
            <a:r>
              <a:rPr sz="1600" b="1" spc="-10" dirty="0">
                <a:latin typeface="Calibri"/>
                <a:cs typeface="Calibri"/>
              </a:rPr>
              <a:t>t</a:t>
            </a:r>
            <a:r>
              <a:rPr sz="1600" b="1" spc="-30" dirty="0">
                <a:latin typeface="Calibri"/>
                <a:cs typeface="Calibri"/>
              </a:rPr>
              <a:t>w</a:t>
            </a:r>
            <a:r>
              <a:rPr sz="1600" b="1" spc="-10" dirty="0">
                <a:latin typeface="Calibri"/>
                <a:cs typeface="Calibri"/>
              </a:rPr>
              <a:t>o</a:t>
            </a:r>
            <a:r>
              <a:rPr sz="1600" b="1" spc="-15" dirty="0">
                <a:latin typeface="Calibri"/>
                <a:cs typeface="Calibri"/>
              </a:rPr>
              <a:t>r</a:t>
            </a:r>
            <a:r>
              <a:rPr sz="1600" b="1" spc="-10" dirty="0">
                <a:latin typeface="Calibri"/>
                <a:cs typeface="Calibri"/>
              </a:rPr>
              <a:t>k</a:t>
            </a:r>
            <a:r>
              <a:rPr sz="1600" b="1" spc="-55" dirty="0">
                <a:latin typeface="Times New Roman"/>
                <a:cs typeface="Times New Roman"/>
              </a:rPr>
              <a:t> </a:t>
            </a:r>
            <a:r>
              <a:rPr sz="1600" b="1" spc="-15" dirty="0">
                <a:latin typeface="Calibri"/>
                <a:cs typeface="Calibri"/>
              </a:rPr>
              <a:t>Grid</a:t>
            </a:r>
            <a:r>
              <a:rPr sz="1600" b="1" spc="-5" dirty="0">
                <a:latin typeface="Calibri"/>
                <a:cs typeface="Calibri"/>
              </a:rPr>
              <a:t>:</a:t>
            </a:r>
            <a:r>
              <a:rPr sz="1600" b="1" spc="-15"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15" dirty="0">
                <a:latin typeface="Calibri"/>
                <a:cs typeface="Calibri"/>
              </a:rPr>
              <a:t>N</a:t>
            </a:r>
            <a:r>
              <a:rPr sz="1600" spc="-25" dirty="0">
                <a:latin typeface="Calibri"/>
                <a:cs typeface="Calibri"/>
              </a:rPr>
              <a:t>e</a:t>
            </a:r>
            <a:r>
              <a:rPr sz="1600" spc="-10" dirty="0">
                <a:latin typeface="Calibri"/>
                <a:cs typeface="Calibri"/>
              </a:rPr>
              <a:t>t</a:t>
            </a:r>
            <a:r>
              <a:rPr sz="1600" spc="-30" dirty="0">
                <a:latin typeface="Calibri"/>
                <a:cs typeface="Calibri"/>
              </a:rPr>
              <a:t>w</a:t>
            </a:r>
            <a:r>
              <a:rPr sz="1600" spc="-15" dirty="0">
                <a:latin typeface="Calibri"/>
                <a:cs typeface="Calibri"/>
              </a:rPr>
              <a:t>o</a:t>
            </a:r>
            <a:r>
              <a:rPr sz="1600" spc="-20" dirty="0">
                <a:latin typeface="Calibri"/>
                <a:cs typeface="Calibri"/>
              </a:rPr>
              <a:t>r</a:t>
            </a:r>
            <a:r>
              <a:rPr sz="1600" spc="-10" dirty="0">
                <a:latin typeface="Calibri"/>
                <a:cs typeface="Calibri"/>
              </a:rPr>
              <a:t>k</a:t>
            </a:r>
            <a:r>
              <a:rPr sz="1600" dirty="0">
                <a:latin typeface="Times New Roman"/>
                <a:cs typeface="Times New Roman"/>
              </a:rPr>
              <a:t> </a:t>
            </a:r>
            <a:r>
              <a:rPr sz="1600" spc="-10" dirty="0">
                <a:latin typeface="Calibri"/>
                <a:cs typeface="Calibri"/>
              </a:rPr>
              <a:t>Grid</a:t>
            </a:r>
            <a:r>
              <a:rPr sz="1600" spc="-3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vides</a:t>
            </a:r>
            <a:r>
              <a:rPr sz="1600" spc="-25" dirty="0">
                <a:latin typeface="Times New Roman"/>
                <a:cs typeface="Times New Roman"/>
              </a:rPr>
              <a:t> </a:t>
            </a:r>
            <a:r>
              <a:rPr sz="1600" spc="-40" dirty="0">
                <a:latin typeface="Calibri"/>
                <a:cs typeface="Calibri"/>
              </a:rPr>
              <a:t>f</a:t>
            </a:r>
            <a:r>
              <a:rPr sz="1600" spc="-10" dirty="0">
                <a:latin typeface="Calibri"/>
                <a:cs typeface="Calibri"/>
              </a:rPr>
              <a:t>aul</a:t>
            </a:r>
            <a:r>
              <a:rPr sz="1600" spc="0" dirty="0">
                <a:latin typeface="Calibri"/>
                <a:cs typeface="Calibri"/>
              </a:rPr>
              <a:t>t</a:t>
            </a:r>
            <a:r>
              <a:rPr sz="1600" spc="-5" dirty="0">
                <a:latin typeface="Calibri"/>
                <a:cs typeface="Calibri"/>
              </a:rPr>
              <a:t>-</a:t>
            </a:r>
            <a:r>
              <a:rPr sz="1600" spc="-20" dirty="0">
                <a:latin typeface="Calibri"/>
                <a:cs typeface="Calibri"/>
              </a:rPr>
              <a:t>t</a:t>
            </a:r>
            <a:r>
              <a:rPr sz="1600" spc="-15" dirty="0">
                <a:latin typeface="Calibri"/>
                <a:cs typeface="Calibri"/>
              </a:rPr>
              <a:t>o</a:t>
            </a:r>
            <a:r>
              <a:rPr sz="1600" spc="-10" dirty="0">
                <a:latin typeface="Calibri"/>
                <a:cs typeface="Calibri"/>
              </a:rPr>
              <a:t>le</a:t>
            </a:r>
            <a:r>
              <a:rPr sz="1600" spc="-50" dirty="0">
                <a:latin typeface="Calibri"/>
                <a:cs typeface="Calibri"/>
              </a:rPr>
              <a:t>r</a:t>
            </a:r>
            <a:r>
              <a:rPr sz="1600" spc="-10" dirty="0">
                <a:latin typeface="Calibri"/>
                <a:cs typeface="Calibri"/>
              </a:rPr>
              <a:t>a</a:t>
            </a:r>
            <a:r>
              <a:rPr sz="1600" spc="-20" dirty="0">
                <a:latin typeface="Calibri"/>
                <a:cs typeface="Calibri"/>
              </a:rPr>
              <a:t>n</a:t>
            </a:r>
            <a:r>
              <a:rPr sz="1600" spc="-10" dirty="0">
                <a:latin typeface="Calibri"/>
                <a:cs typeface="Calibri"/>
              </a:rPr>
              <a:t>t</a:t>
            </a:r>
            <a:r>
              <a:rPr sz="1600" spc="-60"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5" dirty="0">
                <a:latin typeface="Calibri"/>
                <a:cs typeface="Calibri"/>
              </a:rPr>
              <a:t>h</a:t>
            </a:r>
            <a:r>
              <a:rPr sz="1600" dirty="0">
                <a:latin typeface="Calibri"/>
                <a:cs typeface="Calibri"/>
              </a:rPr>
              <a:t>i</a:t>
            </a:r>
            <a:r>
              <a:rPr sz="1600" spc="-10" dirty="0">
                <a:latin typeface="Calibri"/>
                <a:cs typeface="Calibri"/>
              </a:rPr>
              <a:t>g</a:t>
            </a:r>
            <a:r>
              <a:rPr sz="1600" dirty="0">
                <a:latin typeface="Calibri"/>
                <a:cs typeface="Calibri"/>
              </a:rPr>
              <a:t>h</a:t>
            </a:r>
            <a:r>
              <a:rPr sz="1600" spc="-5" dirty="0">
                <a:latin typeface="Calibri"/>
                <a:cs typeface="Calibri"/>
              </a:rPr>
              <a:t>-</a:t>
            </a:r>
            <a:r>
              <a:rPr sz="1600" spc="-15" dirty="0">
                <a:latin typeface="Calibri"/>
                <a:cs typeface="Calibri"/>
              </a:rPr>
              <a:t>per</a:t>
            </a:r>
            <a:r>
              <a:rPr sz="1600" spc="-40" dirty="0">
                <a:latin typeface="Calibri"/>
                <a:cs typeface="Calibri"/>
              </a:rPr>
              <a:t>f</a:t>
            </a:r>
            <a:r>
              <a:rPr sz="1600" spc="-15" dirty="0">
                <a:latin typeface="Calibri"/>
                <a:cs typeface="Calibri"/>
              </a:rPr>
              <a:t>o</a:t>
            </a:r>
            <a:r>
              <a:rPr sz="1600" spc="-20" dirty="0">
                <a:latin typeface="Calibri"/>
                <a:cs typeface="Calibri"/>
              </a:rPr>
              <a:t>r</a:t>
            </a:r>
            <a:r>
              <a:rPr sz="1600" spc="-10" dirty="0">
                <a:latin typeface="Calibri"/>
                <a:cs typeface="Calibri"/>
              </a:rPr>
              <a:t>mance</a:t>
            </a:r>
            <a:r>
              <a:rPr sz="1600" spc="-25" dirty="0">
                <a:latin typeface="Times New Roman"/>
                <a:cs typeface="Times New Roman"/>
              </a:rPr>
              <a:t> </a:t>
            </a:r>
            <a:r>
              <a:rPr sz="1600" spc="-25" dirty="0">
                <a:latin typeface="Calibri"/>
                <a:cs typeface="Calibri"/>
              </a:rPr>
              <a:t>c</a:t>
            </a:r>
            <a:r>
              <a:rPr sz="1600" spc="-20" dirty="0">
                <a:latin typeface="Calibri"/>
                <a:cs typeface="Calibri"/>
              </a:rPr>
              <a:t>om</a:t>
            </a:r>
            <a:r>
              <a:rPr sz="1600" spc="-25" dirty="0">
                <a:latin typeface="Calibri"/>
                <a:cs typeface="Calibri"/>
              </a:rPr>
              <a:t>m</a:t>
            </a:r>
            <a:r>
              <a:rPr sz="1600" spc="-15" dirty="0">
                <a:latin typeface="Calibri"/>
                <a:cs typeface="Calibri"/>
              </a:rPr>
              <a:t>un</a:t>
            </a:r>
            <a:r>
              <a:rPr sz="1600" dirty="0">
                <a:latin typeface="Calibri"/>
                <a:cs typeface="Calibri"/>
              </a:rPr>
              <a:t>i</a:t>
            </a:r>
            <a:r>
              <a:rPr sz="1600" spc="-25" dirty="0">
                <a:latin typeface="Calibri"/>
                <a:cs typeface="Calibri"/>
              </a:rPr>
              <a:t>c</a:t>
            </a:r>
            <a:r>
              <a:rPr sz="1600" spc="-20" dirty="0">
                <a:latin typeface="Calibri"/>
                <a:cs typeface="Calibri"/>
              </a:rPr>
              <a:t>a</a:t>
            </a:r>
            <a:r>
              <a:rPr sz="1600" spc="-5" dirty="0">
                <a:latin typeface="Calibri"/>
                <a:cs typeface="Calibri"/>
              </a:rPr>
              <a:t>ti</a:t>
            </a:r>
            <a:r>
              <a:rPr sz="1600" spc="-15" dirty="0">
                <a:latin typeface="Calibri"/>
                <a:cs typeface="Calibri"/>
              </a:rPr>
              <a:t>on</a:t>
            </a:r>
            <a:r>
              <a:rPr sz="1600" spc="-10"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a:t>
            </a:r>
            <a:r>
              <a:rPr sz="1600" spc="-20" dirty="0">
                <a:latin typeface="Calibri"/>
                <a:cs typeface="Calibri"/>
              </a:rPr>
              <a:t>e</a:t>
            </a:r>
            <a:r>
              <a:rPr sz="1600" spc="-15" dirty="0">
                <a:latin typeface="Calibri"/>
                <a:cs typeface="Calibri"/>
              </a:rPr>
              <a:t>s</a:t>
            </a:r>
            <a:r>
              <a:rPr sz="1600" spc="-5" dirty="0">
                <a:latin typeface="Calibri"/>
                <a:cs typeface="Calibri"/>
              </a:rPr>
              <a:t>.</a:t>
            </a:r>
            <a:r>
              <a:rPr sz="1600" spc="-15" dirty="0">
                <a:latin typeface="Times New Roman"/>
                <a:cs typeface="Times New Roman"/>
              </a:rPr>
              <a:t> </a:t>
            </a:r>
            <a:r>
              <a:rPr sz="1600" spc="-35" dirty="0">
                <a:latin typeface="Calibri"/>
                <a:cs typeface="Calibri"/>
              </a:rPr>
              <a:t>E</a:t>
            </a:r>
            <a:r>
              <a:rPr sz="1600" spc="-10" dirty="0">
                <a:latin typeface="Calibri"/>
                <a:cs typeface="Calibri"/>
              </a:rPr>
              <a:t>ach</a:t>
            </a:r>
            <a:r>
              <a:rPr sz="1600" spc="-40" dirty="0">
                <a:latin typeface="Times New Roman"/>
                <a:cs typeface="Times New Roman"/>
              </a:rPr>
              <a:t> </a:t>
            </a:r>
            <a:r>
              <a:rPr sz="1600" spc="-5" dirty="0">
                <a:latin typeface="Calibri"/>
                <a:cs typeface="Calibri"/>
              </a:rPr>
              <a:t>g</a:t>
            </a:r>
            <a:r>
              <a:rPr sz="1600" spc="-15" dirty="0">
                <a:latin typeface="Calibri"/>
                <a:cs typeface="Calibri"/>
              </a:rPr>
              <a:t>r</a:t>
            </a:r>
            <a:r>
              <a:rPr sz="1600" spc="-10" dirty="0">
                <a:latin typeface="Calibri"/>
                <a:cs typeface="Calibri"/>
              </a:rPr>
              <a:t>id</a:t>
            </a:r>
            <a:r>
              <a:rPr sz="1600" spc="-40" dirty="0">
                <a:latin typeface="Times New Roman"/>
                <a:cs typeface="Times New Roman"/>
              </a:rPr>
              <a:t> </a:t>
            </a:r>
            <a:r>
              <a:rPr sz="1600" spc="-15" dirty="0">
                <a:latin typeface="Calibri"/>
                <a:cs typeface="Calibri"/>
              </a:rPr>
              <a:t>nod</a:t>
            </a:r>
            <a:r>
              <a:rPr sz="1600" spc="-10" dirty="0">
                <a:latin typeface="Calibri"/>
                <a:cs typeface="Calibri"/>
              </a:rPr>
              <a:t>e</a:t>
            </a:r>
            <a:r>
              <a:rPr sz="1600" spc="-30" dirty="0">
                <a:latin typeface="Times New Roman"/>
                <a:cs typeface="Times New Roman"/>
              </a:rPr>
              <a:t> </a:t>
            </a:r>
            <a:r>
              <a:rPr sz="1600" spc="-30" dirty="0">
                <a:latin typeface="Calibri"/>
                <a:cs typeface="Calibri"/>
              </a:rPr>
              <a:t>w</a:t>
            </a:r>
            <a:r>
              <a:rPr sz="1600" spc="-15" dirty="0">
                <a:latin typeface="Calibri"/>
                <a:cs typeface="Calibri"/>
              </a:rPr>
              <a:t>o</a:t>
            </a:r>
            <a:r>
              <a:rPr sz="1600" spc="-20" dirty="0">
                <a:latin typeface="Calibri"/>
                <a:cs typeface="Calibri"/>
              </a:rPr>
              <a:t>r</a:t>
            </a:r>
            <a:r>
              <a:rPr sz="1600" spc="-30" dirty="0">
                <a:latin typeface="Calibri"/>
                <a:cs typeface="Calibri"/>
              </a:rPr>
              <a:t>k</a:t>
            </a:r>
            <a:r>
              <a:rPr sz="1600" spc="-10" dirty="0">
                <a:latin typeface="Calibri"/>
                <a:cs typeface="Calibri"/>
              </a:rPr>
              <a:t>s</a:t>
            </a:r>
            <a:r>
              <a:rPr sz="1600" spc="-10" dirty="0">
                <a:latin typeface="Times New Roman"/>
                <a:cs typeface="Times New Roman"/>
              </a:rPr>
              <a:t> </a:t>
            </a:r>
            <a:r>
              <a:rPr sz="1600" spc="-10" dirty="0">
                <a:latin typeface="Calibri"/>
                <a:cs typeface="Calibri"/>
              </a:rPr>
              <a:t>as</a:t>
            </a:r>
            <a:r>
              <a:rPr sz="1600" spc="-40" dirty="0">
                <a:latin typeface="Times New Roman"/>
                <a:cs typeface="Times New Roman"/>
              </a:rPr>
              <a:t> </a:t>
            </a:r>
            <a:r>
              <a:rPr sz="1600" spc="-10" dirty="0">
                <a:latin typeface="Calibri"/>
                <a:cs typeface="Calibri"/>
              </a:rPr>
              <a:t>a</a:t>
            </a:r>
            <a:r>
              <a:rPr sz="1600" spc="-5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40" dirty="0">
                <a:latin typeface="Calibri"/>
                <a:cs typeface="Calibri"/>
              </a:rPr>
              <a:t>r</a:t>
            </a:r>
            <a:r>
              <a:rPr sz="1600" spc="-15" dirty="0">
                <a:latin typeface="Calibri"/>
                <a:cs typeface="Calibri"/>
              </a:rPr>
              <a:t>ou</a:t>
            </a:r>
            <a:r>
              <a:rPr sz="1600" spc="-20" dirty="0">
                <a:latin typeface="Calibri"/>
                <a:cs typeface="Calibri"/>
              </a:rPr>
              <a:t>t</a:t>
            </a:r>
            <a:r>
              <a:rPr sz="1600" spc="-10" dirty="0">
                <a:latin typeface="Calibri"/>
                <a:cs typeface="Calibri"/>
              </a:rPr>
              <a:t>er</a:t>
            </a:r>
            <a:r>
              <a:rPr sz="1600" spc="-15" dirty="0">
                <a:latin typeface="Times New Roman"/>
                <a:cs typeface="Times New Roman"/>
              </a:rPr>
              <a:t> </a:t>
            </a:r>
            <a:r>
              <a:rPr sz="1600" spc="-15" dirty="0">
                <a:latin typeface="Calibri"/>
                <a:cs typeface="Calibri"/>
              </a:rPr>
              <a:t>b</a:t>
            </a:r>
            <a:r>
              <a:rPr sz="1600" spc="-25" dirty="0">
                <a:latin typeface="Calibri"/>
                <a:cs typeface="Calibri"/>
              </a:rPr>
              <a:t>e</a:t>
            </a:r>
            <a:r>
              <a:rPr sz="1600" spc="-10" dirty="0">
                <a:latin typeface="Calibri"/>
                <a:cs typeface="Calibri"/>
              </a:rPr>
              <a:t>t</a:t>
            </a:r>
            <a:r>
              <a:rPr sz="1600" spc="-30" dirty="0">
                <a:latin typeface="Calibri"/>
                <a:cs typeface="Calibri"/>
              </a:rPr>
              <a:t>w</a:t>
            </a:r>
            <a:r>
              <a:rPr sz="1600" spc="-10" dirty="0">
                <a:latin typeface="Calibri"/>
                <a:cs typeface="Calibri"/>
              </a:rPr>
              <a:t>e</a:t>
            </a:r>
            <a:r>
              <a:rPr sz="1600" spc="-20" dirty="0">
                <a:latin typeface="Calibri"/>
                <a:cs typeface="Calibri"/>
              </a:rPr>
              <a:t>e</a:t>
            </a:r>
            <a:r>
              <a:rPr sz="1600" spc="-10" dirty="0">
                <a:latin typeface="Calibri"/>
                <a:cs typeface="Calibri"/>
              </a:rPr>
              <a:t>n</a:t>
            </a:r>
            <a:r>
              <a:rPr sz="1600" spc="-20" dirty="0">
                <a:latin typeface="Times New Roman"/>
                <a:cs typeface="Times New Roman"/>
              </a:rPr>
              <a:t> </a:t>
            </a:r>
            <a:r>
              <a:rPr sz="1600" spc="-10" dirty="0">
                <a:latin typeface="Calibri"/>
                <a:cs typeface="Calibri"/>
              </a:rPr>
              <a:t>t</a:t>
            </a:r>
            <a:r>
              <a:rPr sz="1600" spc="-30" dirty="0">
                <a:latin typeface="Calibri"/>
                <a:cs typeface="Calibri"/>
              </a:rPr>
              <a:t>w</a:t>
            </a:r>
            <a:r>
              <a:rPr sz="1600" spc="-10" dirty="0">
                <a:latin typeface="Calibri"/>
                <a:cs typeface="Calibri"/>
              </a:rPr>
              <a:t>o</a:t>
            </a:r>
            <a:r>
              <a:rPr sz="1600" spc="-20" dirty="0">
                <a:latin typeface="Times New Roman"/>
                <a:cs typeface="Times New Roman"/>
              </a:rPr>
              <a:t> </a:t>
            </a:r>
            <a:r>
              <a:rPr sz="1600" spc="-25" dirty="0">
                <a:latin typeface="Calibri"/>
                <a:cs typeface="Calibri"/>
              </a:rPr>
              <a:t>c</a:t>
            </a:r>
            <a:r>
              <a:rPr sz="1600" spc="-20" dirty="0">
                <a:latin typeface="Calibri"/>
                <a:cs typeface="Calibri"/>
              </a:rPr>
              <a:t>om</a:t>
            </a:r>
            <a:r>
              <a:rPr sz="1600" spc="-25" dirty="0">
                <a:latin typeface="Calibri"/>
                <a:cs typeface="Calibri"/>
              </a:rPr>
              <a:t>m</a:t>
            </a:r>
            <a:r>
              <a:rPr sz="1600" spc="-15" dirty="0">
                <a:latin typeface="Calibri"/>
                <a:cs typeface="Calibri"/>
              </a:rPr>
              <a:t>un</a:t>
            </a:r>
            <a:r>
              <a:rPr sz="1600" dirty="0">
                <a:latin typeface="Calibri"/>
                <a:cs typeface="Calibri"/>
              </a:rPr>
              <a:t>i</a:t>
            </a:r>
            <a:r>
              <a:rPr sz="1600" spc="-25" dirty="0">
                <a:latin typeface="Calibri"/>
                <a:cs typeface="Calibri"/>
              </a:rPr>
              <a:t>c</a:t>
            </a:r>
            <a:r>
              <a:rPr sz="1600" spc="-20" dirty="0">
                <a:latin typeface="Calibri"/>
                <a:cs typeface="Calibri"/>
              </a:rPr>
              <a:t>a</a:t>
            </a:r>
            <a:r>
              <a:rPr sz="1600" spc="-5" dirty="0">
                <a:latin typeface="Calibri"/>
                <a:cs typeface="Calibri"/>
              </a:rPr>
              <a:t>ti</a:t>
            </a:r>
            <a:r>
              <a:rPr sz="1600" spc="-15" dirty="0">
                <a:latin typeface="Calibri"/>
                <a:cs typeface="Calibri"/>
              </a:rPr>
              <a:t>o</a:t>
            </a:r>
            <a:r>
              <a:rPr sz="1600" spc="-10" dirty="0">
                <a:latin typeface="Calibri"/>
                <a:cs typeface="Calibri"/>
              </a:rPr>
              <a:t>n</a:t>
            </a:r>
            <a:r>
              <a:rPr sz="1600" spc="-55" dirty="0">
                <a:latin typeface="Times New Roman"/>
                <a:cs typeface="Times New Roman"/>
              </a:rPr>
              <a:t> </a:t>
            </a:r>
            <a:r>
              <a:rPr sz="1600" spc="-15" dirty="0">
                <a:latin typeface="Calibri"/>
                <a:cs typeface="Calibri"/>
              </a:rPr>
              <a:t>po</a:t>
            </a:r>
            <a:r>
              <a:rPr sz="1600" dirty="0">
                <a:latin typeface="Calibri"/>
                <a:cs typeface="Calibri"/>
              </a:rPr>
              <a:t>i</a:t>
            </a:r>
            <a:r>
              <a:rPr sz="1600" spc="-25" dirty="0">
                <a:latin typeface="Calibri"/>
                <a:cs typeface="Calibri"/>
              </a:rPr>
              <a:t>n</a:t>
            </a:r>
            <a:r>
              <a:rPr sz="1600" spc="-10" dirty="0">
                <a:latin typeface="Calibri"/>
                <a:cs typeface="Calibri"/>
              </a:rPr>
              <a:t>t</a:t>
            </a:r>
            <a:r>
              <a:rPr sz="1600" spc="-15" dirty="0">
                <a:latin typeface="Calibri"/>
                <a:cs typeface="Calibri"/>
              </a:rPr>
              <a:t>s,</a:t>
            </a:r>
            <a:r>
              <a:rPr sz="1600" spc="-1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vidi</a:t>
            </a:r>
            <a:r>
              <a:rPr sz="1600" spc="-15" dirty="0">
                <a:latin typeface="Calibri"/>
                <a:cs typeface="Calibri"/>
              </a:rPr>
              <a:t>n</a:t>
            </a:r>
            <a:r>
              <a:rPr sz="1600" spc="-10" dirty="0">
                <a:latin typeface="Calibri"/>
                <a:cs typeface="Calibri"/>
              </a:rPr>
              <a:t>g</a:t>
            </a:r>
            <a:r>
              <a:rPr sz="1600" spc="-3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5" dirty="0">
                <a:latin typeface="Calibri"/>
                <a:cs typeface="Calibri"/>
              </a:rPr>
              <a:t>a-</a:t>
            </a:r>
            <a:r>
              <a:rPr sz="1600" spc="-25" dirty="0">
                <a:latin typeface="Calibri"/>
                <a:cs typeface="Calibri"/>
              </a:rPr>
              <a:t>c</a:t>
            </a:r>
            <a:r>
              <a:rPr sz="1600" spc="-10" dirty="0">
                <a:latin typeface="Calibri"/>
                <a:cs typeface="Calibri"/>
              </a:rPr>
              <a:t>ach</a:t>
            </a:r>
            <a:r>
              <a:rPr sz="1600" dirty="0">
                <a:latin typeface="Calibri"/>
                <a:cs typeface="Calibri"/>
              </a:rPr>
              <a:t>i</a:t>
            </a:r>
            <a:r>
              <a:rPr sz="1600" spc="-15" dirty="0">
                <a:latin typeface="Calibri"/>
                <a:cs typeface="Calibri"/>
              </a:rPr>
              <a:t>n</a:t>
            </a:r>
            <a:r>
              <a:rPr sz="1600" spc="-10" dirty="0">
                <a:latin typeface="Calibri"/>
                <a:cs typeface="Calibri"/>
              </a:rPr>
              <a:t>g</a:t>
            </a:r>
            <a:r>
              <a:rPr sz="1600" spc="-7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5" dirty="0">
                <a:latin typeface="Calibri"/>
                <a:cs typeface="Calibri"/>
              </a:rPr>
              <a:t>ot</a:t>
            </a:r>
            <a:r>
              <a:rPr sz="1600" spc="-10" dirty="0">
                <a:latin typeface="Calibri"/>
                <a:cs typeface="Calibri"/>
              </a:rPr>
              <a:t>her</a:t>
            </a:r>
            <a:r>
              <a:rPr sz="1600" spc="-25" dirty="0">
                <a:latin typeface="Times New Roman"/>
                <a:cs typeface="Times New Roman"/>
              </a:rPr>
              <a:t> </a:t>
            </a:r>
            <a:r>
              <a:rPr sz="1600" spc="-40" dirty="0">
                <a:latin typeface="Calibri"/>
                <a:cs typeface="Calibri"/>
              </a:rPr>
              <a:t>f</a:t>
            </a:r>
            <a:r>
              <a:rPr sz="1600" spc="-10" dirty="0">
                <a:latin typeface="Calibri"/>
                <a:cs typeface="Calibri"/>
              </a:rPr>
              <a:t>acilities</a:t>
            </a:r>
            <a:r>
              <a:rPr sz="1600" spc="-70" dirty="0">
                <a:latin typeface="Times New Roman"/>
                <a:cs typeface="Times New Roman"/>
              </a:rPr>
              <a:t> </a:t>
            </a:r>
            <a:r>
              <a:rPr sz="1600" spc="-20" dirty="0">
                <a:latin typeface="Calibri"/>
                <a:cs typeface="Calibri"/>
              </a:rPr>
              <a:t>t</a:t>
            </a:r>
            <a:r>
              <a:rPr sz="1600" spc="-10" dirty="0">
                <a:latin typeface="Calibri"/>
                <a:cs typeface="Calibri"/>
              </a:rPr>
              <a:t>o</a:t>
            </a:r>
            <a:r>
              <a:rPr sz="1600" spc="-40" dirty="0">
                <a:latin typeface="Times New Roman"/>
                <a:cs typeface="Times New Roman"/>
              </a:rPr>
              <a:t> </a:t>
            </a:r>
            <a:r>
              <a:rPr sz="1600" spc="-15" dirty="0">
                <a:latin typeface="Calibri"/>
                <a:cs typeface="Calibri"/>
              </a:rPr>
              <a:t>spee</a:t>
            </a:r>
            <a:r>
              <a:rPr sz="1600" spc="-10" dirty="0">
                <a:latin typeface="Calibri"/>
                <a:cs typeface="Calibri"/>
              </a:rPr>
              <a:t>d</a:t>
            </a:r>
            <a:r>
              <a:rPr sz="1600" spc="-30" dirty="0">
                <a:latin typeface="Times New Roman"/>
                <a:cs typeface="Times New Roman"/>
              </a:rPr>
              <a:t> </a:t>
            </a:r>
            <a:r>
              <a:rPr sz="1600" spc="-15" dirty="0">
                <a:latin typeface="Calibri"/>
                <a:cs typeface="Calibri"/>
              </a:rPr>
              <a:t>u</a:t>
            </a:r>
            <a:r>
              <a:rPr sz="1600" spc="-10" dirty="0">
                <a:latin typeface="Calibri"/>
                <a:cs typeface="Calibri"/>
              </a:rPr>
              <a:t>p</a:t>
            </a:r>
            <a:r>
              <a:rPr sz="1600" spc="-40" dirty="0">
                <a:latin typeface="Times New Roman"/>
                <a:cs typeface="Times New Roman"/>
              </a:rPr>
              <a:t> </a:t>
            </a:r>
            <a:r>
              <a:rPr sz="1600" spc="-5"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25" dirty="0">
                <a:latin typeface="Calibri"/>
                <a:cs typeface="Calibri"/>
              </a:rPr>
              <a:t>c</a:t>
            </a:r>
            <a:r>
              <a:rPr sz="1600" spc="-20" dirty="0">
                <a:latin typeface="Calibri"/>
                <a:cs typeface="Calibri"/>
              </a:rPr>
              <a:t>om</a:t>
            </a:r>
            <a:r>
              <a:rPr sz="1600" spc="-25" dirty="0">
                <a:latin typeface="Calibri"/>
                <a:cs typeface="Calibri"/>
              </a:rPr>
              <a:t>m</a:t>
            </a:r>
            <a:r>
              <a:rPr sz="1600" spc="-15" dirty="0">
                <a:latin typeface="Calibri"/>
                <a:cs typeface="Calibri"/>
              </a:rPr>
              <a:t>un</a:t>
            </a:r>
            <a:r>
              <a:rPr sz="1600" dirty="0">
                <a:latin typeface="Calibri"/>
                <a:cs typeface="Calibri"/>
              </a:rPr>
              <a:t>i</a:t>
            </a:r>
            <a:r>
              <a:rPr sz="1600" spc="-25" dirty="0">
                <a:latin typeface="Calibri"/>
                <a:cs typeface="Calibri"/>
              </a:rPr>
              <a:t>c</a:t>
            </a:r>
            <a:r>
              <a:rPr sz="1600" spc="-20" dirty="0">
                <a:latin typeface="Calibri"/>
                <a:cs typeface="Calibri"/>
              </a:rPr>
              <a:t>a</a:t>
            </a:r>
            <a:r>
              <a:rPr sz="1600" spc="-5" dirty="0">
                <a:latin typeface="Calibri"/>
                <a:cs typeface="Calibri"/>
              </a:rPr>
              <a:t>ti</a:t>
            </a:r>
            <a:r>
              <a:rPr sz="1600" spc="-15" dirty="0">
                <a:latin typeface="Calibri"/>
                <a:cs typeface="Calibri"/>
              </a:rPr>
              <a:t>on</a:t>
            </a:r>
            <a:r>
              <a:rPr sz="1600" spc="-10" dirty="0">
                <a:latin typeface="Calibri"/>
                <a:cs typeface="Calibri"/>
              </a:rPr>
              <a:t>s</a:t>
            </a:r>
            <a:r>
              <a:rPr sz="1600" spc="-50" dirty="0">
                <a:latin typeface="Times New Roman"/>
                <a:cs typeface="Times New Roman"/>
              </a:rPr>
              <a:t> </a:t>
            </a:r>
            <a:r>
              <a:rPr sz="1600" spc="-15" dirty="0">
                <a:latin typeface="Calibri"/>
                <a:cs typeface="Calibri"/>
              </a:rPr>
              <a:t>b</a:t>
            </a:r>
            <a:r>
              <a:rPr sz="1600" spc="-25" dirty="0">
                <a:latin typeface="Calibri"/>
                <a:cs typeface="Calibri"/>
              </a:rPr>
              <a:t>e</a:t>
            </a:r>
            <a:r>
              <a:rPr sz="1600" spc="-10" dirty="0">
                <a:latin typeface="Calibri"/>
                <a:cs typeface="Calibri"/>
              </a:rPr>
              <a:t>t</a:t>
            </a:r>
            <a:r>
              <a:rPr sz="1600" spc="-30" dirty="0">
                <a:latin typeface="Calibri"/>
                <a:cs typeface="Calibri"/>
              </a:rPr>
              <a:t>w</a:t>
            </a:r>
            <a:r>
              <a:rPr sz="1600" spc="-10" dirty="0">
                <a:latin typeface="Calibri"/>
                <a:cs typeface="Calibri"/>
              </a:rPr>
              <a:t>e</a:t>
            </a:r>
            <a:r>
              <a:rPr sz="1600" spc="-20" dirty="0">
                <a:latin typeface="Calibri"/>
                <a:cs typeface="Calibri"/>
              </a:rPr>
              <a:t>e</a:t>
            </a:r>
            <a:r>
              <a:rPr sz="1600" spc="-10" dirty="0">
                <a:latin typeface="Calibri"/>
                <a:cs typeface="Calibri"/>
              </a:rPr>
              <a:t>n</a:t>
            </a:r>
            <a:r>
              <a:rPr sz="1600" spc="-5" dirty="0">
                <a:latin typeface="Times New Roman"/>
                <a:cs typeface="Times New Roman"/>
              </a:rPr>
              <a:t> </a:t>
            </a:r>
            <a:r>
              <a:rPr sz="1600" spc="-15" dirty="0">
                <a:latin typeface="Calibri"/>
                <a:cs typeface="Calibri"/>
              </a:rPr>
              <a:t>such</a:t>
            </a:r>
            <a:r>
              <a:rPr sz="1600" spc="-10" dirty="0">
                <a:latin typeface="Times New Roman"/>
                <a:cs typeface="Times New Roman"/>
              </a:rPr>
              <a:t> </a:t>
            </a:r>
            <a:r>
              <a:rPr sz="1600" spc="-15" dirty="0">
                <a:latin typeface="Calibri"/>
                <a:cs typeface="Calibri"/>
              </a:rPr>
              <a:t>po</a:t>
            </a:r>
            <a:r>
              <a:rPr sz="1600" dirty="0">
                <a:latin typeface="Calibri"/>
                <a:cs typeface="Calibri"/>
              </a:rPr>
              <a:t>i</a:t>
            </a:r>
            <a:r>
              <a:rPr sz="1600" spc="-25" dirty="0">
                <a:latin typeface="Calibri"/>
                <a:cs typeface="Calibri"/>
              </a:rPr>
              <a:t>n</a:t>
            </a:r>
            <a:r>
              <a:rPr sz="1600" spc="-10" dirty="0">
                <a:latin typeface="Calibri"/>
                <a:cs typeface="Calibri"/>
              </a:rPr>
              <a:t>ts.</a:t>
            </a:r>
            <a:endParaRPr sz="1600">
              <a:latin typeface="Calibri"/>
              <a:cs typeface="Calibri"/>
            </a:endParaRPr>
          </a:p>
          <a:p>
            <a:pPr>
              <a:lnSpc>
                <a:spcPct val="100000"/>
              </a:lnSpc>
              <a:spcBef>
                <a:spcPts val="41"/>
              </a:spcBef>
              <a:buFont typeface="Arial"/>
              <a:buChar char="•"/>
            </a:pPr>
            <a:endParaRPr sz="2300">
              <a:latin typeface="Times New Roman"/>
              <a:cs typeface="Times New Roman"/>
            </a:endParaRPr>
          </a:p>
          <a:p>
            <a:pPr marL="355600" marR="5080" indent="-342900">
              <a:lnSpc>
                <a:spcPct val="100200"/>
              </a:lnSpc>
              <a:buFont typeface="Arial"/>
              <a:buChar char="•"/>
              <a:tabLst>
                <a:tab pos="356235" algn="l"/>
              </a:tabLst>
            </a:pPr>
            <a:r>
              <a:rPr sz="1600" b="1" spc="-10" dirty="0">
                <a:latin typeface="Calibri"/>
                <a:cs typeface="Calibri"/>
              </a:rPr>
              <a:t>Uti</a:t>
            </a:r>
            <a:r>
              <a:rPr sz="1600" b="1" dirty="0">
                <a:latin typeface="Calibri"/>
                <a:cs typeface="Calibri"/>
              </a:rPr>
              <a:t>l</a:t>
            </a:r>
            <a:r>
              <a:rPr sz="1600" b="1" spc="-10" dirty="0">
                <a:latin typeface="Calibri"/>
                <a:cs typeface="Calibri"/>
              </a:rPr>
              <a:t>ity</a:t>
            </a:r>
            <a:r>
              <a:rPr sz="1600" b="1" spc="-55" dirty="0">
                <a:latin typeface="Times New Roman"/>
                <a:cs typeface="Times New Roman"/>
              </a:rPr>
              <a:t> </a:t>
            </a:r>
            <a:r>
              <a:rPr sz="1600" b="1" spc="-15" dirty="0">
                <a:latin typeface="Calibri"/>
                <a:cs typeface="Calibri"/>
              </a:rPr>
              <a:t>Grid</a:t>
            </a:r>
            <a:r>
              <a:rPr sz="1600" b="1" spc="-5" dirty="0">
                <a:latin typeface="Calibri"/>
                <a:cs typeface="Calibri"/>
              </a:rPr>
              <a:t>:</a:t>
            </a:r>
            <a:r>
              <a:rPr sz="1600" b="1" spc="-25" dirty="0">
                <a:latin typeface="Times New Roman"/>
                <a:cs typeface="Times New Roman"/>
              </a:rPr>
              <a:t> </a:t>
            </a:r>
            <a:r>
              <a:rPr sz="1600" spc="-15" dirty="0">
                <a:latin typeface="Calibri"/>
                <a:cs typeface="Calibri"/>
              </a:rPr>
              <a:t>T</a:t>
            </a:r>
            <a:r>
              <a:rPr sz="1600" spc="-10" dirty="0">
                <a:latin typeface="Calibri"/>
                <a:cs typeface="Calibri"/>
              </a:rPr>
              <a:t>his</a:t>
            </a:r>
            <a:r>
              <a:rPr sz="1600" spc="-55" dirty="0">
                <a:latin typeface="Times New Roman"/>
                <a:cs typeface="Times New Roman"/>
              </a:rPr>
              <a:t> </a:t>
            </a:r>
            <a:r>
              <a:rPr sz="1600" spc="-5" dirty="0">
                <a:latin typeface="Calibri"/>
                <a:cs typeface="Calibri"/>
              </a:rPr>
              <a:t>is</a:t>
            </a:r>
            <a:r>
              <a:rPr sz="1600" spc="-55"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5" dirty="0">
                <a:latin typeface="Calibri"/>
                <a:cs typeface="Calibri"/>
              </a:rPr>
              <a:t>u</a:t>
            </a:r>
            <a:r>
              <a:rPr sz="1600" dirty="0">
                <a:latin typeface="Calibri"/>
                <a:cs typeface="Calibri"/>
              </a:rPr>
              <a:t>l</a:t>
            </a:r>
            <a:r>
              <a:rPr sz="1600" spc="-10" dirty="0">
                <a:latin typeface="Calibri"/>
                <a:cs typeface="Calibri"/>
              </a:rPr>
              <a:t>tim</a:t>
            </a:r>
            <a:r>
              <a:rPr sz="1600" spc="-25" dirty="0">
                <a:latin typeface="Calibri"/>
                <a:cs typeface="Calibri"/>
              </a:rPr>
              <a:t>a</a:t>
            </a:r>
            <a:r>
              <a:rPr sz="1600" spc="-20" dirty="0">
                <a:latin typeface="Calibri"/>
                <a:cs typeface="Calibri"/>
              </a:rPr>
              <a:t>t</a:t>
            </a:r>
            <a:r>
              <a:rPr sz="1600" spc="-10" dirty="0">
                <a:latin typeface="Calibri"/>
                <a:cs typeface="Calibri"/>
              </a:rPr>
              <a:t>e</a:t>
            </a:r>
            <a:r>
              <a:rPr sz="1600" spc="-70" dirty="0">
                <a:latin typeface="Times New Roman"/>
                <a:cs typeface="Times New Roman"/>
              </a:rPr>
              <a:t> </a:t>
            </a:r>
            <a:r>
              <a:rPr sz="1600" spc="-40" dirty="0">
                <a:latin typeface="Calibri"/>
                <a:cs typeface="Calibri"/>
              </a:rPr>
              <a:t>f</a:t>
            </a:r>
            <a:r>
              <a:rPr sz="1600" spc="-15" dirty="0">
                <a:latin typeface="Calibri"/>
                <a:cs typeface="Calibri"/>
              </a:rPr>
              <a:t>o</a:t>
            </a:r>
            <a:r>
              <a:rPr sz="1600" spc="-20" dirty="0">
                <a:latin typeface="Calibri"/>
                <a:cs typeface="Calibri"/>
              </a:rPr>
              <a:t>r</a:t>
            </a:r>
            <a:r>
              <a:rPr sz="1600" spc="-15" dirty="0">
                <a:latin typeface="Calibri"/>
                <a:cs typeface="Calibri"/>
              </a:rPr>
              <a:t>m</a:t>
            </a:r>
            <a:r>
              <a:rPr sz="1600" spc="-20"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5"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0" dirty="0">
                <a:latin typeface="Calibri"/>
                <a:cs typeface="Calibri"/>
              </a:rPr>
              <a:t>Gri</a:t>
            </a:r>
            <a:r>
              <a:rPr sz="1600" spc="-15" dirty="0">
                <a:latin typeface="Calibri"/>
                <a:cs typeface="Calibri"/>
              </a:rPr>
              <a:t>d</a:t>
            </a:r>
            <a:r>
              <a:rPr sz="1600" spc="-5" dirty="0">
                <a:latin typeface="Calibri"/>
                <a:cs typeface="Calibri"/>
              </a:rPr>
              <a:t>,</a:t>
            </a:r>
            <a:r>
              <a:rPr sz="1600" spc="-30" dirty="0">
                <a:latin typeface="Times New Roman"/>
                <a:cs typeface="Times New Roman"/>
              </a:rPr>
              <a:t> </a:t>
            </a:r>
            <a:r>
              <a:rPr sz="1600" spc="-10" dirty="0">
                <a:latin typeface="Calibri"/>
                <a:cs typeface="Calibri"/>
              </a:rPr>
              <a:t>in</a:t>
            </a:r>
            <a:r>
              <a:rPr sz="1600" spc="-55" dirty="0">
                <a:latin typeface="Times New Roman"/>
                <a:cs typeface="Times New Roman"/>
              </a:rPr>
              <a:t> </a:t>
            </a:r>
            <a:r>
              <a:rPr sz="1600" spc="-10" dirty="0">
                <a:latin typeface="Calibri"/>
                <a:cs typeface="Calibri"/>
              </a:rPr>
              <a:t>which</a:t>
            </a:r>
            <a:r>
              <a:rPr sz="1600" spc="-45" dirty="0">
                <a:latin typeface="Times New Roman"/>
                <a:cs typeface="Times New Roman"/>
              </a:rPr>
              <a:t> </a:t>
            </a:r>
            <a:r>
              <a:rPr sz="1600" spc="-15" dirty="0">
                <a:latin typeface="Calibri"/>
                <a:cs typeface="Calibri"/>
              </a:rPr>
              <a:t>no</a:t>
            </a:r>
            <a:r>
              <a:rPr sz="1600" spc="-10" dirty="0">
                <a:latin typeface="Calibri"/>
                <a:cs typeface="Calibri"/>
              </a:rPr>
              <a:t>t</a:t>
            </a:r>
            <a:r>
              <a:rPr sz="1600" spc="-40" dirty="0">
                <a:latin typeface="Times New Roman"/>
                <a:cs typeface="Times New Roman"/>
              </a:rPr>
              <a:t> </a:t>
            </a:r>
            <a:r>
              <a:rPr sz="1600" spc="-15" dirty="0">
                <a:latin typeface="Calibri"/>
                <a:cs typeface="Calibri"/>
              </a:rPr>
              <a:t>o</a:t>
            </a:r>
            <a:r>
              <a:rPr sz="1600" spc="-10" dirty="0">
                <a:latin typeface="Calibri"/>
                <a:cs typeface="Calibri"/>
              </a:rPr>
              <a:t>nly</a:t>
            </a:r>
            <a:r>
              <a:rPr sz="1600" spc="-3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25" dirty="0">
                <a:latin typeface="Calibri"/>
                <a:cs typeface="Calibri"/>
              </a:rPr>
              <a:t>c</a:t>
            </a:r>
            <a:r>
              <a:rPr sz="1600" spc="-15" dirty="0">
                <a:latin typeface="Calibri"/>
                <a:cs typeface="Calibri"/>
              </a:rPr>
              <a:t>ompu</a:t>
            </a:r>
            <a:r>
              <a:rPr sz="1600" spc="-30" dirty="0">
                <a:latin typeface="Calibri"/>
                <a:cs typeface="Calibri"/>
              </a:rPr>
              <a:t>t</a:t>
            </a:r>
            <a:r>
              <a:rPr sz="1600" spc="-20" dirty="0">
                <a:latin typeface="Calibri"/>
                <a:cs typeface="Calibri"/>
              </a:rPr>
              <a:t>a</a:t>
            </a:r>
            <a:r>
              <a:rPr sz="1600" spc="-5" dirty="0">
                <a:latin typeface="Calibri"/>
                <a:cs typeface="Calibri"/>
              </a:rPr>
              <a:t>ti</a:t>
            </a:r>
            <a:r>
              <a:rPr sz="1600" spc="-15" dirty="0">
                <a:latin typeface="Calibri"/>
                <a:cs typeface="Calibri"/>
              </a:rPr>
              <a:t>on</a:t>
            </a:r>
            <a:r>
              <a:rPr sz="1600" spc="-10" dirty="0">
                <a:latin typeface="Times New Roman"/>
                <a:cs typeface="Times New Roman"/>
              </a:rPr>
              <a:t> </a:t>
            </a:r>
            <a:r>
              <a:rPr sz="1600" spc="-10" dirty="0">
                <a:latin typeface="Calibri"/>
                <a:cs typeface="Calibri"/>
              </a:rPr>
              <a:t>c</a:t>
            </a:r>
            <a:r>
              <a:rPr sz="1600" spc="-40" dirty="0">
                <a:latin typeface="Calibri"/>
                <a:cs typeface="Calibri"/>
              </a:rPr>
              <a:t>y</a:t>
            </a:r>
            <a:r>
              <a:rPr sz="1600" spc="-10" dirty="0">
                <a:latin typeface="Calibri"/>
                <a:cs typeface="Calibri"/>
              </a:rPr>
              <a:t>cles</a:t>
            </a:r>
            <a:r>
              <a:rPr sz="1600" spc="-35" dirty="0">
                <a:latin typeface="Times New Roman"/>
                <a:cs typeface="Times New Roman"/>
              </a:rPr>
              <a:t> </a:t>
            </a:r>
            <a:r>
              <a:rPr sz="1600" spc="-10" dirty="0">
                <a:latin typeface="Calibri"/>
                <a:cs typeface="Calibri"/>
              </a:rPr>
              <a:t>a</a:t>
            </a:r>
            <a:r>
              <a:rPr sz="1600" spc="-35" dirty="0">
                <a:latin typeface="Calibri"/>
                <a:cs typeface="Calibri"/>
              </a:rPr>
              <a:t>r</a:t>
            </a:r>
            <a:r>
              <a:rPr sz="1600" spc="-10" dirty="0">
                <a:latin typeface="Calibri"/>
                <a:cs typeface="Calibri"/>
              </a:rPr>
              <a:t>e</a:t>
            </a:r>
            <a:r>
              <a:rPr sz="1600" spc="-20" dirty="0">
                <a:latin typeface="Times New Roman"/>
                <a:cs typeface="Times New Roman"/>
              </a:rPr>
              <a:t> </a:t>
            </a:r>
            <a:r>
              <a:rPr sz="1600" spc="-15" dirty="0">
                <a:latin typeface="Calibri"/>
                <a:cs typeface="Calibri"/>
              </a:rPr>
              <a:t>sh</a:t>
            </a:r>
            <a:r>
              <a:rPr sz="1600" spc="-10" dirty="0">
                <a:latin typeface="Calibri"/>
                <a:cs typeface="Calibri"/>
              </a:rPr>
              <a:t>a</a:t>
            </a:r>
            <a:r>
              <a:rPr sz="1600" spc="-40" dirty="0">
                <a:latin typeface="Calibri"/>
                <a:cs typeface="Calibri"/>
              </a:rPr>
              <a:t>r</a:t>
            </a:r>
            <a:r>
              <a:rPr sz="1600" spc="-10" dirty="0">
                <a:latin typeface="Calibri"/>
                <a:cs typeface="Calibri"/>
              </a:rPr>
              <a:t>ed</a:t>
            </a:r>
            <a:r>
              <a:rPr sz="1600" spc="-35" dirty="0">
                <a:latin typeface="Times New Roman"/>
                <a:cs typeface="Times New Roman"/>
              </a:rPr>
              <a:t> </a:t>
            </a:r>
            <a:r>
              <a:rPr sz="1600" spc="-15" dirty="0">
                <a:latin typeface="Calibri"/>
                <a:cs typeface="Calibri"/>
              </a:rPr>
              <a:t>bu</a:t>
            </a:r>
            <a:r>
              <a:rPr sz="1600" spc="-10" dirty="0">
                <a:latin typeface="Calibri"/>
                <a:cs typeface="Calibri"/>
              </a:rPr>
              <a:t>t</a:t>
            </a:r>
            <a:r>
              <a:rPr sz="1600" spc="-35" dirty="0">
                <a:latin typeface="Times New Roman"/>
                <a:cs typeface="Times New Roman"/>
              </a:rPr>
              <a:t> </a:t>
            </a:r>
            <a:r>
              <a:rPr sz="1600" spc="-15" dirty="0">
                <a:latin typeface="Calibri"/>
                <a:cs typeface="Calibri"/>
              </a:rPr>
              <a:t>sof</a:t>
            </a:r>
            <a:r>
              <a:rPr sz="1600" spc="-5" dirty="0">
                <a:latin typeface="Calibri"/>
                <a:cs typeface="Calibri"/>
              </a:rPr>
              <a:t>t</a:t>
            </a:r>
            <a:r>
              <a:rPr sz="1600" spc="-30" dirty="0">
                <a:latin typeface="Calibri"/>
                <a:cs typeface="Calibri"/>
              </a:rPr>
              <a:t>w</a:t>
            </a:r>
            <a:r>
              <a:rPr sz="1600" spc="-10" dirty="0">
                <a:latin typeface="Calibri"/>
                <a:cs typeface="Calibri"/>
              </a:rPr>
              <a:t>a</a:t>
            </a:r>
            <a:r>
              <a:rPr sz="1600" spc="-35" dirty="0">
                <a:latin typeface="Calibri"/>
                <a:cs typeface="Calibri"/>
              </a:rPr>
              <a:t>r</a:t>
            </a:r>
            <a:r>
              <a:rPr sz="1600" spc="-10" dirty="0">
                <a:latin typeface="Calibri"/>
                <a:cs typeface="Calibri"/>
              </a:rPr>
              <a:t>e</a:t>
            </a:r>
            <a:r>
              <a:rPr sz="1600" spc="-20" dirty="0">
                <a:latin typeface="Times New Roman"/>
                <a:cs typeface="Times New Roman"/>
              </a:rPr>
              <a:t> </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15" dirty="0">
                <a:latin typeface="Calibri"/>
                <a:cs typeface="Calibri"/>
              </a:rPr>
              <a:t>ju</a:t>
            </a:r>
            <a:r>
              <a:rPr sz="1600" spc="-20" dirty="0">
                <a:latin typeface="Calibri"/>
                <a:cs typeface="Calibri"/>
              </a:rPr>
              <a:t>s</a:t>
            </a:r>
            <a:r>
              <a:rPr sz="1600" spc="-10" dirty="0">
                <a:latin typeface="Calibri"/>
                <a:cs typeface="Calibri"/>
              </a:rPr>
              <a:t>t</a:t>
            </a:r>
            <a:r>
              <a:rPr sz="1600" spc="-40" dirty="0">
                <a:latin typeface="Times New Roman"/>
                <a:cs typeface="Times New Roman"/>
              </a:rPr>
              <a:t> </a:t>
            </a:r>
            <a:r>
              <a:rPr sz="1600" spc="-10" dirty="0">
                <a:latin typeface="Calibri"/>
                <a:cs typeface="Calibri"/>
              </a:rPr>
              <a:t>ab</a:t>
            </a:r>
            <a:r>
              <a:rPr sz="1600" spc="-15" dirty="0">
                <a:latin typeface="Calibri"/>
                <a:cs typeface="Calibri"/>
              </a:rPr>
              <a:t>ou</a:t>
            </a:r>
            <a:r>
              <a:rPr sz="1600" spc="-10" dirty="0">
                <a:latin typeface="Calibri"/>
                <a:cs typeface="Calibri"/>
              </a:rPr>
              <a:t>t</a:t>
            </a:r>
            <a:r>
              <a:rPr sz="1600" spc="-50" dirty="0">
                <a:latin typeface="Times New Roman"/>
                <a:cs typeface="Times New Roman"/>
              </a:rPr>
              <a:t> </a:t>
            </a:r>
            <a:r>
              <a:rPr sz="1600" spc="-10" dirty="0">
                <a:latin typeface="Calibri"/>
                <a:cs typeface="Calibri"/>
              </a:rPr>
              <a:t>a</a:t>
            </a:r>
            <a:r>
              <a:rPr sz="1600" spc="-30" dirty="0">
                <a:latin typeface="Calibri"/>
                <a:cs typeface="Calibri"/>
              </a:rPr>
              <a:t>n</a:t>
            </a:r>
            <a:r>
              <a:rPr sz="1600" spc="-10" dirty="0">
                <a:latin typeface="Calibri"/>
                <a:cs typeface="Calibri"/>
              </a:rPr>
              <a:t>y</a:t>
            </a:r>
            <a:r>
              <a:rPr sz="1600" spc="-40" dirty="0">
                <a:latin typeface="Times New Roman"/>
                <a:cs typeface="Times New Roman"/>
              </a:rPr>
              <a:t> </a:t>
            </a:r>
            <a:r>
              <a:rPr sz="1600" spc="-45" dirty="0">
                <a:latin typeface="Calibri"/>
                <a:cs typeface="Calibri"/>
              </a:rPr>
              <a:t>r</a:t>
            </a:r>
            <a:r>
              <a:rPr sz="1600" spc="-10" dirty="0">
                <a:latin typeface="Calibri"/>
                <a:cs typeface="Calibri"/>
              </a:rPr>
              <a:t>esou</a:t>
            </a:r>
            <a:r>
              <a:rPr sz="1600" spc="-45" dirty="0">
                <a:latin typeface="Calibri"/>
                <a:cs typeface="Calibri"/>
              </a:rPr>
              <a:t>r</a:t>
            </a:r>
            <a:r>
              <a:rPr sz="1600" spc="-10" dirty="0">
                <a:latin typeface="Calibri"/>
                <a:cs typeface="Calibri"/>
              </a:rPr>
              <a:t>ce</a:t>
            </a:r>
            <a:r>
              <a:rPr sz="1600" spc="10" dirty="0">
                <a:latin typeface="Times New Roman"/>
                <a:cs typeface="Times New Roman"/>
              </a:rPr>
              <a:t> </a:t>
            </a:r>
            <a:r>
              <a:rPr sz="1600" spc="-5" dirty="0">
                <a:latin typeface="Calibri"/>
                <a:cs typeface="Calibri"/>
              </a:rPr>
              <a:t>is</a:t>
            </a:r>
            <a:r>
              <a:rPr sz="1600" spc="-55" dirty="0">
                <a:latin typeface="Times New Roman"/>
                <a:cs typeface="Times New Roman"/>
              </a:rPr>
              <a:t> </a:t>
            </a:r>
            <a:r>
              <a:rPr sz="1600" spc="-15" dirty="0">
                <a:latin typeface="Calibri"/>
                <a:cs typeface="Calibri"/>
              </a:rPr>
              <a:t>sh</a:t>
            </a:r>
            <a:r>
              <a:rPr sz="1600" spc="-10" dirty="0">
                <a:latin typeface="Calibri"/>
                <a:cs typeface="Calibri"/>
              </a:rPr>
              <a:t>a</a:t>
            </a:r>
            <a:r>
              <a:rPr sz="1600" spc="-40" dirty="0">
                <a:latin typeface="Calibri"/>
                <a:cs typeface="Calibri"/>
              </a:rPr>
              <a:t>r</a:t>
            </a:r>
            <a:r>
              <a:rPr sz="1600" spc="-10" dirty="0">
                <a:latin typeface="Calibri"/>
                <a:cs typeface="Calibri"/>
              </a:rPr>
              <a:t>ed.</a:t>
            </a:r>
            <a:r>
              <a:rPr sz="1600" spc="-30" dirty="0">
                <a:latin typeface="Times New Roman"/>
                <a:cs typeface="Times New Roman"/>
              </a:rPr>
              <a:t> </a:t>
            </a:r>
            <a:r>
              <a:rPr sz="1600" spc="-15" dirty="0">
                <a:latin typeface="Calibri"/>
                <a:cs typeface="Calibri"/>
              </a:rPr>
              <a:t>T</a:t>
            </a:r>
            <a:r>
              <a:rPr sz="1600" spc="-10" dirty="0">
                <a:latin typeface="Calibri"/>
                <a:cs typeface="Calibri"/>
              </a:rPr>
              <a:t>he</a:t>
            </a:r>
            <a:r>
              <a:rPr sz="1600" spc="-40" dirty="0">
                <a:latin typeface="Times New Roman"/>
                <a:cs typeface="Times New Roman"/>
              </a:rPr>
              <a:t> </a:t>
            </a:r>
            <a:r>
              <a:rPr sz="1600" spc="-25" dirty="0">
                <a:latin typeface="Calibri"/>
                <a:cs typeface="Calibri"/>
              </a:rPr>
              <a:t>m</a:t>
            </a:r>
            <a:r>
              <a:rPr sz="1600" spc="-10" dirty="0">
                <a:latin typeface="Calibri"/>
                <a:cs typeface="Calibri"/>
              </a:rPr>
              <a:t>a</a:t>
            </a:r>
            <a:r>
              <a:rPr sz="1600" dirty="0">
                <a:latin typeface="Calibri"/>
                <a:cs typeface="Calibri"/>
              </a:rPr>
              <a:t>i</a:t>
            </a:r>
            <a:r>
              <a:rPr sz="1600" spc="-10" dirty="0">
                <a:latin typeface="Calibri"/>
                <a:cs typeface="Calibri"/>
              </a:rPr>
              <a:t>n</a:t>
            </a:r>
            <a:r>
              <a:rPr sz="1600" spc="-55"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a:t>
            </a:r>
            <a:r>
              <a:rPr sz="1600" spc="-20" dirty="0">
                <a:latin typeface="Calibri"/>
                <a:cs typeface="Calibri"/>
              </a:rPr>
              <a:t>e</a:t>
            </a:r>
            <a:r>
              <a:rPr sz="1600" spc="-10" dirty="0">
                <a:latin typeface="Calibri"/>
                <a:cs typeface="Calibri"/>
              </a:rPr>
              <a:t>s</a:t>
            </a:r>
            <a:r>
              <a:rPr sz="1600" spc="-5"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vided</a:t>
            </a:r>
            <a:r>
              <a:rPr sz="1600" spc="-20" dirty="0">
                <a:latin typeface="Times New Roman"/>
                <a:cs typeface="Times New Roman"/>
              </a:rPr>
              <a:t> </a:t>
            </a:r>
            <a:r>
              <a:rPr sz="1600" spc="-10" dirty="0">
                <a:latin typeface="Calibri"/>
                <a:cs typeface="Calibri"/>
              </a:rPr>
              <a:t>t</a:t>
            </a:r>
            <a:r>
              <a:rPr sz="1600" spc="-15" dirty="0">
                <a:latin typeface="Calibri"/>
                <a:cs typeface="Calibri"/>
              </a:rPr>
              <a:t>h</a:t>
            </a:r>
            <a:r>
              <a:rPr sz="1600" spc="-40" dirty="0">
                <a:latin typeface="Calibri"/>
                <a:cs typeface="Calibri"/>
              </a:rPr>
              <a:t>r</a:t>
            </a:r>
            <a:r>
              <a:rPr sz="1600" spc="-15" dirty="0">
                <a:latin typeface="Calibri"/>
                <a:cs typeface="Calibri"/>
              </a:rPr>
              <a:t>ou</a:t>
            </a:r>
            <a:r>
              <a:rPr sz="1600" spc="-10" dirty="0">
                <a:latin typeface="Calibri"/>
                <a:cs typeface="Calibri"/>
              </a:rPr>
              <a:t>gh</a:t>
            </a:r>
            <a:r>
              <a:rPr sz="1600" spc="-40" dirty="0">
                <a:latin typeface="Times New Roman"/>
                <a:cs typeface="Times New Roman"/>
              </a:rPr>
              <a:t> </a:t>
            </a:r>
            <a:r>
              <a:rPr sz="1600" spc="-15" dirty="0">
                <a:latin typeface="Calibri"/>
                <a:cs typeface="Calibri"/>
              </a:rPr>
              <a:t>u</a:t>
            </a:r>
            <a:r>
              <a:rPr sz="1600" spc="-5" dirty="0">
                <a:latin typeface="Calibri"/>
                <a:cs typeface="Calibri"/>
              </a:rPr>
              <a:t>tility</a:t>
            </a:r>
            <a:r>
              <a:rPr sz="1600" spc="-70" dirty="0">
                <a:latin typeface="Times New Roman"/>
                <a:cs typeface="Times New Roman"/>
              </a:rPr>
              <a:t> </a:t>
            </a:r>
            <a:r>
              <a:rPr sz="1600" spc="-10" dirty="0">
                <a:latin typeface="Calibri"/>
                <a:cs typeface="Calibri"/>
              </a:rPr>
              <a:t>grids</a:t>
            </a:r>
            <a:r>
              <a:rPr sz="1600" spc="-40" dirty="0">
                <a:latin typeface="Times New Roman"/>
                <a:cs typeface="Times New Roman"/>
              </a:rPr>
              <a:t> </a:t>
            </a:r>
            <a:r>
              <a:rPr sz="1600" spc="-10" dirty="0">
                <a:latin typeface="Calibri"/>
                <a:cs typeface="Calibri"/>
              </a:rPr>
              <a:t>a</a:t>
            </a:r>
            <a:r>
              <a:rPr sz="1600" spc="-35" dirty="0">
                <a:latin typeface="Calibri"/>
                <a:cs typeface="Calibri"/>
              </a:rPr>
              <a:t>r</a:t>
            </a:r>
            <a:r>
              <a:rPr sz="1600" spc="-10" dirty="0">
                <a:latin typeface="Calibri"/>
                <a:cs typeface="Calibri"/>
              </a:rPr>
              <a:t>e</a:t>
            </a:r>
            <a:r>
              <a:rPr sz="1600" spc="-35" dirty="0">
                <a:latin typeface="Times New Roman"/>
                <a:cs typeface="Times New Roman"/>
              </a:rPr>
              <a:t> </a:t>
            </a:r>
            <a:r>
              <a:rPr sz="1600" spc="-15" dirty="0">
                <a:latin typeface="Calibri"/>
                <a:cs typeface="Calibri"/>
              </a:rPr>
              <a:t>sof</a:t>
            </a:r>
            <a:r>
              <a:rPr sz="1600" spc="-5" dirty="0">
                <a:latin typeface="Calibri"/>
                <a:cs typeface="Calibri"/>
              </a:rPr>
              <a:t>t</a:t>
            </a:r>
            <a:r>
              <a:rPr sz="1600" spc="-30" dirty="0">
                <a:latin typeface="Calibri"/>
                <a:cs typeface="Calibri"/>
              </a:rPr>
              <a:t>w</a:t>
            </a:r>
            <a:r>
              <a:rPr sz="1600" spc="-10" dirty="0">
                <a:latin typeface="Calibri"/>
                <a:cs typeface="Calibri"/>
              </a:rPr>
              <a:t>a</a:t>
            </a:r>
            <a:r>
              <a:rPr sz="1600" spc="-35" dirty="0">
                <a:latin typeface="Calibri"/>
                <a:cs typeface="Calibri"/>
              </a:rPr>
              <a:t>r</a:t>
            </a:r>
            <a:r>
              <a:rPr sz="1600" spc="-10" dirty="0">
                <a:latin typeface="Calibri"/>
                <a:cs typeface="Calibri"/>
              </a:rPr>
              <a:t>e</a:t>
            </a:r>
            <a:r>
              <a:rPr sz="1600" spc="-20" dirty="0">
                <a:latin typeface="Times New Roman"/>
                <a:cs typeface="Times New Roman"/>
              </a:rPr>
              <a:t> </a:t>
            </a:r>
            <a:r>
              <a:rPr sz="1600" spc="-10" dirty="0">
                <a:latin typeface="Calibri"/>
                <a:cs typeface="Calibri"/>
              </a:rPr>
              <a:t>and</a:t>
            </a:r>
            <a:r>
              <a:rPr sz="1600" spc="-40" dirty="0">
                <a:latin typeface="Times New Roman"/>
                <a:cs typeface="Times New Roman"/>
              </a:rPr>
              <a:t> </a:t>
            </a:r>
            <a:r>
              <a:rPr sz="1600" spc="-15" dirty="0">
                <a:latin typeface="Calibri"/>
                <a:cs typeface="Calibri"/>
              </a:rPr>
              <a:t>spec</a:t>
            </a:r>
            <a:r>
              <a:rPr sz="1600" spc="-5" dirty="0">
                <a:latin typeface="Calibri"/>
                <a:cs typeface="Calibri"/>
              </a:rPr>
              <a:t>ial</a:t>
            </a:r>
            <a:r>
              <a:rPr sz="1600" spc="-20" dirty="0">
                <a:latin typeface="Times New Roman"/>
                <a:cs typeface="Times New Roman"/>
              </a:rPr>
              <a:t> </a:t>
            </a:r>
            <a:r>
              <a:rPr sz="1600" spc="-10" dirty="0">
                <a:latin typeface="Calibri"/>
                <a:cs typeface="Calibri"/>
              </a:rPr>
              <a:t>equi</a:t>
            </a:r>
            <a:r>
              <a:rPr sz="1600" spc="-15" dirty="0">
                <a:latin typeface="Calibri"/>
                <a:cs typeface="Calibri"/>
              </a:rPr>
              <a:t>pme</a:t>
            </a:r>
            <a:r>
              <a:rPr sz="1600" spc="-25" dirty="0">
                <a:latin typeface="Calibri"/>
                <a:cs typeface="Calibri"/>
              </a:rPr>
              <a:t>n</a:t>
            </a:r>
            <a:r>
              <a:rPr sz="1600" spc="-5" dirty="0">
                <a:latin typeface="Calibri"/>
                <a:cs typeface="Calibri"/>
              </a:rPr>
              <a:t>t.</a:t>
            </a:r>
            <a:r>
              <a:rPr sz="1600" spc="-40"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5" dirty="0">
                <a:latin typeface="Calibri"/>
                <a:cs typeface="Calibri"/>
              </a:rPr>
              <a:t>i</a:t>
            </a:r>
            <a:r>
              <a:rPr sz="1600" spc="-15" dirty="0">
                <a:latin typeface="Calibri"/>
                <a:cs typeface="Calibri"/>
              </a:rPr>
              <a:t>n</a:t>
            </a:r>
            <a:r>
              <a:rPr sz="1600" spc="-20" dirty="0">
                <a:latin typeface="Calibri"/>
                <a:cs typeface="Calibri"/>
              </a:rPr>
              <a:t>s</a:t>
            </a:r>
            <a:r>
              <a:rPr sz="1600" spc="-30" dirty="0">
                <a:latin typeface="Calibri"/>
                <a:cs typeface="Calibri"/>
              </a:rPr>
              <a:t>t</a:t>
            </a:r>
            <a:r>
              <a:rPr sz="1600" spc="-10" dirty="0">
                <a:latin typeface="Calibri"/>
                <a:cs typeface="Calibri"/>
              </a:rPr>
              <a:t>anc</a:t>
            </a:r>
            <a:r>
              <a:rPr sz="1600" spc="-20" dirty="0">
                <a:latin typeface="Calibri"/>
                <a:cs typeface="Calibri"/>
              </a:rPr>
              <a:t>e</a:t>
            </a:r>
            <a:r>
              <a:rPr sz="1600" spc="-5" dirty="0">
                <a:latin typeface="Calibri"/>
                <a:cs typeface="Calibri"/>
              </a:rPr>
              <a:t>,</a:t>
            </a:r>
            <a:r>
              <a:rPr sz="1600" spc="-40" dirty="0">
                <a:latin typeface="Times New Roman"/>
                <a:cs typeface="Times New Roman"/>
              </a:rPr>
              <a:t> </a:t>
            </a:r>
            <a:r>
              <a:rPr sz="1600" spc="-10" dirty="0">
                <a:latin typeface="Calibri"/>
                <a:cs typeface="Calibri"/>
              </a:rPr>
              <a:t>the</a:t>
            </a:r>
            <a:r>
              <a:rPr sz="1600" spc="-5" dirty="0">
                <a:latin typeface="Times New Roman"/>
                <a:cs typeface="Times New Roman"/>
              </a:rPr>
              <a:t> </a:t>
            </a:r>
            <a:r>
              <a:rPr sz="1600" spc="-10" dirty="0">
                <a:latin typeface="Calibri"/>
                <a:cs typeface="Calibri"/>
              </a:rPr>
              <a:t>ap</a:t>
            </a:r>
            <a:r>
              <a:rPr sz="1600" spc="-15" dirty="0">
                <a:latin typeface="Calibri"/>
                <a:cs typeface="Calibri"/>
              </a:rPr>
              <a:t>p</a:t>
            </a:r>
            <a:r>
              <a:rPr sz="1600" dirty="0">
                <a:latin typeface="Calibri"/>
                <a:cs typeface="Calibri"/>
              </a:rPr>
              <a:t>l</a:t>
            </a:r>
            <a:r>
              <a:rPr sz="1600" spc="-5" dirty="0">
                <a:latin typeface="Calibri"/>
                <a:cs typeface="Calibri"/>
              </a:rPr>
              <a:t>i</a:t>
            </a:r>
            <a:r>
              <a:rPr sz="1600" spc="-25" dirty="0">
                <a:latin typeface="Calibri"/>
                <a:cs typeface="Calibri"/>
              </a:rPr>
              <a:t>c</a:t>
            </a:r>
            <a:r>
              <a:rPr sz="1600" spc="-20" dirty="0">
                <a:latin typeface="Calibri"/>
                <a:cs typeface="Calibri"/>
              </a:rPr>
              <a:t>a</a:t>
            </a:r>
            <a:r>
              <a:rPr sz="1600" spc="-10" dirty="0">
                <a:latin typeface="Calibri"/>
                <a:cs typeface="Calibri"/>
              </a:rPr>
              <a:t>t</a:t>
            </a:r>
            <a:r>
              <a:rPr sz="1600" spc="-15" dirty="0">
                <a:latin typeface="Calibri"/>
                <a:cs typeface="Calibri"/>
              </a:rPr>
              <a:t>ion</a:t>
            </a:r>
            <a:r>
              <a:rPr sz="1600" spc="-10" dirty="0">
                <a:latin typeface="Calibri"/>
                <a:cs typeface="Calibri"/>
              </a:rPr>
              <a:t>s</a:t>
            </a:r>
            <a:r>
              <a:rPr sz="1600" spc="-65" dirty="0">
                <a:latin typeface="Times New Roman"/>
                <a:cs typeface="Times New Roman"/>
              </a:rPr>
              <a:t> </a:t>
            </a:r>
            <a:r>
              <a:rPr sz="1600" spc="-25" dirty="0">
                <a:latin typeface="Calibri"/>
                <a:cs typeface="Calibri"/>
              </a:rPr>
              <a:t>c</a:t>
            </a:r>
            <a:r>
              <a:rPr sz="1600" spc="-10" dirty="0">
                <a:latin typeface="Calibri"/>
                <a:cs typeface="Calibri"/>
              </a:rPr>
              <a:t>an</a:t>
            </a:r>
            <a:r>
              <a:rPr sz="1600" spc="-40" dirty="0">
                <a:latin typeface="Times New Roman"/>
                <a:cs typeface="Times New Roman"/>
              </a:rPr>
              <a:t> </a:t>
            </a:r>
            <a:r>
              <a:rPr sz="1600" spc="-15" dirty="0">
                <a:latin typeface="Calibri"/>
                <a:cs typeface="Calibri"/>
              </a:rPr>
              <a:t>b</a:t>
            </a:r>
            <a:r>
              <a:rPr sz="1600" spc="-10" dirty="0">
                <a:latin typeface="Calibri"/>
                <a:cs typeface="Calibri"/>
              </a:rPr>
              <a:t>e</a:t>
            </a:r>
            <a:r>
              <a:rPr sz="1600" spc="-40" dirty="0">
                <a:latin typeface="Times New Roman"/>
                <a:cs typeface="Times New Roman"/>
              </a:rPr>
              <a:t> </a:t>
            </a:r>
            <a:r>
              <a:rPr sz="1600" spc="-20" dirty="0">
                <a:latin typeface="Calibri"/>
                <a:cs typeface="Calibri"/>
              </a:rPr>
              <a:t>r</a:t>
            </a:r>
            <a:r>
              <a:rPr sz="1600" spc="-15" dirty="0">
                <a:latin typeface="Calibri"/>
                <a:cs typeface="Calibri"/>
              </a:rPr>
              <a:t>u</a:t>
            </a:r>
            <a:r>
              <a:rPr sz="1600" spc="-10" dirty="0">
                <a:latin typeface="Calibri"/>
                <a:cs typeface="Calibri"/>
              </a:rPr>
              <a:t>n</a:t>
            </a:r>
            <a:r>
              <a:rPr sz="1600" spc="-25"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5" dirty="0">
                <a:latin typeface="Calibri"/>
                <a:cs typeface="Calibri"/>
              </a:rPr>
              <a:t>on</a:t>
            </a:r>
            <a:r>
              <a:rPr sz="1600" spc="-10" dirty="0">
                <a:latin typeface="Calibri"/>
                <a:cs typeface="Calibri"/>
              </a:rPr>
              <a:t>e</a:t>
            </a:r>
            <a:r>
              <a:rPr sz="1600" spc="-30" dirty="0">
                <a:latin typeface="Times New Roman"/>
                <a:cs typeface="Times New Roman"/>
              </a:rPr>
              <a:t> </a:t>
            </a:r>
            <a:r>
              <a:rPr sz="1600" spc="-10" dirty="0">
                <a:latin typeface="Calibri"/>
                <a:cs typeface="Calibri"/>
              </a:rPr>
              <a:t>machine</a:t>
            </a:r>
            <a:r>
              <a:rPr sz="1600" spc="-40" dirty="0">
                <a:latin typeface="Times New Roman"/>
                <a:cs typeface="Times New Roman"/>
              </a:rPr>
              <a:t> </a:t>
            </a:r>
            <a:r>
              <a:rPr sz="1600" spc="-10" dirty="0">
                <a:latin typeface="Calibri"/>
                <a:cs typeface="Calibri"/>
              </a:rPr>
              <a:t>and</a:t>
            </a:r>
            <a:r>
              <a:rPr sz="1600" spc="-50" dirty="0">
                <a:latin typeface="Times New Roman"/>
                <a:cs typeface="Times New Roman"/>
              </a:rPr>
              <a:t> </a:t>
            </a:r>
            <a:r>
              <a:rPr sz="1600" spc="-10" dirty="0">
                <a:latin typeface="Calibri"/>
                <a:cs typeface="Calibri"/>
              </a:rPr>
              <a:t>a</a:t>
            </a:r>
            <a:r>
              <a:rPr sz="1600" dirty="0">
                <a:latin typeface="Calibri"/>
                <a:cs typeface="Calibri"/>
              </a:rPr>
              <a:t>l</a:t>
            </a:r>
            <a:r>
              <a:rPr sz="1600" spc="-5" dirty="0">
                <a:latin typeface="Calibri"/>
                <a:cs typeface="Calibri"/>
              </a:rPr>
              <a:t>l</a:t>
            </a:r>
            <a:r>
              <a:rPr sz="1600" spc="-6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5" dirty="0">
                <a:latin typeface="Calibri"/>
                <a:cs typeface="Calibri"/>
              </a:rPr>
              <a:t>use</a:t>
            </a:r>
            <a:r>
              <a:rPr sz="1600" spc="-40" dirty="0">
                <a:latin typeface="Calibri"/>
                <a:cs typeface="Calibri"/>
              </a:rPr>
              <a:t>r</a:t>
            </a:r>
            <a:r>
              <a:rPr sz="1600" spc="-10" dirty="0">
                <a:latin typeface="Calibri"/>
                <a:cs typeface="Calibri"/>
              </a:rPr>
              <a:t>s</a:t>
            </a:r>
            <a:r>
              <a:rPr sz="1600" spc="-30" dirty="0">
                <a:latin typeface="Times New Roman"/>
                <a:cs typeface="Times New Roman"/>
              </a:rPr>
              <a:t> </a:t>
            </a:r>
            <a:r>
              <a:rPr sz="1600" spc="-25" dirty="0">
                <a:latin typeface="Calibri"/>
                <a:cs typeface="Calibri"/>
              </a:rPr>
              <a:t>c</a:t>
            </a:r>
            <a:r>
              <a:rPr sz="1600" spc="-10" dirty="0">
                <a:latin typeface="Calibri"/>
                <a:cs typeface="Calibri"/>
              </a:rPr>
              <a:t>an</a:t>
            </a:r>
            <a:r>
              <a:rPr sz="1600" spc="-40" dirty="0">
                <a:latin typeface="Times New Roman"/>
                <a:cs typeface="Times New Roman"/>
              </a:rPr>
              <a:t> </a:t>
            </a:r>
            <a:r>
              <a:rPr sz="1600" spc="-15" dirty="0">
                <a:latin typeface="Calibri"/>
                <a:cs typeface="Calibri"/>
              </a:rPr>
              <a:t>sen</a:t>
            </a:r>
            <a:r>
              <a:rPr sz="1600" spc="-10" dirty="0">
                <a:latin typeface="Calibri"/>
                <a:cs typeface="Calibri"/>
              </a:rPr>
              <a:t>d</a:t>
            </a:r>
            <a:r>
              <a:rPr sz="1600" spc="-30" dirty="0">
                <a:latin typeface="Times New Roman"/>
                <a:cs typeface="Times New Roman"/>
              </a:rPr>
              <a:t> </a:t>
            </a:r>
            <a:r>
              <a:rPr sz="1600" spc="-10" dirty="0">
                <a:latin typeface="Calibri"/>
                <a:cs typeface="Calibri"/>
              </a:rPr>
              <a:t>t</a:t>
            </a:r>
            <a:r>
              <a:rPr sz="1600" spc="-15" dirty="0">
                <a:latin typeface="Calibri"/>
                <a:cs typeface="Calibri"/>
              </a:rPr>
              <a:t>he</a:t>
            </a:r>
            <a:r>
              <a:rPr sz="1600" spc="-5" dirty="0">
                <a:latin typeface="Calibri"/>
                <a:cs typeface="Calibri"/>
              </a:rPr>
              <a:t>ir</a:t>
            </a:r>
            <a:r>
              <a:rPr sz="1600" spc="-4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20" dirty="0">
                <a:latin typeface="Calibri"/>
                <a:cs typeface="Calibri"/>
              </a:rPr>
              <a:t>t</a:t>
            </a:r>
            <a:r>
              <a:rPr sz="1600" spc="-10" dirty="0">
                <a:latin typeface="Calibri"/>
                <a:cs typeface="Calibri"/>
              </a:rPr>
              <a:t>o</a:t>
            </a:r>
            <a:r>
              <a:rPr sz="1600" spc="-35" dirty="0">
                <a:latin typeface="Times New Roman"/>
                <a:cs typeface="Times New Roman"/>
              </a:rPr>
              <a:t> </a:t>
            </a:r>
            <a:r>
              <a:rPr sz="1600" spc="-15" dirty="0">
                <a:latin typeface="Calibri"/>
                <a:cs typeface="Calibri"/>
              </a:rPr>
              <a:t>b</a:t>
            </a:r>
            <a:r>
              <a:rPr sz="1600" spc="-10" dirty="0">
                <a:latin typeface="Calibri"/>
                <a:cs typeface="Calibri"/>
              </a:rPr>
              <a:t>e</a:t>
            </a:r>
            <a:r>
              <a:rPr sz="1600" spc="-40"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ocessed</a:t>
            </a:r>
            <a:r>
              <a:rPr sz="1600" spc="-10" dirty="0">
                <a:latin typeface="Times New Roman"/>
                <a:cs typeface="Times New Roman"/>
              </a:rPr>
              <a:t> </a:t>
            </a:r>
            <a:r>
              <a:rPr sz="1600" spc="-20" dirty="0">
                <a:latin typeface="Calibri"/>
                <a:cs typeface="Calibri"/>
              </a:rPr>
              <a:t>t</a:t>
            </a:r>
            <a:r>
              <a:rPr sz="1600" spc="-10" dirty="0">
                <a:latin typeface="Calibri"/>
                <a:cs typeface="Calibri"/>
              </a:rPr>
              <a:t>o</a:t>
            </a:r>
            <a:r>
              <a:rPr sz="1600" spc="-35" dirty="0">
                <a:latin typeface="Times New Roman"/>
                <a:cs typeface="Times New Roman"/>
              </a:rPr>
              <a:t> </a:t>
            </a:r>
            <a:r>
              <a:rPr sz="1600" spc="-10" dirty="0">
                <a:latin typeface="Calibri"/>
                <a:cs typeface="Calibri"/>
              </a:rPr>
              <a:t>t</a:t>
            </a:r>
            <a:r>
              <a:rPr sz="1600" spc="-15" dirty="0">
                <a:latin typeface="Calibri"/>
                <a:cs typeface="Calibri"/>
              </a:rPr>
              <a:t>h</a:t>
            </a:r>
            <a:r>
              <a:rPr sz="1600" spc="-20" dirty="0">
                <a:latin typeface="Calibri"/>
                <a:cs typeface="Calibri"/>
              </a:rPr>
              <a:t>a</a:t>
            </a:r>
            <a:r>
              <a:rPr sz="1600" spc="-10" dirty="0">
                <a:latin typeface="Calibri"/>
                <a:cs typeface="Calibri"/>
              </a:rPr>
              <a:t>t</a:t>
            </a:r>
            <a:r>
              <a:rPr sz="1600" spc="-60" dirty="0">
                <a:latin typeface="Times New Roman"/>
                <a:cs typeface="Times New Roman"/>
              </a:rPr>
              <a:t> </a:t>
            </a:r>
            <a:r>
              <a:rPr sz="1600" spc="-10" dirty="0">
                <a:latin typeface="Calibri"/>
                <a:cs typeface="Calibri"/>
              </a:rPr>
              <a:t>machine</a:t>
            </a:r>
            <a:r>
              <a:rPr sz="1600" spc="-40" dirty="0">
                <a:latin typeface="Times New Roman"/>
                <a:cs typeface="Times New Roman"/>
              </a:rPr>
              <a:t> </a:t>
            </a:r>
            <a:r>
              <a:rPr sz="1600" spc="-10" dirty="0">
                <a:latin typeface="Calibri"/>
                <a:cs typeface="Calibri"/>
              </a:rPr>
              <a:t>and</a:t>
            </a:r>
            <a:r>
              <a:rPr sz="1600" spc="-50" dirty="0">
                <a:latin typeface="Times New Roman"/>
                <a:cs typeface="Times New Roman"/>
              </a:rPr>
              <a:t> </a:t>
            </a:r>
            <a:r>
              <a:rPr sz="1600" spc="-40" dirty="0">
                <a:latin typeface="Calibri"/>
                <a:cs typeface="Calibri"/>
              </a:rPr>
              <a:t>r</a:t>
            </a:r>
            <a:r>
              <a:rPr sz="1600" spc="-10" dirty="0">
                <a:latin typeface="Calibri"/>
                <a:cs typeface="Calibri"/>
              </a:rPr>
              <a:t>e</a:t>
            </a:r>
            <a:r>
              <a:rPr sz="1600" spc="-20" dirty="0">
                <a:latin typeface="Calibri"/>
                <a:cs typeface="Calibri"/>
              </a:rPr>
              <a:t>c</a:t>
            </a:r>
            <a:r>
              <a:rPr sz="1600" spc="-10" dirty="0">
                <a:latin typeface="Calibri"/>
                <a:cs typeface="Calibri"/>
              </a:rPr>
              <a:t>ei</a:t>
            </a:r>
            <a:r>
              <a:rPr sz="1600" spc="-25" dirty="0">
                <a:latin typeface="Calibri"/>
                <a:cs typeface="Calibri"/>
              </a:rPr>
              <a:t>v</a:t>
            </a:r>
            <a:r>
              <a:rPr sz="1600" spc="-10" dirty="0">
                <a:latin typeface="Calibri"/>
                <a:cs typeface="Calibri"/>
              </a:rPr>
              <a:t>e</a:t>
            </a:r>
            <a:r>
              <a:rPr sz="1600" spc="-1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40" dirty="0">
                <a:latin typeface="Calibri"/>
                <a:cs typeface="Calibri"/>
              </a:rPr>
              <a:t>r</a:t>
            </a:r>
            <a:r>
              <a:rPr sz="1600" spc="-10" dirty="0">
                <a:latin typeface="Calibri"/>
                <a:cs typeface="Calibri"/>
              </a:rPr>
              <a:t>esult</a:t>
            </a:r>
            <a:r>
              <a:rPr sz="1600" spc="-25" dirty="0">
                <a:latin typeface="Times New Roman"/>
                <a:cs typeface="Times New Roman"/>
              </a:rPr>
              <a:t> </a:t>
            </a:r>
            <a:r>
              <a:rPr sz="1600" spc="-15" dirty="0">
                <a:latin typeface="Calibri"/>
                <a:cs typeface="Calibri"/>
              </a:rPr>
              <a:t>b</a:t>
            </a:r>
            <a:r>
              <a:rPr sz="1600" spc="-10" dirty="0">
                <a:latin typeface="Calibri"/>
                <a:cs typeface="Calibri"/>
              </a:rPr>
              <a:t>ac</a:t>
            </a:r>
            <a:r>
              <a:rPr sz="1600" spc="-20" dirty="0">
                <a:latin typeface="Calibri"/>
                <a:cs typeface="Calibri"/>
              </a:rPr>
              <a:t>k</a:t>
            </a:r>
            <a:r>
              <a:rPr sz="1600" spc="-5" dirty="0">
                <a:latin typeface="Calibri"/>
                <a:cs typeface="Calibri"/>
              </a:rPr>
              <a:t>.</a:t>
            </a:r>
            <a:endParaRPr sz="16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902" rIns="0" bIns="0" rtlCol="0">
            <a:spAutoFit/>
          </a:bodyPr>
          <a:lstStyle/>
          <a:p>
            <a:pPr marL="2733675">
              <a:lnSpc>
                <a:spcPct val="100000"/>
              </a:lnSpc>
            </a:pPr>
            <a:r>
              <a:rPr sz="3200" b="0" dirty="0">
                <a:solidFill>
                  <a:srgbClr val="000000"/>
                </a:solidFill>
                <a:latin typeface="Calibri"/>
                <a:cs typeface="Calibri"/>
              </a:rPr>
              <a:t>Gr</a:t>
            </a:r>
            <a:r>
              <a:rPr sz="3200" b="0" spc="-15" dirty="0">
                <a:solidFill>
                  <a:srgbClr val="000000"/>
                </a:solidFill>
                <a:latin typeface="Calibri"/>
                <a:cs typeface="Calibri"/>
              </a:rPr>
              <a:t>i</a:t>
            </a:r>
            <a:r>
              <a:rPr sz="3200" b="0" dirty="0">
                <a:solidFill>
                  <a:srgbClr val="000000"/>
                </a:solidFill>
                <a:latin typeface="Calibri"/>
                <a:cs typeface="Calibri"/>
              </a:rPr>
              <a:t>d</a:t>
            </a:r>
            <a:r>
              <a:rPr sz="3200" b="0" spc="-65" dirty="0">
                <a:solidFill>
                  <a:srgbClr val="000000"/>
                </a:solidFill>
                <a:latin typeface="Times New Roman"/>
                <a:cs typeface="Times New Roman"/>
              </a:rPr>
              <a:t> </a:t>
            </a:r>
            <a:r>
              <a:rPr sz="3200" b="0" spc="-5" dirty="0">
                <a:solidFill>
                  <a:srgbClr val="000000"/>
                </a:solidFill>
                <a:latin typeface="Calibri"/>
                <a:cs typeface="Calibri"/>
              </a:rPr>
              <a:t>Compone</a:t>
            </a:r>
            <a:r>
              <a:rPr sz="3200" b="0" spc="-35" dirty="0">
                <a:solidFill>
                  <a:srgbClr val="000000"/>
                </a:solidFill>
                <a:latin typeface="Calibri"/>
                <a:cs typeface="Calibri"/>
              </a:rPr>
              <a:t>n</a:t>
            </a:r>
            <a:r>
              <a:rPr sz="3200" b="0" dirty="0">
                <a:solidFill>
                  <a:srgbClr val="000000"/>
                </a:solidFill>
                <a:latin typeface="Calibri"/>
                <a:cs typeface="Calibri"/>
              </a:rPr>
              <a:t>ts</a:t>
            </a:r>
            <a:endParaRPr sz="3200">
              <a:latin typeface="Calibri"/>
              <a:cs typeface="Calibri"/>
            </a:endParaRPr>
          </a:p>
        </p:txBody>
      </p:sp>
      <p:sp>
        <p:nvSpPr>
          <p:cNvPr id="3" name="object 3"/>
          <p:cNvSpPr/>
          <p:nvPr/>
        </p:nvSpPr>
        <p:spPr>
          <a:xfrm>
            <a:off x="568552" y="895350"/>
            <a:ext cx="8302995" cy="33909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14</a:t>
            </a:r>
          </a:p>
        </p:txBody>
      </p:sp>
      <p:sp>
        <p:nvSpPr>
          <p:cNvPr id="6" name="object 6"/>
          <p:cNvSpPr txBox="1"/>
          <p:nvPr/>
        </p:nvSpPr>
        <p:spPr>
          <a:xfrm>
            <a:off x="597210" y="4836738"/>
            <a:ext cx="6901815" cy="203835"/>
          </a:xfrm>
          <a:prstGeom prst="rect">
            <a:avLst/>
          </a:prstGeom>
        </p:spPr>
        <p:txBody>
          <a:bodyPr vert="horz" wrap="square" lIns="0" tIns="0" rIns="0" bIns="0" rtlCol="0">
            <a:spAutoFit/>
          </a:bodyPr>
          <a:lstStyle/>
          <a:p>
            <a:pPr marL="12700">
              <a:lnSpc>
                <a:spcPct val="100000"/>
              </a:lnSpc>
            </a:pPr>
            <a:r>
              <a:rPr sz="1400" spc="-95" dirty="0">
                <a:latin typeface="Calibri"/>
                <a:cs typeface="Calibri"/>
              </a:rPr>
              <a:t>So</a:t>
            </a:r>
            <a:r>
              <a:rPr sz="1400" spc="-105" dirty="0">
                <a:latin typeface="Calibri"/>
                <a:cs typeface="Calibri"/>
              </a:rPr>
              <a:t>u</a:t>
            </a:r>
            <a:r>
              <a:rPr sz="1400" spc="-120" dirty="0">
                <a:latin typeface="Calibri"/>
                <a:cs typeface="Calibri"/>
              </a:rPr>
              <a:t>r</a:t>
            </a:r>
            <a:r>
              <a:rPr sz="1400" spc="-105" dirty="0">
                <a:latin typeface="Calibri"/>
                <a:cs typeface="Calibri"/>
              </a:rPr>
              <a:t>c</a:t>
            </a:r>
            <a:r>
              <a:rPr sz="1400" spc="-100" dirty="0">
                <a:latin typeface="Calibri"/>
                <a:cs typeface="Calibri"/>
              </a:rPr>
              <a:t>e</a:t>
            </a:r>
            <a:r>
              <a:rPr sz="1400" spc="80" dirty="0">
                <a:latin typeface="Calibri"/>
                <a:cs typeface="Calibri"/>
              </a:rPr>
              <a:t>:</a:t>
            </a:r>
            <a:r>
              <a:rPr sz="1400" spc="-120" dirty="0">
                <a:latin typeface="Calibri"/>
                <a:cs typeface="Calibri"/>
              </a:rPr>
              <a:t>K</a:t>
            </a:r>
            <a:r>
              <a:rPr sz="1400" spc="-100" dirty="0">
                <a:latin typeface="Calibri"/>
                <a:cs typeface="Calibri"/>
              </a:rPr>
              <a:t>aja</a:t>
            </a:r>
            <a:r>
              <a:rPr sz="1400" spc="-95" dirty="0">
                <a:latin typeface="Calibri"/>
                <a:cs typeface="Calibri"/>
              </a:rPr>
              <a:t>r</a:t>
            </a:r>
            <a:r>
              <a:rPr sz="1400" spc="85" dirty="0">
                <a:latin typeface="Calibri"/>
                <a:cs typeface="Calibri"/>
              </a:rPr>
              <a:t>i</a:t>
            </a:r>
            <a:r>
              <a:rPr sz="1400" spc="-100" dirty="0">
                <a:latin typeface="Calibri"/>
                <a:cs typeface="Calibri"/>
              </a:rPr>
              <a:t>Ma</a:t>
            </a:r>
            <a:r>
              <a:rPr sz="1400" spc="-114" dirty="0">
                <a:latin typeface="Calibri"/>
                <a:cs typeface="Calibri"/>
              </a:rPr>
              <a:t>z</a:t>
            </a:r>
            <a:r>
              <a:rPr sz="1400" spc="-105" dirty="0">
                <a:latin typeface="Calibri"/>
                <a:cs typeface="Calibri"/>
              </a:rPr>
              <a:t>umd</a:t>
            </a:r>
            <a:r>
              <a:rPr sz="1400" spc="-100" dirty="0">
                <a:latin typeface="Calibri"/>
                <a:cs typeface="Calibri"/>
              </a:rPr>
              <a:t>a</a:t>
            </a:r>
            <a:r>
              <a:rPr sz="1400" dirty="0">
                <a:latin typeface="Calibri"/>
                <a:cs typeface="Calibri"/>
              </a:rPr>
              <a:t>r</a:t>
            </a:r>
            <a:r>
              <a:rPr sz="1400" spc="-35" dirty="0">
                <a:latin typeface="Times New Roman"/>
                <a:cs typeface="Times New Roman"/>
              </a:rPr>
              <a:t> </a:t>
            </a:r>
            <a:r>
              <a:rPr sz="1400" spc="-120" dirty="0">
                <a:latin typeface="Calibri"/>
                <a:cs typeface="Calibri"/>
              </a:rPr>
              <a:t>“</a:t>
            </a:r>
            <a:r>
              <a:rPr sz="1400" spc="-95" dirty="0">
                <a:latin typeface="Calibri"/>
                <a:cs typeface="Calibri"/>
              </a:rPr>
              <a:t>G</a:t>
            </a:r>
            <a:r>
              <a:rPr sz="1400" spc="-90" dirty="0">
                <a:latin typeface="Calibri"/>
                <a:cs typeface="Calibri"/>
              </a:rPr>
              <a:t>R</a:t>
            </a:r>
            <a:r>
              <a:rPr sz="1400" spc="-105" dirty="0">
                <a:latin typeface="Calibri"/>
                <a:cs typeface="Calibri"/>
              </a:rPr>
              <a:t>I</a:t>
            </a:r>
            <a:r>
              <a:rPr sz="1400" spc="-95" dirty="0">
                <a:latin typeface="Calibri"/>
                <a:cs typeface="Calibri"/>
              </a:rPr>
              <a:t>D</a:t>
            </a:r>
            <a:r>
              <a:rPr sz="1400" spc="90" dirty="0">
                <a:latin typeface="Calibri"/>
                <a:cs typeface="Calibri"/>
              </a:rPr>
              <a:t>:</a:t>
            </a:r>
            <a:r>
              <a:rPr sz="1400" spc="-100" dirty="0">
                <a:latin typeface="Calibri"/>
                <a:cs typeface="Calibri"/>
              </a:rPr>
              <a:t>C</a:t>
            </a:r>
            <a:r>
              <a:rPr sz="1400" spc="-95" dirty="0">
                <a:latin typeface="Calibri"/>
                <a:cs typeface="Calibri"/>
              </a:rPr>
              <a:t>o</a:t>
            </a:r>
            <a:r>
              <a:rPr sz="1400" spc="-105" dirty="0">
                <a:latin typeface="Calibri"/>
                <a:cs typeface="Calibri"/>
              </a:rPr>
              <a:t>mpu</a:t>
            </a:r>
            <a:r>
              <a:rPr sz="1400" spc="-100" dirty="0">
                <a:latin typeface="Calibri"/>
                <a:cs typeface="Calibri"/>
              </a:rPr>
              <a:t>t</a:t>
            </a:r>
            <a:r>
              <a:rPr sz="1400" spc="-95" dirty="0">
                <a:latin typeface="Calibri"/>
                <a:cs typeface="Calibri"/>
              </a:rPr>
              <a:t>i</a:t>
            </a:r>
            <a:r>
              <a:rPr sz="1400" spc="-105" dirty="0">
                <a:latin typeface="Calibri"/>
                <a:cs typeface="Calibri"/>
              </a:rPr>
              <a:t>n</a:t>
            </a:r>
            <a:r>
              <a:rPr sz="1400" spc="95" dirty="0">
                <a:latin typeface="Calibri"/>
                <a:cs typeface="Calibri"/>
              </a:rPr>
              <a:t>g</a:t>
            </a:r>
            <a:r>
              <a:rPr sz="1400" spc="-100" dirty="0">
                <a:latin typeface="Calibri"/>
                <a:cs typeface="Calibri"/>
              </a:rPr>
              <a:t>W</a:t>
            </a:r>
            <a:r>
              <a:rPr sz="1400" spc="-95" dirty="0">
                <a:latin typeface="Calibri"/>
                <a:cs typeface="Calibri"/>
              </a:rPr>
              <a:t>i</a:t>
            </a:r>
            <a:r>
              <a:rPr sz="1400" spc="-100" dirty="0">
                <a:latin typeface="Calibri"/>
                <a:cs typeface="Calibri"/>
              </a:rPr>
              <a:t>t</a:t>
            </a:r>
            <a:r>
              <a:rPr sz="1400" spc="-105" dirty="0">
                <a:latin typeface="Calibri"/>
                <a:cs typeface="Calibri"/>
              </a:rPr>
              <a:t>h</a:t>
            </a:r>
            <a:r>
              <a:rPr sz="1400" spc="-95" dirty="0">
                <a:latin typeface="Calibri"/>
                <a:cs typeface="Calibri"/>
              </a:rPr>
              <a:t>o</a:t>
            </a:r>
            <a:r>
              <a:rPr sz="1400" spc="-105" dirty="0">
                <a:latin typeface="Calibri"/>
                <a:cs typeface="Calibri"/>
              </a:rPr>
              <a:t>u</a:t>
            </a:r>
            <a:r>
              <a:rPr sz="1400" spc="105" dirty="0">
                <a:latin typeface="Calibri"/>
                <a:cs typeface="Calibri"/>
              </a:rPr>
              <a:t>t</a:t>
            </a:r>
            <a:r>
              <a:rPr sz="1400" spc="-95" dirty="0">
                <a:latin typeface="Calibri"/>
                <a:cs typeface="Calibri"/>
              </a:rPr>
              <a:t>Bo</a:t>
            </a:r>
            <a:r>
              <a:rPr sz="1400" spc="-120" dirty="0">
                <a:latin typeface="Calibri"/>
                <a:cs typeface="Calibri"/>
              </a:rPr>
              <a:t>r</a:t>
            </a:r>
            <a:r>
              <a:rPr sz="1400" spc="-105" dirty="0">
                <a:latin typeface="Calibri"/>
                <a:cs typeface="Calibri"/>
              </a:rPr>
              <a:t>d</a:t>
            </a:r>
            <a:r>
              <a:rPr sz="1400" spc="-100" dirty="0">
                <a:latin typeface="Calibri"/>
                <a:cs typeface="Calibri"/>
              </a:rPr>
              <a:t>e</a:t>
            </a:r>
            <a:r>
              <a:rPr sz="1400" spc="-120" dirty="0">
                <a:latin typeface="Calibri"/>
                <a:cs typeface="Calibri"/>
              </a:rPr>
              <a:t>r</a:t>
            </a:r>
            <a:r>
              <a:rPr sz="1400" spc="-95" dirty="0">
                <a:latin typeface="Calibri"/>
                <a:cs typeface="Calibri"/>
              </a:rPr>
              <a:t>s</a:t>
            </a:r>
            <a:r>
              <a:rPr sz="1400" dirty="0">
                <a:latin typeface="Calibri"/>
                <a:cs typeface="Calibri"/>
              </a:rPr>
              <a:t>”</a:t>
            </a:r>
            <a:r>
              <a:rPr sz="1400" spc="-20" dirty="0">
                <a:latin typeface="Calibri"/>
                <a:cs typeface="Calibri"/>
              </a:rPr>
              <a:t> </a:t>
            </a:r>
            <a:r>
              <a:rPr sz="1400" spc="-100" dirty="0">
                <a:latin typeface="Calibri"/>
                <a:cs typeface="Calibri"/>
              </a:rPr>
              <a:t>De</a:t>
            </a:r>
            <a:r>
              <a:rPr sz="1400" spc="-105" dirty="0">
                <a:latin typeface="Calibri"/>
                <a:cs typeface="Calibri"/>
              </a:rPr>
              <a:t>p</a:t>
            </a:r>
            <a:r>
              <a:rPr sz="1400" spc="-100" dirty="0">
                <a:latin typeface="Calibri"/>
                <a:cs typeface="Calibri"/>
              </a:rPr>
              <a:t>a</a:t>
            </a:r>
            <a:r>
              <a:rPr sz="1400" spc="-95" dirty="0">
                <a:latin typeface="Calibri"/>
                <a:cs typeface="Calibri"/>
              </a:rPr>
              <a:t>r</a:t>
            </a:r>
            <a:r>
              <a:rPr sz="1400" spc="-100" dirty="0">
                <a:latin typeface="Calibri"/>
                <a:cs typeface="Calibri"/>
              </a:rPr>
              <a:t>t</a:t>
            </a:r>
            <a:r>
              <a:rPr sz="1400" spc="-105" dirty="0">
                <a:latin typeface="Calibri"/>
                <a:cs typeface="Calibri"/>
              </a:rPr>
              <a:t>m</a:t>
            </a:r>
            <a:r>
              <a:rPr sz="1400" spc="-100" dirty="0">
                <a:latin typeface="Calibri"/>
                <a:cs typeface="Calibri"/>
              </a:rPr>
              <a:t>e</a:t>
            </a:r>
            <a:r>
              <a:rPr sz="1400" spc="-114" dirty="0">
                <a:latin typeface="Calibri"/>
                <a:cs typeface="Calibri"/>
              </a:rPr>
              <a:t>n</a:t>
            </a:r>
            <a:r>
              <a:rPr sz="1400" spc="95" dirty="0">
                <a:latin typeface="Calibri"/>
                <a:cs typeface="Calibri"/>
              </a:rPr>
              <a:t>t</a:t>
            </a:r>
            <a:r>
              <a:rPr sz="1400" spc="-95" dirty="0">
                <a:latin typeface="Calibri"/>
                <a:cs typeface="Calibri"/>
              </a:rPr>
              <a:t>o</a:t>
            </a:r>
            <a:r>
              <a:rPr sz="1400" spc="95" dirty="0">
                <a:latin typeface="Calibri"/>
                <a:cs typeface="Calibri"/>
              </a:rPr>
              <a:t>f</a:t>
            </a:r>
            <a:r>
              <a:rPr sz="1400" spc="-95" dirty="0">
                <a:latin typeface="Calibri"/>
                <a:cs typeface="Calibri"/>
              </a:rPr>
              <a:t>Hi</a:t>
            </a:r>
            <a:r>
              <a:rPr sz="1400" spc="-100" dirty="0">
                <a:latin typeface="Calibri"/>
                <a:cs typeface="Calibri"/>
              </a:rPr>
              <a:t>g</a:t>
            </a:r>
            <a:r>
              <a:rPr sz="1400" spc="100" dirty="0">
                <a:latin typeface="Calibri"/>
                <a:cs typeface="Calibri"/>
              </a:rPr>
              <a:t>h</a:t>
            </a:r>
            <a:r>
              <a:rPr sz="1400" spc="-100" dirty="0">
                <a:latin typeface="Calibri"/>
                <a:cs typeface="Calibri"/>
              </a:rPr>
              <a:t>E</a:t>
            </a:r>
            <a:r>
              <a:rPr sz="1400" spc="-105" dirty="0">
                <a:latin typeface="Calibri"/>
                <a:cs typeface="Calibri"/>
              </a:rPr>
              <a:t>n</a:t>
            </a:r>
            <a:r>
              <a:rPr sz="1400" spc="-100" dirty="0">
                <a:latin typeface="Calibri"/>
                <a:cs typeface="Calibri"/>
              </a:rPr>
              <a:t>e</a:t>
            </a:r>
            <a:r>
              <a:rPr sz="1400" spc="-120" dirty="0">
                <a:latin typeface="Calibri"/>
                <a:cs typeface="Calibri"/>
              </a:rPr>
              <a:t>r</a:t>
            </a:r>
            <a:r>
              <a:rPr sz="1400" spc="-100" dirty="0">
                <a:latin typeface="Calibri"/>
                <a:cs typeface="Calibri"/>
              </a:rPr>
              <a:t>g</a:t>
            </a:r>
            <a:r>
              <a:rPr sz="1400" spc="105" dirty="0">
                <a:latin typeface="Calibri"/>
                <a:cs typeface="Calibri"/>
              </a:rPr>
              <a:t>y</a:t>
            </a:r>
            <a:r>
              <a:rPr sz="1400" spc="-105" dirty="0">
                <a:latin typeface="Calibri"/>
                <a:cs typeface="Calibri"/>
              </a:rPr>
              <a:t>P</a:t>
            </a:r>
            <a:r>
              <a:rPr sz="1400" spc="-130" dirty="0">
                <a:latin typeface="Calibri"/>
                <a:cs typeface="Calibri"/>
              </a:rPr>
              <a:t>h</a:t>
            </a:r>
            <a:r>
              <a:rPr sz="1400" spc="-110" dirty="0">
                <a:latin typeface="Calibri"/>
                <a:cs typeface="Calibri"/>
              </a:rPr>
              <a:t>y</a:t>
            </a:r>
            <a:r>
              <a:rPr sz="1400" spc="-95" dirty="0">
                <a:latin typeface="Calibri"/>
                <a:cs typeface="Calibri"/>
              </a:rPr>
              <a:t>si</a:t>
            </a:r>
            <a:r>
              <a:rPr sz="1400" spc="-105" dirty="0">
                <a:latin typeface="Calibri"/>
                <a:cs typeface="Calibri"/>
              </a:rPr>
              <a:t>c</a:t>
            </a:r>
            <a:r>
              <a:rPr sz="1400" spc="95" dirty="0">
                <a:latin typeface="Calibri"/>
                <a:cs typeface="Calibri"/>
              </a:rPr>
              <a:t>s</a:t>
            </a:r>
            <a:r>
              <a:rPr sz="1400" spc="-100" dirty="0">
                <a:latin typeface="Calibri"/>
                <a:cs typeface="Calibri"/>
              </a:rPr>
              <a:t>T</a:t>
            </a:r>
            <a:r>
              <a:rPr sz="1400" spc="-105" dirty="0">
                <a:latin typeface="Calibri"/>
                <a:cs typeface="Calibri"/>
              </a:rPr>
              <a:t>I</a:t>
            </a:r>
            <a:r>
              <a:rPr sz="1400" spc="-95" dirty="0">
                <a:latin typeface="Calibri"/>
                <a:cs typeface="Calibri"/>
              </a:rPr>
              <a:t>F</a:t>
            </a:r>
            <a:r>
              <a:rPr sz="1400" spc="-90" dirty="0">
                <a:latin typeface="Calibri"/>
                <a:cs typeface="Calibri"/>
              </a:rPr>
              <a:t>R</a:t>
            </a:r>
            <a:r>
              <a:rPr sz="1400" spc="80" dirty="0">
                <a:latin typeface="Calibri"/>
                <a:cs typeface="Calibri"/>
              </a:rPr>
              <a:t>,</a:t>
            </a:r>
            <a:r>
              <a:rPr sz="1400" spc="-100" dirty="0">
                <a:latin typeface="Calibri"/>
                <a:cs typeface="Calibri"/>
              </a:rPr>
              <a:t>M</a:t>
            </a:r>
            <a:r>
              <a:rPr sz="1400" spc="-105" dirty="0">
                <a:latin typeface="Calibri"/>
                <a:cs typeface="Calibri"/>
              </a:rPr>
              <a:t>umb</a:t>
            </a:r>
            <a:r>
              <a:rPr sz="1400" spc="-100" dirty="0">
                <a:latin typeface="Calibri"/>
                <a:cs typeface="Calibri"/>
              </a:rPr>
              <a:t>a</a:t>
            </a:r>
            <a:r>
              <a:rPr sz="1400" spc="-95" dirty="0">
                <a:latin typeface="Calibri"/>
                <a:cs typeface="Calibri"/>
              </a:rPr>
              <a:t>i</a:t>
            </a:r>
            <a:r>
              <a:rPr sz="1400" dirty="0">
                <a:latin typeface="Calibri"/>
                <a:cs typeface="Calibri"/>
              </a:rPr>
              <a:t>.</a:t>
            </a:r>
            <a:endParaRPr sz="14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2983" y="2267074"/>
            <a:ext cx="4313555" cy="584835"/>
          </a:xfrm>
          <a:prstGeom prst="rect">
            <a:avLst/>
          </a:prstGeom>
        </p:spPr>
        <p:txBody>
          <a:bodyPr vert="horz" wrap="square" lIns="0" tIns="0" rIns="0" bIns="0" rtlCol="0">
            <a:spAutoFit/>
          </a:bodyPr>
          <a:lstStyle/>
          <a:p>
            <a:pPr marL="12700">
              <a:lnSpc>
                <a:spcPct val="100000"/>
              </a:lnSpc>
            </a:pPr>
            <a:r>
              <a:rPr sz="4400" b="1" spc="-5" dirty="0">
                <a:latin typeface="Calibri"/>
                <a:cs typeface="Calibri"/>
              </a:rPr>
              <a:t>Clu</a:t>
            </a:r>
            <a:r>
              <a:rPr sz="4400" b="1" spc="-55" dirty="0">
                <a:latin typeface="Calibri"/>
                <a:cs typeface="Calibri"/>
              </a:rPr>
              <a:t>s</a:t>
            </a:r>
            <a:r>
              <a:rPr sz="4400" b="1" spc="-75" dirty="0">
                <a:latin typeface="Calibri"/>
                <a:cs typeface="Calibri"/>
              </a:rPr>
              <a:t>t</a:t>
            </a:r>
            <a:r>
              <a:rPr sz="4400" b="1" spc="-5" dirty="0">
                <a:latin typeface="Calibri"/>
                <a:cs typeface="Calibri"/>
              </a:rPr>
              <a:t>e</a:t>
            </a:r>
            <a:r>
              <a:rPr sz="4400" b="1" dirty="0">
                <a:latin typeface="Calibri"/>
                <a:cs typeface="Calibri"/>
              </a:rPr>
              <a:t>r</a:t>
            </a:r>
            <a:r>
              <a:rPr sz="4400" b="1" spc="-130" dirty="0">
                <a:latin typeface="Times New Roman"/>
                <a:cs typeface="Times New Roman"/>
              </a:rPr>
              <a:t> </a:t>
            </a:r>
            <a:r>
              <a:rPr sz="4400" b="1" spc="-5" dirty="0">
                <a:latin typeface="Calibri"/>
                <a:cs typeface="Calibri"/>
              </a:rPr>
              <a:t>Computing</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659" rIns="0" bIns="0" rtlCol="0">
            <a:spAutoFit/>
          </a:bodyPr>
          <a:lstStyle/>
          <a:p>
            <a:pPr marL="1284605">
              <a:lnSpc>
                <a:spcPct val="100000"/>
              </a:lnSpc>
            </a:pPr>
            <a:r>
              <a:rPr sz="4000" b="0" spc="-30" dirty="0">
                <a:solidFill>
                  <a:srgbClr val="000000"/>
                </a:solidFill>
                <a:latin typeface="Calibri"/>
                <a:cs typeface="Calibri"/>
              </a:rPr>
              <a:t>Wh</a:t>
            </a:r>
            <a:r>
              <a:rPr sz="4000" b="0" spc="-60" dirty="0">
                <a:solidFill>
                  <a:srgbClr val="000000"/>
                </a:solidFill>
                <a:latin typeface="Calibri"/>
                <a:cs typeface="Calibri"/>
              </a:rPr>
              <a:t>a</a:t>
            </a:r>
            <a:r>
              <a:rPr sz="4000" b="0" spc="-15" dirty="0">
                <a:solidFill>
                  <a:srgbClr val="000000"/>
                </a:solidFill>
                <a:latin typeface="Calibri"/>
                <a:cs typeface="Calibri"/>
              </a:rPr>
              <a:t>t</a:t>
            </a:r>
            <a:r>
              <a:rPr sz="4000" b="0" spc="-95" dirty="0">
                <a:solidFill>
                  <a:srgbClr val="000000"/>
                </a:solidFill>
                <a:latin typeface="Times New Roman"/>
                <a:cs typeface="Times New Roman"/>
              </a:rPr>
              <a:t> </a:t>
            </a:r>
            <a:r>
              <a:rPr sz="4000" b="0" dirty="0">
                <a:solidFill>
                  <a:srgbClr val="000000"/>
                </a:solidFill>
                <a:latin typeface="Calibri"/>
                <a:cs typeface="Calibri"/>
              </a:rPr>
              <a:t>i</a:t>
            </a:r>
            <a:r>
              <a:rPr sz="4000" b="0" spc="-20" dirty="0">
                <a:solidFill>
                  <a:srgbClr val="000000"/>
                </a:solidFill>
                <a:latin typeface="Calibri"/>
                <a:cs typeface="Calibri"/>
              </a:rPr>
              <a:t>s</a:t>
            </a:r>
            <a:r>
              <a:rPr sz="4000" b="0" spc="-114" dirty="0">
                <a:solidFill>
                  <a:srgbClr val="000000"/>
                </a:solidFill>
                <a:latin typeface="Times New Roman"/>
                <a:cs typeface="Times New Roman"/>
              </a:rPr>
              <a:t> </a:t>
            </a:r>
            <a:r>
              <a:rPr sz="4000" b="0" spc="-5" dirty="0">
                <a:solidFill>
                  <a:srgbClr val="000000"/>
                </a:solidFill>
                <a:latin typeface="Calibri"/>
                <a:cs typeface="Calibri"/>
              </a:rPr>
              <a:t>C</a:t>
            </a:r>
            <a:r>
              <a:rPr sz="4000" b="0" dirty="0">
                <a:solidFill>
                  <a:srgbClr val="000000"/>
                </a:solidFill>
                <a:latin typeface="Calibri"/>
                <a:cs typeface="Calibri"/>
              </a:rPr>
              <a:t>l</a:t>
            </a:r>
            <a:r>
              <a:rPr sz="4000" b="0" spc="-5" dirty="0">
                <a:solidFill>
                  <a:srgbClr val="000000"/>
                </a:solidFill>
                <a:latin typeface="Calibri"/>
                <a:cs typeface="Calibri"/>
              </a:rPr>
              <a:t>u</a:t>
            </a:r>
            <a:r>
              <a:rPr sz="4000" b="0" spc="-55" dirty="0">
                <a:solidFill>
                  <a:srgbClr val="000000"/>
                </a:solidFill>
                <a:latin typeface="Calibri"/>
                <a:cs typeface="Calibri"/>
              </a:rPr>
              <a:t>s</a:t>
            </a:r>
            <a:r>
              <a:rPr sz="4000" b="0" spc="-60" dirty="0">
                <a:solidFill>
                  <a:srgbClr val="000000"/>
                </a:solidFill>
                <a:latin typeface="Calibri"/>
                <a:cs typeface="Calibri"/>
              </a:rPr>
              <a:t>t</a:t>
            </a:r>
            <a:r>
              <a:rPr sz="4000" b="0" spc="-20" dirty="0">
                <a:solidFill>
                  <a:srgbClr val="000000"/>
                </a:solidFill>
                <a:latin typeface="Calibri"/>
                <a:cs typeface="Calibri"/>
              </a:rPr>
              <a:t>er</a:t>
            </a:r>
            <a:r>
              <a:rPr sz="4000" b="0" spc="-100" dirty="0">
                <a:solidFill>
                  <a:srgbClr val="000000"/>
                </a:solidFill>
                <a:latin typeface="Times New Roman"/>
                <a:cs typeface="Times New Roman"/>
              </a:rPr>
              <a:t> </a:t>
            </a:r>
            <a:r>
              <a:rPr sz="4000" b="0" spc="-5" dirty="0">
                <a:solidFill>
                  <a:srgbClr val="000000"/>
                </a:solidFill>
                <a:latin typeface="Calibri"/>
                <a:cs typeface="Calibri"/>
              </a:rPr>
              <a:t>C</a:t>
            </a:r>
            <a:r>
              <a:rPr sz="4000" b="0" spc="10" dirty="0">
                <a:solidFill>
                  <a:srgbClr val="000000"/>
                </a:solidFill>
                <a:latin typeface="Calibri"/>
                <a:cs typeface="Calibri"/>
              </a:rPr>
              <a:t>o</a:t>
            </a:r>
            <a:r>
              <a:rPr sz="4000" b="0" dirty="0">
                <a:solidFill>
                  <a:srgbClr val="000000"/>
                </a:solidFill>
                <a:latin typeface="Calibri"/>
                <a:cs typeface="Calibri"/>
              </a:rPr>
              <a:t>mput</a:t>
            </a:r>
            <a:r>
              <a:rPr sz="4000" b="0" spc="-5"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3" name="object 3"/>
          <p:cNvSpPr txBox="1"/>
          <p:nvPr/>
        </p:nvSpPr>
        <p:spPr>
          <a:xfrm>
            <a:off x="612136" y="1170078"/>
            <a:ext cx="7900034" cy="2957830"/>
          </a:xfrm>
          <a:prstGeom prst="rect">
            <a:avLst/>
          </a:prstGeom>
        </p:spPr>
        <p:txBody>
          <a:bodyPr vert="horz" wrap="square" lIns="0" tIns="0" rIns="0" bIns="0" rtlCol="0">
            <a:spAutoFit/>
          </a:bodyPr>
          <a:lstStyle/>
          <a:p>
            <a:pPr marL="355600" marR="105410" indent="-342900">
              <a:lnSpc>
                <a:spcPct val="100000"/>
              </a:lnSpc>
              <a:buFont typeface="Arial"/>
              <a:buChar char="•"/>
              <a:tabLst>
                <a:tab pos="356235" algn="l"/>
                <a:tab pos="668020" algn="l"/>
                <a:tab pos="1427480" algn="l"/>
                <a:tab pos="1637664" algn="l"/>
                <a:tab pos="1769110" algn="l"/>
                <a:tab pos="1953895" algn="l"/>
                <a:tab pos="2244090" algn="l"/>
                <a:tab pos="2300605" algn="l"/>
                <a:tab pos="2932430" algn="l"/>
                <a:tab pos="3229610" algn="l"/>
                <a:tab pos="3323590" algn="l"/>
                <a:tab pos="3798570" algn="l"/>
                <a:tab pos="4082415" algn="l"/>
                <a:tab pos="4375785" algn="l"/>
                <a:tab pos="4474210" algn="l"/>
                <a:tab pos="4777740" algn="l"/>
                <a:tab pos="5417185" algn="l"/>
                <a:tab pos="5680710" algn="l"/>
                <a:tab pos="5807710" algn="l"/>
                <a:tab pos="6083300" algn="l"/>
                <a:tab pos="6269990" algn="l"/>
                <a:tab pos="6365240" algn="l"/>
              </a:tabLst>
            </a:pPr>
            <a:r>
              <a:rPr sz="2400" spc="-15" dirty="0">
                <a:latin typeface="Calibri"/>
                <a:cs typeface="Calibri"/>
              </a:rPr>
              <a:t>A</a:t>
            </a:r>
            <a:r>
              <a:rPr sz="2400" spc="-15" dirty="0">
                <a:latin typeface="Times New Roman"/>
                <a:cs typeface="Times New Roman"/>
              </a:rPr>
              <a:t>	</a:t>
            </a:r>
            <a:r>
              <a:rPr sz="2400" spc="-15" dirty="0">
                <a:latin typeface="Calibri"/>
                <a:cs typeface="Calibri"/>
              </a:rPr>
              <a:t>cl</a:t>
            </a:r>
            <a:r>
              <a:rPr sz="2400" spc="-5" dirty="0">
                <a:latin typeface="Calibri"/>
                <a:cs typeface="Calibri"/>
              </a:rPr>
              <a:t>u</a:t>
            </a:r>
            <a:r>
              <a:rPr sz="2400" spc="-25" dirty="0">
                <a:latin typeface="Calibri"/>
                <a:cs typeface="Calibri"/>
              </a:rPr>
              <a:t>s</a:t>
            </a:r>
            <a:r>
              <a:rPr sz="2400" spc="-35" dirty="0">
                <a:latin typeface="Calibri"/>
                <a:cs typeface="Calibri"/>
              </a:rPr>
              <a:t>t</a:t>
            </a:r>
            <a:r>
              <a:rPr sz="2400" spc="-15" dirty="0">
                <a:latin typeface="Calibri"/>
                <a:cs typeface="Calibri"/>
              </a:rPr>
              <a:t>er</a:t>
            </a:r>
            <a:r>
              <a:rPr sz="2400" dirty="0">
                <a:latin typeface="Times New Roman"/>
                <a:cs typeface="Times New Roman"/>
              </a:rPr>
              <a:t>	</a:t>
            </a:r>
            <a:r>
              <a:rPr sz="2400" dirty="0">
                <a:latin typeface="Calibri"/>
                <a:cs typeface="Calibri"/>
              </a:rPr>
              <a:t>is</a:t>
            </a:r>
            <a:r>
              <a:rPr sz="2400" dirty="0">
                <a:latin typeface="Times New Roman"/>
                <a:cs typeface="Times New Roman"/>
              </a:rPr>
              <a:t>	</a:t>
            </a:r>
            <a:r>
              <a:rPr sz="2400" spc="-540" dirty="0">
                <a:latin typeface="Times New Roman"/>
                <a:cs typeface="Times New Roman"/>
              </a:rPr>
              <a:t> </a:t>
            </a:r>
            <a:r>
              <a:rPr sz="2400" dirty="0">
                <a:latin typeface="Calibri"/>
                <a:cs typeface="Calibri"/>
              </a:rPr>
              <a:t>a</a:t>
            </a:r>
            <a:r>
              <a:rPr sz="2400" dirty="0">
                <a:latin typeface="Times New Roman"/>
                <a:cs typeface="Times New Roman"/>
              </a:rPr>
              <a:t>	</a:t>
            </a:r>
            <a:r>
              <a:rPr sz="2400" spc="-15" dirty="0">
                <a:latin typeface="Calibri"/>
                <a:cs typeface="Calibri"/>
              </a:rPr>
              <a:t>type</a:t>
            </a:r>
            <a:r>
              <a:rPr sz="2400" dirty="0">
                <a:latin typeface="Times New Roman"/>
                <a:cs typeface="Times New Roman"/>
              </a:rPr>
              <a:t>	</a:t>
            </a:r>
            <a:r>
              <a:rPr sz="2400" spc="-5" dirty="0">
                <a:latin typeface="Calibri"/>
                <a:cs typeface="Calibri"/>
              </a:rPr>
              <a:t>o</a:t>
            </a:r>
            <a:r>
              <a:rPr sz="2400" dirty="0">
                <a:latin typeface="Calibri"/>
                <a:cs typeface="Calibri"/>
              </a:rPr>
              <a:t>f</a:t>
            </a:r>
            <a:r>
              <a:rPr sz="2400" dirty="0">
                <a:latin typeface="Times New Roman"/>
                <a:cs typeface="Times New Roman"/>
              </a:rPr>
              <a:t>		</a:t>
            </a:r>
            <a:r>
              <a:rPr sz="2400" spc="-5" dirty="0">
                <a:latin typeface="Calibri"/>
                <a:cs typeface="Calibri"/>
              </a:rPr>
              <a:t>pa</a:t>
            </a:r>
            <a:r>
              <a:rPr sz="2400" spc="-40" dirty="0">
                <a:latin typeface="Calibri"/>
                <a:cs typeface="Calibri"/>
              </a:rPr>
              <a:t>r</a:t>
            </a:r>
            <a:r>
              <a:rPr sz="2400" dirty="0">
                <a:latin typeface="Calibri"/>
                <a:cs typeface="Calibri"/>
              </a:rPr>
              <a:t>all</a:t>
            </a:r>
            <a:r>
              <a:rPr sz="2400" spc="-10" dirty="0">
                <a:latin typeface="Calibri"/>
                <a:cs typeface="Calibri"/>
              </a:rPr>
              <a:t>e</a:t>
            </a:r>
            <a:r>
              <a:rPr sz="2400" dirty="0">
                <a:latin typeface="Calibri"/>
                <a:cs typeface="Calibri"/>
              </a:rPr>
              <a:t>l</a:t>
            </a:r>
            <a:r>
              <a:rPr sz="2400" dirty="0">
                <a:latin typeface="Times New Roman"/>
                <a:cs typeface="Times New Roman"/>
              </a:rPr>
              <a:t>	</a:t>
            </a:r>
            <a:r>
              <a:rPr sz="2400" spc="-10" dirty="0">
                <a:latin typeface="Calibri"/>
                <a:cs typeface="Calibri"/>
              </a:rPr>
              <a:t>or</a:t>
            </a:r>
            <a:r>
              <a:rPr sz="2400" dirty="0">
                <a:latin typeface="Times New Roman"/>
                <a:cs typeface="Times New Roman"/>
              </a:rPr>
              <a:t>	</a:t>
            </a:r>
            <a:r>
              <a:rPr sz="2400" spc="-5" dirty="0">
                <a:latin typeface="Calibri"/>
                <a:cs typeface="Calibri"/>
              </a:rPr>
              <a:t>d</a:t>
            </a:r>
            <a:r>
              <a:rPr sz="2400" dirty="0">
                <a:latin typeface="Calibri"/>
                <a:cs typeface="Calibri"/>
              </a:rPr>
              <a:t>i</a:t>
            </a:r>
            <a:r>
              <a:rPr sz="2400" spc="-30" dirty="0">
                <a:latin typeface="Calibri"/>
                <a:cs typeface="Calibri"/>
              </a:rPr>
              <a:t>s</a:t>
            </a:r>
            <a:r>
              <a:rPr sz="2400" dirty="0">
                <a:latin typeface="Calibri"/>
                <a:cs typeface="Calibri"/>
              </a:rPr>
              <a:t>tri</a:t>
            </a:r>
            <a:r>
              <a:rPr sz="2400" spc="-5" dirty="0">
                <a:latin typeface="Calibri"/>
                <a:cs typeface="Calibri"/>
              </a:rPr>
              <a:t>bu</a:t>
            </a:r>
            <a:r>
              <a:rPr sz="2400" spc="-25" dirty="0">
                <a:latin typeface="Calibri"/>
                <a:cs typeface="Calibri"/>
              </a:rPr>
              <a:t>t</a:t>
            </a:r>
            <a:r>
              <a:rPr sz="2400" spc="-15" dirty="0">
                <a:latin typeface="Calibri"/>
                <a:cs typeface="Calibri"/>
              </a:rPr>
              <a:t>ed</a:t>
            </a:r>
            <a:r>
              <a:rPr sz="2400" dirty="0">
                <a:latin typeface="Times New Roman"/>
                <a:cs typeface="Times New Roman"/>
              </a:rPr>
              <a:t>	</a:t>
            </a:r>
            <a:r>
              <a:rPr sz="2400" spc="-40" dirty="0">
                <a:latin typeface="Calibri"/>
                <a:cs typeface="Calibri"/>
              </a:rPr>
              <a:t>c</a:t>
            </a:r>
            <a:r>
              <a:rPr sz="2400" spc="-5" dirty="0">
                <a:latin typeface="Calibri"/>
                <a:cs typeface="Calibri"/>
              </a:rPr>
              <a:t>ompu</a:t>
            </a:r>
            <a:r>
              <a:rPr sz="2400" spc="-25" dirty="0">
                <a:latin typeface="Calibri"/>
                <a:cs typeface="Calibri"/>
              </a:rPr>
              <a:t>t</a:t>
            </a:r>
            <a:r>
              <a:rPr sz="2400" spc="-15" dirty="0">
                <a:latin typeface="Calibri"/>
                <a:cs typeface="Calibri"/>
              </a:rPr>
              <a:t>er</a:t>
            </a:r>
            <a:r>
              <a:rPr sz="2400" spc="-10" dirty="0">
                <a:latin typeface="Times New Roman"/>
                <a:cs typeface="Times New Roman"/>
              </a:rPr>
              <a:t> </a:t>
            </a:r>
            <a:r>
              <a:rPr sz="2400" spc="-55" dirty="0">
                <a:latin typeface="Calibri"/>
                <a:cs typeface="Calibri"/>
              </a:rPr>
              <a:t>s</a:t>
            </a:r>
            <a:r>
              <a:rPr sz="2400" spc="-35" dirty="0">
                <a:latin typeface="Calibri"/>
                <a:cs typeface="Calibri"/>
              </a:rPr>
              <a:t>y</a:t>
            </a:r>
            <a:r>
              <a:rPr sz="2400" spc="-30" dirty="0">
                <a:latin typeface="Calibri"/>
                <a:cs typeface="Calibri"/>
              </a:rPr>
              <a:t>s</a:t>
            </a:r>
            <a:r>
              <a:rPr sz="2400" spc="-35" dirty="0">
                <a:latin typeface="Calibri"/>
                <a:cs typeface="Calibri"/>
              </a:rPr>
              <a:t>t</a:t>
            </a:r>
            <a:r>
              <a:rPr sz="2400" spc="-15" dirty="0">
                <a:latin typeface="Calibri"/>
                <a:cs typeface="Calibri"/>
              </a:rPr>
              <a:t>em</a:t>
            </a:r>
            <a:r>
              <a:rPr sz="2400" spc="-10" dirty="0">
                <a:latin typeface="Calibri"/>
                <a:cs typeface="Calibri"/>
              </a:rPr>
              <a:t>,</a:t>
            </a:r>
            <a:r>
              <a:rPr sz="2400" dirty="0">
                <a:latin typeface="Times New Roman"/>
                <a:cs typeface="Times New Roman"/>
              </a:rPr>
              <a:t>	</a:t>
            </a:r>
            <a:r>
              <a:rPr sz="2400" dirty="0">
                <a:latin typeface="Calibri"/>
                <a:cs typeface="Calibri"/>
              </a:rPr>
              <a:t>which</a:t>
            </a:r>
            <a:r>
              <a:rPr sz="2400" dirty="0">
                <a:latin typeface="Times New Roman"/>
                <a:cs typeface="Times New Roman"/>
              </a:rPr>
              <a:t>		</a:t>
            </a:r>
            <a:r>
              <a:rPr sz="2400" spc="-40" dirty="0">
                <a:latin typeface="Calibri"/>
                <a:cs typeface="Calibri"/>
              </a:rPr>
              <a:t>c</a:t>
            </a:r>
            <a:r>
              <a:rPr sz="2400" spc="-5" dirty="0">
                <a:latin typeface="Calibri"/>
                <a:cs typeface="Calibri"/>
              </a:rPr>
              <a:t>on</a:t>
            </a:r>
            <a:r>
              <a:rPr sz="2400" spc="-10" dirty="0">
                <a:latin typeface="Calibri"/>
                <a:cs typeface="Calibri"/>
              </a:rPr>
              <a:t>s</a:t>
            </a:r>
            <a:r>
              <a:rPr sz="2400" dirty="0">
                <a:latin typeface="Calibri"/>
                <a:cs typeface="Calibri"/>
              </a:rPr>
              <a:t>i</a:t>
            </a:r>
            <a:r>
              <a:rPr sz="2400" spc="-30" dirty="0">
                <a:latin typeface="Calibri"/>
                <a:cs typeface="Calibri"/>
              </a:rPr>
              <a:t>s</a:t>
            </a:r>
            <a:r>
              <a:rPr sz="2400" dirty="0">
                <a:latin typeface="Calibri"/>
                <a:cs typeface="Calibri"/>
              </a:rPr>
              <a:t>ts</a:t>
            </a:r>
            <a:r>
              <a:rPr sz="2400" dirty="0">
                <a:latin typeface="Times New Roman"/>
                <a:cs typeface="Times New Roman"/>
              </a:rPr>
              <a:t>	</a:t>
            </a:r>
            <a:r>
              <a:rPr sz="2400" spc="65" dirty="0">
                <a:latin typeface="Times New Roman"/>
                <a:cs typeface="Times New Roman"/>
              </a:rPr>
              <a:t> </a:t>
            </a:r>
            <a:r>
              <a:rPr sz="2400" spc="-10" dirty="0">
                <a:latin typeface="Calibri"/>
                <a:cs typeface="Calibri"/>
              </a:rPr>
              <a:t>o</a:t>
            </a:r>
            <a:r>
              <a:rPr sz="2400" dirty="0">
                <a:latin typeface="Calibri"/>
                <a:cs typeface="Calibri"/>
              </a:rPr>
              <a:t>f</a:t>
            </a:r>
            <a:r>
              <a:rPr sz="2400" dirty="0">
                <a:latin typeface="Times New Roman"/>
                <a:cs typeface="Times New Roman"/>
              </a:rPr>
              <a:t>	</a:t>
            </a:r>
            <a:r>
              <a:rPr sz="2400" dirty="0">
                <a:latin typeface="Calibri"/>
                <a:cs typeface="Calibri"/>
              </a:rPr>
              <a:t>a</a:t>
            </a:r>
            <a:r>
              <a:rPr sz="2400" dirty="0">
                <a:latin typeface="Times New Roman"/>
                <a:cs typeface="Times New Roman"/>
              </a:rPr>
              <a:t>	</a:t>
            </a:r>
            <a:r>
              <a:rPr sz="2400" spc="-45" dirty="0">
                <a:latin typeface="Calibri"/>
                <a:cs typeface="Calibri"/>
              </a:rPr>
              <a:t>c</a:t>
            </a:r>
            <a:r>
              <a:rPr sz="2400" spc="-5" dirty="0">
                <a:latin typeface="Calibri"/>
                <a:cs typeface="Calibri"/>
              </a:rPr>
              <a:t>o</a:t>
            </a:r>
            <a:r>
              <a:rPr sz="2400" dirty="0">
                <a:latin typeface="Calibri"/>
                <a:cs typeface="Calibri"/>
              </a:rPr>
              <a:t>ll</a:t>
            </a:r>
            <a:r>
              <a:rPr sz="2400" spc="-10" dirty="0">
                <a:latin typeface="Calibri"/>
                <a:cs typeface="Calibri"/>
              </a:rPr>
              <a:t>ect</a:t>
            </a:r>
            <a:r>
              <a:rPr sz="2400" spc="-15" dirty="0">
                <a:latin typeface="Calibri"/>
                <a:cs typeface="Calibri"/>
              </a:rPr>
              <a:t>i</a:t>
            </a:r>
            <a:r>
              <a:rPr sz="2400" spc="-5" dirty="0">
                <a:latin typeface="Calibri"/>
                <a:cs typeface="Calibri"/>
              </a:rPr>
              <a:t>o</a:t>
            </a:r>
            <a:r>
              <a:rPr sz="2400" dirty="0">
                <a:latin typeface="Calibri"/>
                <a:cs typeface="Calibri"/>
              </a:rPr>
              <a:t>n</a:t>
            </a:r>
            <a:r>
              <a:rPr sz="2400" dirty="0">
                <a:latin typeface="Times New Roman"/>
                <a:cs typeface="Times New Roman"/>
              </a:rPr>
              <a:t>	</a:t>
            </a:r>
            <a:r>
              <a:rPr sz="2400" spc="-10" dirty="0">
                <a:latin typeface="Calibri"/>
                <a:cs typeface="Calibri"/>
              </a:rPr>
              <a:t>o</a:t>
            </a:r>
            <a:r>
              <a:rPr sz="2400" dirty="0">
                <a:latin typeface="Calibri"/>
                <a:cs typeface="Calibri"/>
              </a:rPr>
              <a:t>f</a:t>
            </a:r>
            <a:r>
              <a:rPr sz="2400" dirty="0">
                <a:latin typeface="Times New Roman"/>
                <a:cs typeface="Times New Roman"/>
              </a:rPr>
              <a:t>		</a:t>
            </a:r>
            <a:r>
              <a:rPr sz="2400" dirty="0">
                <a:latin typeface="Calibri"/>
                <a:cs typeface="Calibri"/>
              </a:rPr>
              <a:t>i</a:t>
            </a:r>
            <a:r>
              <a:rPr sz="2400" spc="-25" dirty="0">
                <a:latin typeface="Calibri"/>
                <a:cs typeface="Calibri"/>
              </a:rPr>
              <a:t>n</a:t>
            </a:r>
            <a:r>
              <a:rPr sz="2400" spc="-35" dirty="0">
                <a:latin typeface="Calibri"/>
                <a:cs typeface="Calibri"/>
              </a:rPr>
              <a:t>t</a:t>
            </a:r>
            <a:r>
              <a:rPr sz="2400" spc="-15" dirty="0">
                <a:latin typeface="Calibri"/>
                <a:cs typeface="Calibri"/>
              </a:rPr>
              <a:t>e</a:t>
            </a:r>
            <a:r>
              <a:rPr sz="2400" spc="-5" dirty="0">
                <a:latin typeface="Calibri"/>
                <a:cs typeface="Calibri"/>
              </a:rPr>
              <a:t>r-</a:t>
            </a:r>
            <a:r>
              <a:rPr sz="2400" spc="-35" dirty="0">
                <a:latin typeface="Calibri"/>
                <a:cs typeface="Calibri"/>
              </a:rPr>
              <a:t>c</a:t>
            </a:r>
            <a:r>
              <a:rPr sz="2400" spc="-5" dirty="0">
                <a:latin typeface="Calibri"/>
                <a:cs typeface="Calibri"/>
              </a:rPr>
              <a:t>onnec</a:t>
            </a:r>
            <a:r>
              <a:rPr sz="2400" spc="-20" dirty="0">
                <a:latin typeface="Calibri"/>
                <a:cs typeface="Calibri"/>
              </a:rPr>
              <a:t>t</a:t>
            </a:r>
            <a:r>
              <a:rPr sz="2400" spc="-15" dirty="0">
                <a:latin typeface="Calibri"/>
                <a:cs typeface="Calibri"/>
              </a:rPr>
              <a:t>ed</a:t>
            </a:r>
            <a:r>
              <a:rPr sz="2400" spc="-10" dirty="0">
                <a:latin typeface="Times New Roman"/>
                <a:cs typeface="Times New Roman"/>
              </a:rPr>
              <a:t> </a:t>
            </a:r>
            <a:r>
              <a:rPr sz="2400" spc="-30" dirty="0">
                <a:latin typeface="Calibri"/>
                <a:cs typeface="Calibri"/>
              </a:rPr>
              <a:t>s</a:t>
            </a:r>
            <a:r>
              <a:rPr sz="2400" spc="-35" dirty="0">
                <a:latin typeface="Calibri"/>
                <a:cs typeface="Calibri"/>
              </a:rPr>
              <a:t>t</a:t>
            </a:r>
            <a:r>
              <a:rPr sz="2400" dirty="0">
                <a:latin typeface="Calibri"/>
                <a:cs typeface="Calibri"/>
              </a:rPr>
              <a:t>and</a:t>
            </a:r>
            <a:r>
              <a:rPr sz="2400" spc="-5" dirty="0">
                <a:latin typeface="Calibri"/>
                <a:cs typeface="Calibri"/>
              </a:rPr>
              <a:t>-</a:t>
            </a:r>
            <a:r>
              <a:rPr sz="2400" dirty="0">
                <a:latin typeface="Calibri"/>
                <a:cs typeface="Calibri"/>
              </a:rPr>
              <a:t>al</a:t>
            </a:r>
            <a:r>
              <a:rPr sz="2400" spc="-5" dirty="0">
                <a:latin typeface="Calibri"/>
                <a:cs typeface="Calibri"/>
              </a:rPr>
              <a:t>on</a:t>
            </a:r>
            <a:r>
              <a:rPr sz="2400" dirty="0">
                <a:latin typeface="Calibri"/>
                <a:cs typeface="Calibri"/>
              </a:rPr>
              <a:t>e</a:t>
            </a:r>
            <a:r>
              <a:rPr sz="2400" dirty="0">
                <a:latin typeface="Times New Roman"/>
                <a:cs typeface="Times New Roman"/>
              </a:rPr>
              <a:t>	</a:t>
            </a:r>
            <a:r>
              <a:rPr sz="2400" spc="-35" dirty="0">
                <a:latin typeface="Calibri"/>
                <a:cs typeface="Calibri"/>
              </a:rPr>
              <a:t>c</a:t>
            </a:r>
            <a:r>
              <a:rPr sz="2400" spc="-5" dirty="0">
                <a:latin typeface="Calibri"/>
                <a:cs typeface="Calibri"/>
              </a:rPr>
              <a:t>ompu</a:t>
            </a:r>
            <a:r>
              <a:rPr sz="2400" spc="-25" dirty="0">
                <a:latin typeface="Calibri"/>
                <a:cs typeface="Calibri"/>
              </a:rPr>
              <a:t>t</a:t>
            </a:r>
            <a:r>
              <a:rPr sz="2400" spc="-15" dirty="0">
                <a:latin typeface="Calibri"/>
                <a:cs typeface="Calibri"/>
              </a:rPr>
              <a:t>e</a:t>
            </a:r>
            <a:r>
              <a:rPr sz="2400" spc="-40" dirty="0">
                <a:latin typeface="Calibri"/>
                <a:cs typeface="Calibri"/>
              </a:rPr>
              <a:t>r</a:t>
            </a:r>
            <a:r>
              <a:rPr sz="2400" dirty="0">
                <a:latin typeface="Calibri"/>
                <a:cs typeface="Calibri"/>
              </a:rPr>
              <a:t>s</a:t>
            </a:r>
            <a:r>
              <a:rPr sz="2400" spc="-75" dirty="0">
                <a:latin typeface="Times New Roman"/>
                <a:cs typeface="Times New Roman"/>
              </a:rPr>
              <a:t> </a:t>
            </a:r>
            <a:r>
              <a:rPr sz="2400" spc="-45" dirty="0">
                <a:latin typeface="Calibri"/>
                <a:cs typeface="Calibri"/>
              </a:rPr>
              <a:t>w</a:t>
            </a:r>
            <a:r>
              <a:rPr sz="2400" spc="-5" dirty="0">
                <a:latin typeface="Calibri"/>
                <a:cs typeface="Calibri"/>
              </a:rPr>
              <a:t>ork</a:t>
            </a:r>
            <a:r>
              <a:rPr sz="2400" dirty="0">
                <a:latin typeface="Calibri"/>
                <a:cs typeface="Calibri"/>
              </a:rPr>
              <a:t>i</a:t>
            </a:r>
            <a:r>
              <a:rPr sz="2400" spc="-5" dirty="0">
                <a:latin typeface="Calibri"/>
                <a:cs typeface="Calibri"/>
              </a:rPr>
              <a:t>n</a:t>
            </a:r>
            <a:r>
              <a:rPr sz="2400" dirty="0">
                <a:latin typeface="Calibri"/>
                <a:cs typeface="Calibri"/>
              </a:rPr>
              <a:t>g</a:t>
            </a:r>
            <a:r>
              <a:rPr sz="2400" dirty="0">
                <a:latin typeface="Times New Roman"/>
                <a:cs typeface="Times New Roman"/>
              </a:rPr>
              <a:t>		</a:t>
            </a:r>
            <a:r>
              <a:rPr sz="2400" spc="-40" dirty="0">
                <a:latin typeface="Calibri"/>
                <a:cs typeface="Calibri"/>
              </a:rPr>
              <a:t>t</a:t>
            </a:r>
            <a:r>
              <a:rPr sz="2400" spc="-5" dirty="0">
                <a:latin typeface="Calibri"/>
                <a:cs typeface="Calibri"/>
              </a:rPr>
              <a:t>o</a:t>
            </a:r>
            <a:r>
              <a:rPr sz="2400" spc="-35" dirty="0">
                <a:latin typeface="Calibri"/>
                <a:cs typeface="Calibri"/>
              </a:rPr>
              <a:t>g</a:t>
            </a:r>
            <a:r>
              <a:rPr sz="2400" spc="-15" dirty="0">
                <a:latin typeface="Calibri"/>
                <a:cs typeface="Calibri"/>
              </a:rPr>
              <a:t>e</a:t>
            </a:r>
            <a:r>
              <a:rPr sz="2400" spc="-20" dirty="0">
                <a:latin typeface="Calibri"/>
                <a:cs typeface="Calibri"/>
              </a:rPr>
              <a:t>the</a:t>
            </a:r>
            <a:r>
              <a:rPr sz="2400" spc="-10" dirty="0">
                <a:latin typeface="Calibri"/>
                <a:cs typeface="Calibri"/>
              </a:rPr>
              <a:t>r</a:t>
            </a:r>
            <a:r>
              <a:rPr sz="2400" dirty="0">
                <a:latin typeface="Times New Roman"/>
                <a:cs typeface="Times New Roman"/>
              </a:rPr>
              <a:t>	</a:t>
            </a:r>
            <a:r>
              <a:rPr sz="2400" dirty="0">
                <a:latin typeface="Calibri"/>
                <a:cs typeface="Calibri"/>
              </a:rPr>
              <a:t>as</a:t>
            </a:r>
            <a:r>
              <a:rPr sz="2400" dirty="0">
                <a:latin typeface="Times New Roman"/>
                <a:cs typeface="Times New Roman"/>
              </a:rPr>
              <a:t>	</a:t>
            </a:r>
            <a:r>
              <a:rPr sz="2400" dirty="0">
                <a:latin typeface="Calibri"/>
                <a:cs typeface="Calibri"/>
              </a:rPr>
              <a:t>a</a:t>
            </a:r>
            <a:r>
              <a:rPr sz="2400" dirty="0">
                <a:latin typeface="Times New Roman"/>
                <a:cs typeface="Times New Roman"/>
              </a:rPr>
              <a:t>		</a:t>
            </a:r>
            <a:r>
              <a:rPr sz="2400" spc="-5" dirty="0">
                <a:latin typeface="Calibri"/>
                <a:cs typeface="Calibri"/>
              </a:rPr>
              <a:t>s</a:t>
            </a:r>
            <a:r>
              <a:rPr sz="2400" dirty="0">
                <a:latin typeface="Calibri"/>
                <a:cs typeface="Calibri"/>
              </a:rPr>
              <a:t>i</a:t>
            </a:r>
            <a:r>
              <a:rPr sz="2400" spc="-5" dirty="0">
                <a:latin typeface="Calibri"/>
                <a:cs typeface="Calibri"/>
              </a:rPr>
              <a:t>ngl</a:t>
            </a:r>
            <a:r>
              <a:rPr sz="2400" spc="-15" dirty="0">
                <a:latin typeface="Calibri"/>
                <a:cs typeface="Calibri"/>
              </a:rPr>
              <a:t>e</a:t>
            </a:r>
            <a:r>
              <a:rPr sz="2400" spc="-10" dirty="0">
                <a:latin typeface="Times New Roman"/>
                <a:cs typeface="Times New Roman"/>
              </a:rPr>
              <a:t> </a:t>
            </a:r>
            <a:r>
              <a:rPr sz="2400" dirty="0">
                <a:latin typeface="Calibri"/>
                <a:cs typeface="Calibri"/>
              </a:rPr>
              <a:t>i</a:t>
            </a:r>
            <a:r>
              <a:rPr sz="2400" spc="-30" dirty="0">
                <a:latin typeface="Calibri"/>
                <a:cs typeface="Calibri"/>
              </a:rPr>
              <a:t>n</a:t>
            </a:r>
            <a:r>
              <a:rPr sz="2400" spc="-25" dirty="0">
                <a:latin typeface="Calibri"/>
                <a:cs typeface="Calibri"/>
              </a:rPr>
              <a:t>t</a:t>
            </a:r>
            <a:r>
              <a:rPr sz="2400" dirty="0">
                <a:latin typeface="Calibri"/>
                <a:cs typeface="Calibri"/>
              </a:rPr>
              <a:t>eg</a:t>
            </a:r>
            <a:r>
              <a:rPr sz="2400" spc="-45" dirty="0">
                <a:latin typeface="Calibri"/>
                <a:cs typeface="Calibri"/>
              </a:rPr>
              <a:t>r</a:t>
            </a:r>
            <a:r>
              <a:rPr sz="2400" spc="-25" dirty="0">
                <a:latin typeface="Calibri"/>
                <a:cs typeface="Calibri"/>
              </a:rPr>
              <a:t>at</a:t>
            </a:r>
            <a:r>
              <a:rPr sz="2400" dirty="0">
                <a:latin typeface="Calibri"/>
                <a:cs typeface="Calibri"/>
              </a:rPr>
              <a:t>ed</a:t>
            </a:r>
            <a:r>
              <a:rPr sz="2400" dirty="0">
                <a:latin typeface="Times New Roman"/>
                <a:cs typeface="Times New Roman"/>
              </a:rPr>
              <a:t>		</a:t>
            </a:r>
            <a:r>
              <a:rPr sz="2400" spc="-25" dirty="0">
                <a:latin typeface="Calibri"/>
                <a:cs typeface="Calibri"/>
              </a:rPr>
              <a:t>c</a:t>
            </a:r>
            <a:r>
              <a:rPr sz="2400" spc="-5" dirty="0">
                <a:latin typeface="Calibri"/>
                <a:cs typeface="Calibri"/>
              </a:rPr>
              <a:t>omput</a:t>
            </a:r>
            <a:r>
              <a:rPr sz="2400" dirty="0">
                <a:latin typeface="Calibri"/>
                <a:cs typeface="Calibri"/>
              </a:rPr>
              <a:t>i</a:t>
            </a:r>
            <a:r>
              <a:rPr sz="2400" spc="-10" dirty="0">
                <a:latin typeface="Calibri"/>
                <a:cs typeface="Calibri"/>
              </a:rPr>
              <a:t>n</a:t>
            </a:r>
            <a:r>
              <a:rPr sz="2400" dirty="0">
                <a:latin typeface="Calibri"/>
                <a:cs typeface="Calibri"/>
              </a:rPr>
              <a:t>g</a:t>
            </a:r>
            <a:r>
              <a:rPr sz="2400" dirty="0">
                <a:latin typeface="Times New Roman"/>
                <a:cs typeface="Times New Roman"/>
              </a:rPr>
              <a:t>	</a:t>
            </a:r>
            <a:r>
              <a:rPr sz="2400" spc="-50" dirty="0">
                <a:latin typeface="Calibri"/>
                <a:cs typeface="Calibri"/>
              </a:rPr>
              <a:t>r</a:t>
            </a:r>
            <a:r>
              <a:rPr sz="2400" dirty="0">
                <a:latin typeface="Calibri"/>
                <a:cs typeface="Calibri"/>
              </a:rPr>
              <a:t>esou</a:t>
            </a:r>
            <a:r>
              <a:rPr sz="2400" spc="-50" dirty="0">
                <a:latin typeface="Calibri"/>
                <a:cs typeface="Calibri"/>
              </a:rPr>
              <a:t>r</a:t>
            </a:r>
            <a:r>
              <a:rPr sz="2400" dirty="0">
                <a:latin typeface="Calibri"/>
                <a:cs typeface="Calibri"/>
              </a:rPr>
              <a:t>ce</a:t>
            </a:r>
            <a:r>
              <a:rPr sz="2400" spc="-55" dirty="0">
                <a:latin typeface="Times New Roman"/>
                <a:cs typeface="Times New Roman"/>
              </a:rPr>
              <a:t> </a:t>
            </a:r>
            <a:r>
              <a:rPr sz="2400" dirty="0">
                <a:latin typeface="Calibri"/>
                <a:cs typeface="Calibri"/>
              </a:rPr>
              <a:t>.</a:t>
            </a:r>
            <a:endParaRPr sz="2400">
              <a:latin typeface="Calibri"/>
              <a:cs typeface="Calibri"/>
            </a:endParaRPr>
          </a:p>
          <a:p>
            <a:pPr marL="355600" marR="5080" indent="-342900">
              <a:lnSpc>
                <a:spcPct val="100000"/>
              </a:lnSpc>
              <a:spcBef>
                <a:spcPts val="575"/>
              </a:spcBef>
              <a:buFont typeface="Arial"/>
              <a:buChar char="•"/>
              <a:tabLst>
                <a:tab pos="356235" algn="l"/>
                <a:tab pos="932815" algn="l"/>
                <a:tab pos="1812925" algn="l"/>
                <a:tab pos="2163445" algn="l"/>
                <a:tab pos="2722880" algn="l"/>
                <a:tab pos="2934335" algn="l"/>
                <a:tab pos="3216275" algn="l"/>
                <a:tab pos="4087495" algn="l"/>
                <a:tab pos="4690745" algn="l"/>
                <a:tab pos="6239510" algn="l"/>
                <a:tab pos="6831965" algn="l"/>
              </a:tabLst>
            </a:pPr>
            <a:r>
              <a:rPr sz="2400" spc="-65" dirty="0">
                <a:latin typeface="Calibri"/>
                <a:cs typeface="Calibri"/>
              </a:rPr>
              <a:t>K</a:t>
            </a:r>
            <a:r>
              <a:rPr sz="2400" spc="-15" dirty="0">
                <a:latin typeface="Calibri"/>
                <a:cs typeface="Calibri"/>
              </a:rPr>
              <a:t>ey</a:t>
            </a:r>
            <a:r>
              <a:rPr sz="2400" dirty="0">
                <a:latin typeface="Times New Roman"/>
                <a:cs typeface="Times New Roman"/>
              </a:rPr>
              <a:t>	</a:t>
            </a:r>
            <a:r>
              <a:rPr sz="2400" spc="-35" dirty="0">
                <a:latin typeface="Calibri"/>
                <a:cs typeface="Calibri"/>
              </a:rPr>
              <a:t>c</a:t>
            </a:r>
            <a:r>
              <a:rPr sz="2400" spc="-5" dirty="0">
                <a:latin typeface="Calibri"/>
                <a:cs typeface="Calibri"/>
              </a:rPr>
              <a:t>ompone</a:t>
            </a:r>
            <a:r>
              <a:rPr sz="2400" spc="-25" dirty="0">
                <a:latin typeface="Calibri"/>
                <a:cs typeface="Calibri"/>
              </a:rPr>
              <a:t>n</a:t>
            </a:r>
            <a:r>
              <a:rPr sz="2400" dirty="0">
                <a:latin typeface="Calibri"/>
                <a:cs typeface="Calibri"/>
              </a:rPr>
              <a:t>ts</a:t>
            </a:r>
            <a:r>
              <a:rPr sz="2400" spc="-60" dirty="0">
                <a:latin typeface="Times New Roman"/>
                <a:cs typeface="Times New Roman"/>
              </a:rPr>
              <a:t> </a:t>
            </a:r>
            <a:r>
              <a:rPr sz="2400" spc="-15" dirty="0">
                <a:latin typeface="Calibri"/>
                <a:cs typeface="Calibri"/>
              </a:rPr>
              <a:t>o</a:t>
            </a:r>
            <a:r>
              <a:rPr sz="2400" dirty="0">
                <a:latin typeface="Calibri"/>
                <a:cs typeface="Calibri"/>
              </a:rPr>
              <a:t>f</a:t>
            </a:r>
            <a:r>
              <a:rPr sz="2400" dirty="0">
                <a:latin typeface="Times New Roman"/>
                <a:cs typeface="Times New Roman"/>
              </a:rPr>
              <a:t>	</a:t>
            </a:r>
            <a:r>
              <a:rPr sz="2400" dirty="0">
                <a:latin typeface="Calibri"/>
                <a:cs typeface="Calibri"/>
              </a:rPr>
              <a:t>a</a:t>
            </a:r>
            <a:r>
              <a:rPr sz="2400" dirty="0">
                <a:latin typeface="Times New Roman"/>
                <a:cs typeface="Times New Roman"/>
              </a:rPr>
              <a:t>	</a:t>
            </a:r>
            <a:r>
              <a:rPr sz="2400" dirty="0">
                <a:latin typeface="Calibri"/>
                <a:cs typeface="Calibri"/>
              </a:rPr>
              <a:t>cl</a:t>
            </a:r>
            <a:r>
              <a:rPr sz="2400" spc="-5" dirty="0">
                <a:latin typeface="Calibri"/>
                <a:cs typeface="Calibri"/>
              </a:rPr>
              <a:t>u</a:t>
            </a:r>
            <a:r>
              <a:rPr sz="2400" spc="-25" dirty="0">
                <a:latin typeface="Calibri"/>
                <a:cs typeface="Calibri"/>
              </a:rPr>
              <a:t>s</a:t>
            </a:r>
            <a:r>
              <a:rPr sz="2400" spc="-35" dirty="0">
                <a:latin typeface="Calibri"/>
                <a:cs typeface="Calibri"/>
              </a:rPr>
              <a:t>t</a:t>
            </a:r>
            <a:r>
              <a:rPr sz="2400" spc="-15" dirty="0">
                <a:latin typeface="Calibri"/>
                <a:cs typeface="Calibri"/>
              </a:rPr>
              <a:t>er</a:t>
            </a:r>
            <a:r>
              <a:rPr sz="2400" dirty="0">
                <a:latin typeface="Times New Roman"/>
                <a:cs typeface="Times New Roman"/>
              </a:rPr>
              <a:t>	</a:t>
            </a:r>
            <a:r>
              <a:rPr sz="2400" spc="155" dirty="0">
                <a:latin typeface="Times New Roman"/>
                <a:cs typeface="Times New Roman"/>
              </a:rPr>
              <a:t> </a:t>
            </a:r>
            <a:r>
              <a:rPr sz="2400" dirty="0">
                <a:latin typeface="Calibri"/>
                <a:cs typeface="Calibri"/>
              </a:rPr>
              <a:t>i</a:t>
            </a:r>
            <a:r>
              <a:rPr sz="2400" spc="-5" dirty="0">
                <a:latin typeface="Calibri"/>
                <a:cs typeface="Calibri"/>
              </a:rPr>
              <a:t>nc</a:t>
            </a:r>
            <a:r>
              <a:rPr sz="2400" dirty="0">
                <a:latin typeface="Calibri"/>
                <a:cs typeface="Calibri"/>
              </a:rPr>
              <a:t>l</a:t>
            </a:r>
            <a:r>
              <a:rPr sz="2400" spc="-5" dirty="0">
                <a:latin typeface="Calibri"/>
                <a:cs typeface="Calibri"/>
              </a:rPr>
              <a:t>ud</a:t>
            </a:r>
            <a:r>
              <a:rPr sz="2400" dirty="0">
                <a:latin typeface="Calibri"/>
                <a:cs typeface="Calibri"/>
              </a:rPr>
              <a:t>e</a:t>
            </a:r>
            <a:r>
              <a:rPr sz="2400" spc="-55" dirty="0">
                <a:latin typeface="Times New Roman"/>
                <a:cs typeface="Times New Roman"/>
              </a:rPr>
              <a:t> </a:t>
            </a:r>
            <a:r>
              <a:rPr sz="2400" dirty="0">
                <a:latin typeface="Calibri"/>
                <a:cs typeface="Calibri"/>
              </a:rPr>
              <a:t>mu</a:t>
            </a:r>
            <a:r>
              <a:rPr sz="2400" spc="-5" dirty="0">
                <a:latin typeface="Calibri"/>
                <a:cs typeface="Calibri"/>
              </a:rPr>
              <a:t>l</a:t>
            </a:r>
            <a:r>
              <a:rPr sz="2400" dirty="0">
                <a:latin typeface="Calibri"/>
                <a:cs typeface="Calibri"/>
              </a:rPr>
              <a:t>ti</a:t>
            </a:r>
            <a:r>
              <a:rPr sz="2400" spc="-5" dirty="0">
                <a:latin typeface="Calibri"/>
                <a:cs typeface="Calibri"/>
              </a:rPr>
              <a:t>p</a:t>
            </a:r>
            <a:r>
              <a:rPr sz="2400" dirty="0">
                <a:latin typeface="Calibri"/>
                <a:cs typeface="Calibri"/>
              </a:rPr>
              <a:t>l</a:t>
            </a:r>
            <a:r>
              <a:rPr sz="2400" spc="-15" dirty="0">
                <a:latin typeface="Calibri"/>
                <a:cs typeface="Calibri"/>
              </a:rPr>
              <a:t>e</a:t>
            </a:r>
            <a:r>
              <a:rPr sz="2400" spc="-70" dirty="0">
                <a:latin typeface="Times New Roman"/>
                <a:cs typeface="Times New Roman"/>
              </a:rPr>
              <a:t> </a:t>
            </a:r>
            <a:r>
              <a:rPr sz="2400" spc="-30" dirty="0">
                <a:latin typeface="Calibri"/>
                <a:cs typeface="Calibri"/>
              </a:rPr>
              <a:t>s</a:t>
            </a:r>
            <a:r>
              <a:rPr sz="2400" spc="-35" dirty="0">
                <a:latin typeface="Calibri"/>
                <a:cs typeface="Calibri"/>
              </a:rPr>
              <a:t>t</a:t>
            </a:r>
            <a:r>
              <a:rPr sz="2400" dirty="0">
                <a:latin typeface="Calibri"/>
                <a:cs typeface="Calibri"/>
              </a:rPr>
              <a:t>anda</a:t>
            </a:r>
            <a:r>
              <a:rPr sz="2400" spc="-5" dirty="0">
                <a:latin typeface="Calibri"/>
                <a:cs typeface="Calibri"/>
              </a:rPr>
              <a:t>lone</a:t>
            </a:r>
            <a:r>
              <a:rPr sz="2400" spc="-5" dirty="0">
                <a:latin typeface="Times New Roman"/>
                <a:cs typeface="Times New Roman"/>
              </a:rPr>
              <a:t> </a:t>
            </a:r>
            <a:r>
              <a:rPr sz="2400" spc="-35" dirty="0">
                <a:latin typeface="Calibri"/>
                <a:cs typeface="Calibri"/>
              </a:rPr>
              <a:t>c</a:t>
            </a:r>
            <a:r>
              <a:rPr sz="2400" spc="-5" dirty="0">
                <a:latin typeface="Calibri"/>
                <a:cs typeface="Calibri"/>
              </a:rPr>
              <a:t>ompu</a:t>
            </a:r>
            <a:r>
              <a:rPr sz="2400" spc="-25" dirty="0">
                <a:latin typeface="Calibri"/>
                <a:cs typeface="Calibri"/>
              </a:rPr>
              <a:t>t</a:t>
            </a:r>
            <a:r>
              <a:rPr sz="2400" spc="-15" dirty="0">
                <a:latin typeface="Calibri"/>
                <a:cs typeface="Calibri"/>
              </a:rPr>
              <a:t>e</a:t>
            </a:r>
            <a:r>
              <a:rPr sz="2400" spc="-40" dirty="0">
                <a:latin typeface="Calibri"/>
                <a:cs typeface="Calibri"/>
              </a:rPr>
              <a:t>r</a:t>
            </a:r>
            <a:r>
              <a:rPr sz="2400" dirty="0">
                <a:latin typeface="Calibri"/>
                <a:cs typeface="Calibri"/>
              </a:rPr>
              <a:t>s</a:t>
            </a:r>
            <a:r>
              <a:rPr sz="2400" dirty="0">
                <a:latin typeface="Times New Roman"/>
                <a:cs typeface="Times New Roman"/>
              </a:rPr>
              <a:t>	</a:t>
            </a:r>
            <a:r>
              <a:rPr sz="2400" spc="-20" dirty="0">
                <a:latin typeface="Calibri"/>
                <a:cs typeface="Calibri"/>
              </a:rPr>
              <a:t>(PCs</a:t>
            </a:r>
            <a:r>
              <a:rPr sz="2400" spc="-10" dirty="0">
                <a:latin typeface="Calibri"/>
                <a:cs typeface="Calibri"/>
              </a:rPr>
              <a:t>,</a:t>
            </a:r>
            <a:r>
              <a:rPr sz="2400" spc="-70" dirty="0">
                <a:latin typeface="Times New Roman"/>
                <a:cs typeface="Times New Roman"/>
              </a:rPr>
              <a:t> </a:t>
            </a:r>
            <a:r>
              <a:rPr sz="2400" spc="-120" dirty="0">
                <a:latin typeface="Calibri"/>
                <a:cs typeface="Calibri"/>
              </a:rPr>
              <a:t>W</a:t>
            </a:r>
            <a:r>
              <a:rPr sz="2400" spc="-20" dirty="0">
                <a:latin typeface="Calibri"/>
                <a:cs typeface="Calibri"/>
              </a:rPr>
              <a:t>or</a:t>
            </a:r>
            <a:r>
              <a:rPr sz="2400" spc="-40" dirty="0">
                <a:latin typeface="Calibri"/>
                <a:cs typeface="Calibri"/>
              </a:rPr>
              <a:t>k</a:t>
            </a:r>
            <a:r>
              <a:rPr sz="2400" spc="-30" dirty="0">
                <a:latin typeface="Calibri"/>
                <a:cs typeface="Calibri"/>
              </a:rPr>
              <a:t>s</a:t>
            </a:r>
            <a:r>
              <a:rPr sz="2400" spc="-35" dirty="0">
                <a:latin typeface="Calibri"/>
                <a:cs typeface="Calibri"/>
              </a:rPr>
              <a:t>t</a:t>
            </a:r>
            <a:r>
              <a:rPr sz="2400" spc="-25" dirty="0">
                <a:latin typeface="Calibri"/>
                <a:cs typeface="Calibri"/>
              </a:rPr>
              <a:t>a</a:t>
            </a:r>
            <a:r>
              <a:rPr sz="2400" dirty="0">
                <a:latin typeface="Calibri"/>
                <a:cs typeface="Calibri"/>
              </a:rPr>
              <a:t>ti</a:t>
            </a:r>
            <a:r>
              <a:rPr sz="2400" spc="-5" dirty="0">
                <a:latin typeface="Calibri"/>
                <a:cs typeface="Calibri"/>
              </a:rPr>
              <a:t>ons</a:t>
            </a:r>
            <a:r>
              <a:rPr sz="2400" dirty="0">
                <a:latin typeface="Calibri"/>
                <a:cs typeface="Calibri"/>
              </a:rPr>
              <a:t>,</a:t>
            </a:r>
            <a:r>
              <a:rPr sz="2400" spc="-90" dirty="0">
                <a:latin typeface="Times New Roman"/>
                <a:cs typeface="Times New Roman"/>
              </a:rPr>
              <a:t> </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SM</a:t>
            </a:r>
            <a:r>
              <a:rPr sz="2400" spc="-40" dirty="0">
                <a:latin typeface="Calibri"/>
                <a:cs typeface="Calibri"/>
              </a:rPr>
              <a:t>P</a:t>
            </a:r>
            <a:r>
              <a:rPr sz="2400" spc="-15" dirty="0">
                <a:latin typeface="Calibri"/>
                <a:cs typeface="Calibri"/>
              </a:rPr>
              <a:t>s)</a:t>
            </a:r>
            <a:r>
              <a:rPr sz="2400" spc="-10" dirty="0">
                <a:latin typeface="Calibri"/>
                <a:cs typeface="Calibri"/>
              </a:rPr>
              <a:t>,</a:t>
            </a:r>
            <a:r>
              <a:rPr sz="2400" spc="-70" dirty="0">
                <a:latin typeface="Times New Roman"/>
                <a:cs typeface="Times New Roman"/>
              </a:rPr>
              <a:t> </a:t>
            </a:r>
            <a:r>
              <a:rPr sz="2400" spc="-20" dirty="0">
                <a:latin typeface="Calibri"/>
                <a:cs typeface="Calibri"/>
              </a:rPr>
              <a:t>ope</a:t>
            </a:r>
            <a:r>
              <a:rPr sz="2400" spc="-55" dirty="0">
                <a:latin typeface="Calibri"/>
                <a:cs typeface="Calibri"/>
              </a:rPr>
              <a:t>r</a:t>
            </a:r>
            <a:r>
              <a:rPr sz="2400" spc="-25" dirty="0">
                <a:latin typeface="Calibri"/>
                <a:cs typeface="Calibri"/>
              </a:rPr>
              <a:t>a</a:t>
            </a:r>
            <a:r>
              <a:rPr sz="2400" dirty="0">
                <a:latin typeface="Calibri"/>
                <a:cs typeface="Calibri"/>
              </a:rPr>
              <a:t>ti</a:t>
            </a:r>
            <a:r>
              <a:rPr sz="2400" spc="-5" dirty="0">
                <a:latin typeface="Calibri"/>
                <a:cs typeface="Calibri"/>
              </a:rPr>
              <a:t>n</a:t>
            </a:r>
            <a:r>
              <a:rPr sz="2400" dirty="0">
                <a:latin typeface="Calibri"/>
                <a:cs typeface="Calibri"/>
              </a:rPr>
              <a:t>g</a:t>
            </a:r>
            <a:r>
              <a:rPr sz="2400" dirty="0">
                <a:latin typeface="Times New Roman"/>
                <a:cs typeface="Times New Roman"/>
              </a:rPr>
              <a:t>	</a:t>
            </a:r>
            <a:r>
              <a:rPr sz="2400" spc="-55" dirty="0">
                <a:latin typeface="Calibri"/>
                <a:cs typeface="Calibri"/>
              </a:rPr>
              <a:t>s</a:t>
            </a:r>
            <a:r>
              <a:rPr sz="2400" spc="-35" dirty="0">
                <a:latin typeface="Calibri"/>
                <a:cs typeface="Calibri"/>
              </a:rPr>
              <a:t>y</a:t>
            </a:r>
            <a:r>
              <a:rPr sz="2400" spc="-30" dirty="0">
                <a:latin typeface="Calibri"/>
                <a:cs typeface="Calibri"/>
              </a:rPr>
              <a:t>s</a:t>
            </a:r>
            <a:r>
              <a:rPr sz="2400" spc="-35" dirty="0">
                <a:latin typeface="Calibri"/>
                <a:cs typeface="Calibri"/>
              </a:rPr>
              <a:t>t</a:t>
            </a:r>
            <a:r>
              <a:rPr sz="2400" spc="-15" dirty="0">
                <a:latin typeface="Calibri"/>
                <a:cs typeface="Calibri"/>
              </a:rPr>
              <a:t>ems,</a:t>
            </a:r>
            <a:r>
              <a:rPr sz="2400" spc="-15" dirty="0">
                <a:latin typeface="Times New Roman"/>
                <a:cs typeface="Times New Roman"/>
              </a:rPr>
              <a:t> </a:t>
            </a:r>
            <a:r>
              <a:rPr sz="2400" spc="-5" dirty="0">
                <a:latin typeface="Calibri"/>
                <a:cs typeface="Calibri"/>
              </a:rPr>
              <a:t>h</a:t>
            </a:r>
            <a:r>
              <a:rPr sz="2400" dirty="0">
                <a:latin typeface="Calibri"/>
                <a:cs typeface="Calibri"/>
              </a:rPr>
              <a:t>ig</a:t>
            </a:r>
            <a:r>
              <a:rPr sz="2400" spc="-10" dirty="0">
                <a:latin typeface="Calibri"/>
                <a:cs typeface="Calibri"/>
              </a:rPr>
              <a:t>h</a:t>
            </a:r>
            <a:r>
              <a:rPr sz="2400" spc="-5" dirty="0">
                <a:latin typeface="Calibri"/>
                <a:cs typeface="Calibri"/>
              </a:rPr>
              <a:t>-per</a:t>
            </a:r>
            <a:r>
              <a:rPr sz="2400" spc="-45" dirty="0">
                <a:latin typeface="Calibri"/>
                <a:cs typeface="Calibri"/>
              </a:rPr>
              <a:t>f</a:t>
            </a:r>
            <a:r>
              <a:rPr sz="2400" spc="-5" dirty="0">
                <a:latin typeface="Calibri"/>
                <a:cs typeface="Calibri"/>
              </a:rPr>
              <a:t>ormanc</a:t>
            </a:r>
            <a:r>
              <a:rPr sz="2400" dirty="0">
                <a:latin typeface="Calibri"/>
                <a:cs typeface="Calibri"/>
              </a:rPr>
              <a:t>e</a:t>
            </a:r>
            <a:r>
              <a:rPr sz="2400" dirty="0">
                <a:latin typeface="Times New Roman"/>
                <a:cs typeface="Times New Roman"/>
              </a:rPr>
              <a:t>	</a:t>
            </a:r>
            <a:r>
              <a:rPr sz="2400" dirty="0">
                <a:latin typeface="Calibri"/>
                <a:cs typeface="Calibri"/>
              </a:rPr>
              <a:t>i</a:t>
            </a:r>
            <a:r>
              <a:rPr sz="2400" spc="-30" dirty="0">
                <a:latin typeface="Calibri"/>
                <a:cs typeface="Calibri"/>
              </a:rPr>
              <a:t>n</a:t>
            </a:r>
            <a:r>
              <a:rPr sz="2400" spc="-25" dirty="0">
                <a:latin typeface="Calibri"/>
                <a:cs typeface="Calibri"/>
              </a:rPr>
              <a:t>t</a:t>
            </a:r>
            <a:r>
              <a:rPr sz="2400" dirty="0">
                <a:latin typeface="Calibri"/>
                <a:cs typeface="Calibri"/>
              </a:rPr>
              <a:t>e</a:t>
            </a:r>
            <a:r>
              <a:rPr sz="2400" spc="-35" dirty="0">
                <a:latin typeface="Calibri"/>
                <a:cs typeface="Calibri"/>
              </a:rPr>
              <a:t>r</a:t>
            </a:r>
            <a:r>
              <a:rPr sz="2400" spc="-20" dirty="0">
                <a:latin typeface="Calibri"/>
                <a:cs typeface="Calibri"/>
              </a:rPr>
              <a:t>c</a:t>
            </a:r>
            <a:r>
              <a:rPr sz="2400" spc="-5" dirty="0">
                <a:latin typeface="Calibri"/>
                <a:cs typeface="Calibri"/>
              </a:rPr>
              <a:t>o</a:t>
            </a:r>
            <a:r>
              <a:rPr sz="2400" spc="-10" dirty="0">
                <a:latin typeface="Calibri"/>
                <a:cs typeface="Calibri"/>
              </a:rPr>
              <a:t>n</a:t>
            </a:r>
            <a:r>
              <a:rPr sz="2400" spc="-5" dirty="0">
                <a:latin typeface="Calibri"/>
                <a:cs typeface="Calibri"/>
              </a:rPr>
              <a:t>nects</a:t>
            </a:r>
            <a:r>
              <a:rPr sz="2400" dirty="0">
                <a:latin typeface="Calibri"/>
                <a:cs typeface="Calibri"/>
              </a:rPr>
              <a:t>,</a:t>
            </a:r>
            <a:r>
              <a:rPr sz="2400" spc="-60" dirty="0">
                <a:latin typeface="Times New Roman"/>
                <a:cs typeface="Times New Roman"/>
              </a:rPr>
              <a:t> </a:t>
            </a:r>
            <a:r>
              <a:rPr sz="2400" dirty="0">
                <a:latin typeface="Calibri"/>
                <a:cs typeface="Calibri"/>
              </a:rPr>
              <a:t>mi</a:t>
            </a:r>
            <a:r>
              <a:rPr sz="2400" spc="-5" dirty="0">
                <a:latin typeface="Calibri"/>
                <a:cs typeface="Calibri"/>
              </a:rPr>
              <a:t>dd</a:t>
            </a:r>
            <a:r>
              <a:rPr sz="2400" dirty="0">
                <a:latin typeface="Calibri"/>
                <a:cs typeface="Calibri"/>
              </a:rPr>
              <a:t>l</a:t>
            </a:r>
            <a:r>
              <a:rPr sz="2400" spc="-10" dirty="0">
                <a:latin typeface="Calibri"/>
                <a:cs typeface="Calibri"/>
              </a:rPr>
              <a:t>e</a:t>
            </a:r>
            <a:r>
              <a:rPr sz="2400" spc="-30" dirty="0">
                <a:latin typeface="Calibri"/>
                <a:cs typeface="Calibri"/>
              </a:rPr>
              <a:t>w</a:t>
            </a:r>
            <a:r>
              <a:rPr sz="2400" dirty="0">
                <a:latin typeface="Calibri"/>
                <a:cs typeface="Calibri"/>
              </a:rPr>
              <a:t>a</a:t>
            </a:r>
            <a:r>
              <a:rPr sz="2400" spc="-35" dirty="0">
                <a:latin typeface="Calibri"/>
                <a:cs typeface="Calibri"/>
              </a:rPr>
              <a:t>r</a:t>
            </a:r>
            <a:r>
              <a:rPr sz="2400" spc="5" dirty="0">
                <a:latin typeface="Calibri"/>
                <a:cs typeface="Calibri"/>
              </a:rPr>
              <a:t>e</a:t>
            </a:r>
            <a:r>
              <a:rPr sz="2400" spc="-10" dirty="0">
                <a:latin typeface="Calibri"/>
                <a:cs typeface="Calibri"/>
              </a:rPr>
              <a:t>,</a:t>
            </a:r>
            <a:r>
              <a:rPr sz="2400" dirty="0">
                <a:latin typeface="Times New Roman"/>
                <a:cs typeface="Times New Roman"/>
              </a:rPr>
              <a:t>	</a:t>
            </a:r>
            <a:r>
              <a:rPr sz="2400" spc="-5" dirty="0">
                <a:latin typeface="Calibri"/>
                <a:cs typeface="Calibri"/>
              </a:rPr>
              <a:t>pa</a:t>
            </a:r>
            <a:r>
              <a:rPr sz="2400" spc="-50" dirty="0">
                <a:latin typeface="Calibri"/>
                <a:cs typeface="Calibri"/>
              </a:rPr>
              <a:t>r</a:t>
            </a:r>
            <a:r>
              <a:rPr sz="2400" dirty="0">
                <a:latin typeface="Calibri"/>
                <a:cs typeface="Calibri"/>
              </a:rPr>
              <a:t>allel</a:t>
            </a:r>
            <a:r>
              <a:rPr sz="240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a:t>
            </a:r>
            <a:r>
              <a:rPr sz="2400" spc="-10" dirty="0">
                <a:latin typeface="Calibri"/>
                <a:cs typeface="Calibri"/>
              </a:rPr>
              <a:t>g</a:t>
            </a:r>
            <a:r>
              <a:rPr sz="2400" spc="-55" dirty="0">
                <a:latin typeface="Calibri"/>
                <a:cs typeface="Calibri"/>
              </a:rPr>
              <a:t>r</a:t>
            </a:r>
            <a:r>
              <a:rPr sz="2400" spc="-15" dirty="0">
                <a:latin typeface="Calibri"/>
                <a:cs typeface="Calibri"/>
              </a:rPr>
              <a:t>am</a:t>
            </a:r>
            <a:r>
              <a:rPr sz="2400" dirty="0">
                <a:latin typeface="Calibri"/>
                <a:cs typeface="Calibri"/>
              </a:rPr>
              <a:t>mi</a:t>
            </a:r>
            <a:r>
              <a:rPr sz="2400" spc="-5" dirty="0">
                <a:latin typeface="Calibri"/>
                <a:cs typeface="Calibri"/>
              </a:rPr>
              <a:t>n</a:t>
            </a:r>
            <a:r>
              <a:rPr sz="2400" dirty="0">
                <a:latin typeface="Calibri"/>
                <a:cs typeface="Calibri"/>
              </a:rPr>
              <a:t>g</a:t>
            </a:r>
            <a:r>
              <a:rPr sz="2400" dirty="0">
                <a:latin typeface="Times New Roman"/>
                <a:cs typeface="Times New Roman"/>
              </a:rPr>
              <a:t>	</a:t>
            </a:r>
            <a:r>
              <a:rPr sz="2400" spc="-15" dirty="0">
                <a:latin typeface="Calibri"/>
                <a:cs typeface="Calibri"/>
              </a:rPr>
              <a:t>e</a:t>
            </a:r>
            <a:r>
              <a:rPr sz="2400" spc="-50" dirty="0">
                <a:latin typeface="Calibri"/>
                <a:cs typeface="Calibri"/>
              </a:rPr>
              <a:t>n</a:t>
            </a:r>
            <a:r>
              <a:rPr sz="2400" dirty="0">
                <a:latin typeface="Calibri"/>
                <a:cs typeface="Calibri"/>
              </a:rPr>
              <a:t>vi</a:t>
            </a:r>
            <a:r>
              <a:rPr sz="2400" spc="-50" dirty="0">
                <a:latin typeface="Calibri"/>
                <a:cs typeface="Calibri"/>
              </a:rPr>
              <a:t>r</a:t>
            </a:r>
            <a:r>
              <a:rPr sz="2400" spc="-5" dirty="0">
                <a:latin typeface="Calibri"/>
                <a:cs typeface="Calibri"/>
              </a:rPr>
              <a:t>onme</a:t>
            </a:r>
            <a:r>
              <a:rPr sz="2400" spc="-20" dirty="0">
                <a:latin typeface="Calibri"/>
                <a:cs typeface="Calibri"/>
              </a:rPr>
              <a:t>n</a:t>
            </a:r>
            <a:r>
              <a:rPr sz="2400" spc="-10" dirty="0">
                <a:latin typeface="Calibri"/>
                <a:cs typeface="Calibri"/>
              </a:rPr>
              <a:t>ts,</a:t>
            </a:r>
            <a:r>
              <a:rPr sz="2400" dirty="0">
                <a:latin typeface="Times New Roman"/>
                <a:cs typeface="Times New Roman"/>
              </a:rPr>
              <a:t>	</a:t>
            </a:r>
            <a:r>
              <a:rPr sz="2400" dirty="0">
                <a:latin typeface="Calibri"/>
                <a:cs typeface="Calibri"/>
              </a:rPr>
              <a:t>and</a:t>
            </a:r>
            <a:r>
              <a:rPr sz="2400" dirty="0">
                <a:latin typeface="Times New Roman"/>
                <a:cs typeface="Times New Roman"/>
              </a:rPr>
              <a:t>	</a:t>
            </a:r>
            <a:r>
              <a:rPr sz="2400" dirty="0">
                <a:latin typeface="Calibri"/>
                <a:cs typeface="Calibri"/>
              </a:rPr>
              <a:t>app</a:t>
            </a:r>
            <a:r>
              <a:rPr sz="2400" spc="-5" dirty="0">
                <a:latin typeface="Calibri"/>
                <a:cs typeface="Calibri"/>
              </a:rPr>
              <a:t>l</a:t>
            </a:r>
            <a:r>
              <a:rPr sz="2400" dirty="0">
                <a:latin typeface="Calibri"/>
                <a:cs typeface="Calibri"/>
              </a:rPr>
              <a:t>i</a:t>
            </a:r>
            <a:r>
              <a:rPr sz="2400" spc="-40" dirty="0">
                <a:latin typeface="Calibri"/>
                <a:cs typeface="Calibri"/>
              </a:rPr>
              <a:t>c</a:t>
            </a:r>
            <a:r>
              <a:rPr sz="2400" spc="-25" dirty="0">
                <a:latin typeface="Calibri"/>
                <a:cs typeface="Calibri"/>
              </a:rPr>
              <a:t>a</a:t>
            </a:r>
            <a:r>
              <a:rPr sz="2400" dirty="0">
                <a:latin typeface="Calibri"/>
                <a:cs typeface="Calibri"/>
              </a:rPr>
              <a:t>ti</a:t>
            </a:r>
            <a:r>
              <a:rPr sz="2400" spc="-5" dirty="0">
                <a:latin typeface="Calibri"/>
                <a:cs typeface="Calibri"/>
              </a:rPr>
              <a:t>ons.</a:t>
            </a:r>
            <a:endParaRPr sz="24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659" rIns="0" bIns="0" rtlCol="0">
            <a:spAutoFit/>
          </a:bodyPr>
          <a:lstStyle/>
          <a:p>
            <a:pPr marL="2005330">
              <a:lnSpc>
                <a:spcPct val="100000"/>
              </a:lnSpc>
            </a:pPr>
            <a:r>
              <a:rPr sz="4000" b="0" spc="-5" dirty="0">
                <a:solidFill>
                  <a:srgbClr val="000000"/>
                </a:solidFill>
                <a:latin typeface="Calibri"/>
                <a:cs typeface="Calibri"/>
              </a:rPr>
              <a:t>C</a:t>
            </a:r>
            <a:r>
              <a:rPr sz="4000" b="0" dirty="0">
                <a:solidFill>
                  <a:srgbClr val="000000"/>
                </a:solidFill>
                <a:latin typeface="Calibri"/>
                <a:cs typeface="Calibri"/>
              </a:rPr>
              <a:t>l</a:t>
            </a:r>
            <a:r>
              <a:rPr sz="4000" b="0" spc="-5" dirty="0">
                <a:solidFill>
                  <a:srgbClr val="000000"/>
                </a:solidFill>
                <a:latin typeface="Calibri"/>
                <a:cs typeface="Calibri"/>
              </a:rPr>
              <a:t>u</a:t>
            </a:r>
            <a:r>
              <a:rPr sz="4000" b="0" spc="-55" dirty="0">
                <a:solidFill>
                  <a:srgbClr val="000000"/>
                </a:solidFill>
                <a:latin typeface="Calibri"/>
                <a:cs typeface="Calibri"/>
              </a:rPr>
              <a:t>s</a:t>
            </a:r>
            <a:r>
              <a:rPr sz="4000" b="0" spc="-60" dirty="0">
                <a:solidFill>
                  <a:srgbClr val="000000"/>
                </a:solidFill>
                <a:latin typeface="Calibri"/>
                <a:cs typeface="Calibri"/>
              </a:rPr>
              <a:t>t</a:t>
            </a:r>
            <a:r>
              <a:rPr sz="4000" b="0" spc="-20" dirty="0">
                <a:solidFill>
                  <a:srgbClr val="000000"/>
                </a:solidFill>
                <a:latin typeface="Calibri"/>
                <a:cs typeface="Calibri"/>
              </a:rPr>
              <a:t>er</a:t>
            </a:r>
            <a:r>
              <a:rPr sz="4000" b="0" spc="-100" dirty="0">
                <a:solidFill>
                  <a:srgbClr val="000000"/>
                </a:solidFill>
                <a:latin typeface="Times New Roman"/>
                <a:cs typeface="Times New Roman"/>
              </a:rPr>
              <a:t> </a:t>
            </a:r>
            <a:r>
              <a:rPr sz="4000" b="0" spc="-5" dirty="0">
                <a:solidFill>
                  <a:srgbClr val="000000"/>
                </a:solidFill>
                <a:latin typeface="Calibri"/>
                <a:cs typeface="Calibri"/>
              </a:rPr>
              <a:t>C</a:t>
            </a:r>
            <a:r>
              <a:rPr sz="4000" b="0" spc="10" dirty="0">
                <a:solidFill>
                  <a:srgbClr val="000000"/>
                </a:solidFill>
                <a:latin typeface="Calibri"/>
                <a:cs typeface="Calibri"/>
              </a:rPr>
              <a:t>o</a:t>
            </a:r>
            <a:r>
              <a:rPr sz="4000" b="0" dirty="0">
                <a:solidFill>
                  <a:srgbClr val="000000"/>
                </a:solidFill>
                <a:latin typeface="Calibri"/>
                <a:cs typeface="Calibri"/>
              </a:rPr>
              <a:t>mput</a:t>
            </a:r>
            <a:r>
              <a:rPr sz="4000" b="0" spc="-5" dirty="0">
                <a:solidFill>
                  <a:srgbClr val="000000"/>
                </a:solidFill>
                <a:latin typeface="Calibri"/>
                <a:cs typeface="Calibri"/>
              </a:rPr>
              <a:t>i</a:t>
            </a:r>
            <a:r>
              <a:rPr sz="4000" b="0" spc="-25" dirty="0">
                <a:solidFill>
                  <a:srgbClr val="000000"/>
                </a:solidFill>
                <a:latin typeface="Calibri"/>
                <a:cs typeface="Calibri"/>
              </a:rPr>
              <a:t>ng?</a:t>
            </a:r>
            <a:endParaRPr sz="4000">
              <a:latin typeface="Calibri"/>
              <a:cs typeface="Calibri"/>
            </a:endParaRPr>
          </a:p>
        </p:txBody>
      </p:sp>
      <p:sp>
        <p:nvSpPr>
          <p:cNvPr id="3" name="object 3"/>
          <p:cNvSpPr txBox="1"/>
          <p:nvPr/>
        </p:nvSpPr>
        <p:spPr>
          <a:xfrm>
            <a:off x="459740" y="1107252"/>
            <a:ext cx="7993380" cy="3143885"/>
          </a:xfrm>
          <a:prstGeom prst="rect">
            <a:avLst/>
          </a:prstGeom>
        </p:spPr>
        <p:txBody>
          <a:bodyPr vert="horz" wrap="square" lIns="0" tIns="0" rIns="0" bIns="0" rtlCol="0">
            <a:spAutoFit/>
          </a:bodyPr>
          <a:lstStyle/>
          <a:p>
            <a:pPr marL="355600" marR="5080" indent="-342900">
              <a:lnSpc>
                <a:spcPts val="2110"/>
              </a:lnSpc>
              <a:buFont typeface="Arial"/>
              <a:buChar char="•"/>
              <a:tabLst>
                <a:tab pos="355600" algn="l"/>
              </a:tabLst>
            </a:pPr>
            <a:r>
              <a:rPr sz="2200" spc="-20" dirty="0">
                <a:latin typeface="Calibri"/>
                <a:cs typeface="Calibri"/>
              </a:rPr>
              <a:t>C</a:t>
            </a:r>
            <a:r>
              <a:rPr sz="2200" spc="-5" dirty="0">
                <a:latin typeface="Calibri"/>
                <a:cs typeface="Calibri"/>
              </a:rPr>
              <a:t>l</a:t>
            </a:r>
            <a:r>
              <a:rPr sz="2200" spc="-20" dirty="0">
                <a:latin typeface="Calibri"/>
                <a:cs typeface="Calibri"/>
              </a:rPr>
              <a:t>u</a:t>
            </a:r>
            <a:r>
              <a:rPr sz="2200" spc="-30" dirty="0">
                <a:latin typeface="Calibri"/>
                <a:cs typeface="Calibri"/>
              </a:rPr>
              <a:t>s</a:t>
            </a:r>
            <a:r>
              <a:rPr sz="2200" spc="-40" dirty="0">
                <a:latin typeface="Calibri"/>
                <a:cs typeface="Calibri"/>
              </a:rPr>
              <a:t>t</a:t>
            </a:r>
            <a:r>
              <a:rPr sz="2200" spc="-15" dirty="0">
                <a:latin typeface="Calibri"/>
                <a:cs typeface="Calibri"/>
              </a:rPr>
              <a:t>e</a:t>
            </a:r>
            <a:r>
              <a:rPr sz="2200" spc="-45" dirty="0">
                <a:latin typeface="Calibri"/>
                <a:cs typeface="Calibri"/>
              </a:rPr>
              <a:t>r</a:t>
            </a:r>
            <a:r>
              <a:rPr sz="2200" spc="-10" dirty="0">
                <a:latin typeface="Calibri"/>
                <a:cs typeface="Calibri"/>
              </a:rPr>
              <a:t>s</a:t>
            </a:r>
            <a:r>
              <a:rPr sz="2200" spc="-55" dirty="0">
                <a:latin typeface="Times New Roman"/>
                <a:cs typeface="Times New Roman"/>
              </a:rPr>
              <a:t> </a:t>
            </a:r>
            <a:r>
              <a:rPr sz="2200" spc="-15" dirty="0">
                <a:latin typeface="Calibri"/>
                <a:cs typeface="Calibri"/>
              </a:rPr>
              <a:t>a</a:t>
            </a:r>
            <a:r>
              <a:rPr sz="2200" spc="-30" dirty="0">
                <a:latin typeface="Calibri"/>
                <a:cs typeface="Calibri"/>
              </a:rPr>
              <a:t>r</a:t>
            </a:r>
            <a:r>
              <a:rPr sz="2200" spc="-15" dirty="0">
                <a:latin typeface="Calibri"/>
                <a:cs typeface="Calibri"/>
              </a:rPr>
              <a:t>e</a:t>
            </a:r>
            <a:r>
              <a:rPr sz="2200" spc="-55" dirty="0">
                <a:latin typeface="Times New Roman"/>
                <a:cs typeface="Times New Roman"/>
              </a:rPr>
              <a:t> </a:t>
            </a:r>
            <a:r>
              <a:rPr sz="2200" spc="-25" dirty="0">
                <a:latin typeface="Calibri"/>
                <a:cs typeface="Calibri"/>
              </a:rPr>
              <a:t>u</a:t>
            </a:r>
            <a:r>
              <a:rPr sz="2200" spc="-15" dirty="0">
                <a:latin typeface="Calibri"/>
                <a:cs typeface="Calibri"/>
              </a:rPr>
              <a:t>su</a:t>
            </a:r>
            <a:r>
              <a:rPr sz="2200" spc="-10" dirty="0">
                <a:latin typeface="Calibri"/>
                <a:cs typeface="Calibri"/>
              </a:rPr>
              <a:t>a</a:t>
            </a:r>
            <a:r>
              <a:rPr sz="2200" dirty="0">
                <a:latin typeface="Calibri"/>
                <a:cs typeface="Calibri"/>
              </a:rPr>
              <a:t>ll</a:t>
            </a:r>
            <a:r>
              <a:rPr sz="2200" spc="-10" dirty="0">
                <a:latin typeface="Calibri"/>
                <a:cs typeface="Calibri"/>
              </a:rPr>
              <a:t>y</a:t>
            </a:r>
            <a:r>
              <a:rPr sz="2200" spc="-55" dirty="0">
                <a:latin typeface="Times New Roman"/>
                <a:cs typeface="Times New Roman"/>
              </a:rPr>
              <a:t> </a:t>
            </a:r>
            <a:r>
              <a:rPr sz="2200" spc="-20" dirty="0">
                <a:latin typeface="Calibri"/>
                <a:cs typeface="Calibri"/>
              </a:rPr>
              <a:t>d</a:t>
            </a:r>
            <a:r>
              <a:rPr sz="2200" spc="-25" dirty="0">
                <a:latin typeface="Calibri"/>
                <a:cs typeface="Calibri"/>
              </a:rPr>
              <a:t>e</a:t>
            </a:r>
            <a:r>
              <a:rPr sz="2200" spc="-20" dirty="0">
                <a:latin typeface="Calibri"/>
                <a:cs typeface="Calibri"/>
              </a:rPr>
              <a:t>p</a:t>
            </a:r>
            <a:r>
              <a:rPr sz="2200" spc="-5" dirty="0">
                <a:latin typeface="Calibri"/>
                <a:cs typeface="Calibri"/>
              </a:rPr>
              <a:t>l</a:t>
            </a:r>
            <a:r>
              <a:rPr sz="2200" spc="-25" dirty="0">
                <a:latin typeface="Calibri"/>
                <a:cs typeface="Calibri"/>
              </a:rPr>
              <a:t>o</a:t>
            </a:r>
            <a:r>
              <a:rPr sz="2200" spc="-35" dirty="0">
                <a:latin typeface="Calibri"/>
                <a:cs typeface="Calibri"/>
              </a:rPr>
              <a:t>y</a:t>
            </a:r>
            <a:r>
              <a:rPr sz="2200" spc="-15" dirty="0">
                <a:latin typeface="Calibri"/>
                <a:cs typeface="Calibri"/>
              </a:rPr>
              <a:t>ed</a:t>
            </a:r>
            <a:r>
              <a:rPr sz="2200" spc="-60" dirty="0">
                <a:latin typeface="Times New Roman"/>
                <a:cs typeface="Times New Roman"/>
              </a:rPr>
              <a:t> </a:t>
            </a:r>
            <a:r>
              <a:rPr sz="2200" spc="-35" dirty="0">
                <a:latin typeface="Calibri"/>
                <a:cs typeface="Calibri"/>
              </a:rPr>
              <a:t>t</a:t>
            </a:r>
            <a:r>
              <a:rPr sz="2200" spc="-15" dirty="0">
                <a:latin typeface="Calibri"/>
                <a:cs typeface="Calibri"/>
              </a:rPr>
              <a:t>o</a:t>
            </a:r>
            <a:r>
              <a:rPr sz="2200" spc="-45" dirty="0">
                <a:latin typeface="Times New Roman"/>
                <a:cs typeface="Times New Roman"/>
              </a:rPr>
              <a:t> </a:t>
            </a:r>
            <a:r>
              <a:rPr sz="2200" dirty="0">
                <a:latin typeface="Calibri"/>
                <a:cs typeface="Calibri"/>
              </a:rPr>
              <a:t>i</a:t>
            </a:r>
            <a:r>
              <a:rPr sz="2200" spc="-15" dirty="0">
                <a:latin typeface="Calibri"/>
                <a:cs typeface="Calibri"/>
              </a:rPr>
              <a:t>mp</a:t>
            </a:r>
            <a:r>
              <a:rPr sz="2200" spc="-50" dirty="0">
                <a:latin typeface="Calibri"/>
                <a:cs typeface="Calibri"/>
              </a:rPr>
              <a:t>r</a:t>
            </a:r>
            <a:r>
              <a:rPr sz="2200" spc="-20" dirty="0">
                <a:latin typeface="Calibri"/>
                <a:cs typeface="Calibri"/>
              </a:rPr>
              <a:t>o</a:t>
            </a:r>
            <a:r>
              <a:rPr sz="2200" spc="-40" dirty="0">
                <a:latin typeface="Calibri"/>
                <a:cs typeface="Calibri"/>
              </a:rPr>
              <a:t>v</a:t>
            </a:r>
            <a:r>
              <a:rPr sz="2200" spc="-15" dirty="0">
                <a:latin typeface="Calibri"/>
                <a:cs typeface="Calibri"/>
              </a:rPr>
              <a:t>e</a:t>
            </a:r>
            <a:r>
              <a:rPr sz="2200" spc="-55" dirty="0">
                <a:latin typeface="Times New Roman"/>
                <a:cs typeface="Times New Roman"/>
              </a:rPr>
              <a:t> </a:t>
            </a:r>
            <a:r>
              <a:rPr sz="2200" spc="-5" dirty="0">
                <a:latin typeface="Calibri"/>
                <a:cs typeface="Calibri"/>
              </a:rPr>
              <a:t>s</a:t>
            </a:r>
            <a:r>
              <a:rPr sz="2200" spc="-20" dirty="0">
                <a:latin typeface="Calibri"/>
                <a:cs typeface="Calibri"/>
              </a:rPr>
              <a:t>pee</a:t>
            </a:r>
            <a:r>
              <a:rPr sz="2200" spc="-15" dirty="0">
                <a:latin typeface="Calibri"/>
                <a:cs typeface="Calibri"/>
              </a:rPr>
              <a:t>d</a:t>
            </a:r>
            <a:r>
              <a:rPr sz="2200" spc="-50" dirty="0">
                <a:latin typeface="Times New Roman"/>
                <a:cs typeface="Times New Roman"/>
              </a:rPr>
              <a:t> </a:t>
            </a:r>
            <a:r>
              <a:rPr sz="2200" spc="-15" dirty="0">
                <a:latin typeface="Calibri"/>
                <a:cs typeface="Calibri"/>
              </a:rPr>
              <a:t>a</a:t>
            </a:r>
            <a:r>
              <a:rPr sz="2200" spc="-20" dirty="0">
                <a:latin typeface="Calibri"/>
                <a:cs typeface="Calibri"/>
              </a:rPr>
              <a:t>nd</a:t>
            </a:r>
            <a:r>
              <a:rPr sz="2200" spc="-45" dirty="0">
                <a:latin typeface="Calibri"/>
                <a:cs typeface="Calibri"/>
              </a:rPr>
              <a:t>/</a:t>
            </a:r>
            <a:r>
              <a:rPr sz="2200" spc="-10" dirty="0">
                <a:latin typeface="Calibri"/>
                <a:cs typeface="Calibri"/>
              </a:rPr>
              <a:t>or</a:t>
            </a:r>
            <a:r>
              <a:rPr sz="2200" spc="-70" dirty="0">
                <a:latin typeface="Times New Roman"/>
                <a:cs typeface="Times New Roman"/>
              </a:rPr>
              <a:t> </a:t>
            </a:r>
            <a:r>
              <a:rPr sz="2200" spc="-35" dirty="0">
                <a:latin typeface="Calibri"/>
                <a:cs typeface="Calibri"/>
              </a:rPr>
              <a:t>r</a:t>
            </a:r>
            <a:r>
              <a:rPr sz="2200" spc="-10" dirty="0">
                <a:latin typeface="Calibri"/>
                <a:cs typeface="Calibri"/>
              </a:rPr>
              <a:t>el</a:t>
            </a:r>
            <a:r>
              <a:rPr sz="2200" dirty="0">
                <a:latin typeface="Calibri"/>
                <a:cs typeface="Calibri"/>
              </a:rPr>
              <a:t>i</a:t>
            </a:r>
            <a:r>
              <a:rPr sz="2200" spc="-10" dirty="0">
                <a:latin typeface="Calibri"/>
                <a:cs typeface="Calibri"/>
              </a:rPr>
              <a:t>abi</a:t>
            </a:r>
            <a:r>
              <a:rPr sz="2200" dirty="0">
                <a:latin typeface="Calibri"/>
                <a:cs typeface="Calibri"/>
              </a:rPr>
              <a:t>li</a:t>
            </a:r>
            <a:r>
              <a:rPr sz="2200" spc="-20" dirty="0">
                <a:latin typeface="Calibri"/>
                <a:cs typeface="Calibri"/>
              </a:rPr>
              <a:t>t</a:t>
            </a:r>
            <a:r>
              <a:rPr sz="2200" spc="-10" dirty="0">
                <a:latin typeface="Calibri"/>
                <a:cs typeface="Calibri"/>
              </a:rPr>
              <a:t>y</a:t>
            </a:r>
            <a:r>
              <a:rPr sz="2200" spc="-10" dirty="0">
                <a:latin typeface="Times New Roman"/>
                <a:cs typeface="Times New Roman"/>
              </a:rPr>
              <a:t> </a:t>
            </a:r>
            <a:r>
              <a:rPr sz="2200" spc="-20" dirty="0">
                <a:latin typeface="Calibri"/>
                <a:cs typeface="Calibri"/>
              </a:rPr>
              <a:t>o</a:t>
            </a:r>
            <a:r>
              <a:rPr sz="2200" spc="-40" dirty="0">
                <a:latin typeface="Calibri"/>
                <a:cs typeface="Calibri"/>
              </a:rPr>
              <a:t>v</a:t>
            </a:r>
            <a:r>
              <a:rPr sz="2200" spc="-10" dirty="0">
                <a:latin typeface="Calibri"/>
                <a:cs typeface="Calibri"/>
              </a:rPr>
              <a:t>er</a:t>
            </a:r>
            <a:r>
              <a:rPr sz="2200" spc="-55" dirty="0">
                <a:latin typeface="Times New Roman"/>
                <a:cs typeface="Times New Roman"/>
              </a:rPr>
              <a:t> </a:t>
            </a:r>
            <a:r>
              <a:rPr sz="2200" spc="-20" dirty="0">
                <a:latin typeface="Calibri"/>
                <a:cs typeface="Calibri"/>
              </a:rPr>
              <a:t>th</a:t>
            </a:r>
            <a:r>
              <a:rPr sz="2200" spc="-35" dirty="0">
                <a:latin typeface="Calibri"/>
                <a:cs typeface="Calibri"/>
              </a:rPr>
              <a:t>a</a:t>
            </a:r>
            <a:r>
              <a:rPr sz="2200" spc="-10" dirty="0">
                <a:latin typeface="Calibri"/>
                <a:cs typeface="Calibri"/>
              </a:rPr>
              <a:t>t</a:t>
            </a:r>
            <a:r>
              <a:rPr sz="2200" spc="-45" dirty="0">
                <a:latin typeface="Times New Roman"/>
                <a:cs typeface="Times New Roman"/>
              </a:rPr>
              <a:t> </a:t>
            </a:r>
            <a:r>
              <a:rPr sz="2200" spc="-20" dirty="0">
                <a:latin typeface="Calibri"/>
                <a:cs typeface="Calibri"/>
              </a:rPr>
              <a:t>p</a:t>
            </a:r>
            <a:r>
              <a:rPr sz="2200" spc="-45" dirty="0">
                <a:latin typeface="Calibri"/>
                <a:cs typeface="Calibri"/>
              </a:rPr>
              <a:t>r</a:t>
            </a:r>
            <a:r>
              <a:rPr sz="2200" spc="-20" dirty="0">
                <a:latin typeface="Calibri"/>
                <a:cs typeface="Calibri"/>
              </a:rPr>
              <a:t>ov</a:t>
            </a:r>
            <a:r>
              <a:rPr sz="2200" spc="-5" dirty="0">
                <a:latin typeface="Calibri"/>
                <a:cs typeface="Calibri"/>
              </a:rPr>
              <a:t>i</a:t>
            </a:r>
            <a:r>
              <a:rPr sz="2200" spc="-20" dirty="0">
                <a:latin typeface="Calibri"/>
                <a:cs typeface="Calibri"/>
              </a:rPr>
              <a:t>de</a:t>
            </a:r>
            <a:r>
              <a:rPr sz="2200" spc="-15" dirty="0">
                <a:latin typeface="Calibri"/>
                <a:cs typeface="Calibri"/>
              </a:rPr>
              <a:t>d</a:t>
            </a:r>
            <a:r>
              <a:rPr sz="2200" spc="-75" dirty="0">
                <a:latin typeface="Times New Roman"/>
                <a:cs typeface="Times New Roman"/>
              </a:rPr>
              <a:t> </a:t>
            </a:r>
            <a:r>
              <a:rPr sz="2200" spc="-30" dirty="0">
                <a:latin typeface="Calibri"/>
                <a:cs typeface="Calibri"/>
              </a:rPr>
              <a:t>b</a:t>
            </a:r>
            <a:r>
              <a:rPr sz="2200" spc="-10" dirty="0">
                <a:latin typeface="Calibri"/>
                <a:cs typeface="Calibri"/>
              </a:rPr>
              <a:t>y</a:t>
            </a:r>
            <a:r>
              <a:rPr sz="2200" spc="-50" dirty="0">
                <a:latin typeface="Times New Roman"/>
                <a:cs typeface="Times New Roman"/>
              </a:rPr>
              <a:t> </a:t>
            </a:r>
            <a:r>
              <a:rPr sz="2200" spc="-15" dirty="0">
                <a:latin typeface="Calibri"/>
                <a:cs typeface="Calibri"/>
              </a:rPr>
              <a:t>a</a:t>
            </a:r>
            <a:r>
              <a:rPr sz="2200" spc="-55" dirty="0">
                <a:latin typeface="Times New Roman"/>
                <a:cs typeface="Times New Roman"/>
              </a:rPr>
              <a:t> </a:t>
            </a:r>
            <a:r>
              <a:rPr sz="2200" spc="-15" dirty="0">
                <a:latin typeface="Calibri"/>
                <a:cs typeface="Calibri"/>
              </a:rPr>
              <a:t>s</a:t>
            </a:r>
            <a:r>
              <a:rPr sz="2200" spc="-5" dirty="0">
                <a:latin typeface="Calibri"/>
                <a:cs typeface="Calibri"/>
              </a:rPr>
              <a:t>i</a:t>
            </a:r>
            <a:r>
              <a:rPr sz="2200" spc="-20" dirty="0">
                <a:latin typeface="Calibri"/>
                <a:cs typeface="Calibri"/>
              </a:rPr>
              <a:t>ng</a:t>
            </a:r>
            <a:r>
              <a:rPr sz="2200" spc="-10" dirty="0">
                <a:latin typeface="Calibri"/>
                <a:cs typeface="Calibri"/>
              </a:rPr>
              <a:t>le</a:t>
            </a:r>
            <a:r>
              <a:rPr sz="2200" spc="-55" dirty="0">
                <a:latin typeface="Times New Roman"/>
                <a:cs typeface="Times New Roman"/>
              </a:rPr>
              <a:t> </a:t>
            </a:r>
            <a:r>
              <a:rPr sz="2200" spc="-35" dirty="0">
                <a:latin typeface="Calibri"/>
                <a:cs typeface="Calibri"/>
              </a:rPr>
              <a:t>c</a:t>
            </a:r>
            <a:r>
              <a:rPr sz="2200" spc="-15" dirty="0">
                <a:latin typeface="Calibri"/>
                <a:cs typeface="Calibri"/>
              </a:rPr>
              <a:t>ompu</a:t>
            </a:r>
            <a:r>
              <a:rPr sz="2200" spc="-50" dirty="0">
                <a:latin typeface="Calibri"/>
                <a:cs typeface="Calibri"/>
              </a:rPr>
              <a:t>t</a:t>
            </a:r>
            <a:r>
              <a:rPr sz="2200" spc="-15" dirty="0">
                <a:latin typeface="Calibri"/>
                <a:cs typeface="Calibri"/>
              </a:rPr>
              <a:t>e</a:t>
            </a:r>
            <a:r>
              <a:rPr sz="2200" spc="-204" dirty="0">
                <a:latin typeface="Calibri"/>
                <a:cs typeface="Calibri"/>
              </a:rPr>
              <a:t>r</a:t>
            </a:r>
            <a:r>
              <a:rPr sz="2200" spc="-10" dirty="0">
                <a:latin typeface="Calibri"/>
                <a:cs typeface="Calibri"/>
              </a:rPr>
              <a:t>,</a:t>
            </a:r>
            <a:r>
              <a:rPr sz="2200" spc="-20" dirty="0">
                <a:latin typeface="Times New Roman"/>
                <a:cs typeface="Times New Roman"/>
              </a:rPr>
              <a:t> </a:t>
            </a:r>
            <a:r>
              <a:rPr sz="2200" spc="-15" dirty="0">
                <a:latin typeface="Calibri"/>
                <a:cs typeface="Calibri"/>
              </a:rPr>
              <a:t>whi</a:t>
            </a:r>
            <a:r>
              <a:rPr sz="2200" dirty="0">
                <a:latin typeface="Calibri"/>
                <a:cs typeface="Calibri"/>
              </a:rPr>
              <a:t>l</a:t>
            </a:r>
            <a:r>
              <a:rPr sz="2200" spc="-15" dirty="0">
                <a:latin typeface="Calibri"/>
                <a:cs typeface="Calibri"/>
              </a:rPr>
              <a:t>e</a:t>
            </a:r>
            <a:r>
              <a:rPr sz="2200" spc="-60" dirty="0">
                <a:latin typeface="Times New Roman"/>
                <a:cs typeface="Times New Roman"/>
              </a:rPr>
              <a:t> </a:t>
            </a:r>
            <a:r>
              <a:rPr sz="2200" spc="-10" dirty="0">
                <a:latin typeface="Calibri"/>
                <a:cs typeface="Calibri"/>
              </a:rPr>
              <a:t>typi</a:t>
            </a:r>
            <a:r>
              <a:rPr sz="2200" spc="-45" dirty="0">
                <a:latin typeface="Calibri"/>
                <a:cs typeface="Calibri"/>
              </a:rPr>
              <a:t>c</a:t>
            </a:r>
            <a:r>
              <a:rPr sz="2200" spc="-10" dirty="0">
                <a:latin typeface="Calibri"/>
                <a:cs typeface="Calibri"/>
              </a:rPr>
              <a:t>al</a:t>
            </a:r>
            <a:r>
              <a:rPr sz="2200" dirty="0">
                <a:latin typeface="Calibri"/>
                <a:cs typeface="Calibri"/>
              </a:rPr>
              <a:t>l</a:t>
            </a:r>
            <a:r>
              <a:rPr sz="2200" spc="-10" dirty="0">
                <a:latin typeface="Calibri"/>
                <a:cs typeface="Calibri"/>
              </a:rPr>
              <a:t>y</a:t>
            </a:r>
            <a:r>
              <a:rPr sz="2200" spc="-45" dirty="0">
                <a:latin typeface="Times New Roman"/>
                <a:cs typeface="Times New Roman"/>
              </a:rPr>
              <a:t> </a:t>
            </a:r>
            <a:r>
              <a:rPr sz="2200" spc="-20" dirty="0">
                <a:latin typeface="Calibri"/>
                <a:cs typeface="Calibri"/>
              </a:rPr>
              <a:t>be</a:t>
            </a:r>
            <a:r>
              <a:rPr sz="2200" spc="-5" dirty="0">
                <a:latin typeface="Calibri"/>
                <a:cs typeface="Calibri"/>
              </a:rPr>
              <a:t>i</a:t>
            </a:r>
            <a:r>
              <a:rPr sz="2200" spc="-20" dirty="0">
                <a:latin typeface="Calibri"/>
                <a:cs typeface="Calibri"/>
              </a:rPr>
              <a:t>n</a:t>
            </a:r>
            <a:r>
              <a:rPr sz="2200" spc="-15" dirty="0">
                <a:latin typeface="Calibri"/>
                <a:cs typeface="Calibri"/>
              </a:rPr>
              <a:t>g</a:t>
            </a:r>
            <a:r>
              <a:rPr sz="2200" spc="-55" dirty="0">
                <a:latin typeface="Times New Roman"/>
                <a:cs typeface="Times New Roman"/>
              </a:rPr>
              <a:t> </a:t>
            </a:r>
            <a:r>
              <a:rPr sz="2200" spc="-15" dirty="0">
                <a:latin typeface="Calibri"/>
                <a:cs typeface="Calibri"/>
              </a:rPr>
              <a:t>mu</a:t>
            </a:r>
            <a:r>
              <a:rPr sz="2200" spc="-20" dirty="0">
                <a:latin typeface="Calibri"/>
                <a:cs typeface="Calibri"/>
              </a:rPr>
              <a:t>c</a:t>
            </a:r>
            <a:r>
              <a:rPr sz="2200" spc="-15" dirty="0">
                <a:latin typeface="Calibri"/>
                <a:cs typeface="Calibri"/>
              </a:rPr>
              <a:t>h</a:t>
            </a:r>
            <a:r>
              <a:rPr sz="2200" spc="-10" dirty="0">
                <a:latin typeface="Times New Roman"/>
                <a:cs typeface="Times New Roman"/>
              </a:rPr>
              <a:t> </a:t>
            </a:r>
            <a:r>
              <a:rPr sz="2200" spc="-15" dirty="0">
                <a:latin typeface="Calibri"/>
                <a:cs typeface="Calibri"/>
              </a:rPr>
              <a:t>mo</a:t>
            </a:r>
            <a:r>
              <a:rPr sz="2200" spc="-30" dirty="0">
                <a:latin typeface="Calibri"/>
                <a:cs typeface="Calibri"/>
              </a:rPr>
              <a:t>r</a:t>
            </a:r>
            <a:r>
              <a:rPr sz="2200" spc="-15" dirty="0">
                <a:latin typeface="Calibri"/>
                <a:cs typeface="Calibri"/>
              </a:rPr>
              <a:t>e</a:t>
            </a:r>
            <a:r>
              <a:rPr sz="2200" spc="-55" dirty="0">
                <a:latin typeface="Times New Roman"/>
                <a:cs typeface="Times New Roman"/>
              </a:rPr>
              <a:t> </a:t>
            </a:r>
            <a:r>
              <a:rPr sz="2200" spc="-35" dirty="0">
                <a:latin typeface="Calibri"/>
                <a:cs typeface="Calibri"/>
              </a:rPr>
              <a:t>c</a:t>
            </a:r>
            <a:r>
              <a:rPr sz="2200" spc="-15" dirty="0">
                <a:latin typeface="Calibri"/>
                <a:cs typeface="Calibri"/>
              </a:rPr>
              <a:t>o</a:t>
            </a:r>
            <a:r>
              <a:rPr sz="2200" spc="-30" dirty="0">
                <a:latin typeface="Calibri"/>
                <a:cs typeface="Calibri"/>
              </a:rPr>
              <a:t>s</a:t>
            </a:r>
            <a:r>
              <a:rPr sz="2200" spc="-10" dirty="0">
                <a:latin typeface="Calibri"/>
                <a:cs typeface="Calibri"/>
              </a:rPr>
              <a:t>t</a:t>
            </a:r>
            <a:r>
              <a:rPr sz="2200" spc="-45" dirty="0">
                <a:latin typeface="Times New Roman"/>
                <a:cs typeface="Times New Roman"/>
              </a:rPr>
              <a:t> </a:t>
            </a:r>
            <a:r>
              <a:rPr sz="2200" spc="-45" dirty="0">
                <a:latin typeface="Calibri"/>
                <a:cs typeface="Calibri"/>
              </a:rPr>
              <a:t>e</a:t>
            </a:r>
            <a:r>
              <a:rPr sz="2200" spc="-35" dirty="0">
                <a:latin typeface="Calibri"/>
                <a:cs typeface="Calibri"/>
              </a:rPr>
              <a:t>f</a:t>
            </a:r>
            <a:r>
              <a:rPr sz="2200" spc="-70" dirty="0">
                <a:latin typeface="Calibri"/>
                <a:cs typeface="Calibri"/>
              </a:rPr>
              <a:t>f</a:t>
            </a:r>
            <a:r>
              <a:rPr sz="2200" spc="-15" dirty="0">
                <a:latin typeface="Calibri"/>
                <a:cs typeface="Calibri"/>
              </a:rPr>
              <a:t>ec</a:t>
            </a:r>
            <a:r>
              <a:rPr sz="2200" spc="-25" dirty="0">
                <a:latin typeface="Calibri"/>
                <a:cs typeface="Calibri"/>
              </a:rPr>
              <a:t>t</a:t>
            </a:r>
            <a:r>
              <a:rPr sz="2200" dirty="0">
                <a:latin typeface="Calibri"/>
                <a:cs typeface="Calibri"/>
              </a:rPr>
              <a:t>i</a:t>
            </a:r>
            <a:r>
              <a:rPr sz="2200" spc="-35" dirty="0">
                <a:latin typeface="Calibri"/>
                <a:cs typeface="Calibri"/>
              </a:rPr>
              <a:t>v</a:t>
            </a:r>
            <a:r>
              <a:rPr sz="2200" spc="-15" dirty="0">
                <a:latin typeface="Calibri"/>
                <a:cs typeface="Calibri"/>
              </a:rPr>
              <a:t>e</a:t>
            </a:r>
            <a:r>
              <a:rPr sz="2200" spc="-25" dirty="0">
                <a:latin typeface="Times New Roman"/>
                <a:cs typeface="Times New Roman"/>
              </a:rPr>
              <a:t> </a:t>
            </a:r>
            <a:r>
              <a:rPr sz="2200" spc="-15" dirty="0">
                <a:latin typeface="Calibri"/>
                <a:cs typeface="Calibri"/>
              </a:rPr>
              <a:t>than</a:t>
            </a:r>
            <a:r>
              <a:rPr sz="2200" spc="-60" dirty="0">
                <a:latin typeface="Times New Roman"/>
                <a:cs typeface="Times New Roman"/>
              </a:rPr>
              <a:t> </a:t>
            </a:r>
            <a:r>
              <a:rPr sz="2200" spc="-5" dirty="0">
                <a:latin typeface="Calibri"/>
                <a:cs typeface="Calibri"/>
              </a:rPr>
              <a:t>s</a:t>
            </a:r>
            <a:r>
              <a:rPr sz="2200" dirty="0">
                <a:latin typeface="Calibri"/>
                <a:cs typeface="Calibri"/>
              </a:rPr>
              <a:t>i</a:t>
            </a:r>
            <a:r>
              <a:rPr sz="2200" spc="-20" dirty="0">
                <a:latin typeface="Calibri"/>
                <a:cs typeface="Calibri"/>
              </a:rPr>
              <a:t>ng</a:t>
            </a:r>
            <a:r>
              <a:rPr sz="2200" spc="-10" dirty="0">
                <a:latin typeface="Calibri"/>
                <a:cs typeface="Calibri"/>
              </a:rPr>
              <a:t>le</a:t>
            </a:r>
            <a:r>
              <a:rPr sz="2200" spc="-55" dirty="0">
                <a:latin typeface="Times New Roman"/>
                <a:cs typeface="Times New Roman"/>
              </a:rPr>
              <a:t> </a:t>
            </a:r>
            <a:r>
              <a:rPr sz="2200" spc="-40" dirty="0">
                <a:latin typeface="Calibri"/>
                <a:cs typeface="Calibri"/>
              </a:rPr>
              <a:t>c</a:t>
            </a:r>
            <a:r>
              <a:rPr sz="2200" spc="-15" dirty="0">
                <a:latin typeface="Calibri"/>
                <a:cs typeface="Calibri"/>
              </a:rPr>
              <a:t>ompu</a:t>
            </a:r>
            <a:r>
              <a:rPr sz="2200" spc="-50" dirty="0">
                <a:latin typeface="Calibri"/>
                <a:cs typeface="Calibri"/>
              </a:rPr>
              <a:t>t</a:t>
            </a:r>
            <a:r>
              <a:rPr sz="2200" spc="-10" dirty="0">
                <a:latin typeface="Calibri"/>
                <a:cs typeface="Calibri"/>
              </a:rPr>
              <a:t>er</a:t>
            </a:r>
            <a:r>
              <a:rPr sz="2200" spc="-40" dirty="0">
                <a:latin typeface="Times New Roman"/>
                <a:cs typeface="Times New Roman"/>
              </a:rPr>
              <a:t> </a:t>
            </a:r>
            <a:r>
              <a:rPr sz="2200" spc="-10" dirty="0">
                <a:latin typeface="Calibri"/>
                <a:cs typeface="Calibri"/>
              </a:rPr>
              <a:t>the</a:t>
            </a:r>
            <a:r>
              <a:rPr sz="2200" spc="-45" dirty="0">
                <a:latin typeface="Times New Roman"/>
                <a:cs typeface="Times New Roman"/>
              </a:rPr>
              <a:t> </a:t>
            </a:r>
            <a:r>
              <a:rPr sz="2200" spc="-10" dirty="0">
                <a:latin typeface="Calibri"/>
                <a:cs typeface="Calibri"/>
              </a:rPr>
              <a:t>of</a:t>
            </a:r>
            <a:r>
              <a:rPr sz="2200" spc="-55" dirty="0">
                <a:latin typeface="Times New Roman"/>
                <a:cs typeface="Times New Roman"/>
              </a:rPr>
              <a:t> </a:t>
            </a:r>
            <a:r>
              <a:rPr sz="2200" spc="-45" dirty="0">
                <a:latin typeface="Calibri"/>
                <a:cs typeface="Calibri"/>
              </a:rPr>
              <a:t>c</a:t>
            </a:r>
            <a:r>
              <a:rPr sz="2200" spc="-15" dirty="0">
                <a:latin typeface="Calibri"/>
                <a:cs typeface="Calibri"/>
              </a:rPr>
              <a:t>ompa</a:t>
            </a:r>
            <a:r>
              <a:rPr sz="2200" spc="-60" dirty="0">
                <a:latin typeface="Calibri"/>
                <a:cs typeface="Calibri"/>
              </a:rPr>
              <a:t>r</a:t>
            </a:r>
            <a:r>
              <a:rPr sz="2200" spc="-10" dirty="0">
                <a:latin typeface="Calibri"/>
                <a:cs typeface="Calibri"/>
              </a:rPr>
              <a:t>able</a:t>
            </a:r>
            <a:r>
              <a:rPr sz="2200" spc="-50" dirty="0">
                <a:latin typeface="Times New Roman"/>
                <a:cs typeface="Times New Roman"/>
              </a:rPr>
              <a:t> </a:t>
            </a:r>
            <a:r>
              <a:rPr sz="2200" spc="-20" dirty="0">
                <a:latin typeface="Calibri"/>
                <a:cs typeface="Calibri"/>
              </a:rPr>
              <a:t>speed</a:t>
            </a:r>
            <a:r>
              <a:rPr sz="2200" spc="-15" dirty="0">
                <a:latin typeface="Times New Roman"/>
                <a:cs typeface="Times New Roman"/>
              </a:rPr>
              <a:t> </a:t>
            </a:r>
            <a:r>
              <a:rPr sz="2200" spc="-10" dirty="0">
                <a:latin typeface="Calibri"/>
                <a:cs typeface="Calibri"/>
              </a:rPr>
              <a:t>or</a:t>
            </a:r>
            <a:r>
              <a:rPr sz="2200" spc="-55" dirty="0">
                <a:latin typeface="Times New Roman"/>
                <a:cs typeface="Times New Roman"/>
              </a:rPr>
              <a:t> </a:t>
            </a:r>
            <a:r>
              <a:rPr sz="2200" spc="-35" dirty="0">
                <a:latin typeface="Calibri"/>
                <a:cs typeface="Calibri"/>
              </a:rPr>
              <a:t>r</a:t>
            </a:r>
            <a:r>
              <a:rPr sz="2200" spc="-10" dirty="0">
                <a:latin typeface="Calibri"/>
                <a:cs typeface="Calibri"/>
              </a:rPr>
              <a:t>el</a:t>
            </a:r>
            <a:r>
              <a:rPr sz="2200" dirty="0">
                <a:latin typeface="Calibri"/>
                <a:cs typeface="Calibri"/>
              </a:rPr>
              <a:t>i</a:t>
            </a:r>
            <a:r>
              <a:rPr sz="2200" spc="-10" dirty="0">
                <a:latin typeface="Calibri"/>
                <a:cs typeface="Calibri"/>
              </a:rPr>
              <a:t>abi</a:t>
            </a:r>
            <a:r>
              <a:rPr sz="2200" dirty="0">
                <a:latin typeface="Calibri"/>
                <a:cs typeface="Calibri"/>
              </a:rPr>
              <a:t>li</a:t>
            </a:r>
            <a:r>
              <a:rPr sz="2200" spc="-20" dirty="0">
                <a:latin typeface="Calibri"/>
                <a:cs typeface="Calibri"/>
              </a:rPr>
              <a:t>t</a:t>
            </a:r>
            <a:r>
              <a:rPr sz="2200" spc="-10" dirty="0">
                <a:latin typeface="Calibri"/>
                <a:cs typeface="Calibri"/>
              </a:rPr>
              <a:t>y</a:t>
            </a:r>
            <a:endParaRPr sz="2200">
              <a:latin typeface="Calibri"/>
              <a:cs typeface="Calibri"/>
            </a:endParaRPr>
          </a:p>
          <a:p>
            <a:pPr marL="355600" indent="-342900">
              <a:lnSpc>
                <a:spcPts val="2390"/>
              </a:lnSpc>
              <a:spcBef>
                <a:spcPts val="1850"/>
              </a:spcBef>
              <a:buFont typeface="Arial"/>
              <a:buChar char="•"/>
              <a:tabLst>
                <a:tab pos="355600" algn="l"/>
              </a:tabLst>
            </a:pPr>
            <a:r>
              <a:rPr sz="2000" dirty="0">
                <a:latin typeface="Calibri"/>
                <a:cs typeface="Calibri"/>
              </a:rPr>
              <a:t>In</a:t>
            </a:r>
            <a:r>
              <a:rPr sz="2000" spc="-50" dirty="0">
                <a:latin typeface="Times New Roman"/>
                <a:cs typeface="Times New Roman"/>
              </a:rPr>
              <a:t> </a:t>
            </a:r>
            <a:r>
              <a:rPr sz="2000" dirty="0">
                <a:latin typeface="Calibri"/>
                <a:cs typeface="Calibri"/>
              </a:rPr>
              <a:t>a</a:t>
            </a:r>
            <a:r>
              <a:rPr sz="2000" spc="-60" dirty="0">
                <a:latin typeface="Times New Roman"/>
                <a:cs typeface="Times New Roman"/>
              </a:rPr>
              <a:t> </a:t>
            </a:r>
            <a:r>
              <a:rPr sz="2000" dirty="0">
                <a:latin typeface="Calibri"/>
                <a:cs typeface="Calibri"/>
              </a:rPr>
              <a:t>ty</a:t>
            </a:r>
            <a:r>
              <a:rPr sz="2000" spc="5" dirty="0">
                <a:latin typeface="Calibri"/>
                <a:cs typeface="Calibri"/>
              </a:rPr>
              <a:t>p</a:t>
            </a:r>
            <a:r>
              <a:rPr sz="2000" dirty="0">
                <a:latin typeface="Calibri"/>
                <a:cs typeface="Calibri"/>
              </a:rPr>
              <a:t>i</a:t>
            </a:r>
            <a:r>
              <a:rPr sz="2000" spc="-15" dirty="0">
                <a:latin typeface="Calibri"/>
                <a:cs typeface="Calibri"/>
              </a:rPr>
              <a:t>c</a:t>
            </a:r>
            <a:r>
              <a:rPr sz="2000" dirty="0">
                <a:latin typeface="Calibri"/>
                <a:cs typeface="Calibri"/>
              </a:rPr>
              <a:t>al</a:t>
            </a:r>
            <a:r>
              <a:rPr sz="2000" spc="-60" dirty="0">
                <a:latin typeface="Times New Roman"/>
                <a:cs typeface="Times New Roman"/>
              </a:rPr>
              <a:t> </a:t>
            </a:r>
            <a:r>
              <a:rPr sz="2000" dirty="0">
                <a:latin typeface="Calibri"/>
                <a:cs typeface="Calibri"/>
              </a:rPr>
              <a:t>cl</a:t>
            </a:r>
            <a:r>
              <a:rPr sz="2000" spc="-5" dirty="0">
                <a:latin typeface="Calibri"/>
                <a:cs typeface="Calibri"/>
              </a:rPr>
              <a:t>u</a:t>
            </a:r>
            <a:r>
              <a:rPr sz="2000" spc="-25" dirty="0">
                <a:latin typeface="Calibri"/>
                <a:cs typeface="Calibri"/>
              </a:rPr>
              <a:t>st</a:t>
            </a:r>
            <a:r>
              <a:rPr sz="2000" dirty="0">
                <a:latin typeface="Calibri"/>
                <a:cs typeface="Calibri"/>
              </a:rPr>
              <a:t>er:</a:t>
            </a:r>
            <a:endParaRPr sz="2000">
              <a:latin typeface="Calibri"/>
              <a:cs typeface="Calibri"/>
            </a:endParaRPr>
          </a:p>
          <a:p>
            <a:pPr marL="756285" marR="713105" lvl="1" indent="-286385">
              <a:lnSpc>
                <a:spcPts val="2500"/>
              </a:lnSpc>
              <a:spcBef>
                <a:spcPts val="585"/>
              </a:spcBef>
              <a:buFont typeface="Arial"/>
              <a:buChar char="–"/>
              <a:tabLst>
                <a:tab pos="756920" algn="l"/>
              </a:tabLst>
            </a:pPr>
            <a:r>
              <a:rPr sz="2600" dirty="0">
                <a:latin typeface="Calibri"/>
                <a:cs typeface="Calibri"/>
              </a:rPr>
              <a:t>N</a:t>
            </a:r>
            <a:r>
              <a:rPr sz="2600" spc="-15" dirty="0">
                <a:latin typeface="Calibri"/>
                <a:cs typeface="Calibri"/>
              </a:rPr>
              <a:t>e</a:t>
            </a:r>
            <a:r>
              <a:rPr sz="2600" dirty="0">
                <a:latin typeface="Calibri"/>
                <a:cs typeface="Calibri"/>
              </a:rPr>
              <a:t>t</a:t>
            </a:r>
            <a:r>
              <a:rPr sz="2600" spc="-25" dirty="0">
                <a:latin typeface="Calibri"/>
                <a:cs typeface="Calibri"/>
              </a:rPr>
              <a:t>w</a:t>
            </a:r>
            <a:r>
              <a:rPr sz="2600" spc="-5" dirty="0">
                <a:latin typeface="Calibri"/>
                <a:cs typeface="Calibri"/>
              </a:rPr>
              <a:t>ork</a:t>
            </a:r>
            <a:r>
              <a:rPr sz="2600" dirty="0">
                <a:latin typeface="Calibri"/>
                <a:cs typeface="Calibri"/>
              </a:rPr>
              <a:t>:</a:t>
            </a:r>
            <a:r>
              <a:rPr sz="2600" spc="-55" dirty="0">
                <a:latin typeface="Times New Roman"/>
                <a:cs typeface="Times New Roman"/>
              </a:rPr>
              <a:t> </a:t>
            </a:r>
            <a:r>
              <a:rPr sz="2600" spc="-70" dirty="0">
                <a:latin typeface="Calibri"/>
                <a:cs typeface="Calibri"/>
              </a:rPr>
              <a:t>F</a:t>
            </a:r>
            <a:r>
              <a:rPr sz="2600" dirty="0">
                <a:latin typeface="Calibri"/>
                <a:cs typeface="Calibri"/>
              </a:rPr>
              <a:t>a</a:t>
            </a:r>
            <a:r>
              <a:rPr sz="2600" spc="-25" dirty="0">
                <a:latin typeface="Calibri"/>
                <a:cs typeface="Calibri"/>
              </a:rPr>
              <a:t>st</a:t>
            </a:r>
            <a:r>
              <a:rPr sz="2600" dirty="0">
                <a:latin typeface="Calibri"/>
                <a:cs typeface="Calibri"/>
              </a:rPr>
              <a:t>e</a:t>
            </a:r>
            <a:r>
              <a:rPr sz="2600" spc="-229" dirty="0">
                <a:latin typeface="Calibri"/>
                <a:cs typeface="Calibri"/>
              </a:rPr>
              <a:t>r</a:t>
            </a:r>
            <a:r>
              <a:rPr sz="2600" spc="-10" dirty="0">
                <a:latin typeface="Calibri"/>
                <a:cs typeface="Calibri"/>
              </a:rPr>
              <a:t>,</a:t>
            </a:r>
            <a:r>
              <a:rPr sz="2600" spc="-90" dirty="0">
                <a:latin typeface="Times New Roman"/>
                <a:cs typeface="Times New Roman"/>
              </a:rPr>
              <a:t> </a:t>
            </a:r>
            <a:r>
              <a:rPr sz="2600" dirty="0">
                <a:latin typeface="Calibri"/>
                <a:cs typeface="Calibri"/>
              </a:rPr>
              <a:t>cl</a:t>
            </a:r>
            <a:r>
              <a:rPr sz="2600" spc="-5" dirty="0">
                <a:latin typeface="Calibri"/>
                <a:cs typeface="Calibri"/>
              </a:rPr>
              <a:t>ose</a:t>
            </a:r>
            <a:r>
              <a:rPr sz="2600" dirty="0">
                <a:latin typeface="Calibri"/>
                <a:cs typeface="Calibri"/>
              </a:rPr>
              <a:t>r</a:t>
            </a:r>
            <a:r>
              <a:rPr sz="2600" spc="-65" dirty="0">
                <a:latin typeface="Times New Roman"/>
                <a:cs typeface="Times New Roman"/>
              </a:rPr>
              <a:t> </a:t>
            </a:r>
            <a:r>
              <a:rPr sz="2600" spc="-25" dirty="0">
                <a:latin typeface="Calibri"/>
                <a:cs typeface="Calibri"/>
              </a:rPr>
              <a:t>c</a:t>
            </a:r>
            <a:r>
              <a:rPr sz="2600" spc="-5" dirty="0">
                <a:latin typeface="Calibri"/>
                <a:cs typeface="Calibri"/>
              </a:rPr>
              <a:t>onnect</a:t>
            </a:r>
            <a:r>
              <a:rPr sz="2600" spc="5" dirty="0">
                <a:latin typeface="Calibri"/>
                <a:cs typeface="Calibri"/>
              </a:rPr>
              <a:t>i</a:t>
            </a:r>
            <a:r>
              <a:rPr sz="2600" spc="-5" dirty="0">
                <a:latin typeface="Calibri"/>
                <a:cs typeface="Calibri"/>
              </a:rPr>
              <a:t>o</a:t>
            </a:r>
            <a:r>
              <a:rPr sz="2600" dirty="0">
                <a:latin typeface="Calibri"/>
                <a:cs typeface="Calibri"/>
              </a:rPr>
              <a:t>n</a:t>
            </a:r>
            <a:r>
              <a:rPr sz="2600" spc="-75" dirty="0">
                <a:latin typeface="Times New Roman"/>
                <a:cs typeface="Times New Roman"/>
              </a:rPr>
              <a:t> </a:t>
            </a:r>
            <a:r>
              <a:rPr sz="2600" dirty="0">
                <a:latin typeface="Calibri"/>
                <a:cs typeface="Calibri"/>
              </a:rPr>
              <a:t>than</a:t>
            </a:r>
            <a:r>
              <a:rPr sz="2600" spc="-65" dirty="0">
                <a:latin typeface="Times New Roman"/>
                <a:cs typeface="Times New Roman"/>
              </a:rPr>
              <a:t> </a:t>
            </a:r>
            <a:r>
              <a:rPr sz="2600" dirty="0">
                <a:latin typeface="Calibri"/>
                <a:cs typeface="Calibri"/>
              </a:rPr>
              <a:t>a</a:t>
            </a:r>
            <a:r>
              <a:rPr sz="2600" spc="-65" dirty="0">
                <a:latin typeface="Times New Roman"/>
                <a:cs typeface="Times New Roman"/>
              </a:rPr>
              <a:t> </a:t>
            </a:r>
            <a:r>
              <a:rPr sz="2600" dirty="0">
                <a:latin typeface="Calibri"/>
                <a:cs typeface="Calibri"/>
              </a:rPr>
              <a:t>typi</a:t>
            </a:r>
            <a:r>
              <a:rPr sz="2600" spc="-30" dirty="0">
                <a:latin typeface="Calibri"/>
                <a:cs typeface="Calibri"/>
              </a:rPr>
              <a:t>c</a:t>
            </a:r>
            <a:r>
              <a:rPr sz="2600" dirty="0">
                <a:latin typeface="Calibri"/>
                <a:cs typeface="Calibri"/>
              </a:rPr>
              <a:t>al</a:t>
            </a:r>
            <a:r>
              <a:rPr sz="2600" dirty="0">
                <a:latin typeface="Times New Roman"/>
                <a:cs typeface="Times New Roman"/>
              </a:rPr>
              <a:t> </a:t>
            </a:r>
            <a:r>
              <a:rPr sz="2600" spc="-5" dirty="0">
                <a:latin typeface="Calibri"/>
                <a:cs typeface="Calibri"/>
              </a:rPr>
              <a:t>n</a:t>
            </a:r>
            <a:r>
              <a:rPr sz="2600" spc="-15" dirty="0">
                <a:latin typeface="Calibri"/>
                <a:cs typeface="Calibri"/>
              </a:rPr>
              <a:t>e</a:t>
            </a:r>
            <a:r>
              <a:rPr sz="2600" dirty="0">
                <a:latin typeface="Calibri"/>
                <a:cs typeface="Calibri"/>
              </a:rPr>
              <a:t>t</a:t>
            </a:r>
            <a:r>
              <a:rPr sz="2600" spc="-25" dirty="0">
                <a:latin typeface="Calibri"/>
                <a:cs typeface="Calibri"/>
              </a:rPr>
              <a:t>w</a:t>
            </a:r>
            <a:r>
              <a:rPr sz="2600" spc="-5" dirty="0">
                <a:latin typeface="Calibri"/>
                <a:cs typeface="Calibri"/>
              </a:rPr>
              <a:t>or</a:t>
            </a:r>
            <a:r>
              <a:rPr sz="2600" dirty="0">
                <a:latin typeface="Calibri"/>
                <a:cs typeface="Calibri"/>
              </a:rPr>
              <a:t>k</a:t>
            </a:r>
            <a:r>
              <a:rPr sz="2600" spc="-70" dirty="0">
                <a:latin typeface="Times New Roman"/>
                <a:cs typeface="Times New Roman"/>
              </a:rPr>
              <a:t> </a:t>
            </a:r>
            <a:r>
              <a:rPr sz="2600" spc="-5" dirty="0">
                <a:latin typeface="Calibri"/>
                <a:cs typeface="Calibri"/>
              </a:rPr>
              <a:t>(LAN)</a:t>
            </a:r>
            <a:endParaRPr sz="2600">
              <a:latin typeface="Calibri"/>
              <a:cs typeface="Calibri"/>
            </a:endParaRPr>
          </a:p>
          <a:p>
            <a:pPr marL="756285" lvl="1" indent="-286385">
              <a:lnSpc>
                <a:spcPct val="100000"/>
              </a:lnSpc>
              <a:spcBef>
                <a:spcPts val="20"/>
              </a:spcBef>
              <a:buFont typeface="Arial"/>
              <a:buChar char="–"/>
              <a:tabLst>
                <a:tab pos="756920" algn="l"/>
              </a:tabLst>
            </a:pPr>
            <a:r>
              <a:rPr sz="2600" spc="-5" dirty="0">
                <a:latin typeface="Calibri"/>
                <a:cs typeface="Calibri"/>
              </a:rPr>
              <a:t>L</a:t>
            </a:r>
            <a:r>
              <a:rPr sz="2600" spc="-20" dirty="0">
                <a:latin typeface="Calibri"/>
                <a:cs typeface="Calibri"/>
              </a:rPr>
              <a:t>o</a:t>
            </a:r>
            <a:r>
              <a:rPr sz="2600" dirty="0">
                <a:latin typeface="Calibri"/>
                <a:cs typeface="Calibri"/>
              </a:rPr>
              <a:t>w</a:t>
            </a:r>
            <a:r>
              <a:rPr sz="2600" spc="-55" dirty="0">
                <a:latin typeface="Times New Roman"/>
                <a:cs typeface="Times New Roman"/>
              </a:rPr>
              <a:t> </a:t>
            </a:r>
            <a:r>
              <a:rPr sz="2600" dirty="0">
                <a:latin typeface="Calibri"/>
                <a:cs typeface="Calibri"/>
              </a:rPr>
              <a:t>l</a:t>
            </a:r>
            <a:r>
              <a:rPr sz="2600" spc="-25" dirty="0">
                <a:latin typeface="Calibri"/>
                <a:cs typeface="Calibri"/>
              </a:rPr>
              <a:t>at</a:t>
            </a:r>
            <a:r>
              <a:rPr sz="2600" dirty="0">
                <a:latin typeface="Calibri"/>
                <a:cs typeface="Calibri"/>
              </a:rPr>
              <a:t>ency</a:t>
            </a:r>
            <a:r>
              <a:rPr sz="2600" spc="-95" dirty="0">
                <a:latin typeface="Times New Roman"/>
                <a:cs typeface="Times New Roman"/>
              </a:rPr>
              <a:t> </a:t>
            </a:r>
            <a:r>
              <a:rPr sz="2600" spc="-25" dirty="0">
                <a:latin typeface="Calibri"/>
                <a:cs typeface="Calibri"/>
              </a:rPr>
              <a:t>c</a:t>
            </a:r>
            <a:r>
              <a:rPr sz="2600" spc="-5" dirty="0">
                <a:latin typeface="Calibri"/>
                <a:cs typeface="Calibri"/>
              </a:rPr>
              <a:t>o</a:t>
            </a:r>
            <a:r>
              <a:rPr sz="2600" spc="-10" dirty="0">
                <a:latin typeface="Calibri"/>
                <a:cs typeface="Calibri"/>
              </a:rPr>
              <a:t>m</a:t>
            </a:r>
            <a:r>
              <a:rPr sz="2600" dirty="0">
                <a:latin typeface="Calibri"/>
                <a:cs typeface="Calibri"/>
              </a:rPr>
              <a:t>mun</a:t>
            </a:r>
            <a:r>
              <a:rPr sz="2600" spc="-5" dirty="0">
                <a:latin typeface="Calibri"/>
                <a:cs typeface="Calibri"/>
              </a:rPr>
              <a:t>i</a:t>
            </a:r>
            <a:r>
              <a:rPr sz="2600" spc="-25" dirty="0">
                <a:latin typeface="Calibri"/>
                <a:cs typeface="Calibri"/>
              </a:rPr>
              <a:t>ca</a:t>
            </a:r>
            <a:r>
              <a:rPr sz="2600" dirty="0">
                <a:latin typeface="Calibri"/>
                <a:cs typeface="Calibri"/>
              </a:rPr>
              <a:t>ti</a:t>
            </a:r>
            <a:r>
              <a:rPr sz="2600" spc="-5" dirty="0">
                <a:latin typeface="Calibri"/>
                <a:cs typeface="Calibri"/>
              </a:rPr>
              <a:t>o</a:t>
            </a:r>
            <a:r>
              <a:rPr sz="2600" dirty="0">
                <a:latin typeface="Calibri"/>
                <a:cs typeface="Calibri"/>
              </a:rPr>
              <a:t>n</a:t>
            </a:r>
            <a:r>
              <a:rPr sz="2600" spc="-75" dirty="0">
                <a:latin typeface="Times New Roman"/>
                <a:cs typeface="Times New Roman"/>
              </a:rPr>
              <a:t> </a:t>
            </a:r>
            <a:r>
              <a:rPr sz="2600" spc="-5" dirty="0">
                <a:latin typeface="Calibri"/>
                <a:cs typeface="Calibri"/>
              </a:rPr>
              <a:t>p</a:t>
            </a:r>
            <a:r>
              <a:rPr sz="2600" spc="-35" dirty="0">
                <a:latin typeface="Calibri"/>
                <a:cs typeface="Calibri"/>
              </a:rPr>
              <a:t>r</a:t>
            </a:r>
            <a:r>
              <a:rPr sz="2600" spc="-5" dirty="0">
                <a:latin typeface="Calibri"/>
                <a:cs typeface="Calibri"/>
              </a:rPr>
              <a:t>o</a:t>
            </a:r>
            <a:r>
              <a:rPr sz="2600" spc="-25" dirty="0">
                <a:latin typeface="Calibri"/>
                <a:cs typeface="Calibri"/>
              </a:rPr>
              <a:t>t</a:t>
            </a:r>
            <a:r>
              <a:rPr sz="2600" spc="-5" dirty="0">
                <a:latin typeface="Calibri"/>
                <a:cs typeface="Calibri"/>
              </a:rPr>
              <a:t>o</a:t>
            </a:r>
            <a:r>
              <a:rPr sz="2600" spc="-30" dirty="0">
                <a:latin typeface="Calibri"/>
                <a:cs typeface="Calibri"/>
              </a:rPr>
              <a:t>c</a:t>
            </a:r>
            <a:r>
              <a:rPr sz="2600" spc="-5" dirty="0">
                <a:latin typeface="Calibri"/>
                <a:cs typeface="Calibri"/>
              </a:rPr>
              <a:t>o</a:t>
            </a:r>
            <a:r>
              <a:rPr sz="2600" dirty="0">
                <a:latin typeface="Calibri"/>
                <a:cs typeface="Calibri"/>
              </a:rPr>
              <a:t>ls</a:t>
            </a:r>
            <a:endParaRPr sz="2600">
              <a:latin typeface="Calibri"/>
              <a:cs typeface="Calibri"/>
            </a:endParaRPr>
          </a:p>
          <a:p>
            <a:pPr marL="756285" lvl="1" indent="-286385">
              <a:lnSpc>
                <a:spcPct val="100000"/>
              </a:lnSpc>
              <a:buFont typeface="Arial"/>
              <a:buChar char="–"/>
              <a:tabLst>
                <a:tab pos="756920" algn="l"/>
              </a:tabLst>
            </a:pPr>
            <a:r>
              <a:rPr sz="2600" spc="-5" dirty="0">
                <a:latin typeface="Calibri"/>
                <a:cs typeface="Calibri"/>
              </a:rPr>
              <a:t>Lo</a:t>
            </a:r>
            <a:r>
              <a:rPr sz="2600" spc="-15" dirty="0">
                <a:latin typeface="Calibri"/>
                <a:cs typeface="Calibri"/>
              </a:rPr>
              <a:t>o</a:t>
            </a:r>
            <a:r>
              <a:rPr sz="2600" spc="-5" dirty="0">
                <a:latin typeface="Calibri"/>
                <a:cs typeface="Calibri"/>
              </a:rPr>
              <a:t>se</a:t>
            </a:r>
            <a:r>
              <a:rPr sz="2600" dirty="0">
                <a:latin typeface="Calibri"/>
                <a:cs typeface="Calibri"/>
              </a:rPr>
              <a:t>ly</a:t>
            </a:r>
            <a:r>
              <a:rPr sz="2600" spc="-75" dirty="0">
                <a:latin typeface="Times New Roman"/>
                <a:cs typeface="Times New Roman"/>
              </a:rPr>
              <a:t> </a:t>
            </a:r>
            <a:r>
              <a:rPr sz="2600" spc="-25" dirty="0">
                <a:latin typeface="Calibri"/>
                <a:cs typeface="Calibri"/>
              </a:rPr>
              <a:t>c</a:t>
            </a:r>
            <a:r>
              <a:rPr sz="2600" spc="-5" dirty="0">
                <a:latin typeface="Calibri"/>
                <a:cs typeface="Calibri"/>
              </a:rPr>
              <a:t>oup</a:t>
            </a:r>
            <a:r>
              <a:rPr sz="2600" dirty="0">
                <a:latin typeface="Calibri"/>
                <a:cs typeface="Calibri"/>
              </a:rPr>
              <a:t>led</a:t>
            </a:r>
            <a:r>
              <a:rPr sz="2600" spc="-80" dirty="0">
                <a:latin typeface="Times New Roman"/>
                <a:cs typeface="Times New Roman"/>
              </a:rPr>
              <a:t> </a:t>
            </a:r>
            <a:r>
              <a:rPr sz="2600" dirty="0">
                <a:latin typeface="Calibri"/>
                <a:cs typeface="Calibri"/>
              </a:rPr>
              <a:t>than</a:t>
            </a:r>
            <a:r>
              <a:rPr sz="2600" spc="-65" dirty="0">
                <a:latin typeface="Times New Roman"/>
                <a:cs typeface="Times New Roman"/>
              </a:rPr>
              <a:t> </a:t>
            </a:r>
            <a:r>
              <a:rPr sz="2600" spc="-5" dirty="0">
                <a:latin typeface="Calibri"/>
                <a:cs typeface="Calibri"/>
              </a:rPr>
              <a:t>SMP</a:t>
            </a:r>
            <a:endParaRPr sz="26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9991" rIns="0" bIns="0" rtlCol="0">
            <a:spAutoFit/>
          </a:bodyPr>
          <a:lstStyle/>
          <a:p>
            <a:pPr marL="2159635">
              <a:lnSpc>
                <a:spcPct val="100000"/>
              </a:lnSpc>
            </a:pPr>
            <a:r>
              <a:rPr sz="4400" b="0" spc="-200" dirty="0">
                <a:solidFill>
                  <a:srgbClr val="000000"/>
                </a:solidFill>
                <a:latin typeface="Calibri"/>
                <a:cs typeface="Calibri"/>
              </a:rPr>
              <a:t>T</a:t>
            </a:r>
            <a:r>
              <a:rPr sz="4400" b="0" dirty="0">
                <a:solidFill>
                  <a:srgbClr val="000000"/>
                </a:solidFill>
                <a:latin typeface="Calibri"/>
                <a:cs typeface="Calibri"/>
              </a:rPr>
              <a:t>ypes</a:t>
            </a:r>
            <a:r>
              <a:rPr sz="4400" b="0" spc="-95" dirty="0">
                <a:solidFill>
                  <a:srgbClr val="000000"/>
                </a:solidFill>
                <a:latin typeface="Times New Roman"/>
                <a:cs typeface="Times New Roman"/>
              </a:rPr>
              <a:t> </a:t>
            </a:r>
            <a:r>
              <a:rPr sz="4400" b="0" spc="-5" dirty="0">
                <a:solidFill>
                  <a:srgbClr val="000000"/>
                </a:solidFill>
                <a:latin typeface="Calibri"/>
                <a:cs typeface="Calibri"/>
              </a:rPr>
              <a:t>o</a:t>
            </a:r>
            <a:r>
              <a:rPr sz="4400" b="0" dirty="0">
                <a:solidFill>
                  <a:srgbClr val="000000"/>
                </a:solidFill>
                <a:latin typeface="Calibri"/>
                <a:cs typeface="Calibri"/>
              </a:rPr>
              <a:t>f</a:t>
            </a:r>
            <a:r>
              <a:rPr sz="4400" b="0" spc="-105" dirty="0">
                <a:solidFill>
                  <a:srgbClr val="000000"/>
                </a:solidFill>
                <a:latin typeface="Times New Roman"/>
                <a:cs typeface="Times New Roman"/>
              </a:rPr>
              <a:t> </a:t>
            </a:r>
            <a:r>
              <a:rPr sz="4400" b="0" spc="5" dirty="0">
                <a:solidFill>
                  <a:srgbClr val="000000"/>
                </a:solidFill>
                <a:latin typeface="Calibri"/>
                <a:cs typeface="Calibri"/>
              </a:rPr>
              <a:t>C</a:t>
            </a:r>
            <a:r>
              <a:rPr sz="4400" b="0" dirty="0">
                <a:solidFill>
                  <a:srgbClr val="000000"/>
                </a:solidFill>
                <a:latin typeface="Calibri"/>
                <a:cs typeface="Calibri"/>
              </a:rPr>
              <a:t>l</a:t>
            </a:r>
            <a:r>
              <a:rPr sz="4400" b="0" spc="-5" dirty="0">
                <a:solidFill>
                  <a:srgbClr val="000000"/>
                </a:solidFill>
                <a:latin typeface="Calibri"/>
                <a:cs typeface="Calibri"/>
              </a:rPr>
              <a:t>u</a:t>
            </a:r>
            <a:r>
              <a:rPr sz="4400" b="0" spc="-40" dirty="0">
                <a:solidFill>
                  <a:srgbClr val="000000"/>
                </a:solidFill>
                <a:latin typeface="Calibri"/>
                <a:cs typeface="Calibri"/>
              </a:rPr>
              <a:t>s</a:t>
            </a:r>
            <a:r>
              <a:rPr sz="4400" b="0" spc="-45" dirty="0">
                <a:solidFill>
                  <a:srgbClr val="000000"/>
                </a:solidFill>
                <a:latin typeface="Calibri"/>
                <a:cs typeface="Calibri"/>
              </a:rPr>
              <a:t>t</a:t>
            </a:r>
            <a:r>
              <a:rPr sz="4400" b="0" spc="-20" dirty="0">
                <a:solidFill>
                  <a:srgbClr val="000000"/>
                </a:solidFill>
                <a:latin typeface="Calibri"/>
                <a:cs typeface="Calibri"/>
              </a:rPr>
              <a:t>er</a:t>
            </a:r>
            <a:endParaRPr sz="4400">
              <a:latin typeface="Calibri"/>
              <a:cs typeface="Calibri"/>
            </a:endParaRPr>
          </a:p>
        </p:txBody>
      </p:sp>
      <p:sp>
        <p:nvSpPr>
          <p:cNvPr id="3" name="object 3"/>
          <p:cNvSpPr txBox="1"/>
          <p:nvPr/>
        </p:nvSpPr>
        <p:spPr>
          <a:xfrm>
            <a:off x="683458" y="1743633"/>
            <a:ext cx="6118225" cy="1426845"/>
          </a:xfrm>
          <a:prstGeom prst="rect">
            <a:avLst/>
          </a:prstGeom>
        </p:spPr>
        <p:txBody>
          <a:bodyPr vert="horz" wrap="square" lIns="0" tIns="0" rIns="0" bIns="0" rtlCol="0">
            <a:spAutoFit/>
          </a:bodyPr>
          <a:lstStyle/>
          <a:p>
            <a:pPr marL="469900" indent="-457200">
              <a:lnSpc>
                <a:spcPct val="100000"/>
              </a:lnSpc>
              <a:buFont typeface="Arial"/>
              <a:buChar char="•"/>
              <a:tabLst>
                <a:tab pos="470534" algn="l"/>
              </a:tabLst>
            </a:pPr>
            <a:r>
              <a:rPr sz="2800" spc="-5" dirty="0">
                <a:latin typeface="Calibri"/>
                <a:cs typeface="Calibri"/>
              </a:rPr>
              <a:t>H</a:t>
            </a:r>
            <a:r>
              <a:rPr sz="2800" spc="-10" dirty="0">
                <a:latin typeface="Calibri"/>
                <a:cs typeface="Calibri"/>
              </a:rPr>
              <a:t>i</a:t>
            </a:r>
            <a:r>
              <a:rPr sz="2800" spc="-15" dirty="0">
                <a:latin typeface="Calibri"/>
                <a:cs typeface="Calibri"/>
              </a:rPr>
              <a:t>gh</a:t>
            </a:r>
            <a:r>
              <a:rPr sz="2800" spc="-60" dirty="0">
                <a:latin typeface="Times New Roman"/>
                <a:cs typeface="Times New Roman"/>
              </a:rPr>
              <a:t> </a:t>
            </a:r>
            <a:r>
              <a:rPr sz="2800" spc="-70" dirty="0">
                <a:latin typeface="Calibri"/>
                <a:cs typeface="Calibri"/>
              </a:rPr>
              <a:t>A</a:t>
            </a:r>
            <a:r>
              <a:rPr sz="2800" spc="-60" dirty="0">
                <a:latin typeface="Calibri"/>
                <a:cs typeface="Calibri"/>
              </a:rPr>
              <a:t>v</a:t>
            </a:r>
            <a:r>
              <a:rPr sz="2800" dirty="0">
                <a:latin typeface="Calibri"/>
                <a:cs typeface="Calibri"/>
              </a:rPr>
              <a:t>ai</a:t>
            </a:r>
            <a:r>
              <a:rPr sz="2800" spc="-10" dirty="0">
                <a:latin typeface="Calibri"/>
                <a:cs typeface="Calibri"/>
              </a:rPr>
              <a:t>l</a:t>
            </a:r>
            <a:r>
              <a:rPr sz="2800" dirty="0">
                <a:latin typeface="Calibri"/>
                <a:cs typeface="Calibri"/>
              </a:rPr>
              <a:t>ab</a:t>
            </a:r>
            <a:r>
              <a:rPr sz="2800" spc="-10" dirty="0">
                <a:latin typeface="Calibri"/>
                <a:cs typeface="Calibri"/>
              </a:rPr>
              <a:t>i</a:t>
            </a:r>
            <a:r>
              <a:rPr sz="2800" dirty="0">
                <a:latin typeface="Calibri"/>
                <a:cs typeface="Calibri"/>
              </a:rPr>
              <a:t>l</a:t>
            </a:r>
            <a:r>
              <a:rPr sz="2800" spc="-15" dirty="0">
                <a:latin typeface="Calibri"/>
                <a:cs typeface="Calibri"/>
              </a:rPr>
              <a:t>ity</a:t>
            </a:r>
            <a:r>
              <a:rPr sz="2800" spc="-65" dirty="0">
                <a:latin typeface="Times New Roman"/>
                <a:cs typeface="Times New Roman"/>
              </a:rPr>
              <a:t> </a:t>
            </a:r>
            <a:r>
              <a:rPr sz="2800" spc="-20" dirty="0">
                <a:latin typeface="Calibri"/>
                <a:cs typeface="Calibri"/>
              </a:rPr>
              <a:t>o</a:t>
            </a:r>
            <a:r>
              <a:rPr sz="2800" spc="-10" dirty="0">
                <a:latin typeface="Calibri"/>
                <a:cs typeface="Calibri"/>
              </a:rPr>
              <a:t>r</a:t>
            </a:r>
            <a:r>
              <a:rPr sz="2800" spc="-70" dirty="0">
                <a:latin typeface="Times New Roman"/>
                <a:cs typeface="Times New Roman"/>
              </a:rPr>
              <a:t> </a:t>
            </a:r>
            <a:r>
              <a:rPr sz="2800" spc="-75" dirty="0">
                <a:latin typeface="Calibri"/>
                <a:cs typeface="Calibri"/>
              </a:rPr>
              <a:t>F</a:t>
            </a:r>
            <a:r>
              <a:rPr sz="2800" dirty="0">
                <a:latin typeface="Calibri"/>
                <a:cs typeface="Calibri"/>
              </a:rPr>
              <a:t>ai</a:t>
            </a:r>
            <a:r>
              <a:rPr sz="2800" spc="-10" dirty="0">
                <a:latin typeface="Calibri"/>
                <a:cs typeface="Calibri"/>
              </a:rPr>
              <a:t>l</a:t>
            </a:r>
            <a:r>
              <a:rPr sz="2800" spc="-15" dirty="0">
                <a:latin typeface="Calibri"/>
                <a:cs typeface="Calibri"/>
              </a:rPr>
              <a:t>o</a:t>
            </a:r>
            <a:r>
              <a:rPr sz="2800" spc="-45" dirty="0">
                <a:latin typeface="Calibri"/>
                <a:cs typeface="Calibri"/>
              </a:rPr>
              <a:t>v</a:t>
            </a:r>
            <a:r>
              <a:rPr sz="2800" spc="-15" dirty="0">
                <a:latin typeface="Calibri"/>
                <a:cs typeface="Calibri"/>
              </a:rPr>
              <a:t>er</a:t>
            </a:r>
            <a:r>
              <a:rPr sz="2800" spc="-70" dirty="0">
                <a:latin typeface="Times New Roman"/>
                <a:cs typeface="Times New Roman"/>
              </a:rPr>
              <a:t> </a:t>
            </a:r>
            <a:r>
              <a:rPr sz="2800" spc="-5" dirty="0">
                <a:latin typeface="Calibri"/>
                <a:cs typeface="Calibri"/>
              </a:rPr>
              <a:t>C</a:t>
            </a:r>
            <a:r>
              <a:rPr sz="2800" spc="-15" dirty="0">
                <a:latin typeface="Calibri"/>
                <a:cs typeface="Calibri"/>
              </a:rPr>
              <a:t>l</a:t>
            </a:r>
            <a:r>
              <a:rPr sz="2800" spc="-20" dirty="0">
                <a:latin typeface="Calibri"/>
                <a:cs typeface="Calibri"/>
              </a:rPr>
              <a:t>u</a:t>
            </a:r>
            <a:r>
              <a:rPr sz="2800" spc="-60" dirty="0">
                <a:latin typeface="Calibri"/>
                <a:cs typeface="Calibri"/>
              </a:rPr>
              <a:t>s</a:t>
            </a:r>
            <a:r>
              <a:rPr sz="2800" spc="-35" dirty="0">
                <a:latin typeface="Calibri"/>
                <a:cs typeface="Calibri"/>
              </a:rPr>
              <a:t>t</a:t>
            </a:r>
            <a:r>
              <a:rPr sz="2800" spc="-15" dirty="0">
                <a:latin typeface="Calibri"/>
                <a:cs typeface="Calibri"/>
              </a:rPr>
              <a:t>e</a:t>
            </a:r>
            <a:r>
              <a:rPr sz="2800" spc="-65" dirty="0">
                <a:latin typeface="Calibri"/>
                <a:cs typeface="Calibri"/>
              </a:rPr>
              <a:t>r</a:t>
            </a:r>
            <a:r>
              <a:rPr sz="2800" spc="-15" dirty="0">
                <a:latin typeface="Calibri"/>
                <a:cs typeface="Calibri"/>
              </a:rPr>
              <a:t>s</a:t>
            </a:r>
            <a:endParaRPr sz="2800">
              <a:latin typeface="Calibri"/>
              <a:cs typeface="Calibri"/>
            </a:endParaRPr>
          </a:p>
          <a:p>
            <a:pPr marL="469900" indent="-457200">
              <a:lnSpc>
                <a:spcPct val="100000"/>
              </a:lnSpc>
              <a:spcBef>
                <a:spcPts val="670"/>
              </a:spcBef>
              <a:buFont typeface="Arial"/>
              <a:buChar char="•"/>
              <a:tabLst>
                <a:tab pos="470534" algn="l"/>
              </a:tabLst>
            </a:pPr>
            <a:r>
              <a:rPr sz="2800" spc="-20" dirty="0">
                <a:latin typeface="Calibri"/>
                <a:cs typeface="Calibri"/>
              </a:rPr>
              <a:t>Lo</a:t>
            </a:r>
            <a:r>
              <a:rPr sz="2800" spc="-10" dirty="0">
                <a:latin typeface="Calibri"/>
                <a:cs typeface="Calibri"/>
              </a:rPr>
              <a:t>a</a:t>
            </a:r>
            <a:r>
              <a:rPr sz="2800" spc="-15" dirty="0">
                <a:latin typeface="Calibri"/>
                <a:cs typeface="Calibri"/>
              </a:rPr>
              <a:t>d</a:t>
            </a:r>
            <a:r>
              <a:rPr sz="2800" spc="-70" dirty="0">
                <a:latin typeface="Times New Roman"/>
                <a:cs typeface="Times New Roman"/>
              </a:rPr>
              <a:t> </a:t>
            </a:r>
            <a:r>
              <a:rPr sz="2800" spc="-15" dirty="0">
                <a:latin typeface="Calibri"/>
                <a:cs typeface="Calibri"/>
              </a:rPr>
              <a:t>Balanci</a:t>
            </a:r>
            <a:r>
              <a:rPr sz="2800" spc="-20" dirty="0">
                <a:latin typeface="Calibri"/>
                <a:cs typeface="Calibri"/>
              </a:rPr>
              <a:t>n</a:t>
            </a:r>
            <a:r>
              <a:rPr sz="2800" spc="-15" dirty="0">
                <a:latin typeface="Calibri"/>
                <a:cs typeface="Calibri"/>
              </a:rPr>
              <a:t>g</a:t>
            </a:r>
            <a:r>
              <a:rPr sz="2800" spc="-55" dirty="0">
                <a:latin typeface="Times New Roman"/>
                <a:cs typeface="Times New Roman"/>
              </a:rPr>
              <a:t> </a:t>
            </a:r>
            <a:r>
              <a:rPr sz="2800" spc="-20" dirty="0">
                <a:latin typeface="Calibri"/>
                <a:cs typeface="Calibri"/>
              </a:rPr>
              <a:t>Clu</a:t>
            </a:r>
            <a:r>
              <a:rPr sz="2800" spc="-60" dirty="0">
                <a:latin typeface="Calibri"/>
                <a:cs typeface="Calibri"/>
              </a:rPr>
              <a:t>s</a:t>
            </a:r>
            <a:r>
              <a:rPr sz="2800" spc="-35" dirty="0">
                <a:latin typeface="Calibri"/>
                <a:cs typeface="Calibri"/>
              </a:rPr>
              <a:t>t</a:t>
            </a:r>
            <a:r>
              <a:rPr sz="2800" spc="-15" dirty="0">
                <a:latin typeface="Calibri"/>
                <a:cs typeface="Calibri"/>
              </a:rPr>
              <a:t>er</a:t>
            </a:r>
            <a:endParaRPr sz="2800">
              <a:latin typeface="Calibri"/>
              <a:cs typeface="Calibri"/>
            </a:endParaRPr>
          </a:p>
          <a:p>
            <a:pPr marL="469900" indent="-457200">
              <a:lnSpc>
                <a:spcPct val="100000"/>
              </a:lnSpc>
              <a:spcBef>
                <a:spcPts val="675"/>
              </a:spcBef>
              <a:buFont typeface="Arial"/>
              <a:buChar char="•"/>
              <a:tabLst>
                <a:tab pos="470534" algn="l"/>
              </a:tabLst>
            </a:pPr>
            <a:r>
              <a:rPr sz="2800" spc="-85" dirty="0">
                <a:latin typeface="Calibri"/>
                <a:cs typeface="Calibri"/>
              </a:rPr>
              <a:t>P</a:t>
            </a:r>
            <a:r>
              <a:rPr sz="2800" spc="-15" dirty="0">
                <a:latin typeface="Calibri"/>
                <a:cs typeface="Calibri"/>
              </a:rPr>
              <a:t>a</a:t>
            </a:r>
            <a:r>
              <a:rPr sz="2800" spc="-75" dirty="0">
                <a:latin typeface="Calibri"/>
                <a:cs typeface="Calibri"/>
              </a:rPr>
              <a:t>r</a:t>
            </a:r>
            <a:r>
              <a:rPr sz="2800" dirty="0">
                <a:latin typeface="Calibri"/>
                <a:cs typeface="Calibri"/>
              </a:rPr>
              <a:t>al</a:t>
            </a:r>
            <a:r>
              <a:rPr sz="2800" spc="-10" dirty="0">
                <a:latin typeface="Calibri"/>
                <a:cs typeface="Calibri"/>
              </a:rPr>
              <a:t>l</a:t>
            </a:r>
            <a:r>
              <a:rPr sz="2800" spc="-15" dirty="0">
                <a:latin typeface="Calibri"/>
                <a:cs typeface="Calibri"/>
              </a:rPr>
              <a:t>e</a:t>
            </a:r>
            <a:r>
              <a:rPr sz="2800" spc="-20" dirty="0">
                <a:latin typeface="Calibri"/>
                <a:cs typeface="Calibri"/>
              </a:rPr>
              <a:t>l</a:t>
            </a:r>
            <a:r>
              <a:rPr sz="2800" spc="-5" dirty="0">
                <a:latin typeface="Calibri"/>
                <a:cs typeface="Calibri"/>
              </a:rPr>
              <a:t>/D</a:t>
            </a:r>
            <a:r>
              <a:rPr sz="2800" spc="-15" dirty="0">
                <a:latin typeface="Calibri"/>
                <a:cs typeface="Calibri"/>
              </a:rPr>
              <a:t>i</a:t>
            </a:r>
            <a:r>
              <a:rPr sz="2800" spc="-55" dirty="0">
                <a:latin typeface="Calibri"/>
                <a:cs typeface="Calibri"/>
              </a:rPr>
              <a:t>s</a:t>
            </a:r>
            <a:r>
              <a:rPr sz="2800" spc="-10" dirty="0">
                <a:latin typeface="Calibri"/>
                <a:cs typeface="Calibri"/>
              </a:rPr>
              <a:t>tr</a:t>
            </a:r>
            <a:r>
              <a:rPr sz="2800" spc="-25" dirty="0">
                <a:latin typeface="Calibri"/>
                <a:cs typeface="Calibri"/>
              </a:rPr>
              <a:t>i</a:t>
            </a:r>
            <a:r>
              <a:rPr sz="2800" spc="-5" dirty="0">
                <a:latin typeface="Calibri"/>
                <a:cs typeface="Calibri"/>
              </a:rPr>
              <a:t>b</a:t>
            </a:r>
            <a:r>
              <a:rPr sz="2800" spc="-15" dirty="0">
                <a:latin typeface="Calibri"/>
                <a:cs typeface="Calibri"/>
              </a:rPr>
              <a:t>u</a:t>
            </a:r>
            <a:r>
              <a:rPr sz="2800" spc="-35" dirty="0">
                <a:latin typeface="Calibri"/>
                <a:cs typeface="Calibri"/>
              </a:rPr>
              <a:t>t</a:t>
            </a:r>
            <a:r>
              <a:rPr sz="2800" spc="-15" dirty="0">
                <a:latin typeface="Calibri"/>
                <a:cs typeface="Calibri"/>
              </a:rPr>
              <a:t>ed</a:t>
            </a:r>
            <a:r>
              <a:rPr sz="2800" spc="-10" dirty="0">
                <a:latin typeface="Times New Roman"/>
                <a:cs typeface="Times New Roman"/>
              </a:rPr>
              <a:t> </a:t>
            </a:r>
            <a:r>
              <a:rPr sz="2800" spc="-15" dirty="0">
                <a:latin typeface="Calibri"/>
                <a:cs typeface="Calibri"/>
              </a:rPr>
              <a:t>P</a:t>
            </a:r>
            <a:r>
              <a:rPr sz="2800" spc="-70" dirty="0">
                <a:latin typeface="Calibri"/>
                <a:cs typeface="Calibri"/>
              </a:rPr>
              <a:t>r</a:t>
            </a:r>
            <a:r>
              <a:rPr sz="2800" spc="-20" dirty="0">
                <a:latin typeface="Calibri"/>
                <a:cs typeface="Calibri"/>
              </a:rPr>
              <a:t>ocess</a:t>
            </a:r>
            <a:r>
              <a:rPr sz="2800" spc="-5" dirty="0">
                <a:latin typeface="Calibri"/>
                <a:cs typeface="Calibri"/>
              </a:rPr>
              <a:t>i</a:t>
            </a:r>
            <a:r>
              <a:rPr sz="2800" spc="-15" dirty="0">
                <a:latin typeface="Calibri"/>
                <a:cs typeface="Calibri"/>
              </a:rPr>
              <a:t>ng</a:t>
            </a:r>
            <a:r>
              <a:rPr sz="2800" spc="-30" dirty="0">
                <a:latin typeface="Times New Roman"/>
                <a:cs typeface="Times New Roman"/>
              </a:rPr>
              <a:t> </a:t>
            </a:r>
            <a:r>
              <a:rPr sz="2800" spc="-5" dirty="0">
                <a:latin typeface="Calibri"/>
                <a:cs typeface="Calibri"/>
              </a:rPr>
              <a:t>C</a:t>
            </a:r>
            <a:r>
              <a:rPr sz="2800" spc="-10" dirty="0">
                <a:latin typeface="Calibri"/>
                <a:cs typeface="Calibri"/>
              </a:rPr>
              <a:t>l</a:t>
            </a:r>
            <a:r>
              <a:rPr sz="2800" spc="-20" dirty="0">
                <a:latin typeface="Calibri"/>
                <a:cs typeface="Calibri"/>
              </a:rPr>
              <a:t>u</a:t>
            </a:r>
            <a:r>
              <a:rPr sz="2800" spc="-60" dirty="0">
                <a:latin typeface="Calibri"/>
                <a:cs typeface="Calibri"/>
              </a:rPr>
              <a:t>s</a:t>
            </a:r>
            <a:r>
              <a:rPr sz="2800" spc="-35" dirty="0">
                <a:latin typeface="Calibri"/>
                <a:cs typeface="Calibri"/>
              </a:rPr>
              <a:t>t</a:t>
            </a:r>
            <a:r>
              <a:rPr sz="2800" spc="-15" dirty="0">
                <a:latin typeface="Calibri"/>
                <a:cs typeface="Calibri"/>
              </a:rPr>
              <a:t>e</a:t>
            </a:r>
            <a:r>
              <a:rPr sz="2800" spc="-65" dirty="0">
                <a:latin typeface="Calibri"/>
                <a:cs typeface="Calibri"/>
              </a:rPr>
              <a:t>r</a:t>
            </a:r>
            <a:r>
              <a:rPr sz="2800" spc="-15" dirty="0">
                <a:latin typeface="Calibri"/>
                <a:cs typeface="Calibri"/>
              </a:rPr>
              <a:t>s</a:t>
            </a:r>
            <a:endParaRPr sz="28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81200">
              <a:lnSpc>
                <a:spcPct val="100000"/>
              </a:lnSpc>
            </a:pPr>
            <a:r>
              <a:rPr sz="4000" b="0" spc="-5" dirty="0">
                <a:solidFill>
                  <a:srgbClr val="000000"/>
                </a:solidFill>
                <a:latin typeface="Calibri"/>
                <a:cs typeface="Calibri"/>
              </a:rPr>
              <a:t>C</a:t>
            </a:r>
            <a:r>
              <a:rPr sz="4000" b="0" dirty="0">
                <a:solidFill>
                  <a:srgbClr val="000000"/>
                </a:solidFill>
                <a:latin typeface="Calibri"/>
                <a:cs typeface="Calibri"/>
              </a:rPr>
              <a:t>l</a:t>
            </a:r>
            <a:r>
              <a:rPr sz="4000" b="0" spc="-5" dirty="0">
                <a:solidFill>
                  <a:srgbClr val="000000"/>
                </a:solidFill>
                <a:latin typeface="Calibri"/>
                <a:cs typeface="Calibri"/>
              </a:rPr>
              <a:t>u</a:t>
            </a:r>
            <a:r>
              <a:rPr sz="4000" b="0" spc="-45" dirty="0">
                <a:solidFill>
                  <a:srgbClr val="000000"/>
                </a:solidFill>
                <a:latin typeface="Calibri"/>
                <a:cs typeface="Calibri"/>
              </a:rPr>
              <a:t>s</a:t>
            </a:r>
            <a:r>
              <a:rPr sz="4000" b="0" spc="-55" dirty="0">
                <a:solidFill>
                  <a:srgbClr val="000000"/>
                </a:solidFill>
                <a:latin typeface="Calibri"/>
                <a:cs typeface="Calibri"/>
              </a:rPr>
              <a:t>t</a:t>
            </a:r>
            <a:r>
              <a:rPr sz="4000" b="0" spc="-20" dirty="0">
                <a:solidFill>
                  <a:srgbClr val="000000"/>
                </a:solidFill>
                <a:latin typeface="Calibri"/>
                <a:cs typeface="Calibri"/>
              </a:rPr>
              <a:t>er</a:t>
            </a:r>
            <a:r>
              <a:rPr sz="4000" b="0" spc="-90" dirty="0">
                <a:solidFill>
                  <a:srgbClr val="000000"/>
                </a:solidFill>
                <a:latin typeface="Times New Roman"/>
                <a:cs typeface="Times New Roman"/>
              </a:rPr>
              <a:t> </a:t>
            </a:r>
            <a:r>
              <a:rPr sz="4000" b="0" spc="-5" dirty="0">
                <a:solidFill>
                  <a:srgbClr val="000000"/>
                </a:solidFill>
                <a:latin typeface="Calibri"/>
                <a:cs typeface="Calibri"/>
              </a:rPr>
              <a:t>C</a:t>
            </a:r>
            <a:r>
              <a:rPr sz="4000" b="0" spc="10" dirty="0">
                <a:solidFill>
                  <a:srgbClr val="000000"/>
                </a:solidFill>
                <a:latin typeface="Calibri"/>
                <a:cs typeface="Calibri"/>
              </a:rPr>
              <a:t>o</a:t>
            </a:r>
            <a:r>
              <a:rPr sz="4000" b="0" dirty="0">
                <a:solidFill>
                  <a:srgbClr val="000000"/>
                </a:solidFill>
                <a:latin typeface="Calibri"/>
                <a:cs typeface="Calibri"/>
              </a:rPr>
              <a:t>mpon</a:t>
            </a:r>
            <a:r>
              <a:rPr sz="4000" b="0" spc="-20" dirty="0">
                <a:solidFill>
                  <a:srgbClr val="000000"/>
                </a:solidFill>
                <a:latin typeface="Calibri"/>
                <a:cs typeface="Calibri"/>
              </a:rPr>
              <a:t>e</a:t>
            </a:r>
            <a:r>
              <a:rPr sz="4000" b="0" spc="-55" dirty="0">
                <a:solidFill>
                  <a:srgbClr val="000000"/>
                </a:solidFill>
                <a:latin typeface="Calibri"/>
                <a:cs typeface="Calibri"/>
              </a:rPr>
              <a:t>n</a:t>
            </a:r>
            <a:r>
              <a:rPr sz="4000" b="0" spc="-15" dirty="0">
                <a:solidFill>
                  <a:srgbClr val="000000"/>
                </a:solidFill>
                <a:latin typeface="Calibri"/>
                <a:cs typeface="Calibri"/>
              </a:rPr>
              <a:t>ts</a:t>
            </a:r>
            <a:endParaRPr sz="4000">
              <a:latin typeface="Calibri"/>
              <a:cs typeface="Calibri"/>
            </a:endParaRPr>
          </a:p>
        </p:txBody>
      </p:sp>
      <p:sp>
        <p:nvSpPr>
          <p:cNvPr id="3" name="object 3"/>
          <p:cNvSpPr txBox="1"/>
          <p:nvPr/>
        </p:nvSpPr>
        <p:spPr>
          <a:xfrm>
            <a:off x="307340" y="826801"/>
            <a:ext cx="8053705" cy="178816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400" spc="-15" dirty="0">
                <a:latin typeface="Calibri"/>
                <a:cs typeface="Calibri"/>
              </a:rPr>
              <a:t>Basic</a:t>
            </a:r>
            <a:r>
              <a:rPr sz="2400" spc="-80" dirty="0">
                <a:latin typeface="Times New Roman"/>
                <a:cs typeface="Times New Roman"/>
              </a:rPr>
              <a:t> </a:t>
            </a:r>
            <a:r>
              <a:rPr sz="2400" spc="-5" dirty="0">
                <a:latin typeface="Calibri"/>
                <a:cs typeface="Calibri"/>
              </a:rPr>
              <a:t>bu</a:t>
            </a:r>
            <a:r>
              <a:rPr sz="2400" dirty="0">
                <a:latin typeface="Calibri"/>
                <a:cs typeface="Calibri"/>
              </a:rPr>
              <a:t>il</a:t>
            </a:r>
            <a:r>
              <a:rPr sz="2400" spc="-5" dirty="0">
                <a:latin typeface="Calibri"/>
                <a:cs typeface="Calibri"/>
              </a:rPr>
              <a:t>d</a:t>
            </a:r>
            <a:r>
              <a:rPr sz="2400" dirty="0">
                <a:latin typeface="Calibri"/>
                <a:cs typeface="Calibri"/>
              </a:rPr>
              <a:t>i</a:t>
            </a:r>
            <a:r>
              <a:rPr sz="2400" spc="-5" dirty="0">
                <a:latin typeface="Calibri"/>
                <a:cs typeface="Calibri"/>
              </a:rPr>
              <a:t>n</a:t>
            </a:r>
            <a:r>
              <a:rPr sz="2400" dirty="0">
                <a:latin typeface="Calibri"/>
                <a:cs typeface="Calibri"/>
              </a:rPr>
              <a:t>g</a:t>
            </a:r>
            <a:r>
              <a:rPr sz="2400" spc="-60" dirty="0">
                <a:latin typeface="Times New Roman"/>
                <a:cs typeface="Times New Roman"/>
              </a:rPr>
              <a:t> </a:t>
            </a:r>
            <a:r>
              <a:rPr sz="2400" spc="-5" dirty="0">
                <a:latin typeface="Calibri"/>
                <a:cs typeface="Calibri"/>
              </a:rPr>
              <a:t>b</a:t>
            </a:r>
            <a:r>
              <a:rPr sz="2400" dirty="0">
                <a:latin typeface="Calibri"/>
                <a:cs typeface="Calibri"/>
              </a:rPr>
              <a:t>l</a:t>
            </a:r>
            <a:r>
              <a:rPr sz="2400" spc="-15" dirty="0">
                <a:latin typeface="Calibri"/>
                <a:cs typeface="Calibri"/>
              </a:rPr>
              <a:t>oc</a:t>
            </a:r>
            <a:r>
              <a:rPr sz="2400" spc="-35" dirty="0">
                <a:latin typeface="Calibri"/>
                <a:cs typeface="Calibri"/>
              </a:rPr>
              <a:t>k</a:t>
            </a:r>
            <a:r>
              <a:rPr sz="2400" dirty="0">
                <a:latin typeface="Calibri"/>
                <a:cs typeface="Calibri"/>
              </a:rPr>
              <a:t>s</a:t>
            </a:r>
            <a:r>
              <a:rPr sz="2400" spc="-75"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spc="-10" dirty="0">
                <a:latin typeface="Calibri"/>
                <a:cs typeface="Calibri"/>
              </a:rPr>
              <a:t>c</a:t>
            </a:r>
            <a:r>
              <a:rPr sz="2400" dirty="0">
                <a:latin typeface="Calibri"/>
                <a:cs typeface="Calibri"/>
              </a:rPr>
              <a:t>l</a:t>
            </a:r>
            <a:r>
              <a:rPr sz="2400" spc="-5" dirty="0">
                <a:latin typeface="Calibri"/>
                <a:cs typeface="Calibri"/>
              </a:rPr>
              <a:t>u</a:t>
            </a:r>
            <a:r>
              <a:rPr sz="2400" spc="-30" dirty="0">
                <a:latin typeface="Calibri"/>
                <a:cs typeface="Calibri"/>
              </a:rPr>
              <a:t>s</a:t>
            </a:r>
            <a:r>
              <a:rPr sz="2400" spc="-35" dirty="0">
                <a:latin typeface="Calibri"/>
                <a:cs typeface="Calibri"/>
              </a:rPr>
              <a:t>t</a:t>
            </a:r>
            <a:r>
              <a:rPr sz="2400" spc="-15" dirty="0">
                <a:latin typeface="Calibri"/>
                <a:cs typeface="Calibri"/>
              </a:rPr>
              <a:t>e</a:t>
            </a:r>
            <a:r>
              <a:rPr sz="2400" spc="-40" dirty="0">
                <a:latin typeface="Calibri"/>
                <a:cs typeface="Calibri"/>
              </a:rPr>
              <a:t>r</a:t>
            </a:r>
            <a:r>
              <a:rPr sz="2400" dirty="0">
                <a:latin typeface="Calibri"/>
                <a:cs typeface="Calibri"/>
              </a:rPr>
              <a:t>s</a:t>
            </a:r>
            <a:r>
              <a:rPr sz="2400" spc="-90" dirty="0">
                <a:latin typeface="Times New Roman"/>
                <a:cs typeface="Times New Roman"/>
              </a:rPr>
              <a:t> </a:t>
            </a:r>
            <a:r>
              <a:rPr sz="2400" spc="-15" dirty="0">
                <a:latin typeface="Calibri"/>
                <a:cs typeface="Calibri"/>
              </a:rPr>
              <a:t>a</a:t>
            </a:r>
            <a:r>
              <a:rPr sz="2400" spc="-45" dirty="0">
                <a:latin typeface="Calibri"/>
                <a:cs typeface="Calibri"/>
              </a:rPr>
              <a:t>r</a:t>
            </a:r>
            <a:r>
              <a:rPr sz="2400" spc="-15" dirty="0">
                <a:latin typeface="Calibri"/>
                <a:cs typeface="Calibri"/>
              </a:rPr>
              <a:t>e</a:t>
            </a:r>
            <a:r>
              <a:rPr sz="2400" spc="-60" dirty="0">
                <a:latin typeface="Times New Roman"/>
                <a:cs typeface="Times New Roman"/>
              </a:rPr>
              <a:t> </a:t>
            </a:r>
            <a:r>
              <a:rPr sz="2400" spc="-5" dirty="0">
                <a:latin typeface="Calibri"/>
                <a:cs typeface="Calibri"/>
              </a:rPr>
              <a:t>b</a:t>
            </a:r>
            <a:r>
              <a:rPr sz="2400" spc="-35" dirty="0">
                <a:latin typeface="Calibri"/>
                <a:cs typeface="Calibri"/>
              </a:rPr>
              <a:t>r</a:t>
            </a:r>
            <a:r>
              <a:rPr sz="2400" spc="-20" dirty="0">
                <a:latin typeface="Calibri"/>
                <a:cs typeface="Calibri"/>
              </a:rPr>
              <a:t>o</a:t>
            </a:r>
            <a:r>
              <a:rPr sz="2400" spc="-95" dirty="0">
                <a:latin typeface="Calibri"/>
                <a:cs typeface="Calibri"/>
              </a:rPr>
              <a:t>k</a:t>
            </a:r>
            <a:r>
              <a:rPr sz="2400" spc="-15" dirty="0">
                <a:latin typeface="Calibri"/>
                <a:cs typeface="Calibri"/>
              </a:rPr>
              <a:t>en</a:t>
            </a:r>
            <a:r>
              <a:rPr sz="2400" spc="-70" dirty="0">
                <a:latin typeface="Times New Roman"/>
                <a:cs typeface="Times New Roman"/>
              </a:rPr>
              <a:t> </a:t>
            </a:r>
            <a:r>
              <a:rPr sz="2400" spc="-5" dirty="0">
                <a:latin typeface="Calibri"/>
                <a:cs typeface="Calibri"/>
              </a:rPr>
              <a:t>d</a:t>
            </a:r>
            <a:r>
              <a:rPr sz="2400" spc="-20" dirty="0">
                <a:latin typeface="Calibri"/>
                <a:cs typeface="Calibri"/>
              </a:rPr>
              <a:t>o</a:t>
            </a:r>
            <a:r>
              <a:rPr sz="2400" dirty="0">
                <a:latin typeface="Calibri"/>
                <a:cs typeface="Calibri"/>
              </a:rPr>
              <a:t>wn</a:t>
            </a:r>
            <a:r>
              <a:rPr sz="2400" spc="-60" dirty="0">
                <a:latin typeface="Times New Roman"/>
                <a:cs typeface="Times New Roman"/>
              </a:rPr>
              <a:t> </a:t>
            </a:r>
            <a:r>
              <a:rPr sz="2400" dirty="0">
                <a:latin typeface="Calibri"/>
                <a:cs typeface="Calibri"/>
              </a:rPr>
              <a:t>i</a:t>
            </a:r>
            <a:r>
              <a:rPr sz="2400" spc="-30" dirty="0">
                <a:latin typeface="Calibri"/>
                <a:cs typeface="Calibri"/>
              </a:rPr>
              <a:t>n</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dirty="0">
                <a:latin typeface="Calibri"/>
                <a:cs typeface="Calibri"/>
              </a:rPr>
              <a:t>mu</a:t>
            </a:r>
            <a:r>
              <a:rPr sz="2400" spc="-5" dirty="0">
                <a:latin typeface="Calibri"/>
                <a:cs typeface="Calibri"/>
              </a:rPr>
              <a:t>l</a:t>
            </a:r>
            <a:r>
              <a:rPr sz="2400" dirty="0">
                <a:latin typeface="Calibri"/>
                <a:cs typeface="Calibri"/>
              </a:rPr>
              <a:t>ti</a:t>
            </a:r>
            <a:r>
              <a:rPr sz="2400" spc="-5" dirty="0">
                <a:latin typeface="Calibri"/>
                <a:cs typeface="Calibri"/>
              </a:rPr>
              <a:t>p</a:t>
            </a:r>
            <a:r>
              <a:rPr sz="2400" dirty="0">
                <a:latin typeface="Calibri"/>
                <a:cs typeface="Calibri"/>
              </a:rPr>
              <a:t>l</a:t>
            </a:r>
            <a:r>
              <a:rPr sz="2400" spc="-15" dirty="0">
                <a:latin typeface="Calibri"/>
                <a:cs typeface="Calibri"/>
              </a:rPr>
              <a:t>e</a:t>
            </a:r>
            <a:r>
              <a:rPr sz="2400" spc="-10" dirty="0">
                <a:latin typeface="Times New Roman"/>
                <a:cs typeface="Times New Roman"/>
              </a:rPr>
              <a:t> </a:t>
            </a:r>
            <a:r>
              <a:rPr sz="2400" spc="-35" dirty="0">
                <a:latin typeface="Calibri"/>
                <a:cs typeface="Calibri"/>
              </a:rPr>
              <a:t>c</a:t>
            </a:r>
            <a:r>
              <a:rPr sz="2400" spc="-25" dirty="0">
                <a:latin typeface="Calibri"/>
                <a:cs typeface="Calibri"/>
              </a:rPr>
              <a:t>a</a:t>
            </a:r>
            <a:r>
              <a:rPr sz="2400" spc="-35" dirty="0">
                <a:latin typeface="Calibri"/>
                <a:cs typeface="Calibri"/>
              </a:rPr>
              <a:t>t</a:t>
            </a:r>
            <a:r>
              <a:rPr sz="2400" spc="-15" dirty="0">
                <a:latin typeface="Calibri"/>
                <a:cs typeface="Calibri"/>
              </a:rPr>
              <a:t>e</a:t>
            </a:r>
            <a:r>
              <a:rPr sz="2400" spc="-25" dirty="0">
                <a:latin typeface="Calibri"/>
                <a:cs typeface="Calibri"/>
              </a:rPr>
              <a:t>g</a:t>
            </a:r>
            <a:r>
              <a:rPr sz="2400" spc="-5" dirty="0">
                <a:latin typeface="Calibri"/>
                <a:cs typeface="Calibri"/>
              </a:rPr>
              <a:t>or</a:t>
            </a:r>
            <a:r>
              <a:rPr sz="2400" dirty="0">
                <a:latin typeface="Calibri"/>
                <a:cs typeface="Calibri"/>
              </a:rPr>
              <a:t>i</a:t>
            </a:r>
            <a:r>
              <a:rPr sz="2400" spc="-10" dirty="0">
                <a:latin typeface="Calibri"/>
                <a:cs typeface="Calibri"/>
              </a:rPr>
              <a:t>es:</a:t>
            </a:r>
            <a:endParaRPr sz="2400">
              <a:latin typeface="Calibri"/>
              <a:cs typeface="Calibri"/>
            </a:endParaRPr>
          </a:p>
          <a:p>
            <a:pPr marL="664845" lvl="1" indent="-514984">
              <a:lnSpc>
                <a:spcPct val="100000"/>
              </a:lnSpc>
              <a:spcBef>
                <a:spcPts val="505"/>
              </a:spcBef>
              <a:buFont typeface="Arial"/>
              <a:buChar char="•"/>
              <a:tabLst>
                <a:tab pos="665480" algn="l"/>
              </a:tabLst>
            </a:pPr>
            <a:r>
              <a:rPr sz="2000" b="1" spc="-5" dirty="0">
                <a:latin typeface="Calibri"/>
                <a:cs typeface="Calibri"/>
              </a:rPr>
              <a:t>Clu</a:t>
            </a:r>
            <a:r>
              <a:rPr sz="2000" b="1" spc="-20" dirty="0">
                <a:latin typeface="Calibri"/>
                <a:cs typeface="Calibri"/>
              </a:rPr>
              <a:t>s</a:t>
            </a:r>
            <a:r>
              <a:rPr sz="2000" b="1" spc="-25" dirty="0">
                <a:latin typeface="Calibri"/>
                <a:cs typeface="Calibri"/>
              </a:rPr>
              <a:t>t</a:t>
            </a:r>
            <a:r>
              <a:rPr sz="2000" b="1" spc="-5" dirty="0">
                <a:latin typeface="Calibri"/>
                <a:cs typeface="Calibri"/>
              </a:rPr>
              <a:t>e</a:t>
            </a:r>
            <a:r>
              <a:rPr sz="2000" b="1" dirty="0">
                <a:latin typeface="Calibri"/>
                <a:cs typeface="Calibri"/>
              </a:rPr>
              <a:t>r</a:t>
            </a:r>
            <a:r>
              <a:rPr sz="2000" b="1" spc="-60" dirty="0">
                <a:latin typeface="Times New Roman"/>
                <a:cs typeface="Times New Roman"/>
              </a:rPr>
              <a:t> </a:t>
            </a:r>
            <a:r>
              <a:rPr sz="2000" b="1" dirty="0">
                <a:latin typeface="Calibri"/>
                <a:cs typeface="Calibri"/>
              </a:rPr>
              <a:t>Nodes</a:t>
            </a:r>
            <a:endParaRPr sz="2000">
              <a:latin typeface="Calibri"/>
              <a:cs typeface="Calibri"/>
            </a:endParaRPr>
          </a:p>
          <a:p>
            <a:pPr marL="664845" lvl="1" indent="-514984">
              <a:lnSpc>
                <a:spcPct val="100000"/>
              </a:lnSpc>
              <a:spcBef>
                <a:spcPts val="480"/>
              </a:spcBef>
              <a:buFont typeface="Arial"/>
              <a:buChar char="•"/>
              <a:tabLst>
                <a:tab pos="665480" algn="l"/>
              </a:tabLst>
            </a:pPr>
            <a:r>
              <a:rPr sz="2000" b="1" spc="-5" dirty="0">
                <a:latin typeface="Calibri"/>
                <a:cs typeface="Calibri"/>
              </a:rPr>
              <a:t>Clu</a:t>
            </a:r>
            <a:r>
              <a:rPr sz="2000" b="1" spc="-20" dirty="0">
                <a:latin typeface="Calibri"/>
                <a:cs typeface="Calibri"/>
              </a:rPr>
              <a:t>s</a:t>
            </a:r>
            <a:r>
              <a:rPr sz="2000" b="1" spc="-25" dirty="0">
                <a:latin typeface="Calibri"/>
                <a:cs typeface="Calibri"/>
              </a:rPr>
              <a:t>t</a:t>
            </a:r>
            <a:r>
              <a:rPr sz="2000" b="1" spc="-5" dirty="0">
                <a:latin typeface="Calibri"/>
                <a:cs typeface="Calibri"/>
              </a:rPr>
              <a:t>e</a:t>
            </a:r>
            <a:r>
              <a:rPr sz="2000" b="1" dirty="0">
                <a:latin typeface="Calibri"/>
                <a:cs typeface="Calibri"/>
              </a:rPr>
              <a:t>r</a:t>
            </a:r>
            <a:r>
              <a:rPr sz="2000" b="1" spc="-60" dirty="0">
                <a:latin typeface="Times New Roman"/>
                <a:cs typeface="Times New Roman"/>
              </a:rPr>
              <a:t> </a:t>
            </a:r>
            <a:r>
              <a:rPr sz="2000" b="1" dirty="0">
                <a:latin typeface="Calibri"/>
                <a:cs typeface="Calibri"/>
              </a:rPr>
              <a:t>N</a:t>
            </a:r>
            <a:r>
              <a:rPr sz="2000" b="1" spc="-15" dirty="0">
                <a:latin typeface="Calibri"/>
                <a:cs typeface="Calibri"/>
              </a:rPr>
              <a:t>e</a:t>
            </a:r>
            <a:r>
              <a:rPr sz="2000" b="1" dirty="0">
                <a:latin typeface="Calibri"/>
                <a:cs typeface="Calibri"/>
              </a:rPr>
              <a:t>t</a:t>
            </a:r>
            <a:r>
              <a:rPr sz="2000" b="1" spc="-20" dirty="0">
                <a:latin typeface="Calibri"/>
                <a:cs typeface="Calibri"/>
              </a:rPr>
              <a:t>w</a:t>
            </a:r>
            <a:r>
              <a:rPr sz="2000" b="1" dirty="0">
                <a:latin typeface="Calibri"/>
                <a:cs typeface="Calibri"/>
              </a:rPr>
              <a:t>ork</a:t>
            </a:r>
            <a:endParaRPr sz="2000">
              <a:latin typeface="Calibri"/>
              <a:cs typeface="Calibri"/>
            </a:endParaRPr>
          </a:p>
          <a:p>
            <a:pPr marL="664845" lvl="1" indent="-514984">
              <a:lnSpc>
                <a:spcPct val="100000"/>
              </a:lnSpc>
              <a:spcBef>
                <a:spcPts val="480"/>
              </a:spcBef>
              <a:buFont typeface="Arial"/>
              <a:buChar char="•"/>
              <a:tabLst>
                <a:tab pos="665480" algn="l"/>
              </a:tabLst>
            </a:pPr>
            <a:r>
              <a:rPr sz="2000" b="1" dirty="0">
                <a:latin typeface="Calibri"/>
                <a:cs typeface="Calibri"/>
              </a:rPr>
              <a:t>N</a:t>
            </a:r>
            <a:r>
              <a:rPr sz="2000" b="1" spc="-20" dirty="0">
                <a:latin typeface="Calibri"/>
                <a:cs typeface="Calibri"/>
              </a:rPr>
              <a:t>e</a:t>
            </a:r>
            <a:r>
              <a:rPr sz="2000" b="1" dirty="0">
                <a:latin typeface="Calibri"/>
                <a:cs typeface="Calibri"/>
              </a:rPr>
              <a:t>t</a:t>
            </a:r>
            <a:r>
              <a:rPr sz="2000" b="1" spc="-20" dirty="0">
                <a:latin typeface="Calibri"/>
                <a:cs typeface="Calibri"/>
              </a:rPr>
              <a:t>w</a:t>
            </a:r>
            <a:r>
              <a:rPr sz="2000" b="1" dirty="0">
                <a:latin typeface="Calibri"/>
                <a:cs typeface="Calibri"/>
              </a:rPr>
              <a:t>ork</a:t>
            </a:r>
            <a:r>
              <a:rPr sz="2000" b="1" spc="-80" dirty="0">
                <a:latin typeface="Times New Roman"/>
                <a:cs typeface="Times New Roman"/>
              </a:rPr>
              <a:t> </a:t>
            </a:r>
            <a:r>
              <a:rPr sz="2000" b="1" spc="-5" dirty="0">
                <a:latin typeface="Calibri"/>
                <a:cs typeface="Calibri"/>
              </a:rPr>
              <a:t>Ch</a:t>
            </a:r>
            <a:r>
              <a:rPr sz="2000" b="1" spc="-10" dirty="0">
                <a:latin typeface="Calibri"/>
                <a:cs typeface="Calibri"/>
              </a:rPr>
              <a:t>a</a:t>
            </a:r>
            <a:r>
              <a:rPr sz="2000" b="1" spc="-55" dirty="0">
                <a:latin typeface="Calibri"/>
                <a:cs typeface="Calibri"/>
              </a:rPr>
              <a:t>r</a:t>
            </a:r>
            <a:r>
              <a:rPr sz="2000" b="1" spc="-10" dirty="0">
                <a:latin typeface="Calibri"/>
                <a:cs typeface="Calibri"/>
              </a:rPr>
              <a:t>a</a:t>
            </a:r>
            <a:r>
              <a:rPr sz="2000" b="1" spc="-5" dirty="0">
                <a:latin typeface="Calibri"/>
                <a:cs typeface="Calibri"/>
              </a:rPr>
              <a:t>c</a:t>
            </a:r>
            <a:r>
              <a:rPr sz="2000" b="1" spc="-25" dirty="0">
                <a:latin typeface="Calibri"/>
                <a:cs typeface="Calibri"/>
              </a:rPr>
              <a:t>t</a:t>
            </a:r>
            <a:r>
              <a:rPr sz="2000" b="1" spc="-5" dirty="0">
                <a:latin typeface="Calibri"/>
                <a:cs typeface="Calibri"/>
              </a:rPr>
              <a:t>er</a:t>
            </a:r>
            <a:r>
              <a:rPr sz="2000" b="1" spc="-10" dirty="0">
                <a:latin typeface="Calibri"/>
                <a:cs typeface="Calibri"/>
              </a:rPr>
              <a:t>i</a:t>
            </a:r>
            <a:r>
              <a:rPr sz="2000" b="1" spc="-30" dirty="0">
                <a:latin typeface="Calibri"/>
                <a:cs typeface="Calibri"/>
              </a:rPr>
              <a:t>z</a:t>
            </a:r>
            <a:r>
              <a:rPr sz="2000" b="1" spc="-35" dirty="0">
                <a:latin typeface="Calibri"/>
                <a:cs typeface="Calibri"/>
              </a:rPr>
              <a:t>a</a:t>
            </a:r>
            <a:r>
              <a:rPr sz="2000" b="1" dirty="0">
                <a:latin typeface="Calibri"/>
                <a:cs typeface="Calibri"/>
              </a:rPr>
              <a:t>tion</a:t>
            </a:r>
            <a:endParaRPr sz="2000">
              <a:latin typeface="Calibri"/>
              <a:cs typeface="Calibri"/>
            </a:endParaRPr>
          </a:p>
        </p:txBody>
      </p:sp>
      <p:sp>
        <p:nvSpPr>
          <p:cNvPr id="4" name="object 4"/>
          <p:cNvSpPr/>
          <p:nvPr/>
        </p:nvSpPr>
        <p:spPr>
          <a:xfrm>
            <a:off x="1524000" y="2635124"/>
            <a:ext cx="6858000" cy="161302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406" rIns="0" bIns="0" rtlCol="0">
            <a:spAutoFit/>
          </a:bodyPr>
          <a:lstStyle/>
          <a:p>
            <a:pPr marL="1819910">
              <a:lnSpc>
                <a:spcPts val="3810"/>
              </a:lnSpc>
            </a:pPr>
            <a:r>
              <a:rPr sz="3200" b="0" i="1" spc="-5" dirty="0">
                <a:solidFill>
                  <a:srgbClr val="000000"/>
                </a:solidFill>
                <a:latin typeface="Arial"/>
                <a:cs typeface="Arial"/>
              </a:rPr>
              <a:t>Clou</a:t>
            </a:r>
            <a:r>
              <a:rPr sz="3200" b="0" i="1" dirty="0">
                <a:solidFill>
                  <a:srgbClr val="000000"/>
                </a:solidFill>
                <a:latin typeface="Arial"/>
                <a:cs typeface="Arial"/>
              </a:rPr>
              <a:t>d</a:t>
            </a:r>
            <a:r>
              <a:rPr sz="3200" b="0" i="1" spc="90" dirty="0">
                <a:solidFill>
                  <a:srgbClr val="000000"/>
                </a:solidFill>
                <a:latin typeface="Times New Roman"/>
                <a:cs typeface="Times New Roman"/>
              </a:rPr>
              <a:t> </a:t>
            </a:r>
            <a:r>
              <a:rPr sz="3200" b="0" i="1" spc="-5" dirty="0">
                <a:solidFill>
                  <a:srgbClr val="000000"/>
                </a:solidFill>
                <a:latin typeface="Arial"/>
                <a:cs typeface="Arial"/>
              </a:rPr>
              <a:t>Com</a:t>
            </a:r>
            <a:r>
              <a:rPr sz="3200" b="0" i="1" spc="-10" dirty="0">
                <a:solidFill>
                  <a:srgbClr val="000000"/>
                </a:solidFill>
                <a:latin typeface="Arial"/>
                <a:cs typeface="Arial"/>
              </a:rPr>
              <a:t>p</a:t>
            </a:r>
            <a:r>
              <a:rPr sz="3200" b="0" i="1" spc="-5" dirty="0">
                <a:solidFill>
                  <a:srgbClr val="000000"/>
                </a:solidFill>
                <a:latin typeface="Arial"/>
                <a:cs typeface="Arial"/>
              </a:rPr>
              <a:t>uti</a:t>
            </a:r>
            <a:r>
              <a:rPr sz="3200" b="0" i="1" spc="-10" dirty="0">
                <a:solidFill>
                  <a:srgbClr val="000000"/>
                </a:solidFill>
                <a:latin typeface="Arial"/>
                <a:cs typeface="Arial"/>
              </a:rPr>
              <a:t>n</a:t>
            </a:r>
            <a:r>
              <a:rPr sz="3200" b="0" i="1" dirty="0">
                <a:solidFill>
                  <a:srgbClr val="000000"/>
                </a:solidFill>
                <a:latin typeface="Arial"/>
                <a:cs typeface="Arial"/>
              </a:rPr>
              <a:t>g</a:t>
            </a:r>
            <a:r>
              <a:rPr sz="3200" b="0" i="1" spc="45" dirty="0">
                <a:solidFill>
                  <a:srgbClr val="000000"/>
                </a:solidFill>
                <a:latin typeface="Times New Roman"/>
                <a:cs typeface="Times New Roman"/>
              </a:rPr>
              <a:t> </a:t>
            </a:r>
            <a:r>
              <a:rPr sz="3200" b="0" spc="-5" dirty="0">
                <a:solidFill>
                  <a:srgbClr val="000000"/>
                </a:solidFill>
                <a:latin typeface="Arial"/>
                <a:cs typeface="Arial"/>
              </a:rPr>
              <a:t>Cour</a:t>
            </a:r>
            <a:r>
              <a:rPr sz="3200" b="0" spc="5" dirty="0">
                <a:solidFill>
                  <a:srgbClr val="000000"/>
                </a:solidFill>
                <a:latin typeface="Arial"/>
                <a:cs typeface="Arial"/>
              </a:rPr>
              <a:t>s</a:t>
            </a:r>
            <a:r>
              <a:rPr sz="3200" b="0" dirty="0">
                <a:solidFill>
                  <a:srgbClr val="000000"/>
                </a:solidFill>
                <a:latin typeface="Arial"/>
                <a:cs typeface="Arial"/>
              </a:rPr>
              <a:t>e</a:t>
            </a:r>
            <a:r>
              <a:rPr sz="3200" b="0" spc="60" dirty="0">
                <a:solidFill>
                  <a:srgbClr val="000000"/>
                </a:solidFill>
                <a:latin typeface="Times New Roman"/>
                <a:cs typeface="Times New Roman"/>
              </a:rPr>
              <a:t> </a:t>
            </a:r>
            <a:r>
              <a:rPr sz="2400" b="0" i="1" dirty="0">
                <a:solidFill>
                  <a:srgbClr val="000000"/>
                </a:solidFill>
                <a:latin typeface="Arial"/>
                <a:cs typeface="Arial"/>
              </a:rPr>
              <a:t>(c</a:t>
            </a:r>
            <a:r>
              <a:rPr sz="2400" b="0" i="1" spc="-5" dirty="0">
                <a:solidFill>
                  <a:srgbClr val="000000"/>
                </a:solidFill>
                <a:latin typeface="Arial"/>
                <a:cs typeface="Arial"/>
              </a:rPr>
              <a:t>ontd</a:t>
            </a:r>
            <a:r>
              <a:rPr sz="2400" b="0" i="1" spc="5" dirty="0">
                <a:solidFill>
                  <a:srgbClr val="000000"/>
                </a:solidFill>
                <a:latin typeface="Arial"/>
                <a:cs typeface="Arial"/>
              </a:rPr>
              <a:t>.</a:t>
            </a:r>
            <a:r>
              <a:rPr sz="2400" b="0" i="1" dirty="0">
                <a:solidFill>
                  <a:srgbClr val="000000"/>
                </a:solidFill>
                <a:latin typeface="Arial"/>
                <a:cs typeface="Arial"/>
              </a:rPr>
              <a:t>)</a:t>
            </a:r>
            <a:endParaRPr sz="2400">
              <a:latin typeface="Arial"/>
              <a:cs typeface="Arial"/>
            </a:endParaRPr>
          </a:p>
        </p:txBody>
      </p:sp>
      <p:sp>
        <p:nvSpPr>
          <p:cNvPr id="3" name="object 3"/>
          <p:cNvSpPr txBox="1"/>
          <p:nvPr/>
        </p:nvSpPr>
        <p:spPr>
          <a:xfrm>
            <a:off x="967232" y="1106547"/>
            <a:ext cx="6003925" cy="2948305"/>
          </a:xfrm>
          <a:prstGeom prst="rect">
            <a:avLst/>
          </a:prstGeom>
        </p:spPr>
        <p:txBody>
          <a:bodyPr vert="horz" wrap="square" lIns="0" tIns="0" rIns="0" bIns="0" rtlCol="0">
            <a:spAutoFit/>
          </a:bodyPr>
          <a:lstStyle/>
          <a:p>
            <a:pPr marL="274320" indent="-261620">
              <a:lnSpc>
                <a:spcPct val="100000"/>
              </a:lnSpc>
              <a:buSzPct val="112500"/>
              <a:buFont typeface="Calibri"/>
              <a:buAutoNum type="romanUcPeriod" startAt="5"/>
              <a:tabLst>
                <a:tab pos="274955" algn="l"/>
              </a:tabLst>
            </a:pP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40" dirty="0">
                <a:latin typeface="Times New Roman"/>
                <a:cs typeface="Times New Roman"/>
              </a:rPr>
              <a:t> </a:t>
            </a:r>
            <a:r>
              <a:rPr sz="1600" spc="-10" dirty="0">
                <a:latin typeface="Calibri"/>
                <a:cs typeface="Calibri"/>
              </a:rPr>
              <a:t>Manag</a:t>
            </a:r>
            <a:r>
              <a:rPr sz="1600" spc="-20" dirty="0">
                <a:latin typeface="Calibri"/>
                <a:cs typeface="Calibri"/>
              </a:rPr>
              <a:t>e</a:t>
            </a:r>
            <a:r>
              <a:rPr sz="1600" spc="-15" dirty="0">
                <a:latin typeface="Calibri"/>
                <a:cs typeface="Calibri"/>
              </a:rPr>
              <a:t>m</a:t>
            </a:r>
            <a:r>
              <a:rPr sz="1600" spc="-20" dirty="0">
                <a:latin typeface="Calibri"/>
                <a:cs typeface="Calibri"/>
              </a:rPr>
              <a:t>e</a:t>
            </a:r>
            <a:r>
              <a:rPr sz="1600" spc="-25" dirty="0">
                <a:latin typeface="Calibri"/>
                <a:cs typeface="Calibri"/>
              </a:rPr>
              <a:t>n</a:t>
            </a:r>
            <a:r>
              <a:rPr sz="1600" spc="-10" dirty="0">
                <a:latin typeface="Calibri"/>
                <a:cs typeface="Calibri"/>
              </a:rPr>
              <a:t>t</a:t>
            </a:r>
            <a:r>
              <a:rPr sz="1600" spc="-50" dirty="0">
                <a:latin typeface="Times New Roman"/>
                <a:cs typeface="Times New Roman"/>
              </a:rPr>
              <a:t> </a:t>
            </a:r>
            <a:r>
              <a:rPr sz="1600" spc="-10" dirty="0">
                <a:latin typeface="Calibri"/>
                <a:cs typeface="Calibri"/>
              </a:rPr>
              <a:t>in</a:t>
            </a:r>
            <a:r>
              <a:rPr sz="1600" spc="-45" dirty="0">
                <a:latin typeface="Times New Roman"/>
                <a:cs typeface="Times New Roman"/>
              </a:rPr>
              <a:t> </a:t>
            </a:r>
            <a:r>
              <a:rPr sz="1600" spc="-15" dirty="0">
                <a:latin typeface="Calibri"/>
                <a:cs typeface="Calibri"/>
              </a:rPr>
              <a:t>C</a:t>
            </a:r>
            <a:r>
              <a:rPr sz="1600" dirty="0">
                <a:latin typeface="Calibri"/>
                <a:cs typeface="Calibri"/>
              </a:rPr>
              <a:t>l</a:t>
            </a:r>
            <a:r>
              <a:rPr sz="1600" spc="-15" dirty="0">
                <a:latin typeface="Calibri"/>
                <a:cs typeface="Calibri"/>
              </a:rPr>
              <a:t>ou</a:t>
            </a:r>
            <a:r>
              <a:rPr sz="1600" spc="-10" dirty="0">
                <a:latin typeface="Calibri"/>
                <a:cs typeface="Calibri"/>
              </a:rPr>
              <a:t>d</a:t>
            </a:r>
            <a:r>
              <a:rPr sz="1600" spc="-35" dirty="0">
                <a:latin typeface="Times New Roman"/>
                <a:cs typeface="Times New Roman"/>
              </a:rPr>
              <a:t> </a:t>
            </a:r>
            <a:r>
              <a:rPr sz="1600" spc="-15" dirty="0">
                <a:latin typeface="Calibri"/>
                <a:cs typeface="Calibri"/>
              </a:rPr>
              <a:t>Compu</a:t>
            </a:r>
            <a:r>
              <a:rPr sz="1600" spc="-5" dirty="0">
                <a:latin typeface="Calibri"/>
                <a:cs typeface="Calibri"/>
              </a:rPr>
              <a:t>ti</a:t>
            </a:r>
            <a:r>
              <a:rPr sz="1600" spc="-15" dirty="0">
                <a:latin typeface="Calibri"/>
                <a:cs typeface="Calibri"/>
              </a:rPr>
              <a:t>ng</a:t>
            </a:r>
            <a:endParaRPr sz="1600">
              <a:latin typeface="Calibri"/>
              <a:cs typeface="Calibri"/>
            </a:endParaRPr>
          </a:p>
          <a:p>
            <a:pPr marL="870585" lvl="1" indent="-400685">
              <a:lnSpc>
                <a:spcPct val="100000"/>
              </a:lnSpc>
              <a:spcBef>
                <a:spcPts val="20"/>
              </a:spcBef>
              <a:buFont typeface="Calibri"/>
              <a:buAutoNum type="romanLcPeriod"/>
              <a:tabLst>
                <a:tab pos="871219" algn="l"/>
              </a:tabLst>
            </a:pPr>
            <a:r>
              <a:rPr sz="1600" spc="-15" dirty="0">
                <a:latin typeface="Calibri"/>
                <a:cs typeface="Calibri"/>
              </a:rPr>
              <a:t>Loo</a:t>
            </a:r>
            <a:r>
              <a:rPr sz="1600" spc="-20" dirty="0">
                <a:latin typeface="Calibri"/>
                <a:cs typeface="Calibri"/>
              </a:rPr>
              <a:t>k</a:t>
            </a:r>
            <a:r>
              <a:rPr sz="1600" spc="-5" dirty="0">
                <a:latin typeface="Calibri"/>
                <a:cs typeface="Calibri"/>
              </a:rPr>
              <a:t>i</a:t>
            </a:r>
            <a:r>
              <a:rPr sz="1600" spc="-15" dirty="0">
                <a:latin typeface="Calibri"/>
                <a:cs typeface="Calibri"/>
              </a:rPr>
              <a:t>n</a:t>
            </a:r>
            <a:r>
              <a:rPr sz="1600" spc="-10" dirty="0">
                <a:latin typeface="Calibri"/>
                <a:cs typeface="Calibri"/>
              </a:rPr>
              <a:t>g</a:t>
            </a:r>
            <a:r>
              <a:rPr sz="1600" spc="-25" dirty="0">
                <a:latin typeface="Times New Roman"/>
                <a:cs typeface="Times New Roman"/>
              </a:rPr>
              <a:t> </a:t>
            </a:r>
            <a:r>
              <a:rPr sz="1600" spc="-20" dirty="0">
                <a:latin typeface="Calibri"/>
                <a:cs typeface="Calibri"/>
              </a:rPr>
              <a:t>a</a:t>
            </a:r>
            <a:r>
              <a:rPr sz="1600" spc="-10" dirty="0">
                <a:latin typeface="Calibri"/>
                <a:cs typeface="Calibri"/>
              </a:rPr>
              <a:t>t</a:t>
            </a:r>
            <a:r>
              <a:rPr sz="1600" spc="-5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40" dirty="0">
                <a:latin typeface="Times New Roman"/>
                <a:cs typeface="Times New Roman"/>
              </a:rPr>
              <a:t> </a:t>
            </a:r>
            <a:r>
              <a:rPr sz="1600" spc="-15" dirty="0">
                <a:latin typeface="Calibri"/>
                <a:cs typeface="Calibri"/>
              </a:rPr>
              <a:t>S</a:t>
            </a:r>
            <a:r>
              <a:rPr sz="1600" spc="-30" dirty="0">
                <a:latin typeface="Calibri"/>
                <a:cs typeface="Calibri"/>
              </a:rPr>
              <a:t>c</a:t>
            </a:r>
            <a:r>
              <a:rPr sz="1600" spc="-10" dirty="0">
                <a:latin typeface="Calibri"/>
                <a:cs typeface="Calibri"/>
              </a:rPr>
              <a:t>a</a:t>
            </a:r>
            <a:r>
              <a:rPr sz="1600" dirty="0">
                <a:latin typeface="Calibri"/>
                <a:cs typeface="Calibri"/>
              </a:rPr>
              <a:t>l</a:t>
            </a:r>
            <a:r>
              <a:rPr sz="1600" spc="-10" dirty="0">
                <a:latin typeface="Calibri"/>
                <a:cs typeface="Calibri"/>
              </a:rPr>
              <a:t>abil</a:t>
            </a:r>
            <a:r>
              <a:rPr sz="1600" spc="-15" dirty="0">
                <a:latin typeface="Calibri"/>
                <a:cs typeface="Calibri"/>
              </a:rPr>
              <a:t>i</a:t>
            </a:r>
            <a:r>
              <a:rPr sz="1600" spc="-10" dirty="0">
                <a:latin typeface="Calibri"/>
                <a:cs typeface="Calibri"/>
              </a:rPr>
              <a:t>ty</a:t>
            </a:r>
            <a:r>
              <a:rPr sz="1600" spc="-70" dirty="0">
                <a:latin typeface="Times New Roman"/>
                <a:cs typeface="Times New Roman"/>
              </a:rPr>
              <a:t> </a:t>
            </a:r>
            <a:r>
              <a:rPr sz="1600" spc="-15" dirty="0">
                <a:latin typeface="Calibri"/>
                <a:cs typeface="Calibri"/>
              </a:rPr>
              <a:t>&amp;</a:t>
            </a:r>
            <a:r>
              <a:rPr sz="1600" spc="-40" dirty="0">
                <a:latin typeface="Times New Roman"/>
                <a:cs typeface="Times New Roman"/>
              </a:rPr>
              <a:t> </a:t>
            </a:r>
            <a:r>
              <a:rPr sz="1600" spc="-15" dirty="0">
                <a:latin typeface="Calibri"/>
                <a:cs typeface="Calibri"/>
              </a:rPr>
              <a:t>C</a:t>
            </a:r>
            <a:r>
              <a:rPr sz="1600" dirty="0">
                <a:latin typeface="Calibri"/>
                <a:cs typeface="Calibri"/>
              </a:rPr>
              <a:t>l</a:t>
            </a:r>
            <a:r>
              <a:rPr sz="1600" spc="-15" dirty="0">
                <a:latin typeface="Calibri"/>
                <a:cs typeface="Calibri"/>
              </a:rPr>
              <a:t>ou</a:t>
            </a:r>
            <a:r>
              <a:rPr sz="1600" spc="-10" dirty="0">
                <a:latin typeface="Calibri"/>
                <a:cs typeface="Calibri"/>
              </a:rPr>
              <a:t>d</a:t>
            </a:r>
            <a:r>
              <a:rPr sz="1600" spc="-50"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a:t>
            </a:r>
            <a:r>
              <a:rPr sz="1600" spc="-20" dirty="0">
                <a:latin typeface="Calibri"/>
                <a:cs typeface="Calibri"/>
              </a:rPr>
              <a:t>e</a:t>
            </a:r>
            <a:r>
              <a:rPr sz="1600" spc="-10" dirty="0">
                <a:latin typeface="Calibri"/>
                <a:cs typeface="Calibri"/>
              </a:rPr>
              <a:t>s</a:t>
            </a:r>
            <a:endParaRPr sz="1600">
              <a:latin typeface="Calibri"/>
              <a:cs typeface="Calibri"/>
            </a:endParaRPr>
          </a:p>
          <a:p>
            <a:pPr marL="870585" lvl="1" indent="-400685">
              <a:lnSpc>
                <a:spcPct val="100000"/>
              </a:lnSpc>
              <a:buFont typeface="Calibri"/>
              <a:buAutoNum type="romanLcPeriod"/>
              <a:tabLst>
                <a:tab pos="871219" algn="l"/>
              </a:tabLst>
            </a:pP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aba</a:t>
            </a:r>
            <a:r>
              <a:rPr sz="1600" spc="-15" dirty="0">
                <a:latin typeface="Calibri"/>
                <a:cs typeface="Calibri"/>
              </a:rPr>
              <a:t>s</a:t>
            </a:r>
            <a:r>
              <a:rPr sz="1600" spc="-10" dirty="0">
                <a:latin typeface="Calibri"/>
                <a:cs typeface="Calibri"/>
              </a:rPr>
              <a:t>e</a:t>
            </a:r>
            <a:r>
              <a:rPr sz="1600" spc="-45" dirty="0">
                <a:latin typeface="Times New Roman"/>
                <a:cs typeface="Times New Roman"/>
              </a:rPr>
              <a:t> </a:t>
            </a:r>
            <a:r>
              <a:rPr sz="1600" spc="-15" dirty="0">
                <a:latin typeface="Calibri"/>
                <a:cs typeface="Calibri"/>
              </a:rPr>
              <a:t>&amp;</a:t>
            </a:r>
            <a:r>
              <a:rPr sz="1600" spc="-55"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40" dirty="0">
                <a:latin typeface="Times New Roman"/>
                <a:cs typeface="Times New Roman"/>
              </a:rPr>
              <a:t> </a:t>
            </a:r>
            <a:r>
              <a:rPr sz="1600" spc="-15" dirty="0">
                <a:latin typeface="Calibri"/>
                <a:cs typeface="Calibri"/>
              </a:rPr>
              <a:t>S</a:t>
            </a:r>
            <a:r>
              <a:rPr sz="1600" spc="-20" dirty="0">
                <a:latin typeface="Calibri"/>
                <a:cs typeface="Calibri"/>
              </a:rPr>
              <a:t>t</a:t>
            </a:r>
            <a:r>
              <a:rPr sz="1600" spc="-15" dirty="0">
                <a:latin typeface="Calibri"/>
                <a:cs typeface="Calibri"/>
              </a:rPr>
              <a:t>o</a:t>
            </a:r>
            <a:r>
              <a:rPr sz="1600" spc="-45" dirty="0">
                <a:latin typeface="Calibri"/>
                <a:cs typeface="Calibri"/>
              </a:rPr>
              <a:t>r</a:t>
            </a:r>
            <a:r>
              <a:rPr sz="1600" spc="-10" dirty="0">
                <a:latin typeface="Calibri"/>
                <a:cs typeface="Calibri"/>
              </a:rPr>
              <a:t>es</a:t>
            </a:r>
            <a:r>
              <a:rPr sz="1600" spc="-15" dirty="0">
                <a:latin typeface="Times New Roman"/>
                <a:cs typeface="Times New Roman"/>
              </a:rPr>
              <a:t> </a:t>
            </a:r>
            <a:r>
              <a:rPr sz="1600" dirty="0">
                <a:latin typeface="Calibri"/>
                <a:cs typeface="Calibri"/>
              </a:rPr>
              <a:t>i</a:t>
            </a:r>
            <a:r>
              <a:rPr sz="1600" spc="-10" dirty="0">
                <a:latin typeface="Calibri"/>
                <a:cs typeface="Calibri"/>
              </a:rPr>
              <a:t>n</a:t>
            </a:r>
            <a:r>
              <a:rPr sz="1600" spc="-50" dirty="0">
                <a:latin typeface="Times New Roman"/>
                <a:cs typeface="Times New Roman"/>
              </a:rPr>
              <a:t> </a:t>
            </a:r>
            <a:r>
              <a:rPr sz="1600" spc="-15" dirty="0">
                <a:latin typeface="Calibri"/>
                <a:cs typeface="Calibri"/>
              </a:rPr>
              <a:t>C</a:t>
            </a:r>
            <a:r>
              <a:rPr sz="1600" spc="-5" dirty="0">
                <a:latin typeface="Calibri"/>
                <a:cs typeface="Calibri"/>
              </a:rPr>
              <a:t>l</a:t>
            </a:r>
            <a:r>
              <a:rPr sz="1600" spc="-15" dirty="0">
                <a:latin typeface="Calibri"/>
                <a:cs typeface="Calibri"/>
              </a:rPr>
              <a:t>oud</a:t>
            </a:r>
            <a:endParaRPr sz="1600">
              <a:latin typeface="Calibri"/>
              <a:cs typeface="Calibri"/>
            </a:endParaRPr>
          </a:p>
          <a:p>
            <a:pPr marL="870585" lvl="1" indent="-400685">
              <a:lnSpc>
                <a:spcPct val="100000"/>
              </a:lnSpc>
              <a:buFont typeface="Calibri"/>
              <a:buAutoNum type="romanLcPeriod"/>
              <a:tabLst>
                <a:tab pos="871219" algn="l"/>
              </a:tabLst>
            </a:pPr>
            <a:r>
              <a:rPr sz="1600" spc="-15" dirty="0">
                <a:latin typeface="Calibri"/>
                <a:cs typeface="Calibri"/>
              </a:rPr>
              <a:t>L</a:t>
            </a:r>
            <a:r>
              <a:rPr sz="1600" spc="-10" dirty="0">
                <a:latin typeface="Calibri"/>
                <a:cs typeface="Calibri"/>
              </a:rPr>
              <a:t>a</a:t>
            </a:r>
            <a:r>
              <a:rPr sz="1600" spc="-40" dirty="0">
                <a:latin typeface="Calibri"/>
                <a:cs typeface="Calibri"/>
              </a:rPr>
              <a:t>r</a:t>
            </a:r>
            <a:r>
              <a:rPr sz="1600" spc="-20" dirty="0">
                <a:latin typeface="Calibri"/>
                <a:cs typeface="Calibri"/>
              </a:rPr>
              <a:t>g</a:t>
            </a:r>
            <a:r>
              <a:rPr sz="1600" spc="-10" dirty="0">
                <a:latin typeface="Calibri"/>
                <a:cs typeface="Calibri"/>
              </a:rPr>
              <a:t>e</a:t>
            </a:r>
            <a:r>
              <a:rPr sz="1600" spc="-30" dirty="0">
                <a:latin typeface="Times New Roman"/>
                <a:cs typeface="Times New Roman"/>
              </a:rPr>
              <a:t> </a:t>
            </a:r>
            <a:r>
              <a:rPr sz="1600" spc="-15" dirty="0">
                <a:latin typeface="Calibri"/>
                <a:cs typeface="Calibri"/>
              </a:rPr>
              <a:t>S</a:t>
            </a:r>
            <a:r>
              <a:rPr sz="1600" spc="-30" dirty="0">
                <a:latin typeface="Calibri"/>
                <a:cs typeface="Calibri"/>
              </a:rPr>
              <a:t>c</a:t>
            </a:r>
            <a:r>
              <a:rPr sz="1600" spc="-10" dirty="0">
                <a:latin typeface="Calibri"/>
                <a:cs typeface="Calibri"/>
              </a:rPr>
              <a:t>a</a:t>
            </a:r>
            <a:r>
              <a:rPr sz="1600" dirty="0">
                <a:latin typeface="Calibri"/>
                <a:cs typeface="Calibri"/>
              </a:rPr>
              <a:t>l</a:t>
            </a:r>
            <a:r>
              <a:rPr sz="1600" spc="-10" dirty="0">
                <a:latin typeface="Calibri"/>
                <a:cs typeface="Calibri"/>
              </a:rPr>
              <a:t>e</a:t>
            </a:r>
            <a:r>
              <a:rPr sz="1600" spc="-40" dirty="0">
                <a:latin typeface="Times New Roman"/>
                <a:cs typeface="Times New Roman"/>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35" dirty="0">
                <a:latin typeface="Times New Roman"/>
                <a:cs typeface="Times New Roman"/>
              </a:rPr>
              <a:t> </a:t>
            </a:r>
            <a:r>
              <a:rPr sz="1600" spc="-10" dirty="0">
                <a:latin typeface="Calibri"/>
                <a:cs typeface="Calibri"/>
              </a:rPr>
              <a:t>P</a:t>
            </a:r>
            <a:r>
              <a:rPr sz="1600" spc="-35" dirty="0">
                <a:latin typeface="Calibri"/>
                <a:cs typeface="Calibri"/>
              </a:rPr>
              <a:t>r</a:t>
            </a:r>
            <a:r>
              <a:rPr sz="1600" spc="-15" dirty="0">
                <a:latin typeface="Calibri"/>
                <a:cs typeface="Calibri"/>
              </a:rPr>
              <a:t>ocess</a:t>
            </a:r>
            <a:r>
              <a:rPr sz="1600" spc="-5" dirty="0">
                <a:latin typeface="Calibri"/>
                <a:cs typeface="Calibri"/>
              </a:rPr>
              <a:t>i</a:t>
            </a:r>
            <a:r>
              <a:rPr sz="1600" spc="-15" dirty="0">
                <a:latin typeface="Calibri"/>
                <a:cs typeface="Calibri"/>
              </a:rPr>
              <a:t>ng</a:t>
            </a:r>
            <a:endParaRPr sz="1600">
              <a:latin typeface="Calibri"/>
              <a:cs typeface="Calibri"/>
            </a:endParaRPr>
          </a:p>
          <a:p>
            <a:pPr marL="275590" indent="-262890">
              <a:lnSpc>
                <a:spcPct val="100000"/>
              </a:lnSpc>
              <a:buFont typeface="Calibri"/>
              <a:buAutoNum type="romanUcPeriod" startAt="6"/>
              <a:tabLst>
                <a:tab pos="276225" algn="l"/>
              </a:tabLst>
            </a:pPr>
            <a:r>
              <a:rPr sz="1600" spc="-15" dirty="0">
                <a:latin typeface="Calibri"/>
                <a:cs typeface="Calibri"/>
              </a:rPr>
              <a:t>C</a:t>
            </a:r>
            <a:r>
              <a:rPr sz="1600" spc="-5" dirty="0">
                <a:latin typeface="Calibri"/>
                <a:cs typeface="Calibri"/>
              </a:rPr>
              <a:t>l</a:t>
            </a:r>
            <a:r>
              <a:rPr sz="1600" spc="-15" dirty="0">
                <a:latin typeface="Calibri"/>
                <a:cs typeface="Calibri"/>
              </a:rPr>
              <a:t>ou</a:t>
            </a:r>
            <a:r>
              <a:rPr sz="1600" spc="-10" dirty="0">
                <a:latin typeface="Calibri"/>
                <a:cs typeface="Calibri"/>
              </a:rPr>
              <a:t>d</a:t>
            </a:r>
            <a:r>
              <a:rPr sz="1600" spc="-35" dirty="0">
                <a:latin typeface="Times New Roman"/>
                <a:cs typeface="Times New Roman"/>
              </a:rPr>
              <a:t> </a:t>
            </a:r>
            <a:r>
              <a:rPr sz="1600" spc="-15" dirty="0">
                <a:latin typeface="Calibri"/>
                <a:cs typeface="Calibri"/>
              </a:rPr>
              <a:t>Secur</a:t>
            </a:r>
            <a:r>
              <a:rPr sz="1600" spc="-5" dirty="0">
                <a:latin typeface="Calibri"/>
                <a:cs typeface="Calibri"/>
              </a:rPr>
              <a:t>it</a:t>
            </a:r>
            <a:r>
              <a:rPr sz="1600" spc="-10" dirty="0">
                <a:latin typeface="Calibri"/>
                <a:cs typeface="Calibri"/>
              </a:rPr>
              <a:t>y</a:t>
            </a:r>
            <a:endParaRPr sz="1600">
              <a:latin typeface="Calibri"/>
              <a:cs typeface="Calibri"/>
            </a:endParaRPr>
          </a:p>
          <a:p>
            <a:pPr marL="870585" lvl="1" indent="-400685">
              <a:lnSpc>
                <a:spcPct val="100000"/>
              </a:lnSpc>
              <a:buFont typeface="Calibri"/>
              <a:buAutoNum type="romanLcPeriod"/>
              <a:tabLst>
                <a:tab pos="871219" algn="l"/>
              </a:tabLst>
            </a:pPr>
            <a:r>
              <a:rPr sz="1600" spc="-5" dirty="0">
                <a:latin typeface="Calibri"/>
                <a:cs typeface="Calibri"/>
              </a:rPr>
              <a:t>I</a:t>
            </a:r>
            <a:r>
              <a:rPr sz="1600" spc="-25" dirty="0">
                <a:latin typeface="Calibri"/>
                <a:cs typeface="Calibri"/>
              </a:rPr>
              <a:t>n</a:t>
            </a:r>
            <a:r>
              <a:rPr sz="1600" spc="-5" dirty="0">
                <a:latin typeface="Calibri"/>
                <a:cs typeface="Calibri"/>
              </a:rPr>
              <a:t>f</a:t>
            </a:r>
            <a:r>
              <a:rPr sz="1600" spc="-55" dirty="0">
                <a:latin typeface="Calibri"/>
                <a:cs typeface="Calibri"/>
              </a:rPr>
              <a:t>r</a:t>
            </a:r>
            <a:r>
              <a:rPr sz="1600" spc="-10" dirty="0">
                <a:latin typeface="Calibri"/>
                <a:cs typeface="Calibri"/>
              </a:rPr>
              <a:t>a</a:t>
            </a:r>
            <a:r>
              <a:rPr sz="1600" spc="-20" dirty="0">
                <a:latin typeface="Calibri"/>
                <a:cs typeface="Calibri"/>
              </a:rPr>
              <a:t>s</a:t>
            </a:r>
            <a:r>
              <a:rPr sz="1600" spc="-10" dirty="0">
                <a:latin typeface="Calibri"/>
                <a:cs typeface="Calibri"/>
              </a:rPr>
              <a:t>t</a:t>
            </a:r>
            <a:r>
              <a:rPr sz="1600" spc="-15" dirty="0">
                <a:latin typeface="Calibri"/>
                <a:cs typeface="Calibri"/>
              </a:rPr>
              <a:t>ruct</a:t>
            </a:r>
            <a:r>
              <a:rPr sz="1600" spc="-5" dirty="0">
                <a:latin typeface="Calibri"/>
                <a:cs typeface="Calibri"/>
              </a:rPr>
              <a:t>u</a:t>
            </a:r>
            <a:r>
              <a:rPr sz="1600" spc="-40" dirty="0">
                <a:latin typeface="Calibri"/>
                <a:cs typeface="Calibri"/>
              </a:rPr>
              <a:t>r</a:t>
            </a:r>
            <a:r>
              <a:rPr sz="1600" spc="-10" dirty="0">
                <a:latin typeface="Calibri"/>
                <a:cs typeface="Calibri"/>
              </a:rPr>
              <a:t>e</a:t>
            </a:r>
            <a:r>
              <a:rPr sz="1600" spc="-25" dirty="0">
                <a:latin typeface="Times New Roman"/>
                <a:cs typeface="Times New Roman"/>
              </a:rPr>
              <a:t> </a:t>
            </a:r>
            <a:r>
              <a:rPr sz="1600" spc="-15" dirty="0">
                <a:latin typeface="Calibri"/>
                <a:cs typeface="Calibri"/>
              </a:rPr>
              <a:t>Secur</a:t>
            </a:r>
            <a:r>
              <a:rPr sz="1600" spc="-5" dirty="0">
                <a:latin typeface="Calibri"/>
                <a:cs typeface="Calibri"/>
              </a:rPr>
              <a:t>it</a:t>
            </a:r>
            <a:r>
              <a:rPr sz="1600" spc="-10" dirty="0">
                <a:latin typeface="Calibri"/>
                <a:cs typeface="Calibri"/>
              </a:rPr>
              <a:t>y</a:t>
            </a:r>
            <a:endParaRPr sz="1600">
              <a:latin typeface="Calibri"/>
              <a:cs typeface="Calibri"/>
            </a:endParaRPr>
          </a:p>
          <a:p>
            <a:pPr marL="870585" lvl="1" indent="-400685">
              <a:lnSpc>
                <a:spcPct val="100000"/>
              </a:lnSpc>
              <a:buFont typeface="Calibri"/>
              <a:buAutoNum type="romanLcPeriod"/>
              <a:tabLst>
                <a:tab pos="871219" algn="l"/>
              </a:tabLst>
            </a:pP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r>
              <a:rPr sz="1600" spc="-50" dirty="0">
                <a:latin typeface="Times New Roman"/>
                <a:cs typeface="Times New Roman"/>
              </a:rPr>
              <a:t> </a:t>
            </a:r>
            <a:r>
              <a:rPr sz="1600" spc="-15" dirty="0">
                <a:latin typeface="Calibri"/>
                <a:cs typeface="Calibri"/>
              </a:rPr>
              <a:t>se</a:t>
            </a:r>
            <a:r>
              <a:rPr sz="1600" spc="-20" dirty="0">
                <a:latin typeface="Calibri"/>
                <a:cs typeface="Calibri"/>
              </a:rPr>
              <a:t>c</a:t>
            </a:r>
            <a:r>
              <a:rPr sz="1600" spc="-15" dirty="0">
                <a:latin typeface="Calibri"/>
                <a:cs typeface="Calibri"/>
              </a:rPr>
              <a:t>ur</a:t>
            </a:r>
            <a:r>
              <a:rPr sz="1600" spc="-5" dirty="0">
                <a:latin typeface="Calibri"/>
                <a:cs typeface="Calibri"/>
              </a:rPr>
              <a:t>it</a:t>
            </a:r>
            <a:r>
              <a:rPr sz="1600" spc="-10" dirty="0">
                <a:latin typeface="Calibri"/>
                <a:cs typeface="Calibri"/>
              </a:rPr>
              <a:t>y</a:t>
            </a:r>
            <a:r>
              <a:rPr sz="1600" spc="-20" dirty="0">
                <a:latin typeface="Times New Roman"/>
                <a:cs typeface="Times New Roman"/>
              </a:rPr>
              <a:t> </a:t>
            </a:r>
            <a:r>
              <a:rPr sz="1600" spc="-10" dirty="0">
                <a:latin typeface="Calibri"/>
                <a:cs typeface="Calibri"/>
              </a:rPr>
              <a:t>and</a:t>
            </a:r>
            <a:r>
              <a:rPr sz="1600" spc="-50" dirty="0">
                <a:latin typeface="Times New Roman"/>
                <a:cs typeface="Times New Roman"/>
              </a:rPr>
              <a:t> </a:t>
            </a:r>
            <a:r>
              <a:rPr sz="1600" spc="-15" dirty="0">
                <a:latin typeface="Calibri"/>
                <a:cs typeface="Calibri"/>
              </a:rPr>
              <a:t>S</a:t>
            </a:r>
            <a:r>
              <a:rPr sz="1600" spc="-20" dirty="0">
                <a:latin typeface="Calibri"/>
                <a:cs typeface="Calibri"/>
              </a:rPr>
              <a:t>t</a:t>
            </a:r>
            <a:r>
              <a:rPr sz="1600" spc="-15" dirty="0">
                <a:latin typeface="Calibri"/>
                <a:cs typeface="Calibri"/>
              </a:rPr>
              <a:t>o</a:t>
            </a:r>
            <a:r>
              <a:rPr sz="1600" spc="-55" dirty="0">
                <a:latin typeface="Calibri"/>
                <a:cs typeface="Calibri"/>
              </a:rPr>
              <a:t>r</a:t>
            </a:r>
            <a:r>
              <a:rPr sz="1600" spc="-10" dirty="0">
                <a:latin typeface="Calibri"/>
                <a:cs typeface="Calibri"/>
              </a:rPr>
              <a:t>age</a:t>
            </a:r>
            <a:endParaRPr sz="1600">
              <a:latin typeface="Calibri"/>
              <a:cs typeface="Calibri"/>
            </a:endParaRPr>
          </a:p>
          <a:p>
            <a:pPr marL="870585" lvl="1" indent="-400685">
              <a:lnSpc>
                <a:spcPct val="100000"/>
              </a:lnSpc>
              <a:buFont typeface="Calibri"/>
              <a:buAutoNum type="romanLcPeriod"/>
              <a:tabLst>
                <a:tab pos="871219" algn="l"/>
              </a:tabLst>
            </a:pPr>
            <a:r>
              <a:rPr sz="1600" spc="-5" dirty="0">
                <a:latin typeface="Calibri"/>
                <a:cs typeface="Calibri"/>
              </a:rPr>
              <a:t>I</a:t>
            </a:r>
            <a:r>
              <a:rPr sz="1600" spc="-15" dirty="0">
                <a:latin typeface="Calibri"/>
                <a:cs typeface="Calibri"/>
              </a:rPr>
              <a:t>de</a:t>
            </a:r>
            <a:r>
              <a:rPr sz="1600" spc="-25" dirty="0">
                <a:latin typeface="Calibri"/>
                <a:cs typeface="Calibri"/>
              </a:rPr>
              <a:t>n</a:t>
            </a:r>
            <a:r>
              <a:rPr sz="1600" spc="-10" dirty="0">
                <a:latin typeface="Calibri"/>
                <a:cs typeface="Calibri"/>
              </a:rPr>
              <a:t>tity</a:t>
            </a:r>
            <a:r>
              <a:rPr sz="1600" spc="-55" dirty="0">
                <a:latin typeface="Times New Roman"/>
                <a:cs typeface="Times New Roman"/>
              </a:rPr>
              <a:t> </a:t>
            </a:r>
            <a:r>
              <a:rPr sz="1600" spc="-10" dirty="0">
                <a:latin typeface="Calibri"/>
                <a:cs typeface="Calibri"/>
              </a:rPr>
              <a:t>and</a:t>
            </a:r>
            <a:r>
              <a:rPr sz="1600" spc="-40" dirty="0">
                <a:latin typeface="Times New Roman"/>
                <a:cs typeface="Times New Roman"/>
              </a:rPr>
              <a:t> </a:t>
            </a:r>
            <a:r>
              <a:rPr sz="1600" spc="-10" dirty="0">
                <a:latin typeface="Calibri"/>
                <a:cs typeface="Calibri"/>
              </a:rPr>
              <a:t>Ac</a:t>
            </a:r>
            <a:r>
              <a:rPr sz="1600" spc="-20" dirty="0">
                <a:latin typeface="Calibri"/>
                <a:cs typeface="Calibri"/>
              </a:rPr>
              <a:t>c</a:t>
            </a:r>
            <a:r>
              <a:rPr sz="1600" spc="-10" dirty="0">
                <a:latin typeface="Calibri"/>
                <a:cs typeface="Calibri"/>
              </a:rPr>
              <a:t>ess</a:t>
            </a:r>
            <a:r>
              <a:rPr sz="1600" spc="-25" dirty="0">
                <a:latin typeface="Times New Roman"/>
                <a:cs typeface="Times New Roman"/>
              </a:rPr>
              <a:t> </a:t>
            </a:r>
            <a:r>
              <a:rPr sz="1600" spc="-15" dirty="0">
                <a:latin typeface="Calibri"/>
                <a:cs typeface="Calibri"/>
              </a:rPr>
              <a:t>Man</a:t>
            </a:r>
            <a:r>
              <a:rPr sz="1600" spc="-10" dirty="0">
                <a:latin typeface="Calibri"/>
                <a:cs typeface="Calibri"/>
              </a:rPr>
              <a:t>a</a:t>
            </a:r>
            <a:r>
              <a:rPr sz="1600" spc="-20" dirty="0">
                <a:latin typeface="Calibri"/>
                <a:cs typeface="Calibri"/>
              </a:rPr>
              <a:t>g</a:t>
            </a:r>
            <a:r>
              <a:rPr sz="1600" spc="-10" dirty="0">
                <a:latin typeface="Calibri"/>
                <a:cs typeface="Calibri"/>
              </a:rPr>
              <a:t>e</a:t>
            </a:r>
            <a:r>
              <a:rPr sz="1600" spc="-25" dirty="0">
                <a:latin typeface="Calibri"/>
                <a:cs typeface="Calibri"/>
              </a:rPr>
              <a:t>m</a:t>
            </a:r>
            <a:r>
              <a:rPr sz="1600" spc="-10" dirty="0">
                <a:latin typeface="Calibri"/>
                <a:cs typeface="Calibri"/>
              </a:rPr>
              <a:t>e</a:t>
            </a:r>
            <a:r>
              <a:rPr sz="1600" spc="-25" dirty="0">
                <a:latin typeface="Calibri"/>
                <a:cs typeface="Calibri"/>
              </a:rPr>
              <a:t>n</a:t>
            </a:r>
            <a:r>
              <a:rPr sz="1600" spc="-10" dirty="0">
                <a:latin typeface="Calibri"/>
                <a:cs typeface="Calibri"/>
              </a:rPr>
              <a:t>t</a:t>
            </a:r>
            <a:endParaRPr sz="1600">
              <a:latin typeface="Calibri"/>
              <a:cs typeface="Calibri"/>
            </a:endParaRPr>
          </a:p>
          <a:p>
            <a:pPr marL="870585" lvl="1" indent="-400685">
              <a:lnSpc>
                <a:spcPct val="100000"/>
              </a:lnSpc>
              <a:buFont typeface="Calibri"/>
              <a:buAutoNum type="romanLcPeriod"/>
              <a:tabLst>
                <a:tab pos="871219" algn="l"/>
              </a:tabLst>
            </a:pPr>
            <a:r>
              <a:rPr sz="1600" spc="-10" dirty="0">
                <a:latin typeface="Calibri"/>
                <a:cs typeface="Calibri"/>
              </a:rPr>
              <a:t>Ac</a:t>
            </a:r>
            <a:r>
              <a:rPr sz="1600" spc="-20" dirty="0">
                <a:latin typeface="Calibri"/>
                <a:cs typeface="Calibri"/>
              </a:rPr>
              <a:t>c</a:t>
            </a:r>
            <a:r>
              <a:rPr sz="1600" spc="-10" dirty="0">
                <a:latin typeface="Calibri"/>
                <a:cs typeface="Calibri"/>
              </a:rPr>
              <a:t>ess</a:t>
            </a:r>
            <a:r>
              <a:rPr sz="1600" spc="-25" dirty="0">
                <a:latin typeface="Times New Roman"/>
                <a:cs typeface="Times New Roman"/>
              </a:rPr>
              <a:t> </a:t>
            </a:r>
            <a:r>
              <a:rPr sz="1600" spc="-15" dirty="0">
                <a:latin typeface="Calibri"/>
                <a:cs typeface="Calibri"/>
              </a:rPr>
              <a:t>Co</a:t>
            </a:r>
            <a:r>
              <a:rPr sz="1600" spc="-25" dirty="0">
                <a:latin typeface="Calibri"/>
                <a:cs typeface="Calibri"/>
              </a:rPr>
              <a:t>n</a:t>
            </a:r>
            <a:r>
              <a:rPr sz="1600" spc="-10" dirty="0">
                <a:latin typeface="Calibri"/>
                <a:cs typeface="Calibri"/>
              </a:rPr>
              <a:t>t</a:t>
            </a:r>
            <a:r>
              <a:rPr sz="1600" spc="-40" dirty="0">
                <a:latin typeface="Calibri"/>
                <a:cs typeface="Calibri"/>
              </a:rPr>
              <a:t>r</a:t>
            </a:r>
            <a:r>
              <a:rPr sz="1600" spc="-15" dirty="0">
                <a:latin typeface="Calibri"/>
                <a:cs typeface="Calibri"/>
              </a:rPr>
              <a:t>o</a:t>
            </a:r>
            <a:r>
              <a:rPr sz="1600" spc="-5" dirty="0">
                <a:latin typeface="Calibri"/>
                <a:cs typeface="Calibri"/>
              </a:rPr>
              <a:t>l,</a:t>
            </a:r>
            <a:r>
              <a:rPr sz="1600" spc="-30" dirty="0">
                <a:latin typeface="Times New Roman"/>
                <a:cs typeface="Times New Roman"/>
              </a:rPr>
              <a:t> </a:t>
            </a:r>
            <a:r>
              <a:rPr sz="1600" spc="-105" dirty="0">
                <a:latin typeface="Calibri"/>
                <a:cs typeface="Calibri"/>
              </a:rPr>
              <a:t>T</a:t>
            </a:r>
            <a:r>
              <a:rPr sz="1600" spc="-15" dirty="0">
                <a:latin typeface="Calibri"/>
                <a:cs typeface="Calibri"/>
              </a:rPr>
              <a:t>ru</a:t>
            </a:r>
            <a:r>
              <a:rPr sz="1600" spc="-20" dirty="0">
                <a:latin typeface="Calibri"/>
                <a:cs typeface="Calibri"/>
              </a:rPr>
              <a:t>s</a:t>
            </a:r>
            <a:r>
              <a:rPr sz="1600" dirty="0">
                <a:latin typeface="Calibri"/>
                <a:cs typeface="Calibri"/>
              </a:rPr>
              <a:t>t</a:t>
            </a:r>
            <a:r>
              <a:rPr sz="1600" spc="-5" dirty="0">
                <a:latin typeface="Calibri"/>
                <a:cs typeface="Calibri"/>
              </a:rPr>
              <a:t>,</a:t>
            </a:r>
            <a:r>
              <a:rPr sz="1600" spc="-40" dirty="0">
                <a:latin typeface="Times New Roman"/>
                <a:cs typeface="Times New Roman"/>
              </a:rPr>
              <a:t> </a:t>
            </a:r>
            <a:r>
              <a:rPr sz="1600" spc="-45" dirty="0">
                <a:latin typeface="Calibri"/>
                <a:cs typeface="Calibri"/>
              </a:rPr>
              <a:t>R</a:t>
            </a:r>
            <a:r>
              <a:rPr sz="1600" spc="-10" dirty="0">
                <a:latin typeface="Calibri"/>
                <a:cs typeface="Calibri"/>
              </a:rPr>
              <a:t>epu</a:t>
            </a:r>
            <a:r>
              <a:rPr sz="1600" spc="-35" dirty="0">
                <a:latin typeface="Calibri"/>
                <a:cs typeface="Calibri"/>
              </a:rPr>
              <a:t>t</a:t>
            </a:r>
            <a:r>
              <a:rPr sz="1600" spc="-20" dirty="0">
                <a:latin typeface="Calibri"/>
                <a:cs typeface="Calibri"/>
              </a:rPr>
              <a:t>a</a:t>
            </a:r>
            <a:r>
              <a:rPr sz="1600" spc="-5" dirty="0">
                <a:latin typeface="Calibri"/>
                <a:cs typeface="Calibri"/>
              </a:rPr>
              <a:t>ti</a:t>
            </a:r>
            <a:r>
              <a:rPr sz="1600" spc="-15" dirty="0">
                <a:latin typeface="Calibri"/>
                <a:cs typeface="Calibri"/>
              </a:rPr>
              <a:t>on</a:t>
            </a:r>
            <a:r>
              <a:rPr sz="1600" spc="-5" dirty="0">
                <a:latin typeface="Calibri"/>
                <a:cs typeface="Calibri"/>
              </a:rPr>
              <a:t>,</a:t>
            </a:r>
            <a:r>
              <a:rPr sz="1600" spc="-35" dirty="0">
                <a:latin typeface="Times New Roman"/>
                <a:cs typeface="Times New Roman"/>
              </a:rPr>
              <a:t> </a:t>
            </a:r>
            <a:r>
              <a:rPr sz="1600" spc="-10" dirty="0">
                <a:latin typeface="Calibri"/>
                <a:cs typeface="Calibri"/>
              </a:rPr>
              <a:t>Ri</a:t>
            </a:r>
            <a:r>
              <a:rPr sz="1600" spc="-15" dirty="0">
                <a:latin typeface="Calibri"/>
                <a:cs typeface="Calibri"/>
              </a:rPr>
              <a:t>sk</a:t>
            </a:r>
            <a:endParaRPr sz="1600">
              <a:latin typeface="Calibri"/>
              <a:cs typeface="Calibri"/>
            </a:endParaRPr>
          </a:p>
          <a:p>
            <a:pPr marL="326390" indent="-313690">
              <a:lnSpc>
                <a:spcPct val="100000"/>
              </a:lnSpc>
              <a:buFont typeface="Calibri"/>
              <a:buAutoNum type="romanUcPeriod" startAt="6"/>
              <a:tabLst>
                <a:tab pos="327025" algn="l"/>
              </a:tabLst>
            </a:pPr>
            <a:r>
              <a:rPr sz="1600" spc="-15" dirty="0">
                <a:latin typeface="Calibri"/>
                <a:cs typeface="Calibri"/>
              </a:rPr>
              <a:t>C</a:t>
            </a:r>
            <a:r>
              <a:rPr sz="1600" spc="-10" dirty="0">
                <a:latin typeface="Calibri"/>
                <a:cs typeface="Calibri"/>
              </a:rPr>
              <a:t>a</a:t>
            </a:r>
            <a:r>
              <a:rPr sz="1600" spc="-15" dirty="0">
                <a:latin typeface="Calibri"/>
                <a:cs typeface="Calibri"/>
              </a:rPr>
              <a:t>s</a:t>
            </a:r>
            <a:r>
              <a:rPr sz="1600" spc="-10" dirty="0">
                <a:latin typeface="Calibri"/>
                <a:cs typeface="Calibri"/>
              </a:rPr>
              <a:t>e</a:t>
            </a:r>
            <a:r>
              <a:rPr sz="1600" spc="-35" dirty="0">
                <a:latin typeface="Times New Roman"/>
                <a:cs typeface="Times New Roman"/>
              </a:rPr>
              <a:t> </a:t>
            </a:r>
            <a:r>
              <a:rPr sz="1600" spc="-15" dirty="0">
                <a:latin typeface="Calibri"/>
                <a:cs typeface="Calibri"/>
              </a:rPr>
              <a:t>St</a:t>
            </a:r>
            <a:r>
              <a:rPr sz="1600" spc="-5" dirty="0">
                <a:latin typeface="Calibri"/>
                <a:cs typeface="Calibri"/>
              </a:rPr>
              <a:t>u</a:t>
            </a:r>
            <a:r>
              <a:rPr sz="1600" spc="-15" dirty="0">
                <a:latin typeface="Calibri"/>
                <a:cs typeface="Calibri"/>
              </a:rPr>
              <a:t>d</a:t>
            </a:r>
            <a:r>
              <a:rPr sz="1600" spc="-10" dirty="0">
                <a:latin typeface="Calibri"/>
                <a:cs typeface="Calibri"/>
              </a:rPr>
              <a:t>y</a:t>
            </a:r>
            <a:r>
              <a:rPr sz="1600" spc="-35"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5" dirty="0">
                <a:latin typeface="Calibri"/>
                <a:cs typeface="Calibri"/>
              </a:rPr>
              <a:t>Ope</a:t>
            </a:r>
            <a:r>
              <a:rPr sz="1600" spc="-10" dirty="0">
                <a:latin typeface="Calibri"/>
                <a:cs typeface="Calibri"/>
              </a:rPr>
              <a:t>n</a:t>
            </a:r>
            <a:r>
              <a:rPr sz="1600" spc="-25" dirty="0">
                <a:latin typeface="Times New Roman"/>
                <a:cs typeface="Times New Roman"/>
              </a:rPr>
              <a:t> </a:t>
            </a:r>
            <a:r>
              <a:rPr sz="1600" spc="-15" dirty="0">
                <a:latin typeface="Calibri"/>
                <a:cs typeface="Calibri"/>
              </a:rPr>
              <a:t>Sou</a:t>
            </a:r>
            <a:r>
              <a:rPr sz="1600" spc="-40" dirty="0">
                <a:latin typeface="Calibri"/>
                <a:cs typeface="Calibri"/>
              </a:rPr>
              <a:t>r</a:t>
            </a:r>
            <a:r>
              <a:rPr sz="1600" spc="-10" dirty="0">
                <a:latin typeface="Calibri"/>
                <a:cs typeface="Calibri"/>
              </a:rPr>
              <a:t>ce</a:t>
            </a:r>
            <a:r>
              <a:rPr sz="1600" spc="-1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5" dirty="0">
                <a:latin typeface="Calibri"/>
                <a:cs typeface="Calibri"/>
              </a:rPr>
              <a:t>Com</a:t>
            </a:r>
            <a:r>
              <a:rPr sz="1600" spc="-25" dirty="0">
                <a:latin typeface="Calibri"/>
                <a:cs typeface="Calibri"/>
              </a:rPr>
              <a:t>m</a:t>
            </a:r>
            <a:r>
              <a:rPr sz="1600" spc="-10" dirty="0">
                <a:latin typeface="Calibri"/>
                <a:cs typeface="Calibri"/>
              </a:rPr>
              <a:t>e</a:t>
            </a:r>
            <a:r>
              <a:rPr sz="1600" spc="-45" dirty="0">
                <a:latin typeface="Calibri"/>
                <a:cs typeface="Calibri"/>
              </a:rPr>
              <a:t>r</a:t>
            </a:r>
            <a:r>
              <a:rPr sz="1600" spc="-10" dirty="0">
                <a:latin typeface="Calibri"/>
                <a:cs typeface="Calibri"/>
              </a:rPr>
              <a:t>cial</a:t>
            </a:r>
            <a:r>
              <a:rPr sz="1600" spc="-15" dirty="0">
                <a:latin typeface="Times New Roman"/>
                <a:cs typeface="Times New Roman"/>
              </a:rPr>
              <a:t> </a:t>
            </a:r>
            <a:r>
              <a:rPr sz="1600" spc="-15" dirty="0">
                <a:latin typeface="Calibri"/>
                <a:cs typeface="Calibri"/>
              </a:rPr>
              <a:t>C</a:t>
            </a:r>
            <a:r>
              <a:rPr sz="1600" dirty="0">
                <a:latin typeface="Calibri"/>
                <a:cs typeface="Calibri"/>
              </a:rPr>
              <a:t>l</a:t>
            </a:r>
            <a:r>
              <a:rPr sz="1600" spc="-15" dirty="0">
                <a:latin typeface="Calibri"/>
                <a:cs typeface="Calibri"/>
              </a:rPr>
              <a:t>ouds</a:t>
            </a:r>
            <a:r>
              <a:rPr sz="1600" spc="-5" dirty="0">
                <a:latin typeface="Calibri"/>
                <a:cs typeface="Calibri"/>
              </a:rPr>
              <a:t>,</a:t>
            </a:r>
            <a:r>
              <a:rPr sz="1600" spc="-40" dirty="0">
                <a:latin typeface="Times New Roman"/>
                <a:cs typeface="Times New Roman"/>
              </a:rPr>
              <a:t> </a:t>
            </a:r>
            <a:r>
              <a:rPr sz="1600" spc="-15" dirty="0">
                <a:latin typeface="Calibri"/>
                <a:cs typeface="Calibri"/>
              </a:rPr>
              <a:t>C</a:t>
            </a:r>
            <a:r>
              <a:rPr sz="1600" dirty="0">
                <a:latin typeface="Calibri"/>
                <a:cs typeface="Calibri"/>
              </a:rPr>
              <a:t>l</a:t>
            </a:r>
            <a:r>
              <a:rPr sz="1600" spc="-15" dirty="0">
                <a:latin typeface="Calibri"/>
                <a:cs typeface="Calibri"/>
              </a:rPr>
              <a:t>ou</a:t>
            </a:r>
            <a:r>
              <a:rPr sz="1600" spc="-10" dirty="0">
                <a:latin typeface="Calibri"/>
                <a:cs typeface="Calibri"/>
              </a:rPr>
              <a:t>d</a:t>
            </a:r>
            <a:r>
              <a:rPr sz="1600" spc="-35" dirty="0">
                <a:latin typeface="Times New Roman"/>
                <a:cs typeface="Times New Roman"/>
              </a:rPr>
              <a:t> </a:t>
            </a:r>
            <a:r>
              <a:rPr sz="1600" spc="-15" dirty="0">
                <a:latin typeface="Calibri"/>
                <a:cs typeface="Calibri"/>
              </a:rPr>
              <a:t>S</a:t>
            </a:r>
            <a:r>
              <a:rPr sz="1600" spc="-10" dirty="0">
                <a:latin typeface="Calibri"/>
                <a:cs typeface="Calibri"/>
              </a:rPr>
              <a:t>imu</a:t>
            </a:r>
            <a:r>
              <a:rPr sz="1600" dirty="0">
                <a:latin typeface="Calibri"/>
                <a:cs typeface="Calibri"/>
              </a:rPr>
              <a:t>l</a:t>
            </a:r>
            <a:r>
              <a:rPr sz="1600" spc="-20" dirty="0">
                <a:latin typeface="Calibri"/>
                <a:cs typeface="Calibri"/>
              </a:rPr>
              <a:t>at</a:t>
            </a:r>
            <a:r>
              <a:rPr sz="1600" spc="-15" dirty="0">
                <a:latin typeface="Calibri"/>
                <a:cs typeface="Calibri"/>
              </a:rPr>
              <a:t>or</a:t>
            </a:r>
            <a:endParaRPr sz="1600">
              <a:latin typeface="Calibri"/>
              <a:cs typeface="Calibri"/>
            </a:endParaRPr>
          </a:p>
          <a:p>
            <a:pPr>
              <a:lnSpc>
                <a:spcPct val="100000"/>
              </a:lnSpc>
              <a:spcBef>
                <a:spcPts val="30"/>
              </a:spcBef>
              <a:buFont typeface="Calibri"/>
              <a:buAutoNum type="romanUcPeriod" startAt="6"/>
            </a:pPr>
            <a:endParaRPr sz="1800">
              <a:latin typeface="Times New Roman"/>
              <a:cs typeface="Times New Roman"/>
            </a:endParaRPr>
          </a:p>
          <a:p>
            <a:pPr marL="378460" indent="-365760">
              <a:lnSpc>
                <a:spcPct val="100000"/>
              </a:lnSpc>
              <a:buFont typeface="Calibri"/>
              <a:buAutoNum type="romanUcPeriod" startAt="6"/>
              <a:tabLst>
                <a:tab pos="378460" algn="l"/>
              </a:tabLst>
            </a:pPr>
            <a:r>
              <a:rPr sz="1600" spc="-40" dirty="0">
                <a:latin typeface="Calibri"/>
                <a:cs typeface="Calibri"/>
              </a:rPr>
              <a:t>R</a:t>
            </a:r>
            <a:r>
              <a:rPr sz="1600" spc="-10" dirty="0">
                <a:latin typeface="Calibri"/>
                <a:cs typeface="Calibri"/>
              </a:rPr>
              <a:t>es</a:t>
            </a:r>
            <a:r>
              <a:rPr sz="1600" spc="-20" dirty="0">
                <a:latin typeface="Calibri"/>
                <a:cs typeface="Calibri"/>
              </a:rPr>
              <a:t>e</a:t>
            </a:r>
            <a:r>
              <a:rPr sz="1600" spc="-10" dirty="0">
                <a:latin typeface="Calibri"/>
                <a:cs typeface="Calibri"/>
              </a:rPr>
              <a:t>a</a:t>
            </a:r>
            <a:r>
              <a:rPr sz="1600" spc="-35" dirty="0">
                <a:latin typeface="Calibri"/>
                <a:cs typeface="Calibri"/>
              </a:rPr>
              <a:t>r</a:t>
            </a:r>
            <a:r>
              <a:rPr sz="1600" spc="-10" dirty="0">
                <a:latin typeface="Calibri"/>
                <a:cs typeface="Calibri"/>
              </a:rPr>
              <a:t>ch</a:t>
            </a:r>
            <a:r>
              <a:rPr sz="1600" spc="-20" dirty="0">
                <a:latin typeface="Times New Roman"/>
                <a:cs typeface="Times New Roman"/>
              </a:rPr>
              <a:t> </a:t>
            </a:r>
            <a:r>
              <a:rPr sz="1600" spc="-10" dirty="0">
                <a:latin typeface="Calibri"/>
                <a:cs typeface="Calibri"/>
              </a:rPr>
              <a:t>t</a:t>
            </a:r>
            <a:r>
              <a:rPr sz="1600" spc="-40" dirty="0">
                <a:latin typeface="Calibri"/>
                <a:cs typeface="Calibri"/>
              </a:rPr>
              <a:t>r</a:t>
            </a:r>
            <a:r>
              <a:rPr sz="1600" spc="-10" dirty="0">
                <a:latin typeface="Calibri"/>
                <a:cs typeface="Calibri"/>
              </a:rPr>
              <a:t>end</a:t>
            </a:r>
            <a:r>
              <a:rPr sz="1600" spc="-25" dirty="0">
                <a:latin typeface="Times New Roman"/>
                <a:cs typeface="Times New Roman"/>
              </a:rPr>
              <a:t> </a:t>
            </a:r>
            <a:r>
              <a:rPr sz="1600" spc="-10" dirty="0">
                <a:latin typeface="Calibri"/>
                <a:cs typeface="Calibri"/>
              </a:rPr>
              <a:t>in</a:t>
            </a:r>
            <a:r>
              <a:rPr sz="1600" spc="-55" dirty="0">
                <a:latin typeface="Times New Roman"/>
                <a:cs typeface="Times New Roman"/>
              </a:rPr>
              <a:t> </a:t>
            </a:r>
            <a:r>
              <a:rPr sz="1600" spc="-15" dirty="0">
                <a:latin typeface="Calibri"/>
                <a:cs typeface="Calibri"/>
              </a:rPr>
              <a:t>C</a:t>
            </a:r>
            <a:r>
              <a:rPr sz="1600" dirty="0">
                <a:latin typeface="Calibri"/>
                <a:cs typeface="Calibri"/>
              </a:rPr>
              <a:t>l</a:t>
            </a:r>
            <a:r>
              <a:rPr sz="1600" spc="-15" dirty="0">
                <a:latin typeface="Calibri"/>
                <a:cs typeface="Calibri"/>
              </a:rPr>
              <a:t>ou</a:t>
            </a:r>
            <a:r>
              <a:rPr sz="1600" spc="-10" dirty="0">
                <a:latin typeface="Calibri"/>
                <a:cs typeface="Calibri"/>
              </a:rPr>
              <a:t>d</a:t>
            </a:r>
            <a:r>
              <a:rPr sz="1600" spc="-40" dirty="0">
                <a:latin typeface="Times New Roman"/>
                <a:cs typeface="Times New Roman"/>
              </a:rPr>
              <a:t> </a:t>
            </a:r>
            <a:r>
              <a:rPr sz="1600" spc="-15" dirty="0">
                <a:latin typeface="Calibri"/>
                <a:cs typeface="Calibri"/>
              </a:rPr>
              <a:t>Compu</a:t>
            </a:r>
            <a:r>
              <a:rPr sz="1600" spc="-5" dirty="0">
                <a:latin typeface="Calibri"/>
                <a:cs typeface="Calibri"/>
              </a:rPr>
              <a:t>ti</a:t>
            </a:r>
            <a:r>
              <a:rPr sz="1600" spc="-15" dirty="0">
                <a:latin typeface="Calibri"/>
                <a:cs typeface="Calibri"/>
              </a:rPr>
              <a:t>n</a:t>
            </a:r>
            <a:r>
              <a:rPr sz="1600" spc="0" dirty="0">
                <a:latin typeface="Calibri"/>
                <a:cs typeface="Calibri"/>
              </a:rPr>
              <a:t>g</a:t>
            </a:r>
            <a:r>
              <a:rPr sz="1600" spc="-5" dirty="0">
                <a:latin typeface="Calibri"/>
                <a:cs typeface="Calibri"/>
              </a:rPr>
              <a:t>,</a:t>
            </a:r>
            <a:r>
              <a:rPr sz="1600" spc="-55" dirty="0">
                <a:latin typeface="Times New Roman"/>
                <a:cs typeface="Times New Roman"/>
              </a:rPr>
              <a:t> </a:t>
            </a:r>
            <a:r>
              <a:rPr sz="1600" spc="-35" dirty="0">
                <a:latin typeface="Calibri"/>
                <a:cs typeface="Calibri"/>
              </a:rPr>
              <a:t>F</a:t>
            </a:r>
            <a:r>
              <a:rPr sz="1600" spc="-15" dirty="0">
                <a:latin typeface="Calibri"/>
                <a:cs typeface="Calibri"/>
              </a:rPr>
              <a:t>o</a:t>
            </a:r>
            <a:r>
              <a:rPr sz="1600" spc="-10" dirty="0">
                <a:latin typeface="Calibri"/>
                <a:cs typeface="Calibri"/>
              </a:rPr>
              <a:t>g</a:t>
            </a:r>
            <a:r>
              <a:rPr sz="1600" spc="5" dirty="0">
                <a:latin typeface="Times New Roman"/>
                <a:cs typeface="Times New Roman"/>
              </a:rPr>
              <a:t> </a:t>
            </a:r>
            <a:r>
              <a:rPr sz="1600" spc="-15" dirty="0">
                <a:latin typeface="Calibri"/>
                <a:cs typeface="Calibri"/>
              </a:rPr>
              <a:t>Compu</a:t>
            </a:r>
            <a:r>
              <a:rPr sz="1600" spc="-5" dirty="0">
                <a:latin typeface="Calibri"/>
                <a:cs typeface="Calibri"/>
              </a:rPr>
              <a:t>ti</a:t>
            </a:r>
            <a:r>
              <a:rPr sz="1600" spc="-15" dirty="0">
                <a:latin typeface="Calibri"/>
                <a:cs typeface="Calibri"/>
              </a:rPr>
              <a:t>ng</a:t>
            </a:r>
            <a:endParaRPr sz="16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790" rIns="0" bIns="0" rtlCol="0">
            <a:spAutoFit/>
          </a:bodyPr>
          <a:lstStyle/>
          <a:p>
            <a:pPr marL="613410">
              <a:lnSpc>
                <a:spcPct val="100000"/>
              </a:lnSpc>
            </a:pPr>
            <a:r>
              <a:rPr sz="3600" spc="-65" dirty="0">
                <a:solidFill>
                  <a:srgbClr val="000000"/>
                </a:solidFill>
                <a:latin typeface="Calibri"/>
                <a:cs typeface="Calibri"/>
              </a:rPr>
              <a:t>K</a:t>
            </a:r>
            <a:r>
              <a:rPr sz="3600" spc="-40" dirty="0">
                <a:solidFill>
                  <a:srgbClr val="000000"/>
                </a:solidFill>
                <a:latin typeface="Calibri"/>
                <a:cs typeface="Calibri"/>
              </a:rPr>
              <a:t>e</a:t>
            </a:r>
            <a:r>
              <a:rPr sz="3600" spc="-20" dirty="0">
                <a:solidFill>
                  <a:srgbClr val="000000"/>
                </a:solidFill>
                <a:latin typeface="Calibri"/>
                <a:cs typeface="Calibri"/>
              </a:rPr>
              <a:t>y</a:t>
            </a:r>
            <a:r>
              <a:rPr sz="3600" spc="-85" dirty="0">
                <a:solidFill>
                  <a:srgbClr val="000000"/>
                </a:solidFill>
                <a:latin typeface="Times New Roman"/>
                <a:cs typeface="Times New Roman"/>
              </a:rPr>
              <a:t> </a:t>
            </a:r>
            <a:r>
              <a:rPr sz="3600" spc="-5" dirty="0">
                <a:solidFill>
                  <a:srgbClr val="000000"/>
                </a:solidFill>
                <a:latin typeface="Calibri"/>
                <a:cs typeface="Calibri"/>
              </a:rPr>
              <a:t>Ope</a:t>
            </a:r>
            <a:r>
              <a:rPr sz="3600" spc="-85" dirty="0">
                <a:solidFill>
                  <a:srgbClr val="000000"/>
                </a:solidFill>
                <a:latin typeface="Calibri"/>
                <a:cs typeface="Calibri"/>
              </a:rPr>
              <a:t>r</a:t>
            </a:r>
            <a:r>
              <a:rPr sz="3600" spc="-60" dirty="0">
                <a:solidFill>
                  <a:srgbClr val="000000"/>
                </a:solidFill>
                <a:latin typeface="Calibri"/>
                <a:cs typeface="Calibri"/>
              </a:rPr>
              <a:t>a</a:t>
            </a:r>
            <a:r>
              <a:rPr sz="3600" spc="-15" dirty="0">
                <a:solidFill>
                  <a:srgbClr val="000000"/>
                </a:solidFill>
                <a:latin typeface="Calibri"/>
                <a:cs typeface="Calibri"/>
              </a:rPr>
              <a:t>tion</a:t>
            </a:r>
            <a:r>
              <a:rPr sz="3600" spc="-30" dirty="0">
                <a:solidFill>
                  <a:srgbClr val="000000"/>
                </a:solidFill>
                <a:latin typeface="Calibri"/>
                <a:cs typeface="Calibri"/>
              </a:rPr>
              <a:t>a</a:t>
            </a:r>
            <a:r>
              <a:rPr sz="3600" spc="-10" dirty="0">
                <a:solidFill>
                  <a:srgbClr val="000000"/>
                </a:solidFill>
                <a:latin typeface="Calibri"/>
                <a:cs typeface="Calibri"/>
              </a:rPr>
              <a:t>l</a:t>
            </a:r>
            <a:r>
              <a:rPr sz="3600" spc="-75" dirty="0">
                <a:solidFill>
                  <a:srgbClr val="000000"/>
                </a:solidFill>
                <a:latin typeface="Times New Roman"/>
                <a:cs typeface="Times New Roman"/>
              </a:rPr>
              <a:t> </a:t>
            </a:r>
            <a:r>
              <a:rPr sz="3600" dirty="0">
                <a:solidFill>
                  <a:srgbClr val="000000"/>
                </a:solidFill>
                <a:latin typeface="Calibri"/>
                <a:cs typeface="Calibri"/>
              </a:rPr>
              <a:t>Ben</a:t>
            </a:r>
            <a:r>
              <a:rPr sz="3600" spc="-40" dirty="0">
                <a:solidFill>
                  <a:srgbClr val="000000"/>
                </a:solidFill>
                <a:latin typeface="Calibri"/>
                <a:cs typeface="Calibri"/>
              </a:rPr>
              <a:t>e</a:t>
            </a:r>
            <a:r>
              <a:rPr sz="3600" spc="-5" dirty="0">
                <a:solidFill>
                  <a:srgbClr val="000000"/>
                </a:solidFill>
                <a:latin typeface="Calibri"/>
                <a:cs typeface="Calibri"/>
              </a:rPr>
              <a:t>fit</a:t>
            </a:r>
            <a:r>
              <a:rPr sz="3600" dirty="0">
                <a:solidFill>
                  <a:srgbClr val="000000"/>
                </a:solidFill>
                <a:latin typeface="Calibri"/>
                <a:cs typeface="Calibri"/>
              </a:rPr>
              <a:t>s</a:t>
            </a:r>
            <a:r>
              <a:rPr sz="3600" spc="-80" dirty="0">
                <a:solidFill>
                  <a:srgbClr val="000000"/>
                </a:solidFill>
                <a:latin typeface="Times New Roman"/>
                <a:cs typeface="Times New Roman"/>
              </a:rPr>
              <a:t> </a:t>
            </a:r>
            <a:r>
              <a:rPr sz="3600" spc="-30" dirty="0">
                <a:solidFill>
                  <a:srgbClr val="000000"/>
                </a:solidFill>
                <a:latin typeface="Calibri"/>
                <a:cs typeface="Calibri"/>
              </a:rPr>
              <a:t>o</a:t>
            </a:r>
            <a:r>
              <a:rPr sz="3600" dirty="0">
                <a:solidFill>
                  <a:srgbClr val="000000"/>
                </a:solidFill>
                <a:latin typeface="Calibri"/>
                <a:cs typeface="Calibri"/>
              </a:rPr>
              <a:t>f</a:t>
            </a:r>
            <a:r>
              <a:rPr sz="3600" spc="-90" dirty="0">
                <a:solidFill>
                  <a:srgbClr val="000000"/>
                </a:solidFill>
                <a:latin typeface="Times New Roman"/>
                <a:cs typeface="Times New Roman"/>
              </a:rPr>
              <a:t> </a:t>
            </a:r>
            <a:r>
              <a:rPr sz="3600" spc="-5" dirty="0">
                <a:solidFill>
                  <a:srgbClr val="000000"/>
                </a:solidFill>
                <a:latin typeface="Calibri"/>
                <a:cs typeface="Calibri"/>
              </a:rPr>
              <a:t>Clu</a:t>
            </a:r>
            <a:r>
              <a:rPr sz="3600" spc="-25" dirty="0">
                <a:solidFill>
                  <a:srgbClr val="000000"/>
                </a:solidFill>
                <a:latin typeface="Calibri"/>
                <a:cs typeface="Calibri"/>
              </a:rPr>
              <a:t>s</a:t>
            </a:r>
            <a:r>
              <a:rPr sz="3600" spc="-65" dirty="0">
                <a:solidFill>
                  <a:srgbClr val="000000"/>
                </a:solidFill>
                <a:latin typeface="Calibri"/>
                <a:cs typeface="Calibri"/>
              </a:rPr>
              <a:t>t</a:t>
            </a:r>
            <a:r>
              <a:rPr sz="3600" spc="-5" dirty="0">
                <a:solidFill>
                  <a:srgbClr val="000000"/>
                </a:solidFill>
                <a:latin typeface="Calibri"/>
                <a:cs typeface="Calibri"/>
              </a:rPr>
              <a:t>ering</a:t>
            </a:r>
            <a:endParaRPr sz="3600">
              <a:latin typeface="Calibri"/>
              <a:cs typeface="Calibri"/>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marR="64135" indent="-342900">
              <a:lnSpc>
                <a:spcPts val="2380"/>
              </a:lnSpc>
              <a:buFont typeface="Arial"/>
              <a:buChar char="•"/>
              <a:tabLst>
                <a:tab pos="356235" algn="l"/>
              </a:tabLst>
            </a:pPr>
            <a:r>
              <a:rPr sz="2200" spc="-40" dirty="0"/>
              <a:t>S</a:t>
            </a:r>
            <a:r>
              <a:rPr sz="2200" spc="-35" dirty="0"/>
              <a:t>y</a:t>
            </a:r>
            <a:r>
              <a:rPr sz="2200" spc="-30" dirty="0"/>
              <a:t>s</a:t>
            </a:r>
            <a:r>
              <a:rPr sz="2200" spc="-40" dirty="0"/>
              <a:t>t</a:t>
            </a:r>
            <a:r>
              <a:rPr sz="2200" spc="-15" dirty="0"/>
              <a:t>em</a:t>
            </a:r>
            <a:r>
              <a:rPr sz="2200" spc="-30" dirty="0">
                <a:latin typeface="Times New Roman"/>
                <a:cs typeface="Times New Roman"/>
              </a:rPr>
              <a:t> </a:t>
            </a:r>
            <a:r>
              <a:rPr sz="2200" spc="-50" dirty="0"/>
              <a:t>a</a:t>
            </a:r>
            <a:r>
              <a:rPr sz="2200" spc="-45" dirty="0"/>
              <a:t>v</a:t>
            </a:r>
            <a:r>
              <a:rPr sz="2200" spc="-10" dirty="0"/>
              <a:t>ai</a:t>
            </a:r>
            <a:r>
              <a:rPr sz="2200" dirty="0"/>
              <a:t>l</a:t>
            </a:r>
            <a:r>
              <a:rPr sz="2200" spc="-10" dirty="0"/>
              <a:t>abi</a:t>
            </a:r>
            <a:r>
              <a:rPr sz="2200" dirty="0"/>
              <a:t>li</a:t>
            </a:r>
            <a:r>
              <a:rPr sz="2200" spc="-10" dirty="0"/>
              <a:t>ty:</a:t>
            </a:r>
            <a:r>
              <a:rPr sz="2200" dirty="0">
                <a:latin typeface="Times New Roman"/>
                <a:cs typeface="Times New Roman"/>
              </a:rPr>
              <a:t> </a:t>
            </a:r>
            <a:r>
              <a:rPr sz="2200" spc="-125" dirty="0">
                <a:latin typeface="Times New Roman"/>
                <a:cs typeface="Times New Roman"/>
              </a:rPr>
              <a:t> </a:t>
            </a:r>
            <a:r>
              <a:rPr sz="2200" spc="-15" dirty="0"/>
              <a:t>o</a:t>
            </a:r>
            <a:r>
              <a:rPr sz="2200" spc="-35" dirty="0"/>
              <a:t>f</a:t>
            </a:r>
            <a:r>
              <a:rPr sz="2200" spc="-70" dirty="0"/>
              <a:t>f</a:t>
            </a:r>
            <a:r>
              <a:rPr sz="2200" spc="-10" dirty="0"/>
              <a:t>er</a:t>
            </a:r>
            <a:r>
              <a:rPr sz="2200" spc="-40" dirty="0">
                <a:latin typeface="Times New Roman"/>
                <a:cs typeface="Times New Roman"/>
              </a:rPr>
              <a:t> </a:t>
            </a:r>
            <a:r>
              <a:rPr sz="2200" dirty="0"/>
              <a:t>i</a:t>
            </a:r>
            <a:r>
              <a:rPr sz="2200" spc="-20" dirty="0"/>
              <a:t>nhe</a:t>
            </a:r>
            <a:r>
              <a:rPr sz="2200" spc="-35" dirty="0"/>
              <a:t>r</a:t>
            </a:r>
            <a:r>
              <a:rPr sz="2200" spc="-15" dirty="0"/>
              <a:t>e</a:t>
            </a:r>
            <a:r>
              <a:rPr sz="2200" spc="-45" dirty="0"/>
              <a:t>n</a:t>
            </a:r>
            <a:r>
              <a:rPr sz="2200" spc="-10" dirty="0"/>
              <a:t>t</a:t>
            </a:r>
            <a:r>
              <a:rPr sz="2200" spc="-55" dirty="0">
                <a:latin typeface="Times New Roman"/>
                <a:cs typeface="Times New Roman"/>
              </a:rPr>
              <a:t> </a:t>
            </a:r>
            <a:r>
              <a:rPr sz="2200" spc="-20" dirty="0"/>
              <a:t>h</a:t>
            </a:r>
            <a:r>
              <a:rPr sz="2200" spc="-10" dirty="0"/>
              <a:t>igh</a:t>
            </a:r>
            <a:r>
              <a:rPr sz="2200" spc="-60" dirty="0">
                <a:latin typeface="Times New Roman"/>
                <a:cs typeface="Times New Roman"/>
              </a:rPr>
              <a:t> </a:t>
            </a:r>
            <a:r>
              <a:rPr sz="2200" spc="-50" dirty="0"/>
              <a:t>s</a:t>
            </a:r>
            <a:r>
              <a:rPr sz="2200" spc="-35" dirty="0"/>
              <a:t>y</a:t>
            </a:r>
            <a:r>
              <a:rPr sz="2200" spc="-30" dirty="0"/>
              <a:t>s</a:t>
            </a:r>
            <a:r>
              <a:rPr sz="2200" spc="-40" dirty="0"/>
              <a:t>t</a:t>
            </a:r>
            <a:r>
              <a:rPr sz="2200" spc="-15" dirty="0"/>
              <a:t>em</a:t>
            </a:r>
            <a:r>
              <a:rPr sz="2200" spc="-30" dirty="0">
                <a:latin typeface="Times New Roman"/>
                <a:cs typeface="Times New Roman"/>
              </a:rPr>
              <a:t> </a:t>
            </a:r>
            <a:r>
              <a:rPr sz="2200" spc="-50" dirty="0"/>
              <a:t>a</a:t>
            </a:r>
            <a:r>
              <a:rPr sz="2200" spc="-45" dirty="0"/>
              <a:t>v</a:t>
            </a:r>
            <a:r>
              <a:rPr sz="2200" spc="-10" dirty="0"/>
              <a:t>ai</a:t>
            </a:r>
            <a:r>
              <a:rPr sz="2200" dirty="0"/>
              <a:t>l</a:t>
            </a:r>
            <a:r>
              <a:rPr sz="2200" spc="-10" dirty="0"/>
              <a:t>abil</a:t>
            </a:r>
            <a:r>
              <a:rPr sz="2200" dirty="0"/>
              <a:t>i</a:t>
            </a:r>
            <a:r>
              <a:rPr sz="2200" spc="-10" dirty="0"/>
              <a:t>ty</a:t>
            </a:r>
            <a:r>
              <a:rPr sz="2200" spc="-85" dirty="0">
                <a:latin typeface="Times New Roman"/>
                <a:cs typeface="Times New Roman"/>
              </a:rPr>
              <a:t> </a:t>
            </a:r>
            <a:r>
              <a:rPr sz="2200" spc="-20" dirty="0"/>
              <a:t>du</a:t>
            </a:r>
            <a:r>
              <a:rPr sz="2200" spc="-15" dirty="0"/>
              <a:t>e</a:t>
            </a:r>
            <a:r>
              <a:rPr sz="2200" spc="-55" dirty="0">
                <a:latin typeface="Times New Roman"/>
                <a:cs typeface="Times New Roman"/>
              </a:rPr>
              <a:t> </a:t>
            </a:r>
            <a:r>
              <a:rPr sz="2200" spc="-35" dirty="0"/>
              <a:t>t</a:t>
            </a:r>
            <a:r>
              <a:rPr sz="2200" spc="-15" dirty="0"/>
              <a:t>o</a:t>
            </a:r>
            <a:r>
              <a:rPr sz="2200" spc="-10" dirty="0">
                <a:latin typeface="Times New Roman"/>
                <a:cs typeface="Times New Roman"/>
              </a:rPr>
              <a:t> </a:t>
            </a:r>
            <a:r>
              <a:rPr sz="2200" spc="-10" dirty="0"/>
              <a:t>the</a:t>
            </a:r>
            <a:r>
              <a:rPr sz="2200" spc="-45" dirty="0">
                <a:latin typeface="Times New Roman"/>
                <a:cs typeface="Times New Roman"/>
              </a:rPr>
              <a:t> </a:t>
            </a:r>
            <a:r>
              <a:rPr sz="2200" spc="-35" dirty="0"/>
              <a:t>r</a:t>
            </a:r>
            <a:r>
              <a:rPr sz="2200" spc="-15" dirty="0"/>
              <a:t>edundan</a:t>
            </a:r>
            <a:r>
              <a:rPr sz="2200" spc="-30" dirty="0"/>
              <a:t>c</a:t>
            </a:r>
            <a:r>
              <a:rPr sz="2200" spc="-10" dirty="0"/>
              <a:t>y</a:t>
            </a:r>
            <a:r>
              <a:rPr sz="2200" spc="-70" dirty="0">
                <a:latin typeface="Times New Roman"/>
                <a:cs typeface="Times New Roman"/>
              </a:rPr>
              <a:t> </a:t>
            </a:r>
            <a:r>
              <a:rPr sz="2200" spc="-10" dirty="0"/>
              <a:t>of</a:t>
            </a:r>
            <a:r>
              <a:rPr sz="2200" spc="-50" dirty="0">
                <a:latin typeface="Times New Roman"/>
                <a:cs typeface="Times New Roman"/>
              </a:rPr>
              <a:t> </a:t>
            </a:r>
            <a:r>
              <a:rPr sz="2200" spc="-20" dirty="0"/>
              <a:t>ha</a:t>
            </a:r>
            <a:r>
              <a:rPr sz="2200" spc="-30" dirty="0"/>
              <a:t>r</a:t>
            </a:r>
            <a:r>
              <a:rPr sz="2200" spc="-20" dirty="0"/>
              <a:t>d</a:t>
            </a:r>
            <a:r>
              <a:rPr sz="2200" spc="-45" dirty="0"/>
              <a:t>w</a:t>
            </a:r>
            <a:r>
              <a:rPr sz="2200" spc="-15" dirty="0"/>
              <a:t>a</a:t>
            </a:r>
            <a:r>
              <a:rPr sz="2200" spc="-30" dirty="0"/>
              <a:t>r</a:t>
            </a:r>
            <a:r>
              <a:rPr sz="2200" spc="-10" dirty="0"/>
              <a:t>e,</a:t>
            </a:r>
            <a:r>
              <a:rPr sz="2200" spc="-80" dirty="0">
                <a:latin typeface="Times New Roman"/>
                <a:cs typeface="Times New Roman"/>
              </a:rPr>
              <a:t> </a:t>
            </a:r>
            <a:r>
              <a:rPr sz="2200" spc="-15" dirty="0"/>
              <a:t>o</a:t>
            </a:r>
            <a:r>
              <a:rPr sz="2200" spc="-20" dirty="0"/>
              <a:t>pe</a:t>
            </a:r>
            <a:r>
              <a:rPr sz="2200" spc="-60" dirty="0"/>
              <a:t>r</a:t>
            </a:r>
            <a:r>
              <a:rPr sz="2200" spc="-35" dirty="0"/>
              <a:t>a</a:t>
            </a:r>
            <a:r>
              <a:rPr sz="2200" spc="-10" dirty="0"/>
              <a:t>ti</a:t>
            </a:r>
            <a:r>
              <a:rPr sz="2200" spc="-20" dirty="0"/>
              <a:t>n</a:t>
            </a:r>
            <a:r>
              <a:rPr sz="2200" spc="-15" dirty="0"/>
              <a:t>g</a:t>
            </a:r>
            <a:r>
              <a:rPr sz="2200" spc="-60" dirty="0">
                <a:latin typeface="Times New Roman"/>
                <a:cs typeface="Times New Roman"/>
              </a:rPr>
              <a:t> </a:t>
            </a:r>
            <a:r>
              <a:rPr sz="2200" spc="-45" dirty="0"/>
              <a:t>s</a:t>
            </a:r>
            <a:r>
              <a:rPr sz="2200" spc="-35" dirty="0"/>
              <a:t>y</a:t>
            </a:r>
            <a:r>
              <a:rPr sz="2200" spc="-30" dirty="0"/>
              <a:t>s</a:t>
            </a:r>
            <a:r>
              <a:rPr sz="2200" spc="-40" dirty="0"/>
              <a:t>t</a:t>
            </a:r>
            <a:r>
              <a:rPr sz="2200" spc="-15" dirty="0"/>
              <a:t>ems,</a:t>
            </a:r>
            <a:r>
              <a:rPr sz="2200" spc="-25" dirty="0">
                <a:latin typeface="Times New Roman"/>
                <a:cs typeface="Times New Roman"/>
              </a:rPr>
              <a:t> </a:t>
            </a:r>
            <a:r>
              <a:rPr sz="2200" spc="-15" dirty="0"/>
              <a:t>and</a:t>
            </a:r>
            <a:r>
              <a:rPr sz="2200" spc="-60" dirty="0">
                <a:latin typeface="Times New Roman"/>
                <a:cs typeface="Times New Roman"/>
              </a:rPr>
              <a:t> </a:t>
            </a:r>
            <a:r>
              <a:rPr sz="2200" spc="-15" dirty="0"/>
              <a:t>app</a:t>
            </a:r>
            <a:r>
              <a:rPr sz="2200" spc="-10" dirty="0"/>
              <a:t>l</a:t>
            </a:r>
            <a:r>
              <a:rPr sz="2200" dirty="0"/>
              <a:t>i</a:t>
            </a:r>
            <a:r>
              <a:rPr sz="2200" spc="-45" dirty="0"/>
              <a:t>c</a:t>
            </a:r>
            <a:r>
              <a:rPr sz="2200" spc="-35" dirty="0"/>
              <a:t>a</a:t>
            </a:r>
            <a:r>
              <a:rPr sz="2200" spc="-10" dirty="0"/>
              <a:t>ti</a:t>
            </a:r>
            <a:r>
              <a:rPr sz="2200" spc="-20" dirty="0"/>
              <a:t>on</a:t>
            </a:r>
            <a:r>
              <a:rPr sz="2200" spc="5" dirty="0"/>
              <a:t>s</a:t>
            </a:r>
            <a:r>
              <a:rPr sz="2200" spc="-10" dirty="0"/>
              <a:t>.</a:t>
            </a:r>
            <a:endParaRPr sz="2200">
              <a:latin typeface="Times New Roman"/>
              <a:cs typeface="Times New Roman"/>
            </a:endParaRPr>
          </a:p>
          <a:p>
            <a:pPr marL="355600" marR="1005205" indent="-342900">
              <a:lnSpc>
                <a:spcPts val="2380"/>
              </a:lnSpc>
              <a:spcBef>
                <a:spcPts val="525"/>
              </a:spcBef>
              <a:buFont typeface="Arial"/>
              <a:buChar char="•"/>
              <a:tabLst>
                <a:tab pos="356235" algn="l"/>
                <a:tab pos="3380740" algn="l"/>
              </a:tabLst>
            </a:pPr>
            <a:r>
              <a:rPr sz="2200" spc="-20" dirty="0"/>
              <a:t>Ha</a:t>
            </a:r>
            <a:r>
              <a:rPr sz="2200" spc="-30" dirty="0"/>
              <a:t>r</a:t>
            </a:r>
            <a:r>
              <a:rPr sz="2200" spc="-20" dirty="0"/>
              <a:t>d</a:t>
            </a:r>
            <a:r>
              <a:rPr sz="2200" spc="-45" dirty="0"/>
              <a:t>w</a:t>
            </a:r>
            <a:r>
              <a:rPr sz="2200" spc="-15" dirty="0"/>
              <a:t>a</a:t>
            </a:r>
            <a:r>
              <a:rPr sz="2200" spc="-30" dirty="0"/>
              <a:t>r</a:t>
            </a:r>
            <a:r>
              <a:rPr sz="2200" spc="-15" dirty="0"/>
              <a:t>e</a:t>
            </a:r>
            <a:r>
              <a:rPr sz="2200" spc="-75" dirty="0">
                <a:latin typeface="Times New Roman"/>
                <a:cs typeface="Times New Roman"/>
              </a:rPr>
              <a:t> </a:t>
            </a:r>
            <a:r>
              <a:rPr sz="2200" spc="-60" dirty="0"/>
              <a:t>f</a:t>
            </a:r>
            <a:r>
              <a:rPr sz="2200" spc="-10" dirty="0"/>
              <a:t>ault</a:t>
            </a:r>
            <a:r>
              <a:rPr sz="2200" spc="-55" dirty="0">
                <a:latin typeface="Times New Roman"/>
                <a:cs typeface="Times New Roman"/>
              </a:rPr>
              <a:t> </a:t>
            </a:r>
            <a:r>
              <a:rPr sz="2200" spc="-35" dirty="0"/>
              <a:t>t</a:t>
            </a:r>
            <a:r>
              <a:rPr sz="2200" spc="-15" dirty="0"/>
              <a:t>o</a:t>
            </a:r>
            <a:r>
              <a:rPr sz="2200" dirty="0"/>
              <a:t>l</a:t>
            </a:r>
            <a:r>
              <a:rPr sz="2200" spc="-15" dirty="0"/>
              <a:t>e</a:t>
            </a:r>
            <a:r>
              <a:rPr sz="2200" spc="-60" dirty="0"/>
              <a:t>r</a:t>
            </a:r>
            <a:r>
              <a:rPr sz="2200" spc="-10" dirty="0"/>
              <a:t>ance:</a:t>
            </a:r>
            <a:r>
              <a:rPr sz="2200" dirty="0">
                <a:latin typeface="Times New Roman"/>
                <a:cs typeface="Times New Roman"/>
              </a:rPr>
              <a:t>	</a:t>
            </a:r>
            <a:r>
              <a:rPr sz="2200" spc="-35" dirty="0"/>
              <a:t>r</a:t>
            </a:r>
            <a:r>
              <a:rPr sz="2200" spc="-15" dirty="0"/>
              <a:t>edundan</a:t>
            </a:r>
            <a:r>
              <a:rPr sz="2200" spc="-30" dirty="0"/>
              <a:t>c</a:t>
            </a:r>
            <a:r>
              <a:rPr sz="2200" spc="-10" dirty="0"/>
              <a:t>y</a:t>
            </a:r>
            <a:r>
              <a:rPr sz="2200" spc="-55" dirty="0">
                <a:latin typeface="Times New Roman"/>
                <a:cs typeface="Times New Roman"/>
              </a:rPr>
              <a:t> </a:t>
            </a:r>
            <a:r>
              <a:rPr sz="2200" spc="-60" dirty="0"/>
              <a:t>f</a:t>
            </a:r>
            <a:r>
              <a:rPr sz="2200" spc="-10" dirty="0"/>
              <a:t>or</a:t>
            </a:r>
            <a:r>
              <a:rPr sz="2200" spc="-55" dirty="0">
                <a:latin typeface="Times New Roman"/>
                <a:cs typeface="Times New Roman"/>
              </a:rPr>
              <a:t> </a:t>
            </a:r>
            <a:r>
              <a:rPr sz="2200" spc="-15" dirty="0"/>
              <a:t>mo</a:t>
            </a:r>
            <a:r>
              <a:rPr sz="2200" spc="-30" dirty="0"/>
              <a:t>s</a:t>
            </a:r>
            <a:r>
              <a:rPr sz="2200" spc="-10" dirty="0"/>
              <a:t>t</a:t>
            </a:r>
            <a:r>
              <a:rPr sz="2200" spc="-45" dirty="0">
                <a:latin typeface="Times New Roman"/>
                <a:cs typeface="Times New Roman"/>
              </a:rPr>
              <a:t> </a:t>
            </a:r>
            <a:r>
              <a:rPr sz="2200" spc="-45" dirty="0"/>
              <a:t>s</a:t>
            </a:r>
            <a:r>
              <a:rPr sz="2200" spc="-35" dirty="0"/>
              <a:t>y</a:t>
            </a:r>
            <a:r>
              <a:rPr sz="2200" spc="-30" dirty="0"/>
              <a:t>s</a:t>
            </a:r>
            <a:r>
              <a:rPr sz="2200" spc="-40" dirty="0"/>
              <a:t>t</a:t>
            </a:r>
            <a:r>
              <a:rPr sz="2200" spc="-15" dirty="0"/>
              <a:t>em</a:t>
            </a:r>
            <a:r>
              <a:rPr sz="2200" spc="-10" dirty="0">
                <a:latin typeface="Times New Roman"/>
                <a:cs typeface="Times New Roman"/>
              </a:rPr>
              <a:t> </a:t>
            </a:r>
            <a:r>
              <a:rPr sz="2200" spc="-45" dirty="0"/>
              <a:t>c</a:t>
            </a:r>
            <a:r>
              <a:rPr sz="2200" spc="-20" dirty="0"/>
              <a:t>ompone</a:t>
            </a:r>
            <a:r>
              <a:rPr sz="2200" spc="-40" dirty="0"/>
              <a:t>n</a:t>
            </a:r>
            <a:r>
              <a:rPr sz="2200" spc="-10" dirty="0"/>
              <a:t>ts</a:t>
            </a:r>
            <a:r>
              <a:rPr sz="2200" spc="-25" dirty="0">
                <a:latin typeface="Times New Roman"/>
                <a:cs typeface="Times New Roman"/>
              </a:rPr>
              <a:t> </a:t>
            </a:r>
            <a:r>
              <a:rPr sz="2200" spc="-5" dirty="0"/>
              <a:t>(</a:t>
            </a:r>
            <a:r>
              <a:rPr sz="2200" spc="-20" dirty="0"/>
              <a:t>e</a:t>
            </a:r>
            <a:r>
              <a:rPr sz="2200" spc="-15" dirty="0"/>
              <a:t>g</a:t>
            </a:r>
            <a:r>
              <a:rPr sz="2200" dirty="0"/>
              <a:t>.</a:t>
            </a:r>
            <a:r>
              <a:rPr sz="2200" spc="-55" dirty="0">
                <a:latin typeface="Times New Roman"/>
                <a:cs typeface="Times New Roman"/>
              </a:rPr>
              <a:t> </a:t>
            </a:r>
            <a:r>
              <a:rPr sz="2200" spc="-5" dirty="0"/>
              <a:t>d</a:t>
            </a:r>
            <a:r>
              <a:rPr sz="2200" dirty="0"/>
              <a:t>i</a:t>
            </a:r>
            <a:r>
              <a:rPr sz="2200" spc="-15" dirty="0"/>
              <a:t>s</a:t>
            </a:r>
            <a:r>
              <a:rPr sz="2200" spc="-10" dirty="0"/>
              <a:t>k</a:t>
            </a:r>
            <a:r>
              <a:rPr sz="2200" spc="-15" dirty="0"/>
              <a:t>-R</a:t>
            </a:r>
            <a:r>
              <a:rPr sz="2200" spc="-25" dirty="0"/>
              <a:t>A</a:t>
            </a:r>
            <a:r>
              <a:rPr sz="2200" spc="-10" dirty="0"/>
              <a:t>ID),</a:t>
            </a:r>
            <a:r>
              <a:rPr sz="2200" spc="-40" dirty="0">
                <a:latin typeface="Times New Roman"/>
                <a:cs typeface="Times New Roman"/>
              </a:rPr>
              <a:t> </a:t>
            </a:r>
            <a:r>
              <a:rPr sz="2200" dirty="0"/>
              <a:t>i</a:t>
            </a:r>
            <a:r>
              <a:rPr sz="2200" spc="-20" dirty="0"/>
              <a:t>nc</a:t>
            </a:r>
            <a:r>
              <a:rPr sz="2200" dirty="0"/>
              <a:t>l</a:t>
            </a:r>
            <a:r>
              <a:rPr sz="2200" spc="-5" dirty="0"/>
              <a:t>ud</a:t>
            </a:r>
            <a:r>
              <a:rPr sz="2200" spc="-10" dirty="0"/>
              <a:t>i</a:t>
            </a:r>
            <a:r>
              <a:rPr sz="2200" spc="-20" dirty="0"/>
              <a:t>n</a:t>
            </a:r>
            <a:r>
              <a:rPr sz="2200" spc="-15" dirty="0"/>
              <a:t>g</a:t>
            </a:r>
            <a:r>
              <a:rPr sz="2200" spc="-75" dirty="0">
                <a:latin typeface="Times New Roman"/>
                <a:cs typeface="Times New Roman"/>
              </a:rPr>
              <a:t> </a:t>
            </a:r>
            <a:r>
              <a:rPr sz="2200" spc="-20" dirty="0"/>
              <a:t>bot</a:t>
            </a:r>
            <a:r>
              <a:rPr sz="2200" spc="-15" dirty="0"/>
              <a:t>h</a:t>
            </a:r>
            <a:r>
              <a:rPr sz="2200" spc="-55" dirty="0">
                <a:latin typeface="Times New Roman"/>
                <a:cs typeface="Times New Roman"/>
              </a:rPr>
              <a:t> </a:t>
            </a:r>
            <a:r>
              <a:rPr sz="2200" spc="-20" dirty="0"/>
              <a:t>ha</a:t>
            </a:r>
            <a:r>
              <a:rPr sz="2200" spc="-30" dirty="0"/>
              <a:t>r</a:t>
            </a:r>
            <a:r>
              <a:rPr sz="2200" spc="-20" dirty="0"/>
              <a:t>d</a:t>
            </a:r>
            <a:r>
              <a:rPr sz="2200" spc="-50" dirty="0"/>
              <a:t>w</a:t>
            </a:r>
            <a:r>
              <a:rPr sz="2200" spc="-15" dirty="0"/>
              <a:t>a</a:t>
            </a:r>
            <a:r>
              <a:rPr sz="2200" spc="-30" dirty="0"/>
              <a:t>r</a:t>
            </a:r>
            <a:r>
              <a:rPr sz="2200" spc="-15" dirty="0"/>
              <a:t>e</a:t>
            </a:r>
            <a:r>
              <a:rPr sz="2200" spc="-85" dirty="0">
                <a:latin typeface="Times New Roman"/>
                <a:cs typeface="Times New Roman"/>
              </a:rPr>
              <a:t> </a:t>
            </a:r>
            <a:r>
              <a:rPr sz="2200" spc="-15" dirty="0"/>
              <a:t>and</a:t>
            </a:r>
            <a:r>
              <a:rPr sz="2200" spc="-10" dirty="0">
                <a:latin typeface="Times New Roman"/>
                <a:cs typeface="Times New Roman"/>
              </a:rPr>
              <a:t> </a:t>
            </a:r>
            <a:r>
              <a:rPr sz="2200" spc="-15" dirty="0"/>
              <a:t>s</a:t>
            </a:r>
            <a:r>
              <a:rPr sz="2200" spc="-10" dirty="0"/>
              <a:t>o</a:t>
            </a:r>
            <a:r>
              <a:rPr sz="2200" spc="-15" dirty="0"/>
              <a:t>ft</a:t>
            </a:r>
            <a:r>
              <a:rPr sz="2200" spc="-45" dirty="0"/>
              <a:t>w</a:t>
            </a:r>
            <a:r>
              <a:rPr sz="2200" spc="-15" dirty="0"/>
              <a:t>a</a:t>
            </a:r>
            <a:r>
              <a:rPr sz="2200" spc="-30" dirty="0"/>
              <a:t>r</a:t>
            </a:r>
            <a:r>
              <a:rPr sz="2200" spc="-10" dirty="0"/>
              <a:t>e.</a:t>
            </a:r>
            <a:endParaRPr sz="2200">
              <a:latin typeface="Times New Roman"/>
              <a:cs typeface="Times New Roman"/>
            </a:endParaRPr>
          </a:p>
          <a:p>
            <a:pPr marL="355600" marR="253365" indent="-342900">
              <a:lnSpc>
                <a:spcPts val="2380"/>
              </a:lnSpc>
              <a:spcBef>
                <a:spcPts val="525"/>
              </a:spcBef>
              <a:buFont typeface="Arial"/>
              <a:buChar char="•"/>
              <a:tabLst>
                <a:tab pos="356235" algn="l"/>
                <a:tab pos="3850640" algn="l"/>
              </a:tabLst>
            </a:pPr>
            <a:r>
              <a:rPr sz="2200" spc="-20" dirty="0"/>
              <a:t>O</a:t>
            </a:r>
            <a:r>
              <a:rPr sz="2200" spc="-10" dirty="0"/>
              <a:t>S</a:t>
            </a:r>
            <a:r>
              <a:rPr sz="2200" spc="-40" dirty="0">
                <a:latin typeface="Times New Roman"/>
                <a:cs typeface="Times New Roman"/>
              </a:rPr>
              <a:t> </a:t>
            </a:r>
            <a:r>
              <a:rPr sz="2200" spc="-15" dirty="0"/>
              <a:t>and</a:t>
            </a:r>
            <a:r>
              <a:rPr sz="2200" spc="-60" dirty="0">
                <a:latin typeface="Times New Roman"/>
                <a:cs typeface="Times New Roman"/>
              </a:rPr>
              <a:t> </a:t>
            </a:r>
            <a:r>
              <a:rPr sz="2200" spc="-15" dirty="0"/>
              <a:t>app</a:t>
            </a:r>
            <a:r>
              <a:rPr sz="2200" spc="-10" dirty="0"/>
              <a:t>l</a:t>
            </a:r>
            <a:r>
              <a:rPr sz="2200" dirty="0"/>
              <a:t>i</a:t>
            </a:r>
            <a:r>
              <a:rPr sz="2200" spc="-45" dirty="0"/>
              <a:t>c</a:t>
            </a:r>
            <a:r>
              <a:rPr sz="2200" spc="-35" dirty="0"/>
              <a:t>a</a:t>
            </a:r>
            <a:r>
              <a:rPr sz="2200" spc="-10" dirty="0"/>
              <a:t>ti</a:t>
            </a:r>
            <a:r>
              <a:rPr sz="2200" spc="-20" dirty="0"/>
              <a:t>o</a:t>
            </a:r>
            <a:r>
              <a:rPr sz="2200" spc="-15" dirty="0"/>
              <a:t>n</a:t>
            </a:r>
            <a:r>
              <a:rPr sz="2200" spc="-70" dirty="0">
                <a:latin typeface="Times New Roman"/>
                <a:cs typeface="Times New Roman"/>
              </a:rPr>
              <a:t> </a:t>
            </a:r>
            <a:r>
              <a:rPr sz="2200" spc="-35" dirty="0"/>
              <a:t>r</a:t>
            </a:r>
            <a:r>
              <a:rPr sz="2200" spc="-10" dirty="0"/>
              <a:t>el</a:t>
            </a:r>
            <a:r>
              <a:rPr sz="2200" dirty="0"/>
              <a:t>i</a:t>
            </a:r>
            <a:r>
              <a:rPr sz="2200" spc="-10" dirty="0"/>
              <a:t>abi</a:t>
            </a:r>
            <a:r>
              <a:rPr sz="2200" dirty="0"/>
              <a:t>li</a:t>
            </a:r>
            <a:r>
              <a:rPr sz="2200" spc="-20" dirty="0"/>
              <a:t>t</a:t>
            </a:r>
            <a:r>
              <a:rPr sz="2200" spc="-10" dirty="0"/>
              <a:t>y:</a:t>
            </a:r>
            <a:r>
              <a:rPr sz="2200" dirty="0">
                <a:latin typeface="Times New Roman"/>
                <a:cs typeface="Times New Roman"/>
              </a:rPr>
              <a:t>	</a:t>
            </a:r>
            <a:r>
              <a:rPr sz="2200" spc="-15" dirty="0"/>
              <a:t>run</a:t>
            </a:r>
            <a:r>
              <a:rPr sz="2200" spc="-60" dirty="0">
                <a:latin typeface="Times New Roman"/>
                <a:cs typeface="Times New Roman"/>
              </a:rPr>
              <a:t> </a:t>
            </a:r>
            <a:r>
              <a:rPr sz="2200" spc="-30" dirty="0"/>
              <a:t>m</a:t>
            </a:r>
            <a:r>
              <a:rPr sz="2200" spc="-20" dirty="0"/>
              <a:t>u</a:t>
            </a:r>
            <a:r>
              <a:rPr sz="2200" spc="-10" dirty="0"/>
              <a:t>lt</a:t>
            </a:r>
            <a:r>
              <a:rPr sz="2200" spc="-15" dirty="0"/>
              <a:t>i</a:t>
            </a:r>
            <a:r>
              <a:rPr sz="2200" spc="-20" dirty="0"/>
              <a:t>p</a:t>
            </a:r>
            <a:r>
              <a:rPr sz="2200" spc="-10" dirty="0"/>
              <a:t>le</a:t>
            </a:r>
            <a:r>
              <a:rPr sz="2200" spc="-40" dirty="0">
                <a:latin typeface="Times New Roman"/>
                <a:cs typeface="Times New Roman"/>
              </a:rPr>
              <a:t> </a:t>
            </a:r>
            <a:r>
              <a:rPr sz="2200" spc="-40" dirty="0"/>
              <a:t>c</a:t>
            </a:r>
            <a:r>
              <a:rPr sz="2200" spc="-15" dirty="0"/>
              <a:t>o</a:t>
            </a:r>
            <a:r>
              <a:rPr sz="2200" spc="-20" dirty="0"/>
              <a:t>p</a:t>
            </a:r>
            <a:r>
              <a:rPr sz="2200" spc="-10" dirty="0"/>
              <a:t>ies</a:t>
            </a:r>
            <a:r>
              <a:rPr sz="2200" spc="-50" dirty="0">
                <a:latin typeface="Times New Roman"/>
                <a:cs typeface="Times New Roman"/>
              </a:rPr>
              <a:t> </a:t>
            </a:r>
            <a:r>
              <a:rPr sz="2200" spc="-10" dirty="0"/>
              <a:t>of</a:t>
            </a:r>
            <a:r>
              <a:rPr sz="2200" spc="-55" dirty="0">
                <a:latin typeface="Times New Roman"/>
                <a:cs typeface="Times New Roman"/>
              </a:rPr>
              <a:t> </a:t>
            </a:r>
            <a:r>
              <a:rPr sz="2200" spc="-10" dirty="0"/>
              <a:t>t</a:t>
            </a:r>
            <a:r>
              <a:rPr sz="2200" spc="-25" dirty="0"/>
              <a:t>h</a:t>
            </a:r>
            <a:r>
              <a:rPr sz="2200" spc="-15" dirty="0"/>
              <a:t>e</a:t>
            </a:r>
            <a:r>
              <a:rPr sz="2200" spc="-40" dirty="0">
                <a:latin typeface="Times New Roman"/>
                <a:cs typeface="Times New Roman"/>
              </a:rPr>
              <a:t> </a:t>
            </a:r>
            <a:r>
              <a:rPr sz="2200" spc="-20" dirty="0"/>
              <a:t>O</a:t>
            </a:r>
            <a:r>
              <a:rPr sz="2200" spc="-10" dirty="0"/>
              <a:t>S</a:t>
            </a:r>
            <a:r>
              <a:rPr sz="2200" spc="-40" dirty="0">
                <a:latin typeface="Times New Roman"/>
                <a:cs typeface="Times New Roman"/>
              </a:rPr>
              <a:t> </a:t>
            </a:r>
            <a:r>
              <a:rPr sz="2200" spc="-15" dirty="0"/>
              <a:t>and</a:t>
            </a:r>
            <a:r>
              <a:rPr sz="2200" spc="-10" dirty="0">
                <a:latin typeface="Times New Roman"/>
                <a:cs typeface="Times New Roman"/>
              </a:rPr>
              <a:t> </a:t>
            </a:r>
            <a:r>
              <a:rPr sz="2200" spc="-15" dirty="0"/>
              <a:t>app</a:t>
            </a:r>
            <a:r>
              <a:rPr sz="2200" spc="-10" dirty="0"/>
              <a:t>l</a:t>
            </a:r>
            <a:r>
              <a:rPr sz="2200" dirty="0"/>
              <a:t>i</a:t>
            </a:r>
            <a:r>
              <a:rPr sz="2200" spc="-40" dirty="0"/>
              <a:t>c</a:t>
            </a:r>
            <a:r>
              <a:rPr sz="2200" spc="-35" dirty="0"/>
              <a:t>a</a:t>
            </a:r>
            <a:r>
              <a:rPr sz="2200" spc="-10" dirty="0"/>
              <a:t>ti</a:t>
            </a:r>
            <a:r>
              <a:rPr sz="2200" spc="-20" dirty="0"/>
              <a:t>ons</a:t>
            </a:r>
            <a:r>
              <a:rPr sz="2200" spc="-10" dirty="0"/>
              <a:t>,</a:t>
            </a:r>
            <a:r>
              <a:rPr sz="2200" spc="-65" dirty="0">
                <a:latin typeface="Times New Roman"/>
                <a:cs typeface="Times New Roman"/>
              </a:rPr>
              <a:t> </a:t>
            </a:r>
            <a:r>
              <a:rPr sz="2200" spc="-15" dirty="0"/>
              <a:t>and</a:t>
            </a:r>
            <a:r>
              <a:rPr sz="2200" spc="-60" dirty="0">
                <a:latin typeface="Times New Roman"/>
                <a:cs typeface="Times New Roman"/>
              </a:rPr>
              <a:t> </a:t>
            </a:r>
            <a:r>
              <a:rPr sz="2200" spc="-10" dirty="0"/>
              <a:t>th</a:t>
            </a:r>
            <a:r>
              <a:rPr sz="2200" spc="-55" dirty="0"/>
              <a:t>r</a:t>
            </a:r>
            <a:r>
              <a:rPr sz="2200" spc="-15" dirty="0"/>
              <a:t>o</a:t>
            </a:r>
            <a:r>
              <a:rPr sz="2200" spc="-20" dirty="0"/>
              <a:t>ug</a:t>
            </a:r>
            <a:r>
              <a:rPr sz="2200" spc="-15" dirty="0"/>
              <a:t>h</a:t>
            </a:r>
            <a:r>
              <a:rPr sz="2200" spc="-65" dirty="0">
                <a:latin typeface="Times New Roman"/>
                <a:cs typeface="Times New Roman"/>
              </a:rPr>
              <a:t> </a:t>
            </a:r>
            <a:r>
              <a:rPr sz="2200" spc="-10" dirty="0"/>
              <a:t>this</a:t>
            </a:r>
            <a:r>
              <a:rPr sz="2200" spc="-40" dirty="0">
                <a:latin typeface="Times New Roman"/>
                <a:cs typeface="Times New Roman"/>
              </a:rPr>
              <a:t> </a:t>
            </a:r>
            <a:r>
              <a:rPr sz="2200" spc="-35" dirty="0"/>
              <a:t>r</a:t>
            </a:r>
            <a:r>
              <a:rPr sz="2200" spc="-15" dirty="0"/>
              <a:t>edundan</a:t>
            </a:r>
            <a:r>
              <a:rPr sz="2200" spc="-30" dirty="0"/>
              <a:t>c</a:t>
            </a:r>
            <a:r>
              <a:rPr sz="2200" spc="-10" dirty="0"/>
              <a:t>y</a:t>
            </a:r>
            <a:endParaRPr sz="2200">
              <a:latin typeface="Times New Roman"/>
              <a:cs typeface="Times New Roman"/>
            </a:endParaRPr>
          </a:p>
          <a:p>
            <a:pPr marL="355600" indent="-342900">
              <a:lnSpc>
                <a:spcPts val="2510"/>
              </a:lnSpc>
              <a:spcBef>
                <a:spcPts val="229"/>
              </a:spcBef>
              <a:buFont typeface="Arial"/>
              <a:buChar char="•"/>
              <a:tabLst>
                <a:tab pos="356235" algn="l"/>
              </a:tabLst>
            </a:pPr>
            <a:r>
              <a:rPr sz="2200" spc="-15" dirty="0"/>
              <a:t>S</a:t>
            </a:r>
            <a:r>
              <a:rPr sz="2200" spc="-45" dirty="0"/>
              <a:t>c</a:t>
            </a:r>
            <a:r>
              <a:rPr sz="2200" spc="-10" dirty="0"/>
              <a:t>alabi</a:t>
            </a:r>
            <a:r>
              <a:rPr sz="2200" dirty="0"/>
              <a:t>li</a:t>
            </a:r>
            <a:r>
              <a:rPr sz="2200" spc="-20" dirty="0"/>
              <a:t>t</a:t>
            </a:r>
            <a:r>
              <a:rPr sz="2200" spc="-155" dirty="0"/>
              <a:t>y</a:t>
            </a:r>
            <a:r>
              <a:rPr sz="2200" dirty="0"/>
              <a:t>.</a:t>
            </a:r>
            <a:r>
              <a:rPr sz="2200" spc="-65" dirty="0">
                <a:latin typeface="Times New Roman"/>
                <a:cs typeface="Times New Roman"/>
              </a:rPr>
              <a:t> </a:t>
            </a:r>
            <a:r>
              <a:rPr sz="2200" spc="-15" dirty="0"/>
              <a:t>adding</a:t>
            </a:r>
            <a:r>
              <a:rPr sz="2200" spc="-80" dirty="0">
                <a:latin typeface="Times New Roman"/>
                <a:cs typeface="Times New Roman"/>
              </a:rPr>
              <a:t> </a:t>
            </a:r>
            <a:r>
              <a:rPr sz="2200" spc="-15" dirty="0"/>
              <a:t>se</a:t>
            </a:r>
            <a:r>
              <a:rPr sz="2200" spc="15" dirty="0"/>
              <a:t>r</a:t>
            </a:r>
            <a:r>
              <a:rPr sz="2200" spc="-35" dirty="0"/>
              <a:t>v</a:t>
            </a:r>
            <a:r>
              <a:rPr sz="2200" spc="-15" dirty="0"/>
              <a:t>e</a:t>
            </a:r>
            <a:r>
              <a:rPr sz="2200" spc="-50" dirty="0"/>
              <a:t>r</a:t>
            </a:r>
            <a:r>
              <a:rPr sz="2200" spc="-10" dirty="0"/>
              <a:t>s</a:t>
            </a:r>
            <a:r>
              <a:rPr sz="2200" spc="-55" dirty="0">
                <a:latin typeface="Times New Roman"/>
                <a:cs typeface="Times New Roman"/>
              </a:rPr>
              <a:t> </a:t>
            </a:r>
            <a:r>
              <a:rPr sz="2200" spc="-40" dirty="0"/>
              <a:t>t</a:t>
            </a:r>
            <a:r>
              <a:rPr sz="2200" spc="-15" dirty="0"/>
              <a:t>o</a:t>
            </a:r>
            <a:r>
              <a:rPr sz="2200" spc="-35" dirty="0">
                <a:latin typeface="Times New Roman"/>
                <a:cs typeface="Times New Roman"/>
              </a:rPr>
              <a:t> </a:t>
            </a:r>
            <a:r>
              <a:rPr sz="2200" spc="-10" dirty="0"/>
              <a:t>t</a:t>
            </a:r>
            <a:r>
              <a:rPr sz="2200" spc="-25" dirty="0"/>
              <a:t>h</a:t>
            </a:r>
            <a:r>
              <a:rPr sz="2200" spc="-15" dirty="0"/>
              <a:t>e</a:t>
            </a:r>
            <a:r>
              <a:rPr sz="2200" spc="-55" dirty="0">
                <a:latin typeface="Times New Roman"/>
                <a:cs typeface="Times New Roman"/>
              </a:rPr>
              <a:t> </a:t>
            </a:r>
            <a:r>
              <a:rPr sz="2200" spc="-10" dirty="0"/>
              <a:t>cl</a:t>
            </a:r>
            <a:r>
              <a:rPr sz="2200" spc="-20" dirty="0"/>
              <a:t>u</a:t>
            </a:r>
            <a:r>
              <a:rPr sz="2200" spc="-35" dirty="0"/>
              <a:t>s</a:t>
            </a:r>
            <a:r>
              <a:rPr sz="2200" spc="-40" dirty="0"/>
              <a:t>t</a:t>
            </a:r>
            <a:r>
              <a:rPr sz="2200" spc="-10" dirty="0"/>
              <a:t>er</a:t>
            </a:r>
            <a:r>
              <a:rPr sz="2200" spc="-55" dirty="0">
                <a:latin typeface="Times New Roman"/>
                <a:cs typeface="Times New Roman"/>
              </a:rPr>
              <a:t> </a:t>
            </a:r>
            <a:r>
              <a:rPr sz="2200" spc="-10" dirty="0"/>
              <a:t>or</a:t>
            </a:r>
            <a:r>
              <a:rPr sz="2200" spc="-55" dirty="0">
                <a:latin typeface="Times New Roman"/>
                <a:cs typeface="Times New Roman"/>
              </a:rPr>
              <a:t> </a:t>
            </a:r>
            <a:r>
              <a:rPr sz="2200" spc="-20" dirty="0"/>
              <a:t>b</a:t>
            </a:r>
            <a:r>
              <a:rPr sz="2200" spc="-10" dirty="0"/>
              <a:t>y</a:t>
            </a:r>
            <a:r>
              <a:rPr sz="2200" spc="-50" dirty="0">
                <a:latin typeface="Times New Roman"/>
                <a:cs typeface="Times New Roman"/>
              </a:rPr>
              <a:t> </a:t>
            </a:r>
            <a:r>
              <a:rPr sz="2200" spc="-15" dirty="0"/>
              <a:t>adding</a:t>
            </a:r>
            <a:r>
              <a:rPr sz="2200" spc="-65" dirty="0">
                <a:latin typeface="Times New Roman"/>
                <a:cs typeface="Times New Roman"/>
              </a:rPr>
              <a:t> </a:t>
            </a:r>
            <a:r>
              <a:rPr sz="2200" spc="-30" dirty="0"/>
              <a:t>m</a:t>
            </a:r>
            <a:r>
              <a:rPr sz="2200" spc="-20" dirty="0"/>
              <a:t>o</a:t>
            </a:r>
            <a:r>
              <a:rPr sz="2200" spc="-30" dirty="0"/>
              <a:t>r</a:t>
            </a:r>
            <a:r>
              <a:rPr sz="2200" spc="-15" dirty="0"/>
              <a:t>e</a:t>
            </a:r>
            <a:r>
              <a:rPr sz="2200" spc="-55" dirty="0">
                <a:latin typeface="Times New Roman"/>
                <a:cs typeface="Times New Roman"/>
              </a:rPr>
              <a:t> </a:t>
            </a:r>
            <a:r>
              <a:rPr sz="2200" spc="-10" dirty="0"/>
              <a:t>cl</a:t>
            </a:r>
            <a:r>
              <a:rPr sz="2200" spc="-20" dirty="0"/>
              <a:t>u</a:t>
            </a:r>
            <a:r>
              <a:rPr sz="2200" spc="-35" dirty="0"/>
              <a:t>s</a:t>
            </a:r>
            <a:r>
              <a:rPr sz="2200" spc="-40" dirty="0"/>
              <a:t>t</a:t>
            </a:r>
            <a:r>
              <a:rPr sz="2200" spc="-15" dirty="0"/>
              <a:t>e</a:t>
            </a:r>
            <a:r>
              <a:rPr sz="2200" spc="-50" dirty="0"/>
              <a:t>r</a:t>
            </a:r>
            <a:r>
              <a:rPr sz="2200" spc="-10" dirty="0"/>
              <a:t>s</a:t>
            </a:r>
            <a:endParaRPr sz="2200">
              <a:latin typeface="Times New Roman"/>
              <a:cs typeface="Times New Roman"/>
            </a:endParaRPr>
          </a:p>
          <a:p>
            <a:pPr marL="355600">
              <a:lnSpc>
                <a:spcPts val="2510"/>
              </a:lnSpc>
            </a:pPr>
            <a:r>
              <a:rPr sz="2200" spc="-40" dirty="0"/>
              <a:t>t</a:t>
            </a:r>
            <a:r>
              <a:rPr sz="2200" spc="-15" dirty="0"/>
              <a:t>o</a:t>
            </a:r>
            <a:r>
              <a:rPr sz="2200" spc="-45" dirty="0">
                <a:latin typeface="Times New Roman"/>
                <a:cs typeface="Times New Roman"/>
              </a:rPr>
              <a:t> </a:t>
            </a:r>
            <a:r>
              <a:rPr sz="2200" spc="-10" dirty="0"/>
              <a:t>the</a:t>
            </a:r>
            <a:r>
              <a:rPr sz="2200" spc="-45" dirty="0">
                <a:latin typeface="Times New Roman"/>
                <a:cs typeface="Times New Roman"/>
              </a:rPr>
              <a:t> </a:t>
            </a:r>
            <a:r>
              <a:rPr sz="2200" spc="-20" dirty="0"/>
              <a:t>n</a:t>
            </a:r>
            <a:r>
              <a:rPr sz="2200" spc="-30" dirty="0"/>
              <a:t>e</a:t>
            </a:r>
            <a:r>
              <a:rPr sz="2200" spc="-10" dirty="0"/>
              <a:t>t</a:t>
            </a:r>
            <a:r>
              <a:rPr sz="2200" spc="-50" dirty="0"/>
              <a:t>w</a:t>
            </a:r>
            <a:r>
              <a:rPr sz="2200" spc="-10" dirty="0"/>
              <a:t>ork</a:t>
            </a:r>
            <a:r>
              <a:rPr sz="2200" spc="-40" dirty="0">
                <a:latin typeface="Times New Roman"/>
                <a:cs typeface="Times New Roman"/>
              </a:rPr>
              <a:t> </a:t>
            </a:r>
            <a:r>
              <a:rPr sz="2200" spc="-10" dirty="0"/>
              <a:t>as</a:t>
            </a:r>
            <a:r>
              <a:rPr sz="2200" spc="-50" dirty="0">
                <a:latin typeface="Times New Roman"/>
                <a:cs typeface="Times New Roman"/>
              </a:rPr>
              <a:t> </a:t>
            </a:r>
            <a:r>
              <a:rPr sz="2200" spc="-20" dirty="0"/>
              <a:t>th</a:t>
            </a:r>
            <a:r>
              <a:rPr sz="2200" spc="-15" dirty="0"/>
              <a:t>e</a:t>
            </a:r>
            <a:r>
              <a:rPr sz="2200" spc="-55" dirty="0">
                <a:latin typeface="Times New Roman"/>
                <a:cs typeface="Times New Roman"/>
              </a:rPr>
              <a:t> </a:t>
            </a:r>
            <a:r>
              <a:rPr sz="2200" spc="-20" dirty="0"/>
              <a:t>nee</a:t>
            </a:r>
            <a:r>
              <a:rPr sz="2200" spc="-15" dirty="0"/>
              <a:t>d</a:t>
            </a:r>
            <a:r>
              <a:rPr sz="2200" spc="-35" dirty="0">
                <a:latin typeface="Times New Roman"/>
                <a:cs typeface="Times New Roman"/>
              </a:rPr>
              <a:t> </a:t>
            </a:r>
            <a:r>
              <a:rPr sz="2200" spc="-10" dirty="0"/>
              <a:t>ari</a:t>
            </a:r>
            <a:r>
              <a:rPr sz="2200" spc="-5" dirty="0"/>
              <a:t>s</a:t>
            </a:r>
            <a:r>
              <a:rPr sz="2200" spc="-10" dirty="0"/>
              <a:t>es</a:t>
            </a:r>
            <a:r>
              <a:rPr sz="2200" spc="-55" dirty="0">
                <a:latin typeface="Times New Roman"/>
                <a:cs typeface="Times New Roman"/>
              </a:rPr>
              <a:t> </a:t>
            </a:r>
            <a:r>
              <a:rPr sz="2200" spc="-20" dirty="0"/>
              <a:t>o</a:t>
            </a:r>
            <a:r>
              <a:rPr sz="2200" spc="-10" dirty="0"/>
              <a:t>r</a:t>
            </a:r>
            <a:r>
              <a:rPr sz="2200" spc="-50" dirty="0">
                <a:latin typeface="Times New Roman"/>
                <a:cs typeface="Times New Roman"/>
              </a:rPr>
              <a:t> </a:t>
            </a:r>
            <a:r>
              <a:rPr sz="2200" spc="-20" dirty="0"/>
              <a:t>CP</a:t>
            </a:r>
            <a:r>
              <a:rPr sz="2200" spc="-15" dirty="0"/>
              <a:t>U</a:t>
            </a:r>
            <a:r>
              <a:rPr sz="2200" spc="-45" dirty="0">
                <a:latin typeface="Times New Roman"/>
                <a:cs typeface="Times New Roman"/>
              </a:rPr>
              <a:t> </a:t>
            </a:r>
            <a:r>
              <a:rPr sz="2200" spc="-40" dirty="0"/>
              <a:t>t</a:t>
            </a:r>
            <a:r>
              <a:rPr sz="2200" spc="-15" dirty="0"/>
              <a:t>o</a:t>
            </a:r>
            <a:r>
              <a:rPr sz="2200" spc="-45" dirty="0">
                <a:latin typeface="Times New Roman"/>
                <a:cs typeface="Times New Roman"/>
              </a:rPr>
              <a:t> </a:t>
            </a:r>
            <a:r>
              <a:rPr sz="2200" spc="-20" dirty="0"/>
              <a:t>SM</a:t>
            </a:r>
            <a:r>
              <a:rPr sz="2200" spc="-254" dirty="0"/>
              <a:t>P</a:t>
            </a:r>
            <a:r>
              <a:rPr sz="2200" spc="-10" dirty="0"/>
              <a:t>.</a:t>
            </a:r>
            <a:endParaRPr sz="2200">
              <a:latin typeface="Times New Roman"/>
              <a:cs typeface="Times New Roman"/>
            </a:endParaRPr>
          </a:p>
          <a:p>
            <a:pPr marL="355600" indent="-342900">
              <a:lnSpc>
                <a:spcPct val="100000"/>
              </a:lnSpc>
              <a:spcBef>
                <a:spcPts val="265"/>
              </a:spcBef>
              <a:buFont typeface="Arial"/>
              <a:buChar char="•"/>
              <a:tabLst>
                <a:tab pos="356235" algn="l"/>
              </a:tabLst>
            </a:pPr>
            <a:r>
              <a:rPr sz="2200" spc="-20" dirty="0"/>
              <a:t>H</a:t>
            </a:r>
            <a:r>
              <a:rPr sz="2200" spc="-10" dirty="0"/>
              <a:t>igh</a:t>
            </a:r>
            <a:r>
              <a:rPr sz="2200" spc="-60" dirty="0">
                <a:latin typeface="Times New Roman"/>
                <a:cs typeface="Times New Roman"/>
              </a:rPr>
              <a:t> </a:t>
            </a:r>
            <a:r>
              <a:rPr sz="2200" spc="-15" dirty="0"/>
              <a:t>per</a:t>
            </a:r>
            <a:r>
              <a:rPr sz="2200" spc="-55" dirty="0"/>
              <a:t>f</a:t>
            </a:r>
            <a:r>
              <a:rPr sz="2200" spc="-15" dirty="0"/>
              <a:t>ormance:</a:t>
            </a:r>
            <a:r>
              <a:rPr sz="2200" spc="-45" dirty="0">
                <a:latin typeface="Times New Roman"/>
                <a:cs typeface="Times New Roman"/>
              </a:rPr>
              <a:t> </a:t>
            </a:r>
            <a:r>
              <a:rPr sz="2200" spc="-15" dirty="0"/>
              <a:t>(runni</a:t>
            </a:r>
            <a:r>
              <a:rPr sz="2200" spc="-20" dirty="0"/>
              <a:t>n</a:t>
            </a:r>
            <a:r>
              <a:rPr sz="2200" spc="-15" dirty="0"/>
              <a:t>g</a:t>
            </a:r>
            <a:r>
              <a:rPr sz="2200" spc="-60" dirty="0">
                <a:latin typeface="Times New Roman"/>
                <a:cs typeface="Times New Roman"/>
              </a:rPr>
              <a:t> </a:t>
            </a:r>
            <a:r>
              <a:rPr sz="2200" spc="-10" dirty="0"/>
              <a:t>cl</a:t>
            </a:r>
            <a:r>
              <a:rPr sz="2200" spc="-25" dirty="0"/>
              <a:t>u</a:t>
            </a:r>
            <a:r>
              <a:rPr sz="2200" spc="-30" dirty="0"/>
              <a:t>s</a:t>
            </a:r>
            <a:r>
              <a:rPr sz="2200" spc="-40" dirty="0"/>
              <a:t>t</a:t>
            </a:r>
            <a:r>
              <a:rPr sz="2200" spc="-10" dirty="0"/>
              <a:t>er</a:t>
            </a:r>
            <a:r>
              <a:rPr sz="2200" spc="-55" dirty="0">
                <a:latin typeface="Times New Roman"/>
                <a:cs typeface="Times New Roman"/>
              </a:rPr>
              <a:t> </a:t>
            </a:r>
            <a:r>
              <a:rPr sz="2200" spc="-15" dirty="0"/>
              <a:t>e</a:t>
            </a:r>
            <a:r>
              <a:rPr sz="2200" spc="-25" dirty="0"/>
              <a:t>n</a:t>
            </a:r>
            <a:r>
              <a:rPr sz="2200" spc="-10" dirty="0"/>
              <a:t>abled</a:t>
            </a:r>
            <a:r>
              <a:rPr sz="2200" spc="-55" dirty="0">
                <a:latin typeface="Times New Roman"/>
                <a:cs typeface="Times New Roman"/>
              </a:rPr>
              <a:t> </a:t>
            </a:r>
            <a:r>
              <a:rPr sz="2200" spc="-20" dirty="0"/>
              <a:t>p</a:t>
            </a:r>
            <a:r>
              <a:rPr sz="2200" spc="-45" dirty="0"/>
              <a:t>r</a:t>
            </a:r>
            <a:r>
              <a:rPr sz="2200" spc="-15" dirty="0"/>
              <a:t>og</a:t>
            </a:r>
            <a:r>
              <a:rPr sz="2200" spc="-60" dirty="0"/>
              <a:t>r</a:t>
            </a:r>
            <a:r>
              <a:rPr sz="2200" spc="-15" dirty="0"/>
              <a:t>ams)</a:t>
            </a:r>
            <a:endParaRPr sz="2200">
              <a:latin typeface="Times New Roman"/>
              <a:cs typeface="Times New Roman"/>
            </a:endParaRPr>
          </a:p>
        </p:txBody>
      </p:sp>
      <p:sp>
        <p:nvSpPr>
          <p:cNvPr id="5" name="object 5"/>
          <p:cNvSpPr txBox="1"/>
          <p:nvPr/>
        </p:nvSpPr>
        <p:spPr>
          <a:xfrm>
            <a:off x="8427218" y="4830261"/>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20</a:t>
            </a:r>
            <a:endParaRPr sz="12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6471" y="2246119"/>
            <a:ext cx="4384675" cy="635000"/>
          </a:xfrm>
          <a:prstGeom prst="rect">
            <a:avLst/>
          </a:prstGeom>
        </p:spPr>
        <p:txBody>
          <a:bodyPr vert="horz" wrap="square" lIns="0" tIns="0" rIns="0" bIns="0" rtlCol="0">
            <a:spAutoFit/>
          </a:bodyPr>
          <a:lstStyle/>
          <a:p>
            <a:pPr marL="12700">
              <a:lnSpc>
                <a:spcPct val="100000"/>
              </a:lnSpc>
            </a:pPr>
            <a:r>
              <a:rPr sz="4800" dirty="0">
                <a:latin typeface="Calibri"/>
                <a:cs typeface="Calibri"/>
              </a:rPr>
              <a:t>Utili</a:t>
            </a:r>
            <a:r>
              <a:rPr sz="4800" spc="-20" dirty="0">
                <a:latin typeface="Calibri"/>
                <a:cs typeface="Calibri"/>
              </a:rPr>
              <a:t>ty</a:t>
            </a:r>
            <a:r>
              <a:rPr sz="4800" spc="-114" dirty="0">
                <a:latin typeface="Times New Roman"/>
                <a:cs typeface="Times New Roman"/>
              </a:rPr>
              <a:t> </a:t>
            </a:r>
            <a:r>
              <a:rPr sz="4800" spc="-5" dirty="0">
                <a:latin typeface="Calibri"/>
                <a:cs typeface="Calibri"/>
              </a:rPr>
              <a:t>Comput</a:t>
            </a:r>
            <a:r>
              <a:rPr sz="4800" dirty="0">
                <a:latin typeface="Calibri"/>
                <a:cs typeface="Calibri"/>
              </a:rPr>
              <a:t>i</a:t>
            </a:r>
            <a:r>
              <a:rPr sz="4800" spc="-5" dirty="0">
                <a:latin typeface="Calibri"/>
                <a:cs typeface="Calibri"/>
              </a:rPr>
              <a:t>ng</a:t>
            </a:r>
            <a:endParaRPr sz="48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659" rIns="0" bIns="0" rtlCol="0">
            <a:spAutoFit/>
          </a:bodyPr>
          <a:lstStyle/>
          <a:p>
            <a:pPr marL="1901825">
              <a:lnSpc>
                <a:spcPct val="100000"/>
              </a:lnSpc>
            </a:pPr>
            <a:r>
              <a:rPr sz="4000" b="0" spc="-25" dirty="0">
                <a:solidFill>
                  <a:srgbClr val="938953"/>
                </a:solidFill>
                <a:latin typeface="Calibri"/>
                <a:cs typeface="Calibri"/>
              </a:rPr>
              <a:t>“</a:t>
            </a:r>
            <a:r>
              <a:rPr sz="4000" b="0" spc="-15" dirty="0">
                <a:solidFill>
                  <a:srgbClr val="938953"/>
                </a:solidFill>
                <a:latin typeface="Calibri"/>
                <a:cs typeface="Calibri"/>
              </a:rPr>
              <a:t>Util</a:t>
            </a:r>
            <a:r>
              <a:rPr sz="4000" b="0" spc="-25" dirty="0">
                <a:solidFill>
                  <a:srgbClr val="938953"/>
                </a:solidFill>
                <a:latin typeface="Calibri"/>
                <a:cs typeface="Calibri"/>
              </a:rPr>
              <a:t>i</a:t>
            </a:r>
            <a:r>
              <a:rPr sz="4000" b="0" spc="-15" dirty="0">
                <a:solidFill>
                  <a:srgbClr val="938953"/>
                </a:solidFill>
                <a:latin typeface="Calibri"/>
                <a:cs typeface="Calibri"/>
              </a:rPr>
              <a:t>t</a:t>
            </a:r>
            <a:r>
              <a:rPr sz="4000" b="0" spc="100" dirty="0">
                <a:solidFill>
                  <a:srgbClr val="938953"/>
                </a:solidFill>
                <a:latin typeface="Calibri"/>
                <a:cs typeface="Calibri"/>
              </a:rPr>
              <a:t>y</a:t>
            </a:r>
            <a:r>
              <a:rPr sz="4000" b="0" spc="-20" dirty="0">
                <a:solidFill>
                  <a:srgbClr val="938953"/>
                </a:solidFill>
                <a:latin typeface="Calibri"/>
                <a:cs typeface="Calibri"/>
              </a:rPr>
              <a:t>”</a:t>
            </a:r>
            <a:r>
              <a:rPr sz="4000" b="0" spc="-5" dirty="0">
                <a:solidFill>
                  <a:srgbClr val="938953"/>
                </a:solidFill>
                <a:latin typeface="Calibri"/>
                <a:cs typeface="Calibri"/>
              </a:rPr>
              <a:t> </a:t>
            </a:r>
            <a:r>
              <a:rPr sz="4000" b="0" spc="-25" dirty="0">
                <a:solidFill>
                  <a:srgbClr val="938953"/>
                </a:solidFill>
                <a:latin typeface="Calibri"/>
                <a:cs typeface="Calibri"/>
              </a:rPr>
              <a:t>Comp</a:t>
            </a:r>
            <a:r>
              <a:rPr sz="4000" b="0" spc="-20" dirty="0">
                <a:solidFill>
                  <a:srgbClr val="938953"/>
                </a:solidFill>
                <a:latin typeface="Calibri"/>
                <a:cs typeface="Calibri"/>
              </a:rPr>
              <a:t>uting</a:t>
            </a:r>
            <a:r>
              <a:rPr sz="4000" b="0" spc="-5" dirty="0">
                <a:solidFill>
                  <a:srgbClr val="938953"/>
                </a:solidFill>
                <a:latin typeface="Calibri"/>
                <a:cs typeface="Calibri"/>
              </a:rPr>
              <a:t> </a:t>
            </a:r>
            <a:r>
              <a:rPr sz="4000" b="0" spc="-20" dirty="0">
                <a:solidFill>
                  <a:srgbClr val="938953"/>
                </a:solidFill>
                <a:latin typeface="Calibri"/>
                <a:cs typeface="Calibri"/>
              </a:rPr>
              <a:t>?</a:t>
            </a:r>
            <a:endParaRPr sz="4000">
              <a:latin typeface="Calibri"/>
              <a:cs typeface="Calibri"/>
            </a:endParaRPr>
          </a:p>
        </p:txBody>
      </p:sp>
      <p:sp>
        <p:nvSpPr>
          <p:cNvPr id="3" name="object 3"/>
          <p:cNvSpPr txBox="1"/>
          <p:nvPr/>
        </p:nvSpPr>
        <p:spPr>
          <a:xfrm>
            <a:off x="612135" y="1133500"/>
            <a:ext cx="7997825" cy="3119120"/>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1700" dirty="0">
                <a:latin typeface="Calibri"/>
                <a:cs typeface="Calibri"/>
              </a:rPr>
              <a:t>Ut</a:t>
            </a:r>
            <a:r>
              <a:rPr sz="1700" spc="5" dirty="0">
                <a:latin typeface="Calibri"/>
                <a:cs typeface="Calibri"/>
              </a:rPr>
              <a:t>i</a:t>
            </a:r>
            <a:r>
              <a:rPr sz="1700" dirty="0">
                <a:latin typeface="Calibri"/>
                <a:cs typeface="Calibri"/>
              </a:rPr>
              <a:t>l</a:t>
            </a:r>
            <a:r>
              <a:rPr sz="1700" spc="5" dirty="0">
                <a:latin typeface="Calibri"/>
                <a:cs typeface="Calibri"/>
              </a:rPr>
              <a:t>i</a:t>
            </a:r>
            <a:r>
              <a:rPr sz="1700" dirty="0">
                <a:latin typeface="Calibri"/>
                <a:cs typeface="Calibri"/>
              </a:rPr>
              <a:t>ty</a:t>
            </a:r>
            <a:r>
              <a:rPr sz="1700" spc="-65" dirty="0">
                <a:latin typeface="Times New Roman"/>
                <a:cs typeface="Times New Roman"/>
              </a:rPr>
              <a:t> </a:t>
            </a:r>
            <a:r>
              <a:rPr sz="1700" spc="-5" dirty="0">
                <a:latin typeface="Calibri"/>
                <a:cs typeface="Calibri"/>
              </a:rPr>
              <a:t>C</a:t>
            </a:r>
            <a:r>
              <a:rPr sz="1700" dirty="0">
                <a:latin typeface="Calibri"/>
                <a:cs typeface="Calibri"/>
              </a:rPr>
              <a:t>o</a:t>
            </a:r>
            <a:r>
              <a:rPr sz="1700" spc="-5" dirty="0">
                <a:latin typeface="Calibri"/>
                <a:cs typeface="Calibri"/>
              </a:rPr>
              <a:t>m</a:t>
            </a:r>
            <a:r>
              <a:rPr sz="1700" dirty="0">
                <a:latin typeface="Calibri"/>
                <a:cs typeface="Calibri"/>
              </a:rPr>
              <a:t>puti</a:t>
            </a:r>
            <a:r>
              <a:rPr sz="1700" spc="5" dirty="0">
                <a:latin typeface="Calibri"/>
                <a:cs typeface="Calibri"/>
              </a:rPr>
              <a:t>n</a:t>
            </a:r>
            <a:r>
              <a:rPr sz="1700" dirty="0">
                <a:latin typeface="Calibri"/>
                <a:cs typeface="Calibri"/>
              </a:rPr>
              <a:t>g</a:t>
            </a:r>
            <a:r>
              <a:rPr sz="1700" spc="-70" dirty="0">
                <a:latin typeface="Times New Roman"/>
                <a:cs typeface="Times New Roman"/>
              </a:rPr>
              <a:t> </a:t>
            </a:r>
            <a:r>
              <a:rPr sz="1700" spc="5" dirty="0">
                <a:latin typeface="Calibri"/>
                <a:cs typeface="Calibri"/>
              </a:rPr>
              <a:t>i</a:t>
            </a:r>
            <a:r>
              <a:rPr sz="1700" dirty="0">
                <a:latin typeface="Calibri"/>
                <a:cs typeface="Calibri"/>
              </a:rPr>
              <a:t>s</a:t>
            </a:r>
            <a:r>
              <a:rPr sz="1700" spc="-45" dirty="0">
                <a:latin typeface="Times New Roman"/>
                <a:cs typeface="Times New Roman"/>
              </a:rPr>
              <a:t> </a:t>
            </a:r>
            <a:r>
              <a:rPr sz="1700" dirty="0">
                <a:latin typeface="Calibri"/>
                <a:cs typeface="Calibri"/>
              </a:rPr>
              <a:t>pu</a:t>
            </a:r>
            <a:r>
              <a:rPr sz="1700" spc="-20" dirty="0">
                <a:latin typeface="Calibri"/>
                <a:cs typeface="Calibri"/>
              </a:rPr>
              <a:t>r</a:t>
            </a:r>
            <a:r>
              <a:rPr sz="1700" spc="-10" dirty="0">
                <a:latin typeface="Calibri"/>
                <a:cs typeface="Calibri"/>
              </a:rPr>
              <a:t>e</a:t>
            </a:r>
            <a:r>
              <a:rPr sz="1700" dirty="0">
                <a:latin typeface="Calibri"/>
                <a:cs typeface="Calibri"/>
              </a:rPr>
              <a:t>ly</a:t>
            </a:r>
            <a:r>
              <a:rPr sz="1700" spc="-65" dirty="0">
                <a:latin typeface="Times New Roman"/>
                <a:cs typeface="Times New Roman"/>
              </a:rPr>
              <a:t> </a:t>
            </a:r>
            <a:r>
              <a:rPr sz="1700" dirty="0">
                <a:latin typeface="Calibri"/>
                <a:cs typeface="Calibri"/>
              </a:rPr>
              <a:t>a</a:t>
            </a:r>
            <a:r>
              <a:rPr sz="1700" spc="-45" dirty="0">
                <a:latin typeface="Times New Roman"/>
                <a:cs typeface="Times New Roman"/>
              </a:rPr>
              <a:t> </a:t>
            </a:r>
            <a:r>
              <a:rPr sz="1700" spc="-15" dirty="0">
                <a:latin typeface="Calibri"/>
                <a:cs typeface="Calibri"/>
              </a:rPr>
              <a:t>c</a:t>
            </a:r>
            <a:r>
              <a:rPr sz="1700" spc="-5" dirty="0">
                <a:latin typeface="Calibri"/>
                <a:cs typeface="Calibri"/>
              </a:rPr>
              <a:t>o</a:t>
            </a:r>
            <a:r>
              <a:rPr sz="1700" dirty="0">
                <a:latin typeface="Calibri"/>
                <a:cs typeface="Calibri"/>
              </a:rPr>
              <a:t>ncept</a:t>
            </a:r>
            <a:r>
              <a:rPr sz="1700" spc="-50" dirty="0">
                <a:latin typeface="Times New Roman"/>
                <a:cs typeface="Times New Roman"/>
              </a:rPr>
              <a:t> </a:t>
            </a:r>
            <a:r>
              <a:rPr sz="1700" dirty="0">
                <a:latin typeface="Calibri"/>
                <a:cs typeface="Calibri"/>
              </a:rPr>
              <a:t>which</a:t>
            </a:r>
            <a:r>
              <a:rPr sz="1700" spc="-40" dirty="0">
                <a:latin typeface="Times New Roman"/>
                <a:cs typeface="Times New Roman"/>
              </a:rPr>
              <a:t> </a:t>
            </a:r>
            <a:r>
              <a:rPr sz="1700" dirty="0">
                <a:latin typeface="Calibri"/>
                <a:cs typeface="Calibri"/>
              </a:rPr>
              <a:t>clo</a:t>
            </a:r>
            <a:r>
              <a:rPr sz="1700" spc="-10" dirty="0">
                <a:latin typeface="Calibri"/>
                <a:cs typeface="Calibri"/>
              </a:rPr>
              <a:t>u</a:t>
            </a:r>
            <a:r>
              <a:rPr sz="1700" dirty="0">
                <a:latin typeface="Calibri"/>
                <a:cs typeface="Calibri"/>
              </a:rPr>
              <a:t>d</a:t>
            </a:r>
            <a:r>
              <a:rPr sz="1700" spc="-50" dirty="0">
                <a:latin typeface="Times New Roman"/>
                <a:cs typeface="Times New Roman"/>
              </a:rPr>
              <a:t> </a:t>
            </a:r>
            <a:r>
              <a:rPr sz="1700" spc="-15" dirty="0">
                <a:latin typeface="Calibri"/>
                <a:cs typeface="Calibri"/>
              </a:rPr>
              <a:t>c</a:t>
            </a:r>
            <a:r>
              <a:rPr sz="1700" spc="-5" dirty="0">
                <a:latin typeface="Calibri"/>
                <a:cs typeface="Calibri"/>
              </a:rPr>
              <a:t>omputi</a:t>
            </a:r>
            <a:r>
              <a:rPr sz="1700" spc="-10" dirty="0">
                <a:latin typeface="Calibri"/>
                <a:cs typeface="Calibri"/>
              </a:rPr>
              <a:t>n</a:t>
            </a:r>
            <a:r>
              <a:rPr sz="1700" dirty="0">
                <a:latin typeface="Calibri"/>
                <a:cs typeface="Calibri"/>
              </a:rPr>
              <a:t>g</a:t>
            </a:r>
            <a:r>
              <a:rPr sz="1700" spc="-75" dirty="0">
                <a:latin typeface="Times New Roman"/>
                <a:cs typeface="Times New Roman"/>
              </a:rPr>
              <a:t> </a:t>
            </a:r>
            <a:r>
              <a:rPr sz="1700" dirty="0">
                <a:latin typeface="Calibri"/>
                <a:cs typeface="Calibri"/>
              </a:rPr>
              <a:t>p</a:t>
            </a:r>
            <a:r>
              <a:rPr sz="1700" spc="-30" dirty="0">
                <a:latin typeface="Calibri"/>
                <a:cs typeface="Calibri"/>
              </a:rPr>
              <a:t>r</a:t>
            </a:r>
            <a:r>
              <a:rPr sz="1700" dirty="0">
                <a:latin typeface="Calibri"/>
                <a:cs typeface="Calibri"/>
              </a:rPr>
              <a:t>act</a:t>
            </a:r>
            <a:r>
              <a:rPr sz="1700" spc="5" dirty="0">
                <a:latin typeface="Calibri"/>
                <a:cs typeface="Calibri"/>
              </a:rPr>
              <a:t>i</a:t>
            </a:r>
            <a:r>
              <a:rPr sz="1700" spc="-15" dirty="0">
                <a:latin typeface="Calibri"/>
                <a:cs typeface="Calibri"/>
              </a:rPr>
              <a:t>c</a:t>
            </a:r>
            <a:r>
              <a:rPr sz="1700" dirty="0">
                <a:latin typeface="Calibri"/>
                <a:cs typeface="Calibri"/>
              </a:rPr>
              <a:t>ally</a:t>
            </a:r>
            <a:r>
              <a:rPr sz="1700" spc="-70" dirty="0">
                <a:latin typeface="Times New Roman"/>
                <a:cs typeface="Times New Roman"/>
              </a:rPr>
              <a:t> </a:t>
            </a:r>
            <a:r>
              <a:rPr sz="1700" dirty="0">
                <a:latin typeface="Calibri"/>
                <a:cs typeface="Calibri"/>
              </a:rPr>
              <a:t>imp</a:t>
            </a:r>
            <a:r>
              <a:rPr sz="1700" spc="5" dirty="0">
                <a:latin typeface="Calibri"/>
                <a:cs typeface="Calibri"/>
              </a:rPr>
              <a:t>l</a:t>
            </a:r>
            <a:r>
              <a:rPr sz="1700" dirty="0">
                <a:latin typeface="Calibri"/>
                <a:cs typeface="Calibri"/>
              </a:rPr>
              <a:t>eme</a:t>
            </a:r>
            <a:r>
              <a:rPr sz="1700" spc="-10" dirty="0">
                <a:latin typeface="Calibri"/>
                <a:cs typeface="Calibri"/>
              </a:rPr>
              <a:t>n</a:t>
            </a:r>
            <a:r>
              <a:rPr sz="1700" dirty="0">
                <a:latin typeface="Calibri"/>
                <a:cs typeface="Calibri"/>
              </a:rPr>
              <a:t>t</a:t>
            </a:r>
            <a:r>
              <a:rPr sz="1700" spc="-5" dirty="0">
                <a:latin typeface="Calibri"/>
                <a:cs typeface="Calibri"/>
              </a:rPr>
              <a:t>s</a:t>
            </a:r>
            <a:r>
              <a:rPr sz="1700" dirty="0">
                <a:latin typeface="Calibri"/>
                <a:cs typeface="Calibri"/>
              </a:rPr>
              <a:t>.</a:t>
            </a:r>
            <a:endParaRPr sz="1700">
              <a:latin typeface="Calibri"/>
              <a:cs typeface="Calibri"/>
            </a:endParaRPr>
          </a:p>
          <a:p>
            <a:pPr>
              <a:lnSpc>
                <a:spcPct val="100000"/>
              </a:lnSpc>
              <a:spcBef>
                <a:spcPts val="7"/>
              </a:spcBef>
              <a:buFont typeface="Arial"/>
              <a:buChar char="•"/>
            </a:pPr>
            <a:endParaRPr sz="2300">
              <a:latin typeface="Times New Roman"/>
              <a:cs typeface="Times New Roman"/>
            </a:endParaRPr>
          </a:p>
          <a:p>
            <a:pPr marL="355600" marR="5715" indent="-342900" algn="just">
              <a:lnSpc>
                <a:spcPct val="90000"/>
              </a:lnSpc>
              <a:buFont typeface="Arial"/>
              <a:buChar char="•"/>
              <a:tabLst>
                <a:tab pos="356235" algn="l"/>
              </a:tabLst>
            </a:pPr>
            <a:r>
              <a:rPr sz="1700" dirty="0">
                <a:latin typeface="Calibri"/>
                <a:cs typeface="Calibri"/>
              </a:rPr>
              <a:t>Uti</a:t>
            </a:r>
            <a:r>
              <a:rPr sz="1700" spc="-15" dirty="0">
                <a:latin typeface="Calibri"/>
                <a:cs typeface="Calibri"/>
              </a:rPr>
              <a:t>l</a:t>
            </a:r>
            <a:r>
              <a:rPr sz="1700" dirty="0">
                <a:latin typeface="Calibri"/>
                <a:cs typeface="Calibri"/>
              </a:rPr>
              <a:t>i</a:t>
            </a:r>
            <a:r>
              <a:rPr sz="1700" spc="5" dirty="0">
                <a:latin typeface="Calibri"/>
                <a:cs typeface="Calibri"/>
              </a:rPr>
              <a:t>t</a:t>
            </a:r>
            <a:r>
              <a:rPr sz="1700" dirty="0">
                <a:latin typeface="Calibri"/>
                <a:cs typeface="Calibri"/>
              </a:rPr>
              <a:t>y</a:t>
            </a:r>
            <a:r>
              <a:rPr sz="1700" spc="204"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spc="-10" dirty="0">
                <a:latin typeface="Calibri"/>
                <a:cs typeface="Calibri"/>
              </a:rPr>
              <a:t>ti</a:t>
            </a:r>
            <a:r>
              <a:rPr sz="1700" dirty="0">
                <a:latin typeface="Calibri"/>
                <a:cs typeface="Calibri"/>
              </a:rPr>
              <a:t>ng</a:t>
            </a:r>
            <a:r>
              <a:rPr sz="1700" spc="204" dirty="0">
                <a:latin typeface="Times New Roman"/>
                <a:cs typeface="Times New Roman"/>
              </a:rPr>
              <a:t> </a:t>
            </a:r>
            <a:r>
              <a:rPr sz="1700" spc="5" dirty="0">
                <a:latin typeface="Calibri"/>
                <a:cs typeface="Calibri"/>
              </a:rPr>
              <a:t>i</a:t>
            </a:r>
            <a:r>
              <a:rPr sz="1700" dirty="0">
                <a:latin typeface="Calibri"/>
                <a:cs typeface="Calibri"/>
              </a:rPr>
              <a:t>s</a:t>
            </a:r>
            <a:r>
              <a:rPr sz="1700" dirty="0">
                <a:latin typeface="Times New Roman"/>
                <a:cs typeface="Times New Roman"/>
              </a:rPr>
              <a:t> </a:t>
            </a:r>
            <a:r>
              <a:rPr sz="1700" spc="-210" dirty="0">
                <a:latin typeface="Times New Roman"/>
                <a:cs typeface="Times New Roman"/>
              </a:rPr>
              <a:t> </a:t>
            </a:r>
            <a:r>
              <a:rPr sz="1700" dirty="0">
                <a:latin typeface="Calibri"/>
                <a:cs typeface="Calibri"/>
              </a:rPr>
              <a:t>a</a:t>
            </a:r>
            <a:r>
              <a:rPr sz="1700" spc="210" dirty="0">
                <a:latin typeface="Times New Roman"/>
                <a:cs typeface="Times New Roman"/>
              </a:rPr>
              <a:t> </a:t>
            </a:r>
            <a:r>
              <a:rPr sz="1700" dirty="0">
                <a:latin typeface="Calibri"/>
                <a:cs typeface="Calibri"/>
              </a:rPr>
              <a:t>se</a:t>
            </a:r>
            <a:r>
              <a:rPr sz="1700" spc="5" dirty="0">
                <a:latin typeface="Calibri"/>
                <a:cs typeface="Calibri"/>
              </a:rPr>
              <a:t>r</a:t>
            </a:r>
            <a:r>
              <a:rPr sz="1700" spc="-15" dirty="0">
                <a:latin typeface="Calibri"/>
                <a:cs typeface="Calibri"/>
              </a:rPr>
              <a:t>v</a:t>
            </a:r>
            <a:r>
              <a:rPr sz="1700" dirty="0">
                <a:latin typeface="Calibri"/>
                <a:cs typeface="Calibri"/>
              </a:rPr>
              <a:t>ice</a:t>
            </a:r>
            <a:r>
              <a:rPr sz="1700" dirty="0">
                <a:latin typeface="Times New Roman"/>
                <a:cs typeface="Times New Roman"/>
              </a:rPr>
              <a:t> </a:t>
            </a:r>
            <a:r>
              <a:rPr sz="1700" spc="-204" dirty="0">
                <a:latin typeface="Times New Roman"/>
                <a:cs typeface="Times New Roman"/>
              </a:rPr>
              <a:t> </a:t>
            </a:r>
            <a:r>
              <a:rPr sz="1700" spc="-10" dirty="0">
                <a:latin typeface="Calibri"/>
                <a:cs typeface="Calibri"/>
              </a:rPr>
              <a:t>p</a:t>
            </a:r>
            <a:r>
              <a:rPr sz="1700" spc="-20" dirty="0">
                <a:latin typeface="Calibri"/>
                <a:cs typeface="Calibri"/>
              </a:rPr>
              <a:t>r</a:t>
            </a:r>
            <a:r>
              <a:rPr sz="1700" spc="-25" dirty="0">
                <a:latin typeface="Calibri"/>
                <a:cs typeface="Calibri"/>
              </a:rPr>
              <a:t>o</a:t>
            </a:r>
            <a:r>
              <a:rPr sz="1700" dirty="0">
                <a:latin typeface="Calibri"/>
                <a:cs typeface="Calibri"/>
              </a:rPr>
              <a:t>v</a:t>
            </a:r>
            <a:r>
              <a:rPr sz="1700" spc="-10" dirty="0">
                <a:latin typeface="Calibri"/>
                <a:cs typeface="Calibri"/>
              </a:rPr>
              <a:t>is</a:t>
            </a:r>
            <a:r>
              <a:rPr sz="1700" dirty="0">
                <a:latin typeface="Calibri"/>
                <a:cs typeface="Calibri"/>
              </a:rPr>
              <a:t>i</a:t>
            </a:r>
            <a:r>
              <a:rPr sz="1700" spc="-10" dirty="0">
                <a:latin typeface="Calibri"/>
                <a:cs typeface="Calibri"/>
              </a:rPr>
              <a:t>o</a:t>
            </a:r>
            <a:r>
              <a:rPr sz="1700" dirty="0">
                <a:latin typeface="Calibri"/>
                <a:cs typeface="Calibri"/>
              </a:rPr>
              <a:t>n</a:t>
            </a:r>
            <a:r>
              <a:rPr sz="1700" spc="-10" dirty="0">
                <a:latin typeface="Calibri"/>
                <a:cs typeface="Calibri"/>
              </a:rPr>
              <a:t>in</a:t>
            </a:r>
            <a:r>
              <a:rPr sz="1700" dirty="0">
                <a:latin typeface="Calibri"/>
                <a:cs typeface="Calibri"/>
              </a:rPr>
              <a:t>g</a:t>
            </a:r>
            <a:r>
              <a:rPr sz="1700" dirty="0">
                <a:latin typeface="Times New Roman"/>
                <a:cs typeface="Times New Roman"/>
              </a:rPr>
              <a:t> </a:t>
            </a:r>
            <a:r>
              <a:rPr sz="1700" spc="-210" dirty="0">
                <a:latin typeface="Times New Roman"/>
                <a:cs typeface="Times New Roman"/>
              </a:rPr>
              <a:t> </a:t>
            </a:r>
            <a:r>
              <a:rPr sz="1700" spc="-5" dirty="0">
                <a:latin typeface="Calibri"/>
                <a:cs typeface="Calibri"/>
              </a:rPr>
              <a:t>mo</a:t>
            </a:r>
            <a:r>
              <a:rPr sz="1700" dirty="0">
                <a:latin typeface="Calibri"/>
                <a:cs typeface="Calibri"/>
              </a:rPr>
              <a:t>del</a:t>
            </a:r>
            <a:r>
              <a:rPr sz="1700" dirty="0">
                <a:latin typeface="Times New Roman"/>
                <a:cs typeface="Times New Roman"/>
              </a:rPr>
              <a:t> </a:t>
            </a:r>
            <a:r>
              <a:rPr sz="1700" spc="-204" dirty="0">
                <a:latin typeface="Times New Roman"/>
                <a:cs typeface="Times New Roman"/>
              </a:rPr>
              <a:t> </a:t>
            </a:r>
            <a:r>
              <a:rPr sz="1700" spc="-10" dirty="0">
                <a:latin typeface="Calibri"/>
                <a:cs typeface="Calibri"/>
              </a:rPr>
              <a:t>i</a:t>
            </a:r>
            <a:r>
              <a:rPr sz="1700" dirty="0">
                <a:latin typeface="Calibri"/>
                <a:cs typeface="Calibri"/>
              </a:rPr>
              <a:t>n</a:t>
            </a:r>
            <a:r>
              <a:rPr sz="1700" dirty="0">
                <a:latin typeface="Times New Roman"/>
                <a:cs typeface="Times New Roman"/>
              </a:rPr>
              <a:t> </a:t>
            </a:r>
            <a:r>
              <a:rPr sz="1700" spc="-210" dirty="0">
                <a:latin typeface="Times New Roman"/>
                <a:cs typeface="Times New Roman"/>
              </a:rPr>
              <a:t> </a:t>
            </a:r>
            <a:r>
              <a:rPr sz="1700" spc="-10" dirty="0">
                <a:latin typeface="Calibri"/>
                <a:cs typeface="Calibri"/>
              </a:rPr>
              <a:t>wh</a:t>
            </a:r>
            <a:r>
              <a:rPr sz="1700" dirty="0">
                <a:latin typeface="Calibri"/>
                <a:cs typeface="Calibri"/>
              </a:rPr>
              <a:t>i</a:t>
            </a:r>
            <a:r>
              <a:rPr sz="1700" spc="-10" dirty="0">
                <a:latin typeface="Calibri"/>
                <a:cs typeface="Calibri"/>
              </a:rPr>
              <a:t>c</a:t>
            </a:r>
            <a:r>
              <a:rPr sz="1700" dirty="0">
                <a:latin typeface="Calibri"/>
                <a:cs typeface="Calibri"/>
              </a:rPr>
              <a:t>h</a:t>
            </a:r>
            <a:r>
              <a:rPr sz="1700" dirty="0">
                <a:latin typeface="Times New Roman"/>
                <a:cs typeface="Times New Roman"/>
              </a:rPr>
              <a:t> </a:t>
            </a:r>
            <a:r>
              <a:rPr sz="1700" spc="-210" dirty="0">
                <a:latin typeface="Times New Roman"/>
                <a:cs typeface="Times New Roman"/>
              </a:rPr>
              <a:t> </a:t>
            </a:r>
            <a:r>
              <a:rPr sz="1700" dirty="0">
                <a:latin typeface="Calibri"/>
                <a:cs typeface="Calibri"/>
              </a:rPr>
              <a:t>a</a:t>
            </a:r>
            <a:r>
              <a:rPr sz="1700" spc="210" dirty="0">
                <a:latin typeface="Times New Roman"/>
                <a:cs typeface="Times New Roman"/>
              </a:rPr>
              <a:t> </a:t>
            </a:r>
            <a:r>
              <a:rPr sz="1700" dirty="0">
                <a:latin typeface="Calibri"/>
                <a:cs typeface="Calibri"/>
              </a:rPr>
              <a:t>se</a:t>
            </a:r>
            <a:r>
              <a:rPr sz="1700" spc="5" dirty="0">
                <a:latin typeface="Calibri"/>
                <a:cs typeface="Calibri"/>
              </a:rPr>
              <a:t>r</a:t>
            </a:r>
            <a:r>
              <a:rPr sz="1700" dirty="0">
                <a:latin typeface="Calibri"/>
                <a:cs typeface="Calibri"/>
              </a:rPr>
              <a:t>vi</a:t>
            </a:r>
            <a:r>
              <a:rPr sz="1700" spc="-10" dirty="0">
                <a:latin typeface="Calibri"/>
                <a:cs typeface="Calibri"/>
              </a:rPr>
              <a:t>c</a:t>
            </a:r>
            <a:r>
              <a:rPr sz="1700" dirty="0">
                <a:latin typeface="Calibri"/>
                <a:cs typeface="Calibri"/>
              </a:rPr>
              <a:t>e</a:t>
            </a:r>
            <a:r>
              <a:rPr sz="1700" dirty="0">
                <a:latin typeface="Times New Roman"/>
                <a:cs typeface="Times New Roman"/>
              </a:rPr>
              <a:t> </a:t>
            </a:r>
            <a:r>
              <a:rPr sz="1700" spc="-210" dirty="0">
                <a:latin typeface="Times New Roman"/>
                <a:cs typeface="Times New Roman"/>
              </a:rPr>
              <a:t> </a:t>
            </a:r>
            <a:r>
              <a:rPr sz="1700" spc="-10" dirty="0">
                <a:latin typeface="Calibri"/>
                <a:cs typeface="Calibri"/>
              </a:rPr>
              <a:t>p</a:t>
            </a:r>
            <a:r>
              <a:rPr sz="1700" spc="-20" dirty="0">
                <a:latin typeface="Calibri"/>
                <a:cs typeface="Calibri"/>
              </a:rPr>
              <a:t>r</a:t>
            </a:r>
            <a:r>
              <a:rPr sz="1700" spc="-15" dirty="0">
                <a:latin typeface="Calibri"/>
                <a:cs typeface="Calibri"/>
              </a:rPr>
              <a:t>ov</a:t>
            </a:r>
            <a:r>
              <a:rPr sz="1700" spc="-10" dirty="0">
                <a:latin typeface="Calibri"/>
                <a:cs typeface="Calibri"/>
              </a:rPr>
              <a:t>i</a:t>
            </a:r>
            <a:r>
              <a:rPr sz="1700" dirty="0">
                <a:latin typeface="Calibri"/>
                <a:cs typeface="Calibri"/>
              </a:rPr>
              <a:t>d</a:t>
            </a:r>
            <a:r>
              <a:rPr sz="1700" spc="-10" dirty="0">
                <a:latin typeface="Calibri"/>
                <a:cs typeface="Calibri"/>
              </a:rPr>
              <a:t>e</a:t>
            </a:r>
            <a:r>
              <a:rPr sz="1700" dirty="0">
                <a:latin typeface="Calibri"/>
                <a:cs typeface="Calibri"/>
              </a:rPr>
              <a:t>r</a:t>
            </a:r>
            <a:r>
              <a:rPr sz="1700" dirty="0">
                <a:latin typeface="Times New Roman"/>
                <a:cs typeface="Times New Roman"/>
              </a:rPr>
              <a:t> </a:t>
            </a:r>
            <a:r>
              <a:rPr sz="1700" spc="-204" dirty="0">
                <a:latin typeface="Times New Roman"/>
                <a:cs typeface="Times New Roman"/>
              </a:rPr>
              <a:t> </a:t>
            </a:r>
            <a:r>
              <a:rPr sz="1700" spc="-5" dirty="0">
                <a:latin typeface="Calibri"/>
                <a:cs typeface="Calibri"/>
              </a:rPr>
              <a:t>m</a:t>
            </a:r>
            <a:r>
              <a:rPr sz="1700" dirty="0">
                <a:latin typeface="Calibri"/>
                <a:cs typeface="Calibri"/>
              </a:rPr>
              <a:t>a</a:t>
            </a:r>
            <a:r>
              <a:rPr sz="1700" spc="-60" dirty="0">
                <a:latin typeface="Calibri"/>
                <a:cs typeface="Calibri"/>
              </a:rPr>
              <a:t>k</a:t>
            </a:r>
            <a:r>
              <a:rPr sz="1700" dirty="0">
                <a:latin typeface="Calibri"/>
                <a:cs typeface="Calibri"/>
              </a:rPr>
              <a:t>es</a:t>
            </a:r>
            <a:r>
              <a:rPr sz="1700"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spc="-10" dirty="0">
                <a:latin typeface="Calibri"/>
                <a:cs typeface="Calibri"/>
              </a:rPr>
              <a:t>ti</a:t>
            </a:r>
            <a:r>
              <a:rPr sz="1700" dirty="0">
                <a:latin typeface="Calibri"/>
                <a:cs typeface="Calibri"/>
              </a:rPr>
              <a:t>ng</a:t>
            </a:r>
            <a:r>
              <a:rPr sz="1700" dirty="0">
                <a:latin typeface="Times New Roman"/>
                <a:cs typeface="Times New Roman"/>
              </a:rPr>
              <a:t> </a:t>
            </a:r>
            <a:r>
              <a:rPr sz="1700" spc="-90" dirty="0">
                <a:latin typeface="Times New Roman"/>
                <a:cs typeface="Times New Roman"/>
              </a:rPr>
              <a:t> </a:t>
            </a:r>
            <a:r>
              <a:rPr sz="1700" spc="-20" dirty="0">
                <a:latin typeface="Calibri"/>
                <a:cs typeface="Calibri"/>
              </a:rPr>
              <a:t>r</a:t>
            </a:r>
            <a:r>
              <a:rPr sz="1700" spc="-10" dirty="0">
                <a:latin typeface="Calibri"/>
                <a:cs typeface="Calibri"/>
              </a:rPr>
              <a:t>e</a:t>
            </a:r>
            <a:r>
              <a:rPr sz="1700" dirty="0">
                <a:latin typeface="Calibri"/>
                <a:cs typeface="Calibri"/>
              </a:rPr>
              <a:t>s</a:t>
            </a:r>
            <a:r>
              <a:rPr sz="1700" spc="-15" dirty="0">
                <a:latin typeface="Calibri"/>
                <a:cs typeface="Calibri"/>
              </a:rPr>
              <a:t>o</a:t>
            </a:r>
            <a:r>
              <a:rPr sz="1700" spc="-10" dirty="0">
                <a:latin typeface="Calibri"/>
                <a:cs typeface="Calibri"/>
              </a:rPr>
              <a:t>u</a:t>
            </a:r>
            <a:r>
              <a:rPr sz="1700" spc="-20" dirty="0">
                <a:latin typeface="Calibri"/>
                <a:cs typeface="Calibri"/>
              </a:rPr>
              <a:t>r</a:t>
            </a:r>
            <a:r>
              <a:rPr sz="1700" dirty="0">
                <a:latin typeface="Calibri"/>
                <a:cs typeface="Calibri"/>
              </a:rPr>
              <a:t>c</a:t>
            </a:r>
            <a:r>
              <a:rPr sz="1700" spc="-10" dirty="0">
                <a:latin typeface="Calibri"/>
                <a:cs typeface="Calibri"/>
              </a:rPr>
              <a:t>e</a:t>
            </a:r>
            <a:r>
              <a:rPr sz="1700" dirty="0">
                <a:latin typeface="Calibri"/>
                <a:cs typeface="Calibri"/>
              </a:rPr>
              <a:t>s</a:t>
            </a:r>
            <a:r>
              <a:rPr sz="1700" dirty="0">
                <a:latin typeface="Times New Roman"/>
                <a:cs typeface="Times New Roman"/>
              </a:rPr>
              <a:t> </a:t>
            </a:r>
            <a:r>
              <a:rPr sz="1700" spc="-70" dirty="0">
                <a:latin typeface="Times New Roman"/>
                <a:cs typeface="Times New Roman"/>
              </a:rPr>
              <a:t> </a:t>
            </a:r>
            <a:r>
              <a:rPr sz="1700" dirty="0">
                <a:latin typeface="Calibri"/>
                <a:cs typeface="Calibri"/>
              </a:rPr>
              <a:t>a</a:t>
            </a:r>
            <a:r>
              <a:rPr sz="1700" spc="-10" dirty="0">
                <a:latin typeface="Calibri"/>
                <a:cs typeface="Calibri"/>
              </a:rPr>
              <a:t>n</a:t>
            </a:r>
            <a:r>
              <a:rPr sz="1700" dirty="0">
                <a:latin typeface="Calibri"/>
                <a:cs typeface="Calibri"/>
              </a:rPr>
              <a:t>d</a:t>
            </a:r>
            <a:r>
              <a:rPr sz="1700" dirty="0">
                <a:latin typeface="Times New Roman"/>
                <a:cs typeface="Times New Roman"/>
              </a:rPr>
              <a:t> </a:t>
            </a:r>
            <a:r>
              <a:rPr sz="1700" spc="-90" dirty="0">
                <a:latin typeface="Times New Roman"/>
                <a:cs typeface="Times New Roman"/>
              </a:rPr>
              <a:t> </a:t>
            </a:r>
            <a:r>
              <a:rPr sz="1700" spc="-10" dirty="0">
                <a:latin typeface="Calibri"/>
                <a:cs typeface="Calibri"/>
              </a:rPr>
              <a:t>in</a:t>
            </a:r>
            <a:r>
              <a:rPr sz="1700" spc="-5" dirty="0">
                <a:latin typeface="Calibri"/>
                <a:cs typeface="Calibri"/>
              </a:rPr>
              <a:t>f</a:t>
            </a:r>
            <a:r>
              <a:rPr sz="1700" spc="-35" dirty="0">
                <a:latin typeface="Calibri"/>
                <a:cs typeface="Calibri"/>
              </a:rPr>
              <a:t>r</a:t>
            </a:r>
            <a:r>
              <a:rPr sz="1700" dirty="0">
                <a:latin typeface="Calibri"/>
                <a:cs typeface="Calibri"/>
              </a:rPr>
              <a:t>a</a:t>
            </a:r>
            <a:r>
              <a:rPr sz="1700" spc="-35" dirty="0">
                <a:latin typeface="Calibri"/>
                <a:cs typeface="Calibri"/>
              </a:rPr>
              <a:t>s</a:t>
            </a:r>
            <a:r>
              <a:rPr sz="1700" spc="-10" dirty="0">
                <a:latin typeface="Calibri"/>
                <a:cs typeface="Calibri"/>
              </a:rPr>
              <a:t>tr</a:t>
            </a:r>
            <a:r>
              <a:rPr sz="1700" dirty="0">
                <a:latin typeface="Calibri"/>
                <a:cs typeface="Calibri"/>
              </a:rPr>
              <a:t>uc</a:t>
            </a:r>
            <a:r>
              <a:rPr sz="1700" spc="-10" dirty="0">
                <a:latin typeface="Calibri"/>
                <a:cs typeface="Calibri"/>
              </a:rPr>
              <a:t>tu</a:t>
            </a:r>
            <a:r>
              <a:rPr sz="1700" spc="-20" dirty="0">
                <a:latin typeface="Calibri"/>
                <a:cs typeface="Calibri"/>
              </a:rPr>
              <a:t>r</a:t>
            </a:r>
            <a:r>
              <a:rPr sz="1700" dirty="0">
                <a:latin typeface="Calibri"/>
                <a:cs typeface="Calibri"/>
              </a:rPr>
              <a:t>e</a:t>
            </a:r>
            <a:r>
              <a:rPr sz="1700" dirty="0">
                <a:latin typeface="Times New Roman"/>
                <a:cs typeface="Times New Roman"/>
              </a:rPr>
              <a:t> </a:t>
            </a:r>
            <a:r>
              <a:rPr sz="1700" spc="-75" dirty="0">
                <a:latin typeface="Times New Roman"/>
                <a:cs typeface="Times New Roman"/>
              </a:rPr>
              <a:t> </a:t>
            </a:r>
            <a:r>
              <a:rPr sz="1700" spc="-5" dirty="0">
                <a:latin typeface="Calibri"/>
                <a:cs typeface="Calibri"/>
              </a:rPr>
              <a:t>m</a:t>
            </a:r>
            <a:r>
              <a:rPr sz="1700" dirty="0">
                <a:latin typeface="Calibri"/>
                <a:cs typeface="Calibri"/>
              </a:rPr>
              <a:t>an</a:t>
            </a:r>
            <a:r>
              <a:rPr sz="1700" spc="-15" dirty="0">
                <a:latin typeface="Calibri"/>
                <a:cs typeface="Calibri"/>
              </a:rPr>
              <a:t>a</a:t>
            </a:r>
            <a:r>
              <a:rPr sz="1700" spc="-10" dirty="0">
                <a:latin typeface="Calibri"/>
                <a:cs typeface="Calibri"/>
              </a:rPr>
              <a:t>g</a:t>
            </a:r>
            <a:r>
              <a:rPr sz="1700" dirty="0">
                <a:latin typeface="Calibri"/>
                <a:cs typeface="Calibri"/>
              </a:rPr>
              <a:t>e</a:t>
            </a:r>
            <a:r>
              <a:rPr sz="1700" spc="-15" dirty="0">
                <a:latin typeface="Calibri"/>
                <a:cs typeface="Calibri"/>
              </a:rPr>
              <a:t>m</a:t>
            </a:r>
            <a:r>
              <a:rPr sz="1700" spc="-10" dirty="0">
                <a:latin typeface="Calibri"/>
                <a:cs typeface="Calibri"/>
              </a:rPr>
              <a:t>en</a:t>
            </a:r>
            <a:r>
              <a:rPr sz="1700" dirty="0">
                <a:latin typeface="Calibri"/>
                <a:cs typeface="Calibri"/>
              </a:rPr>
              <a:t>t</a:t>
            </a:r>
            <a:r>
              <a:rPr sz="1700" dirty="0">
                <a:latin typeface="Times New Roman"/>
                <a:cs typeface="Times New Roman"/>
              </a:rPr>
              <a:t> </a:t>
            </a:r>
            <a:r>
              <a:rPr sz="1700" spc="-80" dirty="0">
                <a:latin typeface="Times New Roman"/>
                <a:cs typeface="Times New Roman"/>
              </a:rPr>
              <a:t> </a:t>
            </a:r>
            <a:r>
              <a:rPr sz="1700" spc="-25" dirty="0">
                <a:latin typeface="Calibri"/>
                <a:cs typeface="Calibri"/>
              </a:rPr>
              <a:t>a</a:t>
            </a:r>
            <a:r>
              <a:rPr sz="1700" spc="-40" dirty="0">
                <a:latin typeface="Calibri"/>
                <a:cs typeface="Calibri"/>
              </a:rPr>
              <a:t>v</a:t>
            </a:r>
            <a:r>
              <a:rPr sz="1700" dirty="0">
                <a:latin typeface="Calibri"/>
                <a:cs typeface="Calibri"/>
              </a:rPr>
              <a:t>a</a:t>
            </a:r>
            <a:r>
              <a:rPr sz="1700" spc="-10" dirty="0">
                <a:latin typeface="Calibri"/>
                <a:cs typeface="Calibri"/>
              </a:rPr>
              <a:t>i</a:t>
            </a:r>
            <a:r>
              <a:rPr sz="1700" dirty="0">
                <a:latin typeface="Calibri"/>
                <a:cs typeface="Calibri"/>
              </a:rPr>
              <a:t>l</a:t>
            </a:r>
            <a:r>
              <a:rPr sz="1700" spc="-10" dirty="0">
                <a:latin typeface="Calibri"/>
                <a:cs typeface="Calibri"/>
              </a:rPr>
              <a:t>ab</a:t>
            </a:r>
            <a:r>
              <a:rPr sz="1700" dirty="0">
                <a:latin typeface="Calibri"/>
                <a:cs typeface="Calibri"/>
              </a:rPr>
              <a:t>le</a:t>
            </a:r>
            <a:r>
              <a:rPr sz="1700" dirty="0">
                <a:latin typeface="Times New Roman"/>
                <a:cs typeface="Times New Roman"/>
              </a:rPr>
              <a:t> </a:t>
            </a:r>
            <a:r>
              <a:rPr sz="1700" spc="-75" dirty="0">
                <a:latin typeface="Times New Roman"/>
                <a:cs typeface="Times New Roman"/>
              </a:rPr>
              <a:t> </a:t>
            </a:r>
            <a:r>
              <a:rPr sz="1700" spc="-10" dirty="0">
                <a:latin typeface="Calibri"/>
                <a:cs typeface="Calibri"/>
              </a:rPr>
              <a:t>t</a:t>
            </a:r>
            <a:r>
              <a:rPr sz="1700" dirty="0">
                <a:latin typeface="Calibri"/>
                <a:cs typeface="Calibri"/>
              </a:rPr>
              <a:t>o</a:t>
            </a:r>
            <a:r>
              <a:rPr sz="1700" dirty="0">
                <a:latin typeface="Times New Roman"/>
                <a:cs typeface="Times New Roman"/>
              </a:rPr>
              <a:t> </a:t>
            </a:r>
            <a:r>
              <a:rPr sz="1700" spc="-95" dirty="0">
                <a:latin typeface="Times New Roman"/>
                <a:cs typeface="Times New Roman"/>
              </a:rPr>
              <a:t> </a:t>
            </a:r>
            <a:r>
              <a:rPr sz="1700" spc="5" dirty="0">
                <a:latin typeface="Calibri"/>
                <a:cs typeface="Calibri"/>
              </a:rPr>
              <a:t>th</a:t>
            </a:r>
            <a:r>
              <a:rPr sz="1700" dirty="0">
                <a:latin typeface="Calibri"/>
                <a:cs typeface="Calibri"/>
              </a:rPr>
              <a:t>e</a:t>
            </a:r>
            <a:r>
              <a:rPr sz="1700" dirty="0">
                <a:latin typeface="Times New Roman"/>
                <a:cs typeface="Times New Roman"/>
              </a:rPr>
              <a:t> </a:t>
            </a:r>
            <a:r>
              <a:rPr sz="1700" spc="-80" dirty="0">
                <a:latin typeface="Times New Roman"/>
                <a:cs typeface="Times New Roman"/>
              </a:rPr>
              <a:t> </a:t>
            </a:r>
            <a:r>
              <a:rPr sz="1700" dirty="0">
                <a:latin typeface="Calibri"/>
                <a:cs typeface="Calibri"/>
              </a:rPr>
              <a:t>c</a:t>
            </a:r>
            <a:r>
              <a:rPr sz="1700" spc="-10" dirty="0">
                <a:latin typeface="Calibri"/>
                <a:cs typeface="Calibri"/>
              </a:rPr>
              <a:t>u</a:t>
            </a:r>
            <a:r>
              <a:rPr sz="1700" spc="-20" dirty="0">
                <a:latin typeface="Calibri"/>
                <a:cs typeface="Calibri"/>
              </a:rPr>
              <a:t>s</a:t>
            </a:r>
            <a:r>
              <a:rPr sz="1700" spc="-10" dirty="0">
                <a:latin typeface="Calibri"/>
                <a:cs typeface="Calibri"/>
              </a:rPr>
              <a:t>t</a:t>
            </a:r>
            <a:r>
              <a:rPr sz="1700" spc="-5" dirty="0">
                <a:latin typeface="Calibri"/>
                <a:cs typeface="Calibri"/>
              </a:rPr>
              <a:t>om</a:t>
            </a:r>
            <a:r>
              <a:rPr sz="1700" spc="-15" dirty="0">
                <a:latin typeface="Calibri"/>
                <a:cs typeface="Calibri"/>
              </a:rPr>
              <a:t>e</a:t>
            </a:r>
            <a:r>
              <a:rPr sz="1700" dirty="0">
                <a:latin typeface="Calibri"/>
                <a:cs typeface="Calibri"/>
              </a:rPr>
              <a:t>r</a:t>
            </a:r>
            <a:r>
              <a:rPr sz="1700" dirty="0">
                <a:latin typeface="Times New Roman"/>
                <a:cs typeface="Times New Roman"/>
              </a:rPr>
              <a:t> </a:t>
            </a:r>
            <a:r>
              <a:rPr sz="1700" spc="-75" dirty="0">
                <a:latin typeface="Times New Roman"/>
                <a:cs typeface="Times New Roman"/>
              </a:rPr>
              <a:t> </a:t>
            </a:r>
            <a:r>
              <a:rPr sz="1700" spc="-5" dirty="0">
                <a:latin typeface="Calibri"/>
                <a:cs typeface="Calibri"/>
              </a:rPr>
              <a:t>as</a:t>
            </a:r>
            <a:r>
              <a:rPr sz="1700" spc="-5" dirty="0">
                <a:latin typeface="Times New Roman"/>
                <a:cs typeface="Times New Roman"/>
              </a:rPr>
              <a:t> </a:t>
            </a:r>
            <a:r>
              <a:rPr sz="1700" spc="-5" dirty="0">
                <a:latin typeface="Calibri"/>
                <a:cs typeface="Calibri"/>
              </a:rPr>
              <a:t>n</a:t>
            </a:r>
            <a:r>
              <a:rPr sz="1700" spc="5" dirty="0">
                <a:latin typeface="Calibri"/>
                <a:cs typeface="Calibri"/>
              </a:rPr>
              <a:t>e</a:t>
            </a:r>
            <a:r>
              <a:rPr sz="1700" dirty="0">
                <a:latin typeface="Calibri"/>
                <a:cs typeface="Calibri"/>
              </a:rPr>
              <a:t>ede</a:t>
            </a:r>
            <a:r>
              <a:rPr sz="1700" spc="-10" dirty="0">
                <a:latin typeface="Calibri"/>
                <a:cs typeface="Calibri"/>
              </a:rPr>
              <a:t>d</a:t>
            </a:r>
            <a:r>
              <a:rPr sz="1700" dirty="0">
                <a:latin typeface="Calibri"/>
                <a:cs typeface="Calibri"/>
              </a:rPr>
              <a:t>,</a:t>
            </a:r>
            <a:r>
              <a:rPr sz="1700" spc="-70" dirty="0">
                <a:latin typeface="Times New Roman"/>
                <a:cs typeface="Times New Roman"/>
              </a:rPr>
              <a:t> </a:t>
            </a:r>
            <a:r>
              <a:rPr sz="1700" dirty="0">
                <a:latin typeface="Calibri"/>
                <a:cs typeface="Calibri"/>
              </a:rPr>
              <a:t>and</a:t>
            </a:r>
            <a:r>
              <a:rPr sz="1700" spc="-60" dirty="0">
                <a:latin typeface="Times New Roman"/>
                <a:cs typeface="Times New Roman"/>
              </a:rPr>
              <a:t> </a:t>
            </a:r>
            <a:r>
              <a:rPr sz="1700" dirty="0">
                <a:latin typeface="Calibri"/>
                <a:cs typeface="Calibri"/>
              </a:rPr>
              <a:t>cha</a:t>
            </a:r>
            <a:r>
              <a:rPr sz="1700" spc="-20" dirty="0">
                <a:latin typeface="Calibri"/>
                <a:cs typeface="Calibri"/>
              </a:rPr>
              <a:t>r</a:t>
            </a:r>
            <a:r>
              <a:rPr sz="1700" spc="-15" dirty="0">
                <a:latin typeface="Calibri"/>
                <a:cs typeface="Calibri"/>
              </a:rPr>
              <a:t>g</a:t>
            </a:r>
            <a:r>
              <a:rPr sz="1700" dirty="0">
                <a:latin typeface="Calibri"/>
                <a:cs typeface="Calibri"/>
              </a:rPr>
              <a:t>es</a:t>
            </a:r>
            <a:r>
              <a:rPr sz="1700" spc="-70" dirty="0">
                <a:latin typeface="Times New Roman"/>
                <a:cs typeface="Times New Roman"/>
              </a:rPr>
              <a:t> </a:t>
            </a:r>
            <a:r>
              <a:rPr sz="1700" dirty="0">
                <a:latin typeface="Calibri"/>
                <a:cs typeface="Calibri"/>
              </a:rPr>
              <a:t>t</a:t>
            </a:r>
            <a:r>
              <a:rPr sz="1700" spc="5" dirty="0">
                <a:latin typeface="Calibri"/>
                <a:cs typeface="Calibri"/>
              </a:rPr>
              <a:t>h</a:t>
            </a:r>
            <a:r>
              <a:rPr sz="1700" dirty="0">
                <a:latin typeface="Calibri"/>
                <a:cs typeface="Calibri"/>
              </a:rPr>
              <a:t>em</a:t>
            </a:r>
            <a:r>
              <a:rPr sz="1700" spc="-45" dirty="0">
                <a:latin typeface="Times New Roman"/>
                <a:cs typeface="Times New Roman"/>
              </a:rPr>
              <a:t> </a:t>
            </a:r>
            <a:r>
              <a:rPr sz="1700" spc="-45"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spc="-5" dirty="0">
                <a:latin typeface="Calibri"/>
                <a:cs typeface="Calibri"/>
              </a:rPr>
              <a:t>s</a:t>
            </a:r>
            <a:r>
              <a:rPr sz="1700" spc="5" dirty="0">
                <a:latin typeface="Calibri"/>
                <a:cs typeface="Calibri"/>
              </a:rPr>
              <a:t>p</a:t>
            </a:r>
            <a:r>
              <a:rPr sz="1700" dirty="0">
                <a:latin typeface="Calibri"/>
                <a:cs typeface="Calibri"/>
              </a:rPr>
              <a:t>eci</a:t>
            </a:r>
            <a:r>
              <a:rPr sz="1700" spc="-5" dirty="0">
                <a:latin typeface="Calibri"/>
                <a:cs typeface="Calibri"/>
              </a:rPr>
              <a:t>f</a:t>
            </a:r>
            <a:r>
              <a:rPr sz="1700" dirty="0">
                <a:latin typeface="Calibri"/>
                <a:cs typeface="Calibri"/>
              </a:rPr>
              <a:t>ic</a:t>
            </a:r>
            <a:r>
              <a:rPr sz="1700" spc="-65" dirty="0">
                <a:latin typeface="Times New Roman"/>
                <a:cs typeface="Times New Roman"/>
              </a:rPr>
              <a:t> </a:t>
            </a:r>
            <a:r>
              <a:rPr sz="1700" spc="-5" dirty="0">
                <a:latin typeface="Calibri"/>
                <a:cs typeface="Calibri"/>
              </a:rPr>
              <a:t>u</a:t>
            </a:r>
            <a:r>
              <a:rPr sz="1700" spc="5" dirty="0">
                <a:latin typeface="Calibri"/>
                <a:cs typeface="Calibri"/>
              </a:rPr>
              <a:t>s</a:t>
            </a:r>
            <a:r>
              <a:rPr sz="1700" dirty="0">
                <a:latin typeface="Calibri"/>
                <a:cs typeface="Calibri"/>
              </a:rPr>
              <a:t>a</a:t>
            </a:r>
            <a:r>
              <a:rPr sz="1700" spc="-15" dirty="0">
                <a:latin typeface="Calibri"/>
                <a:cs typeface="Calibri"/>
              </a:rPr>
              <a:t>g</a:t>
            </a:r>
            <a:r>
              <a:rPr sz="1700" dirty="0">
                <a:latin typeface="Calibri"/>
                <a:cs typeface="Calibri"/>
              </a:rPr>
              <a:t>e</a:t>
            </a:r>
            <a:r>
              <a:rPr sz="1700" spc="-60" dirty="0">
                <a:latin typeface="Times New Roman"/>
                <a:cs typeface="Times New Roman"/>
              </a:rPr>
              <a:t> </a:t>
            </a:r>
            <a:r>
              <a:rPr sz="1700" spc="-30" dirty="0">
                <a:latin typeface="Calibri"/>
                <a:cs typeface="Calibri"/>
              </a:rPr>
              <a:t>r</a:t>
            </a:r>
            <a:r>
              <a:rPr sz="1700" spc="-15" dirty="0">
                <a:latin typeface="Calibri"/>
                <a:cs typeface="Calibri"/>
              </a:rPr>
              <a:t>a</a:t>
            </a:r>
            <a:r>
              <a:rPr sz="1700" dirty="0">
                <a:latin typeface="Calibri"/>
                <a:cs typeface="Calibri"/>
              </a:rPr>
              <a:t>t</a:t>
            </a:r>
            <a:r>
              <a:rPr sz="1700" spc="5" dirty="0">
                <a:latin typeface="Calibri"/>
                <a:cs typeface="Calibri"/>
              </a:rPr>
              <a:t>h</a:t>
            </a:r>
            <a:r>
              <a:rPr sz="1700" dirty="0">
                <a:latin typeface="Calibri"/>
                <a:cs typeface="Calibri"/>
              </a:rPr>
              <a:t>er</a:t>
            </a:r>
            <a:r>
              <a:rPr sz="1700" spc="-85" dirty="0">
                <a:latin typeface="Times New Roman"/>
                <a:cs typeface="Times New Roman"/>
              </a:rPr>
              <a:t> </a:t>
            </a:r>
            <a:r>
              <a:rPr sz="1700" dirty="0">
                <a:latin typeface="Calibri"/>
                <a:cs typeface="Calibri"/>
              </a:rPr>
              <a:t>t</a:t>
            </a:r>
            <a:r>
              <a:rPr sz="1700" spc="5" dirty="0">
                <a:latin typeface="Calibri"/>
                <a:cs typeface="Calibri"/>
              </a:rPr>
              <a:t>h</a:t>
            </a:r>
            <a:r>
              <a:rPr sz="1700" dirty="0">
                <a:latin typeface="Calibri"/>
                <a:cs typeface="Calibri"/>
              </a:rPr>
              <a:t>an</a:t>
            </a:r>
            <a:r>
              <a:rPr sz="1700" spc="-65" dirty="0">
                <a:latin typeface="Times New Roman"/>
                <a:cs typeface="Times New Roman"/>
              </a:rPr>
              <a:t> </a:t>
            </a:r>
            <a:r>
              <a:rPr sz="1700" dirty="0">
                <a:latin typeface="Calibri"/>
                <a:cs typeface="Calibri"/>
              </a:rPr>
              <a:t>a</a:t>
            </a:r>
            <a:r>
              <a:rPr sz="1700" spc="-45" dirty="0">
                <a:latin typeface="Times New Roman"/>
                <a:cs typeface="Times New Roman"/>
              </a:rPr>
              <a:t> </a:t>
            </a:r>
            <a:r>
              <a:rPr sz="1700" spc="-5" dirty="0">
                <a:latin typeface="Calibri"/>
                <a:cs typeface="Calibri"/>
              </a:rPr>
              <a:t>f</a:t>
            </a:r>
            <a:r>
              <a:rPr sz="1700" dirty="0">
                <a:latin typeface="Calibri"/>
                <a:cs typeface="Calibri"/>
              </a:rPr>
              <a:t>l</a:t>
            </a:r>
            <a:r>
              <a:rPr sz="1700" spc="-15" dirty="0">
                <a:latin typeface="Calibri"/>
                <a:cs typeface="Calibri"/>
              </a:rPr>
              <a:t>a</a:t>
            </a:r>
            <a:r>
              <a:rPr sz="1700" dirty="0">
                <a:latin typeface="Calibri"/>
                <a:cs typeface="Calibri"/>
              </a:rPr>
              <a:t>t</a:t>
            </a:r>
            <a:r>
              <a:rPr sz="1700" spc="-50" dirty="0">
                <a:latin typeface="Times New Roman"/>
                <a:cs typeface="Times New Roman"/>
              </a:rPr>
              <a:t> </a:t>
            </a:r>
            <a:r>
              <a:rPr sz="1700" spc="-30" dirty="0">
                <a:latin typeface="Calibri"/>
                <a:cs typeface="Calibri"/>
              </a:rPr>
              <a:t>r</a:t>
            </a:r>
            <a:r>
              <a:rPr sz="1700" spc="-15" dirty="0">
                <a:latin typeface="Calibri"/>
                <a:cs typeface="Calibri"/>
              </a:rPr>
              <a:t>a</a:t>
            </a:r>
            <a:r>
              <a:rPr sz="1700" spc="-25" dirty="0">
                <a:latin typeface="Calibri"/>
                <a:cs typeface="Calibri"/>
              </a:rPr>
              <a:t>t</a:t>
            </a:r>
            <a:r>
              <a:rPr sz="1700" dirty="0">
                <a:latin typeface="Calibri"/>
                <a:cs typeface="Calibri"/>
              </a:rPr>
              <a:t>e.</a:t>
            </a:r>
            <a:endParaRPr sz="1700">
              <a:latin typeface="Calibri"/>
              <a:cs typeface="Calibri"/>
            </a:endParaRPr>
          </a:p>
          <a:p>
            <a:pPr>
              <a:lnSpc>
                <a:spcPct val="100000"/>
              </a:lnSpc>
              <a:spcBef>
                <a:spcPts val="31"/>
              </a:spcBef>
              <a:buFont typeface="Arial"/>
              <a:buChar char="•"/>
            </a:pPr>
            <a:endParaRPr sz="2300">
              <a:latin typeface="Times New Roman"/>
              <a:cs typeface="Times New Roman"/>
            </a:endParaRPr>
          </a:p>
          <a:p>
            <a:pPr marL="355600" marR="5080" indent="-342900" algn="just">
              <a:lnSpc>
                <a:spcPts val="1839"/>
              </a:lnSpc>
              <a:buFont typeface="Arial"/>
              <a:buChar char="•"/>
              <a:tabLst>
                <a:tab pos="356235" algn="l"/>
              </a:tabLst>
            </a:pPr>
            <a:r>
              <a:rPr sz="1700" spc="-5" dirty="0">
                <a:latin typeface="Calibri"/>
                <a:cs typeface="Calibri"/>
              </a:rPr>
              <a:t>T</a:t>
            </a:r>
            <a:r>
              <a:rPr sz="1700" spc="-10" dirty="0">
                <a:latin typeface="Calibri"/>
                <a:cs typeface="Calibri"/>
              </a:rPr>
              <a:t>hi</a:t>
            </a:r>
            <a:r>
              <a:rPr sz="1700" dirty="0">
                <a:latin typeface="Calibri"/>
                <a:cs typeface="Calibri"/>
              </a:rPr>
              <a:t>s</a:t>
            </a:r>
            <a:r>
              <a:rPr sz="1700" spc="-25" dirty="0">
                <a:latin typeface="Times New Roman"/>
                <a:cs typeface="Times New Roman"/>
              </a:rPr>
              <a:t> </a:t>
            </a:r>
            <a:r>
              <a:rPr sz="1700" spc="-5" dirty="0">
                <a:latin typeface="Calibri"/>
                <a:cs typeface="Calibri"/>
              </a:rPr>
              <a:t>mo</a:t>
            </a:r>
            <a:r>
              <a:rPr sz="1700" dirty="0">
                <a:latin typeface="Calibri"/>
                <a:cs typeface="Calibri"/>
              </a:rPr>
              <a:t>d</a:t>
            </a:r>
            <a:r>
              <a:rPr sz="1700" spc="-10" dirty="0">
                <a:latin typeface="Calibri"/>
                <a:cs typeface="Calibri"/>
              </a:rPr>
              <a:t>e</a:t>
            </a:r>
            <a:r>
              <a:rPr sz="1700" dirty="0">
                <a:latin typeface="Calibri"/>
                <a:cs typeface="Calibri"/>
              </a:rPr>
              <a:t>l</a:t>
            </a:r>
            <a:r>
              <a:rPr sz="1700" spc="-25" dirty="0">
                <a:latin typeface="Times New Roman"/>
                <a:cs typeface="Times New Roman"/>
              </a:rPr>
              <a:t> </a:t>
            </a:r>
            <a:r>
              <a:rPr sz="1700" spc="-10" dirty="0">
                <a:latin typeface="Calibri"/>
                <a:cs typeface="Calibri"/>
              </a:rPr>
              <a:t>h</a:t>
            </a:r>
            <a:r>
              <a:rPr sz="1700" spc="-15" dirty="0">
                <a:latin typeface="Calibri"/>
                <a:cs typeface="Calibri"/>
              </a:rPr>
              <a:t>a</a:t>
            </a:r>
            <a:r>
              <a:rPr sz="1700" dirty="0">
                <a:latin typeface="Calibri"/>
                <a:cs typeface="Calibri"/>
              </a:rPr>
              <a:t>s</a:t>
            </a:r>
            <a:r>
              <a:rPr sz="1700" spc="-25" dirty="0">
                <a:latin typeface="Times New Roman"/>
                <a:cs typeface="Times New Roman"/>
              </a:rPr>
              <a:t> </a:t>
            </a:r>
            <a:r>
              <a:rPr sz="1700" dirty="0">
                <a:latin typeface="Calibri"/>
                <a:cs typeface="Calibri"/>
              </a:rPr>
              <a:t>t</a:t>
            </a:r>
            <a:r>
              <a:rPr sz="1700" spc="-10" dirty="0">
                <a:latin typeface="Calibri"/>
                <a:cs typeface="Calibri"/>
              </a:rPr>
              <a:t>h</a:t>
            </a:r>
            <a:r>
              <a:rPr sz="1700" dirty="0">
                <a:latin typeface="Calibri"/>
                <a:cs typeface="Calibri"/>
              </a:rPr>
              <a:t>e</a:t>
            </a:r>
            <a:r>
              <a:rPr sz="1700" spc="-20" dirty="0">
                <a:latin typeface="Times New Roman"/>
                <a:cs typeface="Times New Roman"/>
              </a:rPr>
              <a:t> </a:t>
            </a:r>
            <a:r>
              <a:rPr sz="1700" dirty="0">
                <a:latin typeface="Calibri"/>
                <a:cs typeface="Calibri"/>
              </a:rPr>
              <a:t>a</a:t>
            </a:r>
            <a:r>
              <a:rPr sz="1700" spc="-10" dirty="0">
                <a:latin typeface="Calibri"/>
                <a:cs typeface="Calibri"/>
              </a:rPr>
              <a:t>d</a:t>
            </a:r>
            <a:r>
              <a:rPr sz="1700" spc="-25" dirty="0">
                <a:latin typeface="Calibri"/>
                <a:cs typeface="Calibri"/>
              </a:rPr>
              <a:t>v</a:t>
            </a:r>
            <a:r>
              <a:rPr sz="1700" spc="-15" dirty="0">
                <a:latin typeface="Calibri"/>
                <a:cs typeface="Calibri"/>
              </a:rPr>
              <a:t>a</a:t>
            </a:r>
            <a:r>
              <a:rPr sz="1700" spc="-10" dirty="0">
                <a:latin typeface="Calibri"/>
                <a:cs typeface="Calibri"/>
              </a:rPr>
              <a:t>n</a:t>
            </a:r>
            <a:r>
              <a:rPr sz="1700" spc="-20" dirty="0">
                <a:latin typeface="Calibri"/>
                <a:cs typeface="Calibri"/>
              </a:rPr>
              <a:t>t</a:t>
            </a:r>
            <a:r>
              <a:rPr sz="1700" spc="-15" dirty="0">
                <a:latin typeface="Calibri"/>
                <a:cs typeface="Calibri"/>
              </a:rPr>
              <a:t>a</a:t>
            </a:r>
            <a:r>
              <a:rPr sz="1700" spc="-10" dirty="0">
                <a:latin typeface="Calibri"/>
                <a:cs typeface="Calibri"/>
              </a:rPr>
              <a:t>g</a:t>
            </a:r>
            <a:r>
              <a:rPr sz="1700" dirty="0">
                <a:latin typeface="Calibri"/>
                <a:cs typeface="Calibri"/>
              </a:rPr>
              <a:t>e</a:t>
            </a:r>
            <a:r>
              <a:rPr sz="1700" spc="-30" dirty="0">
                <a:latin typeface="Times New Roman"/>
                <a:cs typeface="Times New Roman"/>
              </a:rPr>
              <a:t> </a:t>
            </a:r>
            <a:r>
              <a:rPr sz="1700" dirty="0">
                <a:latin typeface="Calibri"/>
                <a:cs typeface="Calibri"/>
              </a:rPr>
              <a:t>of</a:t>
            </a:r>
            <a:r>
              <a:rPr sz="1700" spc="-35" dirty="0">
                <a:latin typeface="Times New Roman"/>
                <a:cs typeface="Times New Roman"/>
              </a:rPr>
              <a:t> </a:t>
            </a:r>
            <a:r>
              <a:rPr sz="1700" dirty="0">
                <a:latin typeface="Calibri"/>
                <a:cs typeface="Calibri"/>
              </a:rPr>
              <a:t>a</a:t>
            </a:r>
            <a:r>
              <a:rPr sz="1700" spc="-30" dirty="0">
                <a:latin typeface="Times New Roman"/>
                <a:cs typeface="Times New Roman"/>
              </a:rPr>
              <a:t> </a:t>
            </a:r>
            <a:r>
              <a:rPr sz="1700" dirty="0">
                <a:latin typeface="Calibri"/>
                <a:cs typeface="Calibri"/>
              </a:rPr>
              <a:t>l</a:t>
            </a:r>
            <a:r>
              <a:rPr sz="1700" spc="-10" dirty="0">
                <a:latin typeface="Calibri"/>
                <a:cs typeface="Calibri"/>
              </a:rPr>
              <a:t>o</a:t>
            </a:r>
            <a:r>
              <a:rPr sz="1700" dirty="0">
                <a:latin typeface="Calibri"/>
                <a:cs typeface="Calibri"/>
              </a:rPr>
              <a:t>w</a:t>
            </a:r>
            <a:r>
              <a:rPr sz="1700" spc="-25" dirty="0">
                <a:latin typeface="Times New Roman"/>
                <a:cs typeface="Times New Roman"/>
              </a:rPr>
              <a:t> </a:t>
            </a:r>
            <a:r>
              <a:rPr sz="1700" dirty="0">
                <a:latin typeface="Calibri"/>
                <a:cs typeface="Calibri"/>
              </a:rPr>
              <a:t>or</a:t>
            </a:r>
            <a:r>
              <a:rPr sz="1700" spc="-35" dirty="0">
                <a:latin typeface="Times New Roman"/>
                <a:cs typeface="Times New Roman"/>
              </a:rPr>
              <a:t> </a:t>
            </a:r>
            <a:r>
              <a:rPr sz="1700" dirty="0">
                <a:latin typeface="Calibri"/>
                <a:cs typeface="Calibri"/>
              </a:rPr>
              <a:t>no</a:t>
            </a:r>
            <a:r>
              <a:rPr sz="1700" spc="-30" dirty="0">
                <a:latin typeface="Times New Roman"/>
                <a:cs typeface="Times New Roman"/>
              </a:rPr>
              <a:t> </a:t>
            </a:r>
            <a:r>
              <a:rPr sz="1700" spc="-10" dirty="0">
                <a:latin typeface="Calibri"/>
                <a:cs typeface="Calibri"/>
              </a:rPr>
              <a:t>in</a:t>
            </a:r>
            <a:r>
              <a:rPr sz="1700" dirty="0">
                <a:latin typeface="Calibri"/>
                <a:cs typeface="Calibri"/>
              </a:rPr>
              <a:t>iti</a:t>
            </a:r>
            <a:r>
              <a:rPr sz="1700" spc="-15" dirty="0">
                <a:latin typeface="Calibri"/>
                <a:cs typeface="Calibri"/>
              </a:rPr>
              <a:t>a</a:t>
            </a:r>
            <a:r>
              <a:rPr sz="1700" dirty="0">
                <a:latin typeface="Calibri"/>
                <a:cs typeface="Calibri"/>
              </a:rPr>
              <a:t>l</a:t>
            </a:r>
            <a:r>
              <a:rPr sz="1700" spc="-25" dirty="0">
                <a:latin typeface="Times New Roman"/>
                <a:cs typeface="Times New Roman"/>
              </a:rPr>
              <a:t> </a:t>
            </a:r>
            <a:r>
              <a:rPr sz="1700" spc="-15" dirty="0">
                <a:latin typeface="Calibri"/>
                <a:cs typeface="Calibri"/>
              </a:rPr>
              <a:t>c</a:t>
            </a:r>
            <a:r>
              <a:rPr sz="1700" spc="-5" dirty="0">
                <a:latin typeface="Calibri"/>
                <a:cs typeface="Calibri"/>
              </a:rPr>
              <a:t>o</a:t>
            </a:r>
            <a:r>
              <a:rPr sz="1700" spc="-20" dirty="0">
                <a:latin typeface="Calibri"/>
                <a:cs typeface="Calibri"/>
              </a:rPr>
              <a:t>s</a:t>
            </a:r>
            <a:r>
              <a:rPr sz="1700" dirty="0">
                <a:latin typeface="Calibri"/>
                <a:cs typeface="Calibri"/>
              </a:rPr>
              <a:t>t</a:t>
            </a:r>
            <a:r>
              <a:rPr sz="1700" spc="-25" dirty="0">
                <a:latin typeface="Times New Roman"/>
                <a:cs typeface="Times New Roman"/>
              </a:rPr>
              <a:t> </a:t>
            </a:r>
            <a:r>
              <a:rPr sz="1700" spc="-10" dirty="0">
                <a:latin typeface="Calibri"/>
                <a:cs typeface="Calibri"/>
              </a:rPr>
              <a:t>t</a:t>
            </a:r>
            <a:r>
              <a:rPr sz="1700" dirty="0">
                <a:latin typeface="Calibri"/>
                <a:cs typeface="Calibri"/>
              </a:rPr>
              <a:t>o</a:t>
            </a:r>
            <a:r>
              <a:rPr sz="1700" spc="-30" dirty="0">
                <a:latin typeface="Times New Roman"/>
                <a:cs typeface="Times New Roman"/>
              </a:rPr>
              <a:t> </a:t>
            </a:r>
            <a:r>
              <a:rPr sz="1700" dirty="0">
                <a:latin typeface="Calibri"/>
                <a:cs typeface="Calibri"/>
              </a:rPr>
              <a:t>ac</a:t>
            </a:r>
            <a:r>
              <a:rPr sz="1700" spc="-10" dirty="0">
                <a:latin typeface="Calibri"/>
                <a:cs typeface="Calibri"/>
              </a:rPr>
              <a:t>qui</a:t>
            </a:r>
            <a:r>
              <a:rPr sz="1700" spc="-20" dirty="0">
                <a:latin typeface="Calibri"/>
                <a:cs typeface="Calibri"/>
              </a:rPr>
              <a:t>r</a:t>
            </a:r>
            <a:r>
              <a:rPr sz="1700" dirty="0">
                <a:latin typeface="Calibri"/>
                <a:cs typeface="Calibri"/>
              </a:rPr>
              <a:t>e</a:t>
            </a:r>
            <a:r>
              <a:rPr sz="1700" spc="-25" dirty="0">
                <a:latin typeface="Times New Roman"/>
                <a:cs typeface="Times New Roman"/>
              </a:rPr>
              <a:t> </a:t>
            </a:r>
            <a:r>
              <a:rPr sz="1700" spc="-15" dirty="0">
                <a:latin typeface="Calibri"/>
                <a:cs typeface="Calibri"/>
              </a:rPr>
              <a:t>c</a:t>
            </a:r>
            <a:r>
              <a:rPr sz="1700" spc="-5" dirty="0">
                <a:latin typeface="Calibri"/>
                <a:cs typeface="Calibri"/>
              </a:rPr>
              <a:t>om</a:t>
            </a:r>
            <a:r>
              <a:rPr sz="1700" spc="-10" dirty="0">
                <a:latin typeface="Calibri"/>
                <a:cs typeface="Calibri"/>
              </a:rPr>
              <a:t>p</a:t>
            </a:r>
            <a:r>
              <a:rPr sz="1700" dirty="0">
                <a:latin typeface="Calibri"/>
                <a:cs typeface="Calibri"/>
              </a:rPr>
              <a:t>u</a:t>
            </a:r>
            <a:r>
              <a:rPr sz="1700" spc="-20" dirty="0">
                <a:latin typeface="Calibri"/>
                <a:cs typeface="Calibri"/>
              </a:rPr>
              <a:t>t</a:t>
            </a:r>
            <a:r>
              <a:rPr sz="1700" dirty="0">
                <a:latin typeface="Calibri"/>
                <a:cs typeface="Calibri"/>
              </a:rPr>
              <a:t>er</a:t>
            </a:r>
            <a:r>
              <a:rPr sz="1700" spc="-30" dirty="0">
                <a:latin typeface="Times New Roman"/>
                <a:cs typeface="Times New Roman"/>
              </a:rPr>
              <a:t> </a:t>
            </a:r>
            <a:r>
              <a:rPr sz="1700" spc="-20" dirty="0">
                <a:latin typeface="Calibri"/>
                <a:cs typeface="Calibri"/>
              </a:rPr>
              <a:t>r</a:t>
            </a:r>
            <a:r>
              <a:rPr sz="1700" spc="-10" dirty="0">
                <a:latin typeface="Calibri"/>
                <a:cs typeface="Calibri"/>
              </a:rPr>
              <a:t>e</a:t>
            </a:r>
            <a:r>
              <a:rPr sz="1700" dirty="0">
                <a:latin typeface="Calibri"/>
                <a:cs typeface="Calibri"/>
              </a:rPr>
              <a:t>s</a:t>
            </a:r>
            <a:r>
              <a:rPr sz="1700" spc="-15" dirty="0">
                <a:latin typeface="Calibri"/>
                <a:cs typeface="Calibri"/>
              </a:rPr>
              <a:t>o</a:t>
            </a:r>
            <a:r>
              <a:rPr sz="1700" spc="-10" dirty="0">
                <a:latin typeface="Calibri"/>
                <a:cs typeface="Calibri"/>
              </a:rPr>
              <a:t>u</a:t>
            </a:r>
            <a:r>
              <a:rPr sz="1700" spc="-20" dirty="0">
                <a:latin typeface="Calibri"/>
                <a:cs typeface="Calibri"/>
              </a:rPr>
              <a:t>r</a:t>
            </a:r>
            <a:r>
              <a:rPr sz="1700" dirty="0">
                <a:latin typeface="Calibri"/>
                <a:cs typeface="Calibri"/>
              </a:rPr>
              <a:t>c</a:t>
            </a:r>
            <a:r>
              <a:rPr sz="1700" spc="-10" dirty="0">
                <a:latin typeface="Calibri"/>
                <a:cs typeface="Calibri"/>
              </a:rPr>
              <a:t>e</a:t>
            </a:r>
            <a:r>
              <a:rPr sz="1700" spc="-5" dirty="0">
                <a:latin typeface="Calibri"/>
                <a:cs typeface="Calibri"/>
              </a:rPr>
              <a:t>s</a:t>
            </a:r>
            <a:r>
              <a:rPr sz="1700" dirty="0">
                <a:latin typeface="Calibri"/>
                <a:cs typeface="Calibri"/>
              </a:rPr>
              <a:t>;</a:t>
            </a:r>
            <a:r>
              <a:rPr sz="1700" dirty="0">
                <a:latin typeface="Times New Roman"/>
                <a:cs typeface="Times New Roman"/>
              </a:rPr>
              <a:t> </a:t>
            </a:r>
            <a:r>
              <a:rPr sz="1700" dirty="0">
                <a:latin typeface="Calibri"/>
                <a:cs typeface="Calibri"/>
              </a:rPr>
              <a:t>i</a:t>
            </a:r>
            <a:r>
              <a:rPr sz="1700" spc="5" dirty="0">
                <a:latin typeface="Calibri"/>
                <a:cs typeface="Calibri"/>
              </a:rPr>
              <a:t>n</a:t>
            </a:r>
            <a:r>
              <a:rPr sz="1700" spc="-20" dirty="0">
                <a:latin typeface="Calibri"/>
                <a:cs typeface="Calibri"/>
              </a:rPr>
              <a:t>st</a:t>
            </a:r>
            <a:r>
              <a:rPr sz="1700" dirty="0">
                <a:latin typeface="Calibri"/>
                <a:cs typeface="Calibri"/>
              </a:rPr>
              <a:t>ea</a:t>
            </a:r>
            <a:r>
              <a:rPr sz="1700" spc="5" dirty="0">
                <a:latin typeface="Calibri"/>
                <a:cs typeface="Calibri"/>
              </a:rPr>
              <a:t>d</a:t>
            </a:r>
            <a:r>
              <a:rPr sz="1700" dirty="0">
                <a:latin typeface="Calibri"/>
                <a:cs typeface="Calibri"/>
              </a:rPr>
              <a:t>,</a:t>
            </a:r>
            <a:r>
              <a:rPr sz="1700" spc="-80" dirty="0">
                <a:latin typeface="Times New Roman"/>
                <a:cs typeface="Times New Roman"/>
              </a:rPr>
              <a:t> </a:t>
            </a:r>
            <a:r>
              <a:rPr sz="1700" spc="-15" dirty="0">
                <a:latin typeface="Calibri"/>
                <a:cs typeface="Calibri"/>
              </a:rPr>
              <a:t>c</a:t>
            </a:r>
            <a:r>
              <a:rPr sz="1700" spc="-5" dirty="0">
                <a:latin typeface="Calibri"/>
                <a:cs typeface="Calibri"/>
              </a:rPr>
              <a:t>omp</a:t>
            </a:r>
            <a:r>
              <a:rPr sz="1700" spc="5" dirty="0">
                <a:latin typeface="Calibri"/>
                <a:cs typeface="Calibri"/>
              </a:rPr>
              <a:t>u</a:t>
            </a:r>
            <a:r>
              <a:rPr sz="1700" spc="-20" dirty="0">
                <a:latin typeface="Calibri"/>
                <a:cs typeface="Calibri"/>
              </a:rPr>
              <a:t>t</a:t>
            </a:r>
            <a:r>
              <a:rPr sz="1700" spc="-15" dirty="0">
                <a:latin typeface="Calibri"/>
                <a:cs typeface="Calibri"/>
              </a:rPr>
              <a:t>a</a:t>
            </a:r>
            <a:r>
              <a:rPr sz="1700" dirty="0">
                <a:latin typeface="Calibri"/>
                <a:cs typeface="Calibri"/>
              </a:rPr>
              <a:t>tional</a:t>
            </a:r>
            <a:r>
              <a:rPr sz="1700" spc="-75"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spc="-5" dirty="0">
                <a:latin typeface="Calibri"/>
                <a:cs typeface="Calibri"/>
              </a:rPr>
              <a:t>o</a:t>
            </a:r>
            <a:r>
              <a:rPr sz="1700" dirty="0">
                <a:latin typeface="Calibri"/>
                <a:cs typeface="Calibri"/>
              </a:rPr>
              <a:t>u</a:t>
            </a:r>
            <a:r>
              <a:rPr sz="1700" spc="-30" dirty="0">
                <a:latin typeface="Calibri"/>
                <a:cs typeface="Calibri"/>
              </a:rPr>
              <a:t>r</a:t>
            </a:r>
            <a:r>
              <a:rPr sz="1700" dirty="0">
                <a:latin typeface="Calibri"/>
                <a:cs typeface="Calibri"/>
              </a:rPr>
              <a:t>ces</a:t>
            </a:r>
            <a:r>
              <a:rPr sz="1700" spc="-65" dirty="0">
                <a:latin typeface="Times New Roman"/>
                <a:cs typeface="Times New Roman"/>
              </a:rPr>
              <a:t> </a:t>
            </a:r>
            <a:r>
              <a:rPr sz="1700" dirty="0">
                <a:latin typeface="Calibri"/>
                <a:cs typeface="Calibri"/>
              </a:rPr>
              <a:t>a</a:t>
            </a:r>
            <a:r>
              <a:rPr sz="1700" spc="-20" dirty="0">
                <a:latin typeface="Calibri"/>
                <a:cs typeface="Calibri"/>
              </a:rPr>
              <a:t>r</a:t>
            </a:r>
            <a:r>
              <a:rPr sz="1700" dirty="0">
                <a:latin typeface="Calibri"/>
                <a:cs typeface="Calibri"/>
              </a:rPr>
              <a:t>e</a:t>
            </a:r>
            <a:r>
              <a:rPr sz="1700" spc="-50" dirty="0">
                <a:latin typeface="Times New Roman"/>
                <a:cs typeface="Times New Roman"/>
              </a:rPr>
              <a:t> </a:t>
            </a:r>
            <a:r>
              <a:rPr sz="1700" dirty="0">
                <a:latin typeface="Calibri"/>
                <a:cs typeface="Calibri"/>
              </a:rPr>
              <a:t>e</a:t>
            </a:r>
            <a:r>
              <a:rPr sz="1700" spc="5" dirty="0">
                <a:latin typeface="Calibri"/>
                <a:cs typeface="Calibri"/>
              </a:rPr>
              <a:t>s</a:t>
            </a:r>
            <a:r>
              <a:rPr sz="1700" dirty="0">
                <a:latin typeface="Calibri"/>
                <a:cs typeface="Calibri"/>
              </a:rPr>
              <a:t>sen</a:t>
            </a:r>
            <a:r>
              <a:rPr sz="1700" spc="-15" dirty="0">
                <a:latin typeface="Calibri"/>
                <a:cs typeface="Calibri"/>
              </a:rPr>
              <a:t>t</a:t>
            </a:r>
            <a:r>
              <a:rPr sz="1700" dirty="0">
                <a:latin typeface="Calibri"/>
                <a:cs typeface="Calibri"/>
              </a:rPr>
              <a:t>i</a:t>
            </a:r>
            <a:r>
              <a:rPr sz="1700" spc="-10" dirty="0">
                <a:latin typeface="Calibri"/>
                <a:cs typeface="Calibri"/>
              </a:rPr>
              <a:t>a</a:t>
            </a:r>
            <a:r>
              <a:rPr sz="1700" dirty="0">
                <a:latin typeface="Calibri"/>
                <a:cs typeface="Calibri"/>
              </a:rPr>
              <a:t>lly</a:t>
            </a:r>
            <a:r>
              <a:rPr sz="1700" spc="-65" dirty="0">
                <a:latin typeface="Times New Roman"/>
                <a:cs typeface="Times New Roman"/>
              </a:rPr>
              <a:t> </a:t>
            </a:r>
            <a:r>
              <a:rPr sz="1700" spc="-20" dirty="0">
                <a:latin typeface="Calibri"/>
                <a:cs typeface="Calibri"/>
              </a:rPr>
              <a:t>r</a:t>
            </a:r>
            <a:r>
              <a:rPr sz="1700" dirty="0">
                <a:latin typeface="Calibri"/>
                <a:cs typeface="Calibri"/>
              </a:rPr>
              <a:t>en</a:t>
            </a:r>
            <a:r>
              <a:rPr sz="1700" spc="-25" dirty="0">
                <a:latin typeface="Calibri"/>
                <a:cs typeface="Calibri"/>
              </a:rPr>
              <a:t>t</a:t>
            </a:r>
            <a:r>
              <a:rPr sz="1700" dirty="0">
                <a:latin typeface="Calibri"/>
                <a:cs typeface="Calibri"/>
              </a:rPr>
              <a:t>e</a:t>
            </a:r>
            <a:r>
              <a:rPr sz="1700" spc="5" dirty="0">
                <a:latin typeface="Calibri"/>
                <a:cs typeface="Calibri"/>
              </a:rPr>
              <a:t>d</a:t>
            </a:r>
            <a:r>
              <a:rPr sz="1700" dirty="0">
                <a:latin typeface="Calibri"/>
                <a:cs typeface="Calibri"/>
              </a:rPr>
              <a:t>.</a:t>
            </a:r>
            <a:endParaRPr sz="1700">
              <a:latin typeface="Calibri"/>
              <a:cs typeface="Calibri"/>
            </a:endParaRPr>
          </a:p>
          <a:p>
            <a:pPr>
              <a:lnSpc>
                <a:spcPct val="100000"/>
              </a:lnSpc>
              <a:spcBef>
                <a:spcPts val="5"/>
              </a:spcBef>
              <a:buFont typeface="Arial"/>
              <a:buChar char="•"/>
            </a:pPr>
            <a:endParaRPr sz="2300">
              <a:latin typeface="Times New Roman"/>
              <a:cs typeface="Times New Roman"/>
            </a:endParaRPr>
          </a:p>
          <a:p>
            <a:pPr marL="355600" marR="5715" indent="-342900" algn="just">
              <a:lnSpc>
                <a:spcPts val="1839"/>
              </a:lnSpc>
              <a:buFont typeface="Arial"/>
              <a:buChar char="•"/>
              <a:tabLst>
                <a:tab pos="356235" algn="l"/>
              </a:tabLst>
            </a:pPr>
            <a:r>
              <a:rPr sz="1700" spc="-5" dirty="0">
                <a:latin typeface="Calibri"/>
                <a:cs typeface="Calibri"/>
              </a:rPr>
              <a:t>Th</a:t>
            </a:r>
            <a:r>
              <a:rPr sz="1700" dirty="0">
                <a:latin typeface="Calibri"/>
                <a:cs typeface="Calibri"/>
              </a:rPr>
              <a:t>e</a:t>
            </a:r>
            <a:r>
              <a:rPr sz="1700" dirty="0">
                <a:latin typeface="Times New Roman"/>
                <a:cs typeface="Times New Roman"/>
              </a:rPr>
              <a:t> </a:t>
            </a:r>
            <a:r>
              <a:rPr sz="1700" spc="-10" dirty="0">
                <a:latin typeface="Calibri"/>
                <a:cs typeface="Calibri"/>
              </a:rPr>
              <a:t>w</a:t>
            </a:r>
            <a:r>
              <a:rPr sz="1700" spc="-15" dirty="0">
                <a:latin typeface="Calibri"/>
                <a:cs typeface="Calibri"/>
              </a:rPr>
              <a:t>o</a:t>
            </a:r>
            <a:r>
              <a:rPr sz="1700" spc="-30" dirty="0">
                <a:latin typeface="Calibri"/>
                <a:cs typeface="Calibri"/>
              </a:rPr>
              <a:t>r</a:t>
            </a:r>
            <a:r>
              <a:rPr sz="1700" dirty="0">
                <a:latin typeface="Calibri"/>
                <a:cs typeface="Calibri"/>
              </a:rPr>
              <a:t>d</a:t>
            </a:r>
            <a:r>
              <a:rPr sz="1700" spc="10" dirty="0">
                <a:latin typeface="Times New Roman"/>
                <a:cs typeface="Times New Roman"/>
              </a:rPr>
              <a:t> </a:t>
            </a:r>
            <a:r>
              <a:rPr sz="1700" i="1" spc="-5" dirty="0">
                <a:latin typeface="Calibri"/>
                <a:cs typeface="Calibri"/>
              </a:rPr>
              <a:t>u</a:t>
            </a:r>
            <a:r>
              <a:rPr sz="1700" i="1" spc="-10" dirty="0">
                <a:latin typeface="Calibri"/>
                <a:cs typeface="Calibri"/>
              </a:rPr>
              <a:t>t</a:t>
            </a:r>
            <a:r>
              <a:rPr sz="1700" i="1" dirty="0">
                <a:latin typeface="Calibri"/>
                <a:cs typeface="Calibri"/>
              </a:rPr>
              <a:t>ili</a:t>
            </a:r>
            <a:r>
              <a:rPr sz="1700" i="1" spc="-10" dirty="0">
                <a:latin typeface="Calibri"/>
                <a:cs typeface="Calibri"/>
              </a:rPr>
              <a:t>t</a:t>
            </a:r>
            <a:r>
              <a:rPr sz="1700" i="1" dirty="0">
                <a:latin typeface="Calibri"/>
                <a:cs typeface="Calibri"/>
              </a:rPr>
              <a:t>y</a:t>
            </a:r>
            <a:r>
              <a:rPr sz="1700" i="1" spc="10" dirty="0">
                <a:latin typeface="Times New Roman"/>
                <a:cs typeface="Times New Roman"/>
              </a:rPr>
              <a:t> </a:t>
            </a:r>
            <a:r>
              <a:rPr sz="1700" spc="-10" dirty="0">
                <a:latin typeface="Calibri"/>
                <a:cs typeface="Calibri"/>
              </a:rPr>
              <a:t>i</a:t>
            </a:r>
            <a:r>
              <a:rPr sz="1700" dirty="0">
                <a:latin typeface="Calibri"/>
                <a:cs typeface="Calibri"/>
              </a:rPr>
              <a:t>s</a:t>
            </a:r>
            <a:r>
              <a:rPr sz="1700" spc="10" dirty="0">
                <a:latin typeface="Times New Roman"/>
                <a:cs typeface="Times New Roman"/>
              </a:rPr>
              <a:t> </a:t>
            </a:r>
            <a:r>
              <a:rPr sz="1700" spc="-10" dirty="0">
                <a:latin typeface="Calibri"/>
                <a:cs typeface="Calibri"/>
              </a:rPr>
              <a:t>u</a:t>
            </a:r>
            <a:r>
              <a:rPr sz="1700" dirty="0">
                <a:latin typeface="Calibri"/>
                <a:cs typeface="Calibri"/>
              </a:rPr>
              <a:t>s</a:t>
            </a:r>
            <a:r>
              <a:rPr sz="1700" spc="-10" dirty="0">
                <a:latin typeface="Calibri"/>
                <a:cs typeface="Calibri"/>
              </a:rPr>
              <a:t>e</a:t>
            </a:r>
            <a:r>
              <a:rPr sz="1700" dirty="0">
                <a:latin typeface="Calibri"/>
                <a:cs typeface="Calibri"/>
              </a:rPr>
              <a:t>d</a:t>
            </a:r>
            <a:r>
              <a:rPr sz="1700" spc="15" dirty="0">
                <a:latin typeface="Times New Roman"/>
                <a:cs typeface="Times New Roman"/>
              </a:rPr>
              <a:t> </a:t>
            </a:r>
            <a:r>
              <a:rPr sz="1700" spc="-10" dirty="0">
                <a:latin typeface="Calibri"/>
                <a:cs typeface="Calibri"/>
              </a:rPr>
              <a:t>t</a:t>
            </a:r>
            <a:r>
              <a:rPr sz="1700" dirty="0">
                <a:latin typeface="Calibri"/>
                <a:cs typeface="Calibri"/>
              </a:rPr>
              <a:t>o</a:t>
            </a:r>
            <a:r>
              <a:rPr sz="1700" spc="5" dirty="0">
                <a:latin typeface="Times New Roman"/>
                <a:cs typeface="Times New Roman"/>
              </a:rPr>
              <a:t> </a:t>
            </a:r>
            <a:r>
              <a:rPr sz="1700" spc="-5" dirty="0">
                <a:latin typeface="Calibri"/>
                <a:cs typeface="Calibri"/>
              </a:rPr>
              <a:t>m</a:t>
            </a:r>
            <a:r>
              <a:rPr sz="1700" dirty="0">
                <a:latin typeface="Calibri"/>
                <a:cs typeface="Calibri"/>
              </a:rPr>
              <a:t>a</a:t>
            </a:r>
            <a:r>
              <a:rPr sz="1700" spc="-60" dirty="0">
                <a:latin typeface="Calibri"/>
                <a:cs typeface="Calibri"/>
              </a:rPr>
              <a:t>k</a:t>
            </a:r>
            <a:r>
              <a:rPr sz="1700" dirty="0">
                <a:latin typeface="Calibri"/>
                <a:cs typeface="Calibri"/>
              </a:rPr>
              <a:t>e</a:t>
            </a:r>
            <a:r>
              <a:rPr sz="1700" spc="10" dirty="0">
                <a:latin typeface="Times New Roman"/>
                <a:cs typeface="Times New Roman"/>
              </a:rPr>
              <a:t> </a:t>
            </a:r>
            <a:r>
              <a:rPr sz="1700" spc="-5" dirty="0">
                <a:latin typeface="Calibri"/>
                <a:cs typeface="Calibri"/>
              </a:rPr>
              <a:t>a</a:t>
            </a:r>
            <a:r>
              <a:rPr sz="1700" dirty="0">
                <a:latin typeface="Calibri"/>
                <a:cs typeface="Calibri"/>
              </a:rPr>
              <a:t>n</a:t>
            </a:r>
            <a:r>
              <a:rPr sz="1700" spc="10" dirty="0">
                <a:latin typeface="Times New Roman"/>
                <a:cs typeface="Times New Roman"/>
              </a:rPr>
              <a:t> </a:t>
            </a:r>
            <a:r>
              <a:rPr sz="1700" spc="-15" dirty="0">
                <a:latin typeface="Calibri"/>
                <a:cs typeface="Calibri"/>
              </a:rPr>
              <a:t>a</a:t>
            </a:r>
            <a:r>
              <a:rPr sz="1700" dirty="0">
                <a:latin typeface="Calibri"/>
                <a:cs typeface="Calibri"/>
              </a:rPr>
              <a:t>n</a:t>
            </a:r>
            <a:r>
              <a:rPr sz="1700" spc="-15" dirty="0">
                <a:latin typeface="Calibri"/>
                <a:cs typeface="Calibri"/>
              </a:rPr>
              <a:t>a</a:t>
            </a:r>
            <a:r>
              <a:rPr sz="1700" dirty="0">
                <a:latin typeface="Calibri"/>
                <a:cs typeface="Calibri"/>
              </a:rPr>
              <a:t>logy</a:t>
            </a:r>
            <a:r>
              <a:rPr sz="1700" spc="5" dirty="0">
                <a:latin typeface="Times New Roman"/>
                <a:cs typeface="Times New Roman"/>
              </a:rPr>
              <a:t> </a:t>
            </a:r>
            <a:r>
              <a:rPr sz="1700" spc="-10" dirty="0">
                <a:latin typeface="Calibri"/>
                <a:cs typeface="Calibri"/>
              </a:rPr>
              <a:t>t</a:t>
            </a:r>
            <a:r>
              <a:rPr sz="1700" dirty="0">
                <a:latin typeface="Calibri"/>
                <a:cs typeface="Calibri"/>
              </a:rPr>
              <a:t>o</a:t>
            </a:r>
            <a:r>
              <a:rPr sz="1700" spc="5" dirty="0">
                <a:latin typeface="Times New Roman"/>
                <a:cs typeface="Times New Roman"/>
              </a:rPr>
              <a:t> </a:t>
            </a:r>
            <a:r>
              <a:rPr sz="1700" spc="-5" dirty="0">
                <a:latin typeface="Calibri"/>
                <a:cs typeface="Calibri"/>
              </a:rPr>
              <a:t>o</a:t>
            </a:r>
            <a:r>
              <a:rPr sz="1700" spc="5" dirty="0">
                <a:latin typeface="Calibri"/>
                <a:cs typeface="Calibri"/>
              </a:rPr>
              <a:t>t</a:t>
            </a:r>
            <a:r>
              <a:rPr sz="1700" dirty="0">
                <a:latin typeface="Calibri"/>
                <a:cs typeface="Calibri"/>
              </a:rPr>
              <a:t>h</a:t>
            </a:r>
            <a:r>
              <a:rPr sz="1700" spc="-10" dirty="0">
                <a:latin typeface="Calibri"/>
                <a:cs typeface="Calibri"/>
              </a:rPr>
              <a:t>e</a:t>
            </a:r>
            <a:r>
              <a:rPr sz="1700" dirty="0">
                <a:latin typeface="Calibri"/>
                <a:cs typeface="Calibri"/>
              </a:rPr>
              <a:t>r</a:t>
            </a:r>
            <a:r>
              <a:rPr sz="1700" spc="15" dirty="0">
                <a:latin typeface="Times New Roman"/>
                <a:cs typeface="Times New Roman"/>
              </a:rPr>
              <a:t> </a:t>
            </a:r>
            <a:r>
              <a:rPr sz="1700" dirty="0">
                <a:latin typeface="Calibri"/>
                <a:cs typeface="Calibri"/>
              </a:rPr>
              <a:t>s</a:t>
            </a:r>
            <a:r>
              <a:rPr sz="1700" spc="-10" dirty="0">
                <a:latin typeface="Calibri"/>
                <a:cs typeface="Calibri"/>
              </a:rPr>
              <a:t>e</a:t>
            </a:r>
            <a:r>
              <a:rPr sz="1700" dirty="0">
                <a:latin typeface="Calibri"/>
                <a:cs typeface="Calibri"/>
              </a:rPr>
              <a:t>rvic</a:t>
            </a:r>
            <a:r>
              <a:rPr sz="1700" spc="-10" dirty="0">
                <a:latin typeface="Calibri"/>
                <a:cs typeface="Calibri"/>
              </a:rPr>
              <a:t>e</a:t>
            </a:r>
            <a:r>
              <a:rPr sz="1700" dirty="0">
                <a:latin typeface="Calibri"/>
                <a:cs typeface="Calibri"/>
              </a:rPr>
              <a:t>s,</a:t>
            </a:r>
            <a:r>
              <a:rPr sz="1700" spc="10" dirty="0">
                <a:latin typeface="Times New Roman"/>
                <a:cs typeface="Times New Roman"/>
              </a:rPr>
              <a:t> </a:t>
            </a:r>
            <a:r>
              <a:rPr sz="1700" spc="-10" dirty="0">
                <a:latin typeface="Calibri"/>
                <a:cs typeface="Calibri"/>
              </a:rPr>
              <a:t>s</a:t>
            </a:r>
            <a:r>
              <a:rPr sz="1700" dirty="0">
                <a:latin typeface="Calibri"/>
                <a:cs typeface="Calibri"/>
              </a:rPr>
              <a:t>uch</a:t>
            </a:r>
            <a:r>
              <a:rPr sz="1700" spc="10" dirty="0">
                <a:latin typeface="Times New Roman"/>
                <a:cs typeface="Times New Roman"/>
              </a:rPr>
              <a:t> </a:t>
            </a:r>
            <a:r>
              <a:rPr sz="1700" spc="-15" dirty="0">
                <a:latin typeface="Calibri"/>
                <a:cs typeface="Calibri"/>
              </a:rPr>
              <a:t>a</a:t>
            </a:r>
            <a:r>
              <a:rPr sz="1700" dirty="0">
                <a:latin typeface="Calibri"/>
                <a:cs typeface="Calibri"/>
              </a:rPr>
              <a:t>s</a:t>
            </a:r>
            <a:r>
              <a:rPr sz="1700" spc="10" dirty="0">
                <a:latin typeface="Times New Roman"/>
                <a:cs typeface="Times New Roman"/>
              </a:rPr>
              <a:t> </a:t>
            </a:r>
            <a:r>
              <a:rPr sz="1700" dirty="0">
                <a:latin typeface="Calibri"/>
                <a:cs typeface="Calibri"/>
              </a:rPr>
              <a:t>e</a:t>
            </a:r>
            <a:r>
              <a:rPr sz="1700" spc="5" dirty="0">
                <a:latin typeface="Calibri"/>
                <a:cs typeface="Calibri"/>
              </a:rPr>
              <a:t>l</a:t>
            </a:r>
            <a:r>
              <a:rPr sz="1700" dirty="0">
                <a:latin typeface="Calibri"/>
                <a:cs typeface="Calibri"/>
              </a:rPr>
              <a:t>ect</a:t>
            </a:r>
            <a:r>
              <a:rPr sz="1700" spc="-15" dirty="0">
                <a:latin typeface="Calibri"/>
                <a:cs typeface="Calibri"/>
              </a:rPr>
              <a:t>r</a:t>
            </a:r>
            <a:r>
              <a:rPr sz="1700" dirty="0">
                <a:latin typeface="Calibri"/>
                <a:cs typeface="Calibri"/>
              </a:rPr>
              <a:t>i</a:t>
            </a:r>
            <a:r>
              <a:rPr sz="1700" spc="-10" dirty="0">
                <a:latin typeface="Calibri"/>
                <a:cs typeface="Calibri"/>
              </a:rPr>
              <a:t>c</a:t>
            </a:r>
            <a:r>
              <a:rPr sz="1700" dirty="0">
                <a:latin typeface="Calibri"/>
                <a:cs typeface="Calibri"/>
              </a:rPr>
              <a:t>al</a:t>
            </a:r>
            <a:r>
              <a:rPr sz="1700" dirty="0">
                <a:latin typeface="Times New Roman"/>
                <a:cs typeface="Times New Roman"/>
              </a:rPr>
              <a:t> </a:t>
            </a:r>
            <a:r>
              <a:rPr sz="1700" dirty="0">
                <a:latin typeface="Calibri"/>
                <a:cs typeface="Calibri"/>
              </a:rPr>
              <a:t>p</a:t>
            </a:r>
            <a:r>
              <a:rPr sz="1700" spc="-25" dirty="0">
                <a:latin typeface="Calibri"/>
                <a:cs typeface="Calibri"/>
              </a:rPr>
              <a:t>o</a:t>
            </a:r>
            <a:r>
              <a:rPr sz="1700" spc="-10" dirty="0">
                <a:latin typeface="Calibri"/>
                <a:cs typeface="Calibri"/>
              </a:rPr>
              <a:t>we</a:t>
            </a:r>
            <a:r>
              <a:rPr sz="1700" spc="-150" dirty="0">
                <a:latin typeface="Calibri"/>
                <a:cs typeface="Calibri"/>
              </a:rPr>
              <a:t>r</a:t>
            </a:r>
            <a:r>
              <a:rPr sz="1700" dirty="0">
                <a:latin typeface="Calibri"/>
                <a:cs typeface="Calibri"/>
              </a:rPr>
              <a:t>,</a:t>
            </a:r>
            <a:r>
              <a:rPr sz="1700" dirty="0">
                <a:latin typeface="Times New Roman"/>
                <a:cs typeface="Times New Roman"/>
              </a:rPr>
              <a:t> </a:t>
            </a:r>
            <a:r>
              <a:rPr sz="1700" dirty="0">
                <a:latin typeface="Calibri"/>
                <a:cs typeface="Calibri"/>
              </a:rPr>
              <a:t>t</a:t>
            </a:r>
            <a:r>
              <a:rPr sz="1700" spc="-10" dirty="0">
                <a:latin typeface="Calibri"/>
                <a:cs typeface="Calibri"/>
              </a:rPr>
              <a:t>h</a:t>
            </a:r>
            <a:r>
              <a:rPr sz="1700" spc="-15" dirty="0">
                <a:latin typeface="Calibri"/>
                <a:cs typeface="Calibri"/>
              </a:rPr>
              <a:t>a</a:t>
            </a:r>
            <a:r>
              <a:rPr sz="1700" dirty="0">
                <a:latin typeface="Calibri"/>
                <a:cs typeface="Calibri"/>
              </a:rPr>
              <a:t>t</a:t>
            </a:r>
            <a:r>
              <a:rPr sz="1700" spc="70" dirty="0">
                <a:latin typeface="Times New Roman"/>
                <a:cs typeface="Times New Roman"/>
              </a:rPr>
              <a:t> </a:t>
            </a:r>
            <a:r>
              <a:rPr sz="1700" spc="-10" dirty="0">
                <a:latin typeface="Calibri"/>
                <a:cs typeface="Calibri"/>
              </a:rPr>
              <a:t>s</a:t>
            </a:r>
            <a:r>
              <a:rPr sz="1700" dirty="0">
                <a:latin typeface="Calibri"/>
                <a:cs typeface="Calibri"/>
              </a:rPr>
              <a:t>e</a:t>
            </a:r>
            <a:r>
              <a:rPr sz="1700" spc="5" dirty="0">
                <a:latin typeface="Calibri"/>
                <a:cs typeface="Calibri"/>
              </a:rPr>
              <a:t>e</a:t>
            </a:r>
            <a:r>
              <a:rPr sz="1700" dirty="0">
                <a:latin typeface="Calibri"/>
                <a:cs typeface="Calibri"/>
              </a:rPr>
              <a:t>k</a:t>
            </a:r>
            <a:r>
              <a:rPr sz="1700" spc="60" dirty="0">
                <a:latin typeface="Times New Roman"/>
                <a:cs typeface="Times New Roman"/>
              </a:rPr>
              <a:t> </a:t>
            </a:r>
            <a:r>
              <a:rPr sz="1700" spc="-10" dirty="0">
                <a:latin typeface="Calibri"/>
                <a:cs typeface="Calibri"/>
              </a:rPr>
              <a:t>t</a:t>
            </a:r>
            <a:r>
              <a:rPr sz="1700" dirty="0">
                <a:latin typeface="Calibri"/>
                <a:cs typeface="Calibri"/>
              </a:rPr>
              <a:t>o</a:t>
            </a:r>
            <a:r>
              <a:rPr sz="1700" spc="65" dirty="0">
                <a:latin typeface="Times New Roman"/>
                <a:cs typeface="Times New Roman"/>
              </a:rPr>
              <a:t> </a:t>
            </a:r>
            <a:r>
              <a:rPr sz="1700" spc="-5" dirty="0">
                <a:latin typeface="Calibri"/>
                <a:cs typeface="Calibri"/>
              </a:rPr>
              <a:t>m</a:t>
            </a:r>
            <a:r>
              <a:rPr sz="1700" dirty="0">
                <a:latin typeface="Calibri"/>
                <a:cs typeface="Calibri"/>
              </a:rPr>
              <a:t>e</a:t>
            </a:r>
            <a:r>
              <a:rPr sz="1700" spc="-5" dirty="0">
                <a:latin typeface="Calibri"/>
                <a:cs typeface="Calibri"/>
              </a:rPr>
              <a:t>e</a:t>
            </a:r>
            <a:r>
              <a:rPr sz="1700" dirty="0">
                <a:latin typeface="Calibri"/>
                <a:cs typeface="Calibri"/>
              </a:rPr>
              <a:t>t</a:t>
            </a:r>
            <a:r>
              <a:rPr sz="1700" spc="70" dirty="0">
                <a:latin typeface="Times New Roman"/>
                <a:cs typeface="Times New Roman"/>
              </a:rPr>
              <a:t> </a:t>
            </a:r>
            <a:r>
              <a:rPr sz="1700" spc="-5" dirty="0">
                <a:latin typeface="Calibri"/>
                <a:cs typeface="Calibri"/>
              </a:rPr>
              <a:t>f</a:t>
            </a:r>
            <a:r>
              <a:rPr sz="1700" dirty="0">
                <a:latin typeface="Calibri"/>
                <a:cs typeface="Calibri"/>
              </a:rPr>
              <a:t>luc</a:t>
            </a:r>
            <a:r>
              <a:rPr sz="1700" spc="-10" dirty="0">
                <a:latin typeface="Calibri"/>
                <a:cs typeface="Calibri"/>
              </a:rPr>
              <a:t>t</a:t>
            </a:r>
            <a:r>
              <a:rPr sz="1700" dirty="0">
                <a:latin typeface="Calibri"/>
                <a:cs typeface="Calibri"/>
              </a:rPr>
              <a:t>u</a:t>
            </a:r>
            <a:r>
              <a:rPr sz="1700" spc="-15" dirty="0">
                <a:latin typeface="Calibri"/>
                <a:cs typeface="Calibri"/>
              </a:rPr>
              <a:t>a</a:t>
            </a:r>
            <a:r>
              <a:rPr sz="1700" spc="-10" dirty="0">
                <a:latin typeface="Calibri"/>
                <a:cs typeface="Calibri"/>
              </a:rPr>
              <a:t>ti</a:t>
            </a:r>
            <a:r>
              <a:rPr sz="1700" dirty="0">
                <a:latin typeface="Calibri"/>
                <a:cs typeface="Calibri"/>
              </a:rPr>
              <a:t>ng</a:t>
            </a:r>
            <a:r>
              <a:rPr sz="1700" spc="75" dirty="0">
                <a:latin typeface="Times New Roman"/>
                <a:cs typeface="Times New Roman"/>
              </a:rPr>
              <a:t> </a:t>
            </a:r>
            <a:r>
              <a:rPr sz="1700" spc="-15" dirty="0">
                <a:latin typeface="Calibri"/>
                <a:cs typeface="Calibri"/>
              </a:rPr>
              <a:t>c</a:t>
            </a:r>
            <a:r>
              <a:rPr sz="1700" dirty="0">
                <a:latin typeface="Calibri"/>
                <a:cs typeface="Calibri"/>
              </a:rPr>
              <a:t>u</a:t>
            </a:r>
            <a:r>
              <a:rPr sz="1700" spc="-35" dirty="0">
                <a:latin typeface="Calibri"/>
                <a:cs typeface="Calibri"/>
              </a:rPr>
              <a:t>s</a:t>
            </a:r>
            <a:r>
              <a:rPr sz="1700" spc="-20" dirty="0">
                <a:latin typeface="Calibri"/>
                <a:cs typeface="Calibri"/>
              </a:rPr>
              <a:t>t</a:t>
            </a:r>
            <a:r>
              <a:rPr sz="1700" spc="-5" dirty="0">
                <a:latin typeface="Calibri"/>
                <a:cs typeface="Calibri"/>
              </a:rPr>
              <a:t>ome</a:t>
            </a:r>
            <a:r>
              <a:rPr sz="1700" dirty="0">
                <a:latin typeface="Calibri"/>
                <a:cs typeface="Calibri"/>
              </a:rPr>
              <a:t>r</a:t>
            </a:r>
            <a:r>
              <a:rPr sz="1700" spc="65" dirty="0">
                <a:latin typeface="Times New Roman"/>
                <a:cs typeface="Times New Roman"/>
              </a:rPr>
              <a:t> </a:t>
            </a:r>
            <a:r>
              <a:rPr sz="1700" dirty="0">
                <a:latin typeface="Calibri"/>
                <a:cs typeface="Calibri"/>
              </a:rPr>
              <a:t>ne</a:t>
            </a:r>
            <a:r>
              <a:rPr sz="1700" spc="-5" dirty="0">
                <a:latin typeface="Calibri"/>
                <a:cs typeface="Calibri"/>
              </a:rPr>
              <a:t>e</a:t>
            </a:r>
            <a:r>
              <a:rPr sz="1700" spc="-10" dirty="0">
                <a:latin typeface="Calibri"/>
                <a:cs typeface="Calibri"/>
              </a:rPr>
              <a:t>d</a:t>
            </a:r>
            <a:r>
              <a:rPr sz="1700" dirty="0">
                <a:latin typeface="Calibri"/>
                <a:cs typeface="Calibri"/>
              </a:rPr>
              <a:t>s,</a:t>
            </a:r>
            <a:r>
              <a:rPr sz="1700" spc="65" dirty="0">
                <a:latin typeface="Times New Roman"/>
                <a:cs typeface="Times New Roman"/>
              </a:rPr>
              <a:t> </a:t>
            </a:r>
            <a:r>
              <a:rPr sz="1700" dirty="0">
                <a:latin typeface="Calibri"/>
                <a:cs typeface="Calibri"/>
              </a:rPr>
              <a:t>a</a:t>
            </a:r>
            <a:r>
              <a:rPr sz="1700" spc="-10" dirty="0">
                <a:latin typeface="Calibri"/>
                <a:cs typeface="Calibri"/>
              </a:rPr>
              <a:t>n</a:t>
            </a:r>
            <a:r>
              <a:rPr sz="1700" dirty="0">
                <a:latin typeface="Calibri"/>
                <a:cs typeface="Calibri"/>
              </a:rPr>
              <a:t>d</a:t>
            </a:r>
            <a:r>
              <a:rPr sz="1700" spc="55" dirty="0">
                <a:latin typeface="Times New Roman"/>
                <a:cs typeface="Times New Roman"/>
              </a:rPr>
              <a:t> </a:t>
            </a:r>
            <a:r>
              <a:rPr sz="1700" dirty="0">
                <a:latin typeface="Calibri"/>
                <a:cs typeface="Calibri"/>
              </a:rPr>
              <a:t>ch</a:t>
            </a:r>
            <a:r>
              <a:rPr sz="1700" spc="-10" dirty="0">
                <a:latin typeface="Calibri"/>
                <a:cs typeface="Calibri"/>
              </a:rPr>
              <a:t>a</a:t>
            </a:r>
            <a:r>
              <a:rPr sz="1700" spc="-20" dirty="0">
                <a:latin typeface="Calibri"/>
                <a:cs typeface="Calibri"/>
              </a:rPr>
              <a:t>r</a:t>
            </a:r>
            <a:r>
              <a:rPr sz="1700" spc="-10" dirty="0">
                <a:latin typeface="Calibri"/>
                <a:cs typeface="Calibri"/>
              </a:rPr>
              <a:t>g</a:t>
            </a:r>
            <a:r>
              <a:rPr sz="1700" dirty="0">
                <a:latin typeface="Calibri"/>
                <a:cs typeface="Calibri"/>
              </a:rPr>
              <a:t>e</a:t>
            </a:r>
            <a:r>
              <a:rPr sz="1700" spc="70"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75" dirty="0">
                <a:latin typeface="Times New Roman"/>
                <a:cs typeface="Times New Roman"/>
              </a:rPr>
              <a:t> </a:t>
            </a:r>
            <a:r>
              <a:rPr sz="1700" spc="-10" dirty="0">
                <a:latin typeface="Calibri"/>
                <a:cs typeface="Calibri"/>
              </a:rPr>
              <a:t>t</a:t>
            </a:r>
            <a:r>
              <a:rPr sz="1700" dirty="0">
                <a:latin typeface="Calibri"/>
                <a:cs typeface="Calibri"/>
              </a:rPr>
              <a:t>he</a:t>
            </a:r>
            <a:r>
              <a:rPr sz="1700" spc="60" dirty="0">
                <a:latin typeface="Times New Roman"/>
                <a:cs typeface="Times New Roman"/>
              </a:rPr>
              <a:t> </a:t>
            </a:r>
            <a:r>
              <a:rPr sz="1700" spc="-30" dirty="0">
                <a:latin typeface="Calibri"/>
                <a:cs typeface="Calibri"/>
              </a:rPr>
              <a:t>r</a:t>
            </a:r>
            <a:r>
              <a:rPr sz="1700" dirty="0">
                <a:latin typeface="Calibri"/>
                <a:cs typeface="Calibri"/>
              </a:rPr>
              <a:t>e</a:t>
            </a:r>
            <a:r>
              <a:rPr sz="1700" spc="5" dirty="0">
                <a:latin typeface="Calibri"/>
                <a:cs typeface="Calibri"/>
              </a:rPr>
              <a:t>s</a:t>
            </a:r>
            <a:r>
              <a:rPr sz="1700" spc="-15" dirty="0">
                <a:latin typeface="Calibri"/>
                <a:cs typeface="Calibri"/>
              </a:rPr>
              <a:t>o</a:t>
            </a:r>
            <a:r>
              <a:rPr sz="1700" spc="-10" dirty="0">
                <a:latin typeface="Calibri"/>
                <a:cs typeface="Calibri"/>
              </a:rPr>
              <a:t>u</a:t>
            </a:r>
            <a:r>
              <a:rPr sz="1700" spc="-20" dirty="0">
                <a:latin typeface="Calibri"/>
                <a:cs typeface="Calibri"/>
              </a:rPr>
              <a:t>r</a:t>
            </a:r>
            <a:r>
              <a:rPr sz="1700" dirty="0">
                <a:latin typeface="Calibri"/>
                <a:cs typeface="Calibri"/>
              </a:rPr>
              <a:t>c</a:t>
            </a:r>
            <a:r>
              <a:rPr sz="1700" spc="-10" dirty="0">
                <a:latin typeface="Calibri"/>
                <a:cs typeface="Calibri"/>
              </a:rPr>
              <a:t>e</a:t>
            </a:r>
            <a:r>
              <a:rPr sz="1700" dirty="0">
                <a:latin typeface="Calibri"/>
                <a:cs typeface="Calibri"/>
              </a:rPr>
              <a:t>s</a:t>
            </a:r>
            <a:r>
              <a:rPr sz="1700" spc="60" dirty="0">
                <a:latin typeface="Times New Roman"/>
                <a:cs typeface="Times New Roman"/>
              </a:rPr>
              <a:t> </a:t>
            </a:r>
            <a:r>
              <a:rPr sz="1700" dirty="0">
                <a:latin typeface="Calibri"/>
                <a:cs typeface="Calibri"/>
              </a:rPr>
              <a:t>b</a:t>
            </a:r>
            <a:r>
              <a:rPr sz="1700" spc="-15" dirty="0">
                <a:latin typeface="Calibri"/>
                <a:cs typeface="Calibri"/>
              </a:rPr>
              <a:t>a</a:t>
            </a:r>
            <a:r>
              <a:rPr sz="1700" dirty="0">
                <a:latin typeface="Calibri"/>
                <a:cs typeface="Calibri"/>
              </a:rPr>
              <a:t>s</a:t>
            </a:r>
            <a:r>
              <a:rPr sz="1700" spc="-10" dirty="0">
                <a:latin typeface="Calibri"/>
                <a:cs typeface="Calibri"/>
              </a:rPr>
              <a:t>e</a:t>
            </a:r>
            <a:r>
              <a:rPr sz="1700" dirty="0">
                <a:latin typeface="Calibri"/>
                <a:cs typeface="Calibri"/>
              </a:rPr>
              <a:t>d</a:t>
            </a:r>
            <a:r>
              <a:rPr sz="1700" spc="75" dirty="0">
                <a:latin typeface="Times New Roman"/>
                <a:cs typeface="Times New Roman"/>
              </a:rPr>
              <a:t> </a:t>
            </a:r>
            <a:r>
              <a:rPr sz="1700" spc="-15" dirty="0">
                <a:latin typeface="Calibri"/>
                <a:cs typeface="Calibri"/>
              </a:rPr>
              <a:t>on</a:t>
            </a:r>
            <a:r>
              <a:rPr sz="1700" spc="-15" dirty="0">
                <a:latin typeface="Times New Roman"/>
                <a:cs typeface="Times New Roman"/>
              </a:rPr>
              <a:t> </a:t>
            </a:r>
            <a:r>
              <a:rPr sz="1700" dirty="0">
                <a:latin typeface="Calibri"/>
                <a:cs typeface="Calibri"/>
              </a:rPr>
              <a:t>usa</a:t>
            </a:r>
            <a:r>
              <a:rPr sz="1700" spc="-10" dirty="0">
                <a:latin typeface="Calibri"/>
                <a:cs typeface="Calibri"/>
              </a:rPr>
              <a:t>g</a:t>
            </a:r>
            <a:r>
              <a:rPr sz="1700" dirty="0">
                <a:latin typeface="Calibri"/>
                <a:cs typeface="Calibri"/>
              </a:rPr>
              <a:t>e</a:t>
            </a:r>
            <a:r>
              <a:rPr sz="1700" spc="-70" dirty="0">
                <a:latin typeface="Times New Roman"/>
                <a:cs typeface="Times New Roman"/>
              </a:rPr>
              <a:t> </a:t>
            </a:r>
            <a:r>
              <a:rPr sz="1700" spc="-30" dirty="0">
                <a:latin typeface="Calibri"/>
                <a:cs typeface="Calibri"/>
              </a:rPr>
              <a:t>r</a:t>
            </a:r>
            <a:r>
              <a:rPr sz="1700" spc="-15" dirty="0">
                <a:latin typeface="Calibri"/>
                <a:cs typeface="Calibri"/>
              </a:rPr>
              <a:t>a</a:t>
            </a:r>
            <a:r>
              <a:rPr sz="1700" dirty="0">
                <a:latin typeface="Calibri"/>
                <a:cs typeface="Calibri"/>
              </a:rPr>
              <a:t>ther</a:t>
            </a:r>
            <a:r>
              <a:rPr sz="1700" spc="-65" dirty="0">
                <a:latin typeface="Times New Roman"/>
                <a:cs typeface="Times New Roman"/>
              </a:rPr>
              <a:t> </a:t>
            </a:r>
            <a:r>
              <a:rPr sz="1700" dirty="0">
                <a:latin typeface="Calibri"/>
                <a:cs typeface="Calibri"/>
              </a:rPr>
              <a:t>than</a:t>
            </a:r>
            <a:r>
              <a:rPr sz="1700" spc="-60" dirty="0">
                <a:latin typeface="Times New Roman"/>
                <a:cs typeface="Times New Roman"/>
              </a:rPr>
              <a:t> </a:t>
            </a:r>
            <a:r>
              <a:rPr sz="1700" dirty="0">
                <a:latin typeface="Calibri"/>
                <a:cs typeface="Calibri"/>
              </a:rPr>
              <a:t>on</a:t>
            </a:r>
            <a:r>
              <a:rPr sz="1700" spc="-50" dirty="0">
                <a:latin typeface="Times New Roman"/>
                <a:cs typeface="Times New Roman"/>
              </a:rPr>
              <a:t> </a:t>
            </a:r>
            <a:r>
              <a:rPr sz="1700" dirty="0">
                <a:latin typeface="Calibri"/>
                <a:cs typeface="Calibri"/>
              </a:rPr>
              <a:t>a</a:t>
            </a:r>
            <a:r>
              <a:rPr sz="1700" spc="-45" dirty="0">
                <a:latin typeface="Times New Roman"/>
                <a:cs typeface="Times New Roman"/>
              </a:rPr>
              <a:t> </a:t>
            </a:r>
            <a:r>
              <a:rPr sz="1700" spc="-5" dirty="0">
                <a:latin typeface="Calibri"/>
                <a:cs typeface="Calibri"/>
              </a:rPr>
              <a:t>f</a:t>
            </a:r>
            <a:r>
              <a:rPr sz="1700" dirty="0">
                <a:latin typeface="Calibri"/>
                <a:cs typeface="Calibri"/>
              </a:rPr>
              <a:t>l</a:t>
            </a:r>
            <a:r>
              <a:rPr sz="1700" spc="-15" dirty="0">
                <a:latin typeface="Calibri"/>
                <a:cs typeface="Calibri"/>
              </a:rPr>
              <a:t>a</a:t>
            </a:r>
            <a:r>
              <a:rPr sz="1700" spc="5" dirty="0">
                <a:latin typeface="Calibri"/>
                <a:cs typeface="Calibri"/>
              </a:rPr>
              <a:t>t</a:t>
            </a:r>
            <a:r>
              <a:rPr sz="1700" spc="-10" dirty="0">
                <a:latin typeface="Calibri"/>
                <a:cs typeface="Calibri"/>
              </a:rPr>
              <a:t>-</a:t>
            </a:r>
            <a:r>
              <a:rPr sz="1700" spc="-30" dirty="0">
                <a:latin typeface="Calibri"/>
                <a:cs typeface="Calibri"/>
              </a:rPr>
              <a:t>r</a:t>
            </a:r>
            <a:r>
              <a:rPr sz="1700" spc="-15" dirty="0">
                <a:latin typeface="Calibri"/>
                <a:cs typeface="Calibri"/>
              </a:rPr>
              <a:t>a</a:t>
            </a:r>
            <a:r>
              <a:rPr sz="1700" spc="-20" dirty="0">
                <a:latin typeface="Calibri"/>
                <a:cs typeface="Calibri"/>
              </a:rPr>
              <a:t>t</a:t>
            </a:r>
            <a:r>
              <a:rPr sz="1700" dirty="0">
                <a:latin typeface="Calibri"/>
                <a:cs typeface="Calibri"/>
              </a:rPr>
              <a:t>e</a:t>
            </a:r>
            <a:r>
              <a:rPr sz="1700" spc="-50" dirty="0">
                <a:latin typeface="Times New Roman"/>
                <a:cs typeface="Times New Roman"/>
              </a:rPr>
              <a:t> </a:t>
            </a:r>
            <a:r>
              <a:rPr sz="1700" dirty="0">
                <a:latin typeface="Calibri"/>
                <a:cs typeface="Calibri"/>
              </a:rPr>
              <a:t>basis.</a:t>
            </a:r>
            <a:r>
              <a:rPr sz="1700" spc="-80" dirty="0">
                <a:latin typeface="Times New Roman"/>
                <a:cs typeface="Times New Roman"/>
              </a:rPr>
              <a:t> </a:t>
            </a:r>
            <a:r>
              <a:rPr sz="1700" spc="-5" dirty="0">
                <a:latin typeface="Calibri"/>
                <a:cs typeface="Calibri"/>
              </a:rPr>
              <a:t>Th</a:t>
            </a:r>
            <a:r>
              <a:rPr sz="1700" spc="5" dirty="0">
                <a:latin typeface="Calibri"/>
                <a:cs typeface="Calibri"/>
              </a:rPr>
              <a:t>i</a:t>
            </a:r>
            <a:r>
              <a:rPr sz="1700" dirty="0">
                <a:latin typeface="Calibri"/>
                <a:cs typeface="Calibri"/>
              </a:rPr>
              <a:t>s</a:t>
            </a:r>
            <a:r>
              <a:rPr sz="1700" spc="-55" dirty="0">
                <a:latin typeface="Times New Roman"/>
                <a:cs typeface="Times New Roman"/>
              </a:rPr>
              <a:t> </a:t>
            </a:r>
            <a:r>
              <a:rPr sz="1700" dirty="0">
                <a:latin typeface="Calibri"/>
                <a:cs typeface="Calibri"/>
              </a:rPr>
              <a:t>app</a:t>
            </a:r>
            <a:r>
              <a:rPr sz="1700" spc="-30" dirty="0">
                <a:latin typeface="Calibri"/>
                <a:cs typeface="Calibri"/>
              </a:rPr>
              <a:t>r</a:t>
            </a:r>
            <a:r>
              <a:rPr sz="1700" spc="-5" dirty="0">
                <a:latin typeface="Calibri"/>
                <a:cs typeface="Calibri"/>
              </a:rPr>
              <a:t>oach</a:t>
            </a:r>
            <a:r>
              <a:rPr sz="1700" dirty="0">
                <a:latin typeface="Calibri"/>
                <a:cs typeface="Calibri"/>
              </a:rPr>
              <a:t>,</a:t>
            </a:r>
            <a:r>
              <a:rPr sz="1700" spc="-70" dirty="0">
                <a:latin typeface="Times New Roman"/>
                <a:cs typeface="Times New Roman"/>
              </a:rPr>
              <a:t> </a:t>
            </a:r>
            <a:r>
              <a:rPr sz="1700" dirty="0">
                <a:latin typeface="Calibri"/>
                <a:cs typeface="Calibri"/>
              </a:rPr>
              <a:t>s</a:t>
            </a:r>
            <a:r>
              <a:rPr sz="1700" spc="-5" dirty="0">
                <a:latin typeface="Calibri"/>
                <a:cs typeface="Calibri"/>
              </a:rPr>
              <a:t>om</a:t>
            </a:r>
            <a:r>
              <a:rPr sz="1700" spc="-15" dirty="0">
                <a:latin typeface="Calibri"/>
                <a:cs typeface="Calibri"/>
              </a:rPr>
              <a:t>e</a:t>
            </a:r>
            <a:r>
              <a:rPr sz="1700" dirty="0">
                <a:latin typeface="Calibri"/>
                <a:cs typeface="Calibri"/>
              </a:rPr>
              <a:t>times</a:t>
            </a:r>
            <a:r>
              <a:rPr sz="1700" spc="-40" dirty="0">
                <a:latin typeface="Times New Roman"/>
                <a:cs typeface="Times New Roman"/>
              </a:rPr>
              <a:t> </a:t>
            </a:r>
            <a:r>
              <a:rPr sz="1700" dirty="0">
                <a:latin typeface="Calibri"/>
                <a:cs typeface="Calibri"/>
              </a:rPr>
              <a:t>k</a:t>
            </a:r>
            <a:r>
              <a:rPr sz="1700" spc="5" dirty="0">
                <a:latin typeface="Calibri"/>
                <a:cs typeface="Calibri"/>
              </a:rPr>
              <a:t>n</a:t>
            </a:r>
            <a:r>
              <a:rPr sz="1700" spc="-15" dirty="0">
                <a:latin typeface="Calibri"/>
                <a:cs typeface="Calibri"/>
              </a:rPr>
              <a:t>o</a:t>
            </a:r>
            <a:r>
              <a:rPr sz="1700" dirty="0">
                <a:latin typeface="Calibri"/>
                <a:cs typeface="Calibri"/>
              </a:rPr>
              <a:t>wn</a:t>
            </a:r>
            <a:r>
              <a:rPr sz="1700" spc="-70" dirty="0">
                <a:latin typeface="Times New Roman"/>
                <a:cs typeface="Times New Roman"/>
              </a:rPr>
              <a:t> </a:t>
            </a:r>
            <a:r>
              <a:rPr sz="1700" spc="-5" dirty="0">
                <a:latin typeface="Calibri"/>
                <a:cs typeface="Calibri"/>
              </a:rPr>
              <a:t>a</a:t>
            </a:r>
            <a:r>
              <a:rPr sz="1700" dirty="0">
                <a:latin typeface="Calibri"/>
                <a:cs typeface="Calibri"/>
              </a:rPr>
              <a:t>s</a:t>
            </a:r>
            <a:r>
              <a:rPr sz="1700" spc="-50" dirty="0">
                <a:latin typeface="Times New Roman"/>
                <a:cs typeface="Times New Roman"/>
              </a:rPr>
              <a:t> </a:t>
            </a:r>
            <a:r>
              <a:rPr sz="1700" i="1" spc="-5" dirty="0">
                <a:latin typeface="Calibri"/>
                <a:cs typeface="Calibri"/>
              </a:rPr>
              <a:t>pa</a:t>
            </a:r>
            <a:r>
              <a:rPr sz="1700" i="1" spc="5" dirty="0">
                <a:latin typeface="Calibri"/>
                <a:cs typeface="Calibri"/>
              </a:rPr>
              <a:t>y</a:t>
            </a:r>
            <a:r>
              <a:rPr sz="1700" i="1" spc="-10" dirty="0">
                <a:latin typeface="Calibri"/>
                <a:cs typeface="Calibri"/>
              </a:rPr>
              <a:t>-</a:t>
            </a:r>
            <a:r>
              <a:rPr sz="1700" i="1" spc="-5" dirty="0">
                <a:latin typeface="Calibri"/>
                <a:cs typeface="Calibri"/>
              </a:rPr>
              <a:t>pe</a:t>
            </a:r>
            <a:r>
              <a:rPr sz="1700" i="1" spc="5" dirty="0">
                <a:latin typeface="Calibri"/>
                <a:cs typeface="Calibri"/>
              </a:rPr>
              <a:t>r</a:t>
            </a:r>
            <a:r>
              <a:rPr sz="1700" i="1" spc="-10" dirty="0">
                <a:latin typeface="Calibri"/>
                <a:cs typeface="Calibri"/>
              </a:rPr>
              <a:t>-</a:t>
            </a:r>
            <a:r>
              <a:rPr sz="1700" i="1" spc="-5" dirty="0">
                <a:latin typeface="Calibri"/>
                <a:cs typeface="Calibri"/>
              </a:rPr>
              <a:t>use</a:t>
            </a:r>
            <a:endParaRPr sz="17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22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111" rIns="0" bIns="0" rtlCol="0">
            <a:spAutoFit/>
          </a:bodyPr>
          <a:lstStyle/>
          <a:p>
            <a:pPr marL="1715770">
              <a:lnSpc>
                <a:spcPct val="100000"/>
              </a:lnSpc>
            </a:pPr>
            <a:r>
              <a:rPr sz="4400" b="0" spc="5" dirty="0">
                <a:solidFill>
                  <a:srgbClr val="938953"/>
                </a:solidFill>
                <a:latin typeface="Calibri"/>
                <a:cs typeface="Calibri"/>
              </a:rPr>
              <a:t>“</a:t>
            </a:r>
            <a:r>
              <a:rPr sz="4400" b="0" dirty="0">
                <a:solidFill>
                  <a:srgbClr val="938953"/>
                </a:solidFill>
                <a:latin typeface="Calibri"/>
                <a:cs typeface="Calibri"/>
              </a:rPr>
              <a:t>Utilit</a:t>
            </a:r>
            <a:r>
              <a:rPr sz="4400" b="0" spc="114" dirty="0">
                <a:solidFill>
                  <a:srgbClr val="938953"/>
                </a:solidFill>
                <a:latin typeface="Calibri"/>
                <a:cs typeface="Calibri"/>
              </a:rPr>
              <a:t>y</a:t>
            </a:r>
            <a:r>
              <a:rPr sz="4400" b="0" dirty="0">
                <a:solidFill>
                  <a:srgbClr val="938953"/>
                </a:solidFill>
                <a:latin typeface="Calibri"/>
                <a:cs typeface="Calibri"/>
              </a:rPr>
              <a:t>” </a:t>
            </a:r>
            <a:r>
              <a:rPr sz="4400" b="0" spc="10" dirty="0">
                <a:solidFill>
                  <a:srgbClr val="938953"/>
                </a:solidFill>
                <a:latin typeface="Calibri"/>
                <a:cs typeface="Calibri"/>
              </a:rPr>
              <a:t>C</a:t>
            </a:r>
            <a:r>
              <a:rPr sz="4400" b="0" dirty="0">
                <a:solidFill>
                  <a:srgbClr val="938953"/>
                </a:solidFill>
                <a:latin typeface="Calibri"/>
                <a:cs typeface="Calibri"/>
              </a:rPr>
              <a:t>om</a:t>
            </a:r>
            <a:r>
              <a:rPr sz="4400" b="0" spc="5" dirty="0">
                <a:solidFill>
                  <a:srgbClr val="938953"/>
                </a:solidFill>
                <a:latin typeface="Calibri"/>
                <a:cs typeface="Calibri"/>
              </a:rPr>
              <a:t>p</a:t>
            </a:r>
            <a:r>
              <a:rPr sz="4400" b="0" dirty="0">
                <a:solidFill>
                  <a:srgbClr val="938953"/>
                </a:solidFill>
                <a:latin typeface="Calibri"/>
                <a:cs typeface="Calibri"/>
              </a:rPr>
              <a:t>uting</a:t>
            </a:r>
            <a:r>
              <a:rPr sz="4400" b="0" spc="10" dirty="0">
                <a:solidFill>
                  <a:srgbClr val="938953"/>
                </a:solidFill>
                <a:latin typeface="Calibri"/>
                <a:cs typeface="Calibri"/>
              </a:rPr>
              <a:t> </a:t>
            </a:r>
            <a:r>
              <a:rPr sz="4400" b="0" dirty="0">
                <a:solidFill>
                  <a:srgbClr val="938953"/>
                </a:solidFill>
                <a:latin typeface="Calibri"/>
                <a:cs typeface="Calibri"/>
              </a:rPr>
              <a:t>?</a:t>
            </a:r>
            <a:endParaRPr sz="4400">
              <a:latin typeface="Calibri"/>
              <a:cs typeface="Calibri"/>
            </a:endParaRPr>
          </a:p>
        </p:txBody>
      </p:sp>
      <p:sp>
        <p:nvSpPr>
          <p:cNvPr id="3" name="object 3"/>
          <p:cNvSpPr txBox="1"/>
          <p:nvPr/>
        </p:nvSpPr>
        <p:spPr>
          <a:xfrm>
            <a:off x="402435" y="1277887"/>
            <a:ext cx="2881630" cy="270891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000" dirty="0">
                <a:latin typeface="Calibri"/>
                <a:cs typeface="Calibri"/>
              </a:rPr>
              <a:t>"Ut</a:t>
            </a:r>
            <a:r>
              <a:rPr sz="2000" spc="-5" dirty="0">
                <a:latin typeface="Calibri"/>
                <a:cs typeface="Calibri"/>
              </a:rPr>
              <a:t>i</a:t>
            </a:r>
            <a:r>
              <a:rPr sz="2000" dirty="0">
                <a:latin typeface="Calibri"/>
                <a:cs typeface="Calibri"/>
              </a:rPr>
              <a:t>l</a:t>
            </a:r>
            <a:r>
              <a:rPr sz="2000" spc="-10" dirty="0">
                <a:latin typeface="Calibri"/>
                <a:cs typeface="Calibri"/>
              </a:rPr>
              <a:t>i</a:t>
            </a:r>
            <a:r>
              <a:rPr sz="2000" dirty="0">
                <a:latin typeface="Calibri"/>
                <a:cs typeface="Calibri"/>
              </a:rPr>
              <a:t>ty</a:t>
            </a:r>
            <a:r>
              <a:rPr sz="2000" spc="-30" dirty="0">
                <a:latin typeface="Times New Roman"/>
                <a:cs typeface="Times New Roman"/>
              </a:rPr>
              <a:t> </a:t>
            </a:r>
            <a:r>
              <a:rPr sz="2000" spc="-10" dirty="0">
                <a:latin typeface="Calibri"/>
                <a:cs typeface="Calibri"/>
              </a:rPr>
              <a:t>c</a:t>
            </a:r>
            <a:r>
              <a:rPr sz="2000" spc="-5" dirty="0">
                <a:latin typeface="Calibri"/>
                <a:cs typeface="Calibri"/>
              </a:rPr>
              <a:t>omput</a:t>
            </a:r>
            <a:r>
              <a:rPr sz="2000" dirty="0">
                <a:latin typeface="Calibri"/>
                <a:cs typeface="Calibri"/>
              </a:rPr>
              <a:t>i</a:t>
            </a:r>
            <a:r>
              <a:rPr sz="2000" spc="-5" dirty="0">
                <a:latin typeface="Calibri"/>
                <a:cs typeface="Calibri"/>
              </a:rPr>
              <a:t>n</a:t>
            </a:r>
            <a:r>
              <a:rPr sz="2000" dirty="0">
                <a:latin typeface="Calibri"/>
                <a:cs typeface="Calibri"/>
              </a:rPr>
              <a:t>g"</a:t>
            </a:r>
            <a:r>
              <a:rPr sz="2000" spc="-95" dirty="0">
                <a:latin typeface="Times New Roman"/>
                <a:cs typeface="Times New Roman"/>
              </a:rPr>
              <a:t> </a:t>
            </a:r>
            <a:r>
              <a:rPr sz="2000" spc="-5" dirty="0">
                <a:latin typeface="Calibri"/>
                <a:cs typeface="Calibri"/>
              </a:rPr>
              <a:t>has</a:t>
            </a:r>
            <a:r>
              <a:rPr sz="2000" spc="-5" dirty="0">
                <a:latin typeface="Times New Roman"/>
                <a:cs typeface="Times New Roman"/>
              </a:rPr>
              <a:t> </a:t>
            </a:r>
            <a:r>
              <a:rPr sz="2000" spc="-5" dirty="0">
                <a:latin typeface="Calibri"/>
                <a:cs typeface="Calibri"/>
              </a:rPr>
              <a:t>usua</a:t>
            </a:r>
            <a:r>
              <a:rPr sz="2000" dirty="0">
                <a:latin typeface="Calibri"/>
                <a:cs typeface="Calibri"/>
              </a:rPr>
              <a:t>lly</a:t>
            </a:r>
            <a:r>
              <a:rPr sz="2000" spc="-60" dirty="0">
                <a:latin typeface="Times New Roman"/>
                <a:cs typeface="Times New Roman"/>
              </a:rPr>
              <a:t> </a:t>
            </a:r>
            <a:r>
              <a:rPr sz="2000" dirty="0">
                <a:latin typeface="Calibri"/>
                <a:cs typeface="Calibri"/>
              </a:rPr>
              <a:t>e</a:t>
            </a:r>
            <a:r>
              <a:rPr sz="2000" spc="-35" dirty="0">
                <a:latin typeface="Calibri"/>
                <a:cs typeface="Calibri"/>
              </a:rPr>
              <a:t>n</a:t>
            </a:r>
            <a:r>
              <a:rPr sz="2000" dirty="0">
                <a:latin typeface="Calibri"/>
                <a:cs typeface="Calibri"/>
              </a:rPr>
              <a:t>v</a:t>
            </a:r>
            <a:r>
              <a:rPr sz="2000" spc="-10" dirty="0">
                <a:latin typeface="Calibri"/>
                <a:cs typeface="Calibri"/>
              </a:rPr>
              <a:t>i</a:t>
            </a:r>
            <a:r>
              <a:rPr sz="2000" spc="-5" dirty="0">
                <a:latin typeface="Calibri"/>
                <a:cs typeface="Calibri"/>
              </a:rPr>
              <a:t>s</a:t>
            </a:r>
            <a:r>
              <a:rPr sz="2000" spc="-10" dirty="0">
                <a:latin typeface="Calibri"/>
                <a:cs typeface="Calibri"/>
              </a:rPr>
              <a:t>i</a:t>
            </a:r>
            <a:r>
              <a:rPr sz="2000" spc="-5" dirty="0">
                <a:latin typeface="Calibri"/>
                <a:cs typeface="Calibri"/>
              </a:rPr>
              <a:t>one</a:t>
            </a:r>
            <a:r>
              <a:rPr sz="2000" dirty="0">
                <a:latin typeface="Calibri"/>
                <a:cs typeface="Calibri"/>
              </a:rPr>
              <a:t>d</a:t>
            </a:r>
            <a:r>
              <a:rPr sz="2000" spc="-30" dirty="0">
                <a:latin typeface="Times New Roman"/>
                <a:cs typeface="Times New Roman"/>
              </a:rPr>
              <a:t> </a:t>
            </a:r>
            <a:r>
              <a:rPr sz="2000" spc="-5" dirty="0">
                <a:latin typeface="Calibri"/>
                <a:cs typeface="Calibri"/>
              </a:rPr>
              <a:t>so</a:t>
            </a:r>
            <a:r>
              <a:rPr sz="2000" spc="-10" dirty="0">
                <a:latin typeface="Calibri"/>
                <a:cs typeface="Calibri"/>
              </a:rPr>
              <a:t>m</a:t>
            </a:r>
            <a:r>
              <a:rPr sz="2000" dirty="0">
                <a:latin typeface="Calibri"/>
                <a:cs typeface="Calibri"/>
              </a:rPr>
              <a:t>e</a:t>
            </a:r>
            <a:r>
              <a:rPr sz="2000" dirty="0">
                <a:latin typeface="Times New Roman"/>
                <a:cs typeface="Times New Roman"/>
              </a:rPr>
              <a:t> </a:t>
            </a:r>
            <a:r>
              <a:rPr sz="2000" spc="-40" dirty="0">
                <a:latin typeface="Calibri"/>
                <a:cs typeface="Calibri"/>
              </a:rPr>
              <a:t>f</a:t>
            </a:r>
            <a:r>
              <a:rPr sz="2000" spc="-5" dirty="0">
                <a:latin typeface="Calibri"/>
                <a:cs typeface="Calibri"/>
              </a:rPr>
              <a:t>or</a:t>
            </a:r>
            <a:r>
              <a:rPr sz="2000" dirty="0">
                <a:latin typeface="Calibri"/>
                <a:cs typeface="Calibri"/>
              </a:rPr>
              <a:t>m</a:t>
            </a:r>
            <a:r>
              <a:rPr sz="2000" spc="-65"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dirty="0">
                <a:latin typeface="Calibri"/>
                <a:cs typeface="Calibri"/>
              </a:rPr>
              <a:t>v</a:t>
            </a:r>
            <a:r>
              <a:rPr sz="2000" spc="-10" dirty="0">
                <a:latin typeface="Calibri"/>
                <a:cs typeface="Calibri"/>
              </a:rPr>
              <a:t>i</a:t>
            </a:r>
            <a:r>
              <a:rPr sz="2000" dirty="0">
                <a:latin typeface="Calibri"/>
                <a:cs typeface="Calibri"/>
              </a:rPr>
              <a:t>rtua</a:t>
            </a:r>
            <a:r>
              <a:rPr sz="2000" spc="-5" dirty="0">
                <a:latin typeface="Calibri"/>
                <a:cs typeface="Calibri"/>
              </a:rPr>
              <a:t>l</a:t>
            </a:r>
            <a:r>
              <a:rPr sz="2000" spc="-10" dirty="0">
                <a:latin typeface="Calibri"/>
                <a:cs typeface="Calibri"/>
              </a:rPr>
              <a:t>i</a:t>
            </a:r>
            <a:r>
              <a:rPr sz="2000" spc="-40" dirty="0">
                <a:latin typeface="Calibri"/>
                <a:cs typeface="Calibri"/>
              </a:rPr>
              <a:t>z</a:t>
            </a:r>
            <a:r>
              <a:rPr sz="2000" spc="-25" dirty="0">
                <a:latin typeface="Calibri"/>
                <a:cs typeface="Calibri"/>
              </a:rPr>
              <a:t>a</a:t>
            </a:r>
            <a:r>
              <a:rPr sz="2000" dirty="0">
                <a:latin typeface="Calibri"/>
                <a:cs typeface="Calibri"/>
              </a:rPr>
              <a:t>ti</a:t>
            </a:r>
            <a:r>
              <a:rPr sz="2000" spc="-5" dirty="0">
                <a:latin typeface="Calibri"/>
                <a:cs typeface="Calibri"/>
              </a:rPr>
              <a:t>o</a:t>
            </a:r>
            <a:r>
              <a:rPr sz="2000" dirty="0">
                <a:latin typeface="Calibri"/>
                <a:cs typeface="Calibri"/>
              </a:rPr>
              <a:t>n</a:t>
            </a:r>
            <a:r>
              <a:rPr sz="2000" spc="-20" dirty="0">
                <a:latin typeface="Times New Roman"/>
                <a:cs typeface="Times New Roman"/>
              </a:rPr>
              <a:t> </a:t>
            </a:r>
            <a:r>
              <a:rPr sz="2000" spc="-5" dirty="0">
                <a:latin typeface="Calibri"/>
                <a:cs typeface="Calibri"/>
              </a:rPr>
              <a:t>so</a:t>
            </a:r>
            <a:r>
              <a:rPr sz="2000" spc="-5" dirty="0">
                <a:latin typeface="Times New Roman"/>
                <a:cs typeface="Times New Roman"/>
              </a:rPr>
              <a:t> </a:t>
            </a:r>
            <a:r>
              <a:rPr sz="2000" dirty="0">
                <a:latin typeface="Calibri"/>
                <a:cs typeface="Calibri"/>
              </a:rPr>
              <a:t>th</a:t>
            </a:r>
            <a:r>
              <a:rPr sz="2000" spc="-25" dirty="0">
                <a:latin typeface="Calibri"/>
                <a:cs typeface="Calibri"/>
              </a:rPr>
              <a:t>a</a:t>
            </a:r>
            <a:r>
              <a:rPr sz="2000" dirty="0">
                <a:latin typeface="Calibri"/>
                <a:cs typeface="Calibri"/>
              </a:rPr>
              <a:t>t</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amou</a:t>
            </a:r>
            <a:r>
              <a:rPr sz="2000" spc="-30" dirty="0">
                <a:latin typeface="Calibri"/>
                <a:cs typeface="Calibri"/>
              </a:rPr>
              <a:t>n</a:t>
            </a:r>
            <a:r>
              <a:rPr sz="2000" dirty="0">
                <a:latin typeface="Calibri"/>
                <a:cs typeface="Calibri"/>
              </a:rPr>
              <a:t>t</a:t>
            </a:r>
            <a:r>
              <a:rPr sz="2000" spc="-60" dirty="0">
                <a:latin typeface="Times New Roman"/>
                <a:cs typeface="Times New Roman"/>
              </a:rPr>
              <a:t> </a:t>
            </a:r>
            <a:r>
              <a:rPr sz="2000" spc="-5" dirty="0">
                <a:latin typeface="Calibri"/>
                <a:cs typeface="Calibri"/>
              </a:rPr>
              <a:t>of</a:t>
            </a:r>
            <a:r>
              <a:rPr sz="2000" spc="-5" dirty="0">
                <a:latin typeface="Times New Roman"/>
                <a:cs typeface="Times New Roman"/>
              </a:rPr>
              <a:t> </a:t>
            </a:r>
            <a:r>
              <a:rPr sz="2000" spc="-30" dirty="0">
                <a:latin typeface="Calibri"/>
                <a:cs typeface="Calibri"/>
              </a:rPr>
              <a:t>s</a:t>
            </a:r>
            <a:r>
              <a:rPr sz="2000" spc="-25" dirty="0">
                <a:latin typeface="Calibri"/>
                <a:cs typeface="Calibri"/>
              </a:rPr>
              <a:t>t</a:t>
            </a:r>
            <a:r>
              <a:rPr sz="2000" spc="-5" dirty="0">
                <a:latin typeface="Calibri"/>
                <a:cs typeface="Calibri"/>
              </a:rPr>
              <a:t>o</a:t>
            </a:r>
            <a:r>
              <a:rPr sz="2000" spc="-40" dirty="0">
                <a:latin typeface="Calibri"/>
                <a:cs typeface="Calibri"/>
              </a:rPr>
              <a:t>r</a:t>
            </a:r>
            <a:r>
              <a:rPr sz="2000" dirty="0">
                <a:latin typeface="Calibri"/>
                <a:cs typeface="Calibri"/>
              </a:rPr>
              <a:t>a</a:t>
            </a:r>
            <a:r>
              <a:rPr sz="2000" spc="-10" dirty="0">
                <a:latin typeface="Calibri"/>
                <a:cs typeface="Calibri"/>
              </a:rPr>
              <a:t>g</a:t>
            </a:r>
            <a:r>
              <a:rPr sz="2000" dirty="0">
                <a:latin typeface="Calibri"/>
                <a:cs typeface="Calibri"/>
              </a:rPr>
              <a:t>e</a:t>
            </a:r>
            <a:r>
              <a:rPr sz="2000" spc="-50" dirty="0">
                <a:latin typeface="Times New Roman"/>
                <a:cs typeface="Times New Roman"/>
              </a:rPr>
              <a:t> </a:t>
            </a:r>
            <a:r>
              <a:rPr sz="2000" spc="-5" dirty="0">
                <a:latin typeface="Calibri"/>
                <a:cs typeface="Calibri"/>
              </a:rPr>
              <a:t>o</a:t>
            </a:r>
            <a:r>
              <a:rPr sz="2000" dirty="0">
                <a:latin typeface="Calibri"/>
                <a:cs typeface="Calibri"/>
              </a:rPr>
              <a:t>r</a:t>
            </a:r>
            <a:r>
              <a:rPr sz="2000" spc="-60" dirty="0">
                <a:latin typeface="Times New Roman"/>
                <a:cs typeface="Times New Roman"/>
              </a:rPr>
              <a:t> </a:t>
            </a:r>
            <a:r>
              <a:rPr sz="2000" spc="-10" dirty="0">
                <a:latin typeface="Calibri"/>
                <a:cs typeface="Calibri"/>
              </a:rPr>
              <a:t>c</a:t>
            </a:r>
            <a:r>
              <a:rPr sz="2000" spc="-5" dirty="0">
                <a:latin typeface="Calibri"/>
                <a:cs typeface="Calibri"/>
              </a:rPr>
              <a:t>omput</a:t>
            </a:r>
            <a:r>
              <a:rPr sz="2000" dirty="0">
                <a:latin typeface="Calibri"/>
                <a:cs typeface="Calibri"/>
              </a:rPr>
              <a:t>i</a:t>
            </a:r>
            <a:r>
              <a:rPr sz="2000" spc="-5" dirty="0">
                <a:latin typeface="Calibri"/>
                <a:cs typeface="Calibri"/>
              </a:rPr>
              <a:t>ng</a:t>
            </a:r>
            <a:r>
              <a:rPr sz="2000" spc="-5" dirty="0">
                <a:latin typeface="Times New Roman"/>
                <a:cs typeface="Times New Roman"/>
              </a:rPr>
              <a:t> </a:t>
            </a:r>
            <a:r>
              <a:rPr sz="2000" spc="-5" dirty="0">
                <a:latin typeface="Calibri"/>
                <a:cs typeface="Calibri"/>
              </a:rPr>
              <a:t>p</a:t>
            </a:r>
            <a:r>
              <a:rPr sz="2000" spc="-10" dirty="0">
                <a:latin typeface="Calibri"/>
                <a:cs typeface="Calibri"/>
              </a:rPr>
              <a:t>o</a:t>
            </a:r>
            <a:r>
              <a:rPr sz="2000" spc="-20" dirty="0">
                <a:latin typeface="Calibri"/>
                <a:cs typeface="Calibri"/>
              </a:rPr>
              <a:t>w</a:t>
            </a:r>
            <a:r>
              <a:rPr sz="2000" dirty="0">
                <a:latin typeface="Calibri"/>
                <a:cs typeface="Calibri"/>
              </a:rPr>
              <a:t>er</a:t>
            </a:r>
            <a:r>
              <a:rPr sz="2000" spc="-65" dirty="0">
                <a:latin typeface="Times New Roman"/>
                <a:cs typeface="Times New Roman"/>
              </a:rPr>
              <a:t> </a:t>
            </a:r>
            <a:r>
              <a:rPr sz="2000" spc="-40" dirty="0">
                <a:latin typeface="Calibri"/>
                <a:cs typeface="Calibri"/>
              </a:rPr>
              <a:t>a</a:t>
            </a:r>
            <a:r>
              <a:rPr sz="2000" spc="-30" dirty="0">
                <a:latin typeface="Calibri"/>
                <a:cs typeface="Calibri"/>
              </a:rPr>
              <a:t>v</a:t>
            </a:r>
            <a:r>
              <a:rPr sz="2000" dirty="0">
                <a:latin typeface="Calibri"/>
                <a:cs typeface="Calibri"/>
              </a:rPr>
              <a:t>ai</a:t>
            </a:r>
            <a:r>
              <a:rPr sz="2000" spc="-10" dirty="0">
                <a:latin typeface="Calibri"/>
                <a:cs typeface="Calibri"/>
              </a:rPr>
              <a:t>l</a:t>
            </a:r>
            <a:r>
              <a:rPr sz="2000" dirty="0">
                <a:latin typeface="Calibri"/>
                <a:cs typeface="Calibri"/>
              </a:rPr>
              <a:t>able</a:t>
            </a:r>
            <a:r>
              <a:rPr sz="2000" spc="-40" dirty="0">
                <a:latin typeface="Times New Roman"/>
                <a:cs typeface="Times New Roman"/>
              </a:rPr>
              <a:t> </a:t>
            </a:r>
            <a:r>
              <a:rPr sz="2000" dirty="0">
                <a:latin typeface="Calibri"/>
                <a:cs typeface="Calibri"/>
              </a:rPr>
              <a:t>is</a:t>
            </a:r>
            <a:r>
              <a:rPr sz="2000" dirty="0">
                <a:latin typeface="Times New Roman"/>
                <a:cs typeface="Times New Roman"/>
              </a:rPr>
              <a:t> </a:t>
            </a:r>
            <a:r>
              <a:rPr sz="2000" spc="-10" dirty="0">
                <a:latin typeface="Calibri"/>
                <a:cs typeface="Calibri"/>
              </a:rPr>
              <a:t>c</a:t>
            </a:r>
            <a:r>
              <a:rPr sz="2000" spc="-5" dirty="0">
                <a:latin typeface="Calibri"/>
                <a:cs typeface="Calibri"/>
              </a:rPr>
              <a:t>ons</a:t>
            </a:r>
            <a:r>
              <a:rPr sz="2000" dirty="0">
                <a:latin typeface="Calibri"/>
                <a:cs typeface="Calibri"/>
              </a:rPr>
              <a:t>i</a:t>
            </a:r>
            <a:r>
              <a:rPr sz="2000" spc="-5" dirty="0">
                <a:latin typeface="Calibri"/>
                <a:cs typeface="Calibri"/>
              </a:rPr>
              <a:t>de</a:t>
            </a:r>
            <a:r>
              <a:rPr sz="2000" spc="-40" dirty="0">
                <a:latin typeface="Calibri"/>
                <a:cs typeface="Calibri"/>
              </a:rPr>
              <a:t>r</a:t>
            </a:r>
            <a:r>
              <a:rPr sz="2000" dirty="0">
                <a:latin typeface="Calibri"/>
                <a:cs typeface="Calibri"/>
              </a:rPr>
              <a:t>ably</a:t>
            </a:r>
            <a:r>
              <a:rPr sz="2000" spc="-65" dirty="0">
                <a:latin typeface="Times New Roman"/>
                <a:cs typeface="Times New Roman"/>
              </a:rPr>
              <a:t> </a:t>
            </a:r>
            <a:r>
              <a:rPr sz="2000" dirty="0">
                <a:latin typeface="Calibri"/>
                <a:cs typeface="Calibri"/>
              </a:rPr>
              <a:t>la</a:t>
            </a:r>
            <a:r>
              <a:rPr sz="2000" spc="-35" dirty="0">
                <a:latin typeface="Calibri"/>
                <a:cs typeface="Calibri"/>
              </a:rPr>
              <a:t>r</a:t>
            </a:r>
            <a:r>
              <a:rPr sz="2000" spc="-10" dirty="0">
                <a:latin typeface="Calibri"/>
                <a:cs typeface="Calibri"/>
              </a:rPr>
              <a:t>g</a:t>
            </a:r>
            <a:r>
              <a:rPr sz="2000" dirty="0">
                <a:latin typeface="Calibri"/>
                <a:cs typeface="Calibri"/>
              </a:rPr>
              <a:t>er</a:t>
            </a:r>
            <a:r>
              <a:rPr sz="2000" spc="-50" dirty="0">
                <a:latin typeface="Times New Roman"/>
                <a:cs typeface="Times New Roman"/>
              </a:rPr>
              <a:t> </a:t>
            </a:r>
            <a:r>
              <a:rPr sz="2000" dirty="0">
                <a:latin typeface="Calibri"/>
                <a:cs typeface="Calibri"/>
              </a:rPr>
              <a:t>than</a:t>
            </a:r>
            <a:r>
              <a:rPr sz="2000" dirty="0">
                <a:latin typeface="Times New Roman"/>
                <a:cs typeface="Times New Roman"/>
              </a:rPr>
              <a:t> </a:t>
            </a:r>
            <a:r>
              <a:rPr sz="2000" dirty="0">
                <a:latin typeface="Calibri"/>
                <a:cs typeface="Calibri"/>
              </a:rPr>
              <a:t>th</a:t>
            </a:r>
            <a:r>
              <a:rPr sz="2000" spc="-25" dirty="0">
                <a:latin typeface="Calibri"/>
                <a:cs typeface="Calibri"/>
              </a:rPr>
              <a:t>a</a:t>
            </a:r>
            <a:r>
              <a:rPr sz="2000" dirty="0">
                <a:latin typeface="Calibri"/>
                <a:cs typeface="Calibri"/>
              </a:rPr>
              <a:t>t</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55" dirty="0">
                <a:latin typeface="Times New Roman"/>
                <a:cs typeface="Times New Roman"/>
              </a:rPr>
              <a:t> </a:t>
            </a:r>
            <a:r>
              <a:rPr sz="2000" dirty="0">
                <a:latin typeface="Calibri"/>
                <a:cs typeface="Calibri"/>
              </a:rPr>
              <a:t>a</a:t>
            </a:r>
            <a:r>
              <a:rPr sz="2000" spc="-50" dirty="0">
                <a:latin typeface="Times New Roman"/>
                <a:cs typeface="Times New Roman"/>
              </a:rPr>
              <a:t> </a:t>
            </a:r>
            <a:r>
              <a:rPr sz="2000" spc="-5" dirty="0">
                <a:latin typeface="Calibri"/>
                <a:cs typeface="Calibri"/>
              </a:rPr>
              <a:t>s</a:t>
            </a:r>
            <a:r>
              <a:rPr sz="2000" spc="-10" dirty="0">
                <a:latin typeface="Calibri"/>
                <a:cs typeface="Calibri"/>
              </a:rPr>
              <a:t>i</a:t>
            </a:r>
            <a:r>
              <a:rPr sz="2000" spc="-5" dirty="0">
                <a:latin typeface="Calibri"/>
                <a:cs typeface="Calibri"/>
              </a:rPr>
              <a:t>ng</a:t>
            </a:r>
            <a:r>
              <a:rPr sz="2000" dirty="0">
                <a:latin typeface="Calibri"/>
                <a:cs typeface="Calibri"/>
              </a:rPr>
              <a:t>le</a:t>
            </a:r>
            <a:r>
              <a:rPr sz="2000" spc="-50" dirty="0">
                <a:latin typeface="Times New Roman"/>
                <a:cs typeface="Times New Roman"/>
              </a:rPr>
              <a:t> </a:t>
            </a:r>
            <a:r>
              <a:rPr sz="2000" dirty="0">
                <a:latin typeface="Calibri"/>
                <a:cs typeface="Calibri"/>
              </a:rPr>
              <a:t>ti</a:t>
            </a:r>
            <a:r>
              <a:rPr sz="2000" spc="-15" dirty="0">
                <a:latin typeface="Calibri"/>
                <a:cs typeface="Calibri"/>
              </a:rPr>
              <a:t>m</a:t>
            </a:r>
            <a:r>
              <a:rPr sz="2000" spc="-5" dirty="0">
                <a:latin typeface="Calibri"/>
                <a:cs typeface="Calibri"/>
              </a:rPr>
              <a:t>e</a:t>
            </a:r>
            <a:r>
              <a:rPr sz="2000" dirty="0">
                <a:latin typeface="Calibri"/>
                <a:cs typeface="Calibri"/>
              </a:rPr>
              <a:t>-</a:t>
            </a:r>
            <a:r>
              <a:rPr sz="2000" dirty="0">
                <a:latin typeface="Times New Roman"/>
                <a:cs typeface="Times New Roman"/>
              </a:rPr>
              <a:t> </a:t>
            </a:r>
            <a:r>
              <a:rPr sz="2000" spc="-5" dirty="0">
                <a:latin typeface="Calibri"/>
                <a:cs typeface="Calibri"/>
              </a:rPr>
              <a:t>shar</a:t>
            </a:r>
            <a:r>
              <a:rPr sz="2000" spc="-10" dirty="0">
                <a:latin typeface="Calibri"/>
                <a:cs typeface="Calibri"/>
              </a:rPr>
              <a:t>i</a:t>
            </a:r>
            <a:r>
              <a:rPr sz="2000" spc="-5" dirty="0">
                <a:latin typeface="Calibri"/>
                <a:cs typeface="Calibri"/>
              </a:rPr>
              <a:t>n</a:t>
            </a:r>
            <a:r>
              <a:rPr sz="2000" dirty="0">
                <a:latin typeface="Calibri"/>
                <a:cs typeface="Calibri"/>
              </a:rPr>
              <a:t>g</a:t>
            </a:r>
            <a:r>
              <a:rPr sz="2000" spc="-50" dirty="0">
                <a:latin typeface="Times New Roman"/>
                <a:cs typeface="Times New Roman"/>
              </a:rPr>
              <a:t> </a:t>
            </a:r>
            <a:r>
              <a:rPr sz="2000" spc="-10" dirty="0">
                <a:latin typeface="Calibri"/>
                <a:cs typeface="Calibri"/>
              </a:rPr>
              <a:t>c</a:t>
            </a:r>
            <a:r>
              <a:rPr sz="2000" spc="-5" dirty="0">
                <a:latin typeface="Calibri"/>
                <a:cs typeface="Calibri"/>
              </a:rPr>
              <a:t>ompu</a:t>
            </a:r>
            <a:r>
              <a:rPr sz="2000" spc="-20" dirty="0">
                <a:latin typeface="Calibri"/>
                <a:cs typeface="Calibri"/>
              </a:rPr>
              <a:t>t</a:t>
            </a:r>
            <a:r>
              <a:rPr sz="2000" dirty="0">
                <a:latin typeface="Calibri"/>
                <a:cs typeface="Calibri"/>
              </a:rPr>
              <a:t>e</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4" name="object 4"/>
          <p:cNvSpPr/>
          <p:nvPr/>
        </p:nvSpPr>
        <p:spPr>
          <a:xfrm>
            <a:off x="3707891" y="1221598"/>
            <a:ext cx="5433578" cy="322670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252089" y="4706472"/>
            <a:ext cx="3597910" cy="177800"/>
          </a:xfrm>
          <a:prstGeom prst="rect">
            <a:avLst/>
          </a:prstGeom>
        </p:spPr>
        <p:txBody>
          <a:bodyPr vert="horz" wrap="square" lIns="0" tIns="0" rIns="0" bIns="0" rtlCol="0">
            <a:spAutoFit/>
          </a:bodyPr>
          <a:lstStyle/>
          <a:p>
            <a:pPr marL="12700">
              <a:lnSpc>
                <a:spcPct val="100000"/>
              </a:lnSpc>
            </a:pPr>
            <a:r>
              <a:rPr sz="1200" spc="-105" dirty="0">
                <a:latin typeface="Arial"/>
                <a:cs typeface="Arial"/>
              </a:rPr>
              <a:t>S</a:t>
            </a:r>
            <a:r>
              <a:rPr sz="1200" spc="-95" dirty="0">
                <a:latin typeface="Arial"/>
                <a:cs typeface="Arial"/>
              </a:rPr>
              <a:t>ou</a:t>
            </a:r>
            <a:r>
              <a:rPr sz="1200" spc="-100" dirty="0">
                <a:latin typeface="Arial"/>
                <a:cs typeface="Arial"/>
              </a:rPr>
              <a:t>rc</a:t>
            </a:r>
            <a:r>
              <a:rPr sz="1200" spc="-105" dirty="0">
                <a:latin typeface="Arial"/>
                <a:cs typeface="Arial"/>
              </a:rPr>
              <a:t>e</a:t>
            </a:r>
            <a:r>
              <a:rPr sz="1200" spc="25" dirty="0">
                <a:latin typeface="Arial"/>
                <a:cs typeface="Arial"/>
              </a:rPr>
              <a:t>:</a:t>
            </a:r>
            <a:r>
              <a:rPr sz="1200" spc="-105" dirty="0">
                <a:latin typeface="Arial"/>
                <a:cs typeface="Arial"/>
              </a:rPr>
              <a:t>A</a:t>
            </a:r>
            <a:r>
              <a:rPr sz="1200" spc="-100" dirty="0">
                <a:latin typeface="Arial"/>
                <a:cs typeface="Arial"/>
              </a:rPr>
              <a:t>l</a:t>
            </a:r>
            <a:r>
              <a:rPr sz="1200" spc="-95" dirty="0">
                <a:latin typeface="Arial"/>
                <a:cs typeface="Arial"/>
              </a:rPr>
              <a:t>a</a:t>
            </a:r>
            <a:r>
              <a:rPr sz="1200" spc="100" dirty="0">
                <a:latin typeface="Arial"/>
                <a:cs typeface="Arial"/>
              </a:rPr>
              <a:t>n</a:t>
            </a:r>
            <a:r>
              <a:rPr sz="1200" spc="-100" dirty="0">
                <a:latin typeface="Arial"/>
                <a:cs typeface="Arial"/>
              </a:rPr>
              <a:t>Mc</a:t>
            </a:r>
            <a:r>
              <a:rPr sz="1200" spc="-105" dirty="0">
                <a:latin typeface="Arial"/>
                <a:cs typeface="Arial"/>
              </a:rPr>
              <a:t>S</a:t>
            </a:r>
            <a:r>
              <a:rPr sz="1200" spc="-114" dirty="0">
                <a:latin typeface="Arial"/>
                <a:cs typeface="Arial"/>
              </a:rPr>
              <a:t>w</a:t>
            </a:r>
            <a:r>
              <a:rPr sz="1200" spc="-95" dirty="0">
                <a:latin typeface="Arial"/>
                <a:cs typeface="Arial"/>
              </a:rPr>
              <a:t>ee</a:t>
            </a:r>
            <a:r>
              <a:rPr sz="1200" spc="-105" dirty="0">
                <a:latin typeface="Arial"/>
                <a:cs typeface="Arial"/>
              </a:rPr>
              <a:t>ne</a:t>
            </a:r>
            <a:r>
              <a:rPr sz="1200" spc="-195" dirty="0">
                <a:latin typeface="Arial"/>
                <a:cs typeface="Arial"/>
              </a:rPr>
              <a:t>y</a:t>
            </a:r>
            <a:r>
              <a:rPr sz="1200" dirty="0">
                <a:latin typeface="Arial"/>
                <a:cs typeface="Arial"/>
              </a:rPr>
              <a:t>,</a:t>
            </a:r>
            <a:r>
              <a:rPr sz="1200" spc="-225" dirty="0">
                <a:latin typeface="Arial"/>
                <a:cs typeface="Arial"/>
              </a:rPr>
              <a:t> </a:t>
            </a:r>
            <a:r>
              <a:rPr sz="1200" spc="-100" dirty="0">
                <a:latin typeface="Arial"/>
                <a:cs typeface="Arial"/>
              </a:rPr>
              <a:t>“</a:t>
            </a:r>
            <a:r>
              <a:rPr sz="1200" spc="-95" dirty="0">
                <a:latin typeface="Arial"/>
                <a:cs typeface="Arial"/>
              </a:rPr>
              <a:t>Th</a:t>
            </a:r>
            <a:r>
              <a:rPr sz="1200" dirty="0">
                <a:latin typeface="Arial"/>
                <a:cs typeface="Arial"/>
              </a:rPr>
              <a:t>e</a:t>
            </a:r>
            <a:r>
              <a:rPr sz="1200" spc="-190" dirty="0">
                <a:latin typeface="Times New Roman"/>
                <a:cs typeface="Times New Roman"/>
              </a:rPr>
              <a:t> </a:t>
            </a:r>
            <a:r>
              <a:rPr sz="1200" spc="-105" dirty="0">
                <a:latin typeface="Arial"/>
                <a:cs typeface="Arial"/>
              </a:rPr>
              <a:t>E</a:t>
            </a:r>
            <a:r>
              <a:rPr sz="1200" spc="-100" dirty="0">
                <a:latin typeface="Arial"/>
                <a:cs typeface="Arial"/>
              </a:rPr>
              <a:t>c</a:t>
            </a:r>
            <a:r>
              <a:rPr sz="1200" spc="-95" dirty="0">
                <a:latin typeface="Arial"/>
                <a:cs typeface="Arial"/>
              </a:rPr>
              <a:t>o</a:t>
            </a:r>
            <a:r>
              <a:rPr sz="1200" spc="-105" dirty="0">
                <a:latin typeface="Arial"/>
                <a:cs typeface="Arial"/>
              </a:rPr>
              <a:t>no</a:t>
            </a:r>
            <a:r>
              <a:rPr sz="1200" spc="-100" dirty="0">
                <a:latin typeface="Arial"/>
                <a:cs typeface="Arial"/>
              </a:rPr>
              <a:t>mic</a:t>
            </a:r>
            <a:r>
              <a:rPr sz="1200" spc="95" dirty="0">
                <a:latin typeface="Arial"/>
                <a:cs typeface="Arial"/>
              </a:rPr>
              <a:t>s</a:t>
            </a:r>
            <a:r>
              <a:rPr sz="1200" spc="-95" dirty="0">
                <a:latin typeface="Arial"/>
                <a:cs typeface="Arial"/>
              </a:rPr>
              <a:t>o</a:t>
            </a:r>
            <a:r>
              <a:rPr sz="1200" spc="-5" dirty="0">
                <a:latin typeface="Arial"/>
                <a:cs typeface="Arial"/>
              </a:rPr>
              <a:t>f</a:t>
            </a:r>
            <a:r>
              <a:rPr sz="1200" spc="-180" dirty="0">
                <a:latin typeface="Times New Roman"/>
                <a:cs typeface="Times New Roman"/>
              </a:rPr>
              <a:t> </a:t>
            </a:r>
            <a:r>
              <a:rPr sz="1200" spc="-100" dirty="0">
                <a:latin typeface="Arial"/>
                <a:cs typeface="Arial"/>
              </a:rPr>
              <a:t>U</a:t>
            </a:r>
            <a:r>
              <a:rPr sz="1200" spc="-95" dirty="0">
                <a:latin typeface="Arial"/>
                <a:cs typeface="Arial"/>
              </a:rPr>
              <a:t>t</a:t>
            </a:r>
            <a:r>
              <a:rPr sz="1200" spc="-100" dirty="0">
                <a:latin typeface="Arial"/>
                <a:cs typeface="Arial"/>
              </a:rPr>
              <a:t>ili</a:t>
            </a:r>
            <a:r>
              <a:rPr sz="1200" spc="-95" dirty="0">
                <a:latin typeface="Arial"/>
                <a:cs typeface="Arial"/>
              </a:rPr>
              <a:t>t</a:t>
            </a:r>
            <a:r>
              <a:rPr sz="1200" dirty="0">
                <a:latin typeface="Arial"/>
                <a:cs typeface="Arial"/>
              </a:rPr>
              <a:t>y</a:t>
            </a:r>
            <a:r>
              <a:rPr sz="1200" spc="-215" dirty="0">
                <a:latin typeface="Arial"/>
                <a:cs typeface="Arial"/>
              </a:rPr>
              <a:t> </a:t>
            </a:r>
            <a:r>
              <a:rPr sz="1200" spc="-100" dirty="0">
                <a:latin typeface="Arial"/>
                <a:cs typeface="Arial"/>
              </a:rPr>
              <a:t>C</a:t>
            </a:r>
            <a:r>
              <a:rPr sz="1200" spc="-95" dirty="0">
                <a:latin typeface="Arial"/>
                <a:cs typeface="Arial"/>
              </a:rPr>
              <a:t>o</a:t>
            </a:r>
            <a:r>
              <a:rPr sz="1200" spc="-90" dirty="0">
                <a:latin typeface="Arial"/>
                <a:cs typeface="Arial"/>
              </a:rPr>
              <a:t>m</a:t>
            </a:r>
            <a:r>
              <a:rPr sz="1200" spc="-105" dirty="0">
                <a:latin typeface="Arial"/>
                <a:cs typeface="Arial"/>
              </a:rPr>
              <a:t>pu</a:t>
            </a:r>
            <a:r>
              <a:rPr sz="1200" spc="-95" dirty="0">
                <a:latin typeface="Arial"/>
                <a:cs typeface="Arial"/>
              </a:rPr>
              <a:t>t</a:t>
            </a:r>
            <a:r>
              <a:rPr sz="1200" spc="-114" dirty="0">
                <a:latin typeface="Arial"/>
                <a:cs typeface="Arial"/>
              </a:rPr>
              <a:t>i</a:t>
            </a:r>
            <a:r>
              <a:rPr sz="1200" spc="-105" dirty="0">
                <a:latin typeface="Arial"/>
                <a:cs typeface="Arial"/>
              </a:rPr>
              <a:t>ng</a:t>
            </a:r>
            <a:r>
              <a:rPr sz="1200" dirty="0">
                <a:latin typeface="Arial"/>
                <a:cs typeface="Arial"/>
              </a:rPr>
              <a:t>”</a:t>
            </a:r>
            <a:endParaRPr sz="1200">
              <a:latin typeface="Arial"/>
              <a:cs typeface="Arial"/>
            </a:endParaRPr>
          </a:p>
        </p:txBody>
      </p:sp>
      <p:sp>
        <p:nvSpPr>
          <p:cNvPr id="7" name="object 7"/>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23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11" rIns="0" bIns="0" rtlCol="0">
            <a:spAutoFit/>
          </a:bodyPr>
          <a:lstStyle/>
          <a:p>
            <a:pPr marL="1677670">
              <a:lnSpc>
                <a:spcPct val="100000"/>
              </a:lnSpc>
            </a:pPr>
            <a:r>
              <a:rPr sz="4400" b="0" dirty="0">
                <a:solidFill>
                  <a:srgbClr val="938953"/>
                </a:solidFill>
                <a:latin typeface="Calibri"/>
                <a:cs typeface="Calibri"/>
              </a:rPr>
              <a:t>“Utilit</a:t>
            </a:r>
            <a:r>
              <a:rPr sz="4400" b="0" spc="114" dirty="0">
                <a:solidFill>
                  <a:srgbClr val="938953"/>
                </a:solidFill>
                <a:latin typeface="Calibri"/>
                <a:cs typeface="Calibri"/>
              </a:rPr>
              <a:t>y</a:t>
            </a:r>
            <a:r>
              <a:rPr sz="4400" b="0" dirty="0">
                <a:solidFill>
                  <a:srgbClr val="938953"/>
                </a:solidFill>
                <a:latin typeface="Calibri"/>
                <a:cs typeface="Calibri"/>
              </a:rPr>
              <a:t>” </a:t>
            </a:r>
            <a:r>
              <a:rPr sz="4400" b="0" spc="10" dirty="0">
                <a:solidFill>
                  <a:srgbClr val="938953"/>
                </a:solidFill>
                <a:latin typeface="Calibri"/>
                <a:cs typeface="Calibri"/>
              </a:rPr>
              <a:t>C</a:t>
            </a:r>
            <a:r>
              <a:rPr sz="4400" b="0" dirty="0">
                <a:solidFill>
                  <a:srgbClr val="938953"/>
                </a:solidFill>
                <a:latin typeface="Calibri"/>
                <a:cs typeface="Calibri"/>
              </a:rPr>
              <a:t>om</a:t>
            </a:r>
            <a:r>
              <a:rPr sz="4400" b="0" spc="5" dirty="0">
                <a:solidFill>
                  <a:srgbClr val="938953"/>
                </a:solidFill>
                <a:latin typeface="Calibri"/>
                <a:cs typeface="Calibri"/>
              </a:rPr>
              <a:t>p</a:t>
            </a:r>
            <a:r>
              <a:rPr sz="4400" b="0" dirty="0">
                <a:solidFill>
                  <a:srgbClr val="938953"/>
                </a:solidFill>
                <a:latin typeface="Calibri"/>
                <a:cs typeface="Calibri"/>
              </a:rPr>
              <a:t>uting ?</a:t>
            </a:r>
            <a:endParaRPr sz="4400">
              <a:latin typeface="Calibri"/>
              <a:cs typeface="Calibri"/>
            </a:endParaRPr>
          </a:p>
        </p:txBody>
      </p:sp>
      <p:sp>
        <p:nvSpPr>
          <p:cNvPr id="3" name="object 3"/>
          <p:cNvSpPr txBox="1"/>
          <p:nvPr/>
        </p:nvSpPr>
        <p:spPr>
          <a:xfrm>
            <a:off x="917250" y="1646298"/>
            <a:ext cx="4793615" cy="2109470"/>
          </a:xfrm>
          <a:prstGeom prst="rect">
            <a:avLst/>
          </a:prstGeom>
        </p:spPr>
        <p:txBody>
          <a:bodyPr vert="horz" wrap="square" lIns="0" tIns="0" rIns="0" bIns="0" rtlCol="0">
            <a:spAutoFit/>
          </a:bodyPr>
          <a:lstStyle/>
          <a:p>
            <a:pPr marL="354965" indent="-342265">
              <a:lnSpc>
                <a:spcPct val="100000"/>
              </a:lnSpc>
              <a:buFont typeface="Calibri"/>
              <a:buAutoNum type="alphaLcParenR"/>
              <a:tabLst>
                <a:tab pos="355600" algn="l"/>
              </a:tabLst>
            </a:pPr>
            <a:r>
              <a:rPr sz="2000" spc="-55" dirty="0">
                <a:latin typeface="Calibri"/>
                <a:cs typeface="Calibri"/>
              </a:rPr>
              <a:t>P</a:t>
            </a:r>
            <a:r>
              <a:rPr sz="2000" spc="-40" dirty="0">
                <a:latin typeface="Calibri"/>
                <a:cs typeface="Calibri"/>
              </a:rPr>
              <a:t>a</a:t>
            </a:r>
            <a:r>
              <a:rPr sz="2000" spc="5" dirty="0">
                <a:latin typeface="Calibri"/>
                <a:cs typeface="Calibri"/>
              </a:rPr>
              <a:t>y</a:t>
            </a:r>
            <a:r>
              <a:rPr sz="2000" spc="-5" dirty="0">
                <a:latin typeface="Calibri"/>
                <a:cs typeface="Calibri"/>
              </a:rPr>
              <a:t>-</a:t>
            </a:r>
            <a:r>
              <a:rPr sz="2000" spc="-40" dirty="0">
                <a:latin typeface="Calibri"/>
                <a:cs typeface="Calibri"/>
              </a:rPr>
              <a:t>f</a:t>
            </a:r>
            <a:r>
              <a:rPr sz="2000" spc="-5" dirty="0">
                <a:latin typeface="Calibri"/>
                <a:cs typeface="Calibri"/>
              </a:rPr>
              <a:t>or-us</a:t>
            </a:r>
            <a:r>
              <a:rPr sz="2000" dirty="0">
                <a:latin typeface="Calibri"/>
                <a:cs typeface="Calibri"/>
              </a:rPr>
              <a:t>e</a:t>
            </a:r>
            <a:r>
              <a:rPr sz="2000" spc="-45" dirty="0">
                <a:latin typeface="Times New Roman"/>
                <a:cs typeface="Times New Roman"/>
              </a:rPr>
              <a:t> </a:t>
            </a:r>
            <a:r>
              <a:rPr sz="2000" dirty="0">
                <a:latin typeface="Calibri"/>
                <a:cs typeface="Calibri"/>
              </a:rPr>
              <a:t>P</a:t>
            </a:r>
            <a:r>
              <a:rPr sz="2000" spc="-10" dirty="0">
                <a:latin typeface="Calibri"/>
                <a:cs typeface="Calibri"/>
              </a:rPr>
              <a:t>r</a:t>
            </a:r>
            <a:r>
              <a:rPr sz="2000" dirty="0">
                <a:latin typeface="Calibri"/>
                <a:cs typeface="Calibri"/>
              </a:rPr>
              <a:t>ici</a:t>
            </a:r>
            <a:r>
              <a:rPr sz="2000" spc="-5" dirty="0">
                <a:latin typeface="Calibri"/>
                <a:cs typeface="Calibri"/>
              </a:rPr>
              <a:t>n</a:t>
            </a:r>
            <a:r>
              <a:rPr sz="2000" dirty="0">
                <a:latin typeface="Calibri"/>
                <a:cs typeface="Calibri"/>
              </a:rPr>
              <a:t>g</a:t>
            </a:r>
            <a:r>
              <a:rPr sz="2000" spc="-40" dirty="0">
                <a:latin typeface="Times New Roman"/>
                <a:cs typeface="Times New Roman"/>
              </a:rPr>
              <a:t> </a:t>
            </a:r>
            <a:r>
              <a:rPr sz="2000" dirty="0">
                <a:solidFill>
                  <a:srgbClr val="D12023"/>
                </a:solidFill>
                <a:latin typeface="Calibri"/>
                <a:cs typeface="Calibri"/>
              </a:rPr>
              <a:t>Bus</a:t>
            </a:r>
            <a:r>
              <a:rPr sz="2000" spc="-5" dirty="0">
                <a:solidFill>
                  <a:srgbClr val="D12023"/>
                </a:solidFill>
                <a:latin typeface="Calibri"/>
                <a:cs typeface="Calibri"/>
              </a:rPr>
              <a:t>ines</a:t>
            </a:r>
            <a:r>
              <a:rPr sz="2000" dirty="0">
                <a:solidFill>
                  <a:srgbClr val="D12023"/>
                </a:solidFill>
                <a:latin typeface="Calibri"/>
                <a:cs typeface="Calibri"/>
              </a:rPr>
              <a:t>s</a:t>
            </a:r>
            <a:r>
              <a:rPr sz="2000" spc="-40" dirty="0">
                <a:solidFill>
                  <a:srgbClr val="D12023"/>
                </a:solidFill>
                <a:latin typeface="Times New Roman"/>
                <a:cs typeface="Times New Roman"/>
              </a:rPr>
              <a:t> </a:t>
            </a:r>
            <a:r>
              <a:rPr sz="2000" dirty="0">
                <a:solidFill>
                  <a:srgbClr val="D12023"/>
                </a:solidFill>
                <a:latin typeface="Calibri"/>
                <a:cs typeface="Calibri"/>
              </a:rPr>
              <a:t>Model</a:t>
            </a:r>
            <a:endParaRPr sz="2000">
              <a:latin typeface="Calibri"/>
              <a:cs typeface="Calibri"/>
            </a:endParaRPr>
          </a:p>
          <a:p>
            <a:pPr marL="354965" indent="-342265">
              <a:lnSpc>
                <a:spcPct val="100000"/>
              </a:lnSpc>
              <a:spcBef>
                <a:spcPts val="480"/>
              </a:spcBef>
              <a:buFont typeface="Calibri"/>
              <a:buAutoNum type="alphaLcParenR"/>
              <a:tabLst>
                <a:tab pos="355600" algn="l"/>
              </a:tabLst>
            </a:pP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45" dirty="0">
                <a:latin typeface="Times New Roman"/>
                <a:cs typeface="Times New Roman"/>
              </a:rPr>
              <a:t> </a:t>
            </a:r>
            <a:r>
              <a:rPr sz="2000" spc="-5" dirty="0">
                <a:latin typeface="Calibri"/>
                <a:cs typeface="Calibri"/>
              </a:rPr>
              <a:t>Ce</a:t>
            </a:r>
            <a:r>
              <a:rPr sz="2000" spc="-25" dirty="0">
                <a:latin typeface="Calibri"/>
                <a:cs typeface="Calibri"/>
              </a:rPr>
              <a:t>nt</a:t>
            </a:r>
            <a:r>
              <a:rPr sz="2000" dirty="0">
                <a:latin typeface="Calibri"/>
                <a:cs typeface="Calibri"/>
              </a:rPr>
              <a:t>er</a:t>
            </a:r>
            <a:r>
              <a:rPr sz="2000" spc="-40" dirty="0">
                <a:latin typeface="Times New Roman"/>
                <a:cs typeface="Times New Roman"/>
              </a:rPr>
              <a:t> </a:t>
            </a:r>
            <a:r>
              <a:rPr sz="2000" spc="-5" dirty="0">
                <a:latin typeface="Calibri"/>
                <a:cs typeface="Calibri"/>
              </a:rPr>
              <a:t>V</a:t>
            </a:r>
            <a:r>
              <a:rPr sz="2000" dirty="0">
                <a:latin typeface="Calibri"/>
                <a:cs typeface="Calibri"/>
              </a:rPr>
              <a:t>irtua</a:t>
            </a:r>
            <a:r>
              <a:rPr sz="2000" spc="-5" dirty="0">
                <a:latin typeface="Calibri"/>
                <a:cs typeface="Calibri"/>
              </a:rPr>
              <a:t>l</a:t>
            </a:r>
            <a:r>
              <a:rPr sz="2000" spc="-10" dirty="0">
                <a:latin typeface="Calibri"/>
                <a:cs typeface="Calibri"/>
              </a:rPr>
              <a:t>i</a:t>
            </a:r>
            <a:r>
              <a:rPr sz="2000" spc="-40" dirty="0">
                <a:latin typeface="Calibri"/>
                <a:cs typeface="Calibri"/>
              </a:rPr>
              <a:t>z</a:t>
            </a:r>
            <a:r>
              <a:rPr sz="2000" spc="-25" dirty="0">
                <a:latin typeface="Calibri"/>
                <a:cs typeface="Calibri"/>
              </a:rPr>
              <a:t>a</a:t>
            </a:r>
            <a:r>
              <a:rPr sz="2000" dirty="0">
                <a:latin typeface="Calibri"/>
                <a:cs typeface="Calibri"/>
              </a:rPr>
              <a:t>ti</a:t>
            </a:r>
            <a:r>
              <a:rPr sz="2000" spc="-5" dirty="0">
                <a:latin typeface="Calibri"/>
                <a:cs typeface="Calibri"/>
              </a:rPr>
              <a:t>o</a:t>
            </a:r>
            <a:r>
              <a:rPr sz="2000" dirty="0">
                <a:latin typeface="Calibri"/>
                <a:cs typeface="Calibri"/>
              </a:rPr>
              <a:t>n</a:t>
            </a:r>
            <a:r>
              <a:rPr sz="2000" spc="-40" dirty="0">
                <a:latin typeface="Times New Roman"/>
                <a:cs typeface="Times New Roman"/>
              </a:rPr>
              <a:t> </a:t>
            </a:r>
            <a:r>
              <a:rPr sz="2000" dirty="0">
                <a:latin typeface="Calibri"/>
                <a:cs typeface="Calibri"/>
              </a:rPr>
              <a:t>and</a:t>
            </a:r>
            <a:r>
              <a:rPr sz="2000" spc="-45" dirty="0">
                <a:latin typeface="Times New Roman"/>
                <a:cs typeface="Times New Roman"/>
              </a:rPr>
              <a:t> </a:t>
            </a:r>
            <a:r>
              <a:rPr sz="2000" dirty="0">
                <a:solidFill>
                  <a:srgbClr val="D12023"/>
                </a:solidFill>
                <a:latin typeface="Calibri"/>
                <a:cs typeface="Calibri"/>
              </a:rPr>
              <a:t>P</a:t>
            </a:r>
            <a:r>
              <a:rPr sz="2000" spc="-45" dirty="0">
                <a:solidFill>
                  <a:srgbClr val="D12023"/>
                </a:solidFill>
                <a:latin typeface="Calibri"/>
                <a:cs typeface="Calibri"/>
              </a:rPr>
              <a:t>r</a:t>
            </a:r>
            <a:r>
              <a:rPr sz="2000" spc="-15" dirty="0">
                <a:solidFill>
                  <a:srgbClr val="D12023"/>
                </a:solidFill>
                <a:latin typeface="Calibri"/>
                <a:cs typeface="Calibri"/>
              </a:rPr>
              <a:t>o</a:t>
            </a:r>
            <a:r>
              <a:rPr sz="2000" dirty="0">
                <a:solidFill>
                  <a:srgbClr val="D12023"/>
                </a:solidFill>
                <a:latin typeface="Calibri"/>
                <a:cs typeface="Calibri"/>
              </a:rPr>
              <a:t>v</a:t>
            </a:r>
            <a:r>
              <a:rPr sz="2000" spc="-10" dirty="0">
                <a:solidFill>
                  <a:srgbClr val="D12023"/>
                </a:solidFill>
                <a:latin typeface="Calibri"/>
                <a:cs typeface="Calibri"/>
              </a:rPr>
              <a:t>i</a:t>
            </a:r>
            <a:r>
              <a:rPr sz="2000" spc="-5" dirty="0">
                <a:solidFill>
                  <a:srgbClr val="D12023"/>
                </a:solidFill>
                <a:latin typeface="Calibri"/>
                <a:cs typeface="Calibri"/>
              </a:rPr>
              <a:t>s</a:t>
            </a:r>
            <a:r>
              <a:rPr sz="2000" spc="-10" dirty="0">
                <a:solidFill>
                  <a:srgbClr val="D12023"/>
                </a:solidFill>
                <a:latin typeface="Calibri"/>
                <a:cs typeface="Calibri"/>
              </a:rPr>
              <a:t>i</a:t>
            </a:r>
            <a:r>
              <a:rPr sz="2000" spc="-5" dirty="0">
                <a:solidFill>
                  <a:srgbClr val="D12023"/>
                </a:solidFill>
                <a:latin typeface="Calibri"/>
                <a:cs typeface="Calibri"/>
              </a:rPr>
              <a:t>on</a:t>
            </a:r>
            <a:r>
              <a:rPr sz="2000" dirty="0">
                <a:solidFill>
                  <a:srgbClr val="D12023"/>
                </a:solidFill>
                <a:latin typeface="Calibri"/>
                <a:cs typeface="Calibri"/>
              </a:rPr>
              <a:t>i</a:t>
            </a:r>
            <a:r>
              <a:rPr sz="2000" spc="-5" dirty="0">
                <a:solidFill>
                  <a:srgbClr val="D12023"/>
                </a:solidFill>
                <a:latin typeface="Calibri"/>
                <a:cs typeface="Calibri"/>
              </a:rPr>
              <a:t>ng</a:t>
            </a:r>
            <a:endParaRPr sz="2000">
              <a:latin typeface="Calibri"/>
              <a:cs typeface="Calibri"/>
            </a:endParaRPr>
          </a:p>
          <a:p>
            <a:pPr marL="354965" indent="-342265">
              <a:lnSpc>
                <a:spcPct val="100000"/>
              </a:lnSpc>
              <a:spcBef>
                <a:spcPts val="480"/>
              </a:spcBef>
              <a:buFont typeface="Calibri"/>
              <a:buAutoNum type="alphaLcParenR"/>
              <a:tabLst>
                <a:tab pos="355600" algn="l"/>
              </a:tabLst>
            </a:pPr>
            <a:r>
              <a:rPr sz="2000" spc="-5" dirty="0">
                <a:latin typeface="Calibri"/>
                <a:cs typeface="Calibri"/>
              </a:rPr>
              <a:t>So</a:t>
            </a:r>
            <a:r>
              <a:rPr sz="2000" dirty="0">
                <a:latin typeface="Calibri"/>
                <a:cs typeface="Calibri"/>
              </a:rPr>
              <a:t>l</a:t>
            </a:r>
            <a:r>
              <a:rPr sz="2000" spc="-30" dirty="0">
                <a:latin typeface="Calibri"/>
                <a:cs typeface="Calibri"/>
              </a:rPr>
              <a:t>v</a:t>
            </a:r>
            <a:r>
              <a:rPr sz="2000" dirty="0">
                <a:latin typeface="Calibri"/>
                <a:cs typeface="Calibri"/>
              </a:rPr>
              <a:t>es</a:t>
            </a:r>
            <a:r>
              <a:rPr sz="2000" spc="-40" dirty="0">
                <a:latin typeface="Times New Roman"/>
                <a:cs typeface="Times New Roman"/>
              </a:rPr>
              <a:t> </a:t>
            </a:r>
            <a:r>
              <a:rPr sz="2000" spc="-35" dirty="0">
                <a:solidFill>
                  <a:srgbClr val="D12023"/>
                </a:solidFill>
                <a:latin typeface="Calibri"/>
                <a:cs typeface="Calibri"/>
              </a:rPr>
              <a:t>R</a:t>
            </a:r>
            <a:r>
              <a:rPr sz="2000" dirty="0">
                <a:solidFill>
                  <a:srgbClr val="D12023"/>
                </a:solidFill>
                <a:latin typeface="Calibri"/>
                <a:cs typeface="Calibri"/>
              </a:rPr>
              <a:t>esou</a:t>
            </a:r>
            <a:r>
              <a:rPr sz="2000" spc="-35" dirty="0">
                <a:solidFill>
                  <a:srgbClr val="D12023"/>
                </a:solidFill>
                <a:latin typeface="Calibri"/>
                <a:cs typeface="Calibri"/>
              </a:rPr>
              <a:t>r</a:t>
            </a:r>
            <a:r>
              <a:rPr sz="2000" dirty="0">
                <a:solidFill>
                  <a:srgbClr val="D12023"/>
                </a:solidFill>
                <a:latin typeface="Calibri"/>
                <a:cs typeface="Calibri"/>
              </a:rPr>
              <a:t>ce</a:t>
            </a:r>
            <a:r>
              <a:rPr sz="2000" spc="-50" dirty="0">
                <a:solidFill>
                  <a:srgbClr val="D12023"/>
                </a:solidFill>
                <a:latin typeface="Times New Roman"/>
                <a:cs typeface="Times New Roman"/>
              </a:rPr>
              <a:t> </a:t>
            </a:r>
            <a:r>
              <a:rPr sz="2000" dirty="0">
                <a:solidFill>
                  <a:srgbClr val="D12023"/>
                </a:solidFill>
                <a:latin typeface="Calibri"/>
                <a:cs typeface="Calibri"/>
              </a:rPr>
              <a:t>Uti</a:t>
            </a:r>
            <a:r>
              <a:rPr sz="2000" spc="-5" dirty="0">
                <a:solidFill>
                  <a:srgbClr val="D12023"/>
                </a:solidFill>
                <a:latin typeface="Calibri"/>
                <a:cs typeface="Calibri"/>
              </a:rPr>
              <a:t>l</a:t>
            </a:r>
            <a:r>
              <a:rPr sz="2000" dirty="0">
                <a:solidFill>
                  <a:srgbClr val="D12023"/>
                </a:solidFill>
                <a:latin typeface="Calibri"/>
                <a:cs typeface="Calibri"/>
              </a:rPr>
              <a:t>i</a:t>
            </a:r>
            <a:r>
              <a:rPr sz="2000" spc="-45" dirty="0">
                <a:solidFill>
                  <a:srgbClr val="D12023"/>
                </a:solidFill>
                <a:latin typeface="Calibri"/>
                <a:cs typeface="Calibri"/>
              </a:rPr>
              <a:t>z</a:t>
            </a:r>
            <a:r>
              <a:rPr sz="2000" spc="-25" dirty="0">
                <a:solidFill>
                  <a:srgbClr val="D12023"/>
                </a:solidFill>
                <a:latin typeface="Calibri"/>
                <a:cs typeface="Calibri"/>
              </a:rPr>
              <a:t>a</a:t>
            </a:r>
            <a:r>
              <a:rPr sz="2000" dirty="0">
                <a:solidFill>
                  <a:srgbClr val="D12023"/>
                </a:solidFill>
                <a:latin typeface="Calibri"/>
                <a:cs typeface="Calibri"/>
              </a:rPr>
              <a:t>ti</a:t>
            </a:r>
            <a:r>
              <a:rPr sz="2000" spc="-5" dirty="0">
                <a:solidFill>
                  <a:srgbClr val="D12023"/>
                </a:solidFill>
                <a:latin typeface="Calibri"/>
                <a:cs typeface="Calibri"/>
              </a:rPr>
              <a:t>o</a:t>
            </a:r>
            <a:r>
              <a:rPr sz="2000" dirty="0">
                <a:solidFill>
                  <a:srgbClr val="D12023"/>
                </a:solidFill>
                <a:latin typeface="Calibri"/>
                <a:cs typeface="Calibri"/>
              </a:rPr>
              <a:t>n</a:t>
            </a:r>
            <a:r>
              <a:rPr sz="2000" spc="-20" dirty="0">
                <a:solidFill>
                  <a:srgbClr val="D12023"/>
                </a:solidFill>
                <a:latin typeface="Times New Roman"/>
                <a:cs typeface="Times New Roman"/>
              </a:rPr>
              <a:t> </a:t>
            </a:r>
            <a:r>
              <a:rPr sz="2000" dirty="0">
                <a:latin typeface="Calibri"/>
                <a:cs typeface="Calibri"/>
              </a:rPr>
              <a:t>P</a:t>
            </a:r>
            <a:r>
              <a:rPr sz="2000" spc="-45" dirty="0">
                <a:latin typeface="Calibri"/>
                <a:cs typeface="Calibri"/>
              </a:rPr>
              <a:t>r</a:t>
            </a:r>
            <a:r>
              <a:rPr sz="2000" spc="-5" dirty="0">
                <a:latin typeface="Calibri"/>
                <a:cs typeface="Calibri"/>
              </a:rPr>
              <a:t>ob</a:t>
            </a:r>
            <a:r>
              <a:rPr sz="2000" dirty="0">
                <a:latin typeface="Calibri"/>
                <a:cs typeface="Calibri"/>
              </a:rPr>
              <a:t>lem</a:t>
            </a:r>
            <a:endParaRPr sz="2000">
              <a:latin typeface="Calibri"/>
              <a:cs typeface="Calibri"/>
            </a:endParaRPr>
          </a:p>
          <a:p>
            <a:pPr marL="354965" indent="-342265">
              <a:lnSpc>
                <a:spcPct val="100000"/>
              </a:lnSpc>
              <a:spcBef>
                <a:spcPts val="480"/>
              </a:spcBef>
              <a:buFont typeface="Calibri"/>
              <a:buAutoNum type="alphaLcParenR"/>
              <a:tabLst>
                <a:tab pos="355600" algn="l"/>
              </a:tabLst>
            </a:pPr>
            <a:r>
              <a:rPr sz="2000" spc="-5" dirty="0">
                <a:solidFill>
                  <a:srgbClr val="D12023"/>
                </a:solidFill>
                <a:latin typeface="Calibri"/>
                <a:cs typeface="Calibri"/>
              </a:rPr>
              <a:t>O</a:t>
            </a:r>
            <a:r>
              <a:rPr sz="2000" spc="5" dirty="0">
                <a:solidFill>
                  <a:srgbClr val="D12023"/>
                </a:solidFill>
                <a:latin typeface="Calibri"/>
                <a:cs typeface="Calibri"/>
              </a:rPr>
              <a:t>u</a:t>
            </a:r>
            <a:r>
              <a:rPr sz="2000" dirty="0">
                <a:solidFill>
                  <a:srgbClr val="D12023"/>
                </a:solidFill>
                <a:latin typeface="Calibri"/>
                <a:cs typeface="Calibri"/>
              </a:rPr>
              <a:t>tsou</a:t>
            </a:r>
            <a:r>
              <a:rPr sz="2000" spc="-30" dirty="0">
                <a:solidFill>
                  <a:srgbClr val="D12023"/>
                </a:solidFill>
                <a:latin typeface="Calibri"/>
                <a:cs typeface="Calibri"/>
              </a:rPr>
              <a:t>r</a:t>
            </a:r>
            <a:r>
              <a:rPr sz="2000" dirty="0">
                <a:solidFill>
                  <a:srgbClr val="D12023"/>
                </a:solidFill>
                <a:latin typeface="Calibri"/>
                <a:cs typeface="Calibri"/>
              </a:rPr>
              <a:t>ci</a:t>
            </a:r>
            <a:r>
              <a:rPr sz="2000" spc="-5" dirty="0">
                <a:solidFill>
                  <a:srgbClr val="D12023"/>
                </a:solidFill>
                <a:latin typeface="Calibri"/>
                <a:cs typeface="Calibri"/>
              </a:rPr>
              <a:t>ng</a:t>
            </a:r>
            <a:endParaRPr sz="2000">
              <a:latin typeface="Calibri"/>
              <a:cs typeface="Calibri"/>
            </a:endParaRPr>
          </a:p>
          <a:p>
            <a:pPr marL="354965" indent="-342265">
              <a:lnSpc>
                <a:spcPct val="100000"/>
              </a:lnSpc>
              <a:spcBef>
                <a:spcPts val="480"/>
              </a:spcBef>
              <a:buFont typeface="Calibri"/>
              <a:buAutoNum type="alphaLcParenR"/>
              <a:tabLst>
                <a:tab pos="355600" algn="l"/>
              </a:tabLst>
            </a:pPr>
            <a:r>
              <a:rPr sz="2000" spc="-70" dirty="0">
                <a:solidFill>
                  <a:srgbClr val="D12023"/>
                </a:solidFill>
                <a:latin typeface="Calibri"/>
                <a:cs typeface="Calibri"/>
              </a:rPr>
              <a:t>W</a:t>
            </a:r>
            <a:r>
              <a:rPr sz="2000" dirty="0">
                <a:solidFill>
                  <a:srgbClr val="D12023"/>
                </a:solidFill>
                <a:latin typeface="Calibri"/>
                <a:cs typeface="Calibri"/>
              </a:rPr>
              <a:t>eb</a:t>
            </a:r>
            <a:r>
              <a:rPr sz="2000" spc="-55" dirty="0">
                <a:solidFill>
                  <a:srgbClr val="D12023"/>
                </a:solidFill>
                <a:latin typeface="Times New Roman"/>
                <a:cs typeface="Times New Roman"/>
              </a:rPr>
              <a:t> </a:t>
            </a:r>
            <a:r>
              <a:rPr sz="2000" spc="-5" dirty="0">
                <a:solidFill>
                  <a:srgbClr val="D12023"/>
                </a:solidFill>
                <a:latin typeface="Calibri"/>
                <a:cs typeface="Calibri"/>
              </a:rPr>
              <a:t>Se</a:t>
            </a:r>
            <a:r>
              <a:rPr sz="2000" spc="20" dirty="0">
                <a:solidFill>
                  <a:srgbClr val="D12023"/>
                </a:solidFill>
                <a:latin typeface="Calibri"/>
                <a:cs typeface="Calibri"/>
              </a:rPr>
              <a:t>r</a:t>
            </a:r>
            <a:r>
              <a:rPr sz="2000" dirty="0">
                <a:solidFill>
                  <a:srgbClr val="D12023"/>
                </a:solidFill>
                <a:latin typeface="Calibri"/>
                <a:cs typeface="Calibri"/>
              </a:rPr>
              <a:t>v</a:t>
            </a:r>
            <a:r>
              <a:rPr sz="2000" spc="-10" dirty="0">
                <a:solidFill>
                  <a:srgbClr val="D12023"/>
                </a:solidFill>
                <a:latin typeface="Calibri"/>
                <a:cs typeface="Calibri"/>
              </a:rPr>
              <a:t>i</a:t>
            </a:r>
            <a:r>
              <a:rPr sz="2000" dirty="0">
                <a:solidFill>
                  <a:srgbClr val="D12023"/>
                </a:solidFill>
                <a:latin typeface="Calibri"/>
                <a:cs typeface="Calibri"/>
              </a:rPr>
              <a:t>ces</a:t>
            </a:r>
            <a:r>
              <a:rPr sz="2000" spc="-40" dirty="0">
                <a:solidFill>
                  <a:srgbClr val="D12023"/>
                </a:solidFill>
                <a:latin typeface="Times New Roman"/>
                <a:cs typeface="Times New Roman"/>
              </a:rPr>
              <a:t> </a:t>
            </a:r>
            <a:r>
              <a:rPr sz="2000" spc="-5" dirty="0">
                <a:solidFill>
                  <a:srgbClr val="D12023"/>
                </a:solidFill>
                <a:latin typeface="Calibri"/>
                <a:cs typeface="Calibri"/>
              </a:rPr>
              <a:t>De</a:t>
            </a:r>
            <a:r>
              <a:rPr sz="2000" dirty="0">
                <a:solidFill>
                  <a:srgbClr val="D12023"/>
                </a:solidFill>
                <a:latin typeface="Calibri"/>
                <a:cs typeface="Calibri"/>
              </a:rPr>
              <a:t>l</a:t>
            </a:r>
            <a:r>
              <a:rPr sz="2000" spc="-10" dirty="0">
                <a:solidFill>
                  <a:srgbClr val="D12023"/>
                </a:solidFill>
                <a:latin typeface="Calibri"/>
                <a:cs typeface="Calibri"/>
              </a:rPr>
              <a:t>i</a:t>
            </a:r>
            <a:r>
              <a:rPr sz="2000" spc="-30" dirty="0">
                <a:solidFill>
                  <a:srgbClr val="D12023"/>
                </a:solidFill>
                <a:latin typeface="Calibri"/>
                <a:cs typeface="Calibri"/>
              </a:rPr>
              <a:t>v</a:t>
            </a:r>
            <a:r>
              <a:rPr sz="2000" dirty="0">
                <a:solidFill>
                  <a:srgbClr val="D12023"/>
                </a:solidFill>
                <a:latin typeface="Calibri"/>
                <a:cs typeface="Calibri"/>
              </a:rPr>
              <a:t>ery</a:t>
            </a:r>
            <a:endParaRPr sz="2000">
              <a:latin typeface="Calibri"/>
              <a:cs typeface="Calibri"/>
            </a:endParaRPr>
          </a:p>
          <a:p>
            <a:pPr marL="413384" indent="-400685">
              <a:lnSpc>
                <a:spcPct val="100000"/>
              </a:lnSpc>
              <a:spcBef>
                <a:spcPts val="480"/>
              </a:spcBef>
              <a:buFont typeface="Calibri"/>
              <a:buAutoNum type="alphaLcParenR"/>
              <a:tabLst>
                <a:tab pos="414020" algn="l"/>
              </a:tabLst>
            </a:pPr>
            <a:r>
              <a:rPr sz="2000" dirty="0">
                <a:latin typeface="Calibri"/>
                <a:cs typeface="Calibri"/>
              </a:rPr>
              <a:t>Au</a:t>
            </a:r>
            <a:r>
              <a:rPr sz="2000" spc="-25" dirty="0">
                <a:latin typeface="Calibri"/>
                <a:cs typeface="Calibri"/>
              </a:rPr>
              <a:t>t</a:t>
            </a:r>
            <a:r>
              <a:rPr sz="2000" spc="-5" dirty="0">
                <a:latin typeface="Calibri"/>
                <a:cs typeface="Calibri"/>
              </a:rPr>
              <a:t>o</a:t>
            </a:r>
            <a:r>
              <a:rPr sz="2000" spc="-10" dirty="0">
                <a:latin typeface="Calibri"/>
                <a:cs typeface="Calibri"/>
              </a:rPr>
              <a:t>m</a:t>
            </a:r>
            <a:r>
              <a:rPr sz="2000" spc="-25" dirty="0">
                <a:latin typeface="Calibri"/>
                <a:cs typeface="Calibri"/>
              </a:rPr>
              <a:t>a</a:t>
            </a:r>
            <a:r>
              <a:rPr sz="2000" dirty="0">
                <a:latin typeface="Calibri"/>
                <a:cs typeface="Calibri"/>
              </a:rPr>
              <a:t>ti</a:t>
            </a:r>
            <a:r>
              <a:rPr sz="2000" spc="-10" dirty="0">
                <a:latin typeface="Calibri"/>
                <a:cs typeface="Calibri"/>
              </a:rPr>
              <a:t>o</a:t>
            </a:r>
            <a:r>
              <a:rPr sz="2000" dirty="0">
                <a:latin typeface="Calibri"/>
                <a:cs typeface="Calibri"/>
              </a:rPr>
              <a:t>n</a:t>
            </a:r>
            <a:endParaRPr sz="2000">
              <a:latin typeface="Calibri"/>
              <a:cs typeface="Calibri"/>
            </a:endParaRPr>
          </a:p>
        </p:txBody>
      </p:sp>
      <p:sp>
        <p:nvSpPr>
          <p:cNvPr id="4" name="object 4"/>
          <p:cNvSpPr/>
          <p:nvPr/>
        </p:nvSpPr>
        <p:spPr>
          <a:xfrm>
            <a:off x="4038600" y="2647965"/>
            <a:ext cx="4860036" cy="214718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24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6574" y="402611"/>
            <a:ext cx="6071870" cy="560070"/>
          </a:xfrm>
          <a:prstGeom prst="rect">
            <a:avLst/>
          </a:prstGeom>
        </p:spPr>
        <p:txBody>
          <a:bodyPr vert="horz" wrap="square" lIns="0" tIns="0" rIns="0" bIns="0" rtlCol="0">
            <a:spAutoFit/>
          </a:bodyPr>
          <a:lstStyle/>
          <a:p>
            <a:pPr marL="12700">
              <a:lnSpc>
                <a:spcPct val="100000"/>
              </a:lnSpc>
            </a:pPr>
            <a:r>
              <a:rPr sz="4400" dirty="0">
                <a:latin typeface="Calibri"/>
                <a:cs typeface="Calibri"/>
              </a:rPr>
              <a:t>Ut</a:t>
            </a:r>
            <a:r>
              <a:rPr sz="4400" spc="-15" dirty="0">
                <a:latin typeface="Calibri"/>
                <a:cs typeface="Calibri"/>
              </a:rPr>
              <a:t>i</a:t>
            </a:r>
            <a:r>
              <a:rPr sz="4400" dirty="0">
                <a:latin typeface="Calibri"/>
                <a:cs typeface="Calibri"/>
              </a:rPr>
              <a:t>lity</a:t>
            </a:r>
            <a:r>
              <a:rPr sz="4400" spc="-120" dirty="0">
                <a:latin typeface="Times New Roman"/>
                <a:cs typeface="Times New Roman"/>
              </a:rPr>
              <a:t> </a:t>
            </a:r>
            <a:r>
              <a:rPr sz="4400" spc="10" dirty="0">
                <a:latin typeface="Calibri"/>
                <a:cs typeface="Calibri"/>
              </a:rPr>
              <a:t>C</a:t>
            </a:r>
            <a:r>
              <a:rPr sz="4400" spc="-5" dirty="0">
                <a:latin typeface="Calibri"/>
                <a:cs typeface="Calibri"/>
              </a:rPr>
              <a:t>omput</a:t>
            </a:r>
            <a:r>
              <a:rPr sz="4400" spc="5" dirty="0">
                <a:latin typeface="Calibri"/>
                <a:cs typeface="Calibri"/>
              </a:rPr>
              <a:t>i</a:t>
            </a:r>
            <a:r>
              <a:rPr sz="4400" spc="-5" dirty="0">
                <a:latin typeface="Calibri"/>
                <a:cs typeface="Calibri"/>
              </a:rPr>
              <a:t>n</a:t>
            </a:r>
            <a:r>
              <a:rPr sz="4400" dirty="0">
                <a:latin typeface="Calibri"/>
                <a:cs typeface="Calibri"/>
              </a:rPr>
              <a:t>g</a:t>
            </a:r>
            <a:r>
              <a:rPr sz="4400" spc="-105" dirty="0">
                <a:latin typeface="Times New Roman"/>
                <a:cs typeface="Times New Roman"/>
              </a:rPr>
              <a:t> </a:t>
            </a:r>
            <a:r>
              <a:rPr sz="4400" spc="-5" dirty="0">
                <a:latin typeface="Calibri"/>
                <a:cs typeface="Calibri"/>
              </a:rPr>
              <a:t>E</a:t>
            </a:r>
            <a:r>
              <a:rPr sz="4400" spc="-95" dirty="0">
                <a:latin typeface="Calibri"/>
                <a:cs typeface="Calibri"/>
              </a:rPr>
              <a:t>x</a:t>
            </a:r>
            <a:r>
              <a:rPr sz="4400" dirty="0">
                <a:latin typeface="Calibri"/>
                <a:cs typeface="Calibri"/>
              </a:rPr>
              <a:t>ample</a:t>
            </a:r>
            <a:endParaRPr sz="4400">
              <a:latin typeface="Calibri"/>
              <a:cs typeface="Calibri"/>
            </a:endParaRPr>
          </a:p>
        </p:txBody>
      </p:sp>
      <p:sp>
        <p:nvSpPr>
          <p:cNvPr id="3" name="object 3"/>
          <p:cNvSpPr txBox="1"/>
          <p:nvPr/>
        </p:nvSpPr>
        <p:spPr>
          <a:xfrm>
            <a:off x="699921" y="1159659"/>
            <a:ext cx="4761865" cy="355600"/>
          </a:xfrm>
          <a:prstGeom prst="rect">
            <a:avLst/>
          </a:prstGeom>
        </p:spPr>
        <p:txBody>
          <a:bodyPr vert="horz" wrap="square" lIns="0" tIns="0" rIns="0" bIns="0" rtlCol="0">
            <a:spAutoFit/>
          </a:bodyPr>
          <a:lstStyle/>
          <a:p>
            <a:pPr marL="12700">
              <a:lnSpc>
                <a:spcPct val="100000"/>
              </a:lnSpc>
            </a:pPr>
            <a:r>
              <a:rPr sz="2800" spc="-25" dirty="0">
                <a:latin typeface="Calibri"/>
                <a:cs typeface="Calibri"/>
              </a:rPr>
              <a:t>On</a:t>
            </a:r>
            <a:r>
              <a:rPr sz="2800" spc="-20" dirty="0">
                <a:latin typeface="Calibri"/>
                <a:cs typeface="Calibri"/>
              </a:rPr>
              <a:t>-De</a:t>
            </a:r>
            <a:r>
              <a:rPr sz="2800" spc="-35" dirty="0">
                <a:latin typeface="Calibri"/>
                <a:cs typeface="Calibri"/>
              </a:rPr>
              <a:t>m</a:t>
            </a:r>
            <a:r>
              <a:rPr sz="2800" spc="-15" dirty="0">
                <a:latin typeface="Calibri"/>
                <a:cs typeface="Calibri"/>
              </a:rPr>
              <a:t>and</a:t>
            </a:r>
            <a:r>
              <a:rPr sz="2800" spc="-30" dirty="0">
                <a:latin typeface="Times New Roman"/>
                <a:cs typeface="Times New Roman"/>
              </a:rPr>
              <a:t> </a:t>
            </a:r>
            <a:r>
              <a:rPr sz="2800" spc="-20" dirty="0">
                <a:latin typeface="Calibri"/>
                <a:cs typeface="Calibri"/>
              </a:rPr>
              <a:t>C</a:t>
            </a:r>
            <a:r>
              <a:rPr sz="2800" spc="-30" dirty="0">
                <a:latin typeface="Calibri"/>
                <a:cs typeface="Calibri"/>
              </a:rPr>
              <a:t>y</a:t>
            </a:r>
            <a:r>
              <a:rPr sz="2800" spc="-20" dirty="0">
                <a:latin typeface="Calibri"/>
                <a:cs typeface="Calibri"/>
              </a:rPr>
              <a:t>be</a:t>
            </a:r>
            <a:r>
              <a:rPr sz="2800" spc="-10" dirty="0">
                <a:latin typeface="Calibri"/>
                <a:cs typeface="Calibri"/>
              </a:rPr>
              <a:t>r</a:t>
            </a:r>
            <a:r>
              <a:rPr sz="2800" spc="-65" dirty="0">
                <a:latin typeface="Times New Roman"/>
                <a:cs typeface="Times New Roman"/>
              </a:rPr>
              <a:t> </a:t>
            </a:r>
            <a:r>
              <a:rPr sz="2800" spc="-10" dirty="0">
                <a:latin typeface="Calibri"/>
                <a:cs typeface="Calibri"/>
              </a:rPr>
              <a:t>I</a:t>
            </a:r>
            <a:r>
              <a:rPr sz="2800" spc="-30" dirty="0">
                <a:latin typeface="Calibri"/>
                <a:cs typeface="Calibri"/>
              </a:rPr>
              <a:t>n</a:t>
            </a:r>
            <a:r>
              <a:rPr sz="2800" spc="-15" dirty="0">
                <a:latin typeface="Calibri"/>
                <a:cs typeface="Calibri"/>
              </a:rPr>
              <a:t>f</a:t>
            </a:r>
            <a:r>
              <a:rPr sz="2800" spc="-80" dirty="0">
                <a:latin typeface="Calibri"/>
                <a:cs typeface="Calibri"/>
              </a:rPr>
              <a:t>r</a:t>
            </a:r>
            <a:r>
              <a:rPr sz="2800" spc="-15" dirty="0">
                <a:latin typeface="Calibri"/>
                <a:cs typeface="Calibri"/>
              </a:rPr>
              <a:t>a</a:t>
            </a:r>
            <a:r>
              <a:rPr sz="2800" spc="-50" dirty="0">
                <a:latin typeface="Calibri"/>
                <a:cs typeface="Calibri"/>
              </a:rPr>
              <a:t>s</a:t>
            </a:r>
            <a:r>
              <a:rPr sz="2800" spc="-10" dirty="0">
                <a:latin typeface="Calibri"/>
                <a:cs typeface="Calibri"/>
              </a:rPr>
              <a:t>tr</a:t>
            </a:r>
            <a:r>
              <a:rPr sz="2800" spc="-30" dirty="0">
                <a:latin typeface="Calibri"/>
                <a:cs typeface="Calibri"/>
              </a:rPr>
              <a:t>u</a:t>
            </a:r>
            <a:r>
              <a:rPr sz="2800" spc="-15" dirty="0">
                <a:latin typeface="Calibri"/>
                <a:cs typeface="Calibri"/>
              </a:rPr>
              <a:t>ctu</a:t>
            </a:r>
            <a:r>
              <a:rPr sz="2800" spc="-55" dirty="0">
                <a:latin typeface="Calibri"/>
                <a:cs typeface="Calibri"/>
              </a:rPr>
              <a:t>r</a:t>
            </a:r>
            <a:r>
              <a:rPr sz="2800" spc="-15" dirty="0">
                <a:latin typeface="Calibri"/>
                <a:cs typeface="Calibri"/>
              </a:rPr>
              <a:t>e</a:t>
            </a:r>
            <a:endParaRPr sz="2800">
              <a:latin typeface="Calibri"/>
              <a:cs typeface="Calibri"/>
            </a:endParaRPr>
          </a:p>
        </p:txBody>
      </p:sp>
      <p:sp>
        <p:nvSpPr>
          <p:cNvPr id="4" name="object 4"/>
          <p:cNvSpPr/>
          <p:nvPr/>
        </p:nvSpPr>
        <p:spPr>
          <a:xfrm>
            <a:off x="1447800" y="1504962"/>
            <a:ext cx="6408663" cy="267093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25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69620">
              <a:lnSpc>
                <a:spcPct val="100000"/>
              </a:lnSpc>
            </a:pPr>
            <a:r>
              <a:rPr sz="4000" b="0" spc="-20" dirty="0">
                <a:solidFill>
                  <a:srgbClr val="000000"/>
                </a:solidFill>
                <a:latin typeface="Calibri"/>
                <a:cs typeface="Calibri"/>
              </a:rPr>
              <a:t>Util</a:t>
            </a:r>
            <a:r>
              <a:rPr sz="4000" b="0" spc="-10" dirty="0">
                <a:solidFill>
                  <a:srgbClr val="000000"/>
                </a:solidFill>
                <a:latin typeface="Calibri"/>
                <a:cs typeface="Calibri"/>
              </a:rPr>
              <a:t>i</a:t>
            </a:r>
            <a:r>
              <a:rPr sz="4000" b="0" spc="-20" dirty="0">
                <a:solidFill>
                  <a:srgbClr val="000000"/>
                </a:solidFill>
                <a:latin typeface="Calibri"/>
                <a:cs typeface="Calibri"/>
              </a:rPr>
              <a:t>ty</a:t>
            </a:r>
            <a:r>
              <a:rPr sz="4000" b="0" spc="-100" dirty="0">
                <a:solidFill>
                  <a:srgbClr val="000000"/>
                </a:solidFill>
                <a:latin typeface="Times New Roman"/>
                <a:cs typeface="Times New Roman"/>
              </a:rPr>
              <a:t> </a:t>
            </a:r>
            <a:r>
              <a:rPr sz="4000" b="0" spc="-5" dirty="0">
                <a:solidFill>
                  <a:srgbClr val="000000"/>
                </a:solidFill>
                <a:latin typeface="Calibri"/>
                <a:cs typeface="Calibri"/>
              </a:rPr>
              <a:t>So</a:t>
            </a:r>
            <a:r>
              <a:rPr sz="4000" b="0" dirty="0">
                <a:solidFill>
                  <a:srgbClr val="000000"/>
                </a:solidFill>
                <a:latin typeface="Calibri"/>
                <a:cs typeface="Calibri"/>
              </a:rPr>
              <a:t>l</a:t>
            </a:r>
            <a:r>
              <a:rPr sz="4000" b="0" spc="-25" dirty="0">
                <a:solidFill>
                  <a:srgbClr val="000000"/>
                </a:solidFill>
                <a:latin typeface="Calibri"/>
                <a:cs typeface="Calibri"/>
              </a:rPr>
              <a:t>ut</a:t>
            </a:r>
            <a:r>
              <a:rPr sz="4000" b="0" spc="-10" dirty="0">
                <a:solidFill>
                  <a:srgbClr val="000000"/>
                </a:solidFill>
                <a:latin typeface="Calibri"/>
                <a:cs typeface="Calibri"/>
              </a:rPr>
              <a:t>i</a:t>
            </a:r>
            <a:r>
              <a:rPr sz="4000" b="0" spc="-30" dirty="0">
                <a:solidFill>
                  <a:srgbClr val="000000"/>
                </a:solidFill>
                <a:latin typeface="Calibri"/>
                <a:cs typeface="Calibri"/>
              </a:rPr>
              <a:t>o</a:t>
            </a:r>
            <a:r>
              <a:rPr sz="4000" b="0" spc="-25" dirty="0">
                <a:solidFill>
                  <a:srgbClr val="000000"/>
                </a:solidFill>
                <a:latin typeface="Calibri"/>
                <a:cs typeface="Calibri"/>
              </a:rPr>
              <a:t>n</a:t>
            </a:r>
            <a:r>
              <a:rPr sz="4000" b="0" spc="-110" dirty="0">
                <a:solidFill>
                  <a:srgbClr val="000000"/>
                </a:solidFill>
                <a:latin typeface="Times New Roman"/>
                <a:cs typeface="Times New Roman"/>
              </a:rPr>
              <a:t> </a:t>
            </a:r>
            <a:r>
              <a:rPr sz="4000" b="0" spc="-20" dirty="0">
                <a:solidFill>
                  <a:srgbClr val="000000"/>
                </a:solidFill>
                <a:latin typeface="Calibri"/>
                <a:cs typeface="Calibri"/>
              </a:rPr>
              <a:t>–</a:t>
            </a:r>
            <a:r>
              <a:rPr sz="4000" b="0" spc="-5" dirty="0">
                <a:solidFill>
                  <a:srgbClr val="000000"/>
                </a:solidFill>
                <a:latin typeface="Calibri"/>
                <a:cs typeface="Calibri"/>
              </a:rPr>
              <a:t> </a:t>
            </a:r>
            <a:r>
              <a:rPr sz="4000" b="0" spc="-325" dirty="0">
                <a:solidFill>
                  <a:srgbClr val="000000"/>
                </a:solidFill>
                <a:latin typeface="Calibri"/>
                <a:cs typeface="Calibri"/>
              </a:rPr>
              <a:t>Y</a:t>
            </a:r>
            <a:r>
              <a:rPr sz="4000" b="0" spc="-30" dirty="0">
                <a:solidFill>
                  <a:srgbClr val="000000"/>
                </a:solidFill>
                <a:latin typeface="Calibri"/>
                <a:cs typeface="Calibri"/>
              </a:rPr>
              <a:t>ou</a:t>
            </a:r>
            <a:r>
              <a:rPr sz="4000" b="0" spc="-15" dirty="0">
                <a:solidFill>
                  <a:srgbClr val="000000"/>
                </a:solidFill>
                <a:latin typeface="Calibri"/>
                <a:cs typeface="Calibri"/>
              </a:rPr>
              <a:t>r</a:t>
            </a:r>
            <a:r>
              <a:rPr sz="4000" b="0" spc="-85" dirty="0">
                <a:solidFill>
                  <a:srgbClr val="000000"/>
                </a:solidFill>
                <a:latin typeface="Times New Roman"/>
                <a:cs typeface="Times New Roman"/>
              </a:rPr>
              <a:t> </a:t>
            </a:r>
            <a:r>
              <a:rPr sz="4000" b="0" spc="-114" dirty="0">
                <a:solidFill>
                  <a:srgbClr val="000000"/>
                </a:solidFill>
                <a:latin typeface="Calibri"/>
                <a:cs typeface="Calibri"/>
              </a:rPr>
              <a:t>P</a:t>
            </a:r>
            <a:r>
              <a:rPr sz="4000" b="0" spc="-20" dirty="0">
                <a:solidFill>
                  <a:srgbClr val="000000"/>
                </a:solidFill>
                <a:latin typeface="Calibri"/>
                <a:cs typeface="Calibri"/>
              </a:rPr>
              <a:t>e</a:t>
            </a:r>
            <a:r>
              <a:rPr sz="4000" b="0" spc="-90" dirty="0">
                <a:solidFill>
                  <a:srgbClr val="000000"/>
                </a:solidFill>
                <a:latin typeface="Calibri"/>
                <a:cs typeface="Calibri"/>
              </a:rPr>
              <a:t>r</a:t>
            </a:r>
            <a:r>
              <a:rPr sz="4000" b="0" spc="-25" dirty="0">
                <a:solidFill>
                  <a:srgbClr val="000000"/>
                </a:solidFill>
                <a:latin typeface="Calibri"/>
                <a:cs typeface="Calibri"/>
              </a:rPr>
              <a:t>spect</a:t>
            </a:r>
            <a:r>
              <a:rPr sz="4000" b="0" spc="-10" dirty="0">
                <a:solidFill>
                  <a:srgbClr val="000000"/>
                </a:solidFill>
                <a:latin typeface="Calibri"/>
                <a:cs typeface="Calibri"/>
              </a:rPr>
              <a:t>i</a:t>
            </a:r>
            <a:r>
              <a:rPr sz="4000" b="0" spc="-60" dirty="0">
                <a:solidFill>
                  <a:srgbClr val="000000"/>
                </a:solidFill>
                <a:latin typeface="Calibri"/>
                <a:cs typeface="Calibri"/>
              </a:rPr>
              <a:t>v</a:t>
            </a:r>
            <a:r>
              <a:rPr sz="4000" b="0" spc="-20" dirty="0">
                <a:solidFill>
                  <a:srgbClr val="000000"/>
                </a:solidFill>
                <a:latin typeface="Calibri"/>
                <a:cs typeface="Calibri"/>
              </a:rPr>
              <a:t>e</a:t>
            </a:r>
            <a:endParaRPr sz="4000">
              <a:latin typeface="Calibri"/>
              <a:cs typeface="Calibri"/>
            </a:endParaRPr>
          </a:p>
        </p:txBody>
      </p:sp>
      <p:sp>
        <p:nvSpPr>
          <p:cNvPr id="3" name="object 3"/>
          <p:cNvSpPr txBox="1"/>
          <p:nvPr/>
        </p:nvSpPr>
        <p:spPr>
          <a:xfrm>
            <a:off x="1857249" y="982818"/>
            <a:ext cx="1900555" cy="432434"/>
          </a:xfrm>
          <a:prstGeom prst="rect">
            <a:avLst/>
          </a:prstGeom>
        </p:spPr>
        <p:txBody>
          <a:bodyPr vert="horz" wrap="square" lIns="0" tIns="0" rIns="0" bIns="0" rtlCol="0">
            <a:spAutoFit/>
          </a:bodyPr>
          <a:lstStyle/>
          <a:p>
            <a:pPr marL="12700">
              <a:lnSpc>
                <a:spcPct val="100000"/>
              </a:lnSpc>
            </a:pPr>
            <a:r>
              <a:rPr sz="3200" spc="-5" dirty="0">
                <a:latin typeface="Arial"/>
                <a:cs typeface="Arial"/>
              </a:rPr>
              <a:t>Consu</a:t>
            </a:r>
            <a:r>
              <a:rPr sz="3200" spc="-15" dirty="0">
                <a:latin typeface="Arial"/>
                <a:cs typeface="Arial"/>
              </a:rPr>
              <a:t>m</a:t>
            </a:r>
            <a:r>
              <a:rPr sz="3200" spc="-5" dirty="0">
                <a:latin typeface="Arial"/>
                <a:cs typeface="Arial"/>
              </a:rPr>
              <a:t>er</a:t>
            </a:r>
            <a:endParaRPr sz="3200">
              <a:latin typeface="Arial"/>
              <a:cs typeface="Arial"/>
            </a:endParaRPr>
          </a:p>
        </p:txBody>
      </p:sp>
      <p:sp>
        <p:nvSpPr>
          <p:cNvPr id="4" name="object 4"/>
          <p:cNvSpPr txBox="1"/>
          <p:nvPr/>
        </p:nvSpPr>
        <p:spPr>
          <a:xfrm>
            <a:off x="5426206" y="988914"/>
            <a:ext cx="1539240" cy="432434"/>
          </a:xfrm>
          <a:prstGeom prst="rect">
            <a:avLst/>
          </a:prstGeom>
        </p:spPr>
        <p:txBody>
          <a:bodyPr vert="horz" wrap="square" lIns="0" tIns="0" rIns="0" bIns="0" rtlCol="0">
            <a:spAutoFit/>
          </a:bodyPr>
          <a:lstStyle/>
          <a:p>
            <a:pPr marL="12700">
              <a:lnSpc>
                <a:spcPct val="100000"/>
              </a:lnSpc>
            </a:pPr>
            <a:r>
              <a:rPr sz="3200" dirty="0">
                <a:latin typeface="Arial"/>
                <a:cs typeface="Arial"/>
              </a:rPr>
              <a:t>Provid</a:t>
            </a:r>
            <a:r>
              <a:rPr sz="3200" spc="-15" dirty="0">
                <a:latin typeface="Arial"/>
                <a:cs typeface="Arial"/>
              </a:rPr>
              <a:t>e</a:t>
            </a:r>
            <a:r>
              <a:rPr sz="3200" dirty="0">
                <a:latin typeface="Arial"/>
                <a:cs typeface="Arial"/>
              </a:rPr>
              <a:t>r</a:t>
            </a:r>
            <a:endParaRPr sz="3200">
              <a:latin typeface="Arial"/>
              <a:cs typeface="Arial"/>
            </a:endParaRPr>
          </a:p>
        </p:txBody>
      </p:sp>
      <p:sp>
        <p:nvSpPr>
          <p:cNvPr id="5" name="object 5"/>
          <p:cNvSpPr/>
          <p:nvPr/>
        </p:nvSpPr>
        <p:spPr>
          <a:xfrm>
            <a:off x="954087" y="1421587"/>
            <a:ext cx="7142104" cy="277774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052065" y="2551189"/>
            <a:ext cx="656590"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Pricing</a:t>
            </a:r>
            <a:endParaRPr sz="1600">
              <a:latin typeface="Times New Roman"/>
              <a:cs typeface="Times New Roman"/>
            </a:endParaRPr>
          </a:p>
        </p:txBody>
      </p:sp>
      <p:sp>
        <p:nvSpPr>
          <p:cNvPr id="7" name="object 7"/>
          <p:cNvSpPr txBox="1"/>
          <p:nvPr/>
        </p:nvSpPr>
        <p:spPr>
          <a:xfrm>
            <a:off x="3381885" y="3204750"/>
            <a:ext cx="746125"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Sec</a:t>
            </a:r>
            <a:r>
              <a:rPr sz="1600" b="1" spc="-15" dirty="0">
                <a:latin typeface="Times New Roman"/>
                <a:cs typeface="Times New Roman"/>
              </a:rPr>
              <a:t>u</a:t>
            </a:r>
            <a:r>
              <a:rPr sz="1600" b="1" spc="-10" dirty="0">
                <a:latin typeface="Times New Roman"/>
                <a:cs typeface="Times New Roman"/>
              </a:rPr>
              <a:t>ri</a:t>
            </a:r>
            <a:r>
              <a:rPr sz="1600" b="1" spc="-20" dirty="0">
                <a:latin typeface="Times New Roman"/>
                <a:cs typeface="Times New Roman"/>
              </a:rPr>
              <a:t>t</a:t>
            </a:r>
            <a:r>
              <a:rPr sz="1600" b="1" spc="-10" dirty="0">
                <a:latin typeface="Times New Roman"/>
                <a:cs typeface="Times New Roman"/>
              </a:rPr>
              <a:t>y</a:t>
            </a:r>
            <a:endParaRPr sz="1600">
              <a:latin typeface="Times New Roman"/>
              <a:cs typeface="Times New Roman"/>
            </a:endParaRPr>
          </a:p>
        </p:txBody>
      </p:sp>
      <p:sp>
        <p:nvSpPr>
          <p:cNvPr id="8" name="object 8"/>
          <p:cNvSpPr txBox="1"/>
          <p:nvPr/>
        </p:nvSpPr>
        <p:spPr>
          <a:xfrm>
            <a:off x="6093972" y="2489205"/>
            <a:ext cx="1198880" cy="373380"/>
          </a:xfrm>
          <a:prstGeom prst="rect">
            <a:avLst/>
          </a:prstGeom>
        </p:spPr>
        <p:txBody>
          <a:bodyPr vert="horz" wrap="square" lIns="0" tIns="0" rIns="0" bIns="0" rtlCol="0">
            <a:spAutoFit/>
          </a:bodyPr>
          <a:lstStyle/>
          <a:p>
            <a:pPr marL="12700">
              <a:lnSpc>
                <a:spcPts val="1530"/>
              </a:lnSpc>
            </a:pPr>
            <a:r>
              <a:rPr sz="1600" b="1" spc="-15" dirty="0">
                <a:latin typeface="Times New Roman"/>
                <a:cs typeface="Times New Roman"/>
              </a:rPr>
              <a:t>Ma</a:t>
            </a:r>
            <a:endParaRPr sz="1600">
              <a:latin typeface="Times New Roman"/>
              <a:cs typeface="Times New Roman"/>
            </a:endParaRPr>
          </a:p>
          <a:p>
            <a:pPr marL="388620">
              <a:lnSpc>
                <a:spcPts val="1530"/>
              </a:lnSpc>
            </a:pPr>
            <a:r>
              <a:rPr sz="1600" b="1" spc="-10" dirty="0">
                <a:latin typeface="Times New Roman"/>
                <a:cs typeface="Times New Roman"/>
              </a:rPr>
              <a:t>Res</a:t>
            </a:r>
            <a:r>
              <a:rPr sz="1600" b="1" spc="-5" dirty="0">
                <a:latin typeface="Times New Roman"/>
                <a:cs typeface="Times New Roman"/>
              </a:rPr>
              <a:t>o</a:t>
            </a:r>
            <a:r>
              <a:rPr sz="1600" b="1" spc="-10" dirty="0">
                <a:latin typeface="Times New Roman"/>
                <a:cs typeface="Times New Roman"/>
              </a:rPr>
              <a:t>u</a:t>
            </a:r>
            <a:r>
              <a:rPr sz="1600" b="1" spc="-35" dirty="0">
                <a:latin typeface="Times New Roman"/>
                <a:cs typeface="Times New Roman"/>
              </a:rPr>
              <a:t>r</a:t>
            </a:r>
            <a:r>
              <a:rPr sz="1600" b="1" spc="-10" dirty="0">
                <a:latin typeface="Times New Roman"/>
                <a:cs typeface="Times New Roman"/>
              </a:rPr>
              <a:t>ce</a:t>
            </a:r>
            <a:endParaRPr sz="1600">
              <a:latin typeface="Times New Roman"/>
              <a:cs typeface="Times New Roman"/>
            </a:endParaRPr>
          </a:p>
        </p:txBody>
      </p:sp>
      <p:sp>
        <p:nvSpPr>
          <p:cNvPr id="9" name="object 9"/>
          <p:cNvSpPr txBox="1"/>
          <p:nvPr/>
        </p:nvSpPr>
        <p:spPr>
          <a:xfrm>
            <a:off x="6470147" y="2847734"/>
            <a:ext cx="1131570" cy="857885"/>
          </a:xfrm>
          <a:prstGeom prst="rect">
            <a:avLst/>
          </a:prstGeom>
        </p:spPr>
        <p:txBody>
          <a:bodyPr vert="horz" wrap="square" lIns="0" tIns="0" rIns="0" bIns="0" rtlCol="0">
            <a:spAutoFit/>
          </a:bodyPr>
          <a:lstStyle/>
          <a:p>
            <a:pPr marL="69850" marR="5080" indent="-57785">
              <a:lnSpc>
                <a:spcPct val="86100"/>
              </a:lnSpc>
            </a:pPr>
            <a:r>
              <a:rPr sz="1600" b="1" spc="-10" dirty="0">
                <a:latin typeface="Times New Roman"/>
                <a:cs typeface="Times New Roman"/>
              </a:rPr>
              <a:t>Utili</a:t>
            </a:r>
            <a:r>
              <a:rPr sz="1600" b="1" spc="-30" dirty="0">
                <a:latin typeface="Times New Roman"/>
                <a:cs typeface="Times New Roman"/>
              </a:rPr>
              <a:t>z</a:t>
            </a:r>
            <a:r>
              <a:rPr sz="1600" b="1" spc="-10" dirty="0">
                <a:latin typeface="Times New Roman"/>
                <a:cs typeface="Times New Roman"/>
              </a:rPr>
              <a:t>ation</a:t>
            </a:r>
            <a:r>
              <a:rPr sz="1600" b="1" spc="-5" dirty="0">
                <a:latin typeface="Times New Roman"/>
                <a:cs typeface="Times New Roman"/>
              </a:rPr>
              <a:t> </a:t>
            </a:r>
            <a:r>
              <a:rPr sz="1600" b="1" spc="-160" dirty="0">
                <a:latin typeface="Times New Roman"/>
                <a:cs typeface="Times New Roman"/>
              </a:rPr>
              <a:t>T</a:t>
            </a:r>
            <a:r>
              <a:rPr sz="1600" b="1" spc="-10" dirty="0">
                <a:latin typeface="Times New Roman"/>
                <a:cs typeface="Times New Roman"/>
              </a:rPr>
              <a:t>ech</a:t>
            </a:r>
            <a:r>
              <a:rPr sz="1600" b="1" spc="-15" dirty="0">
                <a:latin typeface="Times New Roman"/>
                <a:cs typeface="Times New Roman"/>
              </a:rPr>
              <a:t>n</a:t>
            </a:r>
            <a:r>
              <a:rPr sz="1600" b="1" spc="-10" dirty="0">
                <a:latin typeface="Times New Roman"/>
                <a:cs typeface="Times New Roman"/>
              </a:rPr>
              <a:t>olo</a:t>
            </a:r>
            <a:r>
              <a:rPr sz="1600" b="1" spc="-5" dirty="0">
                <a:latin typeface="Times New Roman"/>
                <a:cs typeface="Times New Roman"/>
              </a:rPr>
              <a:t>g</a:t>
            </a:r>
            <a:r>
              <a:rPr sz="1600" b="1" spc="-10" dirty="0">
                <a:latin typeface="Times New Roman"/>
                <a:cs typeface="Times New Roman"/>
              </a:rPr>
              <a:t>y Ref</a:t>
            </a:r>
            <a:r>
              <a:rPr sz="1600" b="1" spc="-40" dirty="0">
                <a:latin typeface="Times New Roman"/>
                <a:cs typeface="Times New Roman"/>
              </a:rPr>
              <a:t>r</a:t>
            </a:r>
            <a:r>
              <a:rPr sz="1600" b="1" spc="-10" dirty="0">
                <a:latin typeface="Times New Roman"/>
                <a:cs typeface="Times New Roman"/>
              </a:rPr>
              <a:t>esh System</a:t>
            </a:r>
            <a:endParaRPr sz="1600">
              <a:latin typeface="Times New Roman"/>
              <a:cs typeface="Times New Roman"/>
            </a:endParaRPr>
          </a:p>
        </p:txBody>
      </p:sp>
      <p:sp>
        <p:nvSpPr>
          <p:cNvPr id="10" name="object 10"/>
          <p:cNvSpPr txBox="1"/>
          <p:nvPr/>
        </p:nvSpPr>
        <p:spPr>
          <a:xfrm>
            <a:off x="1533907" y="2344814"/>
            <a:ext cx="656590"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Service</a:t>
            </a:r>
            <a:endParaRPr sz="1600">
              <a:latin typeface="Times New Roman"/>
              <a:cs typeface="Times New Roman"/>
            </a:endParaRPr>
          </a:p>
        </p:txBody>
      </p:sp>
      <p:sp>
        <p:nvSpPr>
          <p:cNvPr id="11" name="object 11"/>
          <p:cNvSpPr txBox="1"/>
          <p:nvPr/>
        </p:nvSpPr>
        <p:spPr>
          <a:xfrm>
            <a:off x="1533907" y="2558435"/>
            <a:ext cx="927735"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Assurance</a:t>
            </a:r>
            <a:endParaRPr sz="1600">
              <a:latin typeface="Times New Roman"/>
              <a:cs typeface="Times New Roman"/>
            </a:endParaRPr>
          </a:p>
        </p:txBody>
      </p:sp>
      <p:sp>
        <p:nvSpPr>
          <p:cNvPr id="12" name="object 12"/>
          <p:cNvSpPr txBox="1"/>
          <p:nvPr/>
        </p:nvSpPr>
        <p:spPr>
          <a:xfrm>
            <a:off x="4845815" y="3176547"/>
            <a:ext cx="330835" cy="228600"/>
          </a:xfrm>
          <a:prstGeom prst="rect">
            <a:avLst/>
          </a:prstGeom>
        </p:spPr>
        <p:txBody>
          <a:bodyPr vert="horz" wrap="square" lIns="0" tIns="0" rIns="0" bIns="0" rtlCol="0">
            <a:spAutoFit/>
          </a:bodyPr>
          <a:lstStyle/>
          <a:p>
            <a:pPr marL="12700">
              <a:lnSpc>
                <a:spcPct val="100000"/>
              </a:lnSpc>
            </a:pPr>
            <a:r>
              <a:rPr sz="1600" b="1" spc="-10" dirty="0">
                <a:latin typeface="Calibri"/>
                <a:cs typeface="Calibri"/>
              </a:rPr>
              <a:t>SLA</a:t>
            </a:r>
            <a:endParaRPr sz="1600">
              <a:latin typeface="Calibri"/>
              <a:cs typeface="Calibri"/>
            </a:endParaRPr>
          </a:p>
        </p:txBody>
      </p:sp>
      <p:sp>
        <p:nvSpPr>
          <p:cNvPr id="13" name="object 13"/>
          <p:cNvSpPr txBox="1"/>
          <p:nvPr/>
        </p:nvSpPr>
        <p:spPr>
          <a:xfrm>
            <a:off x="4284094" y="992120"/>
            <a:ext cx="367030" cy="432434"/>
          </a:xfrm>
          <a:prstGeom prst="rect">
            <a:avLst/>
          </a:prstGeom>
        </p:spPr>
        <p:txBody>
          <a:bodyPr vert="horz" wrap="square" lIns="0" tIns="0" rIns="0" bIns="0" rtlCol="0">
            <a:spAutoFit/>
          </a:bodyPr>
          <a:lstStyle/>
          <a:p>
            <a:pPr marL="12700">
              <a:lnSpc>
                <a:spcPct val="100000"/>
              </a:lnSpc>
            </a:pPr>
            <a:r>
              <a:rPr sz="3200" spc="-10" dirty="0">
                <a:latin typeface="Calibri"/>
                <a:cs typeface="Calibri"/>
              </a:rPr>
              <a:t>vs</a:t>
            </a:r>
            <a:endParaRPr sz="3200">
              <a:latin typeface="Calibri"/>
              <a:cs typeface="Calibri"/>
            </a:endParaRPr>
          </a:p>
        </p:txBody>
      </p:sp>
      <p:sp>
        <p:nvSpPr>
          <p:cNvPr id="14" name="object 14"/>
          <p:cNvSpPr txBox="1"/>
          <p:nvPr/>
        </p:nvSpPr>
        <p:spPr>
          <a:xfrm>
            <a:off x="6142990" y="3690761"/>
            <a:ext cx="1083310" cy="429895"/>
          </a:xfrm>
          <a:prstGeom prst="rect">
            <a:avLst/>
          </a:prstGeom>
        </p:spPr>
        <p:txBody>
          <a:bodyPr vert="horz" wrap="square" lIns="0" tIns="0" rIns="0" bIns="0" rtlCol="0">
            <a:spAutoFit/>
          </a:bodyPr>
          <a:lstStyle/>
          <a:p>
            <a:pPr marL="12700" marR="5080" indent="384175">
              <a:lnSpc>
                <a:spcPts val="1580"/>
              </a:lnSpc>
            </a:pPr>
            <a:r>
              <a:rPr sz="1600" b="1" spc="-15" dirty="0">
                <a:latin typeface="Times New Roman"/>
                <a:cs typeface="Times New Roman"/>
              </a:rPr>
              <a:t>Ad</a:t>
            </a:r>
            <a:r>
              <a:rPr sz="1600" b="1" spc="-40" dirty="0">
                <a:latin typeface="Times New Roman"/>
                <a:cs typeface="Times New Roman"/>
              </a:rPr>
              <a:t>m</a:t>
            </a:r>
            <a:r>
              <a:rPr sz="1600" b="1" spc="-10" dirty="0">
                <a:latin typeface="Times New Roman"/>
                <a:cs typeface="Times New Roman"/>
              </a:rPr>
              <a:t>ins Capacity</a:t>
            </a:r>
            <a:endParaRPr sz="1600">
              <a:latin typeface="Times New Roman"/>
              <a:cs typeface="Times New Roman"/>
            </a:endParaRPr>
          </a:p>
        </p:txBody>
      </p:sp>
      <p:sp>
        <p:nvSpPr>
          <p:cNvPr id="15" name="object 15"/>
          <p:cNvSpPr txBox="1"/>
          <p:nvPr/>
        </p:nvSpPr>
        <p:spPr>
          <a:xfrm>
            <a:off x="3942337" y="3696595"/>
            <a:ext cx="1040130" cy="441959"/>
          </a:xfrm>
          <a:prstGeom prst="rect">
            <a:avLst/>
          </a:prstGeom>
        </p:spPr>
        <p:txBody>
          <a:bodyPr vert="horz" wrap="square" lIns="0" tIns="0" rIns="0" bIns="0" rtlCol="0">
            <a:spAutoFit/>
          </a:bodyPr>
          <a:lstStyle/>
          <a:p>
            <a:pPr marL="12700" marR="5080">
              <a:lnSpc>
                <a:spcPts val="1680"/>
              </a:lnSpc>
            </a:pPr>
            <a:r>
              <a:rPr sz="1600" b="1" spc="-10" dirty="0">
                <a:latin typeface="Times New Roman"/>
                <a:cs typeface="Times New Roman"/>
              </a:rPr>
              <a:t>Application Si</a:t>
            </a:r>
            <a:r>
              <a:rPr sz="1600" b="1" spc="-25" dirty="0">
                <a:latin typeface="Times New Roman"/>
                <a:cs typeface="Times New Roman"/>
              </a:rPr>
              <a:t>z</a:t>
            </a:r>
            <a:r>
              <a:rPr sz="1600" b="1" spc="-10" dirty="0">
                <a:latin typeface="Times New Roman"/>
                <a:cs typeface="Times New Roman"/>
              </a:rPr>
              <a:t>ing</a:t>
            </a:r>
            <a:endParaRPr sz="1600">
              <a:latin typeface="Times New Roman"/>
              <a:cs typeface="Times New Roman"/>
            </a:endParaRPr>
          </a:p>
        </p:txBody>
      </p:sp>
      <p:sp>
        <p:nvSpPr>
          <p:cNvPr id="16" name="object 16"/>
          <p:cNvSpPr txBox="1"/>
          <p:nvPr/>
        </p:nvSpPr>
        <p:spPr>
          <a:xfrm>
            <a:off x="2301622" y="1932717"/>
            <a:ext cx="1153795" cy="441959"/>
          </a:xfrm>
          <a:prstGeom prst="rect">
            <a:avLst/>
          </a:prstGeom>
        </p:spPr>
        <p:txBody>
          <a:bodyPr vert="horz" wrap="square" lIns="0" tIns="0" rIns="0" bIns="0" rtlCol="0">
            <a:spAutoFit/>
          </a:bodyPr>
          <a:lstStyle/>
          <a:p>
            <a:pPr marL="62865">
              <a:lnSpc>
                <a:spcPts val="1800"/>
              </a:lnSpc>
            </a:pPr>
            <a:r>
              <a:rPr sz="1600" b="1" spc="-10" dirty="0">
                <a:latin typeface="Times New Roman"/>
                <a:cs typeface="Times New Roman"/>
              </a:rPr>
              <a:t>Service</a:t>
            </a:r>
            <a:endParaRPr sz="1600">
              <a:latin typeface="Times New Roman"/>
              <a:cs typeface="Times New Roman"/>
            </a:endParaRPr>
          </a:p>
          <a:p>
            <a:pPr marL="12700">
              <a:lnSpc>
                <a:spcPts val="1800"/>
              </a:lnSpc>
            </a:pPr>
            <a:r>
              <a:rPr sz="1600" b="1" spc="-10" dirty="0">
                <a:latin typeface="Times New Roman"/>
                <a:cs typeface="Times New Roman"/>
              </a:rPr>
              <a:t>P</a:t>
            </a:r>
            <a:r>
              <a:rPr sz="1600" b="1" spc="-40" dirty="0">
                <a:latin typeface="Times New Roman"/>
                <a:cs typeface="Times New Roman"/>
              </a:rPr>
              <a:t>r</a:t>
            </a:r>
            <a:r>
              <a:rPr sz="1600" b="1" spc="-10" dirty="0">
                <a:latin typeface="Times New Roman"/>
                <a:cs typeface="Times New Roman"/>
              </a:rPr>
              <a:t>ocu</a:t>
            </a:r>
            <a:r>
              <a:rPr sz="1600" b="1" spc="-35" dirty="0">
                <a:latin typeface="Times New Roman"/>
                <a:cs typeface="Times New Roman"/>
              </a:rPr>
              <a:t>r</a:t>
            </a:r>
            <a:r>
              <a:rPr sz="1600" b="1" spc="-10" dirty="0">
                <a:latin typeface="Times New Roman"/>
                <a:cs typeface="Times New Roman"/>
              </a:rPr>
              <a:t>e</a:t>
            </a:r>
            <a:r>
              <a:rPr sz="1600" b="1" spc="-40" dirty="0">
                <a:latin typeface="Times New Roman"/>
                <a:cs typeface="Times New Roman"/>
              </a:rPr>
              <a:t>m</a:t>
            </a:r>
            <a:r>
              <a:rPr sz="1600" b="1" spc="-10" dirty="0">
                <a:latin typeface="Times New Roman"/>
                <a:cs typeface="Times New Roman"/>
              </a:rPr>
              <a:t>ent</a:t>
            </a:r>
            <a:endParaRPr sz="1600">
              <a:latin typeface="Times New Roman"/>
              <a:cs typeface="Times New Roman"/>
            </a:endParaRPr>
          </a:p>
        </p:txBody>
      </p:sp>
      <p:sp>
        <p:nvSpPr>
          <p:cNvPr id="17" name="object 17"/>
          <p:cNvSpPr txBox="1"/>
          <p:nvPr/>
        </p:nvSpPr>
        <p:spPr>
          <a:xfrm>
            <a:off x="5450844" y="1930685"/>
            <a:ext cx="1272540"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Infrastru</a:t>
            </a:r>
            <a:r>
              <a:rPr sz="1600" b="1" spc="-20" dirty="0">
                <a:latin typeface="Times New Roman"/>
                <a:cs typeface="Times New Roman"/>
              </a:rPr>
              <a:t>c</a:t>
            </a:r>
            <a:r>
              <a:rPr sz="1600" b="1" spc="-10" dirty="0">
                <a:latin typeface="Times New Roman"/>
                <a:cs typeface="Times New Roman"/>
              </a:rPr>
              <a:t>t</a:t>
            </a:r>
            <a:r>
              <a:rPr sz="1600" b="1" spc="-15" dirty="0">
                <a:latin typeface="Times New Roman"/>
                <a:cs typeface="Times New Roman"/>
              </a:rPr>
              <a:t>u</a:t>
            </a:r>
            <a:r>
              <a:rPr sz="1600" b="1" spc="-40" dirty="0">
                <a:latin typeface="Times New Roman"/>
                <a:cs typeface="Times New Roman"/>
              </a:rPr>
              <a:t>r</a:t>
            </a:r>
            <a:r>
              <a:rPr sz="1600" b="1" spc="-10" dirty="0">
                <a:latin typeface="Times New Roman"/>
                <a:cs typeface="Times New Roman"/>
              </a:rPr>
              <a:t>e</a:t>
            </a:r>
            <a:endParaRPr sz="1600">
              <a:latin typeface="Times New Roman"/>
              <a:cs typeface="Times New Roman"/>
            </a:endParaRPr>
          </a:p>
        </p:txBody>
      </p:sp>
      <p:sp>
        <p:nvSpPr>
          <p:cNvPr id="18" name="object 18"/>
          <p:cNvSpPr txBox="1"/>
          <p:nvPr/>
        </p:nvSpPr>
        <p:spPr>
          <a:xfrm>
            <a:off x="5450844" y="2145804"/>
            <a:ext cx="1153795"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P</a:t>
            </a:r>
            <a:r>
              <a:rPr sz="1600" b="1" spc="-40" dirty="0">
                <a:latin typeface="Times New Roman"/>
                <a:cs typeface="Times New Roman"/>
              </a:rPr>
              <a:t>r</a:t>
            </a:r>
            <a:r>
              <a:rPr sz="1600" b="1" spc="-10" dirty="0">
                <a:latin typeface="Times New Roman"/>
                <a:cs typeface="Times New Roman"/>
              </a:rPr>
              <a:t>ocu</a:t>
            </a:r>
            <a:r>
              <a:rPr sz="1600" b="1" spc="-35" dirty="0">
                <a:latin typeface="Times New Roman"/>
                <a:cs typeface="Times New Roman"/>
              </a:rPr>
              <a:t>r</a:t>
            </a:r>
            <a:r>
              <a:rPr sz="1600" b="1" spc="-10" dirty="0">
                <a:latin typeface="Times New Roman"/>
                <a:cs typeface="Times New Roman"/>
              </a:rPr>
              <a:t>e</a:t>
            </a:r>
            <a:r>
              <a:rPr sz="1600" b="1" spc="-40" dirty="0">
                <a:latin typeface="Times New Roman"/>
                <a:cs typeface="Times New Roman"/>
              </a:rPr>
              <a:t>m</a:t>
            </a:r>
            <a:r>
              <a:rPr sz="1600" b="1" spc="-10" dirty="0">
                <a:latin typeface="Times New Roman"/>
                <a:cs typeface="Times New Roman"/>
              </a:rPr>
              <a:t>ent</a:t>
            </a:r>
            <a:endParaRPr sz="1600">
              <a:latin typeface="Times New Roman"/>
              <a:cs typeface="Times New Roman"/>
            </a:endParaRPr>
          </a:p>
        </p:txBody>
      </p:sp>
      <p:sp>
        <p:nvSpPr>
          <p:cNvPr id="19" name="object 19"/>
          <p:cNvSpPr txBox="1"/>
          <p:nvPr/>
        </p:nvSpPr>
        <p:spPr>
          <a:xfrm>
            <a:off x="6093972" y="2275845"/>
            <a:ext cx="991869"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Equip</a:t>
            </a:r>
            <a:r>
              <a:rPr sz="1600" b="1" spc="-40" dirty="0">
                <a:latin typeface="Times New Roman"/>
                <a:cs typeface="Times New Roman"/>
              </a:rPr>
              <a:t>m</a:t>
            </a:r>
            <a:r>
              <a:rPr sz="1600" b="1" spc="-10" dirty="0">
                <a:latin typeface="Times New Roman"/>
                <a:cs typeface="Times New Roman"/>
              </a:rPr>
              <a:t>ent</a:t>
            </a:r>
            <a:endParaRPr sz="1600">
              <a:latin typeface="Times New Roman"/>
              <a:cs typeface="Times New Roman"/>
            </a:endParaRPr>
          </a:p>
        </p:txBody>
      </p:sp>
      <p:sp>
        <p:nvSpPr>
          <p:cNvPr id="20" name="object 20"/>
          <p:cNvSpPr txBox="1"/>
          <p:nvPr/>
        </p:nvSpPr>
        <p:spPr>
          <a:xfrm>
            <a:off x="6387676" y="2489205"/>
            <a:ext cx="859155"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intenance</a:t>
            </a:r>
            <a:endParaRPr sz="1600">
              <a:latin typeface="Times New Roman"/>
              <a:cs typeface="Times New Roman"/>
            </a:endParaRPr>
          </a:p>
        </p:txBody>
      </p:sp>
      <p:sp>
        <p:nvSpPr>
          <p:cNvPr id="21" name="object 21"/>
          <p:cNvSpPr txBox="1"/>
          <p:nvPr/>
        </p:nvSpPr>
        <p:spPr>
          <a:xfrm>
            <a:off x="1262257" y="2840374"/>
            <a:ext cx="1419225" cy="1155065"/>
          </a:xfrm>
          <a:prstGeom prst="rect">
            <a:avLst/>
          </a:prstGeom>
        </p:spPr>
        <p:txBody>
          <a:bodyPr vert="horz" wrap="square" lIns="0" tIns="0" rIns="0" bIns="0" rtlCol="0">
            <a:spAutoFit/>
          </a:bodyPr>
          <a:lstStyle/>
          <a:p>
            <a:pPr marL="12700" indent="24765">
              <a:lnSpc>
                <a:spcPct val="100000"/>
              </a:lnSpc>
            </a:pPr>
            <a:r>
              <a:rPr sz="1600" b="1" spc="-135" dirty="0">
                <a:latin typeface="Times New Roman"/>
                <a:cs typeface="Times New Roman"/>
              </a:rPr>
              <a:t>A</a:t>
            </a:r>
            <a:r>
              <a:rPr sz="1600" b="1" spc="-10" dirty="0">
                <a:latin typeface="Times New Roman"/>
                <a:cs typeface="Times New Roman"/>
              </a:rPr>
              <a:t>vailability</a:t>
            </a:r>
            <a:endParaRPr sz="1600">
              <a:latin typeface="Times New Roman"/>
              <a:cs typeface="Times New Roman"/>
            </a:endParaRPr>
          </a:p>
          <a:p>
            <a:pPr marL="12700" marR="261620">
              <a:lnSpc>
                <a:spcPts val="1680"/>
              </a:lnSpc>
              <a:spcBef>
                <a:spcPts val="1290"/>
              </a:spcBef>
            </a:pPr>
            <a:r>
              <a:rPr sz="1600" b="1" spc="-10" dirty="0">
                <a:latin typeface="Times New Roman"/>
                <a:cs typeface="Times New Roman"/>
              </a:rPr>
              <a:t>Contractor Manage</a:t>
            </a:r>
            <a:r>
              <a:rPr sz="1600" b="1" spc="-40" dirty="0">
                <a:latin typeface="Times New Roman"/>
                <a:cs typeface="Times New Roman"/>
              </a:rPr>
              <a:t>m</a:t>
            </a:r>
            <a:r>
              <a:rPr sz="1600" b="1" spc="-10" dirty="0">
                <a:latin typeface="Times New Roman"/>
                <a:cs typeface="Times New Roman"/>
              </a:rPr>
              <a:t>ent</a:t>
            </a:r>
            <a:endParaRPr sz="1600">
              <a:latin typeface="Times New Roman"/>
              <a:cs typeface="Times New Roman"/>
            </a:endParaRPr>
          </a:p>
          <a:p>
            <a:pPr marL="368300">
              <a:lnSpc>
                <a:spcPct val="100000"/>
              </a:lnSpc>
              <a:spcBef>
                <a:spcPts val="725"/>
              </a:spcBef>
            </a:pPr>
            <a:r>
              <a:rPr sz="1600" b="1" spc="-10" dirty="0">
                <a:latin typeface="Times New Roman"/>
                <a:cs typeface="Times New Roman"/>
              </a:rPr>
              <a:t>Consult</a:t>
            </a:r>
            <a:r>
              <a:rPr sz="1600" b="1" spc="-5" dirty="0">
                <a:latin typeface="Times New Roman"/>
                <a:cs typeface="Times New Roman"/>
              </a:rPr>
              <a:t>a</a:t>
            </a:r>
            <a:r>
              <a:rPr sz="1600" b="1" spc="-10" dirty="0">
                <a:latin typeface="Times New Roman"/>
                <a:cs typeface="Times New Roman"/>
              </a:rPr>
              <a:t>nts</a:t>
            </a:r>
            <a:endParaRPr sz="1600">
              <a:latin typeface="Times New Roman"/>
              <a:cs typeface="Times New Roman"/>
            </a:endParaRPr>
          </a:p>
        </p:txBody>
      </p:sp>
      <p:sp>
        <p:nvSpPr>
          <p:cNvPr id="22" name="object 22"/>
          <p:cNvSpPr txBox="1"/>
          <p:nvPr/>
        </p:nvSpPr>
        <p:spPr>
          <a:xfrm>
            <a:off x="6142990" y="4105319"/>
            <a:ext cx="803275" cy="228600"/>
          </a:xfrm>
          <a:prstGeom prst="rect">
            <a:avLst/>
          </a:prstGeom>
        </p:spPr>
        <p:txBody>
          <a:bodyPr vert="horz" wrap="square" lIns="0" tIns="0" rIns="0" bIns="0" rtlCol="0">
            <a:spAutoFit/>
          </a:bodyPr>
          <a:lstStyle/>
          <a:p>
            <a:pPr marL="12700">
              <a:lnSpc>
                <a:spcPct val="100000"/>
              </a:lnSpc>
            </a:pPr>
            <a:r>
              <a:rPr sz="1600" b="1" spc="-10" dirty="0">
                <a:latin typeface="Times New Roman"/>
                <a:cs typeface="Times New Roman"/>
              </a:rPr>
              <a:t>Planning</a:t>
            </a:r>
            <a:endParaRPr sz="1600">
              <a:latin typeface="Times New Roman"/>
              <a:cs typeface="Times New Roman"/>
            </a:endParaRPr>
          </a:p>
        </p:txBody>
      </p:sp>
      <p:sp>
        <p:nvSpPr>
          <p:cNvPr id="23" name="object 23"/>
          <p:cNvSpPr txBox="1"/>
          <p:nvPr/>
        </p:nvSpPr>
        <p:spPr>
          <a:xfrm>
            <a:off x="4453516" y="4284269"/>
            <a:ext cx="4246880" cy="506730"/>
          </a:xfrm>
          <a:prstGeom prst="rect">
            <a:avLst/>
          </a:prstGeom>
        </p:spPr>
        <p:txBody>
          <a:bodyPr vert="horz" wrap="square" lIns="0" tIns="0" rIns="0" bIns="0" rtlCol="0">
            <a:spAutoFit/>
          </a:bodyPr>
          <a:lstStyle/>
          <a:p>
            <a:pPr marL="12700" marR="12700" indent="339725" algn="r">
              <a:lnSpc>
                <a:spcPts val="1270"/>
              </a:lnSpc>
            </a:pPr>
            <a:r>
              <a:rPr sz="1200" dirty="0">
                <a:latin typeface="Times New Roman"/>
                <a:cs typeface="Times New Roman"/>
              </a:rPr>
              <a:t>Sour</a:t>
            </a:r>
            <a:r>
              <a:rPr sz="1200" spc="-10" dirty="0">
                <a:latin typeface="Times New Roman"/>
                <a:cs typeface="Times New Roman"/>
              </a:rPr>
              <a:t>c</a:t>
            </a:r>
            <a:r>
              <a:rPr sz="1200" spc="-5" dirty="0">
                <a:latin typeface="Times New Roman"/>
                <a:cs typeface="Times New Roman"/>
              </a:rPr>
              <a:t>e</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P</a:t>
            </a:r>
            <a:r>
              <a:rPr sz="1200" spc="-5" dirty="0">
                <a:latin typeface="Times New Roman"/>
                <a:cs typeface="Times New Roman"/>
              </a:rPr>
              <a:t>e</a:t>
            </a:r>
            <a:r>
              <a:rPr sz="1200" dirty="0">
                <a:latin typeface="Times New Roman"/>
                <a:cs typeface="Times New Roman"/>
              </a:rPr>
              <a:t>r</a:t>
            </a:r>
            <a:r>
              <a:rPr sz="1200" spc="-10" dirty="0">
                <a:latin typeface="Times New Roman"/>
                <a:cs typeface="Times New Roman"/>
              </a:rPr>
              <a:t>r</a:t>
            </a:r>
            <a:r>
              <a:rPr sz="1200" dirty="0">
                <a:latin typeface="Times New Roman"/>
                <a:cs typeface="Times New Roman"/>
              </a:rPr>
              <a:t>y</a:t>
            </a:r>
            <a:r>
              <a:rPr sz="1200" spc="15" dirty="0">
                <a:latin typeface="Times New Roman"/>
                <a:cs typeface="Times New Roman"/>
              </a:rPr>
              <a:t> </a:t>
            </a:r>
            <a:r>
              <a:rPr sz="1200" spc="-10" dirty="0">
                <a:latin typeface="Times New Roman"/>
                <a:cs typeface="Times New Roman"/>
              </a:rPr>
              <a:t>B</a:t>
            </a:r>
            <a:r>
              <a:rPr sz="1200" dirty="0">
                <a:latin typeface="Times New Roman"/>
                <a:cs typeface="Times New Roman"/>
              </a:rPr>
              <a:t>oste</a:t>
            </a:r>
            <a:r>
              <a:rPr sz="1200" spc="-55" dirty="0">
                <a:latin typeface="Times New Roman"/>
                <a:cs typeface="Times New Roman"/>
              </a:rPr>
              <a:t>r</a:t>
            </a:r>
            <a:r>
              <a:rPr sz="1200" dirty="0">
                <a:latin typeface="Times New Roman"/>
                <a:cs typeface="Times New Roman"/>
              </a:rPr>
              <a:t>,</a:t>
            </a:r>
            <a:r>
              <a:rPr sz="1200" spc="10" dirty="0">
                <a:latin typeface="Times New Roman"/>
                <a:cs typeface="Times New Roman"/>
              </a:rPr>
              <a:t> </a:t>
            </a:r>
            <a:r>
              <a:rPr sz="1200" spc="-5" dirty="0">
                <a:latin typeface="Times New Roman"/>
                <a:cs typeface="Times New Roman"/>
              </a:rPr>
              <a:t>“</a:t>
            </a:r>
            <a:r>
              <a:rPr sz="1200" dirty="0">
                <a:latin typeface="Times New Roman"/>
                <a:cs typeface="Times New Roman"/>
              </a:rPr>
              <a:t>Utility</a:t>
            </a:r>
            <a:r>
              <a:rPr sz="1200" spc="20" dirty="0">
                <a:latin typeface="Times New Roman"/>
                <a:cs typeface="Times New Roman"/>
              </a:rPr>
              <a:t> </a:t>
            </a:r>
            <a:r>
              <a:rPr sz="1200" dirty="0">
                <a:latin typeface="Times New Roman"/>
                <a:cs typeface="Times New Roman"/>
              </a:rPr>
              <a:t>Computing for</a:t>
            </a:r>
            <a:r>
              <a:rPr sz="1200" spc="-10" dirty="0">
                <a:latin typeface="Times New Roman"/>
                <a:cs typeface="Times New Roman"/>
              </a:rPr>
              <a:t> </a:t>
            </a:r>
            <a:r>
              <a:rPr sz="1200" dirty="0">
                <a:latin typeface="Times New Roman"/>
                <a:cs typeface="Times New Roman"/>
              </a:rPr>
              <a:t>Sh</a:t>
            </a:r>
            <a:r>
              <a:rPr sz="1200" spc="-5" dirty="0">
                <a:latin typeface="Times New Roman"/>
                <a:cs typeface="Times New Roman"/>
              </a:rPr>
              <a:t>a</a:t>
            </a:r>
            <a:r>
              <a:rPr sz="1200" dirty="0">
                <a:latin typeface="Times New Roman"/>
                <a:cs typeface="Times New Roman"/>
              </a:rPr>
              <a:t>r</a:t>
            </a:r>
            <a:r>
              <a:rPr sz="1200" spc="-10" dirty="0">
                <a:latin typeface="Times New Roman"/>
                <a:cs typeface="Times New Roman"/>
              </a:rPr>
              <a:t>e</a:t>
            </a:r>
            <a:r>
              <a:rPr sz="1200" dirty="0">
                <a:latin typeface="Times New Roman"/>
                <a:cs typeface="Times New Roman"/>
              </a:rPr>
              <a:t>d</a:t>
            </a:r>
            <a:r>
              <a:rPr sz="1200" spc="20" dirty="0">
                <a:latin typeface="Times New Roman"/>
                <a:cs typeface="Times New Roman"/>
              </a:rPr>
              <a:t> </a:t>
            </a:r>
            <a:r>
              <a:rPr sz="1200" dirty="0">
                <a:latin typeface="Times New Roman"/>
                <a:cs typeface="Times New Roman"/>
              </a:rPr>
              <a:t>S</a:t>
            </a:r>
            <a:r>
              <a:rPr sz="1200" spc="-5" dirty="0">
                <a:latin typeface="Times New Roman"/>
                <a:cs typeface="Times New Roman"/>
              </a:rPr>
              <a:t>e</a:t>
            </a:r>
            <a:r>
              <a:rPr sz="1200" dirty="0">
                <a:latin typeface="Times New Roman"/>
                <a:cs typeface="Times New Roman"/>
              </a:rPr>
              <a:t>rvi</a:t>
            </a:r>
            <a:r>
              <a:rPr sz="1200" spc="-10" dirty="0">
                <a:latin typeface="Times New Roman"/>
                <a:cs typeface="Times New Roman"/>
              </a:rPr>
              <a:t>c</a:t>
            </a:r>
            <a:r>
              <a:rPr sz="1200" spc="-5" dirty="0">
                <a:latin typeface="Times New Roman"/>
                <a:cs typeface="Times New Roman"/>
              </a:rPr>
              <a:t>e</a:t>
            </a:r>
            <a:r>
              <a:rPr sz="1200" spc="10" dirty="0">
                <a:latin typeface="Times New Roman"/>
                <a:cs typeface="Times New Roman"/>
              </a:rPr>
              <a:t>s</a:t>
            </a:r>
            <a:r>
              <a:rPr sz="1200" spc="-5" dirty="0">
                <a:latin typeface="Times New Roman"/>
                <a:cs typeface="Times New Roman"/>
              </a:rPr>
              <a:t>”, </a:t>
            </a:r>
            <a:r>
              <a:rPr sz="1200" dirty="0">
                <a:latin typeface="Times New Roman"/>
                <a:cs typeface="Times New Roman"/>
              </a:rPr>
              <a:t>Mass</a:t>
            </a:r>
            <a:r>
              <a:rPr sz="1200" spc="-10" dirty="0">
                <a:latin typeface="Times New Roman"/>
                <a:cs typeface="Times New Roman"/>
              </a:rPr>
              <a:t>a</a:t>
            </a:r>
            <a:r>
              <a:rPr sz="1200" spc="-5" dirty="0">
                <a:latin typeface="Times New Roman"/>
                <a:cs typeface="Times New Roman"/>
              </a:rPr>
              <a:t>c</a:t>
            </a:r>
            <a:r>
              <a:rPr sz="1200" dirty="0">
                <a:latin typeface="Times New Roman"/>
                <a:cs typeface="Times New Roman"/>
              </a:rPr>
              <a:t>husetts</a:t>
            </a:r>
            <a:r>
              <a:rPr sz="1200" spc="10" dirty="0">
                <a:latin typeface="Times New Roman"/>
                <a:cs typeface="Times New Roman"/>
              </a:rPr>
              <a:t> </a:t>
            </a:r>
            <a:r>
              <a:rPr sz="1200" dirty="0">
                <a:latin typeface="Times New Roman"/>
                <a:cs typeface="Times New Roman"/>
              </a:rPr>
              <a:t>Di</a:t>
            </a:r>
            <a:r>
              <a:rPr sz="1200" spc="-15" dirty="0">
                <a:latin typeface="Times New Roman"/>
                <a:cs typeface="Times New Roman"/>
              </a:rPr>
              <a:t>g</a:t>
            </a:r>
            <a:r>
              <a:rPr sz="1200" dirty="0">
                <a:latin typeface="Times New Roman"/>
                <a:cs typeface="Times New Roman"/>
              </a:rPr>
              <a:t>it</a:t>
            </a:r>
            <a:r>
              <a:rPr sz="1200" spc="-5" dirty="0">
                <a:latin typeface="Times New Roman"/>
                <a:cs typeface="Times New Roman"/>
              </a:rPr>
              <a:t>a</a:t>
            </a:r>
            <a:r>
              <a:rPr sz="1200" dirty="0">
                <a:latin typeface="Times New Roman"/>
                <a:cs typeface="Times New Roman"/>
              </a:rPr>
              <a:t>l</a:t>
            </a:r>
            <a:r>
              <a:rPr sz="1200" spc="25" dirty="0">
                <a:latin typeface="Times New Roman"/>
                <a:cs typeface="Times New Roman"/>
              </a:rPr>
              <a:t> </a:t>
            </a:r>
            <a:r>
              <a:rPr sz="1200" dirty="0">
                <a:latin typeface="Times New Roman"/>
                <a:cs typeface="Times New Roman"/>
              </a:rPr>
              <a:t>Gov</a:t>
            </a:r>
            <a:r>
              <a:rPr sz="1200" spc="-10" dirty="0">
                <a:latin typeface="Times New Roman"/>
                <a:cs typeface="Times New Roman"/>
              </a:rPr>
              <a:t>e</a:t>
            </a:r>
            <a:r>
              <a:rPr sz="1200" dirty="0">
                <a:latin typeface="Times New Roman"/>
                <a:cs typeface="Times New Roman"/>
              </a:rPr>
              <a:t>rnm</a:t>
            </a:r>
            <a:r>
              <a:rPr sz="1200" spc="-10" dirty="0">
                <a:latin typeface="Times New Roman"/>
                <a:cs typeface="Times New Roman"/>
              </a:rPr>
              <a:t>e</a:t>
            </a:r>
            <a:r>
              <a:rPr sz="1200" dirty="0">
                <a:latin typeface="Times New Roman"/>
                <a:cs typeface="Times New Roman"/>
              </a:rPr>
              <a:t>nt</a:t>
            </a:r>
            <a:r>
              <a:rPr sz="1200" spc="25" dirty="0">
                <a:latin typeface="Times New Roman"/>
                <a:cs typeface="Times New Roman"/>
              </a:rPr>
              <a:t> </a:t>
            </a:r>
            <a:r>
              <a:rPr sz="1200" dirty="0">
                <a:latin typeface="Times New Roman"/>
                <a:cs typeface="Times New Roman"/>
              </a:rPr>
              <a:t>Summit, S</a:t>
            </a:r>
            <a:r>
              <a:rPr sz="1200" spc="-5" dirty="0">
                <a:latin typeface="Times New Roman"/>
                <a:cs typeface="Times New Roman"/>
              </a:rPr>
              <a:t>e</a:t>
            </a:r>
            <a:r>
              <a:rPr sz="1200" dirty="0">
                <a:latin typeface="Times New Roman"/>
                <a:cs typeface="Times New Roman"/>
              </a:rPr>
              <a:t>ptemb</a:t>
            </a:r>
            <a:r>
              <a:rPr sz="1200" spc="-5" dirty="0">
                <a:latin typeface="Times New Roman"/>
                <a:cs typeface="Times New Roman"/>
              </a:rPr>
              <a:t>e</a:t>
            </a:r>
            <a:r>
              <a:rPr sz="1200" dirty="0">
                <a:latin typeface="Times New Roman"/>
                <a:cs typeface="Times New Roman"/>
              </a:rPr>
              <a:t>r</a:t>
            </a:r>
            <a:r>
              <a:rPr sz="1200" spc="15" dirty="0">
                <a:latin typeface="Times New Roman"/>
                <a:cs typeface="Times New Roman"/>
              </a:rPr>
              <a:t> </a:t>
            </a:r>
            <a:r>
              <a:rPr sz="1200" dirty="0">
                <a:latin typeface="Times New Roman"/>
                <a:cs typeface="Times New Roman"/>
              </a:rPr>
              <a:t>23rd,</a:t>
            </a:r>
            <a:r>
              <a:rPr sz="1200" spc="5" dirty="0">
                <a:latin typeface="Times New Roman"/>
                <a:cs typeface="Times New Roman"/>
              </a:rPr>
              <a:t> </a:t>
            </a:r>
            <a:r>
              <a:rPr sz="1200" dirty="0">
                <a:latin typeface="Times New Roman"/>
                <a:cs typeface="Times New Roman"/>
              </a:rPr>
              <a:t>2004</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p>
            <a:pPr marR="5080" algn="r">
              <a:lnSpc>
                <a:spcPts val="1245"/>
              </a:lnSpc>
            </a:pPr>
            <a:r>
              <a:rPr sz="1200" spc="-10" dirty="0">
                <a:latin typeface="Times New Roman"/>
                <a:cs typeface="Times New Roman"/>
              </a:rPr>
              <a:t>B</a:t>
            </a:r>
            <a:r>
              <a:rPr sz="1200" dirty="0">
                <a:latin typeface="Times New Roman"/>
                <a:cs typeface="Times New Roman"/>
              </a:rPr>
              <a:t>oston, </a:t>
            </a:r>
            <a:r>
              <a:rPr sz="1200" spc="-5" dirty="0">
                <a:latin typeface="Times New Roman"/>
                <a:cs typeface="Times New Roman"/>
              </a:rPr>
              <a:t>M</a:t>
            </a:r>
            <a:r>
              <a:rPr sz="1200" dirty="0">
                <a:latin typeface="Times New Roman"/>
                <a:cs typeface="Times New Roman"/>
              </a:rPr>
              <a:t>A</a:t>
            </a:r>
            <a:endParaRPr sz="1200">
              <a:latin typeface="Times New Roman"/>
              <a:cs typeface="Times New Roman"/>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26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11" rIns="0" bIns="0" rtlCol="0">
            <a:spAutoFit/>
          </a:bodyPr>
          <a:lstStyle/>
          <a:p>
            <a:pPr marL="106045">
              <a:lnSpc>
                <a:spcPct val="100000"/>
              </a:lnSpc>
            </a:pPr>
            <a:r>
              <a:rPr sz="4400" b="0" dirty="0">
                <a:solidFill>
                  <a:srgbClr val="000000"/>
                </a:solidFill>
                <a:latin typeface="Calibri"/>
                <a:cs typeface="Calibri"/>
              </a:rPr>
              <a:t>Uti</a:t>
            </a:r>
            <a:r>
              <a:rPr sz="4400" b="0" spc="-15" dirty="0">
                <a:solidFill>
                  <a:srgbClr val="000000"/>
                </a:solidFill>
                <a:latin typeface="Calibri"/>
                <a:cs typeface="Calibri"/>
              </a:rPr>
              <a:t>l</a:t>
            </a:r>
            <a:r>
              <a:rPr sz="4400" b="0" dirty="0">
                <a:solidFill>
                  <a:srgbClr val="000000"/>
                </a:solidFill>
                <a:latin typeface="Calibri"/>
                <a:cs typeface="Calibri"/>
              </a:rPr>
              <a:t>ity</a:t>
            </a:r>
            <a:r>
              <a:rPr sz="4400" b="0" spc="-105" dirty="0">
                <a:solidFill>
                  <a:srgbClr val="000000"/>
                </a:solidFill>
                <a:latin typeface="Times New Roman"/>
                <a:cs typeface="Times New Roman"/>
              </a:rPr>
              <a:t> </a:t>
            </a:r>
            <a:r>
              <a:rPr sz="4400" b="0" spc="5" dirty="0">
                <a:solidFill>
                  <a:srgbClr val="000000"/>
                </a:solidFill>
                <a:latin typeface="Calibri"/>
                <a:cs typeface="Calibri"/>
              </a:rPr>
              <a:t>C</a:t>
            </a:r>
            <a:r>
              <a:rPr sz="4400" b="0" spc="-5" dirty="0">
                <a:solidFill>
                  <a:srgbClr val="000000"/>
                </a:solidFill>
                <a:latin typeface="Calibri"/>
                <a:cs typeface="Calibri"/>
              </a:rPr>
              <a:t>om</a:t>
            </a:r>
            <a:r>
              <a:rPr sz="4400" b="0" spc="5" dirty="0">
                <a:solidFill>
                  <a:srgbClr val="000000"/>
                </a:solidFill>
                <a:latin typeface="Calibri"/>
                <a:cs typeface="Calibri"/>
              </a:rPr>
              <a:t>p</a:t>
            </a:r>
            <a:r>
              <a:rPr sz="4400" b="0" spc="-5" dirty="0">
                <a:solidFill>
                  <a:srgbClr val="000000"/>
                </a:solidFill>
                <a:latin typeface="Calibri"/>
                <a:cs typeface="Calibri"/>
              </a:rPr>
              <a:t>ut</a:t>
            </a:r>
            <a:r>
              <a:rPr sz="4400" b="0" dirty="0">
                <a:solidFill>
                  <a:srgbClr val="000000"/>
                </a:solidFill>
                <a:latin typeface="Calibri"/>
                <a:cs typeface="Calibri"/>
              </a:rPr>
              <a:t>i</a:t>
            </a:r>
            <a:r>
              <a:rPr sz="4400" b="0" spc="-5" dirty="0">
                <a:solidFill>
                  <a:srgbClr val="000000"/>
                </a:solidFill>
                <a:latin typeface="Calibri"/>
                <a:cs typeface="Calibri"/>
              </a:rPr>
              <a:t>n</a:t>
            </a:r>
            <a:r>
              <a:rPr sz="4400" b="0" dirty="0">
                <a:solidFill>
                  <a:srgbClr val="000000"/>
                </a:solidFill>
                <a:latin typeface="Calibri"/>
                <a:cs typeface="Calibri"/>
              </a:rPr>
              <a:t>g</a:t>
            </a:r>
            <a:r>
              <a:rPr sz="4400" b="0" spc="-105" dirty="0">
                <a:solidFill>
                  <a:srgbClr val="000000"/>
                </a:solidFill>
                <a:latin typeface="Times New Roman"/>
                <a:cs typeface="Times New Roman"/>
              </a:rPr>
              <a:t> </a:t>
            </a:r>
            <a:r>
              <a:rPr sz="4400" b="0" spc="-90" dirty="0">
                <a:solidFill>
                  <a:srgbClr val="000000"/>
                </a:solidFill>
                <a:latin typeface="Calibri"/>
                <a:cs typeface="Calibri"/>
              </a:rPr>
              <a:t>P</a:t>
            </a:r>
            <a:r>
              <a:rPr sz="4400" b="0" spc="-80" dirty="0">
                <a:solidFill>
                  <a:srgbClr val="000000"/>
                </a:solidFill>
                <a:latin typeface="Calibri"/>
                <a:cs typeface="Calibri"/>
              </a:rPr>
              <a:t>a</a:t>
            </a:r>
            <a:r>
              <a:rPr sz="4400" b="0" dirty="0">
                <a:solidFill>
                  <a:srgbClr val="000000"/>
                </a:solidFill>
                <a:latin typeface="Calibri"/>
                <a:cs typeface="Calibri"/>
              </a:rPr>
              <a:t>yme</a:t>
            </a:r>
            <a:r>
              <a:rPr sz="4400" b="0" spc="-30" dirty="0">
                <a:solidFill>
                  <a:srgbClr val="000000"/>
                </a:solidFill>
                <a:latin typeface="Calibri"/>
                <a:cs typeface="Calibri"/>
              </a:rPr>
              <a:t>n</a:t>
            </a:r>
            <a:r>
              <a:rPr sz="4400" b="0" dirty="0">
                <a:solidFill>
                  <a:srgbClr val="000000"/>
                </a:solidFill>
                <a:latin typeface="Calibri"/>
                <a:cs typeface="Calibri"/>
              </a:rPr>
              <a:t>t</a:t>
            </a:r>
            <a:r>
              <a:rPr sz="4400" b="0" spc="-130" dirty="0">
                <a:solidFill>
                  <a:srgbClr val="000000"/>
                </a:solidFill>
                <a:latin typeface="Times New Roman"/>
                <a:cs typeface="Times New Roman"/>
              </a:rPr>
              <a:t> </a:t>
            </a:r>
            <a:r>
              <a:rPr sz="4400" b="0" dirty="0">
                <a:solidFill>
                  <a:srgbClr val="000000"/>
                </a:solidFill>
                <a:latin typeface="Calibri"/>
                <a:cs typeface="Calibri"/>
              </a:rPr>
              <a:t>M</a:t>
            </a:r>
            <a:r>
              <a:rPr sz="4400" b="0" spc="5" dirty="0">
                <a:solidFill>
                  <a:srgbClr val="000000"/>
                </a:solidFill>
                <a:latin typeface="Calibri"/>
                <a:cs typeface="Calibri"/>
              </a:rPr>
              <a:t>o</a:t>
            </a:r>
            <a:r>
              <a:rPr sz="4400" b="0" spc="-5" dirty="0">
                <a:solidFill>
                  <a:srgbClr val="000000"/>
                </a:solidFill>
                <a:latin typeface="Calibri"/>
                <a:cs typeface="Calibri"/>
              </a:rPr>
              <a:t>de</a:t>
            </a:r>
            <a:r>
              <a:rPr sz="4400" b="0" spc="5" dirty="0">
                <a:solidFill>
                  <a:srgbClr val="000000"/>
                </a:solidFill>
                <a:latin typeface="Calibri"/>
                <a:cs typeface="Calibri"/>
              </a:rPr>
              <a:t>l</a:t>
            </a:r>
            <a:r>
              <a:rPr sz="4400" b="0" dirty="0">
                <a:solidFill>
                  <a:srgbClr val="000000"/>
                </a:solidFill>
                <a:latin typeface="Calibri"/>
                <a:cs typeface="Calibri"/>
              </a:rPr>
              <a:t>s</a:t>
            </a:r>
            <a:endParaRPr sz="4400">
              <a:latin typeface="Calibri"/>
              <a:cs typeface="Calibri"/>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marR="290195" indent="-342900">
              <a:lnSpc>
                <a:spcPct val="100000"/>
              </a:lnSpc>
              <a:buFont typeface="Arial"/>
              <a:buChar char="•"/>
              <a:tabLst>
                <a:tab pos="356235" algn="l"/>
              </a:tabLst>
            </a:pPr>
            <a:r>
              <a:rPr spc="-5" dirty="0"/>
              <a:t>Sam</a:t>
            </a:r>
            <a:r>
              <a:rPr dirty="0"/>
              <a:t>e</a:t>
            </a:r>
            <a:r>
              <a:rPr spc="-55" dirty="0">
                <a:latin typeface="Times New Roman"/>
                <a:cs typeface="Times New Roman"/>
              </a:rPr>
              <a:t> </a:t>
            </a:r>
            <a:r>
              <a:rPr spc="-25" dirty="0"/>
              <a:t>r</a:t>
            </a:r>
            <a:r>
              <a:rPr dirty="0"/>
              <a:t>a</a:t>
            </a:r>
            <a:r>
              <a:rPr spc="-10" dirty="0"/>
              <a:t>n</a:t>
            </a:r>
            <a:r>
              <a:rPr spc="-15" dirty="0"/>
              <a:t>g</a:t>
            </a:r>
            <a:r>
              <a:rPr dirty="0"/>
              <a:t>e</a:t>
            </a:r>
            <a:r>
              <a:rPr spc="-35" dirty="0">
                <a:latin typeface="Times New Roman"/>
                <a:cs typeface="Times New Roman"/>
              </a:rPr>
              <a:t> </a:t>
            </a:r>
            <a:r>
              <a:rPr spc="5" dirty="0"/>
              <a:t>o</a:t>
            </a:r>
            <a:r>
              <a:rPr dirty="0"/>
              <a:t>f</a:t>
            </a:r>
            <a:r>
              <a:rPr spc="-50" dirty="0">
                <a:latin typeface="Times New Roman"/>
                <a:cs typeface="Times New Roman"/>
              </a:rPr>
              <a:t> </a:t>
            </a:r>
            <a:r>
              <a:rPr spc="-10" dirty="0"/>
              <a:t>ch</a:t>
            </a:r>
            <a:r>
              <a:rPr dirty="0"/>
              <a:t>a</a:t>
            </a:r>
            <a:r>
              <a:rPr spc="-25" dirty="0"/>
              <a:t>r</a:t>
            </a:r>
            <a:r>
              <a:rPr dirty="0"/>
              <a:t>gi</a:t>
            </a:r>
            <a:r>
              <a:rPr spc="-10" dirty="0"/>
              <a:t>n</a:t>
            </a:r>
            <a:r>
              <a:rPr dirty="0"/>
              <a:t>g</a:t>
            </a:r>
            <a:r>
              <a:rPr spc="-20" dirty="0">
                <a:latin typeface="Times New Roman"/>
                <a:cs typeface="Times New Roman"/>
              </a:rPr>
              <a:t> </a:t>
            </a:r>
            <a:r>
              <a:rPr spc="-10" dirty="0"/>
              <a:t>m</a:t>
            </a:r>
            <a:r>
              <a:rPr spc="-5" dirty="0"/>
              <a:t>ode</a:t>
            </a:r>
            <a:r>
              <a:rPr dirty="0"/>
              <a:t>ls</a:t>
            </a:r>
            <a:r>
              <a:rPr spc="-40" dirty="0">
                <a:latin typeface="Times New Roman"/>
                <a:cs typeface="Times New Roman"/>
              </a:rPr>
              <a:t> </a:t>
            </a:r>
            <a:r>
              <a:rPr dirty="0"/>
              <a:t>as</a:t>
            </a:r>
            <a:r>
              <a:rPr spc="-35" dirty="0">
                <a:latin typeface="Times New Roman"/>
                <a:cs typeface="Times New Roman"/>
              </a:rPr>
              <a:t> </a:t>
            </a:r>
            <a:r>
              <a:rPr spc="-5" dirty="0"/>
              <a:t>ot</a:t>
            </a:r>
            <a:r>
              <a:rPr spc="-10" dirty="0"/>
              <a:t>h</a:t>
            </a:r>
            <a:r>
              <a:rPr dirty="0"/>
              <a:t>er</a:t>
            </a:r>
            <a:r>
              <a:rPr spc="-40" dirty="0">
                <a:latin typeface="Times New Roman"/>
                <a:cs typeface="Times New Roman"/>
              </a:rPr>
              <a:t> </a:t>
            </a:r>
            <a:r>
              <a:rPr spc="-10" dirty="0"/>
              <a:t>u</a:t>
            </a:r>
            <a:r>
              <a:rPr dirty="0"/>
              <a:t>tility</a:t>
            </a:r>
            <a:r>
              <a:rPr spc="-20" dirty="0">
                <a:latin typeface="Times New Roman"/>
                <a:cs typeface="Times New Roman"/>
              </a:rPr>
              <a:t> </a:t>
            </a:r>
            <a:r>
              <a:rPr spc="-10" dirty="0"/>
              <a:t>p</a:t>
            </a:r>
            <a:r>
              <a:rPr spc="-25" dirty="0"/>
              <a:t>r</a:t>
            </a:r>
            <a:r>
              <a:rPr spc="-5" dirty="0"/>
              <a:t>o</a:t>
            </a:r>
            <a:r>
              <a:rPr dirty="0"/>
              <a:t>vi</a:t>
            </a:r>
            <a:r>
              <a:rPr spc="-5" dirty="0"/>
              <a:t>d</a:t>
            </a:r>
            <a:r>
              <a:rPr spc="-10" dirty="0"/>
              <a:t>e</a:t>
            </a:r>
            <a:r>
              <a:rPr spc="-25" dirty="0"/>
              <a:t>r</a:t>
            </a:r>
            <a:r>
              <a:rPr spc="-5" dirty="0"/>
              <a:t>s</a:t>
            </a:r>
            <a:r>
              <a:rPr dirty="0"/>
              <a:t>:</a:t>
            </a:r>
            <a:r>
              <a:rPr spc="-25" dirty="0">
                <a:latin typeface="Times New Roman"/>
                <a:cs typeface="Times New Roman"/>
              </a:rPr>
              <a:t> </a:t>
            </a:r>
            <a:r>
              <a:rPr spc="-25" dirty="0"/>
              <a:t>g</a:t>
            </a:r>
            <a:r>
              <a:rPr dirty="0"/>
              <a:t>as,</a:t>
            </a:r>
            <a:r>
              <a:rPr spc="-30" dirty="0">
                <a:latin typeface="Times New Roman"/>
                <a:cs typeface="Times New Roman"/>
              </a:rPr>
              <a:t> </a:t>
            </a:r>
            <a:r>
              <a:rPr dirty="0"/>
              <a:t>el</a:t>
            </a:r>
            <a:r>
              <a:rPr spc="-5" dirty="0"/>
              <a:t>e</a:t>
            </a:r>
            <a:r>
              <a:rPr spc="-10" dirty="0"/>
              <a:t>c</a:t>
            </a:r>
            <a:r>
              <a:rPr dirty="0"/>
              <a:t>tri</a:t>
            </a:r>
            <a:r>
              <a:rPr spc="-10" dirty="0"/>
              <a:t>c</a:t>
            </a:r>
            <a:r>
              <a:rPr dirty="0"/>
              <a:t>it</a:t>
            </a:r>
            <a:r>
              <a:rPr spc="-95" dirty="0"/>
              <a:t>y</a:t>
            </a:r>
            <a:r>
              <a:rPr dirty="0"/>
              <a:t>,</a:t>
            </a:r>
            <a:r>
              <a:rPr spc="-35" dirty="0">
                <a:latin typeface="Times New Roman"/>
                <a:cs typeface="Times New Roman"/>
              </a:rPr>
              <a:t> </a:t>
            </a:r>
            <a:r>
              <a:rPr spc="-15" dirty="0"/>
              <a:t>t</a:t>
            </a:r>
            <a:r>
              <a:rPr dirty="0"/>
              <a:t>el</a:t>
            </a:r>
            <a:r>
              <a:rPr spc="-5" dirty="0"/>
              <a:t>e</a:t>
            </a:r>
            <a:r>
              <a:rPr spc="-20" dirty="0"/>
              <a:t>c</a:t>
            </a:r>
            <a:r>
              <a:rPr spc="-5" dirty="0"/>
              <a:t>om</a:t>
            </a:r>
            <a:r>
              <a:rPr spc="-10" dirty="0"/>
              <a:t>mun</a:t>
            </a:r>
            <a:r>
              <a:rPr dirty="0"/>
              <a:t>i</a:t>
            </a:r>
            <a:r>
              <a:rPr spc="-20" dirty="0"/>
              <a:t>c</a:t>
            </a:r>
            <a:r>
              <a:rPr spc="-15" dirty="0"/>
              <a:t>a</a:t>
            </a:r>
            <a:r>
              <a:rPr dirty="0"/>
              <a:t>ti</a:t>
            </a:r>
            <a:r>
              <a:rPr spc="-5" dirty="0"/>
              <a:t>ons</a:t>
            </a:r>
            <a:r>
              <a:rPr dirty="0"/>
              <a:t>,</a:t>
            </a:r>
            <a:r>
              <a:rPr spc="-15" dirty="0">
                <a:latin typeface="Times New Roman"/>
                <a:cs typeface="Times New Roman"/>
              </a:rPr>
              <a:t> </a:t>
            </a:r>
            <a:r>
              <a:rPr spc="-10" dirty="0"/>
              <a:t>w</a:t>
            </a:r>
            <a:r>
              <a:rPr spc="-15" dirty="0"/>
              <a:t>at</a:t>
            </a:r>
            <a:r>
              <a:rPr dirty="0"/>
              <a:t>e</a:t>
            </a:r>
            <a:r>
              <a:rPr spc="-125" dirty="0"/>
              <a:t>r</a:t>
            </a:r>
            <a:r>
              <a:rPr dirty="0"/>
              <a:t>,</a:t>
            </a:r>
            <a:r>
              <a:rPr dirty="0">
                <a:latin typeface="Times New Roman"/>
                <a:cs typeface="Times New Roman"/>
              </a:rPr>
              <a:t> </a:t>
            </a:r>
            <a:r>
              <a:rPr spc="-15" dirty="0"/>
              <a:t>t</a:t>
            </a:r>
            <a:r>
              <a:rPr dirty="0"/>
              <a:t>el</a:t>
            </a:r>
            <a:r>
              <a:rPr spc="-20" dirty="0"/>
              <a:t>e</a:t>
            </a:r>
            <a:r>
              <a:rPr dirty="0"/>
              <a:t>vision</a:t>
            </a:r>
            <a:r>
              <a:rPr spc="-25" dirty="0">
                <a:latin typeface="Times New Roman"/>
                <a:cs typeface="Times New Roman"/>
              </a:rPr>
              <a:t> </a:t>
            </a:r>
            <a:r>
              <a:rPr spc="-10" dirty="0"/>
              <a:t>b</a:t>
            </a:r>
            <a:r>
              <a:rPr spc="-25" dirty="0"/>
              <a:t>r</a:t>
            </a:r>
            <a:r>
              <a:rPr spc="-5" dirty="0"/>
              <a:t>oad</a:t>
            </a:r>
            <a:r>
              <a:rPr spc="-20" dirty="0"/>
              <a:t>c</a:t>
            </a:r>
            <a:r>
              <a:rPr dirty="0"/>
              <a:t>a</a:t>
            </a:r>
            <a:r>
              <a:rPr spc="-10" dirty="0"/>
              <a:t>s</a:t>
            </a:r>
            <a:r>
              <a:rPr dirty="0"/>
              <a:t>ti</a:t>
            </a:r>
            <a:r>
              <a:rPr spc="-10" dirty="0"/>
              <a:t>n</a:t>
            </a:r>
            <a:r>
              <a:rPr dirty="0"/>
              <a:t>g</a:t>
            </a:r>
          </a:p>
          <a:p>
            <a:pPr marL="332740">
              <a:lnSpc>
                <a:spcPct val="100000"/>
              </a:lnSpc>
              <a:spcBef>
                <a:spcPts val="305"/>
              </a:spcBef>
            </a:pPr>
            <a:r>
              <a:rPr sz="1200" dirty="0">
                <a:latin typeface="Calibri"/>
                <a:cs typeface="Calibri"/>
              </a:rPr>
              <a:t>−</a:t>
            </a:r>
            <a:r>
              <a:rPr sz="1200" spc="5" dirty="0">
                <a:latin typeface="Calibri"/>
                <a:cs typeface="Calibri"/>
              </a:rPr>
              <a:t> </a:t>
            </a:r>
            <a:r>
              <a:rPr sz="1200" dirty="0">
                <a:latin typeface="Calibri"/>
                <a:cs typeface="Calibri"/>
              </a:rPr>
              <a:t>Fl</a:t>
            </a:r>
            <a:r>
              <a:rPr sz="1200" spc="-10" dirty="0">
                <a:latin typeface="Calibri"/>
                <a:cs typeface="Calibri"/>
              </a:rPr>
              <a:t>a</a:t>
            </a:r>
            <a:r>
              <a:rPr sz="1200" dirty="0">
                <a:latin typeface="Calibri"/>
                <a:cs typeface="Calibri"/>
              </a:rPr>
              <a:t>t</a:t>
            </a:r>
            <a:r>
              <a:rPr sz="1200" spc="-5" dirty="0">
                <a:latin typeface="Calibri"/>
                <a:cs typeface="Calibri"/>
              </a:rPr>
              <a:t> </a:t>
            </a:r>
            <a:r>
              <a:rPr sz="1200" spc="-25" dirty="0">
                <a:latin typeface="Calibri"/>
                <a:cs typeface="Calibri"/>
              </a:rPr>
              <a:t>r</a:t>
            </a:r>
            <a:r>
              <a:rPr sz="1200" spc="-15" dirty="0">
                <a:latin typeface="Calibri"/>
                <a:cs typeface="Calibri"/>
              </a:rPr>
              <a:t>a</a:t>
            </a:r>
            <a:r>
              <a:rPr sz="1200" spc="-10" dirty="0">
                <a:latin typeface="Calibri"/>
                <a:cs typeface="Calibri"/>
              </a:rPr>
              <a:t>t</a:t>
            </a:r>
            <a:r>
              <a:rPr sz="1200" dirty="0">
                <a:latin typeface="Calibri"/>
                <a:cs typeface="Calibri"/>
              </a:rPr>
              <a:t>e</a:t>
            </a:r>
            <a:endParaRPr sz="1200">
              <a:latin typeface="Calibri"/>
              <a:cs typeface="Calibri"/>
            </a:endParaRPr>
          </a:p>
          <a:p>
            <a:pPr marL="332740">
              <a:lnSpc>
                <a:spcPct val="100000"/>
              </a:lnSpc>
              <a:spcBef>
                <a:spcPts val="285"/>
              </a:spcBef>
            </a:pPr>
            <a:r>
              <a:rPr sz="1200" dirty="0">
                <a:latin typeface="Calibri"/>
                <a:cs typeface="Calibri"/>
              </a:rPr>
              <a:t>−</a:t>
            </a:r>
            <a:r>
              <a:rPr sz="1200" spc="5" dirty="0">
                <a:latin typeface="Calibri"/>
                <a:cs typeface="Calibri"/>
              </a:rPr>
              <a:t> </a:t>
            </a:r>
            <a:r>
              <a:rPr sz="1200" dirty="0">
                <a:latin typeface="Calibri"/>
                <a:cs typeface="Calibri"/>
              </a:rPr>
              <a:t>Tie</a:t>
            </a:r>
            <a:r>
              <a:rPr sz="1200" spc="-10" dirty="0">
                <a:latin typeface="Calibri"/>
                <a:cs typeface="Calibri"/>
              </a:rPr>
              <a:t>r</a:t>
            </a:r>
            <a:r>
              <a:rPr sz="1200" dirty="0">
                <a:latin typeface="Calibri"/>
                <a:cs typeface="Calibri"/>
              </a:rPr>
              <a:t>ed</a:t>
            </a:r>
            <a:endParaRPr sz="1200">
              <a:latin typeface="Calibri"/>
              <a:cs typeface="Calibri"/>
            </a:endParaRPr>
          </a:p>
          <a:p>
            <a:pPr marL="332740">
              <a:lnSpc>
                <a:spcPct val="100000"/>
              </a:lnSpc>
              <a:spcBef>
                <a:spcPts val="285"/>
              </a:spcBef>
            </a:pPr>
            <a:r>
              <a:rPr sz="1200" dirty="0">
                <a:latin typeface="Calibri"/>
                <a:cs typeface="Calibri"/>
              </a:rPr>
              <a:t>−</a:t>
            </a:r>
            <a:r>
              <a:rPr sz="1200" spc="5" dirty="0">
                <a:latin typeface="Calibri"/>
                <a:cs typeface="Calibri"/>
              </a:rPr>
              <a:t> </a:t>
            </a:r>
            <a:r>
              <a:rPr sz="1200" dirty="0">
                <a:latin typeface="Calibri"/>
                <a:cs typeface="Calibri"/>
              </a:rPr>
              <a:t>S</a:t>
            </a:r>
            <a:r>
              <a:rPr sz="1200" spc="5" dirty="0">
                <a:latin typeface="Calibri"/>
                <a:cs typeface="Calibri"/>
              </a:rPr>
              <a:t>u</a:t>
            </a:r>
            <a:r>
              <a:rPr sz="1200" dirty="0">
                <a:latin typeface="Calibri"/>
                <a:cs typeface="Calibri"/>
              </a:rPr>
              <a:t>bs</a:t>
            </a:r>
            <a:r>
              <a:rPr sz="1200" spc="-5" dirty="0">
                <a:latin typeface="Calibri"/>
                <a:cs typeface="Calibri"/>
              </a:rPr>
              <a:t>c</a:t>
            </a:r>
            <a:r>
              <a:rPr sz="1200" dirty="0">
                <a:latin typeface="Calibri"/>
                <a:cs typeface="Calibri"/>
              </a:rPr>
              <a:t>ri</a:t>
            </a:r>
            <a:r>
              <a:rPr sz="1200" spc="5" dirty="0">
                <a:latin typeface="Calibri"/>
                <a:cs typeface="Calibri"/>
              </a:rPr>
              <a:t>p</a:t>
            </a:r>
            <a:r>
              <a:rPr sz="1200" spc="-10" dirty="0">
                <a:latin typeface="Calibri"/>
                <a:cs typeface="Calibri"/>
              </a:rPr>
              <a:t>t</a:t>
            </a:r>
            <a:r>
              <a:rPr sz="1200" dirty="0">
                <a:latin typeface="Calibri"/>
                <a:cs typeface="Calibri"/>
              </a:rPr>
              <a:t>ion</a:t>
            </a:r>
            <a:endParaRPr sz="1200">
              <a:latin typeface="Calibri"/>
              <a:cs typeface="Calibri"/>
            </a:endParaRPr>
          </a:p>
          <a:p>
            <a:pPr marL="332740">
              <a:lnSpc>
                <a:spcPct val="100000"/>
              </a:lnSpc>
              <a:spcBef>
                <a:spcPts val="290"/>
              </a:spcBef>
            </a:pPr>
            <a:r>
              <a:rPr sz="1200" dirty="0">
                <a:latin typeface="Calibri"/>
                <a:cs typeface="Calibri"/>
              </a:rPr>
              <a:t>−</a:t>
            </a:r>
            <a:r>
              <a:rPr sz="1200" spc="5" dirty="0">
                <a:latin typeface="Calibri"/>
                <a:cs typeface="Calibri"/>
              </a:rPr>
              <a:t> </a:t>
            </a:r>
            <a:r>
              <a:rPr sz="1200" dirty="0">
                <a:latin typeface="Calibri"/>
                <a:cs typeface="Calibri"/>
              </a:rPr>
              <a:t>M</a:t>
            </a:r>
            <a:r>
              <a:rPr sz="1200" spc="-15" dirty="0">
                <a:latin typeface="Calibri"/>
                <a:cs typeface="Calibri"/>
              </a:rPr>
              <a:t>e</a:t>
            </a:r>
            <a:r>
              <a:rPr sz="1200" spc="-10" dirty="0">
                <a:latin typeface="Calibri"/>
                <a:cs typeface="Calibri"/>
              </a:rPr>
              <a:t>t</a:t>
            </a:r>
            <a:r>
              <a:rPr sz="1200" dirty="0">
                <a:latin typeface="Calibri"/>
                <a:cs typeface="Calibri"/>
              </a:rPr>
              <a:t>e</a:t>
            </a:r>
            <a:r>
              <a:rPr sz="1200" spc="-15" dirty="0">
                <a:latin typeface="Calibri"/>
                <a:cs typeface="Calibri"/>
              </a:rPr>
              <a:t>r</a:t>
            </a:r>
            <a:r>
              <a:rPr sz="1200" dirty="0">
                <a:latin typeface="Calibri"/>
                <a:cs typeface="Calibri"/>
              </a:rPr>
              <a:t>ed</a:t>
            </a:r>
            <a:endParaRPr sz="1200">
              <a:latin typeface="Calibri"/>
              <a:cs typeface="Calibri"/>
            </a:endParaRPr>
          </a:p>
          <a:p>
            <a:pPr marL="332740">
              <a:lnSpc>
                <a:spcPct val="100000"/>
              </a:lnSpc>
              <a:spcBef>
                <a:spcPts val="285"/>
              </a:spcBef>
            </a:pPr>
            <a:r>
              <a:rPr sz="1200" dirty="0">
                <a:latin typeface="Calibri"/>
                <a:cs typeface="Calibri"/>
              </a:rPr>
              <a:t>−</a:t>
            </a:r>
            <a:r>
              <a:rPr sz="1200" spc="5" dirty="0">
                <a:latin typeface="Calibri"/>
                <a:cs typeface="Calibri"/>
              </a:rPr>
              <a:t> </a:t>
            </a:r>
            <a:r>
              <a:rPr sz="1200" spc="-25" dirty="0">
                <a:latin typeface="Calibri"/>
                <a:cs typeface="Calibri"/>
              </a:rPr>
              <a:t>Pa</a:t>
            </a:r>
            <a:r>
              <a:rPr sz="1200" dirty="0">
                <a:latin typeface="Calibri"/>
                <a:cs typeface="Calibri"/>
              </a:rPr>
              <a:t>y as </a:t>
            </a:r>
            <a:r>
              <a:rPr sz="1200" spc="-20" dirty="0">
                <a:latin typeface="Calibri"/>
                <a:cs typeface="Calibri"/>
              </a:rPr>
              <a:t>y</a:t>
            </a:r>
            <a:r>
              <a:rPr sz="1200" dirty="0">
                <a:latin typeface="Calibri"/>
                <a:cs typeface="Calibri"/>
              </a:rPr>
              <a:t>ou</a:t>
            </a:r>
            <a:r>
              <a:rPr sz="1200" spc="-5" dirty="0">
                <a:latin typeface="Calibri"/>
                <a:cs typeface="Calibri"/>
              </a:rPr>
              <a:t> </a:t>
            </a:r>
            <a:r>
              <a:rPr sz="1200" spc="-15" dirty="0">
                <a:latin typeface="Calibri"/>
                <a:cs typeface="Calibri"/>
              </a:rPr>
              <a:t>g</a:t>
            </a:r>
            <a:r>
              <a:rPr sz="1200" dirty="0">
                <a:latin typeface="Calibri"/>
                <a:cs typeface="Calibri"/>
              </a:rPr>
              <a:t>o</a:t>
            </a:r>
            <a:endParaRPr sz="1200">
              <a:latin typeface="Calibri"/>
              <a:cs typeface="Calibri"/>
            </a:endParaRPr>
          </a:p>
          <a:p>
            <a:pPr marL="332740">
              <a:lnSpc>
                <a:spcPct val="100000"/>
              </a:lnSpc>
              <a:spcBef>
                <a:spcPts val="285"/>
              </a:spcBef>
            </a:pPr>
            <a:r>
              <a:rPr sz="1200" dirty="0">
                <a:latin typeface="Calibri"/>
                <a:cs typeface="Calibri"/>
              </a:rPr>
              <a:t>−</a:t>
            </a:r>
            <a:r>
              <a:rPr sz="1200" spc="5" dirty="0">
                <a:latin typeface="Calibri"/>
                <a:cs typeface="Calibri"/>
              </a:rPr>
              <a:t> </a:t>
            </a:r>
            <a:r>
              <a:rPr sz="1200" dirty="0">
                <a:latin typeface="Calibri"/>
                <a:cs typeface="Calibri"/>
              </a:rPr>
              <a:t>S</a:t>
            </a:r>
            <a:r>
              <a:rPr sz="1200" spc="-5" dirty="0">
                <a:latin typeface="Calibri"/>
                <a:cs typeface="Calibri"/>
              </a:rPr>
              <a:t>t</a:t>
            </a:r>
            <a:r>
              <a:rPr sz="1200" dirty="0">
                <a:latin typeface="Calibri"/>
                <a:cs typeface="Calibri"/>
              </a:rPr>
              <a:t>a</a:t>
            </a:r>
            <a:r>
              <a:rPr sz="1200" spc="5" dirty="0">
                <a:latin typeface="Calibri"/>
                <a:cs typeface="Calibri"/>
              </a:rPr>
              <a:t>n</a:t>
            </a:r>
            <a:r>
              <a:rPr sz="1200" dirty="0">
                <a:latin typeface="Calibri"/>
                <a:cs typeface="Calibri"/>
              </a:rPr>
              <a:t>di</a:t>
            </a:r>
            <a:r>
              <a:rPr sz="1200" spc="-10" dirty="0">
                <a:latin typeface="Calibri"/>
                <a:cs typeface="Calibri"/>
              </a:rPr>
              <a:t>n</a:t>
            </a:r>
            <a:r>
              <a:rPr sz="1200" dirty="0">
                <a:latin typeface="Calibri"/>
                <a:cs typeface="Calibri"/>
              </a:rPr>
              <a:t>g</a:t>
            </a:r>
            <a:r>
              <a:rPr sz="1200" spc="-35" dirty="0">
                <a:latin typeface="Calibri"/>
                <a:cs typeface="Calibri"/>
              </a:rPr>
              <a:t> </a:t>
            </a:r>
            <a:r>
              <a:rPr sz="1200" spc="-5" dirty="0">
                <a:latin typeface="Calibri"/>
                <a:cs typeface="Calibri"/>
              </a:rPr>
              <a:t>c</a:t>
            </a:r>
            <a:r>
              <a:rPr sz="1200" dirty="0">
                <a:latin typeface="Calibri"/>
                <a:cs typeface="Calibri"/>
              </a:rPr>
              <a:t>ha</a:t>
            </a:r>
            <a:r>
              <a:rPr sz="1200" spc="-10" dirty="0">
                <a:latin typeface="Calibri"/>
                <a:cs typeface="Calibri"/>
              </a:rPr>
              <a:t>r</a:t>
            </a:r>
            <a:r>
              <a:rPr sz="1200" spc="-15" dirty="0">
                <a:latin typeface="Calibri"/>
                <a:cs typeface="Calibri"/>
              </a:rPr>
              <a:t>g</a:t>
            </a:r>
            <a:r>
              <a:rPr sz="1200" dirty="0">
                <a:latin typeface="Calibri"/>
                <a:cs typeface="Calibri"/>
              </a:rPr>
              <a:t>es</a:t>
            </a:r>
            <a:endParaRPr sz="1200">
              <a:latin typeface="Calibri"/>
              <a:cs typeface="Calibri"/>
            </a:endParaRPr>
          </a:p>
          <a:p>
            <a:pPr marL="355600" marR="592455" indent="-342900">
              <a:lnSpc>
                <a:spcPct val="100000"/>
              </a:lnSpc>
              <a:spcBef>
                <a:spcPts val="315"/>
              </a:spcBef>
              <a:buFont typeface="Arial"/>
              <a:buChar char="•"/>
              <a:tabLst>
                <a:tab pos="356235" algn="l"/>
              </a:tabLst>
            </a:pPr>
            <a:r>
              <a:rPr spc="-5" dirty="0"/>
              <a:t>D</a:t>
            </a:r>
            <a:r>
              <a:rPr dirty="0"/>
              <a:t>i</a:t>
            </a:r>
            <a:r>
              <a:rPr spc="-10" dirty="0"/>
              <a:t>f</a:t>
            </a:r>
            <a:r>
              <a:rPr spc="-35" dirty="0"/>
              <a:t>f</a:t>
            </a:r>
            <a:r>
              <a:rPr dirty="0"/>
              <a:t>e</a:t>
            </a:r>
            <a:r>
              <a:rPr spc="-25" dirty="0"/>
              <a:t>r</a:t>
            </a:r>
            <a:r>
              <a:rPr dirty="0"/>
              <a:t>e</a:t>
            </a:r>
            <a:r>
              <a:rPr spc="-25" dirty="0"/>
              <a:t>n</a:t>
            </a:r>
            <a:r>
              <a:rPr dirty="0"/>
              <a:t>t</a:t>
            </a:r>
            <a:r>
              <a:rPr spc="-45" dirty="0">
                <a:latin typeface="Times New Roman"/>
                <a:cs typeface="Times New Roman"/>
              </a:rPr>
              <a:t> </a:t>
            </a:r>
            <a:r>
              <a:rPr spc="-10" dirty="0"/>
              <a:t>p</a:t>
            </a:r>
            <a:r>
              <a:rPr dirty="0"/>
              <a:t>rici</a:t>
            </a:r>
            <a:r>
              <a:rPr spc="-10" dirty="0"/>
              <a:t>n</a:t>
            </a:r>
            <a:r>
              <a:rPr dirty="0"/>
              <a:t>g</a:t>
            </a:r>
            <a:r>
              <a:rPr spc="-30" dirty="0">
                <a:latin typeface="Times New Roman"/>
                <a:cs typeface="Times New Roman"/>
              </a:rPr>
              <a:t> </a:t>
            </a:r>
            <a:r>
              <a:rPr spc="-10" dirty="0"/>
              <a:t>m</a:t>
            </a:r>
            <a:r>
              <a:rPr spc="-5" dirty="0"/>
              <a:t>ode</a:t>
            </a:r>
            <a:r>
              <a:rPr dirty="0"/>
              <a:t>ls</a:t>
            </a:r>
            <a:r>
              <a:rPr spc="-40" dirty="0">
                <a:latin typeface="Times New Roman"/>
                <a:cs typeface="Times New Roman"/>
              </a:rPr>
              <a:t> </a:t>
            </a:r>
            <a:r>
              <a:rPr spc="-20" dirty="0"/>
              <a:t>f</a:t>
            </a:r>
            <a:r>
              <a:rPr spc="-5" dirty="0"/>
              <a:t>o</a:t>
            </a:r>
            <a:r>
              <a:rPr dirty="0"/>
              <a:t>r</a:t>
            </a:r>
            <a:r>
              <a:rPr spc="-60" dirty="0">
                <a:latin typeface="Times New Roman"/>
                <a:cs typeface="Times New Roman"/>
              </a:rPr>
              <a:t> </a:t>
            </a:r>
            <a:r>
              <a:rPr spc="-10" dirty="0"/>
              <a:t>d</a:t>
            </a:r>
            <a:r>
              <a:rPr dirty="0"/>
              <a:t>i</a:t>
            </a:r>
            <a:r>
              <a:rPr spc="-10" dirty="0"/>
              <a:t>f</a:t>
            </a:r>
            <a:r>
              <a:rPr spc="-35" dirty="0"/>
              <a:t>f</a:t>
            </a:r>
            <a:r>
              <a:rPr dirty="0"/>
              <a:t>e</a:t>
            </a:r>
            <a:r>
              <a:rPr spc="-25" dirty="0"/>
              <a:t>r</a:t>
            </a:r>
            <a:r>
              <a:rPr dirty="0"/>
              <a:t>e</a:t>
            </a:r>
            <a:r>
              <a:rPr spc="-25" dirty="0"/>
              <a:t>n</a:t>
            </a:r>
            <a:r>
              <a:rPr dirty="0"/>
              <a:t>t</a:t>
            </a:r>
            <a:r>
              <a:rPr spc="-20" dirty="0">
                <a:latin typeface="Times New Roman"/>
                <a:cs typeface="Times New Roman"/>
              </a:rPr>
              <a:t> </a:t>
            </a:r>
            <a:r>
              <a:rPr spc="-10" dirty="0"/>
              <a:t>cus</a:t>
            </a:r>
            <a:r>
              <a:rPr spc="-15" dirty="0"/>
              <a:t>t</a:t>
            </a:r>
            <a:r>
              <a:rPr spc="-5" dirty="0"/>
              <a:t>ome</a:t>
            </a:r>
            <a:r>
              <a:rPr spc="-25" dirty="0"/>
              <a:t>r</a:t>
            </a:r>
            <a:r>
              <a:rPr dirty="0"/>
              <a:t>s</a:t>
            </a:r>
            <a:r>
              <a:rPr spc="-50" dirty="0">
                <a:latin typeface="Times New Roman"/>
                <a:cs typeface="Times New Roman"/>
              </a:rPr>
              <a:t> </a:t>
            </a:r>
            <a:r>
              <a:rPr spc="-10" dirty="0"/>
              <a:t>b</a:t>
            </a:r>
            <a:r>
              <a:rPr dirty="0"/>
              <a:t>ased</a:t>
            </a:r>
            <a:r>
              <a:rPr spc="-35" dirty="0">
                <a:latin typeface="Times New Roman"/>
                <a:cs typeface="Times New Roman"/>
              </a:rPr>
              <a:t> </a:t>
            </a:r>
            <a:r>
              <a:rPr spc="-5" dirty="0"/>
              <a:t>o</a:t>
            </a:r>
            <a:r>
              <a:rPr dirty="0"/>
              <a:t>n</a:t>
            </a:r>
            <a:r>
              <a:rPr spc="-30" dirty="0">
                <a:latin typeface="Times New Roman"/>
                <a:cs typeface="Times New Roman"/>
              </a:rPr>
              <a:t> </a:t>
            </a:r>
            <a:r>
              <a:rPr spc="-20" dirty="0"/>
              <a:t>f</a:t>
            </a:r>
            <a:r>
              <a:rPr dirty="0"/>
              <a:t>a</a:t>
            </a:r>
            <a:r>
              <a:rPr spc="-10" dirty="0"/>
              <a:t>c</a:t>
            </a:r>
            <a:r>
              <a:rPr spc="-15" dirty="0"/>
              <a:t>t</a:t>
            </a:r>
            <a:r>
              <a:rPr spc="-5" dirty="0"/>
              <a:t>o</a:t>
            </a:r>
            <a:r>
              <a:rPr spc="-20" dirty="0"/>
              <a:t>r</a:t>
            </a:r>
            <a:r>
              <a:rPr dirty="0"/>
              <a:t>s</a:t>
            </a:r>
            <a:r>
              <a:rPr spc="-50" dirty="0">
                <a:latin typeface="Times New Roman"/>
                <a:cs typeface="Times New Roman"/>
              </a:rPr>
              <a:t> </a:t>
            </a:r>
            <a:r>
              <a:rPr spc="-5" dirty="0"/>
              <a:t>su</a:t>
            </a:r>
            <a:r>
              <a:rPr spc="-10" dirty="0"/>
              <a:t>c</a:t>
            </a:r>
            <a:r>
              <a:rPr dirty="0"/>
              <a:t>h</a:t>
            </a:r>
            <a:r>
              <a:rPr spc="-35" dirty="0">
                <a:latin typeface="Times New Roman"/>
                <a:cs typeface="Times New Roman"/>
              </a:rPr>
              <a:t> </a:t>
            </a:r>
            <a:r>
              <a:rPr dirty="0"/>
              <a:t>as</a:t>
            </a:r>
            <a:r>
              <a:rPr spc="-35" dirty="0">
                <a:latin typeface="Times New Roman"/>
                <a:cs typeface="Times New Roman"/>
              </a:rPr>
              <a:t> </a:t>
            </a:r>
            <a:r>
              <a:rPr spc="-5" dirty="0"/>
              <a:t>s</a:t>
            </a:r>
            <a:r>
              <a:rPr spc="-20" dirty="0"/>
              <a:t>c</a:t>
            </a:r>
            <a:r>
              <a:rPr dirty="0"/>
              <a:t>ale,</a:t>
            </a:r>
            <a:r>
              <a:rPr spc="-35" dirty="0">
                <a:latin typeface="Times New Roman"/>
                <a:cs typeface="Times New Roman"/>
              </a:rPr>
              <a:t> </a:t>
            </a:r>
            <a:r>
              <a:rPr spc="-20" dirty="0"/>
              <a:t>c</a:t>
            </a:r>
            <a:r>
              <a:rPr spc="-5" dirty="0"/>
              <a:t>om</a:t>
            </a:r>
            <a:r>
              <a:rPr spc="-10" dirty="0"/>
              <a:t>m</a:t>
            </a:r>
            <a:r>
              <a:rPr dirty="0"/>
              <a:t>it</a:t>
            </a:r>
            <a:r>
              <a:rPr spc="-10" dirty="0"/>
              <a:t>m</a:t>
            </a:r>
            <a:r>
              <a:rPr dirty="0"/>
              <a:t>e</a:t>
            </a:r>
            <a:r>
              <a:rPr spc="-25" dirty="0"/>
              <a:t>n</a:t>
            </a:r>
            <a:r>
              <a:rPr dirty="0"/>
              <a:t>t</a:t>
            </a:r>
            <a:r>
              <a:rPr spc="-40" dirty="0">
                <a:latin typeface="Times New Roman"/>
                <a:cs typeface="Times New Roman"/>
              </a:rPr>
              <a:t> </a:t>
            </a:r>
            <a:r>
              <a:rPr dirty="0"/>
              <a:t>a</a:t>
            </a:r>
            <a:r>
              <a:rPr spc="-10" dirty="0"/>
              <a:t>n</a:t>
            </a:r>
            <a:r>
              <a:rPr dirty="0"/>
              <a:t>d</a:t>
            </a:r>
            <a:r>
              <a:rPr dirty="0">
                <a:latin typeface="Times New Roman"/>
                <a:cs typeface="Times New Roman"/>
              </a:rPr>
              <a:t> </a:t>
            </a:r>
            <a:r>
              <a:rPr spc="-10" dirty="0"/>
              <a:t>p</a:t>
            </a:r>
            <a:r>
              <a:rPr spc="-25" dirty="0"/>
              <a:t>a</a:t>
            </a:r>
            <a:r>
              <a:rPr dirty="0"/>
              <a:t>y</a:t>
            </a:r>
            <a:r>
              <a:rPr spc="-10" dirty="0"/>
              <a:t>m</a:t>
            </a:r>
            <a:r>
              <a:rPr dirty="0"/>
              <a:t>e</a:t>
            </a:r>
            <a:r>
              <a:rPr spc="-25" dirty="0"/>
              <a:t>n</a:t>
            </a:r>
            <a:r>
              <a:rPr dirty="0"/>
              <a:t>t</a:t>
            </a:r>
            <a:r>
              <a:rPr spc="-20" dirty="0">
                <a:latin typeface="Times New Roman"/>
                <a:cs typeface="Times New Roman"/>
              </a:rPr>
              <a:t> </a:t>
            </a:r>
            <a:r>
              <a:rPr spc="-5" dirty="0"/>
              <a:t>f</a:t>
            </a:r>
            <a:r>
              <a:rPr spc="-20" dirty="0"/>
              <a:t>r</a:t>
            </a:r>
            <a:r>
              <a:rPr dirty="0"/>
              <a:t>e</a:t>
            </a:r>
            <a:r>
              <a:rPr spc="-10" dirty="0"/>
              <a:t>qu</a:t>
            </a:r>
            <a:r>
              <a:rPr dirty="0"/>
              <a:t>e</a:t>
            </a:r>
            <a:r>
              <a:rPr spc="-10" dirty="0"/>
              <a:t>nc</a:t>
            </a:r>
            <a:r>
              <a:rPr dirty="0"/>
              <a:t>y</a:t>
            </a:r>
          </a:p>
          <a:p>
            <a:pPr marL="355600" indent="-342900">
              <a:lnSpc>
                <a:spcPct val="100000"/>
              </a:lnSpc>
              <a:spcBef>
                <a:spcPts val="335"/>
              </a:spcBef>
              <a:buFont typeface="Arial"/>
              <a:buChar char="•"/>
              <a:tabLst>
                <a:tab pos="356235" algn="l"/>
              </a:tabLst>
            </a:pPr>
            <a:r>
              <a:rPr dirty="0"/>
              <a:t>But</a:t>
            </a:r>
            <a:r>
              <a:rPr spc="-35" dirty="0">
                <a:latin typeface="Times New Roman"/>
                <a:cs typeface="Times New Roman"/>
              </a:rPr>
              <a:t> </a:t>
            </a:r>
            <a:r>
              <a:rPr dirty="0"/>
              <a:t>t</a:t>
            </a:r>
            <a:r>
              <a:rPr spc="-15" dirty="0"/>
              <a:t>h</a:t>
            </a:r>
            <a:r>
              <a:rPr dirty="0"/>
              <a:t>e</a:t>
            </a:r>
            <a:r>
              <a:rPr spc="-35" dirty="0">
                <a:latin typeface="Times New Roman"/>
                <a:cs typeface="Times New Roman"/>
              </a:rPr>
              <a:t> </a:t>
            </a:r>
            <a:r>
              <a:rPr spc="-10" dirty="0"/>
              <a:t>p</a:t>
            </a:r>
            <a:r>
              <a:rPr dirty="0"/>
              <a:t>ri</a:t>
            </a:r>
            <a:r>
              <a:rPr spc="-5" dirty="0"/>
              <a:t>n</a:t>
            </a:r>
            <a:r>
              <a:rPr spc="-10" dirty="0"/>
              <a:t>c</a:t>
            </a:r>
            <a:r>
              <a:rPr dirty="0"/>
              <a:t>i</a:t>
            </a:r>
            <a:r>
              <a:rPr spc="-10" dirty="0"/>
              <a:t>p</a:t>
            </a:r>
            <a:r>
              <a:rPr dirty="0"/>
              <a:t>le</a:t>
            </a:r>
            <a:r>
              <a:rPr spc="-20" dirty="0">
                <a:latin typeface="Times New Roman"/>
                <a:cs typeface="Times New Roman"/>
              </a:rPr>
              <a:t> </a:t>
            </a:r>
            <a:r>
              <a:rPr spc="-5" dirty="0"/>
              <a:t>o</a:t>
            </a:r>
            <a:r>
              <a:rPr dirty="0"/>
              <a:t>f</a:t>
            </a:r>
            <a:r>
              <a:rPr spc="-50" dirty="0">
                <a:latin typeface="Times New Roman"/>
                <a:cs typeface="Times New Roman"/>
              </a:rPr>
              <a:t> </a:t>
            </a:r>
            <a:r>
              <a:rPr spc="-10" dirty="0"/>
              <a:t>u</a:t>
            </a:r>
            <a:r>
              <a:rPr dirty="0"/>
              <a:t>tili</a:t>
            </a:r>
            <a:r>
              <a:rPr spc="-5" dirty="0"/>
              <a:t>t</a:t>
            </a:r>
            <a:r>
              <a:rPr dirty="0"/>
              <a:t>y</a:t>
            </a:r>
            <a:r>
              <a:rPr spc="-20" dirty="0">
                <a:latin typeface="Times New Roman"/>
                <a:cs typeface="Times New Roman"/>
              </a:rPr>
              <a:t> </a:t>
            </a:r>
            <a:r>
              <a:rPr spc="-20" dirty="0"/>
              <a:t>c</a:t>
            </a:r>
            <a:r>
              <a:rPr spc="-5" dirty="0"/>
              <a:t>om</a:t>
            </a:r>
            <a:r>
              <a:rPr spc="-10" dirty="0"/>
              <a:t>pu</a:t>
            </a:r>
            <a:r>
              <a:rPr dirty="0"/>
              <a:t>ti</a:t>
            </a:r>
            <a:r>
              <a:rPr spc="-10" dirty="0"/>
              <a:t>n</a:t>
            </a:r>
            <a:r>
              <a:rPr dirty="0"/>
              <a:t>g</a:t>
            </a:r>
            <a:r>
              <a:rPr spc="-35" dirty="0">
                <a:latin typeface="Times New Roman"/>
                <a:cs typeface="Times New Roman"/>
              </a:rPr>
              <a:t> </a:t>
            </a:r>
            <a:r>
              <a:rPr spc="-20" dirty="0"/>
              <a:t>r</a:t>
            </a:r>
            <a:r>
              <a:rPr spc="-5" dirty="0"/>
              <a:t>e</a:t>
            </a:r>
            <a:r>
              <a:rPr spc="-10" dirty="0"/>
              <a:t>m</a:t>
            </a:r>
            <a:r>
              <a:rPr dirty="0"/>
              <a:t>ai</a:t>
            </a:r>
            <a:r>
              <a:rPr spc="-10" dirty="0"/>
              <a:t>n</a:t>
            </a:r>
            <a:r>
              <a:rPr dirty="0"/>
              <a:t>s</a:t>
            </a:r>
          </a:p>
          <a:p>
            <a:pPr marL="355600" marR="5080" indent="-342900">
              <a:lnSpc>
                <a:spcPct val="100000"/>
              </a:lnSpc>
              <a:spcBef>
                <a:spcPts val="335"/>
              </a:spcBef>
              <a:buFont typeface="Arial"/>
              <a:buChar char="•"/>
              <a:tabLst>
                <a:tab pos="356235" algn="l"/>
              </a:tabLst>
            </a:pPr>
            <a:r>
              <a:rPr spc="-5" dirty="0"/>
              <a:t>Th</a:t>
            </a:r>
            <a:r>
              <a:rPr dirty="0"/>
              <a:t>e</a:t>
            </a:r>
            <a:r>
              <a:rPr spc="-30" dirty="0">
                <a:latin typeface="Times New Roman"/>
                <a:cs typeface="Times New Roman"/>
              </a:rPr>
              <a:t> </a:t>
            </a:r>
            <a:r>
              <a:rPr spc="-10" dirty="0"/>
              <a:t>p</a:t>
            </a:r>
            <a:r>
              <a:rPr dirty="0"/>
              <a:t>rici</a:t>
            </a:r>
            <a:r>
              <a:rPr spc="-10" dirty="0"/>
              <a:t>n</a:t>
            </a:r>
            <a:r>
              <a:rPr dirty="0"/>
              <a:t>g</a:t>
            </a:r>
            <a:r>
              <a:rPr spc="-30" dirty="0">
                <a:latin typeface="Times New Roman"/>
                <a:cs typeface="Times New Roman"/>
              </a:rPr>
              <a:t> </a:t>
            </a:r>
            <a:r>
              <a:rPr spc="-10" dirty="0"/>
              <a:t>m</a:t>
            </a:r>
            <a:r>
              <a:rPr spc="-5" dirty="0"/>
              <a:t>ode</a:t>
            </a:r>
            <a:r>
              <a:rPr dirty="0"/>
              <a:t>l</a:t>
            </a:r>
            <a:r>
              <a:rPr spc="-40" dirty="0">
                <a:latin typeface="Times New Roman"/>
                <a:cs typeface="Times New Roman"/>
              </a:rPr>
              <a:t> </a:t>
            </a:r>
            <a:r>
              <a:rPr dirty="0"/>
              <a:t>is</a:t>
            </a:r>
            <a:r>
              <a:rPr spc="-35" dirty="0">
                <a:latin typeface="Times New Roman"/>
                <a:cs typeface="Times New Roman"/>
              </a:rPr>
              <a:t> </a:t>
            </a:r>
            <a:r>
              <a:rPr spc="-5" dirty="0"/>
              <a:t>s</a:t>
            </a:r>
            <a:r>
              <a:rPr dirty="0"/>
              <a:t>im</a:t>
            </a:r>
            <a:r>
              <a:rPr spc="-10" dirty="0"/>
              <a:t>p</a:t>
            </a:r>
            <a:r>
              <a:rPr dirty="0"/>
              <a:t>ly</a:t>
            </a:r>
            <a:r>
              <a:rPr spc="-40" dirty="0">
                <a:latin typeface="Times New Roman"/>
                <a:cs typeface="Times New Roman"/>
              </a:rPr>
              <a:t> </a:t>
            </a:r>
            <a:r>
              <a:rPr dirty="0"/>
              <a:t>an</a:t>
            </a:r>
            <a:r>
              <a:rPr spc="-35" dirty="0">
                <a:latin typeface="Times New Roman"/>
                <a:cs typeface="Times New Roman"/>
              </a:rPr>
              <a:t> </a:t>
            </a:r>
            <a:r>
              <a:rPr spc="-30" dirty="0"/>
              <a:t>e</a:t>
            </a:r>
            <a:r>
              <a:rPr spc="-5" dirty="0"/>
              <a:t>xp</a:t>
            </a:r>
            <a:r>
              <a:rPr spc="-25" dirty="0"/>
              <a:t>r</a:t>
            </a:r>
            <a:r>
              <a:rPr dirty="0"/>
              <a:t>ess</a:t>
            </a:r>
            <a:r>
              <a:rPr spc="-5" dirty="0"/>
              <a:t>i</a:t>
            </a:r>
            <a:r>
              <a:rPr spc="5" dirty="0"/>
              <a:t>o</a:t>
            </a:r>
            <a:r>
              <a:rPr dirty="0"/>
              <a:t>n</a:t>
            </a:r>
            <a:r>
              <a:rPr spc="-35" dirty="0">
                <a:latin typeface="Times New Roman"/>
                <a:cs typeface="Times New Roman"/>
              </a:rPr>
              <a:t> </a:t>
            </a:r>
            <a:r>
              <a:rPr spc="-20" dirty="0"/>
              <a:t>b</a:t>
            </a:r>
            <a:r>
              <a:rPr dirty="0"/>
              <a:t>y</a:t>
            </a:r>
            <a:r>
              <a:rPr spc="-30" dirty="0">
                <a:latin typeface="Times New Roman"/>
                <a:cs typeface="Times New Roman"/>
              </a:rPr>
              <a:t> </a:t>
            </a:r>
            <a:r>
              <a:rPr dirty="0"/>
              <a:t>t</a:t>
            </a:r>
            <a:r>
              <a:rPr spc="-10" dirty="0"/>
              <a:t>h</a:t>
            </a:r>
            <a:r>
              <a:rPr dirty="0"/>
              <a:t>e</a:t>
            </a:r>
            <a:r>
              <a:rPr spc="-20" dirty="0">
                <a:latin typeface="Times New Roman"/>
                <a:cs typeface="Times New Roman"/>
              </a:rPr>
              <a:t> </a:t>
            </a:r>
            <a:r>
              <a:rPr spc="-10" dirty="0"/>
              <a:t>p</a:t>
            </a:r>
            <a:r>
              <a:rPr spc="-25" dirty="0"/>
              <a:t>r</a:t>
            </a:r>
            <a:r>
              <a:rPr spc="-5" dirty="0"/>
              <a:t>o</a:t>
            </a:r>
            <a:r>
              <a:rPr dirty="0"/>
              <a:t>vi</a:t>
            </a:r>
            <a:r>
              <a:rPr spc="-5" dirty="0"/>
              <a:t>d</a:t>
            </a:r>
            <a:r>
              <a:rPr spc="-10" dirty="0"/>
              <a:t>e</a:t>
            </a:r>
            <a:r>
              <a:rPr dirty="0"/>
              <a:t>r</a:t>
            </a:r>
            <a:r>
              <a:rPr spc="-35" dirty="0">
                <a:latin typeface="Times New Roman"/>
                <a:cs typeface="Times New Roman"/>
              </a:rPr>
              <a:t> </a:t>
            </a:r>
            <a:r>
              <a:rPr spc="-5" dirty="0"/>
              <a:t>o</a:t>
            </a:r>
            <a:r>
              <a:rPr dirty="0"/>
              <a:t>f</a:t>
            </a:r>
            <a:r>
              <a:rPr spc="-50" dirty="0">
                <a:latin typeface="Times New Roman"/>
                <a:cs typeface="Times New Roman"/>
              </a:rPr>
              <a:t> </a:t>
            </a:r>
            <a:r>
              <a:rPr dirty="0"/>
              <a:t>t</a:t>
            </a:r>
            <a:r>
              <a:rPr spc="-10" dirty="0"/>
              <a:t>h</a:t>
            </a:r>
            <a:r>
              <a:rPr dirty="0"/>
              <a:t>e</a:t>
            </a:r>
            <a:r>
              <a:rPr spc="-35" dirty="0">
                <a:latin typeface="Times New Roman"/>
                <a:cs typeface="Times New Roman"/>
              </a:rPr>
              <a:t> </a:t>
            </a:r>
            <a:r>
              <a:rPr spc="-15" dirty="0"/>
              <a:t>c</a:t>
            </a:r>
            <a:r>
              <a:rPr spc="-5" dirty="0"/>
              <a:t>os</a:t>
            </a:r>
            <a:r>
              <a:rPr dirty="0"/>
              <a:t>ts</a:t>
            </a:r>
            <a:r>
              <a:rPr spc="-50" dirty="0">
                <a:latin typeface="Times New Roman"/>
                <a:cs typeface="Times New Roman"/>
              </a:rPr>
              <a:t> </a:t>
            </a:r>
            <a:r>
              <a:rPr spc="-5" dirty="0"/>
              <a:t>o</a:t>
            </a:r>
            <a:r>
              <a:rPr dirty="0"/>
              <a:t>f</a:t>
            </a:r>
            <a:r>
              <a:rPr spc="-30" dirty="0">
                <a:latin typeface="Times New Roman"/>
                <a:cs typeface="Times New Roman"/>
              </a:rPr>
              <a:t> </a:t>
            </a:r>
            <a:r>
              <a:rPr spc="-10" dirty="0"/>
              <a:t>p</a:t>
            </a:r>
            <a:r>
              <a:rPr spc="-25" dirty="0"/>
              <a:t>r</a:t>
            </a:r>
            <a:r>
              <a:rPr spc="-5" dirty="0"/>
              <a:t>o</a:t>
            </a:r>
            <a:r>
              <a:rPr dirty="0"/>
              <a:t>vi</a:t>
            </a:r>
            <a:r>
              <a:rPr spc="-5" dirty="0"/>
              <a:t>s</a:t>
            </a:r>
            <a:r>
              <a:rPr spc="5" dirty="0"/>
              <a:t>i</a:t>
            </a:r>
            <a:r>
              <a:rPr spc="-5" dirty="0"/>
              <a:t>o</a:t>
            </a:r>
            <a:r>
              <a:rPr dirty="0"/>
              <a:t>n</a:t>
            </a:r>
            <a:r>
              <a:rPr spc="-35" dirty="0">
                <a:latin typeface="Times New Roman"/>
                <a:cs typeface="Times New Roman"/>
              </a:rPr>
              <a:t> </a:t>
            </a:r>
            <a:r>
              <a:rPr spc="-5" dirty="0"/>
              <a:t>o</a:t>
            </a:r>
            <a:r>
              <a:rPr dirty="0"/>
              <a:t>f</a:t>
            </a:r>
            <a:r>
              <a:rPr spc="-45" dirty="0">
                <a:latin typeface="Times New Roman"/>
                <a:cs typeface="Times New Roman"/>
              </a:rPr>
              <a:t> </a:t>
            </a:r>
            <a:r>
              <a:rPr dirty="0"/>
              <a:t>t</a:t>
            </a:r>
            <a:r>
              <a:rPr spc="-10" dirty="0"/>
              <a:t>h</a:t>
            </a:r>
            <a:r>
              <a:rPr dirty="0"/>
              <a:t>e</a:t>
            </a:r>
            <a:r>
              <a:rPr spc="-35" dirty="0">
                <a:latin typeface="Times New Roman"/>
                <a:cs typeface="Times New Roman"/>
              </a:rPr>
              <a:t> </a:t>
            </a:r>
            <a:r>
              <a:rPr spc="-20" dirty="0"/>
              <a:t>r</a:t>
            </a:r>
            <a:r>
              <a:rPr dirty="0"/>
              <a:t>esou</a:t>
            </a:r>
            <a:r>
              <a:rPr spc="-25" dirty="0"/>
              <a:t>r</a:t>
            </a:r>
            <a:r>
              <a:rPr spc="-10" dirty="0"/>
              <a:t>c</a:t>
            </a:r>
            <a:r>
              <a:rPr dirty="0"/>
              <a:t>es</a:t>
            </a:r>
            <a:r>
              <a:rPr spc="-40" dirty="0">
                <a:latin typeface="Times New Roman"/>
                <a:cs typeface="Times New Roman"/>
              </a:rPr>
              <a:t> </a:t>
            </a:r>
            <a:r>
              <a:rPr dirty="0"/>
              <a:t>a</a:t>
            </a:r>
            <a:r>
              <a:rPr spc="-10" dirty="0"/>
              <a:t>n</a:t>
            </a:r>
            <a:r>
              <a:rPr dirty="0"/>
              <a:t>d</a:t>
            </a:r>
            <a:r>
              <a:rPr spc="-35" dirty="0">
                <a:latin typeface="Times New Roman"/>
                <a:cs typeface="Times New Roman"/>
              </a:rPr>
              <a:t> </a:t>
            </a:r>
            <a:r>
              <a:rPr dirty="0"/>
              <a:t>a</a:t>
            </a:r>
            <a:r>
              <a:rPr dirty="0">
                <a:latin typeface="Times New Roman"/>
                <a:cs typeface="Times New Roman"/>
              </a:rPr>
              <a:t> </a:t>
            </a:r>
            <a:r>
              <a:rPr spc="-10" dirty="0"/>
              <a:t>p</a:t>
            </a:r>
            <a:r>
              <a:rPr spc="-25" dirty="0"/>
              <a:t>r</a:t>
            </a:r>
            <a:r>
              <a:rPr spc="-5" dirty="0"/>
              <a:t>o</a:t>
            </a:r>
            <a:r>
              <a:rPr spc="5" dirty="0"/>
              <a:t>f</a:t>
            </a:r>
            <a:r>
              <a:rPr dirty="0"/>
              <a:t>it</a:t>
            </a:r>
            <a:r>
              <a:rPr spc="-40" dirty="0">
                <a:latin typeface="Times New Roman"/>
                <a:cs typeface="Times New Roman"/>
              </a:rPr>
              <a:t> </a:t>
            </a:r>
            <a:r>
              <a:rPr spc="-10" dirty="0"/>
              <a:t>m</a:t>
            </a:r>
            <a:r>
              <a:rPr dirty="0"/>
              <a:t>a</a:t>
            </a:r>
            <a:r>
              <a:rPr spc="-25" dirty="0"/>
              <a:t>r</a:t>
            </a:r>
            <a:r>
              <a:rPr dirty="0"/>
              <a:t>gin</a:t>
            </a: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25400">
              <a:lnSpc>
                <a:spcPct val="100000"/>
              </a:lnSpc>
            </a:pPr>
            <a:r>
              <a:rPr spc="-10" dirty="0">
                <a:latin typeface="Calibri"/>
                <a:cs typeface="Calibri"/>
              </a:rPr>
              <a:t>27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5260" y="2267074"/>
            <a:ext cx="3963035" cy="584835"/>
          </a:xfrm>
          <a:prstGeom prst="rect">
            <a:avLst/>
          </a:prstGeom>
        </p:spPr>
        <p:txBody>
          <a:bodyPr vert="horz" wrap="square" lIns="0" tIns="0" rIns="0" bIns="0" rtlCol="0">
            <a:spAutoFit/>
          </a:bodyPr>
          <a:lstStyle/>
          <a:p>
            <a:pPr marL="12700">
              <a:lnSpc>
                <a:spcPct val="100000"/>
              </a:lnSpc>
            </a:pPr>
            <a:r>
              <a:rPr sz="4400" spc="-5" dirty="0">
                <a:latin typeface="Calibri"/>
                <a:cs typeface="Calibri"/>
              </a:rPr>
              <a:t>C</a:t>
            </a:r>
            <a:r>
              <a:rPr sz="4400" dirty="0">
                <a:latin typeface="Calibri"/>
                <a:cs typeface="Calibri"/>
              </a:rPr>
              <a:t>l</a:t>
            </a:r>
            <a:r>
              <a:rPr sz="4400" spc="-5" dirty="0">
                <a:latin typeface="Calibri"/>
                <a:cs typeface="Calibri"/>
              </a:rPr>
              <a:t>ou</a:t>
            </a:r>
            <a:r>
              <a:rPr sz="4400" dirty="0">
                <a:latin typeface="Calibri"/>
                <a:cs typeface="Calibri"/>
              </a:rPr>
              <a:t>d</a:t>
            </a:r>
            <a:r>
              <a:rPr sz="4400" spc="-100" dirty="0">
                <a:latin typeface="Times New Roman"/>
                <a:cs typeface="Times New Roman"/>
              </a:rPr>
              <a:t> </a:t>
            </a:r>
            <a:r>
              <a:rPr sz="4400" spc="-5" dirty="0">
                <a:latin typeface="Calibri"/>
                <a:cs typeface="Calibri"/>
              </a:rPr>
              <a:t>Com</a:t>
            </a:r>
            <a:r>
              <a:rPr sz="4400" spc="5" dirty="0">
                <a:latin typeface="Calibri"/>
                <a:cs typeface="Calibri"/>
              </a:rPr>
              <a:t>p</a:t>
            </a:r>
            <a:r>
              <a:rPr sz="4400" spc="-5" dirty="0">
                <a:latin typeface="Calibri"/>
                <a:cs typeface="Calibri"/>
              </a:rPr>
              <a:t>ut</a:t>
            </a:r>
            <a:r>
              <a:rPr sz="4400" dirty="0">
                <a:latin typeface="Calibri"/>
                <a:cs typeface="Calibri"/>
              </a:rPr>
              <a:t>i</a:t>
            </a:r>
            <a:r>
              <a:rPr sz="4400" spc="-5" dirty="0">
                <a:latin typeface="Calibri"/>
                <a:cs typeface="Calibri"/>
              </a:rPr>
              <a:t>ng</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r>
              <a:rPr spc="-10" dirty="0">
                <a:latin typeface="Calibri"/>
                <a:cs typeface="Calibri"/>
              </a:rPr>
              <a:t>29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398" y="1153413"/>
            <a:ext cx="8587740" cy="964565"/>
          </a:xfrm>
          <a:prstGeom prst="rect">
            <a:avLst/>
          </a:prstGeom>
        </p:spPr>
        <p:txBody>
          <a:bodyPr vert="horz" wrap="square" lIns="0" tIns="0" rIns="0" bIns="0" rtlCol="0">
            <a:spAutoFit/>
          </a:bodyPr>
          <a:lstStyle/>
          <a:p>
            <a:pPr marL="12700">
              <a:lnSpc>
                <a:spcPct val="100000"/>
              </a:lnSpc>
            </a:pPr>
            <a:r>
              <a:rPr sz="1400" dirty="0">
                <a:latin typeface="Calibri"/>
                <a:cs typeface="Calibri"/>
              </a:rPr>
              <a:t>US</a:t>
            </a:r>
            <a:r>
              <a:rPr sz="1400" spc="-50" dirty="0">
                <a:latin typeface="Times New Roman"/>
                <a:cs typeface="Times New Roman"/>
              </a:rPr>
              <a:t> </a:t>
            </a:r>
            <a:r>
              <a:rPr sz="1400" dirty="0">
                <a:latin typeface="Calibri"/>
                <a:cs typeface="Calibri"/>
              </a:rPr>
              <a:t>N</a:t>
            </a:r>
            <a:r>
              <a:rPr sz="1400" spc="-15" dirty="0">
                <a:latin typeface="Calibri"/>
                <a:cs typeface="Calibri"/>
              </a:rPr>
              <a:t>a</a:t>
            </a:r>
            <a:r>
              <a:rPr sz="1400" dirty="0">
                <a:latin typeface="Calibri"/>
                <a:cs typeface="Calibri"/>
              </a:rPr>
              <a:t>ti</a:t>
            </a:r>
            <a:r>
              <a:rPr sz="1400" spc="-5" dirty="0">
                <a:latin typeface="Calibri"/>
                <a:cs typeface="Calibri"/>
              </a:rPr>
              <a:t>ona</a:t>
            </a:r>
            <a:r>
              <a:rPr sz="1400" dirty="0">
                <a:latin typeface="Calibri"/>
                <a:cs typeface="Calibri"/>
              </a:rPr>
              <a:t>l</a:t>
            </a:r>
            <a:r>
              <a:rPr sz="1400" spc="-40" dirty="0">
                <a:latin typeface="Times New Roman"/>
                <a:cs typeface="Times New Roman"/>
              </a:rPr>
              <a:t> </a:t>
            </a:r>
            <a:r>
              <a:rPr sz="1400" spc="-10" dirty="0">
                <a:latin typeface="Calibri"/>
                <a:cs typeface="Calibri"/>
              </a:rPr>
              <a:t>Ins</a:t>
            </a:r>
            <a:r>
              <a:rPr sz="1400" dirty="0">
                <a:latin typeface="Calibri"/>
                <a:cs typeface="Calibri"/>
              </a:rPr>
              <a:t>tit</a:t>
            </a:r>
            <a:r>
              <a:rPr sz="1400" spc="-10" dirty="0">
                <a:latin typeface="Calibri"/>
                <a:cs typeface="Calibri"/>
              </a:rPr>
              <a:t>u</a:t>
            </a:r>
            <a:r>
              <a:rPr sz="1400" spc="-15" dirty="0">
                <a:latin typeface="Calibri"/>
                <a:cs typeface="Calibri"/>
              </a:rPr>
              <a:t>t</a:t>
            </a:r>
            <a:r>
              <a:rPr sz="1400" dirty="0">
                <a:latin typeface="Calibri"/>
                <a:cs typeface="Calibri"/>
              </a:rPr>
              <a:t>e</a:t>
            </a:r>
            <a:r>
              <a:rPr sz="1400" spc="-10"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5" dirty="0">
                <a:latin typeface="Calibri"/>
                <a:cs typeface="Calibri"/>
              </a:rPr>
              <a:t>S</a:t>
            </a:r>
            <a:r>
              <a:rPr sz="1400" spc="-15" dirty="0">
                <a:latin typeface="Calibri"/>
                <a:cs typeface="Calibri"/>
              </a:rPr>
              <a:t>t</a:t>
            </a:r>
            <a:r>
              <a:rPr sz="1400" dirty="0">
                <a:latin typeface="Calibri"/>
                <a:cs typeface="Calibri"/>
              </a:rPr>
              <a:t>a</a:t>
            </a:r>
            <a:r>
              <a:rPr sz="1400" spc="-10" dirty="0">
                <a:latin typeface="Calibri"/>
                <a:cs typeface="Calibri"/>
              </a:rPr>
              <a:t>nd</a:t>
            </a:r>
            <a:r>
              <a:rPr sz="1400" dirty="0">
                <a:latin typeface="Calibri"/>
                <a:cs typeface="Calibri"/>
              </a:rPr>
              <a:t>a</a:t>
            </a:r>
            <a:r>
              <a:rPr sz="1400" spc="-25" dirty="0">
                <a:latin typeface="Calibri"/>
                <a:cs typeface="Calibri"/>
              </a:rPr>
              <a:t>r</a:t>
            </a:r>
            <a:r>
              <a:rPr sz="1400" spc="-10" dirty="0">
                <a:latin typeface="Calibri"/>
                <a:cs typeface="Calibri"/>
              </a:rPr>
              <a:t>d</a:t>
            </a:r>
            <a:r>
              <a:rPr sz="1400" dirty="0">
                <a:latin typeface="Calibri"/>
                <a:cs typeface="Calibri"/>
              </a:rPr>
              <a:t>s</a:t>
            </a:r>
            <a:r>
              <a:rPr sz="1400" spc="-25"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35" dirty="0">
                <a:latin typeface="Times New Roman"/>
                <a:cs typeface="Times New Roman"/>
              </a:rPr>
              <a:t> </a:t>
            </a:r>
            <a:r>
              <a:rPr sz="1400" spc="-120" dirty="0">
                <a:latin typeface="Calibri"/>
                <a:cs typeface="Calibri"/>
              </a:rPr>
              <a:t>T</a:t>
            </a:r>
            <a:r>
              <a:rPr sz="1400" dirty="0">
                <a:latin typeface="Calibri"/>
                <a:cs typeface="Calibri"/>
              </a:rPr>
              <a:t>e</a:t>
            </a:r>
            <a:r>
              <a:rPr sz="1400" spc="-10" dirty="0">
                <a:latin typeface="Calibri"/>
                <a:cs typeface="Calibri"/>
              </a:rPr>
              <a:t>chn</a:t>
            </a:r>
            <a:r>
              <a:rPr sz="1400" spc="-5" dirty="0">
                <a:latin typeface="Calibri"/>
                <a:cs typeface="Calibri"/>
              </a:rPr>
              <a:t>o</a:t>
            </a:r>
            <a:r>
              <a:rPr sz="1400" spc="5" dirty="0">
                <a:latin typeface="Calibri"/>
                <a:cs typeface="Calibri"/>
              </a:rPr>
              <a:t>l</a:t>
            </a:r>
            <a:r>
              <a:rPr sz="1400" spc="-5" dirty="0">
                <a:latin typeface="Calibri"/>
                <a:cs typeface="Calibri"/>
              </a:rPr>
              <a:t>og</a:t>
            </a:r>
            <a:r>
              <a:rPr sz="1400" dirty="0">
                <a:latin typeface="Calibri"/>
                <a:cs typeface="Calibri"/>
              </a:rPr>
              <a:t>y</a:t>
            </a:r>
            <a:r>
              <a:rPr sz="1400" spc="-25" dirty="0">
                <a:latin typeface="Times New Roman"/>
                <a:cs typeface="Times New Roman"/>
              </a:rPr>
              <a:t> </a:t>
            </a:r>
            <a:r>
              <a:rPr sz="1400" spc="-10" dirty="0">
                <a:latin typeface="Calibri"/>
                <a:cs typeface="Calibri"/>
              </a:rPr>
              <a:t>d</a:t>
            </a:r>
            <a:r>
              <a:rPr sz="1400" spc="-15" dirty="0">
                <a:latin typeface="Calibri"/>
                <a:cs typeface="Calibri"/>
              </a:rPr>
              <a:t>e</a:t>
            </a:r>
            <a:r>
              <a:rPr sz="1400" spc="-5" dirty="0">
                <a:latin typeface="Calibri"/>
                <a:cs typeface="Calibri"/>
              </a:rPr>
              <a:t>f</a:t>
            </a:r>
            <a:r>
              <a:rPr sz="1400" dirty="0">
                <a:latin typeface="Calibri"/>
                <a:cs typeface="Calibri"/>
              </a:rPr>
              <a:t>i</a:t>
            </a:r>
            <a:r>
              <a:rPr sz="1400" spc="-10" dirty="0">
                <a:latin typeface="Calibri"/>
                <a:cs typeface="Calibri"/>
              </a:rPr>
              <a:t>n</a:t>
            </a:r>
            <a:r>
              <a:rPr sz="1400" dirty="0">
                <a:latin typeface="Calibri"/>
                <a:cs typeface="Calibri"/>
              </a:rPr>
              <a:t>es</a:t>
            </a:r>
            <a:r>
              <a:rPr sz="1400" spc="-30"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10" dirty="0">
                <a:latin typeface="Times New Roman"/>
                <a:cs typeface="Times New Roman"/>
              </a:rPr>
              <a:t> </a:t>
            </a:r>
            <a:r>
              <a:rPr sz="1400" spc="-5" dirty="0">
                <a:latin typeface="Calibri"/>
                <a:cs typeface="Calibri"/>
              </a:rPr>
              <a:t>as</a:t>
            </a:r>
            <a:endParaRPr sz="1400">
              <a:latin typeface="Calibri"/>
              <a:cs typeface="Calibri"/>
            </a:endParaRPr>
          </a:p>
          <a:p>
            <a:pPr>
              <a:lnSpc>
                <a:spcPct val="100000"/>
              </a:lnSpc>
              <a:spcBef>
                <a:spcPts val="1"/>
              </a:spcBef>
            </a:pPr>
            <a:endParaRPr sz="1250">
              <a:latin typeface="Times New Roman"/>
              <a:cs typeface="Times New Roman"/>
            </a:endParaRPr>
          </a:p>
          <a:p>
            <a:pPr marL="643890" marR="5080" indent="-631825" algn="just">
              <a:lnSpc>
                <a:spcPts val="1560"/>
              </a:lnSpc>
            </a:pPr>
            <a:r>
              <a:rPr sz="1400" dirty="0">
                <a:latin typeface="Calibri"/>
                <a:cs typeface="Calibri"/>
              </a:rPr>
              <a:t>“ </a:t>
            </a:r>
            <a:r>
              <a:rPr sz="1400" spc="-155" dirty="0">
                <a:latin typeface="Calibri"/>
                <a:cs typeface="Calibri"/>
              </a:rPr>
              <a:t> </a:t>
            </a:r>
            <a:r>
              <a:rPr sz="1400" spc="-5" dirty="0">
                <a:latin typeface="Calibri"/>
                <a:cs typeface="Calibri"/>
              </a:rPr>
              <a:t>C</a:t>
            </a:r>
            <a:r>
              <a:rPr sz="1400" dirty="0">
                <a:latin typeface="Calibri"/>
                <a:cs typeface="Calibri"/>
              </a:rPr>
              <a:t>lo</a:t>
            </a:r>
            <a:r>
              <a:rPr sz="1400" spc="-10" dirty="0">
                <a:latin typeface="Calibri"/>
                <a:cs typeface="Calibri"/>
              </a:rPr>
              <a:t>u</a:t>
            </a:r>
            <a:r>
              <a:rPr sz="1400" dirty="0">
                <a:latin typeface="Calibri"/>
                <a:cs typeface="Calibri"/>
              </a:rPr>
              <a:t>d</a:t>
            </a:r>
            <a:r>
              <a:rPr sz="1400" spc="12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a:t>
            </a:r>
            <a:r>
              <a:rPr sz="1400" spc="5" dirty="0">
                <a:latin typeface="Calibri"/>
                <a:cs typeface="Calibri"/>
              </a:rPr>
              <a:t>u</a:t>
            </a:r>
            <a:r>
              <a:rPr sz="1400" dirty="0">
                <a:latin typeface="Calibri"/>
                <a:cs typeface="Calibri"/>
              </a:rPr>
              <a:t>ti</a:t>
            </a:r>
            <a:r>
              <a:rPr sz="1400" spc="-10" dirty="0">
                <a:latin typeface="Calibri"/>
                <a:cs typeface="Calibri"/>
              </a:rPr>
              <a:t>n</a:t>
            </a:r>
            <a:r>
              <a:rPr sz="1400" dirty="0">
                <a:latin typeface="Calibri"/>
                <a:cs typeface="Calibri"/>
              </a:rPr>
              <a:t>g</a:t>
            </a:r>
            <a:r>
              <a:rPr sz="1400" spc="140" dirty="0">
                <a:latin typeface="Times New Roman"/>
                <a:cs typeface="Times New Roman"/>
              </a:rPr>
              <a:t> </a:t>
            </a:r>
            <a:r>
              <a:rPr sz="1400" spc="10" dirty="0">
                <a:latin typeface="Calibri"/>
                <a:cs typeface="Calibri"/>
              </a:rPr>
              <a:t>i</a:t>
            </a:r>
            <a:r>
              <a:rPr sz="1400" dirty="0">
                <a:latin typeface="Calibri"/>
                <a:cs typeface="Calibri"/>
              </a:rPr>
              <a:t>s</a:t>
            </a:r>
            <a:r>
              <a:rPr sz="1400" spc="130" dirty="0">
                <a:latin typeface="Times New Roman"/>
                <a:cs typeface="Times New Roman"/>
              </a:rPr>
              <a:t> </a:t>
            </a:r>
            <a:r>
              <a:rPr sz="1400" dirty="0">
                <a:latin typeface="Calibri"/>
                <a:cs typeface="Calibri"/>
              </a:rPr>
              <a:t>a</a:t>
            </a:r>
            <a:r>
              <a:rPr sz="1400" spc="125" dirty="0">
                <a:latin typeface="Times New Roman"/>
                <a:cs typeface="Times New Roman"/>
              </a:rPr>
              <a:t> </a:t>
            </a:r>
            <a:r>
              <a:rPr sz="1400" spc="-10" dirty="0">
                <a:latin typeface="Calibri"/>
                <a:cs typeface="Calibri"/>
              </a:rPr>
              <a:t>m</a:t>
            </a:r>
            <a:r>
              <a:rPr sz="1400" spc="-5" dirty="0">
                <a:latin typeface="Calibri"/>
                <a:cs typeface="Calibri"/>
              </a:rPr>
              <a:t>ode</a:t>
            </a:r>
            <a:r>
              <a:rPr sz="1400" dirty="0">
                <a:latin typeface="Calibri"/>
                <a:cs typeface="Calibri"/>
              </a:rPr>
              <a:t>l</a:t>
            </a:r>
            <a:r>
              <a:rPr sz="1400" spc="125" dirty="0">
                <a:latin typeface="Times New Roman"/>
                <a:cs typeface="Times New Roman"/>
              </a:rPr>
              <a:t> </a:t>
            </a:r>
            <a:r>
              <a:rPr sz="1400" spc="-20" dirty="0">
                <a:latin typeface="Calibri"/>
                <a:cs typeface="Calibri"/>
              </a:rPr>
              <a:t>f</a:t>
            </a:r>
            <a:r>
              <a:rPr sz="1400" spc="-10" dirty="0">
                <a:latin typeface="Calibri"/>
                <a:cs typeface="Calibri"/>
              </a:rPr>
              <a:t>o</a:t>
            </a:r>
            <a:r>
              <a:rPr sz="1400" dirty="0">
                <a:latin typeface="Calibri"/>
                <a:cs typeface="Calibri"/>
              </a:rPr>
              <a:t>r</a:t>
            </a:r>
            <a:r>
              <a:rPr sz="1400" spc="130" dirty="0">
                <a:latin typeface="Times New Roman"/>
                <a:cs typeface="Times New Roman"/>
              </a:rPr>
              <a:t> </a:t>
            </a:r>
            <a:r>
              <a:rPr sz="1400" dirty="0">
                <a:latin typeface="Calibri"/>
                <a:cs typeface="Calibri"/>
              </a:rPr>
              <a:t>e</a:t>
            </a:r>
            <a:r>
              <a:rPr sz="1400" spc="-10" dirty="0">
                <a:latin typeface="Calibri"/>
                <a:cs typeface="Calibri"/>
              </a:rPr>
              <a:t>n</a:t>
            </a:r>
            <a:r>
              <a:rPr sz="1400" dirty="0">
                <a:latin typeface="Calibri"/>
                <a:cs typeface="Calibri"/>
              </a:rPr>
              <a:t>a</a:t>
            </a:r>
            <a:r>
              <a:rPr sz="1400" spc="-10" dirty="0">
                <a:latin typeface="Calibri"/>
                <a:cs typeface="Calibri"/>
              </a:rPr>
              <a:t>b</a:t>
            </a:r>
            <a:r>
              <a:rPr sz="1400" dirty="0">
                <a:latin typeface="Calibri"/>
                <a:cs typeface="Calibri"/>
              </a:rPr>
              <a:t>l</a:t>
            </a:r>
            <a:r>
              <a:rPr sz="1400" spc="10" dirty="0">
                <a:latin typeface="Calibri"/>
                <a:cs typeface="Calibri"/>
              </a:rPr>
              <a:t>i</a:t>
            </a:r>
            <a:r>
              <a:rPr sz="1400" spc="-10" dirty="0">
                <a:latin typeface="Calibri"/>
                <a:cs typeface="Calibri"/>
              </a:rPr>
              <a:t>n</a:t>
            </a:r>
            <a:r>
              <a:rPr sz="1400" dirty="0">
                <a:latin typeface="Calibri"/>
                <a:cs typeface="Calibri"/>
              </a:rPr>
              <a:t>g</a:t>
            </a:r>
            <a:r>
              <a:rPr sz="1400" spc="130" dirty="0">
                <a:latin typeface="Times New Roman"/>
                <a:cs typeface="Times New Roman"/>
              </a:rPr>
              <a:t> </a:t>
            </a:r>
            <a:r>
              <a:rPr sz="1400" spc="5" dirty="0">
                <a:latin typeface="Calibri"/>
                <a:cs typeface="Calibri"/>
              </a:rPr>
              <a:t>u</a:t>
            </a:r>
            <a:r>
              <a:rPr sz="1400" spc="-10" dirty="0">
                <a:latin typeface="Calibri"/>
                <a:cs typeface="Calibri"/>
              </a:rPr>
              <a:t>b</a:t>
            </a:r>
            <a:r>
              <a:rPr sz="1400" dirty="0">
                <a:latin typeface="Calibri"/>
                <a:cs typeface="Calibri"/>
              </a:rPr>
              <a:t>i</a:t>
            </a:r>
            <a:r>
              <a:rPr sz="1400" spc="5" dirty="0">
                <a:latin typeface="Calibri"/>
                <a:cs typeface="Calibri"/>
              </a:rPr>
              <a:t>q</a:t>
            </a:r>
            <a:r>
              <a:rPr sz="1400" spc="-10" dirty="0">
                <a:latin typeface="Calibri"/>
                <a:cs typeface="Calibri"/>
              </a:rPr>
              <a:t>u</a:t>
            </a:r>
            <a:r>
              <a:rPr sz="1400" dirty="0">
                <a:latin typeface="Calibri"/>
                <a:cs typeface="Calibri"/>
              </a:rPr>
              <a:t>i</a:t>
            </a:r>
            <a:r>
              <a:rPr sz="1400" spc="-15" dirty="0">
                <a:latin typeface="Calibri"/>
                <a:cs typeface="Calibri"/>
              </a:rPr>
              <a:t>t</a:t>
            </a:r>
            <a:r>
              <a:rPr sz="1400" spc="-5" dirty="0">
                <a:latin typeface="Calibri"/>
                <a:cs typeface="Calibri"/>
              </a:rPr>
              <a:t>ous</a:t>
            </a:r>
            <a:r>
              <a:rPr sz="1400" dirty="0">
                <a:latin typeface="Calibri"/>
                <a:cs typeface="Calibri"/>
              </a:rPr>
              <a:t>,</a:t>
            </a:r>
            <a:r>
              <a:rPr sz="1400" spc="130" dirty="0">
                <a:latin typeface="Times New Roman"/>
                <a:cs typeface="Times New Roman"/>
              </a:rPr>
              <a:t> </a:t>
            </a:r>
            <a:r>
              <a:rPr sz="1400" spc="-20" dirty="0">
                <a:latin typeface="Calibri"/>
                <a:cs typeface="Calibri"/>
              </a:rPr>
              <a:t>c</a:t>
            </a:r>
            <a:r>
              <a:rPr sz="1400" spc="-5" dirty="0">
                <a:latin typeface="Calibri"/>
                <a:cs typeface="Calibri"/>
              </a:rPr>
              <a:t>o</a:t>
            </a:r>
            <a:r>
              <a:rPr sz="1400" spc="-30" dirty="0">
                <a:latin typeface="Calibri"/>
                <a:cs typeface="Calibri"/>
              </a:rPr>
              <a:t>n</a:t>
            </a:r>
            <a:r>
              <a:rPr sz="1400" dirty="0">
                <a:latin typeface="Calibri"/>
                <a:cs typeface="Calibri"/>
              </a:rPr>
              <a:t>v</a:t>
            </a:r>
            <a:r>
              <a:rPr sz="1400" spc="5" dirty="0">
                <a:latin typeface="Calibri"/>
                <a:cs typeface="Calibri"/>
              </a:rPr>
              <a:t>e</a:t>
            </a:r>
            <a:r>
              <a:rPr sz="1400" spc="-10" dirty="0">
                <a:latin typeface="Calibri"/>
                <a:cs typeface="Calibri"/>
              </a:rPr>
              <a:t>n</a:t>
            </a:r>
            <a:r>
              <a:rPr sz="1400" dirty="0">
                <a:latin typeface="Calibri"/>
                <a:cs typeface="Calibri"/>
              </a:rPr>
              <a:t>ie</a:t>
            </a:r>
            <a:r>
              <a:rPr sz="1400" spc="-10" dirty="0">
                <a:latin typeface="Calibri"/>
                <a:cs typeface="Calibri"/>
              </a:rPr>
              <a:t>n</a:t>
            </a:r>
            <a:r>
              <a:rPr sz="1400" dirty="0">
                <a:latin typeface="Calibri"/>
                <a:cs typeface="Calibri"/>
              </a:rPr>
              <a:t>t,</a:t>
            </a:r>
            <a:r>
              <a:rPr sz="1400" spc="130" dirty="0">
                <a:latin typeface="Times New Roman"/>
                <a:cs typeface="Times New Roman"/>
              </a:rPr>
              <a:t> </a:t>
            </a:r>
            <a:r>
              <a:rPr sz="1400" dirty="0">
                <a:latin typeface="Calibri"/>
                <a:cs typeface="Calibri"/>
              </a:rPr>
              <a:t>o</a:t>
            </a:r>
            <a:r>
              <a:rPr sz="1400" spc="-10" dirty="0">
                <a:latin typeface="Calibri"/>
                <a:cs typeface="Calibri"/>
              </a:rPr>
              <a:t>n</a:t>
            </a:r>
            <a:r>
              <a:rPr sz="1400" dirty="0">
                <a:latin typeface="Calibri"/>
                <a:cs typeface="Calibri"/>
              </a:rPr>
              <a:t>-</a:t>
            </a:r>
            <a:r>
              <a:rPr sz="1400" spc="-10" dirty="0">
                <a:latin typeface="Calibri"/>
                <a:cs typeface="Calibri"/>
              </a:rPr>
              <a:t>d</a:t>
            </a:r>
            <a:r>
              <a:rPr sz="1400" dirty="0">
                <a:latin typeface="Calibri"/>
                <a:cs typeface="Calibri"/>
              </a:rPr>
              <a:t>e</a:t>
            </a:r>
            <a:r>
              <a:rPr sz="1400" spc="-10" dirty="0">
                <a:latin typeface="Calibri"/>
                <a:cs typeface="Calibri"/>
              </a:rPr>
              <a:t>m</a:t>
            </a:r>
            <a:r>
              <a:rPr sz="1400" spc="5" dirty="0">
                <a:latin typeface="Calibri"/>
                <a:cs typeface="Calibri"/>
              </a:rPr>
              <a:t>a</a:t>
            </a:r>
            <a:r>
              <a:rPr sz="1400" spc="-10" dirty="0">
                <a:latin typeface="Calibri"/>
                <a:cs typeface="Calibri"/>
              </a:rPr>
              <a:t>n</a:t>
            </a:r>
            <a:r>
              <a:rPr sz="1400" dirty="0">
                <a:latin typeface="Calibri"/>
                <a:cs typeface="Calibri"/>
              </a:rPr>
              <a:t>d</a:t>
            </a:r>
            <a:r>
              <a:rPr sz="1400" spc="140" dirty="0">
                <a:latin typeface="Times New Roman"/>
                <a:cs typeface="Times New Roman"/>
              </a:rPr>
              <a:t> </a:t>
            </a:r>
            <a:r>
              <a:rPr sz="1400" spc="5" dirty="0">
                <a:latin typeface="Calibri"/>
                <a:cs typeface="Calibri"/>
              </a:rPr>
              <a:t>n</a:t>
            </a:r>
            <a:r>
              <a:rPr sz="1400" spc="-15" dirty="0">
                <a:latin typeface="Calibri"/>
                <a:cs typeface="Calibri"/>
              </a:rPr>
              <a:t>e</a:t>
            </a:r>
            <a:r>
              <a:rPr sz="1400" dirty="0">
                <a:latin typeface="Calibri"/>
                <a:cs typeface="Calibri"/>
              </a:rPr>
              <a:t>t</a:t>
            </a:r>
            <a:r>
              <a:rPr sz="1400" spc="-10" dirty="0">
                <a:latin typeface="Calibri"/>
                <a:cs typeface="Calibri"/>
              </a:rPr>
              <a:t>w</a:t>
            </a:r>
            <a:r>
              <a:rPr sz="1400" spc="-5" dirty="0">
                <a:latin typeface="Calibri"/>
                <a:cs typeface="Calibri"/>
              </a:rPr>
              <a:t>o</a:t>
            </a:r>
            <a:r>
              <a:rPr sz="1400" dirty="0">
                <a:latin typeface="Calibri"/>
                <a:cs typeface="Calibri"/>
              </a:rPr>
              <a:t>rk</a:t>
            </a:r>
            <a:r>
              <a:rPr sz="1400" spc="130" dirty="0">
                <a:latin typeface="Times New Roman"/>
                <a:cs typeface="Times New Roman"/>
              </a:rPr>
              <a:t> </a:t>
            </a:r>
            <a:r>
              <a:rPr sz="1400" dirty="0">
                <a:latin typeface="Calibri"/>
                <a:cs typeface="Calibri"/>
              </a:rPr>
              <a:t>a</a:t>
            </a:r>
            <a:r>
              <a:rPr sz="1400" spc="-10" dirty="0">
                <a:latin typeface="Calibri"/>
                <a:cs typeface="Calibri"/>
              </a:rPr>
              <a:t>cc</a:t>
            </a:r>
            <a:r>
              <a:rPr sz="1400" dirty="0">
                <a:latin typeface="Calibri"/>
                <a:cs typeface="Calibri"/>
              </a:rPr>
              <a:t>ess</a:t>
            </a:r>
            <a:r>
              <a:rPr sz="1400" spc="130" dirty="0">
                <a:latin typeface="Times New Roman"/>
                <a:cs typeface="Times New Roman"/>
              </a:rPr>
              <a:t> </a:t>
            </a:r>
            <a:r>
              <a:rPr sz="1400" spc="-15" dirty="0">
                <a:latin typeface="Calibri"/>
                <a:cs typeface="Calibri"/>
              </a:rPr>
              <a:t>t</a:t>
            </a:r>
            <a:r>
              <a:rPr sz="1400" dirty="0">
                <a:latin typeface="Calibri"/>
                <a:cs typeface="Calibri"/>
              </a:rPr>
              <a:t>o</a:t>
            </a:r>
            <a:r>
              <a:rPr sz="1400" spc="130" dirty="0">
                <a:latin typeface="Times New Roman"/>
                <a:cs typeface="Times New Roman"/>
              </a:rPr>
              <a:t> </a:t>
            </a:r>
            <a:r>
              <a:rPr sz="1400" dirty="0">
                <a:latin typeface="Calibri"/>
                <a:cs typeface="Calibri"/>
              </a:rPr>
              <a:t>a</a:t>
            </a:r>
            <a:r>
              <a:rPr sz="1400" spc="125" dirty="0">
                <a:latin typeface="Times New Roman"/>
                <a:cs typeface="Times New Roman"/>
              </a:rPr>
              <a:t> </a:t>
            </a:r>
            <a:r>
              <a:rPr sz="1400" spc="-5" dirty="0">
                <a:latin typeface="Calibri"/>
                <a:cs typeface="Calibri"/>
              </a:rPr>
              <a:t>sha</a:t>
            </a:r>
            <a:r>
              <a:rPr sz="1400" spc="-25" dirty="0">
                <a:latin typeface="Calibri"/>
                <a:cs typeface="Calibri"/>
              </a:rPr>
              <a:t>r</a:t>
            </a:r>
            <a:r>
              <a:rPr sz="1400" spc="5" dirty="0">
                <a:latin typeface="Calibri"/>
                <a:cs typeface="Calibri"/>
              </a:rPr>
              <a:t>e</a:t>
            </a:r>
            <a:r>
              <a:rPr sz="1400" dirty="0">
                <a:latin typeface="Calibri"/>
                <a:cs typeface="Calibri"/>
              </a:rPr>
              <a:t>d</a:t>
            </a:r>
            <a:r>
              <a:rPr sz="1400" spc="125" dirty="0">
                <a:latin typeface="Times New Roman"/>
                <a:cs typeface="Times New Roman"/>
              </a:rPr>
              <a:t> </a:t>
            </a:r>
            <a:r>
              <a:rPr sz="1400" spc="-10" dirty="0">
                <a:latin typeface="Calibri"/>
                <a:cs typeface="Calibri"/>
              </a:rPr>
              <a:t>p</a:t>
            </a:r>
            <a:r>
              <a:rPr sz="1400" spc="-5" dirty="0">
                <a:latin typeface="Calibri"/>
                <a:cs typeface="Calibri"/>
              </a:rPr>
              <a:t>o</a:t>
            </a:r>
            <a:r>
              <a:rPr sz="1400" spc="5" dirty="0">
                <a:latin typeface="Calibri"/>
                <a:cs typeface="Calibri"/>
              </a:rPr>
              <a:t>o</a:t>
            </a:r>
            <a:r>
              <a:rPr sz="1400" dirty="0">
                <a:latin typeface="Calibri"/>
                <a:cs typeface="Calibri"/>
              </a:rPr>
              <a:t>l</a:t>
            </a:r>
            <a:r>
              <a:rPr sz="1400" spc="130" dirty="0">
                <a:latin typeface="Times New Roman"/>
                <a:cs typeface="Times New Roman"/>
              </a:rPr>
              <a:t> </a:t>
            </a:r>
            <a:r>
              <a:rPr sz="1400" dirty="0">
                <a:latin typeface="Calibri"/>
                <a:cs typeface="Calibri"/>
              </a:rPr>
              <a:t>of</a:t>
            </a:r>
            <a:r>
              <a:rPr sz="1400" dirty="0">
                <a:latin typeface="Times New Roman"/>
                <a:cs typeface="Times New Roman"/>
              </a:rPr>
              <a:t> </a:t>
            </a:r>
            <a:r>
              <a:rPr sz="1400" spc="-20" dirty="0">
                <a:latin typeface="Calibri"/>
                <a:cs typeface="Calibri"/>
              </a:rPr>
              <a:t>c</a:t>
            </a:r>
            <a:r>
              <a:rPr sz="1400" spc="-5" dirty="0">
                <a:latin typeface="Calibri"/>
                <a:cs typeface="Calibri"/>
              </a:rPr>
              <a:t>o</a:t>
            </a:r>
            <a:r>
              <a:rPr sz="1400" spc="-15" dirty="0">
                <a:latin typeface="Calibri"/>
                <a:cs typeface="Calibri"/>
              </a:rPr>
              <a:t>n</a:t>
            </a:r>
            <a:r>
              <a:rPr sz="1400" spc="-5" dirty="0">
                <a:latin typeface="Calibri"/>
                <a:cs typeface="Calibri"/>
              </a:rPr>
              <a:t>f</a:t>
            </a:r>
            <a:r>
              <a:rPr sz="1400" dirty="0">
                <a:latin typeface="Calibri"/>
                <a:cs typeface="Calibri"/>
              </a:rPr>
              <a:t>ig</a:t>
            </a:r>
            <a:r>
              <a:rPr sz="1400" spc="-10" dirty="0">
                <a:latin typeface="Calibri"/>
                <a:cs typeface="Calibri"/>
              </a:rPr>
              <a:t>u</a:t>
            </a:r>
            <a:r>
              <a:rPr sz="1400" spc="-25" dirty="0">
                <a:latin typeface="Calibri"/>
                <a:cs typeface="Calibri"/>
              </a:rPr>
              <a:t>r</a:t>
            </a:r>
            <a:r>
              <a:rPr sz="1400" dirty="0">
                <a:latin typeface="Calibri"/>
                <a:cs typeface="Calibri"/>
              </a:rPr>
              <a:t>a</a:t>
            </a:r>
            <a:r>
              <a:rPr sz="1400" spc="-10" dirty="0">
                <a:latin typeface="Calibri"/>
                <a:cs typeface="Calibri"/>
              </a:rPr>
              <a:t>b</a:t>
            </a:r>
            <a:r>
              <a:rPr sz="1400" dirty="0">
                <a:latin typeface="Calibri"/>
                <a:cs typeface="Calibri"/>
              </a:rPr>
              <a:t>le</a:t>
            </a:r>
            <a:r>
              <a:rPr sz="1400" dirty="0">
                <a:latin typeface="Times New Roman"/>
                <a:cs typeface="Times New Roman"/>
              </a:rPr>
              <a:t> </a:t>
            </a:r>
            <a:r>
              <a:rPr sz="1400" spc="-13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a:t>
            </a:r>
            <a:r>
              <a:rPr sz="1400" spc="5" dirty="0">
                <a:latin typeface="Calibri"/>
                <a:cs typeface="Calibri"/>
              </a:rPr>
              <a:t>ut</a:t>
            </a:r>
            <a:r>
              <a:rPr sz="1400" dirty="0">
                <a:latin typeface="Calibri"/>
                <a:cs typeface="Calibri"/>
              </a:rPr>
              <a:t>i</a:t>
            </a:r>
            <a:r>
              <a:rPr sz="1400" spc="-5" dirty="0">
                <a:latin typeface="Calibri"/>
                <a:cs typeface="Calibri"/>
              </a:rPr>
              <a:t>n</a:t>
            </a:r>
            <a:r>
              <a:rPr sz="1400" dirty="0">
                <a:latin typeface="Calibri"/>
                <a:cs typeface="Calibri"/>
              </a:rPr>
              <a:t>g</a:t>
            </a:r>
            <a:r>
              <a:rPr sz="1400" dirty="0">
                <a:latin typeface="Times New Roman"/>
                <a:cs typeface="Times New Roman"/>
              </a:rPr>
              <a:t> </a:t>
            </a:r>
            <a:r>
              <a:rPr sz="1400" spc="-140" dirty="0">
                <a:latin typeface="Times New Roman"/>
                <a:cs typeface="Times New Roman"/>
              </a:rPr>
              <a:t> </a:t>
            </a:r>
            <a:r>
              <a:rPr sz="1400" spc="-10" dirty="0">
                <a:latin typeface="Calibri"/>
                <a:cs typeface="Calibri"/>
              </a:rPr>
              <a:t>r</a:t>
            </a:r>
            <a:r>
              <a:rPr sz="1400" dirty="0">
                <a:latin typeface="Calibri"/>
                <a:cs typeface="Calibri"/>
              </a:rPr>
              <a:t>esou</a:t>
            </a:r>
            <a:r>
              <a:rPr sz="1400" spc="-25" dirty="0">
                <a:latin typeface="Calibri"/>
                <a:cs typeface="Calibri"/>
              </a:rPr>
              <a:t>r</a:t>
            </a:r>
            <a:r>
              <a:rPr sz="1400" spc="-10" dirty="0">
                <a:latin typeface="Calibri"/>
                <a:cs typeface="Calibri"/>
              </a:rPr>
              <a:t>c</a:t>
            </a:r>
            <a:r>
              <a:rPr sz="1400" dirty="0">
                <a:latin typeface="Calibri"/>
                <a:cs typeface="Calibri"/>
              </a:rPr>
              <a:t>es</a:t>
            </a:r>
            <a:r>
              <a:rPr sz="1400" dirty="0">
                <a:latin typeface="Times New Roman"/>
                <a:cs typeface="Times New Roman"/>
              </a:rPr>
              <a:t> </a:t>
            </a:r>
            <a:r>
              <a:rPr sz="1400" spc="-140" dirty="0">
                <a:latin typeface="Times New Roman"/>
                <a:cs typeface="Times New Roman"/>
              </a:rPr>
              <a:t> </a:t>
            </a:r>
            <a:r>
              <a:rPr sz="1400" spc="-10" dirty="0">
                <a:latin typeface="Calibri"/>
                <a:cs typeface="Calibri"/>
              </a:rPr>
              <a:t>(</a:t>
            </a:r>
            <a:r>
              <a:rPr sz="1400" spc="-5" dirty="0">
                <a:latin typeface="Calibri"/>
                <a:cs typeface="Calibri"/>
              </a:rPr>
              <a:t>e</a:t>
            </a:r>
            <a:r>
              <a:rPr sz="1400" spc="15" dirty="0">
                <a:latin typeface="Calibri"/>
                <a:cs typeface="Calibri"/>
              </a:rPr>
              <a:t>.</a:t>
            </a:r>
            <a:r>
              <a:rPr sz="1400" dirty="0">
                <a:latin typeface="Calibri"/>
                <a:cs typeface="Calibri"/>
              </a:rPr>
              <a:t>g</a:t>
            </a:r>
            <a:r>
              <a:rPr sz="1400" dirty="0">
                <a:latin typeface="Times New Roman"/>
                <a:cs typeface="Times New Roman"/>
              </a:rPr>
              <a:t> </a:t>
            </a:r>
            <a:r>
              <a:rPr sz="1400" spc="-125" dirty="0">
                <a:latin typeface="Times New Roman"/>
                <a:cs typeface="Times New Roman"/>
              </a:rPr>
              <a:t> </a:t>
            </a:r>
            <a:r>
              <a:rPr sz="1400" spc="5" dirty="0">
                <a:latin typeface="Calibri"/>
                <a:cs typeface="Calibri"/>
              </a:rPr>
              <a:t>n</a:t>
            </a:r>
            <a:r>
              <a:rPr sz="1400" spc="-15" dirty="0">
                <a:latin typeface="Calibri"/>
                <a:cs typeface="Calibri"/>
              </a:rPr>
              <a:t>e</a:t>
            </a:r>
            <a:r>
              <a:rPr sz="1400" dirty="0">
                <a:latin typeface="Calibri"/>
                <a:cs typeface="Calibri"/>
              </a:rPr>
              <a:t>t</a:t>
            </a:r>
            <a:r>
              <a:rPr sz="1400" spc="-10" dirty="0">
                <a:latin typeface="Calibri"/>
                <a:cs typeface="Calibri"/>
              </a:rPr>
              <a:t>w</a:t>
            </a:r>
            <a:r>
              <a:rPr sz="1400" spc="-5" dirty="0">
                <a:latin typeface="Calibri"/>
                <a:cs typeface="Calibri"/>
              </a:rPr>
              <a:t>o</a:t>
            </a:r>
            <a:r>
              <a:rPr sz="1400" dirty="0">
                <a:latin typeface="Calibri"/>
                <a:cs typeface="Calibri"/>
              </a:rPr>
              <a:t>r</a:t>
            </a:r>
            <a:r>
              <a:rPr sz="1400" spc="-15" dirty="0">
                <a:latin typeface="Calibri"/>
                <a:cs typeface="Calibri"/>
              </a:rPr>
              <a:t>k</a:t>
            </a:r>
            <a:r>
              <a:rPr sz="1400" spc="-5" dirty="0">
                <a:latin typeface="Calibri"/>
                <a:cs typeface="Calibri"/>
              </a:rPr>
              <a:t>s</a:t>
            </a:r>
            <a:r>
              <a:rPr sz="1400" dirty="0">
                <a:latin typeface="Calibri"/>
                <a:cs typeface="Calibri"/>
              </a:rPr>
              <a:t>,</a:t>
            </a:r>
            <a:r>
              <a:rPr sz="1400" dirty="0">
                <a:latin typeface="Times New Roman"/>
                <a:cs typeface="Times New Roman"/>
              </a:rPr>
              <a:t> </a:t>
            </a:r>
            <a:r>
              <a:rPr sz="1400" spc="-130" dirty="0">
                <a:latin typeface="Times New Roman"/>
                <a:cs typeface="Times New Roman"/>
              </a:rPr>
              <a:t> </a:t>
            </a:r>
            <a:r>
              <a:rPr sz="1400" spc="-5" dirty="0">
                <a:latin typeface="Calibri"/>
                <a:cs typeface="Calibri"/>
              </a:rPr>
              <a:t>se</a:t>
            </a:r>
            <a:r>
              <a:rPr sz="1400" spc="10" dirty="0">
                <a:latin typeface="Calibri"/>
                <a:cs typeface="Calibri"/>
              </a:rPr>
              <a:t>r</a:t>
            </a:r>
            <a:r>
              <a:rPr sz="1400" spc="-15" dirty="0">
                <a:latin typeface="Calibri"/>
                <a:cs typeface="Calibri"/>
              </a:rPr>
              <a:t>v</a:t>
            </a:r>
            <a:r>
              <a:rPr sz="1400" dirty="0">
                <a:latin typeface="Calibri"/>
                <a:cs typeface="Calibri"/>
              </a:rPr>
              <a:t>e</a:t>
            </a:r>
            <a:r>
              <a:rPr sz="1400" spc="-25" dirty="0">
                <a:latin typeface="Calibri"/>
                <a:cs typeface="Calibri"/>
              </a:rPr>
              <a:t>r</a:t>
            </a:r>
            <a:r>
              <a:rPr sz="1400" spc="-5" dirty="0">
                <a:latin typeface="Calibri"/>
                <a:cs typeface="Calibri"/>
              </a:rPr>
              <a:t>s</a:t>
            </a:r>
            <a:r>
              <a:rPr sz="1400" dirty="0">
                <a:latin typeface="Calibri"/>
                <a:cs typeface="Calibri"/>
              </a:rPr>
              <a:t>,</a:t>
            </a:r>
            <a:r>
              <a:rPr sz="1400" dirty="0">
                <a:latin typeface="Times New Roman"/>
                <a:cs typeface="Times New Roman"/>
              </a:rPr>
              <a:t> </a:t>
            </a:r>
            <a:r>
              <a:rPr sz="1400" spc="-135" dirty="0">
                <a:latin typeface="Times New Roman"/>
                <a:cs typeface="Times New Roman"/>
              </a:rPr>
              <a:t> </a:t>
            </a:r>
            <a:r>
              <a:rPr sz="1400" spc="-10" dirty="0">
                <a:latin typeface="Calibri"/>
                <a:cs typeface="Calibri"/>
              </a:rPr>
              <a:t>s</a:t>
            </a:r>
            <a:r>
              <a:rPr sz="1400" spc="-15" dirty="0">
                <a:latin typeface="Calibri"/>
                <a:cs typeface="Calibri"/>
              </a:rPr>
              <a:t>t</a:t>
            </a:r>
            <a:r>
              <a:rPr sz="1400" spc="-5" dirty="0">
                <a:latin typeface="Calibri"/>
                <a:cs typeface="Calibri"/>
              </a:rPr>
              <a:t>o</a:t>
            </a:r>
            <a:r>
              <a:rPr sz="1400" spc="-20" dirty="0">
                <a:latin typeface="Calibri"/>
                <a:cs typeface="Calibri"/>
              </a:rPr>
              <a:t>r</a:t>
            </a:r>
            <a:r>
              <a:rPr sz="1400" dirty="0">
                <a:latin typeface="Calibri"/>
                <a:cs typeface="Calibri"/>
              </a:rPr>
              <a:t>a</a:t>
            </a:r>
            <a:r>
              <a:rPr sz="1400" spc="-15" dirty="0">
                <a:latin typeface="Calibri"/>
                <a:cs typeface="Calibri"/>
              </a:rPr>
              <a:t>g</a:t>
            </a:r>
            <a:r>
              <a:rPr sz="1400" dirty="0">
                <a:latin typeface="Calibri"/>
                <a:cs typeface="Calibri"/>
              </a:rPr>
              <a:t>e,</a:t>
            </a:r>
            <a:r>
              <a:rPr sz="1400" dirty="0">
                <a:latin typeface="Times New Roman"/>
                <a:cs typeface="Times New Roman"/>
              </a:rPr>
              <a:t> </a:t>
            </a:r>
            <a:r>
              <a:rPr sz="1400" spc="-145" dirty="0">
                <a:latin typeface="Times New Roman"/>
                <a:cs typeface="Times New Roman"/>
              </a:rPr>
              <a:t> </a:t>
            </a:r>
            <a:r>
              <a:rPr sz="1400" dirty="0">
                <a:latin typeface="Calibri"/>
                <a:cs typeface="Calibri"/>
              </a:rPr>
              <a:t>a</a:t>
            </a:r>
            <a:r>
              <a:rPr sz="1400" spc="5" dirty="0">
                <a:latin typeface="Calibri"/>
                <a:cs typeface="Calibri"/>
              </a:rPr>
              <a:t>p</a:t>
            </a:r>
            <a:r>
              <a:rPr sz="1400" spc="-10" dirty="0">
                <a:latin typeface="Calibri"/>
                <a:cs typeface="Calibri"/>
              </a:rPr>
              <a:t>p</a:t>
            </a:r>
            <a:r>
              <a:rPr sz="1400" dirty="0">
                <a:latin typeface="Calibri"/>
                <a:cs typeface="Calibri"/>
              </a:rPr>
              <a:t>li</a:t>
            </a:r>
            <a:r>
              <a:rPr sz="1400" spc="-20" dirty="0">
                <a:latin typeface="Calibri"/>
                <a:cs typeface="Calibri"/>
              </a:rPr>
              <a:t>c</a:t>
            </a:r>
            <a:r>
              <a:rPr sz="1400" dirty="0">
                <a:latin typeface="Calibri"/>
                <a:cs typeface="Calibri"/>
              </a:rPr>
              <a:t>ati</a:t>
            </a:r>
            <a:r>
              <a:rPr sz="1400" spc="-5" dirty="0">
                <a:latin typeface="Calibri"/>
                <a:cs typeface="Calibri"/>
              </a:rPr>
              <a:t>ons</a:t>
            </a:r>
            <a:r>
              <a:rPr sz="1400" dirty="0">
                <a:latin typeface="Calibri"/>
                <a:cs typeface="Calibri"/>
              </a:rPr>
              <a:t>,</a:t>
            </a:r>
            <a:r>
              <a:rPr sz="1400" dirty="0">
                <a:latin typeface="Times New Roman"/>
                <a:cs typeface="Times New Roman"/>
              </a:rPr>
              <a:t> </a:t>
            </a:r>
            <a:r>
              <a:rPr sz="1400" spc="-135" dirty="0">
                <a:latin typeface="Times New Roman"/>
                <a:cs typeface="Times New Roman"/>
              </a:rPr>
              <a:t> </a:t>
            </a:r>
            <a:r>
              <a:rPr sz="1400" spc="5" dirty="0">
                <a:latin typeface="Calibri"/>
                <a:cs typeface="Calibri"/>
              </a:rPr>
              <a:t>a</a:t>
            </a:r>
            <a:r>
              <a:rPr sz="1400" spc="-10" dirty="0">
                <a:latin typeface="Calibri"/>
                <a:cs typeface="Calibri"/>
              </a:rPr>
              <a:t>n</a:t>
            </a:r>
            <a:r>
              <a:rPr sz="1400" dirty="0">
                <a:latin typeface="Calibri"/>
                <a:cs typeface="Calibri"/>
              </a:rPr>
              <a:t>d</a:t>
            </a:r>
            <a:r>
              <a:rPr sz="1400" dirty="0">
                <a:latin typeface="Times New Roman"/>
                <a:cs typeface="Times New Roman"/>
              </a:rPr>
              <a:t> </a:t>
            </a:r>
            <a:r>
              <a:rPr sz="1400" spc="-140"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a:t>
            </a:r>
            <a:r>
              <a:rPr sz="1400" spc="5" dirty="0">
                <a:latin typeface="Calibri"/>
                <a:cs typeface="Calibri"/>
              </a:rPr>
              <a:t>c</a:t>
            </a:r>
            <a:r>
              <a:rPr sz="1400" dirty="0">
                <a:latin typeface="Calibri"/>
                <a:cs typeface="Calibri"/>
              </a:rPr>
              <a:t>es)</a:t>
            </a:r>
            <a:r>
              <a:rPr sz="1400" dirty="0">
                <a:latin typeface="Times New Roman"/>
                <a:cs typeface="Times New Roman"/>
              </a:rPr>
              <a:t> </a:t>
            </a:r>
            <a:r>
              <a:rPr sz="1400" spc="-13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at</a:t>
            </a:r>
            <a:r>
              <a:rPr sz="1400" dirty="0">
                <a:latin typeface="Times New Roman"/>
                <a:cs typeface="Times New Roman"/>
              </a:rPr>
              <a:t> </a:t>
            </a:r>
            <a:r>
              <a:rPr sz="1400" spc="-140" dirty="0">
                <a:latin typeface="Times New Roman"/>
                <a:cs typeface="Times New Roman"/>
              </a:rPr>
              <a:t> </a:t>
            </a:r>
            <a:r>
              <a:rPr sz="1400" spc="-10" dirty="0">
                <a:latin typeface="Calibri"/>
                <a:cs typeface="Calibri"/>
              </a:rPr>
              <a:t>c</a:t>
            </a:r>
            <a:r>
              <a:rPr sz="1400" spc="5" dirty="0">
                <a:latin typeface="Calibri"/>
                <a:cs typeface="Calibri"/>
              </a:rPr>
              <a:t>a</a:t>
            </a:r>
            <a:r>
              <a:rPr sz="1400" dirty="0">
                <a:latin typeface="Calibri"/>
                <a:cs typeface="Calibri"/>
              </a:rPr>
              <a:t>n</a:t>
            </a:r>
            <a:r>
              <a:rPr sz="1400" dirty="0">
                <a:latin typeface="Times New Roman"/>
                <a:cs typeface="Times New Roman"/>
              </a:rPr>
              <a:t> </a:t>
            </a:r>
            <a:r>
              <a:rPr sz="1400" spc="-145" dirty="0">
                <a:latin typeface="Times New Roman"/>
                <a:cs typeface="Times New Roman"/>
              </a:rPr>
              <a:t> </a:t>
            </a:r>
            <a:r>
              <a:rPr sz="1400" spc="5" dirty="0">
                <a:latin typeface="Calibri"/>
                <a:cs typeface="Calibri"/>
              </a:rPr>
              <a:t>be</a:t>
            </a:r>
            <a:r>
              <a:rPr sz="1400" spc="5" dirty="0">
                <a:latin typeface="Times New Roman"/>
                <a:cs typeface="Times New Roman"/>
              </a:rPr>
              <a:t> </a:t>
            </a:r>
            <a:r>
              <a:rPr sz="1400" spc="-25" dirty="0">
                <a:latin typeface="Calibri"/>
                <a:cs typeface="Calibri"/>
              </a:rPr>
              <a:t>r</a:t>
            </a:r>
            <a:r>
              <a:rPr sz="1400" dirty="0">
                <a:latin typeface="Calibri"/>
                <a:cs typeface="Calibri"/>
              </a:rPr>
              <a:t>a</a:t>
            </a:r>
            <a:r>
              <a:rPr sz="1400" spc="-10" dirty="0">
                <a:latin typeface="Calibri"/>
                <a:cs typeface="Calibri"/>
              </a:rPr>
              <a:t>p</a:t>
            </a:r>
            <a:r>
              <a:rPr sz="1400" dirty="0">
                <a:latin typeface="Calibri"/>
                <a:cs typeface="Calibri"/>
              </a:rPr>
              <a:t>i</a:t>
            </a:r>
            <a:r>
              <a:rPr sz="1400" spc="-5" dirty="0">
                <a:latin typeface="Calibri"/>
                <a:cs typeface="Calibri"/>
              </a:rPr>
              <a:t>d</a:t>
            </a:r>
            <a:r>
              <a:rPr sz="1400" dirty="0">
                <a:latin typeface="Calibri"/>
                <a:cs typeface="Calibri"/>
              </a:rPr>
              <a:t>ly</a:t>
            </a:r>
            <a:r>
              <a:rPr sz="1400" spc="-3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a:t>
            </a:r>
            <a:r>
              <a:rPr sz="1400" dirty="0">
                <a:latin typeface="Calibri"/>
                <a:cs typeface="Calibri"/>
              </a:rPr>
              <a:t>vi</a:t>
            </a:r>
            <a:r>
              <a:rPr sz="1400" spc="-5" dirty="0">
                <a:latin typeface="Calibri"/>
                <a:cs typeface="Calibri"/>
              </a:rPr>
              <a:t>s</a:t>
            </a:r>
            <a:r>
              <a:rPr sz="1400" spc="5" dirty="0">
                <a:latin typeface="Calibri"/>
                <a:cs typeface="Calibri"/>
              </a:rPr>
              <a:t>i</a:t>
            </a:r>
            <a:r>
              <a:rPr sz="1400" spc="-5" dirty="0">
                <a:latin typeface="Calibri"/>
                <a:cs typeface="Calibri"/>
              </a:rPr>
              <a:t>one</a:t>
            </a:r>
            <a:r>
              <a:rPr sz="1400" dirty="0">
                <a:latin typeface="Calibri"/>
                <a:cs typeface="Calibri"/>
              </a:rPr>
              <a:t>d</a:t>
            </a:r>
            <a:r>
              <a:rPr sz="1400" spc="-45"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30" dirty="0">
                <a:latin typeface="Times New Roman"/>
                <a:cs typeface="Times New Roman"/>
              </a:rPr>
              <a:t> </a:t>
            </a:r>
            <a:r>
              <a:rPr sz="1400" spc="-25" dirty="0">
                <a:latin typeface="Calibri"/>
                <a:cs typeface="Calibri"/>
              </a:rPr>
              <a:t>r</a:t>
            </a:r>
            <a:r>
              <a:rPr sz="1400" dirty="0">
                <a:latin typeface="Calibri"/>
                <a:cs typeface="Calibri"/>
              </a:rPr>
              <a:t>el</a:t>
            </a:r>
            <a:r>
              <a:rPr sz="1400" spc="-5" dirty="0">
                <a:latin typeface="Calibri"/>
                <a:cs typeface="Calibri"/>
              </a:rPr>
              <a:t>e</a:t>
            </a:r>
            <a:r>
              <a:rPr sz="1400" dirty="0">
                <a:latin typeface="Calibri"/>
                <a:cs typeface="Calibri"/>
              </a:rPr>
              <a:t>ased</a:t>
            </a:r>
            <a:r>
              <a:rPr sz="1400" spc="-20" dirty="0">
                <a:latin typeface="Times New Roman"/>
                <a:cs typeface="Times New Roman"/>
              </a:rPr>
              <a:t> </a:t>
            </a:r>
            <a:r>
              <a:rPr sz="1400" dirty="0">
                <a:latin typeface="Calibri"/>
                <a:cs typeface="Calibri"/>
              </a:rPr>
              <a:t>w</a:t>
            </a:r>
            <a:r>
              <a:rPr sz="1400" spc="5" dirty="0">
                <a:latin typeface="Calibri"/>
                <a:cs typeface="Calibri"/>
              </a:rPr>
              <a:t>i</a:t>
            </a:r>
            <a:r>
              <a:rPr sz="1400" dirty="0">
                <a:latin typeface="Calibri"/>
                <a:cs typeface="Calibri"/>
              </a:rPr>
              <a:t>th</a:t>
            </a:r>
            <a:r>
              <a:rPr sz="1400" spc="-45" dirty="0">
                <a:latin typeface="Times New Roman"/>
                <a:cs typeface="Times New Roman"/>
              </a:rPr>
              <a:t> </a:t>
            </a:r>
            <a:r>
              <a:rPr sz="1400" spc="-10" dirty="0">
                <a:latin typeface="Calibri"/>
                <a:cs typeface="Calibri"/>
              </a:rPr>
              <a:t>m</a:t>
            </a:r>
            <a:r>
              <a:rPr sz="1400" dirty="0">
                <a:latin typeface="Calibri"/>
                <a:cs typeface="Calibri"/>
              </a:rPr>
              <a:t>i</a:t>
            </a:r>
            <a:r>
              <a:rPr sz="1400" spc="-5" dirty="0">
                <a:latin typeface="Calibri"/>
                <a:cs typeface="Calibri"/>
              </a:rPr>
              <a:t>n</a:t>
            </a:r>
            <a:r>
              <a:rPr sz="1400" dirty="0">
                <a:latin typeface="Calibri"/>
                <a:cs typeface="Calibri"/>
              </a:rPr>
              <a:t>i</a:t>
            </a:r>
            <a:r>
              <a:rPr sz="1400" spc="-10" dirty="0">
                <a:latin typeface="Calibri"/>
                <a:cs typeface="Calibri"/>
              </a:rPr>
              <a:t>m</a:t>
            </a:r>
            <a:r>
              <a:rPr sz="1400" dirty="0">
                <a:latin typeface="Calibri"/>
                <a:cs typeface="Calibri"/>
              </a:rPr>
              <a:t>al</a:t>
            </a:r>
            <a:r>
              <a:rPr sz="1400" spc="-30" dirty="0">
                <a:latin typeface="Times New Roman"/>
                <a:cs typeface="Times New Roman"/>
              </a:rPr>
              <a:t> </a:t>
            </a:r>
            <a:r>
              <a:rPr sz="1400" spc="-10" dirty="0">
                <a:latin typeface="Calibri"/>
                <a:cs typeface="Calibri"/>
              </a:rPr>
              <a:t>m</a:t>
            </a:r>
            <a:r>
              <a:rPr sz="1400" dirty="0">
                <a:latin typeface="Calibri"/>
                <a:cs typeface="Calibri"/>
              </a:rPr>
              <a:t>a</a:t>
            </a:r>
            <a:r>
              <a:rPr sz="1400" spc="-10" dirty="0">
                <a:latin typeface="Calibri"/>
                <a:cs typeface="Calibri"/>
              </a:rPr>
              <a:t>n</a:t>
            </a:r>
            <a:r>
              <a:rPr sz="1400" dirty="0">
                <a:latin typeface="Calibri"/>
                <a:cs typeface="Calibri"/>
              </a:rPr>
              <a:t>a</a:t>
            </a:r>
            <a:r>
              <a:rPr sz="1400" spc="-15" dirty="0">
                <a:latin typeface="Calibri"/>
                <a:cs typeface="Calibri"/>
              </a:rPr>
              <a:t>g</a:t>
            </a:r>
            <a:r>
              <a:rPr sz="1400" dirty="0">
                <a:latin typeface="Calibri"/>
                <a:cs typeface="Calibri"/>
              </a:rPr>
              <a:t>e</a:t>
            </a:r>
            <a:r>
              <a:rPr sz="1400" spc="-10" dirty="0">
                <a:latin typeface="Calibri"/>
                <a:cs typeface="Calibri"/>
              </a:rPr>
              <a:t>m</a:t>
            </a:r>
            <a:r>
              <a:rPr sz="1400" dirty="0">
                <a:latin typeface="Calibri"/>
                <a:cs typeface="Calibri"/>
              </a:rPr>
              <a:t>e</a:t>
            </a:r>
            <a:r>
              <a:rPr sz="1400" spc="-25" dirty="0">
                <a:latin typeface="Calibri"/>
                <a:cs typeface="Calibri"/>
              </a:rPr>
              <a:t>n</a:t>
            </a:r>
            <a:r>
              <a:rPr sz="1400" dirty="0">
                <a:latin typeface="Calibri"/>
                <a:cs typeface="Calibri"/>
              </a:rPr>
              <a:t>t</a:t>
            </a:r>
            <a:r>
              <a:rPr sz="1400" spc="-15" dirty="0">
                <a:latin typeface="Times New Roman"/>
                <a:cs typeface="Times New Roman"/>
              </a:rPr>
              <a:t> </a:t>
            </a:r>
            <a:r>
              <a:rPr sz="1400" spc="-15" dirty="0">
                <a:latin typeface="Calibri"/>
                <a:cs typeface="Calibri"/>
              </a:rPr>
              <a:t>e</a:t>
            </a:r>
            <a:r>
              <a:rPr sz="1400" spc="-10" dirty="0">
                <a:latin typeface="Calibri"/>
                <a:cs typeface="Calibri"/>
              </a:rPr>
              <a:t>f</a:t>
            </a:r>
            <a:r>
              <a:rPr sz="1400" spc="-20" dirty="0">
                <a:latin typeface="Calibri"/>
                <a:cs typeface="Calibri"/>
              </a:rPr>
              <a:t>f</a:t>
            </a:r>
            <a:r>
              <a:rPr sz="1400" spc="-5" dirty="0">
                <a:latin typeface="Calibri"/>
                <a:cs typeface="Calibri"/>
              </a:rPr>
              <a:t>o</a:t>
            </a:r>
            <a:r>
              <a:rPr sz="1400" dirty="0">
                <a:latin typeface="Calibri"/>
                <a:cs typeface="Calibri"/>
              </a:rPr>
              <a:t>rt</a:t>
            </a:r>
            <a:r>
              <a:rPr sz="1400" spc="-65" dirty="0">
                <a:latin typeface="Times New Roman"/>
                <a:cs typeface="Times New Roman"/>
              </a:rPr>
              <a:t> </a:t>
            </a:r>
            <a:r>
              <a:rPr sz="1400" dirty="0">
                <a:latin typeface="Calibri"/>
                <a:cs typeface="Calibri"/>
              </a:rPr>
              <a:t>or</a:t>
            </a:r>
            <a:r>
              <a:rPr sz="1400" spc="-50"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vice</a:t>
            </a:r>
            <a:r>
              <a:rPr sz="1400" spc="-3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a:t>
            </a:r>
            <a:r>
              <a:rPr sz="1400" dirty="0">
                <a:latin typeface="Calibri"/>
                <a:cs typeface="Calibri"/>
              </a:rPr>
              <a:t>vi</a:t>
            </a:r>
            <a:r>
              <a:rPr sz="1400" spc="-5" dirty="0">
                <a:latin typeface="Calibri"/>
                <a:cs typeface="Calibri"/>
              </a:rPr>
              <a:t>d</a:t>
            </a:r>
            <a:r>
              <a:rPr sz="1400" spc="-10" dirty="0">
                <a:latin typeface="Calibri"/>
                <a:cs typeface="Calibri"/>
              </a:rPr>
              <a:t>e</a:t>
            </a:r>
            <a:r>
              <a:rPr sz="1400" dirty="0">
                <a:latin typeface="Calibri"/>
                <a:cs typeface="Calibri"/>
              </a:rPr>
              <a:t>r</a:t>
            </a:r>
            <a:r>
              <a:rPr sz="1400" spc="-35"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r</a:t>
            </a:r>
            <a:r>
              <a:rPr sz="1400" dirty="0">
                <a:latin typeface="Calibri"/>
                <a:cs typeface="Calibri"/>
              </a:rPr>
              <a:t>a</a:t>
            </a:r>
            <a:r>
              <a:rPr sz="1400" spc="-10" dirty="0">
                <a:latin typeface="Calibri"/>
                <a:cs typeface="Calibri"/>
              </a:rPr>
              <a:t>c</a:t>
            </a:r>
            <a:r>
              <a:rPr sz="1400" dirty="0">
                <a:latin typeface="Calibri"/>
                <a:cs typeface="Calibri"/>
              </a:rPr>
              <a:t>ti</a:t>
            </a:r>
            <a:r>
              <a:rPr sz="1400" spc="-5" dirty="0">
                <a:latin typeface="Calibri"/>
                <a:cs typeface="Calibri"/>
              </a:rPr>
              <a:t>on</a:t>
            </a:r>
            <a:r>
              <a:rPr sz="1400" dirty="0">
                <a:latin typeface="Calibri"/>
                <a:cs typeface="Calibri"/>
              </a:rPr>
              <a:t>.</a:t>
            </a:r>
            <a:r>
              <a:rPr sz="1400" dirty="0">
                <a:latin typeface="Times New Roman"/>
                <a:cs typeface="Times New Roman"/>
              </a:rPr>
              <a:t> </a:t>
            </a:r>
            <a:r>
              <a:rPr sz="1400" spc="-70" dirty="0">
                <a:latin typeface="Times New Roman"/>
                <a:cs typeface="Times New Roman"/>
              </a:rPr>
              <a:t> </a:t>
            </a:r>
            <a:r>
              <a:rPr sz="1400" dirty="0">
                <a:latin typeface="Calibri"/>
                <a:cs typeface="Calibri"/>
              </a:rPr>
              <a:t>”</a:t>
            </a:r>
            <a:endParaRPr sz="1400">
              <a:latin typeface="Calibri"/>
              <a:cs typeface="Calibri"/>
            </a:endParaRPr>
          </a:p>
        </p:txBody>
      </p:sp>
      <p:sp>
        <p:nvSpPr>
          <p:cNvPr id="3" name="object 3"/>
          <p:cNvSpPr/>
          <p:nvPr/>
        </p:nvSpPr>
        <p:spPr>
          <a:xfrm>
            <a:off x="1619630" y="2161284"/>
            <a:ext cx="6048634" cy="216306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15900" y="469794"/>
            <a:ext cx="3599179" cy="508000"/>
          </a:xfrm>
          <a:prstGeom prst="rect">
            <a:avLst/>
          </a:prstGeom>
        </p:spPr>
        <p:txBody>
          <a:bodyPr vert="horz" wrap="square" lIns="0" tIns="0" rIns="0" bIns="0" rtlCol="0">
            <a:spAutoFit/>
          </a:bodyPr>
          <a:lstStyle/>
          <a:p>
            <a:pPr marL="12700">
              <a:lnSpc>
                <a:spcPct val="100000"/>
              </a:lnSpc>
            </a:pPr>
            <a:r>
              <a:rPr sz="4000" spc="-5" dirty="0">
                <a:solidFill>
                  <a:srgbClr val="1F487C"/>
                </a:solidFill>
                <a:latin typeface="Calibri"/>
                <a:cs typeface="Calibri"/>
              </a:rPr>
              <a:t>C</a:t>
            </a:r>
            <a:r>
              <a:rPr sz="4000" dirty="0">
                <a:solidFill>
                  <a:srgbClr val="1F487C"/>
                </a:solidFill>
                <a:latin typeface="Calibri"/>
                <a:cs typeface="Calibri"/>
              </a:rPr>
              <a:t>l</a:t>
            </a:r>
            <a:r>
              <a:rPr sz="4000" spc="-5" dirty="0">
                <a:solidFill>
                  <a:srgbClr val="1F487C"/>
                </a:solidFill>
                <a:latin typeface="Calibri"/>
                <a:cs typeface="Calibri"/>
              </a:rPr>
              <a:t>ou</a:t>
            </a:r>
            <a:r>
              <a:rPr sz="4000" dirty="0">
                <a:solidFill>
                  <a:srgbClr val="1F487C"/>
                </a:solidFill>
                <a:latin typeface="Calibri"/>
                <a:cs typeface="Calibri"/>
              </a:rPr>
              <a:t>d</a:t>
            </a:r>
            <a:r>
              <a:rPr sz="4000" spc="-100" dirty="0">
                <a:solidFill>
                  <a:srgbClr val="1F487C"/>
                </a:solidFill>
                <a:latin typeface="Times New Roman"/>
                <a:cs typeface="Times New Roman"/>
              </a:rPr>
              <a:t> </a:t>
            </a:r>
            <a:r>
              <a:rPr sz="4000" spc="-30" dirty="0">
                <a:solidFill>
                  <a:srgbClr val="1F487C"/>
                </a:solidFill>
                <a:latin typeface="Calibri"/>
                <a:cs typeface="Calibri"/>
              </a:rPr>
              <a:t>Compu</a:t>
            </a:r>
            <a:r>
              <a:rPr sz="4000" spc="-10" dirty="0">
                <a:solidFill>
                  <a:srgbClr val="1F487C"/>
                </a:solidFill>
                <a:latin typeface="Calibri"/>
                <a:cs typeface="Calibri"/>
              </a:rPr>
              <a:t>t</a:t>
            </a:r>
            <a:r>
              <a:rPr sz="4000" dirty="0">
                <a:solidFill>
                  <a:srgbClr val="1F487C"/>
                </a:solidFill>
                <a:latin typeface="Calibri"/>
                <a:cs typeface="Calibri"/>
              </a:rPr>
              <a:t>i</a:t>
            </a:r>
            <a:r>
              <a:rPr sz="4000" spc="-25" dirty="0">
                <a:solidFill>
                  <a:srgbClr val="1F487C"/>
                </a:solidFill>
                <a:latin typeface="Calibri"/>
                <a:cs typeface="Calibri"/>
              </a:rPr>
              <a:t>ng</a:t>
            </a:r>
            <a:endParaRPr sz="4000">
              <a:latin typeface="Calibri"/>
              <a:cs typeface="Calibri"/>
            </a:endParaRPr>
          </a:p>
        </p:txBody>
      </p:sp>
      <p:sp>
        <p:nvSpPr>
          <p:cNvPr id="6" name="object 6"/>
          <p:cNvSpPr txBox="1"/>
          <p:nvPr/>
        </p:nvSpPr>
        <p:spPr>
          <a:xfrm>
            <a:off x="66548" y="4813548"/>
            <a:ext cx="8582025" cy="228600"/>
          </a:xfrm>
          <a:prstGeom prst="rect">
            <a:avLst/>
          </a:prstGeom>
        </p:spPr>
        <p:txBody>
          <a:bodyPr vert="horz" wrap="square" lIns="0" tIns="0" rIns="0" bIns="0" rtlCol="0">
            <a:spAutoFit/>
          </a:bodyPr>
          <a:lstStyle/>
          <a:p>
            <a:pPr marL="12700">
              <a:lnSpc>
                <a:spcPct val="100000"/>
              </a:lnSpc>
            </a:pPr>
            <a:r>
              <a:rPr sz="1600" spc="-10" dirty="0">
                <a:latin typeface="Arial"/>
                <a:cs typeface="Arial"/>
              </a:rPr>
              <a:t>Sour</a:t>
            </a:r>
            <a:r>
              <a:rPr sz="1600" spc="-5" dirty="0">
                <a:latin typeface="Arial"/>
                <a:cs typeface="Arial"/>
              </a:rPr>
              <a:t>c</a:t>
            </a:r>
            <a:r>
              <a:rPr sz="1600" spc="-10" dirty="0">
                <a:latin typeface="Arial"/>
                <a:cs typeface="Arial"/>
              </a:rPr>
              <a:t>e:</a:t>
            </a:r>
            <a:r>
              <a:rPr sz="1600" spc="55" dirty="0">
                <a:latin typeface="Times New Roman"/>
                <a:cs typeface="Times New Roman"/>
              </a:rPr>
              <a:t> </a:t>
            </a:r>
            <a:r>
              <a:rPr sz="1600" spc="-15" dirty="0">
                <a:latin typeface="Arial"/>
                <a:cs typeface="Arial"/>
                <a:hlinkClick r:id="rId4"/>
              </a:rPr>
              <a:t>http://</a:t>
            </a:r>
            <a:r>
              <a:rPr sz="1600" spc="-25" dirty="0">
                <a:latin typeface="Arial"/>
                <a:cs typeface="Arial"/>
                <a:hlinkClick r:id="rId4"/>
              </a:rPr>
              <a:t>w</a:t>
            </a:r>
            <a:r>
              <a:rPr sz="1600" spc="-30" dirty="0">
                <a:latin typeface="Arial"/>
                <a:cs typeface="Arial"/>
                <a:hlinkClick r:id="rId4"/>
              </a:rPr>
              <a:t>w</a:t>
            </a:r>
            <a:r>
              <a:rPr sz="1600" spc="-114" dirty="0">
                <a:latin typeface="Arial"/>
                <a:cs typeface="Arial"/>
                <a:hlinkClick r:id="rId4"/>
              </a:rPr>
              <a:t>w</a:t>
            </a:r>
            <a:r>
              <a:rPr sz="1600" spc="-10" dirty="0">
                <a:latin typeface="Arial"/>
                <a:cs typeface="Arial"/>
                <a:hlinkClick r:id="rId4"/>
              </a:rPr>
              <a:t>.sma</a:t>
            </a:r>
            <a:r>
              <a:rPr sz="1600" dirty="0">
                <a:latin typeface="Arial"/>
                <a:cs typeface="Arial"/>
                <a:hlinkClick r:id="rId4"/>
              </a:rPr>
              <a:t>l</a:t>
            </a:r>
            <a:r>
              <a:rPr sz="1600" spc="-5" dirty="0">
                <a:latin typeface="Arial"/>
                <a:cs typeface="Arial"/>
                <a:hlinkClick r:id="rId4"/>
              </a:rPr>
              <a:t>l</a:t>
            </a:r>
            <a:r>
              <a:rPr sz="1600" spc="-15" dirty="0">
                <a:latin typeface="Arial"/>
                <a:cs typeface="Arial"/>
                <a:hlinkClick r:id="rId4"/>
              </a:rPr>
              <a:t>b</a:t>
            </a:r>
            <a:r>
              <a:rPr sz="1600" spc="-10" dirty="0">
                <a:latin typeface="Arial"/>
                <a:cs typeface="Arial"/>
                <a:hlinkClick r:id="rId4"/>
              </a:rPr>
              <a:t>iztec</a:t>
            </a:r>
            <a:r>
              <a:rPr sz="1600" spc="-15" dirty="0">
                <a:latin typeface="Arial"/>
                <a:cs typeface="Arial"/>
                <a:hlinkClick r:id="rId4"/>
              </a:rPr>
              <a:t>hno</a:t>
            </a:r>
            <a:r>
              <a:rPr sz="1600" dirty="0">
                <a:latin typeface="Arial"/>
                <a:cs typeface="Arial"/>
                <a:hlinkClick r:id="rId4"/>
              </a:rPr>
              <a:t>l</a:t>
            </a:r>
            <a:r>
              <a:rPr sz="1600" spc="-15" dirty="0">
                <a:latin typeface="Arial"/>
                <a:cs typeface="Arial"/>
                <a:hlinkClick r:id="rId4"/>
              </a:rPr>
              <a:t>og</a:t>
            </a:r>
            <a:r>
              <a:rPr sz="1600" spc="-150" dirty="0">
                <a:latin typeface="Arial"/>
                <a:cs typeface="Arial"/>
                <a:hlinkClick r:id="rId4"/>
              </a:rPr>
              <a:t>y</a:t>
            </a:r>
            <a:r>
              <a:rPr sz="1600" spc="-10" dirty="0">
                <a:latin typeface="Arial"/>
                <a:cs typeface="Arial"/>
                <a:hlinkClick r:id="rId4"/>
              </a:rPr>
              <a:t>.c</a:t>
            </a:r>
            <a:r>
              <a:rPr sz="1600" spc="-15" dirty="0">
                <a:latin typeface="Arial"/>
                <a:cs typeface="Arial"/>
                <a:hlinkClick r:id="rId4"/>
              </a:rPr>
              <a:t>om/ar</a:t>
            </a:r>
            <a:r>
              <a:rPr sz="1600" spc="-5" dirty="0">
                <a:latin typeface="Arial"/>
                <a:cs typeface="Arial"/>
                <a:hlinkClick r:id="rId4"/>
              </a:rPr>
              <a:t>c</a:t>
            </a:r>
            <a:r>
              <a:rPr sz="1600" spc="-15" dirty="0">
                <a:latin typeface="Arial"/>
                <a:cs typeface="Arial"/>
                <a:hlinkClick r:id="rId4"/>
              </a:rPr>
              <a:t>h</a:t>
            </a:r>
            <a:r>
              <a:rPr sz="1600" spc="-10" dirty="0">
                <a:latin typeface="Arial"/>
                <a:cs typeface="Arial"/>
                <a:hlinkClick r:id="rId4"/>
              </a:rPr>
              <a:t>iv</a:t>
            </a:r>
            <a:r>
              <a:rPr sz="1600" spc="-15" dirty="0">
                <a:latin typeface="Arial"/>
                <a:cs typeface="Arial"/>
                <a:hlinkClick r:id="rId4"/>
              </a:rPr>
              <a:t>e/20</a:t>
            </a:r>
            <a:r>
              <a:rPr sz="1600" spc="-130" dirty="0">
                <a:latin typeface="Arial"/>
                <a:cs typeface="Arial"/>
                <a:hlinkClick r:id="rId4"/>
              </a:rPr>
              <a:t>1</a:t>
            </a:r>
            <a:r>
              <a:rPr sz="1600" spc="-15" dirty="0">
                <a:latin typeface="Arial"/>
                <a:cs typeface="Arial"/>
                <a:hlinkClick r:id="rId4"/>
              </a:rPr>
              <a:t>1/09/</a:t>
            </a:r>
            <a:r>
              <a:rPr sz="1600" spc="-25" dirty="0">
                <a:latin typeface="Arial"/>
                <a:cs typeface="Arial"/>
                <a:hlinkClick r:id="rId4"/>
              </a:rPr>
              <a:t>w</a:t>
            </a:r>
            <a:r>
              <a:rPr sz="1600" spc="-15" dirty="0">
                <a:latin typeface="Arial"/>
                <a:cs typeface="Arial"/>
                <a:hlinkClick r:id="rId4"/>
              </a:rPr>
              <a:t>a</a:t>
            </a:r>
            <a:r>
              <a:rPr sz="1600" spc="-5" dirty="0">
                <a:latin typeface="Arial"/>
                <a:cs typeface="Arial"/>
                <a:hlinkClick r:id="rId4"/>
              </a:rPr>
              <a:t>i</a:t>
            </a:r>
            <a:r>
              <a:rPr sz="1600" spc="25" dirty="0">
                <a:latin typeface="Arial"/>
                <a:cs typeface="Arial"/>
                <a:hlinkClick r:id="rId4"/>
              </a:rPr>
              <a:t>t</a:t>
            </a:r>
            <a:r>
              <a:rPr sz="1600" dirty="0">
                <a:latin typeface="Arial"/>
                <a:cs typeface="Arial"/>
                <a:hlinkClick r:id="rId4"/>
              </a:rPr>
              <a:t>-</a:t>
            </a:r>
            <a:r>
              <a:rPr sz="1600" spc="-30" dirty="0">
                <a:latin typeface="Arial"/>
                <a:cs typeface="Arial"/>
                <a:hlinkClick r:id="rId4"/>
              </a:rPr>
              <a:t>w</a:t>
            </a:r>
            <a:r>
              <a:rPr sz="1600" spc="-15" dirty="0">
                <a:latin typeface="Arial"/>
                <a:cs typeface="Arial"/>
                <a:hlinkClick r:id="rId4"/>
              </a:rPr>
              <a:t>ha</a:t>
            </a:r>
            <a:r>
              <a:rPr sz="1600" spc="0" dirty="0">
                <a:latin typeface="Arial"/>
                <a:cs typeface="Arial"/>
                <a:hlinkClick r:id="rId4"/>
              </a:rPr>
              <a:t>t</a:t>
            </a:r>
            <a:r>
              <a:rPr sz="1600" spc="-15" dirty="0">
                <a:latin typeface="Arial"/>
                <a:cs typeface="Arial"/>
                <a:hlinkClick r:id="rId4"/>
              </a:rPr>
              <a:t>-</a:t>
            </a:r>
            <a:r>
              <a:rPr sz="1600" spc="-5" dirty="0">
                <a:latin typeface="Arial"/>
                <a:cs typeface="Arial"/>
                <a:hlinkClick r:id="rId4"/>
              </a:rPr>
              <a:t>is</a:t>
            </a:r>
            <a:r>
              <a:rPr sz="1600" spc="-15" dirty="0">
                <a:latin typeface="Arial"/>
                <a:cs typeface="Arial"/>
                <a:hlinkClick r:id="rId4"/>
              </a:rPr>
              <a:t>-</a:t>
            </a:r>
            <a:r>
              <a:rPr sz="1600" spc="-10" dirty="0">
                <a:latin typeface="Arial"/>
                <a:cs typeface="Arial"/>
                <a:hlinkClick r:id="rId4"/>
              </a:rPr>
              <a:t>cl</a:t>
            </a:r>
            <a:r>
              <a:rPr sz="1600" spc="-15" dirty="0">
                <a:latin typeface="Arial"/>
                <a:cs typeface="Arial"/>
                <a:hlinkClick r:id="rId4"/>
              </a:rPr>
              <a:t>ou</a:t>
            </a:r>
            <a:r>
              <a:rPr sz="1600" spc="-10" dirty="0">
                <a:latin typeface="Arial"/>
                <a:cs typeface="Arial"/>
                <a:hlinkClick r:id="rId4"/>
              </a:rPr>
              <a:t>d</a:t>
            </a:r>
            <a:r>
              <a:rPr sz="1600" spc="-15" dirty="0">
                <a:latin typeface="Arial"/>
                <a:cs typeface="Arial"/>
                <a:hlinkClick r:id="rId4"/>
              </a:rPr>
              <a:t>-</a:t>
            </a:r>
            <a:r>
              <a:rPr sz="1600" spc="-10" dirty="0">
                <a:latin typeface="Arial"/>
                <a:cs typeface="Arial"/>
                <a:hlinkClick r:id="rId4"/>
              </a:rPr>
              <a:t>c</a:t>
            </a:r>
            <a:r>
              <a:rPr sz="1600" spc="-15" dirty="0">
                <a:latin typeface="Arial"/>
                <a:cs typeface="Arial"/>
                <a:hlinkClick r:id="rId4"/>
              </a:rPr>
              <a:t>omput</a:t>
            </a:r>
            <a:r>
              <a:rPr sz="1600" spc="0" dirty="0">
                <a:latin typeface="Arial"/>
                <a:cs typeface="Arial"/>
                <a:hlinkClick r:id="rId4"/>
              </a:rPr>
              <a:t>i</a:t>
            </a:r>
            <a:r>
              <a:rPr sz="1600" spc="-15" dirty="0">
                <a:latin typeface="Arial"/>
                <a:cs typeface="Arial"/>
                <a:hlinkClick r:id="rId4"/>
              </a:rPr>
              <a:t>ng.ht</a:t>
            </a:r>
            <a:r>
              <a:rPr sz="1600" spc="-750" dirty="0">
                <a:latin typeface="Arial"/>
                <a:cs typeface="Arial"/>
                <a:hlinkClick r:id="rId4"/>
              </a:rPr>
              <a:t>m</a:t>
            </a:r>
            <a:r>
              <a:rPr sz="1800" spc="-15" baseline="11574" dirty="0">
                <a:solidFill>
                  <a:srgbClr val="888888"/>
                </a:solidFill>
                <a:latin typeface="Calibri"/>
                <a:cs typeface="Calibri"/>
                <a:hlinkClick r:id="rId4"/>
              </a:rPr>
              <a:t>3</a:t>
            </a:r>
            <a:r>
              <a:rPr sz="1800" spc="-742" baseline="11574" dirty="0">
                <a:solidFill>
                  <a:srgbClr val="888888"/>
                </a:solidFill>
                <a:latin typeface="Calibri"/>
                <a:cs typeface="Calibri"/>
                <a:hlinkClick r:id="rId4"/>
              </a:rPr>
              <a:t>0</a:t>
            </a:r>
            <a:r>
              <a:rPr sz="1600" spc="-5" dirty="0">
                <a:latin typeface="Arial"/>
                <a:cs typeface="Arial"/>
                <a:hlinkClick r:id="rId4"/>
              </a:rPr>
              <a:t>l/</a:t>
            </a:r>
            <a:endParaRPr sz="1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856" rIns="0" bIns="0" rtlCol="0">
            <a:spAutoFit/>
          </a:bodyPr>
          <a:lstStyle/>
          <a:p>
            <a:pPr marL="1805305">
              <a:lnSpc>
                <a:spcPct val="100000"/>
              </a:lnSpc>
            </a:pPr>
            <a:r>
              <a:rPr sz="4400" b="0" spc="-275" dirty="0">
                <a:solidFill>
                  <a:srgbClr val="000000"/>
                </a:solidFill>
                <a:latin typeface="Calibri"/>
                <a:cs typeface="Calibri"/>
              </a:rPr>
              <a:t>T</a:t>
            </a:r>
            <a:r>
              <a:rPr sz="4400" b="0" spc="-60" dirty="0">
                <a:solidFill>
                  <a:srgbClr val="000000"/>
                </a:solidFill>
                <a:latin typeface="Calibri"/>
                <a:cs typeface="Calibri"/>
              </a:rPr>
              <a:t>r</a:t>
            </a:r>
            <a:r>
              <a:rPr sz="4400" b="0" dirty="0">
                <a:solidFill>
                  <a:srgbClr val="000000"/>
                </a:solidFill>
                <a:latin typeface="Calibri"/>
                <a:cs typeface="Calibri"/>
              </a:rPr>
              <a:t>ends</a:t>
            </a:r>
            <a:r>
              <a:rPr sz="4400" b="0" spc="-105" dirty="0">
                <a:solidFill>
                  <a:srgbClr val="000000"/>
                </a:solidFill>
                <a:latin typeface="Times New Roman"/>
                <a:cs typeface="Times New Roman"/>
              </a:rPr>
              <a:t> </a:t>
            </a:r>
            <a:r>
              <a:rPr sz="4400" b="0" dirty="0">
                <a:solidFill>
                  <a:srgbClr val="000000"/>
                </a:solidFill>
                <a:latin typeface="Calibri"/>
                <a:cs typeface="Calibri"/>
              </a:rPr>
              <a:t>in</a:t>
            </a:r>
            <a:r>
              <a:rPr sz="4400" b="0" spc="-110" dirty="0">
                <a:solidFill>
                  <a:srgbClr val="000000"/>
                </a:solidFill>
                <a:latin typeface="Times New Roman"/>
                <a:cs typeface="Times New Roman"/>
              </a:rPr>
              <a:t> </a:t>
            </a:r>
            <a:r>
              <a:rPr sz="4400" b="0" spc="-5" dirty="0">
                <a:solidFill>
                  <a:srgbClr val="000000"/>
                </a:solidFill>
                <a:latin typeface="Calibri"/>
                <a:cs typeface="Calibri"/>
              </a:rPr>
              <a:t>Comput</a:t>
            </a:r>
            <a:r>
              <a:rPr sz="4400" b="0" dirty="0">
                <a:solidFill>
                  <a:srgbClr val="000000"/>
                </a:solidFill>
                <a:latin typeface="Calibri"/>
                <a:cs typeface="Calibri"/>
              </a:rPr>
              <a:t>i</a:t>
            </a:r>
            <a:r>
              <a:rPr sz="4400" b="0" spc="-5" dirty="0">
                <a:solidFill>
                  <a:srgbClr val="000000"/>
                </a:solidFill>
                <a:latin typeface="Calibri"/>
                <a:cs typeface="Calibri"/>
              </a:rPr>
              <a:t>ng</a:t>
            </a:r>
            <a:endParaRPr sz="4400">
              <a:latin typeface="Calibri"/>
              <a:cs typeface="Calibri"/>
            </a:endParaRPr>
          </a:p>
        </p:txBody>
      </p:sp>
      <p:sp>
        <p:nvSpPr>
          <p:cNvPr id="3" name="object 3"/>
          <p:cNvSpPr txBox="1"/>
          <p:nvPr/>
        </p:nvSpPr>
        <p:spPr>
          <a:xfrm>
            <a:off x="764540" y="1297651"/>
            <a:ext cx="4126229" cy="2773045"/>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5" dirty="0">
                <a:latin typeface="Calibri"/>
                <a:cs typeface="Calibri"/>
              </a:rPr>
              <a:t>D</a:t>
            </a:r>
            <a:r>
              <a:rPr sz="3200" dirty="0">
                <a:latin typeface="Calibri"/>
                <a:cs typeface="Calibri"/>
              </a:rPr>
              <a:t>i</a:t>
            </a:r>
            <a:r>
              <a:rPr sz="3200" spc="-50" dirty="0">
                <a:latin typeface="Calibri"/>
                <a:cs typeface="Calibri"/>
              </a:rPr>
              <a:t>s</a:t>
            </a:r>
            <a:r>
              <a:rPr sz="3200" dirty="0">
                <a:latin typeface="Calibri"/>
                <a:cs typeface="Calibri"/>
              </a:rPr>
              <a:t>tri</a:t>
            </a:r>
            <a:r>
              <a:rPr sz="3200" spc="-5" dirty="0">
                <a:latin typeface="Calibri"/>
                <a:cs typeface="Calibri"/>
              </a:rPr>
              <a:t>bu</a:t>
            </a:r>
            <a:r>
              <a:rPr sz="3200" spc="-45" dirty="0">
                <a:latin typeface="Calibri"/>
                <a:cs typeface="Calibri"/>
              </a:rPr>
              <a:t>t</a:t>
            </a:r>
            <a:r>
              <a:rPr sz="3200" dirty="0">
                <a:latin typeface="Calibri"/>
                <a:cs typeface="Calibri"/>
              </a:rPr>
              <a:t>ed</a:t>
            </a:r>
            <a:r>
              <a:rPr sz="3200" spc="-55" dirty="0">
                <a:latin typeface="Times New Roman"/>
                <a:cs typeface="Times New Roman"/>
              </a:rPr>
              <a:t> </a:t>
            </a:r>
            <a:r>
              <a:rPr sz="3200" spc="-5" dirty="0">
                <a:latin typeface="Calibri"/>
                <a:cs typeface="Calibri"/>
              </a:rPr>
              <a:t>Comput</a:t>
            </a:r>
            <a:r>
              <a:rPr sz="3200" dirty="0">
                <a:latin typeface="Calibri"/>
                <a:cs typeface="Calibri"/>
              </a:rPr>
              <a:t>i</a:t>
            </a:r>
            <a:r>
              <a:rPr sz="3200" spc="-5" dirty="0">
                <a:latin typeface="Calibri"/>
                <a:cs typeface="Calibri"/>
              </a:rPr>
              <a:t>ng</a:t>
            </a:r>
            <a:endParaRPr sz="3200">
              <a:latin typeface="Calibri"/>
              <a:cs typeface="Calibri"/>
            </a:endParaRPr>
          </a:p>
          <a:p>
            <a:pPr marL="355600" indent="-342900">
              <a:lnSpc>
                <a:spcPct val="100000"/>
              </a:lnSpc>
              <a:spcBef>
                <a:spcPts val="765"/>
              </a:spcBef>
              <a:buFont typeface="Arial"/>
              <a:buChar char="•"/>
              <a:tabLst>
                <a:tab pos="356235" algn="l"/>
              </a:tabLst>
            </a:pPr>
            <a:r>
              <a:rPr sz="3200" dirty="0">
                <a:latin typeface="Calibri"/>
                <a:cs typeface="Calibri"/>
              </a:rPr>
              <a:t>Grid</a:t>
            </a:r>
            <a:r>
              <a:rPr sz="3200" spc="-70" dirty="0">
                <a:latin typeface="Times New Roman"/>
                <a:cs typeface="Times New Roman"/>
              </a:rPr>
              <a:t> </a:t>
            </a:r>
            <a:r>
              <a:rPr sz="3200" spc="-5" dirty="0">
                <a:latin typeface="Calibri"/>
                <a:cs typeface="Calibri"/>
              </a:rPr>
              <a:t>Comput</a:t>
            </a:r>
            <a:r>
              <a:rPr sz="3200" dirty="0">
                <a:latin typeface="Calibri"/>
                <a:cs typeface="Calibri"/>
              </a:rPr>
              <a:t>i</a:t>
            </a:r>
            <a:r>
              <a:rPr sz="3200" spc="-5" dirty="0">
                <a:latin typeface="Calibri"/>
                <a:cs typeface="Calibri"/>
              </a:rPr>
              <a:t>ng</a:t>
            </a:r>
            <a:endParaRPr sz="3200">
              <a:latin typeface="Calibri"/>
              <a:cs typeface="Calibri"/>
            </a:endParaRPr>
          </a:p>
          <a:p>
            <a:pPr marL="355600" indent="-342900">
              <a:lnSpc>
                <a:spcPct val="100000"/>
              </a:lnSpc>
              <a:spcBef>
                <a:spcPts val="770"/>
              </a:spcBef>
              <a:buFont typeface="Arial"/>
              <a:buChar char="•"/>
              <a:tabLst>
                <a:tab pos="356235" algn="l"/>
              </a:tabLst>
            </a:pPr>
            <a:r>
              <a:rPr sz="3200" spc="-5" dirty="0">
                <a:latin typeface="Calibri"/>
                <a:cs typeface="Calibri"/>
              </a:rPr>
              <a:t>C</a:t>
            </a:r>
            <a:r>
              <a:rPr sz="3200" dirty="0">
                <a:latin typeface="Calibri"/>
                <a:cs typeface="Calibri"/>
              </a:rPr>
              <a:t>l</a:t>
            </a:r>
            <a:r>
              <a:rPr sz="3200" spc="-5" dirty="0">
                <a:latin typeface="Calibri"/>
                <a:cs typeface="Calibri"/>
              </a:rPr>
              <a:t>u</a:t>
            </a:r>
            <a:r>
              <a:rPr sz="3200" spc="-50" dirty="0">
                <a:latin typeface="Calibri"/>
                <a:cs typeface="Calibri"/>
              </a:rPr>
              <a:t>s</a:t>
            </a:r>
            <a:r>
              <a:rPr sz="3200" spc="-40" dirty="0">
                <a:latin typeface="Calibri"/>
                <a:cs typeface="Calibri"/>
              </a:rPr>
              <a:t>t</a:t>
            </a:r>
            <a:r>
              <a:rPr sz="3200" dirty="0">
                <a:latin typeface="Calibri"/>
                <a:cs typeface="Calibri"/>
              </a:rPr>
              <a:t>er</a:t>
            </a:r>
            <a:r>
              <a:rPr sz="3200" spc="-60" dirty="0">
                <a:latin typeface="Times New Roman"/>
                <a:cs typeface="Times New Roman"/>
              </a:rPr>
              <a:t> </a:t>
            </a:r>
            <a:r>
              <a:rPr sz="3200" spc="-5" dirty="0">
                <a:latin typeface="Calibri"/>
                <a:cs typeface="Calibri"/>
              </a:rPr>
              <a:t>Comput</a:t>
            </a:r>
            <a:r>
              <a:rPr sz="3200" dirty="0">
                <a:latin typeface="Calibri"/>
                <a:cs typeface="Calibri"/>
              </a:rPr>
              <a:t>i</a:t>
            </a:r>
            <a:r>
              <a:rPr sz="3200" spc="-5" dirty="0">
                <a:latin typeface="Calibri"/>
                <a:cs typeface="Calibri"/>
              </a:rPr>
              <a:t>ng</a:t>
            </a:r>
            <a:endParaRPr sz="3200">
              <a:latin typeface="Calibri"/>
              <a:cs typeface="Calibri"/>
            </a:endParaRPr>
          </a:p>
          <a:p>
            <a:pPr marL="355600" indent="-342900">
              <a:lnSpc>
                <a:spcPct val="100000"/>
              </a:lnSpc>
              <a:spcBef>
                <a:spcPts val="765"/>
              </a:spcBef>
              <a:buFont typeface="Arial"/>
              <a:buChar char="•"/>
              <a:tabLst>
                <a:tab pos="356235" algn="l"/>
              </a:tabLst>
            </a:pPr>
            <a:r>
              <a:rPr sz="3200" dirty="0">
                <a:latin typeface="Calibri"/>
                <a:cs typeface="Calibri"/>
              </a:rPr>
              <a:t>Ut</a:t>
            </a:r>
            <a:r>
              <a:rPr sz="3200" spc="-10" dirty="0">
                <a:latin typeface="Calibri"/>
                <a:cs typeface="Calibri"/>
              </a:rPr>
              <a:t>i</a:t>
            </a:r>
            <a:r>
              <a:rPr sz="3200" dirty="0">
                <a:latin typeface="Calibri"/>
                <a:cs typeface="Calibri"/>
              </a:rPr>
              <a:t>l</a:t>
            </a:r>
            <a:r>
              <a:rPr sz="3200" spc="-10" dirty="0">
                <a:latin typeface="Calibri"/>
                <a:cs typeface="Calibri"/>
              </a:rPr>
              <a:t>i</a:t>
            </a:r>
            <a:r>
              <a:rPr sz="3200" dirty="0">
                <a:latin typeface="Calibri"/>
                <a:cs typeface="Calibri"/>
              </a:rPr>
              <a:t>ty</a:t>
            </a:r>
            <a:r>
              <a:rPr sz="3200" spc="-50" dirty="0">
                <a:latin typeface="Times New Roman"/>
                <a:cs typeface="Times New Roman"/>
              </a:rPr>
              <a:t> </a:t>
            </a:r>
            <a:r>
              <a:rPr sz="3200" spc="-5" dirty="0">
                <a:latin typeface="Calibri"/>
                <a:cs typeface="Calibri"/>
              </a:rPr>
              <a:t>Comput</a:t>
            </a:r>
            <a:r>
              <a:rPr sz="3200" dirty="0">
                <a:latin typeface="Calibri"/>
                <a:cs typeface="Calibri"/>
              </a:rPr>
              <a:t>i</a:t>
            </a:r>
            <a:r>
              <a:rPr sz="3200" spc="-5" dirty="0">
                <a:latin typeface="Calibri"/>
                <a:cs typeface="Calibri"/>
              </a:rPr>
              <a:t>ng</a:t>
            </a:r>
            <a:endParaRPr sz="3200">
              <a:latin typeface="Calibri"/>
              <a:cs typeface="Calibri"/>
            </a:endParaRPr>
          </a:p>
          <a:p>
            <a:pPr marL="355600" indent="-342900">
              <a:lnSpc>
                <a:spcPct val="100000"/>
              </a:lnSpc>
              <a:spcBef>
                <a:spcPts val="770"/>
              </a:spcBef>
              <a:buFont typeface="Arial"/>
              <a:buChar char="•"/>
              <a:tabLst>
                <a:tab pos="356235" algn="l"/>
              </a:tabLst>
            </a:pPr>
            <a:r>
              <a:rPr sz="3200" spc="-5" dirty="0">
                <a:solidFill>
                  <a:srgbClr val="FF0000"/>
                </a:solidFill>
                <a:latin typeface="Calibri"/>
                <a:cs typeface="Calibri"/>
              </a:rPr>
              <a:t>C</a:t>
            </a:r>
            <a:r>
              <a:rPr sz="3200" dirty="0">
                <a:solidFill>
                  <a:srgbClr val="FF0000"/>
                </a:solidFill>
                <a:latin typeface="Calibri"/>
                <a:cs typeface="Calibri"/>
              </a:rPr>
              <a:t>l</a:t>
            </a:r>
            <a:r>
              <a:rPr sz="3200" spc="-5" dirty="0">
                <a:solidFill>
                  <a:srgbClr val="FF0000"/>
                </a:solidFill>
                <a:latin typeface="Calibri"/>
                <a:cs typeface="Calibri"/>
              </a:rPr>
              <a:t>ou</a:t>
            </a:r>
            <a:r>
              <a:rPr sz="3200" dirty="0">
                <a:solidFill>
                  <a:srgbClr val="FF0000"/>
                </a:solidFill>
                <a:latin typeface="Calibri"/>
                <a:cs typeface="Calibri"/>
              </a:rPr>
              <a:t>d</a:t>
            </a:r>
            <a:r>
              <a:rPr sz="3200" spc="-60" dirty="0">
                <a:solidFill>
                  <a:srgbClr val="FF0000"/>
                </a:solidFill>
                <a:latin typeface="Times New Roman"/>
                <a:cs typeface="Times New Roman"/>
              </a:rPr>
              <a:t> </a:t>
            </a:r>
            <a:r>
              <a:rPr sz="3200" spc="-5" dirty="0">
                <a:solidFill>
                  <a:srgbClr val="FF0000"/>
                </a:solidFill>
                <a:latin typeface="Calibri"/>
                <a:cs typeface="Calibri"/>
              </a:rPr>
              <a:t>Comput</a:t>
            </a:r>
            <a:r>
              <a:rPr sz="3200" dirty="0">
                <a:solidFill>
                  <a:srgbClr val="FF0000"/>
                </a:solidFill>
                <a:latin typeface="Calibri"/>
                <a:cs typeface="Calibri"/>
              </a:rPr>
              <a:t>i</a:t>
            </a:r>
            <a:r>
              <a:rPr sz="3200" spc="-5" dirty="0">
                <a:solidFill>
                  <a:srgbClr val="FF0000"/>
                </a:solidFill>
                <a:latin typeface="Calibri"/>
                <a:cs typeface="Calibri"/>
              </a:rPr>
              <a:t>ng</a:t>
            </a:r>
            <a:endParaRPr sz="32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fld id="{81D60167-4931-47E6-BA6A-407CBD079E47}" type="slidenum">
              <a:rPr spc="-10" dirty="0">
                <a:latin typeface="Calibri"/>
                <a:cs typeface="Calibri"/>
              </a:rPr>
              <a:pPr marL="102870">
                <a:lnSpc>
                  <a:spcPct val="100000"/>
                </a:lnSpc>
              </a:pPr>
              <a:t>4</a:t>
            </a:fld>
            <a:endParaRPr spc="-1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0578" y="1808604"/>
            <a:ext cx="4941570" cy="711200"/>
          </a:xfrm>
          <a:prstGeom prst="rect">
            <a:avLst/>
          </a:prstGeom>
        </p:spPr>
        <p:txBody>
          <a:bodyPr vert="horz" wrap="square" lIns="0" tIns="0" rIns="0" bIns="0" rtlCol="0">
            <a:spAutoFit/>
          </a:bodyPr>
          <a:lstStyle/>
          <a:p>
            <a:pPr marL="12700">
              <a:lnSpc>
                <a:spcPct val="100000"/>
              </a:lnSpc>
            </a:pPr>
            <a:r>
              <a:rPr sz="5400" b="1" spc="-30" dirty="0">
                <a:solidFill>
                  <a:srgbClr val="C00000"/>
                </a:solidFill>
                <a:latin typeface="Calibri"/>
                <a:cs typeface="Calibri"/>
              </a:rPr>
              <a:t>Cloud</a:t>
            </a:r>
            <a:r>
              <a:rPr sz="5400" b="1" spc="-110" dirty="0">
                <a:solidFill>
                  <a:srgbClr val="C00000"/>
                </a:solidFill>
                <a:latin typeface="Times New Roman"/>
                <a:cs typeface="Times New Roman"/>
              </a:rPr>
              <a:t> </a:t>
            </a:r>
            <a:r>
              <a:rPr sz="5400" b="1" spc="-35" dirty="0">
                <a:solidFill>
                  <a:srgbClr val="C00000"/>
                </a:solidFill>
                <a:latin typeface="Calibri"/>
                <a:cs typeface="Calibri"/>
              </a:rPr>
              <a:t>Computi</a:t>
            </a:r>
            <a:r>
              <a:rPr sz="5400" b="1" spc="-30" dirty="0">
                <a:solidFill>
                  <a:srgbClr val="C00000"/>
                </a:solidFill>
                <a:latin typeface="Calibri"/>
                <a:cs typeface="Calibri"/>
              </a:rPr>
              <a:t>n</a:t>
            </a:r>
            <a:r>
              <a:rPr sz="5400" b="1" dirty="0">
                <a:solidFill>
                  <a:srgbClr val="C00000"/>
                </a:solidFill>
                <a:latin typeface="Calibri"/>
                <a:cs typeface="Calibri"/>
              </a:rPr>
              <a:t>g</a:t>
            </a:r>
            <a:endParaRPr sz="5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r>
              <a:rPr spc="-10" dirty="0">
                <a:latin typeface="Calibri"/>
                <a:cs typeface="Calibri"/>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6672" y="782443"/>
            <a:ext cx="8586470" cy="1341649"/>
          </a:xfrm>
          <a:prstGeom prst="rect">
            <a:avLst/>
          </a:prstGeom>
        </p:spPr>
        <p:txBody>
          <a:bodyPr vert="horz" wrap="square" lIns="0" tIns="0" rIns="0" bIns="0" rtlCol="0">
            <a:spAutoFit/>
          </a:bodyPr>
          <a:lstStyle/>
          <a:p>
            <a:pPr marL="12700">
              <a:lnSpc>
                <a:spcPct val="100000"/>
              </a:lnSpc>
            </a:pPr>
            <a:r>
              <a:rPr sz="1600" spc="-10" dirty="0">
                <a:latin typeface="Calibri"/>
                <a:cs typeface="Calibri"/>
              </a:rPr>
              <a:t>US</a:t>
            </a:r>
            <a:r>
              <a:rPr sz="1600" spc="-35" dirty="0">
                <a:latin typeface="Times New Roman"/>
                <a:cs typeface="Times New Roman"/>
              </a:rPr>
              <a:t> </a:t>
            </a:r>
            <a:r>
              <a:rPr sz="1600" b="1" spc="-10" dirty="0">
                <a:latin typeface="Calibri"/>
                <a:cs typeface="Calibri"/>
              </a:rPr>
              <a:t>Na</a:t>
            </a:r>
            <a:r>
              <a:rPr sz="1600" b="1" spc="-20" dirty="0">
                <a:latin typeface="Calibri"/>
                <a:cs typeface="Calibri"/>
              </a:rPr>
              <a:t>t</a:t>
            </a:r>
            <a:r>
              <a:rPr sz="1600" b="1" spc="-5" dirty="0">
                <a:latin typeface="Calibri"/>
                <a:cs typeface="Calibri"/>
              </a:rPr>
              <a:t>io</a:t>
            </a:r>
            <a:r>
              <a:rPr sz="1600" b="1" spc="-15" dirty="0">
                <a:latin typeface="Calibri"/>
                <a:cs typeface="Calibri"/>
              </a:rPr>
              <a:t>n</a:t>
            </a:r>
            <a:r>
              <a:rPr sz="1600" b="1" spc="-10" dirty="0">
                <a:latin typeface="Calibri"/>
                <a:cs typeface="Calibri"/>
              </a:rPr>
              <a:t>al</a:t>
            </a:r>
            <a:r>
              <a:rPr sz="1600" b="1" spc="-60" dirty="0">
                <a:latin typeface="Times New Roman"/>
                <a:cs typeface="Times New Roman"/>
              </a:rPr>
              <a:t> </a:t>
            </a:r>
            <a:r>
              <a:rPr sz="1600" b="1" spc="-15" dirty="0">
                <a:latin typeface="Calibri"/>
                <a:cs typeface="Calibri"/>
              </a:rPr>
              <a:t>In</a:t>
            </a:r>
            <a:r>
              <a:rPr sz="1600" b="1" spc="-25" dirty="0">
                <a:latin typeface="Calibri"/>
                <a:cs typeface="Calibri"/>
              </a:rPr>
              <a:t>s</a:t>
            </a:r>
            <a:r>
              <a:rPr sz="1600" b="1" spc="-5" dirty="0">
                <a:latin typeface="Calibri"/>
                <a:cs typeface="Calibri"/>
              </a:rPr>
              <a:t>tit</a:t>
            </a:r>
            <a:r>
              <a:rPr sz="1600" b="1" spc="-15" dirty="0">
                <a:latin typeface="Calibri"/>
                <a:cs typeface="Calibri"/>
              </a:rPr>
              <a:t>u</a:t>
            </a:r>
            <a:r>
              <a:rPr sz="1600" b="1" spc="-35" dirty="0">
                <a:latin typeface="Calibri"/>
                <a:cs typeface="Calibri"/>
              </a:rPr>
              <a:t>t</a:t>
            </a:r>
            <a:r>
              <a:rPr sz="1600" b="1" spc="-10" dirty="0">
                <a:latin typeface="Calibri"/>
                <a:cs typeface="Calibri"/>
              </a:rPr>
              <a:t>e</a:t>
            </a:r>
            <a:r>
              <a:rPr sz="1600" b="1" spc="-30" dirty="0">
                <a:latin typeface="Times New Roman"/>
                <a:cs typeface="Times New Roman"/>
              </a:rPr>
              <a:t> </a:t>
            </a:r>
            <a:r>
              <a:rPr sz="1600" b="1" spc="-10" dirty="0">
                <a:latin typeface="Calibri"/>
                <a:cs typeface="Calibri"/>
              </a:rPr>
              <a:t>of</a:t>
            </a:r>
            <a:r>
              <a:rPr sz="1600" b="1" spc="-35" dirty="0">
                <a:latin typeface="Times New Roman"/>
                <a:cs typeface="Times New Roman"/>
              </a:rPr>
              <a:t> </a:t>
            </a:r>
            <a:r>
              <a:rPr sz="1600" b="1" spc="-10" dirty="0">
                <a:latin typeface="Calibri"/>
                <a:cs typeface="Calibri"/>
              </a:rPr>
              <a:t>S</a:t>
            </a:r>
            <a:r>
              <a:rPr sz="1600" b="1" spc="-25" dirty="0">
                <a:latin typeface="Calibri"/>
                <a:cs typeface="Calibri"/>
              </a:rPr>
              <a:t>t</a:t>
            </a:r>
            <a:r>
              <a:rPr sz="1600" b="1" spc="-10" dirty="0">
                <a:latin typeface="Calibri"/>
                <a:cs typeface="Calibri"/>
              </a:rPr>
              <a:t>an</a:t>
            </a:r>
            <a:r>
              <a:rPr sz="1600" b="1" spc="-20" dirty="0">
                <a:latin typeface="Calibri"/>
                <a:cs typeface="Calibri"/>
              </a:rPr>
              <a:t>d</a:t>
            </a:r>
            <a:r>
              <a:rPr sz="1600" b="1" spc="-10" dirty="0">
                <a:latin typeface="Calibri"/>
                <a:cs typeface="Calibri"/>
              </a:rPr>
              <a:t>a</a:t>
            </a:r>
            <a:r>
              <a:rPr sz="1600" b="1" spc="-35" dirty="0">
                <a:latin typeface="Calibri"/>
                <a:cs typeface="Calibri"/>
              </a:rPr>
              <a:t>r</a:t>
            </a:r>
            <a:r>
              <a:rPr sz="1600" b="1" spc="-15" dirty="0">
                <a:latin typeface="Calibri"/>
                <a:cs typeface="Calibri"/>
              </a:rPr>
              <a:t>d</a:t>
            </a:r>
            <a:r>
              <a:rPr sz="1600" b="1" spc="-10" dirty="0">
                <a:latin typeface="Calibri"/>
                <a:cs typeface="Calibri"/>
              </a:rPr>
              <a:t>s</a:t>
            </a:r>
            <a:r>
              <a:rPr sz="1600" b="1" spc="-10" dirty="0">
                <a:latin typeface="Times New Roman"/>
                <a:cs typeface="Times New Roman"/>
              </a:rPr>
              <a:t> </a:t>
            </a:r>
            <a:r>
              <a:rPr sz="1600" b="1" spc="-10" dirty="0">
                <a:latin typeface="Calibri"/>
                <a:cs typeface="Calibri"/>
              </a:rPr>
              <a:t>and</a:t>
            </a:r>
            <a:r>
              <a:rPr sz="1600" b="1" spc="-25" dirty="0">
                <a:latin typeface="Times New Roman"/>
                <a:cs typeface="Times New Roman"/>
              </a:rPr>
              <a:t> </a:t>
            </a:r>
            <a:r>
              <a:rPr sz="1600" b="1" spc="-155" dirty="0">
                <a:latin typeface="Calibri"/>
                <a:cs typeface="Calibri"/>
              </a:rPr>
              <a:t>T</a:t>
            </a:r>
            <a:r>
              <a:rPr sz="1600" b="1" spc="-15" dirty="0">
                <a:latin typeface="Calibri"/>
                <a:cs typeface="Calibri"/>
              </a:rPr>
              <a:t>e</a:t>
            </a:r>
            <a:r>
              <a:rPr sz="1600" b="1" spc="-10" dirty="0">
                <a:latin typeface="Calibri"/>
                <a:cs typeface="Calibri"/>
              </a:rPr>
              <a:t>c</a:t>
            </a:r>
            <a:r>
              <a:rPr sz="1600" b="1" spc="-15" dirty="0">
                <a:latin typeface="Calibri"/>
                <a:cs typeface="Calibri"/>
              </a:rPr>
              <a:t>hn</a:t>
            </a:r>
            <a:r>
              <a:rPr sz="1600" b="1" spc="-10" dirty="0">
                <a:latin typeface="Calibri"/>
                <a:cs typeface="Calibri"/>
              </a:rPr>
              <a:t>ol</a:t>
            </a:r>
            <a:r>
              <a:rPr sz="1600" b="1" spc="-5" dirty="0">
                <a:latin typeface="Calibri"/>
                <a:cs typeface="Calibri"/>
              </a:rPr>
              <a:t>o</a:t>
            </a:r>
            <a:r>
              <a:rPr sz="1600" b="1" spc="-15" dirty="0">
                <a:latin typeface="Calibri"/>
                <a:cs typeface="Calibri"/>
              </a:rPr>
              <a:t>g</a:t>
            </a:r>
            <a:r>
              <a:rPr sz="1600" b="1" spc="-10" dirty="0">
                <a:latin typeface="Calibri"/>
                <a:cs typeface="Calibri"/>
              </a:rPr>
              <a:t>y</a:t>
            </a:r>
            <a:r>
              <a:rPr sz="1600" b="1" dirty="0">
                <a:latin typeface="Times New Roman"/>
                <a:cs typeface="Times New Roman"/>
              </a:rPr>
              <a:t> </a:t>
            </a:r>
            <a:r>
              <a:rPr sz="1600" b="1" spc="-15" dirty="0">
                <a:latin typeface="Calibri"/>
                <a:cs typeface="Calibri"/>
              </a:rPr>
              <a:t>(</a:t>
            </a:r>
            <a:r>
              <a:rPr sz="1600" b="1" spc="-10" dirty="0">
                <a:latin typeface="Calibri"/>
                <a:cs typeface="Calibri"/>
              </a:rPr>
              <a:t>NI</a:t>
            </a:r>
            <a:r>
              <a:rPr sz="1600" b="1" spc="-25" dirty="0">
                <a:latin typeface="Calibri"/>
                <a:cs typeface="Calibri"/>
              </a:rPr>
              <a:t>S</a:t>
            </a:r>
            <a:r>
              <a:rPr sz="1600" b="1" spc="-15" dirty="0">
                <a:latin typeface="Calibri"/>
                <a:cs typeface="Calibri"/>
              </a:rPr>
              <a:t>T</a:t>
            </a:r>
            <a:r>
              <a:rPr sz="1600" b="1" spc="-5" dirty="0">
                <a:latin typeface="Calibri"/>
                <a:cs typeface="Calibri"/>
              </a:rPr>
              <a:t>)</a:t>
            </a:r>
            <a:r>
              <a:rPr sz="1600" b="1" spc="-35" dirty="0">
                <a:latin typeface="Times New Roman"/>
                <a:cs typeface="Times New Roman"/>
              </a:rPr>
              <a:t> </a:t>
            </a:r>
            <a:r>
              <a:rPr sz="1600" spc="-15" dirty="0">
                <a:latin typeface="Calibri"/>
                <a:cs typeface="Calibri"/>
              </a:rPr>
              <a:t>d</a:t>
            </a:r>
            <a:r>
              <a:rPr sz="1600" spc="-25" dirty="0">
                <a:latin typeface="Calibri"/>
                <a:cs typeface="Calibri"/>
              </a:rPr>
              <a:t>e</a:t>
            </a:r>
            <a:r>
              <a:rPr sz="1600" spc="-5" dirty="0">
                <a:latin typeface="Calibri"/>
                <a:cs typeface="Calibri"/>
              </a:rPr>
              <a:t>fi</a:t>
            </a:r>
            <a:r>
              <a:rPr sz="1600" spc="-15" dirty="0">
                <a:latin typeface="Calibri"/>
                <a:cs typeface="Calibri"/>
              </a:rPr>
              <a:t>ne</a:t>
            </a:r>
            <a:r>
              <a:rPr sz="1600" spc="-10" dirty="0">
                <a:latin typeface="Calibri"/>
                <a:cs typeface="Calibri"/>
              </a:rPr>
              <a:t>s</a:t>
            </a:r>
            <a:r>
              <a:rPr sz="1600" spc="-35" dirty="0">
                <a:latin typeface="Times New Roman"/>
                <a:cs typeface="Times New Roman"/>
              </a:rPr>
              <a:t> </a:t>
            </a:r>
            <a:r>
              <a:rPr sz="1600" spc="-15" dirty="0">
                <a:latin typeface="Calibri"/>
                <a:cs typeface="Calibri"/>
              </a:rPr>
              <a:t>Compu</a:t>
            </a:r>
            <a:r>
              <a:rPr sz="1600" spc="-5" dirty="0">
                <a:latin typeface="Calibri"/>
                <a:cs typeface="Calibri"/>
              </a:rPr>
              <a:t>ti</a:t>
            </a:r>
            <a:r>
              <a:rPr sz="1600" spc="-15" dirty="0">
                <a:latin typeface="Calibri"/>
                <a:cs typeface="Calibri"/>
              </a:rPr>
              <a:t>n</a:t>
            </a:r>
            <a:r>
              <a:rPr sz="1600" spc="-10" dirty="0">
                <a:latin typeface="Calibri"/>
                <a:cs typeface="Calibri"/>
              </a:rPr>
              <a:t>g</a:t>
            </a:r>
            <a:r>
              <a:rPr sz="1600" spc="-40" dirty="0">
                <a:latin typeface="Times New Roman"/>
                <a:cs typeface="Times New Roman"/>
              </a:rPr>
              <a:t> </a:t>
            </a:r>
            <a:r>
              <a:rPr sz="1600" spc="-10" dirty="0">
                <a:latin typeface="Calibri"/>
                <a:cs typeface="Calibri"/>
              </a:rPr>
              <a:t>as:</a:t>
            </a:r>
            <a:endParaRPr sz="1600" dirty="0">
              <a:latin typeface="Calibri"/>
              <a:cs typeface="Calibri"/>
            </a:endParaRPr>
          </a:p>
          <a:p>
            <a:pPr marL="643890" marR="5080" indent="-631825" algn="just">
              <a:lnSpc>
                <a:spcPct val="92900"/>
              </a:lnSpc>
              <a:spcBef>
                <a:spcPts val="1400"/>
              </a:spcBef>
            </a:pPr>
            <a:r>
              <a:rPr sz="1600" spc="-10" dirty="0">
                <a:latin typeface="Calibri"/>
                <a:cs typeface="Calibri"/>
              </a:rPr>
              <a:t>“ </a:t>
            </a:r>
            <a:r>
              <a:rPr sz="1600" spc="-110" dirty="0">
                <a:latin typeface="Calibri"/>
                <a:cs typeface="Calibri"/>
              </a:rPr>
              <a:t> </a:t>
            </a:r>
            <a:r>
              <a:rPr sz="1600" spc="-15" dirty="0">
                <a:latin typeface="Calibri"/>
                <a:cs typeface="Calibri"/>
              </a:rPr>
              <a:t>C</a:t>
            </a:r>
            <a:r>
              <a:rPr sz="1600" spc="-5" dirty="0">
                <a:latin typeface="Calibri"/>
                <a:cs typeface="Calibri"/>
              </a:rPr>
              <a:t>l</a:t>
            </a:r>
            <a:r>
              <a:rPr sz="1600" spc="-15" dirty="0">
                <a:latin typeface="Calibri"/>
                <a:cs typeface="Calibri"/>
              </a:rPr>
              <a:t>ou</a:t>
            </a:r>
            <a:r>
              <a:rPr sz="1600" spc="-10" dirty="0">
                <a:latin typeface="Calibri"/>
                <a:cs typeface="Calibri"/>
              </a:rPr>
              <a:t>d</a:t>
            </a:r>
            <a:r>
              <a:rPr sz="1600" dirty="0">
                <a:latin typeface="Times New Roman"/>
                <a:cs typeface="Times New Roman"/>
              </a:rPr>
              <a:t> </a:t>
            </a:r>
            <a:r>
              <a:rPr sz="1600" spc="-185" dirty="0">
                <a:latin typeface="Times New Roman"/>
                <a:cs typeface="Times New Roman"/>
              </a:rPr>
              <a:t> </a:t>
            </a:r>
            <a:r>
              <a:rPr sz="1600" spc="-30" dirty="0">
                <a:latin typeface="Calibri"/>
                <a:cs typeface="Calibri"/>
              </a:rPr>
              <a:t>c</a:t>
            </a:r>
            <a:r>
              <a:rPr sz="1600" spc="-15" dirty="0">
                <a:latin typeface="Calibri"/>
                <a:cs typeface="Calibri"/>
              </a:rPr>
              <a:t>o</a:t>
            </a:r>
            <a:r>
              <a:rPr sz="1600" spc="-25" dirty="0">
                <a:latin typeface="Calibri"/>
                <a:cs typeface="Calibri"/>
              </a:rPr>
              <a:t>m</a:t>
            </a:r>
            <a:r>
              <a:rPr sz="1600" spc="-15" dirty="0">
                <a:latin typeface="Calibri"/>
                <a:cs typeface="Calibri"/>
              </a:rPr>
              <a:t>pu</a:t>
            </a:r>
            <a:r>
              <a:rPr sz="1600" spc="-10" dirty="0">
                <a:latin typeface="Calibri"/>
                <a:cs typeface="Calibri"/>
              </a:rPr>
              <a:t>t</a:t>
            </a:r>
            <a:r>
              <a:rPr sz="1600" dirty="0">
                <a:latin typeface="Calibri"/>
                <a:cs typeface="Calibri"/>
              </a:rPr>
              <a:t>i</a:t>
            </a:r>
            <a:r>
              <a:rPr sz="1600" spc="-20" dirty="0">
                <a:latin typeface="Calibri"/>
                <a:cs typeface="Calibri"/>
              </a:rPr>
              <a:t>n</a:t>
            </a:r>
            <a:r>
              <a:rPr sz="1600" spc="-10" dirty="0">
                <a:latin typeface="Calibri"/>
                <a:cs typeface="Calibri"/>
              </a:rPr>
              <a:t>g</a:t>
            </a:r>
            <a:r>
              <a:rPr sz="1600" dirty="0">
                <a:latin typeface="Times New Roman"/>
                <a:cs typeface="Times New Roman"/>
              </a:rPr>
              <a:t> </a:t>
            </a:r>
            <a:r>
              <a:rPr sz="1600" spc="-185" dirty="0">
                <a:latin typeface="Times New Roman"/>
                <a:cs typeface="Times New Roman"/>
              </a:rPr>
              <a:t> </a:t>
            </a:r>
            <a:r>
              <a:rPr sz="1600" spc="5" dirty="0">
                <a:latin typeface="Calibri"/>
                <a:cs typeface="Calibri"/>
              </a:rPr>
              <a:t>i</a:t>
            </a:r>
            <a:r>
              <a:rPr sz="1600" spc="-10" dirty="0">
                <a:latin typeface="Calibri"/>
                <a:cs typeface="Calibri"/>
              </a:rPr>
              <a:t>s</a:t>
            </a:r>
            <a:r>
              <a:rPr sz="1600" spc="195" dirty="0">
                <a:latin typeface="Times New Roman"/>
                <a:cs typeface="Times New Roman"/>
              </a:rPr>
              <a:t> </a:t>
            </a:r>
            <a:r>
              <a:rPr sz="1600" spc="-10" dirty="0">
                <a:latin typeface="Calibri"/>
                <a:cs typeface="Calibri"/>
              </a:rPr>
              <a:t>a</a:t>
            </a:r>
            <a:r>
              <a:rPr sz="1600" dirty="0">
                <a:latin typeface="Times New Roman"/>
                <a:cs typeface="Times New Roman"/>
              </a:rPr>
              <a:t> </a:t>
            </a:r>
            <a:r>
              <a:rPr sz="1600" spc="-185" dirty="0">
                <a:latin typeface="Times New Roman"/>
                <a:cs typeface="Times New Roman"/>
              </a:rPr>
              <a:t> </a:t>
            </a:r>
            <a:r>
              <a:rPr sz="1600" spc="-15" dirty="0">
                <a:latin typeface="Calibri"/>
                <a:cs typeface="Calibri"/>
              </a:rPr>
              <a:t>mode</a:t>
            </a:r>
            <a:r>
              <a:rPr sz="1600" dirty="0">
                <a:latin typeface="Calibri"/>
                <a:cs typeface="Calibri"/>
              </a:rPr>
              <a:t>l</a:t>
            </a:r>
            <a:r>
              <a:rPr sz="1600" dirty="0">
                <a:latin typeface="Times New Roman"/>
                <a:cs typeface="Times New Roman"/>
              </a:rPr>
              <a:t> </a:t>
            </a:r>
            <a:r>
              <a:rPr sz="1600" spc="-185" dirty="0">
                <a:latin typeface="Times New Roman"/>
                <a:cs typeface="Times New Roman"/>
              </a:rPr>
              <a:t> </a:t>
            </a:r>
            <a:r>
              <a:rPr sz="1600" spc="-40" dirty="0">
                <a:latin typeface="Calibri"/>
                <a:cs typeface="Calibri"/>
              </a:rPr>
              <a:t>f</a:t>
            </a:r>
            <a:r>
              <a:rPr sz="1600" spc="-5" dirty="0">
                <a:latin typeface="Calibri"/>
                <a:cs typeface="Calibri"/>
              </a:rPr>
              <a:t>o</a:t>
            </a:r>
            <a:r>
              <a:rPr sz="1600" spc="-10" dirty="0">
                <a:latin typeface="Calibri"/>
                <a:cs typeface="Calibri"/>
              </a:rPr>
              <a:t>r</a:t>
            </a:r>
            <a:r>
              <a:rPr sz="1600" dirty="0">
                <a:latin typeface="Times New Roman"/>
                <a:cs typeface="Times New Roman"/>
              </a:rPr>
              <a:t> </a:t>
            </a:r>
            <a:r>
              <a:rPr sz="1600" spc="-180" dirty="0">
                <a:latin typeface="Times New Roman"/>
                <a:cs typeface="Times New Roman"/>
              </a:rPr>
              <a:t> </a:t>
            </a:r>
            <a:r>
              <a:rPr sz="1600" spc="-10" dirty="0">
                <a:latin typeface="Calibri"/>
                <a:cs typeface="Calibri"/>
              </a:rPr>
              <a:t>enab</a:t>
            </a:r>
            <a:r>
              <a:rPr sz="1600" spc="-20" dirty="0">
                <a:latin typeface="Calibri"/>
                <a:cs typeface="Calibri"/>
              </a:rPr>
              <a:t>l</a:t>
            </a:r>
            <a:r>
              <a:rPr sz="1600" dirty="0">
                <a:latin typeface="Calibri"/>
                <a:cs typeface="Calibri"/>
              </a:rPr>
              <a:t>i</a:t>
            </a:r>
            <a:r>
              <a:rPr sz="1600" spc="-20" dirty="0">
                <a:latin typeface="Calibri"/>
                <a:cs typeface="Calibri"/>
              </a:rPr>
              <a:t>n</a:t>
            </a:r>
            <a:r>
              <a:rPr sz="1600" spc="-10" dirty="0">
                <a:latin typeface="Calibri"/>
                <a:cs typeface="Calibri"/>
              </a:rPr>
              <a:t>g</a:t>
            </a:r>
            <a:r>
              <a:rPr sz="1600" dirty="0">
                <a:latin typeface="Times New Roman"/>
                <a:cs typeface="Times New Roman"/>
              </a:rPr>
              <a:t> </a:t>
            </a:r>
            <a:r>
              <a:rPr sz="1600" spc="-185" dirty="0">
                <a:latin typeface="Times New Roman"/>
                <a:cs typeface="Times New Roman"/>
              </a:rPr>
              <a:t> </a:t>
            </a:r>
            <a:r>
              <a:rPr sz="1600" spc="-15" dirty="0">
                <a:latin typeface="Calibri"/>
                <a:cs typeface="Calibri"/>
              </a:rPr>
              <a:t>u</a:t>
            </a:r>
            <a:r>
              <a:rPr sz="1600" spc="-25" dirty="0">
                <a:latin typeface="Calibri"/>
                <a:cs typeface="Calibri"/>
              </a:rPr>
              <a:t>b</a:t>
            </a:r>
            <a:r>
              <a:rPr sz="1600" dirty="0">
                <a:latin typeface="Calibri"/>
                <a:cs typeface="Calibri"/>
              </a:rPr>
              <a:t>i</a:t>
            </a:r>
            <a:r>
              <a:rPr sz="1600" spc="-10" dirty="0">
                <a:latin typeface="Calibri"/>
                <a:cs typeface="Calibri"/>
              </a:rPr>
              <a:t>q</a:t>
            </a:r>
            <a:r>
              <a:rPr sz="1600" spc="-25" dirty="0">
                <a:latin typeface="Calibri"/>
                <a:cs typeface="Calibri"/>
              </a:rPr>
              <a:t>u</a:t>
            </a:r>
            <a:r>
              <a:rPr sz="1600" dirty="0">
                <a:latin typeface="Calibri"/>
                <a:cs typeface="Calibri"/>
              </a:rPr>
              <a:t>i</a:t>
            </a:r>
            <a:r>
              <a:rPr sz="1600" spc="-10" dirty="0">
                <a:latin typeface="Calibri"/>
                <a:cs typeface="Calibri"/>
              </a:rPr>
              <a:t>t</a:t>
            </a:r>
            <a:r>
              <a:rPr sz="1600" spc="-30" dirty="0">
                <a:latin typeface="Calibri"/>
                <a:cs typeface="Calibri"/>
              </a:rPr>
              <a:t>o</a:t>
            </a:r>
            <a:r>
              <a:rPr sz="1600" spc="-15" dirty="0">
                <a:latin typeface="Calibri"/>
                <a:cs typeface="Calibri"/>
              </a:rPr>
              <a:t>us</a:t>
            </a:r>
            <a:r>
              <a:rPr lang="en-US" sz="1600" spc="-15" dirty="0">
                <a:latin typeface="Calibri"/>
                <a:cs typeface="Calibri"/>
              </a:rPr>
              <a:t>(omnipresent)</a:t>
            </a:r>
            <a:r>
              <a:rPr sz="1600" spc="-5" dirty="0">
                <a:latin typeface="Calibri"/>
                <a:cs typeface="Calibri"/>
              </a:rPr>
              <a:t>,</a:t>
            </a:r>
            <a:r>
              <a:rPr sz="1600" dirty="0">
                <a:latin typeface="Times New Roman"/>
                <a:cs typeface="Times New Roman"/>
              </a:rPr>
              <a:t> </a:t>
            </a:r>
            <a:r>
              <a:rPr sz="1600" spc="-190" dirty="0">
                <a:latin typeface="Times New Roman"/>
                <a:cs typeface="Times New Roman"/>
              </a:rPr>
              <a:t> </a:t>
            </a:r>
            <a:r>
              <a:rPr sz="1600" spc="-30" dirty="0">
                <a:latin typeface="Calibri"/>
                <a:cs typeface="Calibri"/>
              </a:rPr>
              <a:t>c</a:t>
            </a:r>
            <a:r>
              <a:rPr sz="1600" spc="-15" dirty="0">
                <a:latin typeface="Calibri"/>
                <a:cs typeface="Calibri"/>
              </a:rPr>
              <a:t>o</a:t>
            </a:r>
            <a:r>
              <a:rPr sz="1600" spc="-40" dirty="0">
                <a:latin typeface="Calibri"/>
                <a:cs typeface="Calibri"/>
              </a:rPr>
              <a:t>n</a:t>
            </a:r>
            <a:r>
              <a:rPr sz="1600" spc="-10" dirty="0">
                <a:latin typeface="Calibri"/>
                <a:cs typeface="Calibri"/>
              </a:rPr>
              <a:t>v</a:t>
            </a:r>
            <a:r>
              <a:rPr sz="1600" spc="-20" dirty="0">
                <a:latin typeface="Calibri"/>
                <a:cs typeface="Calibri"/>
              </a:rPr>
              <a:t>e</a:t>
            </a:r>
            <a:r>
              <a:rPr sz="1600" spc="-5" dirty="0">
                <a:latin typeface="Calibri"/>
                <a:cs typeface="Calibri"/>
              </a:rPr>
              <a:t>n</a:t>
            </a:r>
            <a:r>
              <a:rPr sz="1600" dirty="0">
                <a:latin typeface="Calibri"/>
                <a:cs typeface="Calibri"/>
              </a:rPr>
              <a:t>i</a:t>
            </a:r>
            <a:r>
              <a:rPr sz="1600" spc="-10" dirty="0">
                <a:latin typeface="Calibri"/>
                <a:cs typeface="Calibri"/>
              </a:rPr>
              <a:t>e</a:t>
            </a:r>
            <a:r>
              <a:rPr sz="1600" spc="-25" dirty="0">
                <a:latin typeface="Calibri"/>
                <a:cs typeface="Calibri"/>
              </a:rPr>
              <a:t>n</a:t>
            </a:r>
            <a:r>
              <a:rPr sz="1600" spc="-5" dirty="0">
                <a:latin typeface="Calibri"/>
                <a:cs typeface="Calibri"/>
              </a:rPr>
              <a:t>t,</a:t>
            </a:r>
            <a:r>
              <a:rPr sz="1600" dirty="0">
                <a:latin typeface="Times New Roman"/>
                <a:cs typeface="Times New Roman"/>
              </a:rPr>
              <a:t> </a:t>
            </a:r>
            <a:r>
              <a:rPr sz="1600" spc="-185" dirty="0">
                <a:latin typeface="Times New Roman"/>
                <a:cs typeface="Times New Roman"/>
              </a:rPr>
              <a:t> </a:t>
            </a:r>
            <a:r>
              <a:rPr sz="1600" spc="-5" dirty="0">
                <a:latin typeface="Calibri"/>
                <a:cs typeface="Calibri"/>
              </a:rPr>
              <a:t>o</a:t>
            </a:r>
            <a:r>
              <a:rPr sz="1600" spc="-10" dirty="0">
                <a:latin typeface="Calibri"/>
                <a:cs typeface="Calibri"/>
              </a:rPr>
              <a:t>n-</a:t>
            </a:r>
            <a:r>
              <a:rPr sz="1600" spc="-15" dirty="0">
                <a:latin typeface="Calibri"/>
                <a:cs typeface="Calibri"/>
              </a:rPr>
              <a:t>de</a:t>
            </a:r>
            <a:r>
              <a:rPr sz="1600" spc="-25" dirty="0">
                <a:latin typeface="Calibri"/>
                <a:cs typeface="Calibri"/>
              </a:rPr>
              <a:t>m</a:t>
            </a:r>
            <a:r>
              <a:rPr sz="1600" spc="-10" dirty="0">
                <a:latin typeface="Calibri"/>
                <a:cs typeface="Calibri"/>
              </a:rPr>
              <a:t>and</a:t>
            </a:r>
            <a:r>
              <a:rPr sz="1600" dirty="0">
                <a:latin typeface="Times New Roman"/>
                <a:cs typeface="Times New Roman"/>
              </a:rPr>
              <a:t> </a:t>
            </a:r>
            <a:r>
              <a:rPr sz="1600" spc="-190" dirty="0">
                <a:latin typeface="Times New Roman"/>
                <a:cs typeface="Times New Roman"/>
              </a:rPr>
              <a:t> </a:t>
            </a:r>
            <a:r>
              <a:rPr sz="1600" spc="-15" dirty="0">
                <a:latin typeface="Calibri"/>
                <a:cs typeface="Calibri"/>
              </a:rPr>
              <a:t>n</a:t>
            </a:r>
            <a:r>
              <a:rPr sz="1600" spc="-25" dirty="0">
                <a:latin typeface="Calibri"/>
                <a:cs typeface="Calibri"/>
              </a:rPr>
              <a:t>e</a:t>
            </a:r>
            <a:r>
              <a:rPr sz="1600" spc="-10" dirty="0">
                <a:latin typeface="Calibri"/>
                <a:cs typeface="Calibri"/>
              </a:rPr>
              <a:t>t</a:t>
            </a:r>
            <a:r>
              <a:rPr sz="1600" spc="-25" dirty="0">
                <a:latin typeface="Calibri"/>
                <a:cs typeface="Calibri"/>
              </a:rPr>
              <a:t>w</a:t>
            </a:r>
            <a:r>
              <a:rPr sz="1600" spc="-5" dirty="0">
                <a:latin typeface="Calibri"/>
                <a:cs typeface="Calibri"/>
              </a:rPr>
              <a:t>or</a:t>
            </a:r>
            <a:r>
              <a:rPr sz="1600" spc="-10" dirty="0">
                <a:latin typeface="Calibri"/>
                <a:cs typeface="Calibri"/>
              </a:rPr>
              <a:t>k</a:t>
            </a:r>
            <a:r>
              <a:rPr sz="1600" dirty="0">
                <a:latin typeface="Times New Roman"/>
                <a:cs typeface="Times New Roman"/>
              </a:rPr>
              <a:t> </a:t>
            </a:r>
            <a:r>
              <a:rPr sz="1600" spc="-195" dirty="0">
                <a:latin typeface="Times New Roman"/>
                <a:cs typeface="Times New Roman"/>
              </a:rPr>
              <a:t> </a:t>
            </a:r>
            <a:r>
              <a:rPr sz="1600" spc="-10" dirty="0">
                <a:latin typeface="Calibri"/>
                <a:cs typeface="Calibri"/>
              </a:rPr>
              <a:t>ac</a:t>
            </a:r>
            <a:r>
              <a:rPr sz="1600" spc="-20" dirty="0">
                <a:latin typeface="Calibri"/>
                <a:cs typeface="Calibri"/>
              </a:rPr>
              <a:t>c</a:t>
            </a:r>
            <a:r>
              <a:rPr sz="1600" spc="-10" dirty="0">
                <a:latin typeface="Calibri"/>
                <a:cs typeface="Calibri"/>
              </a:rPr>
              <a:t>e</a:t>
            </a:r>
            <a:r>
              <a:rPr sz="1600" spc="-15" dirty="0">
                <a:latin typeface="Calibri"/>
                <a:cs typeface="Calibri"/>
              </a:rPr>
              <a:t>s</a:t>
            </a:r>
            <a:r>
              <a:rPr sz="1600" spc="-10" dirty="0">
                <a:latin typeface="Calibri"/>
                <a:cs typeface="Calibri"/>
              </a:rPr>
              <a:t>s</a:t>
            </a:r>
            <a:r>
              <a:rPr sz="1600" dirty="0">
                <a:latin typeface="Times New Roman"/>
                <a:cs typeface="Times New Roman"/>
              </a:rPr>
              <a:t> </a:t>
            </a:r>
            <a:r>
              <a:rPr sz="1600" spc="-190" dirty="0">
                <a:latin typeface="Times New Roman"/>
                <a:cs typeface="Times New Roman"/>
              </a:rPr>
              <a:t> </a:t>
            </a:r>
            <a:r>
              <a:rPr sz="1600" spc="-10" dirty="0">
                <a:latin typeface="Calibri"/>
                <a:cs typeface="Calibri"/>
              </a:rPr>
              <a:t>to</a:t>
            </a:r>
            <a:r>
              <a:rPr sz="1600" dirty="0">
                <a:latin typeface="Times New Roman"/>
                <a:cs typeface="Times New Roman"/>
              </a:rPr>
              <a:t> </a:t>
            </a:r>
            <a:r>
              <a:rPr sz="1600" spc="-195" dirty="0">
                <a:latin typeface="Times New Roman"/>
                <a:cs typeface="Times New Roman"/>
              </a:rPr>
              <a:t> </a:t>
            </a:r>
            <a:r>
              <a:rPr sz="1600" spc="-10" dirty="0">
                <a:latin typeface="Calibri"/>
                <a:cs typeface="Calibri"/>
              </a:rPr>
              <a:t>a</a:t>
            </a:r>
            <a:r>
              <a:rPr sz="1600" spc="-5" dirty="0">
                <a:latin typeface="Times New Roman"/>
                <a:cs typeface="Times New Roman"/>
              </a:rPr>
              <a:t> </a:t>
            </a:r>
            <a:r>
              <a:rPr sz="1600" spc="-15" dirty="0">
                <a:latin typeface="Calibri"/>
                <a:cs typeface="Calibri"/>
              </a:rPr>
              <a:t>sh</a:t>
            </a:r>
            <a:r>
              <a:rPr sz="1600" spc="-10" dirty="0">
                <a:latin typeface="Calibri"/>
                <a:cs typeface="Calibri"/>
              </a:rPr>
              <a:t>a</a:t>
            </a:r>
            <a:r>
              <a:rPr sz="1600" spc="-40" dirty="0">
                <a:latin typeface="Calibri"/>
                <a:cs typeface="Calibri"/>
              </a:rPr>
              <a:t>r</a:t>
            </a:r>
            <a:r>
              <a:rPr sz="1600" spc="-10" dirty="0">
                <a:latin typeface="Calibri"/>
                <a:cs typeface="Calibri"/>
              </a:rPr>
              <a:t>ed</a:t>
            </a:r>
            <a:r>
              <a:rPr sz="1600" spc="65" dirty="0">
                <a:latin typeface="Times New Roman"/>
                <a:cs typeface="Times New Roman"/>
              </a:rPr>
              <a:t> </a:t>
            </a:r>
            <a:r>
              <a:rPr sz="1600" dirty="0">
                <a:latin typeface="Calibri"/>
                <a:cs typeface="Calibri"/>
              </a:rPr>
              <a:t>p</a:t>
            </a:r>
            <a:r>
              <a:rPr sz="1600" spc="-5" dirty="0">
                <a:latin typeface="Calibri"/>
                <a:cs typeface="Calibri"/>
              </a:rPr>
              <a:t>o</a:t>
            </a:r>
            <a:r>
              <a:rPr sz="1600" spc="-15" dirty="0">
                <a:latin typeface="Calibri"/>
                <a:cs typeface="Calibri"/>
              </a:rPr>
              <a:t>o</a:t>
            </a:r>
            <a:r>
              <a:rPr sz="1600" spc="-5" dirty="0">
                <a:latin typeface="Calibri"/>
                <a:cs typeface="Calibri"/>
              </a:rPr>
              <a:t>l</a:t>
            </a:r>
            <a:r>
              <a:rPr sz="1600" spc="75" dirty="0">
                <a:latin typeface="Times New Roman"/>
                <a:cs typeface="Times New Roman"/>
              </a:rPr>
              <a:t> </a:t>
            </a:r>
            <a:r>
              <a:rPr sz="1600" spc="-15" dirty="0">
                <a:latin typeface="Calibri"/>
                <a:cs typeface="Calibri"/>
              </a:rPr>
              <a:t>o</a:t>
            </a:r>
            <a:r>
              <a:rPr sz="1600" spc="-5" dirty="0">
                <a:latin typeface="Calibri"/>
                <a:cs typeface="Calibri"/>
              </a:rPr>
              <a:t>f</a:t>
            </a:r>
            <a:r>
              <a:rPr sz="1600" spc="70" dirty="0">
                <a:latin typeface="Times New Roman"/>
                <a:cs typeface="Times New Roman"/>
              </a:rPr>
              <a:t> </a:t>
            </a:r>
            <a:r>
              <a:rPr sz="1600" spc="-10" dirty="0">
                <a:latin typeface="Calibri"/>
                <a:cs typeface="Calibri"/>
              </a:rPr>
              <a:t>c</a:t>
            </a:r>
            <a:r>
              <a:rPr sz="1600" spc="-5" dirty="0">
                <a:latin typeface="Calibri"/>
                <a:cs typeface="Calibri"/>
              </a:rPr>
              <a:t>o</a:t>
            </a:r>
            <a:r>
              <a:rPr sz="1600" spc="-25" dirty="0">
                <a:latin typeface="Calibri"/>
                <a:cs typeface="Calibri"/>
              </a:rPr>
              <a:t>n</a:t>
            </a:r>
            <a:r>
              <a:rPr sz="1600" spc="-5" dirty="0">
                <a:latin typeface="Calibri"/>
                <a:cs typeface="Calibri"/>
              </a:rPr>
              <a:t>f</a:t>
            </a:r>
            <a:r>
              <a:rPr sz="1600" spc="-15" dirty="0">
                <a:latin typeface="Calibri"/>
                <a:cs typeface="Calibri"/>
              </a:rPr>
              <a:t>i</a:t>
            </a:r>
            <a:r>
              <a:rPr sz="1600" spc="-10" dirty="0">
                <a:latin typeface="Calibri"/>
                <a:cs typeface="Calibri"/>
              </a:rPr>
              <a:t>gu</a:t>
            </a:r>
            <a:r>
              <a:rPr sz="1600" spc="-55" dirty="0">
                <a:latin typeface="Calibri"/>
                <a:cs typeface="Calibri"/>
              </a:rPr>
              <a:t>r</a:t>
            </a:r>
            <a:r>
              <a:rPr sz="1600" spc="-10" dirty="0">
                <a:latin typeface="Calibri"/>
                <a:cs typeface="Calibri"/>
              </a:rPr>
              <a:t>able</a:t>
            </a:r>
            <a:r>
              <a:rPr sz="1600" spc="75"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25" dirty="0">
                <a:latin typeface="Calibri"/>
                <a:cs typeface="Calibri"/>
              </a:rPr>
              <a:t>n</a:t>
            </a:r>
            <a:r>
              <a:rPr sz="1600" spc="-10" dirty="0">
                <a:latin typeface="Calibri"/>
                <a:cs typeface="Calibri"/>
              </a:rPr>
              <a:t>g</a:t>
            </a:r>
            <a:r>
              <a:rPr sz="1600" spc="75" dirty="0">
                <a:latin typeface="Times New Roman"/>
                <a:cs typeface="Times New Roman"/>
              </a:rPr>
              <a:t> </a:t>
            </a:r>
            <a:r>
              <a:rPr sz="1600" spc="-40" dirty="0">
                <a:latin typeface="Calibri"/>
                <a:cs typeface="Calibri"/>
              </a:rPr>
              <a:t>r</a:t>
            </a:r>
            <a:r>
              <a:rPr sz="1600" spc="-5" dirty="0">
                <a:latin typeface="Calibri"/>
                <a:cs typeface="Calibri"/>
              </a:rPr>
              <a:t>e</a:t>
            </a:r>
            <a:r>
              <a:rPr sz="1600" spc="-15" dirty="0">
                <a:latin typeface="Calibri"/>
                <a:cs typeface="Calibri"/>
              </a:rPr>
              <a:t>so</a:t>
            </a:r>
            <a:r>
              <a:rPr sz="1600" dirty="0">
                <a:latin typeface="Calibri"/>
                <a:cs typeface="Calibri"/>
              </a:rPr>
              <a:t>u</a:t>
            </a:r>
            <a:r>
              <a:rPr sz="1600" spc="-40" dirty="0">
                <a:latin typeface="Calibri"/>
                <a:cs typeface="Calibri"/>
              </a:rPr>
              <a:t>r</a:t>
            </a:r>
            <a:r>
              <a:rPr sz="1600" spc="-5" dirty="0">
                <a:latin typeface="Calibri"/>
                <a:cs typeface="Calibri"/>
              </a:rPr>
              <a:t>c</a:t>
            </a:r>
            <a:r>
              <a:rPr sz="1600" spc="-10" dirty="0">
                <a:latin typeface="Calibri"/>
                <a:cs typeface="Calibri"/>
              </a:rPr>
              <a:t>es</a:t>
            </a:r>
            <a:r>
              <a:rPr sz="1600" spc="80" dirty="0">
                <a:latin typeface="Times New Roman"/>
                <a:cs typeface="Times New Roman"/>
              </a:rPr>
              <a:t> </a:t>
            </a:r>
            <a:r>
              <a:rPr sz="1600" dirty="0">
                <a:latin typeface="Calibri"/>
                <a:cs typeface="Calibri"/>
              </a:rPr>
              <a:t>(</a:t>
            </a:r>
            <a:r>
              <a:rPr sz="1600" spc="-15" dirty="0">
                <a:latin typeface="Calibri"/>
                <a:cs typeface="Calibri"/>
              </a:rPr>
              <a:t>e</a:t>
            </a:r>
            <a:r>
              <a:rPr sz="1600" spc="5" dirty="0">
                <a:latin typeface="Calibri"/>
                <a:cs typeface="Calibri"/>
              </a:rPr>
              <a:t>.</a:t>
            </a:r>
            <a:r>
              <a:rPr sz="1600" spc="-10" dirty="0">
                <a:latin typeface="Calibri"/>
                <a:cs typeface="Calibri"/>
              </a:rPr>
              <a:t>g.</a:t>
            </a:r>
            <a:r>
              <a:rPr sz="1600" spc="60" dirty="0">
                <a:latin typeface="Times New Roman"/>
                <a:cs typeface="Times New Roman"/>
              </a:rPr>
              <a:t> </a:t>
            </a:r>
            <a:r>
              <a:rPr sz="1600" spc="-15" dirty="0">
                <a:latin typeface="Calibri"/>
                <a:cs typeface="Calibri"/>
              </a:rPr>
              <a:t>n</a:t>
            </a:r>
            <a:r>
              <a:rPr sz="1600" spc="-25" dirty="0">
                <a:latin typeface="Calibri"/>
                <a:cs typeface="Calibri"/>
              </a:rPr>
              <a:t>e</a:t>
            </a:r>
            <a:r>
              <a:rPr sz="1600" spc="-10" dirty="0">
                <a:latin typeface="Calibri"/>
                <a:cs typeface="Calibri"/>
              </a:rPr>
              <a:t>tw</a:t>
            </a:r>
            <a:r>
              <a:rPr sz="1600" spc="-5" dirty="0">
                <a:latin typeface="Calibri"/>
                <a:cs typeface="Calibri"/>
              </a:rPr>
              <a:t>o</a:t>
            </a:r>
            <a:r>
              <a:rPr sz="1600" spc="-15" dirty="0">
                <a:latin typeface="Calibri"/>
                <a:cs typeface="Calibri"/>
              </a:rPr>
              <a:t>r</a:t>
            </a:r>
            <a:r>
              <a:rPr sz="1600" spc="-30" dirty="0">
                <a:latin typeface="Calibri"/>
                <a:cs typeface="Calibri"/>
              </a:rPr>
              <a:t>k</a:t>
            </a:r>
            <a:r>
              <a:rPr sz="1600" spc="-5" dirty="0">
                <a:latin typeface="Calibri"/>
                <a:cs typeface="Calibri"/>
              </a:rPr>
              <a:t>s,</a:t>
            </a:r>
            <a:r>
              <a:rPr sz="1600" spc="70" dirty="0">
                <a:latin typeface="Times New Roman"/>
                <a:cs typeface="Times New Roman"/>
              </a:rPr>
              <a:t> </a:t>
            </a:r>
            <a:r>
              <a:rPr sz="1600" spc="-5" dirty="0">
                <a:latin typeface="Calibri"/>
                <a:cs typeface="Calibri"/>
              </a:rPr>
              <a:t>ser</a:t>
            </a:r>
            <a:r>
              <a:rPr sz="1600" spc="-25" dirty="0">
                <a:latin typeface="Calibri"/>
                <a:cs typeface="Calibri"/>
              </a:rPr>
              <a:t>v</a:t>
            </a:r>
            <a:r>
              <a:rPr sz="1600" spc="-5" dirty="0">
                <a:latin typeface="Calibri"/>
                <a:cs typeface="Calibri"/>
              </a:rPr>
              <a:t>e</a:t>
            </a:r>
            <a:r>
              <a:rPr sz="1600" spc="-40" dirty="0">
                <a:latin typeface="Calibri"/>
                <a:cs typeface="Calibri"/>
              </a:rPr>
              <a:t>r</a:t>
            </a:r>
            <a:r>
              <a:rPr sz="1600" spc="-5" dirty="0">
                <a:latin typeface="Calibri"/>
                <a:cs typeface="Calibri"/>
              </a:rPr>
              <a:t>s,</a:t>
            </a:r>
            <a:r>
              <a:rPr sz="1600" spc="70" dirty="0">
                <a:latin typeface="Times New Roman"/>
                <a:cs typeface="Times New Roman"/>
              </a:rPr>
              <a:t> </a:t>
            </a:r>
            <a:r>
              <a:rPr sz="1600" spc="-25" dirty="0">
                <a:latin typeface="Calibri"/>
                <a:cs typeface="Calibri"/>
              </a:rPr>
              <a:t>s</a:t>
            </a:r>
            <a:r>
              <a:rPr sz="1600" spc="-20" dirty="0">
                <a:latin typeface="Calibri"/>
                <a:cs typeface="Calibri"/>
              </a:rPr>
              <a:t>t</a:t>
            </a:r>
            <a:r>
              <a:rPr sz="1600" spc="-5" dirty="0">
                <a:latin typeface="Calibri"/>
                <a:cs typeface="Calibri"/>
              </a:rPr>
              <a:t>o</a:t>
            </a:r>
            <a:r>
              <a:rPr sz="1600" spc="-55" dirty="0">
                <a:latin typeface="Calibri"/>
                <a:cs typeface="Calibri"/>
              </a:rPr>
              <a:t>r</a:t>
            </a:r>
            <a:r>
              <a:rPr sz="1600" spc="-10" dirty="0">
                <a:latin typeface="Calibri"/>
                <a:cs typeface="Calibri"/>
              </a:rPr>
              <a:t>ag</a:t>
            </a:r>
            <a:r>
              <a:rPr sz="1600" spc="-20" dirty="0">
                <a:latin typeface="Calibri"/>
                <a:cs typeface="Calibri"/>
              </a:rPr>
              <a:t>e</a:t>
            </a:r>
            <a:r>
              <a:rPr sz="1600" spc="-5" dirty="0">
                <a:latin typeface="Calibri"/>
                <a:cs typeface="Calibri"/>
              </a:rPr>
              <a:t>,</a:t>
            </a:r>
            <a:r>
              <a:rPr sz="1600" spc="65" dirty="0">
                <a:latin typeface="Times New Roman"/>
                <a:cs typeface="Times New Roman"/>
              </a:rPr>
              <a:t> </a:t>
            </a:r>
            <a:r>
              <a:rPr sz="1600" spc="-10" dirty="0">
                <a:latin typeface="Calibri"/>
                <a:cs typeface="Calibri"/>
              </a:rPr>
              <a:t>ap</a:t>
            </a:r>
            <a:r>
              <a:rPr sz="1600" spc="-15" dirty="0">
                <a:latin typeface="Calibri"/>
                <a:cs typeface="Calibri"/>
              </a:rPr>
              <a:t>pl</a:t>
            </a:r>
            <a:r>
              <a:rPr sz="1600" spc="-5" dirty="0">
                <a:latin typeface="Calibri"/>
                <a:cs typeface="Calibri"/>
              </a:rPr>
              <a:t>i</a:t>
            </a:r>
            <a:r>
              <a:rPr sz="1600" spc="-25" dirty="0">
                <a:latin typeface="Calibri"/>
                <a:cs typeface="Calibri"/>
              </a:rPr>
              <a:t>c</a:t>
            </a:r>
            <a:r>
              <a:rPr sz="1600" spc="-35" dirty="0">
                <a:latin typeface="Calibri"/>
                <a:cs typeface="Calibri"/>
              </a:rPr>
              <a:t>a</a:t>
            </a:r>
            <a:r>
              <a:rPr sz="1600" spc="-10" dirty="0">
                <a:latin typeface="Calibri"/>
                <a:cs typeface="Calibri"/>
              </a:rPr>
              <a:t>t</a:t>
            </a:r>
            <a:r>
              <a:rPr sz="1600" spc="-15" dirty="0">
                <a:latin typeface="Calibri"/>
                <a:cs typeface="Calibri"/>
              </a:rPr>
              <a:t>ions,</a:t>
            </a:r>
            <a:r>
              <a:rPr sz="1600" spc="-10"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5" dirty="0">
                <a:latin typeface="Calibri"/>
                <a:cs typeface="Calibri"/>
              </a:rPr>
              <a:t>serv</a:t>
            </a:r>
            <a:r>
              <a:rPr sz="1600" spc="-5" dirty="0">
                <a:latin typeface="Calibri"/>
                <a:cs typeface="Calibri"/>
              </a:rPr>
              <a:t>ic</a:t>
            </a:r>
            <a:r>
              <a:rPr sz="1600" spc="-10" dirty="0">
                <a:latin typeface="Calibri"/>
                <a:cs typeface="Calibri"/>
              </a:rPr>
              <a:t>es)</a:t>
            </a:r>
            <a:r>
              <a:rPr sz="1600" spc="50" dirty="0">
                <a:latin typeface="Times New Roman"/>
                <a:cs typeface="Times New Roman"/>
              </a:rPr>
              <a:t> </a:t>
            </a:r>
            <a:r>
              <a:rPr sz="1600" spc="-10" dirty="0">
                <a:latin typeface="Calibri"/>
                <a:cs typeface="Calibri"/>
              </a:rPr>
              <a:t>t</a:t>
            </a:r>
            <a:r>
              <a:rPr sz="1600" spc="-15" dirty="0">
                <a:latin typeface="Calibri"/>
                <a:cs typeface="Calibri"/>
              </a:rPr>
              <a:t>h</a:t>
            </a:r>
            <a:r>
              <a:rPr sz="1600" spc="-20" dirty="0">
                <a:latin typeface="Calibri"/>
                <a:cs typeface="Calibri"/>
              </a:rPr>
              <a:t>a</a:t>
            </a:r>
            <a:r>
              <a:rPr sz="1600" spc="-10" dirty="0">
                <a:latin typeface="Calibri"/>
                <a:cs typeface="Calibri"/>
              </a:rPr>
              <a:t>t</a:t>
            </a:r>
            <a:r>
              <a:rPr sz="1600" spc="65" dirty="0">
                <a:latin typeface="Times New Roman"/>
                <a:cs typeface="Times New Roman"/>
              </a:rPr>
              <a:t> </a:t>
            </a:r>
            <a:r>
              <a:rPr sz="1600" spc="-25" dirty="0">
                <a:latin typeface="Calibri"/>
                <a:cs typeface="Calibri"/>
              </a:rPr>
              <a:t>c</a:t>
            </a:r>
            <a:r>
              <a:rPr sz="1600" spc="-10" dirty="0">
                <a:latin typeface="Calibri"/>
                <a:cs typeface="Calibri"/>
              </a:rPr>
              <a:t>an</a:t>
            </a:r>
            <a:r>
              <a:rPr sz="1600" spc="60" dirty="0">
                <a:latin typeface="Times New Roman"/>
                <a:cs typeface="Times New Roman"/>
              </a:rPr>
              <a:t> </a:t>
            </a:r>
            <a:r>
              <a:rPr sz="1600" spc="-10" dirty="0">
                <a:latin typeface="Calibri"/>
                <a:cs typeface="Calibri"/>
              </a:rPr>
              <a:t>be</a:t>
            </a:r>
            <a:r>
              <a:rPr sz="1600" spc="50" dirty="0">
                <a:latin typeface="Times New Roman"/>
                <a:cs typeface="Times New Roman"/>
              </a:rPr>
              <a:t> </a:t>
            </a:r>
            <a:r>
              <a:rPr sz="1600" spc="-55" dirty="0">
                <a:latin typeface="Calibri"/>
                <a:cs typeface="Calibri"/>
              </a:rPr>
              <a:t>r</a:t>
            </a:r>
            <a:r>
              <a:rPr sz="1600" spc="-10" dirty="0">
                <a:latin typeface="Calibri"/>
                <a:cs typeface="Calibri"/>
              </a:rPr>
              <a:t>api</a:t>
            </a:r>
            <a:r>
              <a:rPr sz="1600" spc="-15" dirty="0">
                <a:latin typeface="Calibri"/>
                <a:cs typeface="Calibri"/>
              </a:rPr>
              <a:t>d</a:t>
            </a:r>
            <a:r>
              <a:rPr sz="1600" dirty="0">
                <a:latin typeface="Calibri"/>
                <a:cs typeface="Calibri"/>
              </a:rPr>
              <a:t>l</a:t>
            </a:r>
            <a:r>
              <a:rPr sz="1600" spc="-10" dirty="0">
                <a:latin typeface="Calibri"/>
                <a:cs typeface="Calibri"/>
              </a:rPr>
              <a:t>y</a:t>
            </a:r>
            <a:r>
              <a:rPr sz="1600" spc="55"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ov</a:t>
            </a:r>
            <a:r>
              <a:rPr sz="1600" spc="-5" dirty="0">
                <a:latin typeface="Calibri"/>
                <a:cs typeface="Calibri"/>
              </a:rPr>
              <a:t>i</a:t>
            </a:r>
            <a:r>
              <a:rPr sz="1600" spc="-15" dirty="0">
                <a:latin typeface="Calibri"/>
                <a:cs typeface="Calibri"/>
              </a:rPr>
              <a:t>s</a:t>
            </a:r>
            <a:r>
              <a:rPr sz="1600" dirty="0">
                <a:latin typeface="Calibri"/>
                <a:cs typeface="Calibri"/>
              </a:rPr>
              <a:t>i</a:t>
            </a:r>
            <a:r>
              <a:rPr sz="1600" spc="-15" dirty="0">
                <a:latin typeface="Calibri"/>
                <a:cs typeface="Calibri"/>
              </a:rPr>
              <a:t>one</a:t>
            </a:r>
            <a:r>
              <a:rPr sz="1600" spc="-10" dirty="0">
                <a:latin typeface="Calibri"/>
                <a:cs typeface="Calibri"/>
              </a:rPr>
              <a:t>d</a:t>
            </a:r>
            <a:r>
              <a:rPr sz="1600" spc="60"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40" dirty="0">
                <a:latin typeface="Calibri"/>
                <a:cs typeface="Calibri"/>
              </a:rPr>
              <a:t>r</a:t>
            </a:r>
            <a:r>
              <a:rPr sz="1600" spc="-10" dirty="0">
                <a:latin typeface="Calibri"/>
                <a:cs typeface="Calibri"/>
              </a:rPr>
              <a:t>eleased</a:t>
            </a:r>
            <a:r>
              <a:rPr sz="1600" spc="55" dirty="0">
                <a:latin typeface="Times New Roman"/>
                <a:cs typeface="Times New Roman"/>
              </a:rPr>
              <a:t> </a:t>
            </a:r>
            <a:r>
              <a:rPr sz="1600" spc="-10" dirty="0">
                <a:latin typeface="Calibri"/>
                <a:cs typeface="Calibri"/>
              </a:rPr>
              <a:t>wi</a:t>
            </a:r>
            <a:r>
              <a:rPr sz="1600" spc="-5" dirty="0">
                <a:latin typeface="Calibri"/>
                <a:cs typeface="Calibri"/>
              </a:rPr>
              <a:t>t</a:t>
            </a:r>
            <a:r>
              <a:rPr sz="1600" spc="-10" dirty="0">
                <a:latin typeface="Calibri"/>
                <a:cs typeface="Calibri"/>
              </a:rPr>
              <a:t>h</a:t>
            </a:r>
            <a:r>
              <a:rPr sz="1600" spc="60" dirty="0">
                <a:latin typeface="Times New Roman"/>
                <a:cs typeface="Times New Roman"/>
              </a:rPr>
              <a:t> </a:t>
            </a:r>
            <a:r>
              <a:rPr sz="1600" spc="-10" dirty="0">
                <a:latin typeface="Calibri"/>
                <a:cs typeface="Calibri"/>
              </a:rPr>
              <a:t>mi</a:t>
            </a:r>
            <a:r>
              <a:rPr sz="1600" spc="-15" dirty="0">
                <a:latin typeface="Calibri"/>
                <a:cs typeface="Calibri"/>
              </a:rPr>
              <a:t>n</a:t>
            </a:r>
            <a:r>
              <a:rPr sz="1600" dirty="0">
                <a:latin typeface="Calibri"/>
                <a:cs typeface="Calibri"/>
              </a:rPr>
              <a:t>i</a:t>
            </a:r>
            <a:r>
              <a:rPr sz="1600" spc="-15" dirty="0">
                <a:latin typeface="Calibri"/>
                <a:cs typeface="Calibri"/>
              </a:rPr>
              <a:t>m</a:t>
            </a:r>
            <a:r>
              <a:rPr sz="1600" spc="-25" dirty="0">
                <a:latin typeface="Calibri"/>
                <a:cs typeface="Calibri"/>
              </a:rPr>
              <a:t>a</a:t>
            </a:r>
            <a:r>
              <a:rPr sz="1600" spc="-5" dirty="0">
                <a:latin typeface="Calibri"/>
                <a:cs typeface="Calibri"/>
              </a:rPr>
              <a:t>l</a:t>
            </a:r>
            <a:r>
              <a:rPr sz="1600" spc="50" dirty="0">
                <a:latin typeface="Times New Roman"/>
                <a:cs typeface="Times New Roman"/>
              </a:rPr>
              <a:t> </a:t>
            </a:r>
            <a:r>
              <a:rPr sz="1600" spc="-10" dirty="0">
                <a:latin typeface="Calibri"/>
                <a:cs typeface="Calibri"/>
              </a:rPr>
              <a:t>man</a:t>
            </a:r>
            <a:r>
              <a:rPr sz="1600" spc="-20" dirty="0">
                <a:latin typeface="Calibri"/>
                <a:cs typeface="Calibri"/>
              </a:rPr>
              <a:t>ag</a:t>
            </a:r>
            <a:r>
              <a:rPr sz="1600" spc="-10" dirty="0">
                <a:latin typeface="Calibri"/>
                <a:cs typeface="Calibri"/>
              </a:rPr>
              <a:t>e</a:t>
            </a:r>
            <a:r>
              <a:rPr sz="1600" spc="-25" dirty="0">
                <a:latin typeface="Calibri"/>
                <a:cs typeface="Calibri"/>
              </a:rPr>
              <a:t>m</a:t>
            </a:r>
            <a:r>
              <a:rPr sz="1600" spc="-10" dirty="0">
                <a:latin typeface="Calibri"/>
                <a:cs typeface="Calibri"/>
              </a:rPr>
              <a:t>e</a:t>
            </a:r>
            <a:r>
              <a:rPr sz="1600" spc="-25" dirty="0">
                <a:latin typeface="Calibri"/>
                <a:cs typeface="Calibri"/>
              </a:rPr>
              <a:t>n</a:t>
            </a:r>
            <a:r>
              <a:rPr sz="1600" spc="-10" dirty="0">
                <a:latin typeface="Calibri"/>
                <a:cs typeface="Calibri"/>
              </a:rPr>
              <a:t>t</a:t>
            </a:r>
            <a:r>
              <a:rPr sz="1600" spc="60" dirty="0">
                <a:latin typeface="Times New Roman"/>
                <a:cs typeface="Times New Roman"/>
              </a:rPr>
              <a:t> </a:t>
            </a:r>
            <a:r>
              <a:rPr sz="1600" spc="-25" dirty="0">
                <a:latin typeface="Calibri"/>
                <a:cs typeface="Calibri"/>
              </a:rPr>
              <a:t>e</a:t>
            </a:r>
            <a:r>
              <a:rPr sz="1600" spc="-15" dirty="0">
                <a:latin typeface="Calibri"/>
                <a:cs typeface="Calibri"/>
              </a:rPr>
              <a:t>f</a:t>
            </a:r>
            <a:r>
              <a:rPr sz="1600" spc="-40" dirty="0">
                <a:latin typeface="Calibri"/>
                <a:cs typeface="Calibri"/>
              </a:rPr>
              <a:t>f</a:t>
            </a:r>
            <a:r>
              <a:rPr sz="1600" spc="-5" dirty="0">
                <a:latin typeface="Calibri"/>
                <a:cs typeface="Calibri"/>
              </a:rPr>
              <a:t>or</a:t>
            </a:r>
            <a:r>
              <a:rPr sz="1600" spc="-10" dirty="0">
                <a:latin typeface="Calibri"/>
                <a:cs typeface="Calibri"/>
              </a:rPr>
              <a:t>t</a:t>
            </a:r>
            <a:r>
              <a:rPr sz="1600" spc="60" dirty="0">
                <a:latin typeface="Times New Roman"/>
                <a:cs typeface="Times New Roman"/>
              </a:rPr>
              <a:t> </a:t>
            </a:r>
            <a:r>
              <a:rPr sz="1600" dirty="0">
                <a:latin typeface="Calibri"/>
                <a:cs typeface="Calibri"/>
              </a:rPr>
              <a:t>or</a:t>
            </a:r>
            <a:r>
              <a:rPr sz="1600" spc="0"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ce</a:t>
            </a:r>
            <a:r>
              <a:rPr sz="1600" spc="-1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vider</a:t>
            </a:r>
            <a:r>
              <a:rPr sz="1600" spc="-15" dirty="0">
                <a:latin typeface="Times New Roman"/>
                <a:cs typeface="Times New Roman"/>
              </a:rPr>
              <a:t> </a:t>
            </a:r>
            <a:r>
              <a:rPr sz="1600" spc="-5" dirty="0">
                <a:latin typeface="Calibri"/>
                <a:cs typeface="Calibri"/>
              </a:rPr>
              <a:t>i</a:t>
            </a:r>
            <a:r>
              <a:rPr sz="1600" spc="-25" dirty="0">
                <a:latin typeface="Calibri"/>
                <a:cs typeface="Calibri"/>
              </a:rPr>
              <a:t>n</a:t>
            </a:r>
            <a:r>
              <a:rPr sz="1600" spc="-20" dirty="0">
                <a:latin typeface="Calibri"/>
                <a:cs typeface="Calibri"/>
              </a:rPr>
              <a:t>t</a:t>
            </a:r>
            <a:r>
              <a:rPr sz="1600" spc="-10" dirty="0">
                <a:latin typeface="Calibri"/>
                <a:cs typeface="Calibri"/>
              </a:rPr>
              <a:t>e</a:t>
            </a:r>
            <a:r>
              <a:rPr sz="1600" spc="-55" dirty="0">
                <a:latin typeface="Calibri"/>
                <a:cs typeface="Calibri"/>
              </a:rPr>
              <a:t>r</a:t>
            </a:r>
            <a:r>
              <a:rPr sz="1600" spc="-10" dirty="0">
                <a:latin typeface="Calibri"/>
                <a:cs typeface="Calibri"/>
              </a:rPr>
              <a:t>ac</a:t>
            </a:r>
            <a:r>
              <a:rPr sz="1600" spc="-5" dirty="0">
                <a:latin typeface="Calibri"/>
                <a:cs typeface="Calibri"/>
              </a:rPr>
              <a:t>ti</a:t>
            </a:r>
            <a:r>
              <a:rPr sz="1600" spc="-15" dirty="0">
                <a:latin typeface="Calibri"/>
                <a:cs typeface="Calibri"/>
              </a:rPr>
              <a:t>o</a:t>
            </a:r>
            <a:r>
              <a:rPr sz="1600" spc="-5" dirty="0">
                <a:latin typeface="Calibri"/>
                <a:cs typeface="Calibri"/>
              </a:rPr>
              <a:t>n.</a:t>
            </a:r>
            <a:r>
              <a:rPr sz="1600" dirty="0">
                <a:latin typeface="Times New Roman"/>
                <a:cs typeface="Times New Roman"/>
              </a:rPr>
              <a:t> </a:t>
            </a:r>
            <a:r>
              <a:rPr sz="1600" spc="-90" dirty="0">
                <a:latin typeface="Times New Roman"/>
                <a:cs typeface="Times New Roman"/>
              </a:rPr>
              <a:t> </a:t>
            </a:r>
            <a:r>
              <a:rPr sz="1600" spc="-10" dirty="0">
                <a:latin typeface="Calibri"/>
                <a:cs typeface="Calibri"/>
              </a:rPr>
              <a:t>”</a:t>
            </a:r>
            <a:endParaRPr sz="1600" dirty="0">
              <a:latin typeface="Calibri"/>
              <a:cs typeface="Calibri"/>
            </a:endParaRPr>
          </a:p>
        </p:txBody>
      </p:sp>
      <p:sp>
        <p:nvSpPr>
          <p:cNvPr id="3" name="object 3"/>
          <p:cNvSpPr/>
          <p:nvPr/>
        </p:nvSpPr>
        <p:spPr>
          <a:xfrm>
            <a:off x="1828800" y="2343201"/>
            <a:ext cx="5458571" cy="181266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43435" rIns="0" bIns="0" rtlCol="0">
            <a:spAutoFit/>
          </a:bodyPr>
          <a:lstStyle/>
          <a:p>
            <a:pPr marL="2639695">
              <a:lnSpc>
                <a:spcPct val="100000"/>
              </a:lnSpc>
            </a:pPr>
            <a:r>
              <a:rPr sz="3200" spc="-5" dirty="0">
                <a:solidFill>
                  <a:srgbClr val="C00000"/>
                </a:solidFill>
                <a:latin typeface="Calibri"/>
                <a:cs typeface="Calibri"/>
              </a:rPr>
              <a:t>Clou</a:t>
            </a:r>
            <a:r>
              <a:rPr sz="3200" dirty="0">
                <a:solidFill>
                  <a:srgbClr val="C00000"/>
                </a:solidFill>
                <a:latin typeface="Calibri"/>
                <a:cs typeface="Calibri"/>
              </a:rPr>
              <a:t>d</a:t>
            </a:r>
            <a:r>
              <a:rPr sz="3200" spc="-65" dirty="0">
                <a:solidFill>
                  <a:srgbClr val="C00000"/>
                </a:solidFill>
                <a:latin typeface="Times New Roman"/>
                <a:cs typeface="Times New Roman"/>
              </a:rPr>
              <a:t> </a:t>
            </a:r>
            <a:r>
              <a:rPr sz="3200" spc="-5" dirty="0">
                <a:solidFill>
                  <a:srgbClr val="C00000"/>
                </a:solidFill>
                <a:latin typeface="Calibri"/>
                <a:cs typeface="Calibri"/>
              </a:rPr>
              <a:t>Computing</a:t>
            </a:r>
            <a:endParaRPr sz="3200">
              <a:latin typeface="Calibri"/>
              <a:cs typeface="Calibri"/>
            </a:endParaRPr>
          </a:p>
        </p:txBody>
      </p:sp>
      <p:sp>
        <p:nvSpPr>
          <p:cNvPr id="5" name="object 5"/>
          <p:cNvSpPr txBox="1"/>
          <p:nvPr/>
        </p:nvSpPr>
        <p:spPr>
          <a:xfrm>
            <a:off x="3697353" y="4240553"/>
            <a:ext cx="5385435" cy="165735"/>
          </a:xfrm>
          <a:prstGeom prst="rect">
            <a:avLst/>
          </a:prstGeom>
        </p:spPr>
        <p:txBody>
          <a:bodyPr vert="horz" wrap="square" lIns="0" tIns="0" rIns="0" bIns="0" rtlCol="0">
            <a:spAutoFit/>
          </a:bodyPr>
          <a:lstStyle/>
          <a:p>
            <a:pPr marL="12700">
              <a:lnSpc>
                <a:spcPct val="100000"/>
              </a:lnSpc>
            </a:pPr>
            <a:r>
              <a:rPr sz="1100" i="1" spc="-5" dirty="0">
                <a:latin typeface="Arial"/>
                <a:cs typeface="Arial"/>
                <a:hlinkClick r:id="rId4"/>
              </a:rPr>
              <a:t>ht</a:t>
            </a:r>
            <a:r>
              <a:rPr sz="1100" i="1" spc="5" dirty="0">
                <a:latin typeface="Arial"/>
                <a:cs typeface="Arial"/>
                <a:hlinkClick r:id="rId4"/>
              </a:rPr>
              <a:t>t</a:t>
            </a:r>
            <a:r>
              <a:rPr sz="1100" i="1" spc="-5" dirty="0">
                <a:latin typeface="Arial"/>
                <a:cs typeface="Arial"/>
                <a:hlinkClick r:id="rId4"/>
              </a:rPr>
              <a:t>p</a:t>
            </a:r>
            <a:r>
              <a:rPr sz="1100" i="1" dirty="0">
                <a:latin typeface="Arial"/>
                <a:cs typeface="Arial"/>
                <a:hlinkClick r:id="rId4"/>
              </a:rPr>
              <a:t>:</a:t>
            </a:r>
            <a:r>
              <a:rPr sz="1100" i="1" spc="-10" dirty="0">
                <a:latin typeface="Arial"/>
                <a:cs typeface="Arial"/>
                <a:hlinkClick r:id="rId4"/>
              </a:rPr>
              <a:t>//</a:t>
            </a:r>
            <a:r>
              <a:rPr sz="1100" i="1" spc="5" dirty="0">
                <a:latin typeface="Arial"/>
                <a:cs typeface="Arial"/>
                <a:hlinkClick r:id="rId4"/>
              </a:rPr>
              <a:t>w</a:t>
            </a:r>
            <a:r>
              <a:rPr sz="1100" i="1" spc="-10" dirty="0">
                <a:latin typeface="Arial"/>
                <a:cs typeface="Arial"/>
                <a:hlinkClick r:id="rId4"/>
              </a:rPr>
              <a:t>w</a:t>
            </a:r>
            <a:r>
              <a:rPr sz="1100" i="1" spc="5" dirty="0">
                <a:latin typeface="Arial"/>
                <a:cs typeface="Arial"/>
                <a:hlinkClick r:id="rId4"/>
              </a:rPr>
              <a:t>w</a:t>
            </a:r>
            <a:r>
              <a:rPr sz="1100" i="1" spc="-10" dirty="0">
                <a:latin typeface="Arial"/>
                <a:cs typeface="Arial"/>
                <a:hlinkClick r:id="rId4"/>
              </a:rPr>
              <a:t>.</a:t>
            </a:r>
            <a:r>
              <a:rPr sz="1100" i="1" dirty="0">
                <a:latin typeface="Arial"/>
                <a:cs typeface="Arial"/>
                <a:hlinkClick r:id="rId4"/>
              </a:rPr>
              <a:t>s</a:t>
            </a:r>
            <a:r>
              <a:rPr sz="1100" i="1" spc="-10" dirty="0">
                <a:latin typeface="Arial"/>
                <a:cs typeface="Arial"/>
                <a:hlinkClick r:id="rId4"/>
              </a:rPr>
              <a:t>m</a:t>
            </a:r>
            <a:r>
              <a:rPr sz="1100" i="1" spc="-5" dirty="0">
                <a:latin typeface="Arial"/>
                <a:cs typeface="Arial"/>
                <a:hlinkClick r:id="rId4"/>
              </a:rPr>
              <a:t>a</a:t>
            </a:r>
            <a:r>
              <a:rPr sz="1100" i="1" spc="-10" dirty="0">
                <a:latin typeface="Arial"/>
                <a:cs typeface="Arial"/>
                <a:hlinkClick r:id="rId4"/>
              </a:rPr>
              <a:t>ll</a:t>
            </a:r>
            <a:r>
              <a:rPr sz="1100" i="1" spc="-5" dirty="0">
                <a:latin typeface="Arial"/>
                <a:cs typeface="Arial"/>
                <a:hlinkClick r:id="rId4"/>
              </a:rPr>
              <a:t>b</a:t>
            </a:r>
            <a:r>
              <a:rPr sz="1100" i="1" spc="-10" dirty="0">
                <a:latin typeface="Arial"/>
                <a:cs typeface="Arial"/>
                <a:hlinkClick r:id="rId4"/>
              </a:rPr>
              <a:t>i</a:t>
            </a:r>
            <a:r>
              <a:rPr sz="1100" i="1" spc="-40" dirty="0">
                <a:latin typeface="Arial"/>
                <a:cs typeface="Arial"/>
                <a:hlinkClick r:id="rId4"/>
              </a:rPr>
              <a:t>z</a:t>
            </a:r>
            <a:r>
              <a:rPr sz="1100" i="1" dirty="0">
                <a:latin typeface="Arial"/>
                <a:cs typeface="Arial"/>
                <a:hlinkClick r:id="rId4"/>
              </a:rPr>
              <a:t>t</a:t>
            </a:r>
            <a:r>
              <a:rPr sz="1100" i="1" spc="-5" dirty="0">
                <a:latin typeface="Arial"/>
                <a:cs typeface="Arial"/>
                <a:hlinkClick r:id="rId4"/>
              </a:rPr>
              <a:t>echno</a:t>
            </a:r>
            <a:r>
              <a:rPr sz="1100" i="1" spc="-10" dirty="0">
                <a:latin typeface="Arial"/>
                <a:cs typeface="Arial"/>
                <a:hlinkClick r:id="rId4"/>
              </a:rPr>
              <a:t>l</a:t>
            </a:r>
            <a:r>
              <a:rPr sz="1100" i="1" spc="-5" dirty="0">
                <a:latin typeface="Arial"/>
                <a:cs typeface="Arial"/>
                <a:hlinkClick r:id="rId4"/>
              </a:rPr>
              <a:t>og</a:t>
            </a:r>
            <a:r>
              <a:rPr sz="1100" i="1" dirty="0">
                <a:latin typeface="Arial"/>
                <a:cs typeface="Arial"/>
                <a:hlinkClick r:id="rId4"/>
              </a:rPr>
              <a:t>y.com</a:t>
            </a:r>
            <a:r>
              <a:rPr sz="1100" i="1" spc="5" dirty="0">
                <a:latin typeface="Arial"/>
                <a:cs typeface="Arial"/>
                <a:hlinkClick r:id="rId4"/>
              </a:rPr>
              <a:t>/</a:t>
            </a:r>
            <a:r>
              <a:rPr sz="1100" i="1" spc="-5" dirty="0">
                <a:latin typeface="Arial"/>
                <a:cs typeface="Arial"/>
                <a:hlinkClick r:id="rId4"/>
              </a:rPr>
              <a:t>archi</a:t>
            </a:r>
            <a:r>
              <a:rPr sz="1100" i="1" dirty="0">
                <a:latin typeface="Arial"/>
                <a:cs typeface="Arial"/>
                <a:hlinkClick r:id="rId4"/>
              </a:rPr>
              <a:t>ve/201</a:t>
            </a:r>
            <a:r>
              <a:rPr sz="1100" i="1" spc="-5" dirty="0">
                <a:latin typeface="Arial"/>
                <a:cs typeface="Arial"/>
                <a:hlinkClick r:id="rId4"/>
              </a:rPr>
              <a:t>1</a:t>
            </a:r>
            <a:r>
              <a:rPr sz="1100" i="1" dirty="0">
                <a:latin typeface="Arial"/>
                <a:cs typeface="Arial"/>
                <a:hlinkClick r:id="rId4"/>
              </a:rPr>
              <a:t>/</a:t>
            </a:r>
            <a:r>
              <a:rPr sz="1100" i="1" spc="-5" dirty="0">
                <a:latin typeface="Arial"/>
                <a:cs typeface="Arial"/>
                <a:hlinkClick r:id="rId4"/>
              </a:rPr>
              <a:t>09</a:t>
            </a:r>
            <a:r>
              <a:rPr sz="1100" i="1" spc="-10" dirty="0">
                <a:latin typeface="Arial"/>
                <a:cs typeface="Arial"/>
                <a:hlinkClick r:id="rId4"/>
              </a:rPr>
              <a:t>/</a:t>
            </a:r>
            <a:r>
              <a:rPr sz="1100" i="1" spc="5" dirty="0">
                <a:latin typeface="Arial"/>
                <a:cs typeface="Arial"/>
                <a:hlinkClick r:id="rId4"/>
              </a:rPr>
              <a:t>w</a:t>
            </a:r>
            <a:r>
              <a:rPr sz="1100" i="1" spc="-5" dirty="0">
                <a:latin typeface="Arial"/>
                <a:cs typeface="Arial"/>
                <a:hlinkClick r:id="rId4"/>
              </a:rPr>
              <a:t>a</a:t>
            </a:r>
            <a:r>
              <a:rPr sz="1100" i="1" spc="-10" dirty="0">
                <a:latin typeface="Arial"/>
                <a:cs typeface="Arial"/>
                <a:hlinkClick r:id="rId4"/>
              </a:rPr>
              <a:t>i</a:t>
            </a:r>
            <a:r>
              <a:rPr sz="1100" i="1" spc="15" dirty="0">
                <a:latin typeface="Arial"/>
                <a:cs typeface="Arial"/>
                <a:hlinkClick r:id="rId4"/>
              </a:rPr>
              <a:t>t</a:t>
            </a:r>
            <a:r>
              <a:rPr sz="1100" i="1" spc="-10" dirty="0">
                <a:latin typeface="Arial"/>
                <a:cs typeface="Arial"/>
                <a:hlinkClick r:id="rId4"/>
              </a:rPr>
              <a:t>-</a:t>
            </a:r>
            <a:r>
              <a:rPr sz="1100" i="1" spc="5" dirty="0">
                <a:latin typeface="Arial"/>
                <a:cs typeface="Arial"/>
                <a:hlinkClick r:id="rId4"/>
              </a:rPr>
              <a:t>w</a:t>
            </a:r>
            <a:r>
              <a:rPr sz="1100" i="1" spc="-5" dirty="0">
                <a:latin typeface="Arial"/>
                <a:cs typeface="Arial"/>
                <a:hlinkClick r:id="rId4"/>
              </a:rPr>
              <a:t>ha</a:t>
            </a:r>
            <a:r>
              <a:rPr sz="1100" i="1" spc="-10" dirty="0">
                <a:latin typeface="Arial"/>
                <a:cs typeface="Arial"/>
                <a:hlinkClick r:id="rId4"/>
              </a:rPr>
              <a:t>t-i</a:t>
            </a:r>
            <a:r>
              <a:rPr sz="1100" i="1" dirty="0">
                <a:latin typeface="Arial"/>
                <a:cs typeface="Arial"/>
                <a:hlinkClick r:id="rId4"/>
              </a:rPr>
              <a:t>s-c</a:t>
            </a:r>
            <a:r>
              <a:rPr sz="1100" i="1" spc="-10" dirty="0">
                <a:latin typeface="Arial"/>
                <a:cs typeface="Arial"/>
                <a:hlinkClick r:id="rId4"/>
              </a:rPr>
              <a:t>l</a:t>
            </a:r>
            <a:r>
              <a:rPr sz="1100" i="1" spc="-5" dirty="0">
                <a:latin typeface="Arial"/>
                <a:cs typeface="Arial"/>
                <a:hlinkClick r:id="rId4"/>
              </a:rPr>
              <a:t>ou</a:t>
            </a:r>
            <a:r>
              <a:rPr sz="1100" i="1" dirty="0">
                <a:latin typeface="Arial"/>
                <a:cs typeface="Arial"/>
                <a:hlinkClick r:id="rId4"/>
              </a:rPr>
              <a:t>d-co</a:t>
            </a:r>
            <a:r>
              <a:rPr sz="1100" i="1" spc="-15" dirty="0">
                <a:latin typeface="Arial"/>
                <a:cs typeface="Arial"/>
                <a:hlinkClick r:id="rId4"/>
              </a:rPr>
              <a:t>m</a:t>
            </a:r>
            <a:r>
              <a:rPr sz="1100" i="1" spc="-5" dirty="0">
                <a:latin typeface="Arial"/>
                <a:cs typeface="Arial"/>
                <a:hlinkClick r:id="rId4"/>
              </a:rPr>
              <a:t>pu</a:t>
            </a:r>
            <a:r>
              <a:rPr sz="1100" i="1" spc="-10" dirty="0">
                <a:latin typeface="Arial"/>
                <a:cs typeface="Arial"/>
                <a:hlinkClick r:id="rId4"/>
              </a:rPr>
              <a:t>ti</a:t>
            </a:r>
            <a:r>
              <a:rPr sz="1100" i="1" spc="-5" dirty="0">
                <a:latin typeface="Arial"/>
                <a:cs typeface="Arial"/>
                <a:hlinkClick r:id="rId4"/>
              </a:rPr>
              <a:t>ng</a:t>
            </a:r>
            <a:r>
              <a:rPr sz="1100" i="1" dirty="0">
                <a:latin typeface="Arial"/>
                <a:cs typeface="Arial"/>
                <a:hlinkClick r:id="rId4"/>
              </a:rPr>
              <a:t>.</a:t>
            </a:r>
            <a:r>
              <a:rPr sz="1100" i="1" spc="-5" dirty="0">
                <a:latin typeface="Arial"/>
                <a:cs typeface="Arial"/>
                <a:hlinkClick r:id="rId4"/>
              </a:rPr>
              <a:t>h</a:t>
            </a:r>
            <a:r>
              <a:rPr sz="1100" i="1" spc="-10" dirty="0">
                <a:latin typeface="Arial"/>
                <a:cs typeface="Arial"/>
                <a:hlinkClick r:id="rId4"/>
              </a:rPr>
              <a:t>tm</a:t>
            </a:r>
            <a:r>
              <a:rPr sz="1100" i="1" dirty="0">
                <a:latin typeface="Arial"/>
                <a:cs typeface="Arial"/>
                <a:hlinkClick r:id="rId4"/>
              </a:rPr>
              <a:t>l</a:t>
            </a:r>
            <a:endParaRPr sz="1100">
              <a:latin typeface="Arial"/>
              <a:cs typeface="Arial"/>
            </a:endParaRPr>
          </a:p>
        </p:txBody>
      </p:sp>
      <p:sp>
        <p:nvSpPr>
          <p:cNvPr id="7" name="object 7"/>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4375" rIns="0" bIns="0" rtlCol="0">
            <a:spAutoFit/>
          </a:bodyPr>
          <a:lstStyle/>
          <a:p>
            <a:pPr marL="2286635">
              <a:lnSpc>
                <a:spcPct val="100000"/>
              </a:lnSpc>
            </a:pPr>
            <a:r>
              <a:rPr sz="3200" dirty="0">
                <a:solidFill>
                  <a:srgbClr val="C00000"/>
                </a:solidFill>
                <a:latin typeface="Calibri"/>
                <a:cs typeface="Calibri"/>
              </a:rPr>
              <a:t>Esse</a:t>
            </a:r>
            <a:r>
              <a:rPr sz="3200" spc="-30" dirty="0">
                <a:solidFill>
                  <a:srgbClr val="C00000"/>
                </a:solidFill>
                <a:latin typeface="Calibri"/>
                <a:cs typeface="Calibri"/>
              </a:rPr>
              <a:t>n</a:t>
            </a:r>
            <a:r>
              <a:rPr sz="3200" dirty="0">
                <a:solidFill>
                  <a:srgbClr val="C00000"/>
                </a:solidFill>
                <a:latin typeface="Calibri"/>
                <a:cs typeface="Calibri"/>
              </a:rPr>
              <a:t>tial</a:t>
            </a:r>
            <a:r>
              <a:rPr sz="3200" spc="-110" dirty="0">
                <a:solidFill>
                  <a:srgbClr val="C00000"/>
                </a:solidFill>
                <a:latin typeface="Times New Roman"/>
                <a:cs typeface="Times New Roman"/>
              </a:rPr>
              <a:t> </a:t>
            </a:r>
            <a:r>
              <a:rPr sz="3200" spc="-5" dirty="0">
                <a:solidFill>
                  <a:srgbClr val="C00000"/>
                </a:solidFill>
                <a:latin typeface="Calibri"/>
                <a:cs typeface="Calibri"/>
              </a:rPr>
              <a:t>Cha</a:t>
            </a:r>
            <a:r>
              <a:rPr sz="3200" spc="-75" dirty="0">
                <a:solidFill>
                  <a:srgbClr val="C00000"/>
                </a:solidFill>
                <a:latin typeface="Calibri"/>
                <a:cs typeface="Calibri"/>
              </a:rPr>
              <a:t>r</a:t>
            </a:r>
            <a:r>
              <a:rPr sz="3200" dirty="0">
                <a:solidFill>
                  <a:srgbClr val="C00000"/>
                </a:solidFill>
                <a:latin typeface="Calibri"/>
                <a:cs typeface="Calibri"/>
              </a:rPr>
              <a:t>ac</a:t>
            </a:r>
            <a:r>
              <a:rPr sz="3200" spc="-30" dirty="0">
                <a:solidFill>
                  <a:srgbClr val="C00000"/>
                </a:solidFill>
                <a:latin typeface="Calibri"/>
                <a:cs typeface="Calibri"/>
              </a:rPr>
              <a:t>t</a:t>
            </a:r>
            <a:r>
              <a:rPr sz="3200" spc="-5" dirty="0">
                <a:solidFill>
                  <a:srgbClr val="C00000"/>
                </a:solidFill>
                <a:latin typeface="Calibri"/>
                <a:cs typeface="Calibri"/>
              </a:rPr>
              <a:t>eri</a:t>
            </a:r>
            <a:r>
              <a:rPr sz="3200" spc="-30" dirty="0">
                <a:solidFill>
                  <a:srgbClr val="C00000"/>
                </a:solidFill>
                <a:latin typeface="Calibri"/>
                <a:cs typeface="Calibri"/>
              </a:rPr>
              <a:t>s</a:t>
            </a:r>
            <a:r>
              <a:rPr sz="3200" dirty="0">
                <a:solidFill>
                  <a:srgbClr val="C00000"/>
                </a:solidFill>
                <a:latin typeface="Calibri"/>
                <a:cs typeface="Calibri"/>
              </a:rPr>
              <a:t>tics</a:t>
            </a:r>
            <a:endParaRPr sz="3200">
              <a:latin typeface="Calibri"/>
              <a:cs typeface="Calibri"/>
            </a:endParaRPr>
          </a:p>
        </p:txBody>
      </p:sp>
      <p:sp>
        <p:nvSpPr>
          <p:cNvPr id="3" name="object 3"/>
          <p:cNvSpPr txBox="1"/>
          <p:nvPr/>
        </p:nvSpPr>
        <p:spPr>
          <a:xfrm>
            <a:off x="228092" y="972536"/>
            <a:ext cx="8594090" cy="2896235"/>
          </a:xfrm>
          <a:prstGeom prst="rect">
            <a:avLst/>
          </a:prstGeom>
        </p:spPr>
        <p:txBody>
          <a:bodyPr vert="horz" wrap="square" lIns="0" tIns="0" rIns="0" bIns="0" rtlCol="0">
            <a:spAutoFit/>
          </a:bodyPr>
          <a:lstStyle/>
          <a:p>
            <a:pPr marL="355600" indent="-342900">
              <a:lnSpc>
                <a:spcPct val="100000"/>
              </a:lnSpc>
              <a:buClr>
                <a:srgbClr val="CCCCCC"/>
              </a:buClr>
              <a:buFont typeface="Arial"/>
              <a:buChar char="•"/>
              <a:tabLst>
                <a:tab pos="355600" algn="l"/>
              </a:tabLst>
            </a:pPr>
            <a:r>
              <a:rPr sz="1600" b="1" spc="-20" dirty="0">
                <a:latin typeface="Calibri"/>
                <a:cs typeface="Calibri"/>
              </a:rPr>
              <a:t>On</a:t>
            </a:r>
            <a:r>
              <a:rPr sz="1600" b="1" spc="-5" dirty="0">
                <a:latin typeface="Calibri"/>
                <a:cs typeface="Calibri"/>
              </a:rPr>
              <a:t>-</a:t>
            </a:r>
            <a:r>
              <a:rPr sz="1600" b="1" spc="-20" dirty="0">
                <a:latin typeface="Calibri"/>
                <a:cs typeface="Calibri"/>
              </a:rPr>
              <a:t>d</a:t>
            </a:r>
            <a:r>
              <a:rPr sz="1600" b="1" spc="-15" dirty="0">
                <a:latin typeface="Calibri"/>
                <a:cs typeface="Calibri"/>
              </a:rPr>
              <a:t>ema</a:t>
            </a:r>
            <a:r>
              <a:rPr sz="1600" b="1" spc="-20" dirty="0">
                <a:latin typeface="Calibri"/>
                <a:cs typeface="Calibri"/>
              </a:rPr>
              <a:t>n</a:t>
            </a:r>
            <a:r>
              <a:rPr sz="1600" b="1" spc="-10" dirty="0">
                <a:latin typeface="Calibri"/>
                <a:cs typeface="Calibri"/>
              </a:rPr>
              <a:t>d</a:t>
            </a:r>
            <a:r>
              <a:rPr sz="1600" b="1" dirty="0">
                <a:latin typeface="Times New Roman"/>
                <a:cs typeface="Times New Roman"/>
              </a:rPr>
              <a:t> </a:t>
            </a:r>
            <a:r>
              <a:rPr sz="1600" b="1" spc="-10" dirty="0">
                <a:latin typeface="Calibri"/>
                <a:cs typeface="Calibri"/>
              </a:rPr>
              <a:t>self-ser</a:t>
            </a:r>
            <a:r>
              <a:rPr sz="1600" b="1" spc="-15" dirty="0">
                <a:latin typeface="Calibri"/>
                <a:cs typeface="Calibri"/>
              </a:rPr>
              <a:t>vi</a:t>
            </a:r>
            <a:r>
              <a:rPr sz="1600" b="1" spc="-5" dirty="0">
                <a:latin typeface="Calibri"/>
                <a:cs typeface="Calibri"/>
              </a:rPr>
              <a:t>c</a:t>
            </a:r>
            <a:r>
              <a:rPr sz="1600" b="1" spc="-10" dirty="0">
                <a:latin typeface="Calibri"/>
                <a:cs typeface="Calibri"/>
              </a:rPr>
              <a:t>e</a:t>
            </a:r>
            <a:endParaRPr sz="1600">
              <a:latin typeface="Calibri"/>
              <a:cs typeface="Calibri"/>
            </a:endParaRPr>
          </a:p>
          <a:p>
            <a:pPr marL="756285" marR="208915" lvl="1" indent="-342900" algn="just">
              <a:lnSpc>
                <a:spcPts val="1560"/>
              </a:lnSpc>
              <a:spcBef>
                <a:spcPts val="1445"/>
              </a:spcBef>
              <a:buClr>
                <a:srgbClr val="CCCCCC"/>
              </a:buClr>
              <a:buFont typeface="Arial"/>
              <a:buChar char="•"/>
              <a:tabLst>
                <a:tab pos="756920" algn="l"/>
              </a:tabLst>
            </a:pPr>
            <a:r>
              <a:rPr sz="1400" dirty="0">
                <a:latin typeface="Calibri"/>
                <a:cs typeface="Calibri"/>
              </a:rPr>
              <a:t>A</a:t>
            </a:r>
            <a:r>
              <a:rPr sz="1400" spc="-35" dirty="0">
                <a:latin typeface="Times New Roman"/>
                <a:cs typeface="Times New Roman"/>
              </a:rPr>
              <a:t> </a:t>
            </a:r>
            <a:r>
              <a:rPr sz="1400" spc="-20" dirty="0">
                <a:latin typeface="Calibri"/>
                <a:cs typeface="Calibri"/>
              </a:rPr>
              <a:t>c</a:t>
            </a:r>
            <a:r>
              <a:rPr sz="1400" spc="-5" dirty="0">
                <a:latin typeface="Calibri"/>
                <a:cs typeface="Calibri"/>
              </a:rPr>
              <a:t>onsu</a:t>
            </a:r>
            <a:r>
              <a:rPr sz="1400" spc="-10" dirty="0">
                <a:latin typeface="Calibri"/>
                <a:cs typeface="Calibri"/>
              </a:rPr>
              <a:t>m</a:t>
            </a:r>
            <a:r>
              <a:rPr sz="1400" dirty="0">
                <a:latin typeface="Calibri"/>
                <a:cs typeface="Calibri"/>
              </a:rPr>
              <a:t>er</a:t>
            </a:r>
            <a:r>
              <a:rPr sz="1400" spc="-40" dirty="0">
                <a:latin typeface="Times New Roman"/>
                <a:cs typeface="Times New Roman"/>
              </a:rPr>
              <a:t> </a:t>
            </a:r>
            <a:r>
              <a:rPr sz="1400" spc="-20" dirty="0">
                <a:latin typeface="Calibri"/>
                <a:cs typeface="Calibri"/>
              </a:rPr>
              <a:t>c</a:t>
            </a:r>
            <a:r>
              <a:rPr sz="1400" dirty="0">
                <a:latin typeface="Calibri"/>
                <a:cs typeface="Calibri"/>
              </a:rPr>
              <a:t>an</a:t>
            </a:r>
            <a:r>
              <a:rPr sz="1400" spc="-45" dirty="0">
                <a:latin typeface="Times New Roman"/>
                <a:cs typeface="Times New Roman"/>
              </a:rPr>
              <a:t> </a:t>
            </a:r>
            <a:r>
              <a:rPr sz="1400" spc="-10" dirty="0">
                <a:latin typeface="Calibri"/>
                <a:cs typeface="Calibri"/>
              </a:rPr>
              <a:t>un</a:t>
            </a:r>
            <a:r>
              <a:rPr sz="1400" dirty="0">
                <a:latin typeface="Calibri"/>
                <a:cs typeface="Calibri"/>
              </a:rPr>
              <a:t>il</a:t>
            </a:r>
            <a:r>
              <a:rPr sz="1400" spc="-10" dirty="0">
                <a:latin typeface="Calibri"/>
                <a:cs typeface="Calibri"/>
              </a:rPr>
              <a:t>a</a:t>
            </a:r>
            <a:r>
              <a:rPr sz="1400" spc="-15" dirty="0">
                <a:latin typeface="Calibri"/>
                <a:cs typeface="Calibri"/>
              </a:rPr>
              <a:t>t</a:t>
            </a:r>
            <a:r>
              <a:rPr sz="1400" dirty="0">
                <a:latin typeface="Calibri"/>
                <a:cs typeface="Calibri"/>
              </a:rPr>
              <a:t>e</a:t>
            </a:r>
            <a:r>
              <a:rPr sz="1400" spc="-25" dirty="0">
                <a:latin typeface="Calibri"/>
                <a:cs typeface="Calibri"/>
              </a:rPr>
              <a:t>r</a:t>
            </a:r>
            <a:r>
              <a:rPr sz="1400" dirty="0">
                <a:latin typeface="Calibri"/>
                <a:cs typeface="Calibri"/>
              </a:rPr>
              <a:t>ally</a:t>
            </a:r>
            <a:r>
              <a:rPr sz="1400" spc="-15"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a:t>
            </a:r>
            <a:r>
              <a:rPr sz="1400" dirty="0">
                <a:latin typeface="Calibri"/>
                <a:cs typeface="Calibri"/>
              </a:rPr>
              <a:t>vi</a:t>
            </a:r>
            <a:r>
              <a:rPr sz="1400" spc="-5" dirty="0">
                <a:latin typeface="Calibri"/>
                <a:cs typeface="Calibri"/>
              </a:rPr>
              <a:t>s</a:t>
            </a:r>
            <a:r>
              <a:rPr sz="1400" spc="5" dirty="0">
                <a:latin typeface="Calibri"/>
                <a:cs typeface="Calibri"/>
              </a:rPr>
              <a:t>i</a:t>
            </a:r>
            <a:r>
              <a:rPr sz="1400" spc="-5" dirty="0">
                <a:latin typeface="Calibri"/>
                <a:cs typeface="Calibri"/>
              </a:rPr>
              <a:t>o</a:t>
            </a:r>
            <a:r>
              <a:rPr sz="1400" dirty="0">
                <a:latin typeface="Calibri"/>
                <a:cs typeface="Calibri"/>
              </a:rPr>
              <a:t>n</a:t>
            </a:r>
            <a:r>
              <a:rPr sz="1400" spc="-5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20" dirty="0">
                <a:latin typeface="Times New Roman"/>
                <a:cs typeface="Times New Roman"/>
              </a:rPr>
              <a:t> </a:t>
            </a:r>
            <a:r>
              <a:rPr sz="1400" spc="-20" dirty="0">
                <a:latin typeface="Calibri"/>
                <a:cs typeface="Calibri"/>
              </a:rPr>
              <a:t>c</a:t>
            </a:r>
            <a:r>
              <a:rPr sz="1400" dirty="0">
                <a:latin typeface="Calibri"/>
                <a:cs typeface="Calibri"/>
              </a:rPr>
              <a:t>a</a:t>
            </a:r>
            <a:r>
              <a:rPr sz="1400" spc="-10" dirty="0">
                <a:latin typeface="Calibri"/>
                <a:cs typeface="Calibri"/>
              </a:rPr>
              <a:t>p</a:t>
            </a:r>
            <a:r>
              <a:rPr sz="1400" dirty="0">
                <a:latin typeface="Calibri"/>
                <a:cs typeface="Calibri"/>
              </a:rPr>
              <a:t>a</a:t>
            </a:r>
            <a:r>
              <a:rPr sz="1400" spc="-10" dirty="0">
                <a:latin typeface="Calibri"/>
                <a:cs typeface="Calibri"/>
              </a:rPr>
              <a:t>b</a:t>
            </a:r>
            <a:r>
              <a:rPr sz="1400" dirty="0">
                <a:latin typeface="Calibri"/>
                <a:cs typeface="Calibri"/>
              </a:rPr>
              <a:t>ilities,</a:t>
            </a:r>
            <a:r>
              <a:rPr sz="1400" spc="-10" dirty="0">
                <a:latin typeface="Times New Roman"/>
                <a:cs typeface="Times New Roman"/>
              </a:rPr>
              <a:t> </a:t>
            </a:r>
            <a:r>
              <a:rPr sz="1400" spc="-5" dirty="0">
                <a:latin typeface="Calibri"/>
                <a:cs typeface="Calibri"/>
              </a:rPr>
              <a:t>su</a:t>
            </a:r>
            <a:r>
              <a:rPr sz="1400" spc="-10" dirty="0">
                <a:latin typeface="Calibri"/>
                <a:cs typeface="Calibri"/>
              </a:rPr>
              <a:t>c</a:t>
            </a:r>
            <a:r>
              <a:rPr sz="1400" dirty="0">
                <a:latin typeface="Calibri"/>
                <a:cs typeface="Calibri"/>
              </a:rPr>
              <a:t>h</a:t>
            </a:r>
            <a:r>
              <a:rPr sz="1400" spc="-45" dirty="0">
                <a:latin typeface="Times New Roman"/>
                <a:cs typeface="Times New Roman"/>
              </a:rPr>
              <a:t> </a:t>
            </a:r>
            <a:r>
              <a:rPr sz="1400" dirty="0">
                <a:latin typeface="Calibri"/>
                <a:cs typeface="Calibri"/>
              </a:rPr>
              <a:t>as</a:t>
            </a:r>
            <a:r>
              <a:rPr sz="1400" spc="-15" dirty="0">
                <a:latin typeface="Times New Roman"/>
                <a:cs typeface="Times New Roman"/>
              </a:rPr>
              <a:t> </a:t>
            </a:r>
            <a:r>
              <a:rPr sz="1400" spc="-5" dirty="0">
                <a:latin typeface="Calibri"/>
                <a:cs typeface="Calibri"/>
              </a:rPr>
              <a:t>se</a:t>
            </a:r>
            <a:r>
              <a:rPr sz="1400" spc="10" dirty="0">
                <a:latin typeface="Calibri"/>
                <a:cs typeface="Calibri"/>
              </a:rPr>
              <a:t>r</a:t>
            </a:r>
            <a:r>
              <a:rPr sz="1400" spc="-15" dirty="0">
                <a:latin typeface="Calibri"/>
                <a:cs typeface="Calibri"/>
              </a:rPr>
              <a:t>v</a:t>
            </a:r>
            <a:r>
              <a:rPr sz="1400" dirty="0">
                <a:latin typeface="Calibri"/>
                <a:cs typeface="Calibri"/>
              </a:rPr>
              <a:t>er</a:t>
            </a:r>
            <a:r>
              <a:rPr sz="1400" spc="-40" dirty="0">
                <a:latin typeface="Times New Roman"/>
                <a:cs typeface="Times New Roman"/>
              </a:rPr>
              <a:t> </a:t>
            </a:r>
            <a:r>
              <a:rPr sz="1400" dirty="0">
                <a:latin typeface="Calibri"/>
                <a:cs typeface="Calibri"/>
              </a:rPr>
              <a:t>ti</a:t>
            </a:r>
            <a:r>
              <a:rPr sz="1400" spc="-10" dirty="0">
                <a:latin typeface="Calibri"/>
                <a:cs typeface="Calibri"/>
              </a:rPr>
              <a:t>m</a:t>
            </a:r>
            <a:r>
              <a:rPr sz="1400" dirty="0">
                <a:latin typeface="Calibri"/>
                <a:cs typeface="Calibri"/>
              </a:rPr>
              <a:t>e</a:t>
            </a:r>
            <a:r>
              <a:rPr sz="1400" spc="-35" dirty="0">
                <a:latin typeface="Times New Roman"/>
                <a:cs typeface="Times New Roman"/>
              </a:rPr>
              <a:t> </a:t>
            </a:r>
            <a:r>
              <a:rPr sz="1400" dirty="0">
                <a:latin typeface="Calibri"/>
                <a:cs typeface="Calibri"/>
              </a:rPr>
              <a:t>and</a:t>
            </a:r>
            <a:r>
              <a:rPr sz="1400" spc="-40" dirty="0">
                <a:latin typeface="Times New Roman"/>
                <a:cs typeface="Times New Roman"/>
              </a:rPr>
              <a:t> </a:t>
            </a:r>
            <a:r>
              <a:rPr sz="1400" spc="-10" dirty="0">
                <a:latin typeface="Calibri"/>
                <a:cs typeface="Calibri"/>
              </a:rPr>
              <a:t>n</a:t>
            </a:r>
            <a:r>
              <a:rPr sz="1400" spc="-15" dirty="0">
                <a:latin typeface="Calibri"/>
                <a:cs typeface="Calibri"/>
              </a:rPr>
              <a:t>e</a:t>
            </a:r>
            <a:r>
              <a:rPr sz="1400" dirty="0">
                <a:latin typeface="Calibri"/>
                <a:cs typeface="Calibri"/>
              </a:rPr>
              <a:t>t</a:t>
            </a:r>
            <a:r>
              <a:rPr sz="1400" spc="-10" dirty="0">
                <a:latin typeface="Calibri"/>
                <a:cs typeface="Calibri"/>
              </a:rPr>
              <a:t>w</a:t>
            </a:r>
            <a:r>
              <a:rPr sz="1400" spc="-5" dirty="0">
                <a:latin typeface="Calibri"/>
                <a:cs typeface="Calibri"/>
              </a:rPr>
              <a:t>o</a:t>
            </a:r>
            <a:r>
              <a:rPr sz="1400" dirty="0">
                <a:latin typeface="Calibri"/>
                <a:cs typeface="Calibri"/>
              </a:rPr>
              <a:t>rk</a:t>
            </a:r>
            <a:r>
              <a:rPr sz="1400" spc="-35" dirty="0">
                <a:latin typeface="Times New Roman"/>
                <a:cs typeface="Times New Roman"/>
              </a:rPr>
              <a:t> </a:t>
            </a:r>
            <a:r>
              <a:rPr sz="1400" spc="-10" dirty="0">
                <a:latin typeface="Calibri"/>
                <a:cs typeface="Calibri"/>
              </a:rPr>
              <a:t>s</a:t>
            </a:r>
            <a:r>
              <a:rPr sz="1400" spc="-15" dirty="0">
                <a:latin typeface="Calibri"/>
                <a:cs typeface="Calibri"/>
              </a:rPr>
              <a:t>t</a:t>
            </a:r>
            <a:r>
              <a:rPr sz="1400" spc="-5" dirty="0">
                <a:latin typeface="Calibri"/>
                <a:cs typeface="Calibri"/>
              </a:rPr>
              <a:t>o</a:t>
            </a:r>
            <a:r>
              <a:rPr sz="1400" spc="-20" dirty="0">
                <a:latin typeface="Calibri"/>
                <a:cs typeface="Calibri"/>
              </a:rPr>
              <a:t>r</a:t>
            </a:r>
            <a:r>
              <a:rPr sz="1400" dirty="0">
                <a:latin typeface="Calibri"/>
                <a:cs typeface="Calibri"/>
              </a:rPr>
              <a:t>a</a:t>
            </a:r>
            <a:r>
              <a:rPr sz="1400" spc="-15" dirty="0">
                <a:latin typeface="Calibri"/>
                <a:cs typeface="Calibri"/>
              </a:rPr>
              <a:t>g</a:t>
            </a:r>
            <a:r>
              <a:rPr sz="1400" dirty="0">
                <a:latin typeface="Calibri"/>
                <a:cs typeface="Calibri"/>
              </a:rPr>
              <a:t>e,</a:t>
            </a:r>
            <a:r>
              <a:rPr sz="1400" spc="-55" dirty="0">
                <a:latin typeface="Times New Roman"/>
                <a:cs typeface="Times New Roman"/>
              </a:rPr>
              <a:t> </a:t>
            </a:r>
            <a:r>
              <a:rPr sz="1400" dirty="0">
                <a:latin typeface="Calibri"/>
                <a:cs typeface="Calibri"/>
              </a:rPr>
              <a:t>as</a:t>
            </a:r>
            <a:r>
              <a:rPr sz="1400" dirty="0">
                <a:latin typeface="Times New Roman"/>
                <a:cs typeface="Times New Roman"/>
              </a:rPr>
              <a:t> </a:t>
            </a:r>
            <a:r>
              <a:rPr sz="1400" spc="-10" dirty="0">
                <a:latin typeface="Calibri"/>
                <a:cs typeface="Calibri"/>
              </a:rPr>
              <a:t>n</a:t>
            </a:r>
            <a:r>
              <a:rPr sz="1400" dirty="0">
                <a:latin typeface="Calibri"/>
                <a:cs typeface="Calibri"/>
              </a:rPr>
              <a:t>e</a:t>
            </a:r>
            <a:r>
              <a:rPr sz="1400" spc="-10" dirty="0">
                <a:latin typeface="Calibri"/>
                <a:cs typeface="Calibri"/>
              </a:rPr>
              <a:t>ed</a:t>
            </a:r>
            <a:r>
              <a:rPr sz="1400" dirty="0">
                <a:latin typeface="Calibri"/>
                <a:cs typeface="Calibri"/>
              </a:rPr>
              <a:t>ed</a:t>
            </a:r>
            <a:r>
              <a:rPr sz="1400" spc="-25" dirty="0">
                <a:latin typeface="Times New Roman"/>
                <a:cs typeface="Times New Roman"/>
              </a:rPr>
              <a:t> </a:t>
            </a:r>
            <a:r>
              <a:rPr sz="1400" dirty="0">
                <a:latin typeface="Calibri"/>
                <a:cs typeface="Calibri"/>
              </a:rPr>
              <a:t>a</a:t>
            </a:r>
            <a:r>
              <a:rPr sz="1400" spc="-10" dirty="0">
                <a:latin typeface="Calibri"/>
                <a:cs typeface="Calibri"/>
              </a:rPr>
              <a:t>u</a:t>
            </a:r>
            <a:r>
              <a:rPr sz="1400" spc="-15" dirty="0">
                <a:latin typeface="Calibri"/>
                <a:cs typeface="Calibri"/>
              </a:rPr>
              <a:t>t</a:t>
            </a:r>
            <a:r>
              <a:rPr sz="1400" spc="-5" dirty="0">
                <a:latin typeface="Calibri"/>
                <a:cs typeface="Calibri"/>
              </a:rPr>
              <a:t>om</a:t>
            </a:r>
            <a:r>
              <a:rPr sz="1400" spc="-15" dirty="0">
                <a:latin typeface="Calibri"/>
                <a:cs typeface="Calibri"/>
              </a:rPr>
              <a:t>a</a:t>
            </a:r>
            <a:r>
              <a:rPr sz="1400" dirty="0">
                <a:latin typeface="Calibri"/>
                <a:cs typeface="Calibri"/>
              </a:rPr>
              <a:t>ti</a:t>
            </a:r>
            <a:r>
              <a:rPr sz="1400" spc="-20" dirty="0">
                <a:latin typeface="Calibri"/>
                <a:cs typeface="Calibri"/>
              </a:rPr>
              <a:t>c</a:t>
            </a:r>
            <a:r>
              <a:rPr sz="1400" dirty="0">
                <a:latin typeface="Calibri"/>
                <a:cs typeface="Calibri"/>
              </a:rPr>
              <a:t>ally</a:t>
            </a:r>
            <a:r>
              <a:rPr sz="1400" spc="-15" dirty="0">
                <a:latin typeface="Times New Roman"/>
                <a:cs typeface="Times New Roman"/>
              </a:rPr>
              <a:t> </a:t>
            </a:r>
            <a:r>
              <a:rPr sz="1400" dirty="0">
                <a:latin typeface="Calibri"/>
                <a:cs typeface="Calibri"/>
              </a:rPr>
              <a:t>w</a:t>
            </a:r>
            <a:r>
              <a:rPr sz="1400" spc="5" dirty="0">
                <a:latin typeface="Calibri"/>
                <a:cs typeface="Calibri"/>
              </a:rPr>
              <a:t>i</a:t>
            </a:r>
            <a:r>
              <a:rPr sz="1400" dirty="0">
                <a:latin typeface="Calibri"/>
                <a:cs typeface="Calibri"/>
              </a:rPr>
              <a:t>t</a:t>
            </a:r>
            <a:r>
              <a:rPr sz="1400" spc="-10" dirty="0">
                <a:latin typeface="Calibri"/>
                <a:cs typeface="Calibri"/>
              </a:rPr>
              <a:t>h</a:t>
            </a:r>
            <a:r>
              <a:rPr sz="1400" spc="-5" dirty="0">
                <a:latin typeface="Calibri"/>
                <a:cs typeface="Calibri"/>
              </a:rPr>
              <a:t>ou</a:t>
            </a:r>
            <a:r>
              <a:rPr sz="1400" dirty="0">
                <a:latin typeface="Calibri"/>
                <a:cs typeface="Calibri"/>
              </a:rPr>
              <a:t>t</a:t>
            </a:r>
            <a:r>
              <a:rPr sz="1400" spc="-35" dirty="0">
                <a:latin typeface="Times New Roman"/>
                <a:cs typeface="Times New Roman"/>
              </a:rPr>
              <a:t> </a:t>
            </a:r>
            <a:r>
              <a:rPr sz="1400" spc="-20" dirty="0">
                <a:latin typeface="Calibri"/>
                <a:cs typeface="Calibri"/>
              </a:rPr>
              <a:t>r</a:t>
            </a:r>
            <a:r>
              <a:rPr sz="1400" dirty="0">
                <a:latin typeface="Calibri"/>
                <a:cs typeface="Calibri"/>
              </a:rPr>
              <a:t>e</a:t>
            </a:r>
            <a:r>
              <a:rPr sz="1400" spc="-10" dirty="0">
                <a:latin typeface="Calibri"/>
                <a:cs typeface="Calibri"/>
              </a:rPr>
              <a:t>qu</a:t>
            </a:r>
            <a:r>
              <a:rPr sz="1400" dirty="0">
                <a:latin typeface="Calibri"/>
                <a:cs typeface="Calibri"/>
              </a:rPr>
              <a:t>iri</a:t>
            </a:r>
            <a:r>
              <a:rPr sz="1400" spc="-5" dirty="0">
                <a:latin typeface="Calibri"/>
                <a:cs typeface="Calibri"/>
              </a:rPr>
              <a:t>n</a:t>
            </a:r>
            <a:r>
              <a:rPr sz="1400" dirty="0">
                <a:latin typeface="Calibri"/>
                <a:cs typeface="Calibri"/>
              </a:rPr>
              <a:t>g</a:t>
            </a:r>
            <a:r>
              <a:rPr sz="1400" spc="-20" dirty="0">
                <a:latin typeface="Times New Roman"/>
                <a:cs typeface="Times New Roman"/>
              </a:rPr>
              <a:t> </a:t>
            </a:r>
            <a:r>
              <a:rPr sz="1400" spc="-10" dirty="0">
                <a:latin typeface="Calibri"/>
                <a:cs typeface="Calibri"/>
              </a:rPr>
              <a:t>hum</a:t>
            </a:r>
            <a:r>
              <a:rPr sz="1400" dirty="0">
                <a:latin typeface="Calibri"/>
                <a:cs typeface="Calibri"/>
              </a:rPr>
              <a:t>an</a:t>
            </a:r>
            <a:r>
              <a:rPr sz="1400" spc="-20" dirty="0">
                <a:latin typeface="Times New Roman"/>
                <a:cs typeface="Times New Roman"/>
              </a:rPr>
              <a:t> </a:t>
            </a:r>
            <a:r>
              <a:rPr sz="140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a:t>
            </a:r>
            <a:r>
              <a:rPr sz="1400" spc="-25" dirty="0">
                <a:latin typeface="Calibri"/>
                <a:cs typeface="Calibri"/>
              </a:rPr>
              <a:t>r</a:t>
            </a:r>
            <a:r>
              <a:rPr sz="1400" dirty="0">
                <a:latin typeface="Calibri"/>
                <a:cs typeface="Calibri"/>
              </a:rPr>
              <a:t>a</a:t>
            </a:r>
            <a:r>
              <a:rPr sz="1400" spc="-10" dirty="0">
                <a:latin typeface="Calibri"/>
                <a:cs typeface="Calibri"/>
              </a:rPr>
              <a:t>c</a:t>
            </a:r>
            <a:r>
              <a:rPr sz="1400" dirty="0">
                <a:latin typeface="Calibri"/>
                <a:cs typeface="Calibri"/>
              </a:rPr>
              <a:t>ti</a:t>
            </a:r>
            <a:r>
              <a:rPr sz="1400" spc="-5" dirty="0">
                <a:latin typeface="Calibri"/>
                <a:cs typeface="Calibri"/>
              </a:rPr>
              <a:t>o</a:t>
            </a:r>
            <a:r>
              <a:rPr sz="1400" dirty="0">
                <a:latin typeface="Calibri"/>
                <a:cs typeface="Calibri"/>
              </a:rPr>
              <a:t>n</a:t>
            </a:r>
            <a:r>
              <a:rPr sz="1400" spc="-15" dirty="0">
                <a:latin typeface="Times New Roman"/>
                <a:cs typeface="Times New Roman"/>
              </a:rPr>
              <a:t> </a:t>
            </a:r>
            <a:r>
              <a:rPr sz="1400" dirty="0">
                <a:latin typeface="Calibri"/>
                <a:cs typeface="Calibri"/>
              </a:rPr>
              <a:t>w</a:t>
            </a:r>
            <a:r>
              <a:rPr sz="1400" spc="5" dirty="0">
                <a:latin typeface="Calibri"/>
                <a:cs typeface="Calibri"/>
              </a:rPr>
              <a:t>i</a:t>
            </a:r>
            <a:r>
              <a:rPr sz="1400" dirty="0">
                <a:latin typeface="Calibri"/>
                <a:cs typeface="Calibri"/>
              </a:rPr>
              <a:t>th</a:t>
            </a:r>
            <a:r>
              <a:rPr sz="1400" spc="-50" dirty="0">
                <a:latin typeface="Times New Roman"/>
                <a:cs typeface="Times New Roman"/>
              </a:rPr>
              <a:t> </a:t>
            </a:r>
            <a:r>
              <a:rPr sz="1400" dirty="0">
                <a:latin typeface="Calibri"/>
                <a:cs typeface="Calibri"/>
              </a:rPr>
              <a:t>ea</a:t>
            </a:r>
            <a:r>
              <a:rPr sz="1400" spc="-15" dirty="0">
                <a:latin typeface="Calibri"/>
                <a:cs typeface="Calibri"/>
              </a:rPr>
              <a:t>c</a:t>
            </a:r>
            <a:r>
              <a:rPr sz="1400" dirty="0">
                <a:latin typeface="Calibri"/>
                <a:cs typeface="Calibri"/>
              </a:rPr>
              <a:t>h</a:t>
            </a:r>
            <a:r>
              <a:rPr sz="1400" spc="-35" dirty="0">
                <a:latin typeface="Times New Roman"/>
                <a:cs typeface="Times New Roman"/>
              </a:rPr>
              <a:t> </a:t>
            </a:r>
            <a:r>
              <a:rPr sz="1400" spc="-5" dirty="0">
                <a:latin typeface="Calibri"/>
                <a:cs typeface="Calibri"/>
              </a:rPr>
              <a:t>se</a:t>
            </a:r>
            <a:r>
              <a:rPr sz="1400" spc="10" dirty="0">
                <a:latin typeface="Calibri"/>
                <a:cs typeface="Calibri"/>
              </a:rPr>
              <a:t>r</a:t>
            </a:r>
            <a:r>
              <a:rPr sz="1400" dirty="0">
                <a:latin typeface="Calibri"/>
                <a:cs typeface="Calibri"/>
              </a:rPr>
              <a:t>vice</a:t>
            </a:r>
            <a:r>
              <a:rPr sz="1400" spc="-35"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a:t>
            </a:r>
            <a:r>
              <a:rPr sz="1400" dirty="0">
                <a:latin typeface="Calibri"/>
                <a:cs typeface="Calibri"/>
              </a:rPr>
              <a:t>vi</a:t>
            </a:r>
            <a:r>
              <a:rPr sz="1400" spc="-5" dirty="0">
                <a:latin typeface="Calibri"/>
                <a:cs typeface="Calibri"/>
              </a:rPr>
              <a:t>d</a:t>
            </a:r>
            <a:r>
              <a:rPr sz="1400" spc="-10" dirty="0">
                <a:latin typeface="Calibri"/>
                <a:cs typeface="Calibri"/>
              </a:rPr>
              <a:t>e</a:t>
            </a:r>
            <a:r>
              <a:rPr sz="1400" spc="-145" dirty="0">
                <a:latin typeface="Calibri"/>
                <a:cs typeface="Calibri"/>
              </a:rPr>
              <a:t>r</a:t>
            </a:r>
            <a:r>
              <a:rPr sz="1400" dirty="0">
                <a:latin typeface="Calibri"/>
                <a:cs typeface="Calibri"/>
              </a:rPr>
              <a:t>.</a:t>
            </a:r>
            <a:endParaRPr sz="1400">
              <a:latin typeface="Calibri"/>
              <a:cs typeface="Calibri"/>
            </a:endParaRPr>
          </a:p>
          <a:p>
            <a:pPr marL="355600" indent="-342900">
              <a:lnSpc>
                <a:spcPct val="100000"/>
              </a:lnSpc>
              <a:spcBef>
                <a:spcPts val="919"/>
              </a:spcBef>
              <a:buClr>
                <a:srgbClr val="CCCCCC"/>
              </a:buClr>
              <a:buFont typeface="Arial"/>
              <a:buChar char="•"/>
              <a:tabLst>
                <a:tab pos="355600" algn="l"/>
              </a:tabLst>
            </a:pPr>
            <a:r>
              <a:rPr sz="1600" b="1" spc="-10" dirty="0">
                <a:latin typeface="Calibri"/>
                <a:cs typeface="Calibri"/>
              </a:rPr>
              <a:t>B</a:t>
            </a:r>
            <a:r>
              <a:rPr sz="1600" b="1" spc="-35" dirty="0">
                <a:latin typeface="Calibri"/>
                <a:cs typeface="Calibri"/>
              </a:rPr>
              <a:t>r</a:t>
            </a:r>
            <a:r>
              <a:rPr sz="1600" b="1" spc="-10" dirty="0">
                <a:latin typeface="Calibri"/>
                <a:cs typeface="Calibri"/>
              </a:rPr>
              <a:t>oad</a:t>
            </a:r>
            <a:r>
              <a:rPr sz="1600" b="1" spc="-15" dirty="0">
                <a:latin typeface="Times New Roman"/>
                <a:cs typeface="Times New Roman"/>
              </a:rPr>
              <a:t> </a:t>
            </a:r>
            <a:r>
              <a:rPr sz="1600" b="1" spc="-15" dirty="0">
                <a:latin typeface="Calibri"/>
                <a:cs typeface="Calibri"/>
              </a:rPr>
              <a:t>n</a:t>
            </a:r>
            <a:r>
              <a:rPr sz="1600" b="1" spc="-25" dirty="0">
                <a:latin typeface="Calibri"/>
                <a:cs typeface="Calibri"/>
              </a:rPr>
              <a:t>e</a:t>
            </a:r>
            <a:r>
              <a:rPr sz="1600" b="1" spc="-10" dirty="0">
                <a:latin typeface="Calibri"/>
                <a:cs typeface="Calibri"/>
              </a:rPr>
              <a:t>t</a:t>
            </a:r>
            <a:r>
              <a:rPr sz="1600" b="1" spc="-30" dirty="0">
                <a:latin typeface="Calibri"/>
                <a:cs typeface="Calibri"/>
              </a:rPr>
              <a:t>w</a:t>
            </a:r>
            <a:r>
              <a:rPr sz="1600" b="1" spc="-10" dirty="0">
                <a:latin typeface="Calibri"/>
                <a:cs typeface="Calibri"/>
              </a:rPr>
              <a:t>o</a:t>
            </a:r>
            <a:r>
              <a:rPr sz="1600" b="1" spc="-15" dirty="0">
                <a:latin typeface="Calibri"/>
                <a:cs typeface="Calibri"/>
              </a:rPr>
              <a:t>r</a:t>
            </a:r>
            <a:r>
              <a:rPr sz="1600" b="1" spc="-10" dirty="0">
                <a:latin typeface="Calibri"/>
                <a:cs typeface="Calibri"/>
              </a:rPr>
              <a:t>k</a:t>
            </a:r>
            <a:r>
              <a:rPr sz="1600" b="1" spc="-25" dirty="0">
                <a:latin typeface="Times New Roman"/>
                <a:cs typeface="Times New Roman"/>
              </a:rPr>
              <a:t> </a:t>
            </a:r>
            <a:r>
              <a:rPr sz="1600" b="1" spc="-10" dirty="0">
                <a:latin typeface="Calibri"/>
                <a:cs typeface="Calibri"/>
              </a:rPr>
              <a:t>a</a:t>
            </a:r>
            <a:r>
              <a:rPr sz="1600" b="1" spc="-5" dirty="0">
                <a:latin typeface="Calibri"/>
                <a:cs typeface="Calibri"/>
              </a:rPr>
              <a:t>c</a:t>
            </a:r>
            <a:r>
              <a:rPr sz="1600" b="1" spc="-10" dirty="0">
                <a:latin typeface="Calibri"/>
                <a:cs typeface="Calibri"/>
              </a:rPr>
              <a:t>c</a:t>
            </a:r>
            <a:r>
              <a:rPr sz="1600" b="1" spc="-15" dirty="0">
                <a:latin typeface="Calibri"/>
                <a:cs typeface="Calibri"/>
              </a:rPr>
              <a:t>ess</a:t>
            </a:r>
            <a:endParaRPr sz="1600">
              <a:latin typeface="Calibri"/>
              <a:cs typeface="Calibri"/>
            </a:endParaRPr>
          </a:p>
          <a:p>
            <a:pPr marL="756285" marR="5080" lvl="1" indent="-342900">
              <a:lnSpc>
                <a:spcPts val="1570"/>
              </a:lnSpc>
              <a:spcBef>
                <a:spcPts val="1435"/>
              </a:spcBef>
              <a:buClr>
                <a:srgbClr val="CCCCCC"/>
              </a:buClr>
              <a:buFont typeface="Arial"/>
              <a:buChar char="•"/>
              <a:tabLst>
                <a:tab pos="756920" algn="l"/>
              </a:tabLst>
            </a:pPr>
            <a:r>
              <a:rPr sz="1400" spc="-5" dirty="0">
                <a:latin typeface="Calibri"/>
                <a:cs typeface="Calibri"/>
              </a:rPr>
              <a:t>C</a:t>
            </a:r>
            <a:r>
              <a:rPr sz="1400" dirty="0">
                <a:latin typeface="Calibri"/>
                <a:cs typeface="Calibri"/>
              </a:rPr>
              <a:t>a</a:t>
            </a:r>
            <a:r>
              <a:rPr sz="1400" spc="-10" dirty="0">
                <a:latin typeface="Calibri"/>
                <a:cs typeface="Calibri"/>
              </a:rPr>
              <a:t>p</a:t>
            </a:r>
            <a:r>
              <a:rPr sz="1400" dirty="0">
                <a:latin typeface="Calibri"/>
                <a:cs typeface="Calibri"/>
              </a:rPr>
              <a:t>a</a:t>
            </a:r>
            <a:r>
              <a:rPr sz="1400" spc="-10" dirty="0">
                <a:latin typeface="Calibri"/>
                <a:cs typeface="Calibri"/>
              </a:rPr>
              <a:t>b</a:t>
            </a:r>
            <a:r>
              <a:rPr sz="1400" dirty="0">
                <a:latin typeface="Calibri"/>
                <a:cs typeface="Calibri"/>
              </a:rPr>
              <a:t>ilities</a:t>
            </a:r>
            <a:r>
              <a:rPr sz="1400" spc="-5" dirty="0">
                <a:latin typeface="Times New Roman"/>
                <a:cs typeface="Times New Roman"/>
              </a:rPr>
              <a:t> </a:t>
            </a:r>
            <a:r>
              <a:rPr sz="1400" dirty="0">
                <a:latin typeface="Calibri"/>
                <a:cs typeface="Calibri"/>
              </a:rPr>
              <a:t>a</a:t>
            </a:r>
            <a:r>
              <a:rPr sz="1400" spc="-25" dirty="0">
                <a:latin typeface="Calibri"/>
                <a:cs typeface="Calibri"/>
              </a:rPr>
              <a:t>r</a:t>
            </a:r>
            <a:r>
              <a:rPr sz="1400" dirty="0">
                <a:latin typeface="Calibri"/>
                <a:cs typeface="Calibri"/>
              </a:rPr>
              <a:t>e</a:t>
            </a:r>
            <a:r>
              <a:rPr sz="1400" spc="-35" dirty="0">
                <a:latin typeface="Times New Roman"/>
                <a:cs typeface="Times New Roman"/>
              </a:rPr>
              <a:t> </a:t>
            </a:r>
            <a:r>
              <a:rPr sz="1400" spc="-25" dirty="0">
                <a:latin typeface="Calibri"/>
                <a:cs typeface="Calibri"/>
              </a:rPr>
              <a:t>av</a:t>
            </a:r>
            <a:r>
              <a:rPr sz="1400" dirty="0">
                <a:latin typeface="Calibri"/>
                <a:cs typeface="Calibri"/>
              </a:rPr>
              <a:t>ailable</a:t>
            </a:r>
            <a:r>
              <a:rPr sz="1400" spc="-25" dirty="0">
                <a:latin typeface="Times New Roman"/>
                <a:cs typeface="Times New Roman"/>
              </a:rPr>
              <a:t> </a:t>
            </a:r>
            <a:r>
              <a:rPr sz="1400" spc="-5" dirty="0">
                <a:latin typeface="Calibri"/>
                <a:cs typeface="Calibri"/>
              </a:rPr>
              <a:t>o</a:t>
            </a:r>
            <a:r>
              <a:rPr sz="1400" spc="-10" dirty="0">
                <a:latin typeface="Calibri"/>
                <a:cs typeface="Calibri"/>
              </a:rPr>
              <a:t>v</a:t>
            </a:r>
            <a:r>
              <a:rPr sz="1400" dirty="0">
                <a:latin typeface="Calibri"/>
                <a:cs typeface="Calibri"/>
              </a:rPr>
              <a:t>er</a:t>
            </a:r>
            <a:r>
              <a:rPr sz="1400" spc="-55"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e</a:t>
            </a:r>
            <a:r>
              <a:rPr sz="1400" spc="-35" dirty="0">
                <a:latin typeface="Times New Roman"/>
                <a:cs typeface="Times New Roman"/>
              </a:rPr>
              <a:t> </a:t>
            </a:r>
            <a:r>
              <a:rPr sz="1400" spc="-5" dirty="0">
                <a:latin typeface="Calibri"/>
                <a:cs typeface="Calibri"/>
              </a:rPr>
              <a:t>n</a:t>
            </a:r>
            <a:r>
              <a:rPr sz="1400" spc="-20" dirty="0">
                <a:latin typeface="Calibri"/>
                <a:cs typeface="Calibri"/>
              </a:rPr>
              <a:t>e</a:t>
            </a:r>
            <a:r>
              <a:rPr sz="1400" dirty="0">
                <a:latin typeface="Calibri"/>
                <a:cs typeface="Calibri"/>
              </a:rPr>
              <a:t>t</a:t>
            </a:r>
            <a:r>
              <a:rPr sz="1400" spc="-10" dirty="0">
                <a:latin typeface="Calibri"/>
                <a:cs typeface="Calibri"/>
              </a:rPr>
              <a:t>w</a:t>
            </a:r>
            <a:r>
              <a:rPr sz="1400" spc="-5" dirty="0">
                <a:latin typeface="Calibri"/>
                <a:cs typeface="Calibri"/>
              </a:rPr>
              <a:t>o</a:t>
            </a:r>
            <a:r>
              <a:rPr sz="1400" dirty="0">
                <a:latin typeface="Calibri"/>
                <a:cs typeface="Calibri"/>
              </a:rPr>
              <a:t>rk</a:t>
            </a:r>
            <a:r>
              <a:rPr sz="1400" spc="-35" dirty="0">
                <a:latin typeface="Times New Roman"/>
                <a:cs typeface="Times New Roman"/>
              </a:rPr>
              <a:t> </a:t>
            </a:r>
            <a:r>
              <a:rPr sz="1400" dirty="0">
                <a:latin typeface="Calibri"/>
                <a:cs typeface="Calibri"/>
              </a:rPr>
              <a:t>and</a:t>
            </a:r>
            <a:r>
              <a:rPr sz="1400" spc="-40" dirty="0">
                <a:latin typeface="Times New Roman"/>
                <a:cs typeface="Times New Roman"/>
              </a:rPr>
              <a:t> </a:t>
            </a:r>
            <a:r>
              <a:rPr sz="1400" dirty="0">
                <a:latin typeface="Calibri"/>
                <a:cs typeface="Calibri"/>
              </a:rPr>
              <a:t>a</a:t>
            </a:r>
            <a:r>
              <a:rPr sz="1400" spc="-10" dirty="0">
                <a:latin typeface="Calibri"/>
                <a:cs typeface="Calibri"/>
              </a:rPr>
              <a:t>cc</a:t>
            </a:r>
            <a:r>
              <a:rPr sz="1400" dirty="0">
                <a:latin typeface="Calibri"/>
                <a:cs typeface="Calibri"/>
              </a:rPr>
              <a:t>essed</a:t>
            </a:r>
            <a:r>
              <a:rPr sz="1400" spc="-35" dirty="0">
                <a:latin typeface="Times New Roman"/>
                <a:cs typeface="Times New Roman"/>
              </a:rPr>
              <a:t> </a:t>
            </a:r>
            <a:r>
              <a:rPr sz="1400" dirty="0">
                <a:latin typeface="Calibri"/>
                <a:cs typeface="Calibri"/>
              </a:rPr>
              <a:t>t</a:t>
            </a:r>
            <a:r>
              <a:rPr sz="1400" spc="-10" dirty="0">
                <a:latin typeface="Calibri"/>
                <a:cs typeface="Calibri"/>
              </a:rPr>
              <a:t>h</a:t>
            </a:r>
            <a:r>
              <a:rPr sz="1400" spc="-25" dirty="0">
                <a:latin typeface="Calibri"/>
                <a:cs typeface="Calibri"/>
              </a:rPr>
              <a:t>r</a:t>
            </a:r>
            <a:r>
              <a:rPr sz="1400" spc="-5" dirty="0">
                <a:latin typeface="Calibri"/>
                <a:cs typeface="Calibri"/>
              </a:rPr>
              <a:t>oug</a:t>
            </a:r>
            <a:r>
              <a:rPr sz="1400" dirty="0">
                <a:latin typeface="Calibri"/>
                <a:cs typeface="Calibri"/>
              </a:rPr>
              <a:t>h</a:t>
            </a:r>
            <a:r>
              <a:rPr sz="1400" spc="-35" dirty="0">
                <a:latin typeface="Times New Roman"/>
                <a:cs typeface="Times New Roman"/>
              </a:rPr>
              <a:t> </a:t>
            </a:r>
            <a:r>
              <a:rPr sz="1400" spc="-10" dirty="0">
                <a:latin typeface="Calibri"/>
                <a:cs typeface="Calibri"/>
              </a:rPr>
              <a:t>s</a:t>
            </a:r>
            <a:r>
              <a:rPr sz="1400" spc="-15" dirty="0">
                <a:latin typeface="Calibri"/>
                <a:cs typeface="Calibri"/>
              </a:rPr>
              <a:t>t</a:t>
            </a:r>
            <a:r>
              <a:rPr sz="1400" dirty="0">
                <a:latin typeface="Calibri"/>
                <a:cs typeface="Calibri"/>
              </a:rPr>
              <a:t>a</a:t>
            </a:r>
            <a:r>
              <a:rPr sz="1400" spc="-10" dirty="0">
                <a:latin typeface="Calibri"/>
                <a:cs typeface="Calibri"/>
              </a:rPr>
              <a:t>nd</a:t>
            </a:r>
            <a:r>
              <a:rPr sz="1400" dirty="0">
                <a:latin typeface="Calibri"/>
                <a:cs typeface="Calibri"/>
              </a:rPr>
              <a:t>a</a:t>
            </a:r>
            <a:r>
              <a:rPr sz="1400" spc="-25" dirty="0">
                <a:latin typeface="Calibri"/>
                <a:cs typeface="Calibri"/>
              </a:rPr>
              <a:t>r</a:t>
            </a:r>
            <a:r>
              <a:rPr sz="1400" dirty="0">
                <a:latin typeface="Calibri"/>
                <a:cs typeface="Calibri"/>
              </a:rPr>
              <a:t>d</a:t>
            </a:r>
            <a:r>
              <a:rPr sz="1400" spc="-5" dirty="0">
                <a:latin typeface="Times New Roman"/>
                <a:cs typeface="Times New Roman"/>
              </a:rPr>
              <a:t> </a:t>
            </a:r>
            <a:r>
              <a:rPr sz="1400" spc="-10" dirty="0">
                <a:latin typeface="Calibri"/>
                <a:cs typeface="Calibri"/>
              </a:rPr>
              <a:t>m</a:t>
            </a:r>
            <a:r>
              <a:rPr sz="1400" dirty="0">
                <a:latin typeface="Calibri"/>
                <a:cs typeface="Calibri"/>
              </a:rPr>
              <a:t>e</a:t>
            </a:r>
            <a:r>
              <a:rPr sz="1400" spc="-10" dirty="0">
                <a:latin typeface="Calibri"/>
                <a:cs typeface="Calibri"/>
              </a:rPr>
              <a:t>ch</a:t>
            </a:r>
            <a:r>
              <a:rPr sz="1400" dirty="0">
                <a:latin typeface="Calibri"/>
                <a:cs typeface="Calibri"/>
              </a:rPr>
              <a:t>a</a:t>
            </a:r>
            <a:r>
              <a:rPr sz="1400" spc="-10" dirty="0">
                <a:latin typeface="Calibri"/>
                <a:cs typeface="Calibri"/>
              </a:rPr>
              <a:t>n</a:t>
            </a:r>
            <a:r>
              <a:rPr sz="1400" dirty="0">
                <a:latin typeface="Calibri"/>
                <a:cs typeface="Calibri"/>
              </a:rPr>
              <a:t>i</a:t>
            </a:r>
            <a:r>
              <a:rPr sz="1400" spc="-5" dirty="0">
                <a:latin typeface="Calibri"/>
                <a:cs typeface="Calibri"/>
              </a:rPr>
              <a:t>sm</a:t>
            </a:r>
            <a:r>
              <a:rPr sz="1400" dirty="0">
                <a:latin typeface="Calibri"/>
                <a:cs typeface="Calibri"/>
              </a:rPr>
              <a:t>s</a:t>
            </a:r>
            <a:r>
              <a:rPr sz="1400" spc="-25" dirty="0">
                <a:latin typeface="Times New Roman"/>
                <a:cs typeface="Times New Roman"/>
              </a:rPr>
              <a:t> </a:t>
            </a:r>
            <a:r>
              <a:rPr sz="1400" dirty="0">
                <a:latin typeface="Calibri"/>
                <a:cs typeface="Calibri"/>
              </a:rPr>
              <a:t>t</a:t>
            </a:r>
            <a:r>
              <a:rPr sz="1400" spc="-10" dirty="0">
                <a:latin typeface="Calibri"/>
                <a:cs typeface="Calibri"/>
              </a:rPr>
              <a:t>h</a:t>
            </a:r>
            <a:r>
              <a:rPr sz="1400" spc="-15" dirty="0">
                <a:latin typeface="Calibri"/>
                <a:cs typeface="Calibri"/>
              </a:rPr>
              <a:t>a</a:t>
            </a:r>
            <a:r>
              <a:rPr sz="1400" dirty="0">
                <a:latin typeface="Calibri"/>
                <a:cs typeface="Calibri"/>
              </a:rPr>
              <a:t>t</a:t>
            </a:r>
            <a:r>
              <a:rPr sz="1400" spc="-2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omo</a:t>
            </a:r>
            <a:r>
              <a:rPr sz="1400" spc="-15" dirty="0">
                <a:latin typeface="Calibri"/>
                <a:cs typeface="Calibri"/>
              </a:rPr>
              <a:t>t</a:t>
            </a:r>
            <a:r>
              <a:rPr sz="1400" dirty="0">
                <a:latin typeface="Calibri"/>
                <a:cs typeface="Calibri"/>
              </a:rPr>
              <a:t>e</a:t>
            </a:r>
            <a:r>
              <a:rPr sz="1400" spc="-55" dirty="0">
                <a:latin typeface="Times New Roman"/>
                <a:cs typeface="Times New Roman"/>
              </a:rPr>
              <a:t> </a:t>
            </a:r>
            <a:r>
              <a:rPr sz="1400" spc="-10" dirty="0">
                <a:latin typeface="Calibri"/>
                <a:cs typeface="Calibri"/>
              </a:rPr>
              <a:t>u</a:t>
            </a:r>
            <a:r>
              <a:rPr sz="1400" spc="-5" dirty="0">
                <a:latin typeface="Calibri"/>
                <a:cs typeface="Calibri"/>
              </a:rPr>
              <a:t>s</a:t>
            </a:r>
            <a:r>
              <a:rPr sz="1400" dirty="0">
                <a:latin typeface="Calibri"/>
                <a:cs typeface="Calibri"/>
              </a:rPr>
              <a:t>e</a:t>
            </a:r>
            <a:r>
              <a:rPr sz="1400" spc="-30" dirty="0">
                <a:latin typeface="Times New Roman"/>
                <a:cs typeface="Times New Roman"/>
              </a:rPr>
              <a:t> </a:t>
            </a:r>
            <a:r>
              <a:rPr sz="1400" spc="-20" dirty="0">
                <a:latin typeface="Calibri"/>
                <a:cs typeface="Calibri"/>
              </a:rPr>
              <a:t>b</a:t>
            </a:r>
            <a:r>
              <a:rPr sz="1400" dirty="0">
                <a:latin typeface="Calibri"/>
                <a:cs typeface="Calibri"/>
              </a:rPr>
              <a:t>y</a:t>
            </a:r>
            <a:r>
              <a:rPr sz="1400" dirty="0">
                <a:latin typeface="Times New Roman"/>
                <a:cs typeface="Times New Roman"/>
              </a:rPr>
              <a:t> </a:t>
            </a:r>
            <a:r>
              <a:rPr sz="1400" spc="-10" dirty="0">
                <a:latin typeface="Calibri"/>
                <a:cs typeface="Calibri"/>
              </a:rPr>
              <a:t>h</a:t>
            </a:r>
            <a:r>
              <a:rPr sz="1400" spc="-15" dirty="0">
                <a:latin typeface="Calibri"/>
                <a:cs typeface="Calibri"/>
              </a:rPr>
              <a:t>et</a:t>
            </a:r>
            <a:r>
              <a:rPr sz="1400" dirty="0">
                <a:latin typeface="Calibri"/>
                <a:cs typeface="Calibri"/>
              </a:rPr>
              <a:t>e</a:t>
            </a:r>
            <a:r>
              <a:rPr sz="1400" spc="-25" dirty="0">
                <a:latin typeface="Calibri"/>
                <a:cs typeface="Calibri"/>
              </a:rPr>
              <a:t>r</a:t>
            </a:r>
            <a:r>
              <a:rPr sz="1400" spc="-5" dirty="0">
                <a:latin typeface="Calibri"/>
                <a:cs typeface="Calibri"/>
              </a:rPr>
              <a:t>o</a:t>
            </a:r>
            <a:r>
              <a:rPr sz="1400" spc="-10" dirty="0">
                <a:latin typeface="Calibri"/>
                <a:cs typeface="Calibri"/>
              </a:rPr>
              <a:t>g</a:t>
            </a:r>
            <a:r>
              <a:rPr sz="1400" dirty="0">
                <a:latin typeface="Calibri"/>
                <a:cs typeface="Calibri"/>
              </a:rPr>
              <a:t>e</a:t>
            </a:r>
            <a:r>
              <a:rPr sz="1400" spc="-10" dirty="0">
                <a:latin typeface="Calibri"/>
                <a:cs typeface="Calibri"/>
              </a:rPr>
              <a:t>n</a:t>
            </a:r>
            <a:r>
              <a:rPr sz="1400" dirty="0">
                <a:latin typeface="Calibri"/>
                <a:cs typeface="Calibri"/>
              </a:rPr>
              <a:t>eous</a:t>
            </a:r>
            <a:r>
              <a:rPr sz="1400" dirty="0">
                <a:latin typeface="Times New Roman"/>
                <a:cs typeface="Times New Roman"/>
              </a:rPr>
              <a:t> </a:t>
            </a:r>
            <a:r>
              <a:rPr sz="1400" spc="-60"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in</a:t>
            </a:r>
            <a:r>
              <a:rPr sz="1400" spc="-25" dirty="0">
                <a:latin typeface="Times New Roman"/>
                <a:cs typeface="Times New Roman"/>
              </a:rPr>
              <a:t> </a:t>
            </a:r>
            <a:r>
              <a:rPr sz="1400" spc="-5" dirty="0">
                <a:latin typeface="Calibri"/>
                <a:cs typeface="Calibri"/>
              </a:rPr>
              <a:t>o</a:t>
            </a:r>
            <a:r>
              <a:rPr sz="1400" dirty="0">
                <a:latin typeface="Calibri"/>
                <a:cs typeface="Calibri"/>
              </a:rPr>
              <a:t>r</a:t>
            </a:r>
            <a:r>
              <a:rPr sz="1400" spc="-45" dirty="0">
                <a:latin typeface="Times New Roman"/>
                <a:cs typeface="Times New Roman"/>
              </a:rPr>
              <a:t> </a:t>
            </a:r>
            <a:r>
              <a:rPr sz="1400" dirty="0">
                <a:latin typeface="Calibri"/>
                <a:cs typeface="Calibri"/>
              </a:rPr>
              <a:t>t</a:t>
            </a:r>
            <a:r>
              <a:rPr sz="1400" spc="-10" dirty="0">
                <a:latin typeface="Calibri"/>
                <a:cs typeface="Calibri"/>
              </a:rPr>
              <a:t>h</a:t>
            </a:r>
            <a:r>
              <a:rPr sz="1400" dirty="0">
                <a:latin typeface="Calibri"/>
                <a:cs typeface="Calibri"/>
              </a:rPr>
              <a:t>i</a:t>
            </a:r>
            <a:r>
              <a:rPr sz="1400" spc="-5" dirty="0">
                <a:latin typeface="Calibri"/>
                <a:cs typeface="Calibri"/>
              </a:rPr>
              <a:t>c</a:t>
            </a:r>
            <a:r>
              <a:rPr sz="1400" dirty="0">
                <a:latin typeface="Calibri"/>
                <a:cs typeface="Calibri"/>
              </a:rPr>
              <a:t>k</a:t>
            </a:r>
            <a:r>
              <a:rPr sz="1400" dirty="0">
                <a:latin typeface="Times New Roman"/>
                <a:cs typeface="Times New Roman"/>
              </a:rPr>
              <a:t> </a:t>
            </a:r>
            <a:r>
              <a:rPr sz="1400" spc="-65" dirty="0">
                <a:latin typeface="Times New Roman"/>
                <a:cs typeface="Times New Roman"/>
              </a:rPr>
              <a:t> </a:t>
            </a:r>
            <a:r>
              <a:rPr sz="1400" spc="-10" dirty="0">
                <a:latin typeface="Calibri"/>
                <a:cs typeface="Calibri"/>
              </a:rPr>
              <a:t>c</a:t>
            </a:r>
            <a:r>
              <a:rPr sz="1400" dirty="0">
                <a:latin typeface="Calibri"/>
                <a:cs typeface="Calibri"/>
              </a:rPr>
              <a:t>lie</a:t>
            </a:r>
            <a:r>
              <a:rPr sz="1400" spc="-20" dirty="0">
                <a:latin typeface="Calibri"/>
                <a:cs typeface="Calibri"/>
              </a:rPr>
              <a:t>n</a:t>
            </a:r>
            <a:r>
              <a:rPr sz="1400" dirty="0">
                <a:latin typeface="Calibri"/>
                <a:cs typeface="Calibri"/>
              </a:rPr>
              <a:t>t</a:t>
            </a:r>
            <a:r>
              <a:rPr sz="1400" spc="-20" dirty="0">
                <a:latin typeface="Times New Roman"/>
                <a:cs typeface="Times New Roman"/>
              </a:rPr>
              <a:t> </a:t>
            </a:r>
            <a:r>
              <a:rPr sz="1400" spc="-10" dirty="0">
                <a:latin typeface="Calibri"/>
                <a:cs typeface="Calibri"/>
              </a:rPr>
              <a:t>p</a:t>
            </a:r>
            <a:r>
              <a:rPr sz="1400" dirty="0">
                <a:latin typeface="Calibri"/>
                <a:cs typeface="Calibri"/>
              </a:rPr>
              <a:t>l</a:t>
            </a:r>
            <a:r>
              <a:rPr sz="1400" spc="-15" dirty="0">
                <a:latin typeface="Calibri"/>
                <a:cs typeface="Calibri"/>
              </a:rPr>
              <a:t>a</a:t>
            </a:r>
            <a:r>
              <a:rPr sz="1400" dirty="0">
                <a:latin typeface="Calibri"/>
                <a:cs typeface="Calibri"/>
              </a:rPr>
              <a:t>t</a:t>
            </a:r>
            <a:r>
              <a:rPr sz="1400" spc="-25" dirty="0">
                <a:latin typeface="Calibri"/>
                <a:cs typeface="Calibri"/>
              </a:rPr>
              <a:t>f</a:t>
            </a:r>
            <a:r>
              <a:rPr sz="1400" spc="-5" dirty="0">
                <a:latin typeface="Calibri"/>
                <a:cs typeface="Calibri"/>
              </a:rPr>
              <a:t>o</a:t>
            </a:r>
            <a:r>
              <a:rPr sz="1400" dirty="0">
                <a:latin typeface="Calibri"/>
                <a:cs typeface="Calibri"/>
              </a:rPr>
              <a:t>r</a:t>
            </a:r>
            <a:r>
              <a:rPr sz="1400" spc="-10" dirty="0">
                <a:latin typeface="Calibri"/>
                <a:cs typeface="Calibri"/>
              </a:rPr>
              <a:t>m</a:t>
            </a:r>
            <a:r>
              <a:rPr sz="1400" dirty="0">
                <a:latin typeface="Calibri"/>
                <a:cs typeface="Calibri"/>
              </a:rPr>
              <a:t>s</a:t>
            </a:r>
            <a:r>
              <a:rPr sz="1400" spc="-50" dirty="0">
                <a:latin typeface="Times New Roman"/>
                <a:cs typeface="Times New Roman"/>
              </a:rPr>
              <a:t> </a:t>
            </a:r>
            <a:r>
              <a:rPr sz="1400" spc="-10" dirty="0">
                <a:latin typeface="Calibri"/>
                <a:cs typeface="Calibri"/>
              </a:rPr>
              <a:t>(</a:t>
            </a:r>
            <a:r>
              <a:rPr sz="1400" dirty="0">
                <a:latin typeface="Calibri"/>
                <a:cs typeface="Calibri"/>
              </a:rPr>
              <a:t>e</a:t>
            </a:r>
            <a:r>
              <a:rPr sz="1400" spc="10" dirty="0">
                <a:latin typeface="Calibri"/>
                <a:cs typeface="Calibri"/>
              </a:rPr>
              <a:t>.</a:t>
            </a:r>
            <a:r>
              <a:rPr sz="1400" dirty="0">
                <a:latin typeface="Calibri"/>
                <a:cs typeface="Calibri"/>
              </a:rPr>
              <a:t>g.,</a:t>
            </a:r>
            <a:r>
              <a:rPr sz="1400" spc="-40" dirty="0">
                <a:latin typeface="Times New Roman"/>
                <a:cs typeface="Times New Roman"/>
              </a:rPr>
              <a:t> </a:t>
            </a:r>
            <a:r>
              <a:rPr sz="1400" spc="-10" dirty="0">
                <a:latin typeface="Calibri"/>
                <a:cs typeface="Calibri"/>
              </a:rPr>
              <a:t>m</a:t>
            </a:r>
            <a:r>
              <a:rPr sz="1400" spc="-5" dirty="0">
                <a:latin typeface="Calibri"/>
                <a:cs typeface="Calibri"/>
              </a:rPr>
              <a:t>ob</a:t>
            </a:r>
            <a:r>
              <a:rPr sz="1400" dirty="0">
                <a:latin typeface="Calibri"/>
                <a:cs typeface="Calibri"/>
              </a:rPr>
              <a:t>ile</a:t>
            </a:r>
            <a:r>
              <a:rPr sz="1400" spc="-30" dirty="0">
                <a:latin typeface="Times New Roman"/>
                <a:cs typeface="Times New Roman"/>
              </a:rPr>
              <a:t> </a:t>
            </a:r>
            <a:r>
              <a:rPr sz="1400" spc="-10" dirty="0">
                <a:latin typeface="Calibri"/>
                <a:cs typeface="Calibri"/>
              </a:rPr>
              <a:t>ph</a:t>
            </a:r>
            <a:r>
              <a:rPr sz="1400" spc="-5" dirty="0">
                <a:latin typeface="Calibri"/>
                <a:cs typeface="Calibri"/>
              </a:rPr>
              <a:t>ones</a:t>
            </a:r>
            <a:r>
              <a:rPr sz="1400" dirty="0">
                <a:latin typeface="Calibri"/>
                <a:cs typeface="Calibri"/>
              </a:rPr>
              <a:t>,</a:t>
            </a:r>
            <a:r>
              <a:rPr sz="1400" spc="-30" dirty="0">
                <a:latin typeface="Times New Roman"/>
                <a:cs typeface="Times New Roman"/>
              </a:rPr>
              <a:t> </a:t>
            </a:r>
            <a:r>
              <a:rPr sz="1400" spc="-15" dirty="0">
                <a:latin typeface="Calibri"/>
                <a:cs typeface="Calibri"/>
              </a:rPr>
              <a:t>t</a:t>
            </a:r>
            <a:r>
              <a:rPr sz="1400" dirty="0">
                <a:latin typeface="Calibri"/>
                <a:cs typeface="Calibri"/>
              </a:rPr>
              <a:t>a</a:t>
            </a:r>
            <a:r>
              <a:rPr sz="1400" spc="-10" dirty="0">
                <a:latin typeface="Calibri"/>
                <a:cs typeface="Calibri"/>
              </a:rPr>
              <a:t>b</a:t>
            </a:r>
            <a:r>
              <a:rPr sz="1400" dirty="0">
                <a:latin typeface="Calibri"/>
                <a:cs typeface="Calibri"/>
              </a:rPr>
              <a:t>l</a:t>
            </a:r>
            <a:r>
              <a:rPr sz="1400" spc="-15" dirty="0">
                <a:latin typeface="Calibri"/>
                <a:cs typeface="Calibri"/>
              </a:rPr>
              <a:t>e</a:t>
            </a:r>
            <a:r>
              <a:rPr sz="1400" dirty="0">
                <a:latin typeface="Calibri"/>
                <a:cs typeface="Calibri"/>
              </a:rPr>
              <a:t>ts,</a:t>
            </a:r>
            <a:r>
              <a:rPr sz="1400" spc="-20" dirty="0">
                <a:latin typeface="Times New Roman"/>
                <a:cs typeface="Times New Roman"/>
              </a:rPr>
              <a:t> </a:t>
            </a:r>
            <a:r>
              <a:rPr sz="1400" dirty="0">
                <a:latin typeface="Calibri"/>
                <a:cs typeface="Calibri"/>
              </a:rPr>
              <a:t>la</a:t>
            </a:r>
            <a:r>
              <a:rPr sz="1400" spc="-5" dirty="0">
                <a:latin typeface="Calibri"/>
                <a:cs typeface="Calibri"/>
              </a:rPr>
              <a:t>p</a:t>
            </a:r>
            <a:r>
              <a:rPr sz="1400" spc="-15" dirty="0">
                <a:latin typeface="Calibri"/>
                <a:cs typeface="Calibri"/>
              </a:rPr>
              <a:t>t</a:t>
            </a:r>
            <a:r>
              <a:rPr sz="1400" spc="-5" dirty="0">
                <a:latin typeface="Calibri"/>
                <a:cs typeface="Calibri"/>
              </a:rPr>
              <a:t>o</a:t>
            </a:r>
            <a:r>
              <a:rPr sz="1400" spc="-15" dirty="0">
                <a:latin typeface="Calibri"/>
                <a:cs typeface="Calibri"/>
              </a:rPr>
              <a:t>p</a:t>
            </a:r>
            <a:r>
              <a:rPr sz="1400" spc="-5" dirty="0">
                <a:latin typeface="Calibri"/>
                <a:cs typeface="Calibri"/>
              </a:rPr>
              <a:t>s</a:t>
            </a:r>
            <a:r>
              <a:rPr sz="1400" dirty="0">
                <a:latin typeface="Calibri"/>
                <a:cs typeface="Calibri"/>
              </a:rPr>
              <a:t>,</a:t>
            </a:r>
            <a:r>
              <a:rPr sz="1400" spc="-30"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35" dirty="0">
                <a:latin typeface="Times New Roman"/>
                <a:cs typeface="Times New Roman"/>
              </a:rPr>
              <a:t> </a:t>
            </a:r>
            <a:r>
              <a:rPr sz="1400" spc="-10" dirty="0">
                <a:latin typeface="Calibri"/>
                <a:cs typeface="Calibri"/>
              </a:rPr>
              <a:t>w</a:t>
            </a:r>
            <a:r>
              <a:rPr sz="1400" spc="-5" dirty="0">
                <a:latin typeface="Calibri"/>
                <a:cs typeface="Calibri"/>
              </a:rPr>
              <a:t>o</a:t>
            </a:r>
            <a:r>
              <a:rPr sz="1400" dirty="0">
                <a:latin typeface="Calibri"/>
                <a:cs typeface="Calibri"/>
              </a:rPr>
              <a:t>r</a:t>
            </a:r>
            <a:r>
              <a:rPr sz="1400" spc="-15" dirty="0">
                <a:latin typeface="Calibri"/>
                <a:cs typeface="Calibri"/>
              </a:rPr>
              <a:t>k</a:t>
            </a:r>
            <a:r>
              <a:rPr sz="1400" spc="-10" dirty="0">
                <a:latin typeface="Calibri"/>
                <a:cs typeface="Calibri"/>
              </a:rPr>
              <a:t>s</a:t>
            </a:r>
            <a:r>
              <a:rPr sz="1400" spc="-15" dirty="0">
                <a:latin typeface="Calibri"/>
                <a:cs typeface="Calibri"/>
              </a:rPr>
              <a:t>ta</a:t>
            </a:r>
            <a:r>
              <a:rPr sz="1400" dirty="0">
                <a:latin typeface="Calibri"/>
                <a:cs typeface="Calibri"/>
              </a:rPr>
              <a:t>ti</a:t>
            </a:r>
            <a:r>
              <a:rPr sz="1400" spc="-5" dirty="0">
                <a:latin typeface="Calibri"/>
                <a:cs typeface="Calibri"/>
              </a:rPr>
              <a:t>ons)</a:t>
            </a:r>
            <a:r>
              <a:rPr sz="1400" dirty="0">
                <a:latin typeface="Calibri"/>
                <a:cs typeface="Calibri"/>
              </a:rPr>
              <a:t>.</a:t>
            </a:r>
            <a:endParaRPr sz="1400">
              <a:latin typeface="Calibri"/>
              <a:cs typeface="Calibri"/>
            </a:endParaRPr>
          </a:p>
          <a:p>
            <a:pPr marL="355600" indent="-342900">
              <a:lnSpc>
                <a:spcPct val="100000"/>
              </a:lnSpc>
              <a:spcBef>
                <a:spcPts val="915"/>
              </a:spcBef>
              <a:buClr>
                <a:srgbClr val="CCCCCC"/>
              </a:buClr>
              <a:buFont typeface="Arial"/>
              <a:buChar char="•"/>
              <a:tabLst>
                <a:tab pos="355600" algn="l"/>
              </a:tabLst>
            </a:pPr>
            <a:r>
              <a:rPr sz="1600" b="1" spc="-35" dirty="0">
                <a:latin typeface="Calibri"/>
                <a:cs typeface="Calibri"/>
              </a:rPr>
              <a:t>R</a:t>
            </a:r>
            <a:r>
              <a:rPr sz="1600" b="1" spc="-15" dirty="0">
                <a:latin typeface="Calibri"/>
                <a:cs typeface="Calibri"/>
              </a:rPr>
              <a:t>es</a:t>
            </a:r>
            <a:r>
              <a:rPr sz="1600" b="1" spc="-5" dirty="0">
                <a:latin typeface="Calibri"/>
                <a:cs typeface="Calibri"/>
              </a:rPr>
              <a:t>o</a:t>
            </a:r>
            <a:r>
              <a:rPr sz="1600" b="1" spc="-15" dirty="0">
                <a:latin typeface="Calibri"/>
                <a:cs typeface="Calibri"/>
              </a:rPr>
              <a:t>u</a:t>
            </a:r>
            <a:r>
              <a:rPr sz="1600" b="1" spc="-40" dirty="0">
                <a:latin typeface="Calibri"/>
                <a:cs typeface="Calibri"/>
              </a:rPr>
              <a:t>r</a:t>
            </a:r>
            <a:r>
              <a:rPr sz="1600" b="1" spc="-10" dirty="0">
                <a:latin typeface="Calibri"/>
                <a:cs typeface="Calibri"/>
              </a:rPr>
              <a:t>ce</a:t>
            </a:r>
            <a:r>
              <a:rPr sz="1600" b="1" dirty="0">
                <a:latin typeface="Times New Roman"/>
                <a:cs typeface="Times New Roman"/>
              </a:rPr>
              <a:t> </a:t>
            </a:r>
            <a:r>
              <a:rPr sz="1600" b="1" spc="-55" dirty="0">
                <a:latin typeface="Times New Roman"/>
                <a:cs typeface="Times New Roman"/>
              </a:rPr>
              <a:t> </a:t>
            </a:r>
            <a:r>
              <a:rPr sz="1600" b="1" spc="-15" dirty="0">
                <a:latin typeface="Calibri"/>
                <a:cs typeface="Calibri"/>
              </a:rPr>
              <a:t>p</a:t>
            </a:r>
            <a:r>
              <a:rPr sz="1600" b="1" spc="-10" dirty="0">
                <a:latin typeface="Calibri"/>
                <a:cs typeface="Calibri"/>
              </a:rPr>
              <a:t>ool</a:t>
            </a:r>
            <a:r>
              <a:rPr sz="1600" b="1" dirty="0">
                <a:latin typeface="Calibri"/>
                <a:cs typeface="Calibri"/>
              </a:rPr>
              <a:t>i</a:t>
            </a:r>
            <a:r>
              <a:rPr sz="1600" b="1" spc="-15" dirty="0">
                <a:latin typeface="Calibri"/>
                <a:cs typeface="Calibri"/>
              </a:rPr>
              <a:t>n</a:t>
            </a:r>
            <a:r>
              <a:rPr sz="1600" b="1" spc="-10" dirty="0">
                <a:latin typeface="Calibri"/>
                <a:cs typeface="Calibri"/>
              </a:rPr>
              <a:t>g</a:t>
            </a:r>
            <a:endParaRPr sz="1600">
              <a:latin typeface="Calibri"/>
              <a:cs typeface="Calibri"/>
            </a:endParaRPr>
          </a:p>
          <a:p>
            <a:pPr marL="756285" marR="257175" lvl="1" indent="-342900" algn="just">
              <a:lnSpc>
                <a:spcPts val="1560"/>
              </a:lnSpc>
              <a:spcBef>
                <a:spcPts val="1445"/>
              </a:spcBef>
              <a:buClr>
                <a:srgbClr val="CCCCCC"/>
              </a:buClr>
              <a:buFont typeface="Arial"/>
              <a:buChar char="•"/>
              <a:tabLst>
                <a:tab pos="756920" algn="l"/>
              </a:tabLst>
            </a:pPr>
            <a:r>
              <a:rPr sz="1400" dirty="0">
                <a:latin typeface="Calibri"/>
                <a:cs typeface="Calibri"/>
              </a:rPr>
              <a:t>T</a:t>
            </a:r>
            <a:r>
              <a:rPr sz="1400" spc="-10" dirty="0">
                <a:latin typeface="Calibri"/>
                <a:cs typeface="Calibri"/>
              </a:rPr>
              <a:t>h</a:t>
            </a:r>
            <a:r>
              <a:rPr sz="1400" dirty="0">
                <a:latin typeface="Calibri"/>
                <a:cs typeface="Calibri"/>
              </a:rPr>
              <a:t>e </a:t>
            </a:r>
            <a:r>
              <a:rPr sz="1400" spc="-10" dirty="0">
                <a:latin typeface="Calibri"/>
                <a:cs typeface="Calibri"/>
              </a:rPr>
              <a:t>p</a:t>
            </a:r>
            <a:r>
              <a:rPr sz="1400" spc="-25" dirty="0">
                <a:latin typeface="Calibri"/>
                <a:cs typeface="Calibri"/>
              </a:rPr>
              <a:t>r</a:t>
            </a:r>
            <a:r>
              <a:rPr sz="1400" dirty="0">
                <a:latin typeface="Calibri"/>
                <a:cs typeface="Calibri"/>
              </a:rPr>
              <a:t>ovid</a:t>
            </a:r>
            <a:r>
              <a:rPr sz="1400" spc="-10" dirty="0">
                <a:latin typeface="Calibri"/>
                <a:cs typeface="Calibri"/>
              </a:rPr>
              <a:t>e</a:t>
            </a:r>
            <a:r>
              <a:rPr sz="1400" spc="55" dirty="0">
                <a:latin typeface="Calibri"/>
                <a:cs typeface="Calibri"/>
              </a:rPr>
              <a:t>r</a:t>
            </a:r>
            <a:r>
              <a:rPr sz="1400" spc="-90" dirty="0">
                <a:latin typeface="Calibri"/>
                <a:cs typeface="Calibri"/>
              </a:rPr>
              <a:t>’</a:t>
            </a:r>
            <a:r>
              <a:rPr sz="1400" dirty="0">
                <a:latin typeface="Calibri"/>
                <a:cs typeface="Calibri"/>
              </a:rPr>
              <a:t>s </a:t>
            </a:r>
            <a:r>
              <a:rPr sz="1400" spc="-25" dirty="0">
                <a:latin typeface="Calibri"/>
                <a:cs typeface="Calibri"/>
              </a:rPr>
              <a:t>c</a:t>
            </a:r>
            <a:r>
              <a:rPr sz="1400" dirty="0">
                <a:latin typeface="Calibri"/>
                <a:cs typeface="Calibri"/>
              </a:rPr>
              <a:t>o</a:t>
            </a:r>
            <a:r>
              <a:rPr sz="1400" spc="-5" dirty="0">
                <a:latin typeface="Calibri"/>
                <a:cs typeface="Calibri"/>
              </a:rPr>
              <a:t>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 </a:t>
            </a:r>
            <a:r>
              <a:rPr sz="1400" spc="-20" dirty="0">
                <a:latin typeface="Calibri"/>
                <a:cs typeface="Calibri"/>
              </a:rPr>
              <a:t>r</a:t>
            </a:r>
            <a:r>
              <a:rPr sz="1400" spc="-5" dirty="0">
                <a:latin typeface="Calibri"/>
                <a:cs typeface="Calibri"/>
              </a:rPr>
              <a:t>e</a:t>
            </a:r>
            <a:r>
              <a:rPr sz="1400" dirty="0">
                <a:latin typeface="Calibri"/>
                <a:cs typeface="Calibri"/>
              </a:rPr>
              <a:t>so</a:t>
            </a:r>
            <a:r>
              <a:rPr sz="1400" spc="-10" dirty="0">
                <a:latin typeface="Calibri"/>
                <a:cs typeface="Calibri"/>
              </a:rPr>
              <a:t>u</a:t>
            </a:r>
            <a:r>
              <a:rPr sz="1400" spc="-25" dirty="0">
                <a:latin typeface="Calibri"/>
                <a:cs typeface="Calibri"/>
              </a:rPr>
              <a:t>r</a:t>
            </a:r>
            <a:r>
              <a:rPr sz="1400" spc="-10" dirty="0">
                <a:latin typeface="Calibri"/>
                <a:cs typeface="Calibri"/>
              </a:rPr>
              <a:t>c</a:t>
            </a:r>
            <a:r>
              <a:rPr sz="1400" spc="-5" dirty="0">
                <a:latin typeface="Calibri"/>
                <a:cs typeface="Calibri"/>
              </a:rPr>
              <a:t>e</a:t>
            </a:r>
            <a:r>
              <a:rPr sz="1400" dirty="0">
                <a:latin typeface="Calibri"/>
                <a:cs typeface="Calibri"/>
              </a:rPr>
              <a:t>s</a:t>
            </a:r>
            <a:r>
              <a:rPr sz="1400" spc="5" dirty="0">
                <a:latin typeface="Calibri"/>
                <a:cs typeface="Calibri"/>
              </a:rPr>
              <a:t> </a:t>
            </a:r>
            <a:r>
              <a:rPr sz="1400" dirty="0">
                <a:latin typeface="Calibri"/>
                <a:cs typeface="Calibri"/>
              </a:rPr>
              <a:t>a</a:t>
            </a:r>
            <a:r>
              <a:rPr sz="1400" spc="-25" dirty="0">
                <a:latin typeface="Calibri"/>
                <a:cs typeface="Calibri"/>
              </a:rPr>
              <a:t>r</a:t>
            </a:r>
            <a:r>
              <a:rPr sz="1400" dirty="0">
                <a:latin typeface="Calibri"/>
                <a:cs typeface="Calibri"/>
              </a:rPr>
              <a:t>e</a:t>
            </a:r>
            <a:r>
              <a:rPr sz="1400" spc="-10" dirty="0">
                <a:latin typeface="Calibri"/>
                <a:cs typeface="Calibri"/>
              </a:rPr>
              <a:t> p</a:t>
            </a:r>
            <a:r>
              <a:rPr sz="1400" dirty="0">
                <a:latin typeface="Calibri"/>
                <a:cs typeface="Calibri"/>
              </a:rPr>
              <a:t>ooled</a:t>
            </a:r>
            <a:r>
              <a:rPr sz="1400" spc="-5" dirty="0">
                <a:latin typeface="Calibri"/>
                <a:cs typeface="Calibri"/>
              </a:rPr>
              <a:t> </a:t>
            </a:r>
            <a:r>
              <a:rPr sz="1400" spc="-20" dirty="0">
                <a:latin typeface="Calibri"/>
                <a:cs typeface="Calibri"/>
              </a:rPr>
              <a:t>t</a:t>
            </a:r>
            <a:r>
              <a:rPr sz="1400" dirty="0">
                <a:latin typeface="Calibri"/>
                <a:cs typeface="Calibri"/>
              </a:rPr>
              <a:t>o s</a:t>
            </a:r>
            <a:r>
              <a:rPr sz="1400" spc="-10" dirty="0">
                <a:latin typeface="Calibri"/>
                <a:cs typeface="Calibri"/>
              </a:rPr>
              <a:t>e</a:t>
            </a:r>
            <a:r>
              <a:rPr sz="1400" spc="10" dirty="0">
                <a:latin typeface="Calibri"/>
                <a:cs typeface="Calibri"/>
              </a:rPr>
              <a:t>r</a:t>
            </a:r>
            <a:r>
              <a:rPr sz="1400" spc="-15" dirty="0">
                <a:latin typeface="Calibri"/>
                <a:cs typeface="Calibri"/>
              </a:rPr>
              <a:t>v</a:t>
            </a:r>
            <a:r>
              <a:rPr sz="1400" dirty="0">
                <a:latin typeface="Calibri"/>
                <a:cs typeface="Calibri"/>
              </a:rPr>
              <a:t>e</a:t>
            </a:r>
            <a:r>
              <a:rPr sz="1400" spc="-10" dirty="0">
                <a:latin typeface="Calibri"/>
                <a:cs typeface="Calibri"/>
              </a:rPr>
              <a:t> mu</a:t>
            </a:r>
            <a:r>
              <a:rPr sz="1400" dirty="0">
                <a:latin typeface="Calibri"/>
                <a:cs typeface="Calibri"/>
              </a:rPr>
              <a:t>lti</a:t>
            </a:r>
            <a:r>
              <a:rPr sz="1400" spc="-10" dirty="0">
                <a:latin typeface="Calibri"/>
                <a:cs typeface="Calibri"/>
              </a:rPr>
              <a:t>p</a:t>
            </a:r>
            <a:r>
              <a:rPr sz="1400" dirty="0">
                <a:latin typeface="Calibri"/>
                <a:cs typeface="Calibri"/>
              </a:rPr>
              <a:t>le </a:t>
            </a:r>
            <a:r>
              <a:rPr sz="1400" spc="5" dirty="0">
                <a:latin typeface="Calibri"/>
                <a:cs typeface="Calibri"/>
              </a:rPr>
              <a:t> </a:t>
            </a:r>
            <a:r>
              <a:rPr sz="1400" spc="-20" dirty="0">
                <a:latin typeface="Calibri"/>
                <a:cs typeface="Calibri"/>
              </a:rPr>
              <a:t>c</a:t>
            </a:r>
            <a:r>
              <a:rPr sz="1400" dirty="0">
                <a:latin typeface="Calibri"/>
                <a:cs typeface="Calibri"/>
              </a:rPr>
              <a:t>ons</a:t>
            </a:r>
            <a:r>
              <a:rPr sz="1400" spc="-10" dirty="0">
                <a:latin typeface="Calibri"/>
                <a:cs typeface="Calibri"/>
              </a:rPr>
              <a:t>um</a:t>
            </a:r>
            <a:r>
              <a:rPr sz="1400" spc="-5" dirty="0">
                <a:latin typeface="Calibri"/>
                <a:cs typeface="Calibri"/>
              </a:rPr>
              <a:t>e</a:t>
            </a:r>
            <a:r>
              <a:rPr sz="1400" spc="-25" dirty="0">
                <a:latin typeface="Calibri"/>
                <a:cs typeface="Calibri"/>
              </a:rPr>
              <a:t>r</a:t>
            </a:r>
            <a:r>
              <a:rPr sz="1400" dirty="0">
                <a:latin typeface="Calibri"/>
                <a:cs typeface="Calibri"/>
              </a:rPr>
              <a:t>s</a:t>
            </a:r>
            <a:r>
              <a:rPr sz="1400" spc="5" dirty="0">
                <a:latin typeface="Calibri"/>
                <a:cs typeface="Calibri"/>
              </a:rPr>
              <a:t> </a:t>
            </a:r>
            <a:r>
              <a:rPr sz="1400" spc="-10" dirty="0">
                <a:latin typeface="Calibri"/>
                <a:cs typeface="Calibri"/>
              </a:rPr>
              <a:t>u</a:t>
            </a:r>
            <a:r>
              <a:rPr sz="1400" spc="-5" dirty="0">
                <a:latin typeface="Calibri"/>
                <a:cs typeface="Calibri"/>
              </a:rPr>
              <a:t>s</a:t>
            </a:r>
            <a:r>
              <a:rPr sz="1400" dirty="0">
                <a:latin typeface="Calibri"/>
                <a:cs typeface="Calibri"/>
              </a:rPr>
              <a:t>i</a:t>
            </a:r>
            <a:r>
              <a:rPr sz="1400" spc="-5" dirty="0">
                <a:latin typeface="Calibri"/>
                <a:cs typeface="Calibri"/>
              </a:rPr>
              <a:t>n</a:t>
            </a:r>
            <a:r>
              <a:rPr sz="1400" dirty="0">
                <a:latin typeface="Calibri"/>
                <a:cs typeface="Calibri"/>
              </a:rPr>
              <a:t>g</a:t>
            </a:r>
            <a:r>
              <a:rPr sz="1400" spc="-30" dirty="0">
                <a:latin typeface="Times New Roman"/>
                <a:cs typeface="Times New Roman"/>
              </a:rPr>
              <a:t> </a:t>
            </a:r>
            <a:r>
              <a:rPr sz="1400" dirty="0">
                <a:latin typeface="Calibri"/>
                <a:cs typeface="Calibri"/>
              </a:rPr>
              <a:t>a</a:t>
            </a:r>
            <a:r>
              <a:rPr sz="1400" spc="-40" dirty="0">
                <a:latin typeface="Times New Roman"/>
                <a:cs typeface="Times New Roman"/>
              </a:rPr>
              <a:t> </a:t>
            </a:r>
            <a:r>
              <a:rPr sz="1400" spc="-10" dirty="0">
                <a:latin typeface="Calibri"/>
                <a:cs typeface="Calibri"/>
              </a:rPr>
              <a:t>mu</a:t>
            </a:r>
            <a:r>
              <a:rPr sz="1400" dirty="0">
                <a:latin typeface="Calibri"/>
                <a:cs typeface="Calibri"/>
              </a:rPr>
              <a:t>lt</a:t>
            </a:r>
            <a:r>
              <a:rPr sz="1400" spc="-5" dirty="0">
                <a:latin typeface="Calibri"/>
                <a:cs typeface="Calibri"/>
              </a:rPr>
              <a:t>i</a:t>
            </a:r>
            <a:r>
              <a:rPr sz="1400" dirty="0">
                <a:latin typeface="Calibri"/>
                <a:cs typeface="Calibri"/>
              </a:rPr>
              <a:t>-</a:t>
            </a:r>
            <a:r>
              <a:rPr sz="1400" spc="-20" dirty="0">
                <a:latin typeface="Calibri"/>
                <a:cs typeface="Calibri"/>
              </a:rPr>
              <a:t>t</a:t>
            </a:r>
            <a:r>
              <a:rPr sz="1400" spc="-5" dirty="0">
                <a:latin typeface="Calibri"/>
                <a:cs typeface="Calibri"/>
              </a:rPr>
              <a:t>e</a:t>
            </a:r>
            <a:r>
              <a:rPr sz="1400" spc="-10" dirty="0">
                <a:latin typeface="Calibri"/>
                <a:cs typeface="Calibri"/>
              </a:rPr>
              <a:t>n</a:t>
            </a:r>
            <a:r>
              <a:rPr sz="1400" dirty="0">
                <a:latin typeface="Calibri"/>
                <a:cs typeface="Calibri"/>
              </a:rPr>
              <a:t>a</a:t>
            </a:r>
            <a:r>
              <a:rPr sz="1400" spc="-25" dirty="0">
                <a:latin typeface="Calibri"/>
                <a:cs typeface="Calibri"/>
              </a:rPr>
              <a:t>n</a:t>
            </a:r>
            <a:r>
              <a:rPr sz="1400" dirty="0">
                <a:latin typeface="Calibri"/>
                <a:cs typeface="Calibri"/>
              </a:rPr>
              <a:t>t</a:t>
            </a:r>
            <a:r>
              <a:rPr sz="1400" spc="-10" dirty="0">
                <a:latin typeface="Times New Roman"/>
                <a:cs typeface="Times New Roman"/>
              </a:rPr>
              <a:t> </a:t>
            </a:r>
            <a:r>
              <a:rPr sz="1400" spc="-10" dirty="0">
                <a:latin typeface="Calibri"/>
                <a:cs typeface="Calibri"/>
              </a:rPr>
              <a:t>m</a:t>
            </a:r>
            <a:r>
              <a:rPr sz="1400" spc="-5" dirty="0">
                <a:latin typeface="Calibri"/>
                <a:cs typeface="Calibri"/>
              </a:rPr>
              <a:t>od</a:t>
            </a:r>
            <a:r>
              <a:rPr sz="1400" spc="-10" dirty="0">
                <a:latin typeface="Calibri"/>
                <a:cs typeface="Calibri"/>
              </a:rPr>
              <a:t>e</a:t>
            </a:r>
            <a:r>
              <a:rPr sz="1400" dirty="0">
                <a:latin typeface="Calibri"/>
                <a:cs typeface="Calibri"/>
              </a:rPr>
              <a:t>l,</a:t>
            </a:r>
            <a:r>
              <a:rPr sz="1400" dirty="0">
                <a:latin typeface="Times New Roman"/>
                <a:cs typeface="Times New Roman"/>
              </a:rPr>
              <a:t> </a:t>
            </a:r>
            <a:r>
              <a:rPr sz="1400" dirty="0">
                <a:latin typeface="Calibri"/>
                <a:cs typeface="Calibri"/>
              </a:rPr>
              <a:t>w</a:t>
            </a:r>
            <a:r>
              <a:rPr sz="1400" spc="5" dirty="0">
                <a:latin typeface="Calibri"/>
                <a:cs typeface="Calibri"/>
              </a:rPr>
              <a:t>i</a:t>
            </a:r>
            <a:r>
              <a:rPr sz="1400" dirty="0">
                <a:latin typeface="Calibri"/>
                <a:cs typeface="Calibri"/>
              </a:rPr>
              <a:t>th</a:t>
            </a:r>
            <a:r>
              <a:rPr sz="1400" spc="-50" dirty="0">
                <a:latin typeface="Times New Roman"/>
                <a:cs typeface="Times New Roman"/>
              </a:rPr>
              <a:t> </a:t>
            </a:r>
            <a:r>
              <a:rPr sz="1400" spc="-10" dirty="0">
                <a:latin typeface="Calibri"/>
                <a:cs typeface="Calibri"/>
              </a:rPr>
              <a:t>d</a:t>
            </a:r>
            <a:r>
              <a:rPr sz="1400" dirty="0">
                <a:latin typeface="Calibri"/>
                <a:cs typeface="Calibri"/>
              </a:rPr>
              <a:t>i</a:t>
            </a:r>
            <a:r>
              <a:rPr sz="1400" spc="-10" dirty="0">
                <a:latin typeface="Calibri"/>
                <a:cs typeface="Calibri"/>
              </a:rPr>
              <a:t>f</a:t>
            </a:r>
            <a:r>
              <a:rPr sz="1400" spc="-35" dirty="0">
                <a:latin typeface="Calibri"/>
                <a:cs typeface="Calibri"/>
              </a:rPr>
              <a:t>f</a:t>
            </a:r>
            <a:r>
              <a:rPr sz="1400" dirty="0">
                <a:latin typeface="Calibri"/>
                <a:cs typeface="Calibri"/>
              </a:rPr>
              <a:t>e</a:t>
            </a:r>
            <a:r>
              <a:rPr sz="1400" spc="-25" dirty="0">
                <a:latin typeface="Calibri"/>
                <a:cs typeface="Calibri"/>
              </a:rPr>
              <a:t>r</a:t>
            </a:r>
            <a:r>
              <a:rPr sz="1400" dirty="0">
                <a:latin typeface="Calibri"/>
                <a:cs typeface="Calibri"/>
              </a:rPr>
              <a:t>e</a:t>
            </a:r>
            <a:r>
              <a:rPr sz="1400" spc="-25" dirty="0">
                <a:latin typeface="Calibri"/>
                <a:cs typeface="Calibri"/>
              </a:rPr>
              <a:t>n</a:t>
            </a:r>
            <a:r>
              <a:rPr sz="1400" dirty="0">
                <a:latin typeface="Calibri"/>
                <a:cs typeface="Calibri"/>
              </a:rPr>
              <a:t>t</a:t>
            </a:r>
            <a:r>
              <a:rPr sz="1400" spc="-20" dirty="0">
                <a:latin typeface="Times New Roman"/>
                <a:cs typeface="Times New Roman"/>
              </a:rPr>
              <a:t> </a:t>
            </a:r>
            <a:r>
              <a:rPr sz="1400" spc="-10" dirty="0">
                <a:latin typeface="Calibri"/>
                <a:cs typeface="Calibri"/>
              </a:rPr>
              <a:t>p</a:t>
            </a:r>
            <a:r>
              <a:rPr sz="1400" spc="-30" dirty="0">
                <a:latin typeface="Calibri"/>
                <a:cs typeface="Calibri"/>
              </a:rPr>
              <a:t>h</a:t>
            </a:r>
            <a:r>
              <a:rPr sz="1400" spc="-15" dirty="0">
                <a:latin typeface="Calibri"/>
                <a:cs typeface="Calibri"/>
              </a:rPr>
              <a:t>y</a:t>
            </a:r>
            <a:r>
              <a:rPr sz="1400" spc="-5" dirty="0">
                <a:latin typeface="Calibri"/>
                <a:cs typeface="Calibri"/>
              </a:rPr>
              <a:t>s</a:t>
            </a:r>
            <a:r>
              <a:rPr sz="1400" dirty="0">
                <a:latin typeface="Calibri"/>
                <a:cs typeface="Calibri"/>
              </a:rPr>
              <a:t>i</a:t>
            </a:r>
            <a:r>
              <a:rPr sz="1400" spc="-15" dirty="0">
                <a:latin typeface="Calibri"/>
                <a:cs typeface="Calibri"/>
              </a:rPr>
              <a:t>c</a:t>
            </a:r>
            <a:r>
              <a:rPr sz="1400" dirty="0">
                <a:latin typeface="Calibri"/>
                <a:cs typeface="Calibri"/>
              </a:rPr>
              <a:t>al</a:t>
            </a:r>
            <a:r>
              <a:rPr sz="1400" spc="-30"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35" dirty="0">
                <a:latin typeface="Times New Roman"/>
                <a:cs typeface="Times New Roman"/>
              </a:rPr>
              <a:t> </a:t>
            </a:r>
            <a:r>
              <a:rPr sz="1400" dirty="0">
                <a:latin typeface="Calibri"/>
                <a:cs typeface="Calibri"/>
              </a:rPr>
              <a:t>virt</a:t>
            </a:r>
            <a:r>
              <a:rPr sz="1400" spc="-10" dirty="0">
                <a:latin typeface="Calibri"/>
                <a:cs typeface="Calibri"/>
              </a:rPr>
              <a:t>u</a:t>
            </a:r>
            <a:r>
              <a:rPr sz="1400" dirty="0">
                <a:latin typeface="Calibri"/>
                <a:cs typeface="Calibri"/>
              </a:rPr>
              <a:t>al</a:t>
            </a:r>
            <a:r>
              <a:rPr sz="1400" spc="-30" dirty="0">
                <a:latin typeface="Times New Roman"/>
                <a:cs typeface="Times New Roman"/>
              </a:rPr>
              <a:t> </a:t>
            </a:r>
            <a:r>
              <a:rPr sz="1400" spc="-25" dirty="0">
                <a:latin typeface="Calibri"/>
                <a:cs typeface="Calibri"/>
              </a:rPr>
              <a:t>r</a:t>
            </a:r>
            <a:r>
              <a:rPr sz="1400" dirty="0">
                <a:latin typeface="Calibri"/>
                <a:cs typeface="Calibri"/>
              </a:rPr>
              <a:t>esou</a:t>
            </a:r>
            <a:r>
              <a:rPr sz="1400" spc="-25" dirty="0">
                <a:latin typeface="Calibri"/>
                <a:cs typeface="Calibri"/>
              </a:rPr>
              <a:t>r</a:t>
            </a:r>
            <a:r>
              <a:rPr sz="1400" spc="-10" dirty="0">
                <a:latin typeface="Calibri"/>
                <a:cs typeface="Calibri"/>
              </a:rPr>
              <a:t>c</a:t>
            </a:r>
            <a:r>
              <a:rPr sz="1400" dirty="0">
                <a:latin typeface="Calibri"/>
                <a:cs typeface="Calibri"/>
              </a:rPr>
              <a:t>es</a:t>
            </a:r>
            <a:r>
              <a:rPr sz="1400" spc="-40" dirty="0">
                <a:latin typeface="Times New Roman"/>
                <a:cs typeface="Times New Roman"/>
              </a:rPr>
              <a:t> </a:t>
            </a:r>
            <a:r>
              <a:rPr sz="1400" spc="-10" dirty="0">
                <a:latin typeface="Calibri"/>
                <a:cs typeface="Calibri"/>
              </a:rPr>
              <a:t>d</a:t>
            </a:r>
            <a:r>
              <a:rPr sz="1400" dirty="0">
                <a:latin typeface="Calibri"/>
                <a:cs typeface="Calibri"/>
              </a:rPr>
              <a:t>y</a:t>
            </a:r>
            <a:r>
              <a:rPr sz="1400" spc="-10" dirty="0">
                <a:latin typeface="Calibri"/>
                <a:cs typeface="Calibri"/>
              </a:rPr>
              <a:t>n</a:t>
            </a:r>
            <a:r>
              <a:rPr sz="1400" dirty="0">
                <a:latin typeface="Calibri"/>
                <a:cs typeface="Calibri"/>
              </a:rPr>
              <a:t>a</a:t>
            </a:r>
            <a:r>
              <a:rPr sz="1400" spc="-10" dirty="0">
                <a:latin typeface="Calibri"/>
                <a:cs typeface="Calibri"/>
              </a:rPr>
              <a:t>m</a:t>
            </a:r>
            <a:r>
              <a:rPr sz="1400" dirty="0">
                <a:latin typeface="Calibri"/>
                <a:cs typeface="Calibri"/>
              </a:rPr>
              <a:t>i</a:t>
            </a:r>
            <a:r>
              <a:rPr sz="1400" spc="-20" dirty="0">
                <a:latin typeface="Calibri"/>
                <a:cs typeface="Calibri"/>
              </a:rPr>
              <a:t>c</a:t>
            </a:r>
            <a:r>
              <a:rPr sz="1400" dirty="0">
                <a:latin typeface="Calibri"/>
                <a:cs typeface="Calibri"/>
              </a:rPr>
              <a:t>ally</a:t>
            </a:r>
            <a:r>
              <a:rPr sz="1400" spc="5" dirty="0">
                <a:latin typeface="Times New Roman"/>
                <a:cs typeface="Times New Roman"/>
              </a:rPr>
              <a:t> </a:t>
            </a:r>
            <a:r>
              <a:rPr sz="1400" dirty="0">
                <a:latin typeface="Calibri"/>
                <a:cs typeface="Calibri"/>
              </a:rPr>
              <a:t>assig</a:t>
            </a:r>
            <a:r>
              <a:rPr sz="1400" spc="-10" dirty="0">
                <a:latin typeface="Calibri"/>
                <a:cs typeface="Calibri"/>
              </a:rPr>
              <a:t>n</a:t>
            </a:r>
            <a:r>
              <a:rPr sz="1400" dirty="0">
                <a:latin typeface="Calibri"/>
                <a:cs typeface="Calibri"/>
              </a:rPr>
              <a:t>ed</a:t>
            </a:r>
            <a:r>
              <a:rPr sz="1400" spc="-25" dirty="0">
                <a:latin typeface="Times New Roman"/>
                <a:cs typeface="Times New Roman"/>
              </a:rPr>
              <a:t> </a:t>
            </a:r>
            <a:r>
              <a:rPr sz="1400" dirty="0">
                <a:latin typeface="Calibri"/>
                <a:cs typeface="Calibri"/>
              </a:rPr>
              <a:t>a</a:t>
            </a:r>
            <a:r>
              <a:rPr sz="1400" spc="-10" dirty="0">
                <a:latin typeface="Calibri"/>
                <a:cs typeface="Calibri"/>
              </a:rPr>
              <a:t>n</a:t>
            </a:r>
            <a:r>
              <a:rPr sz="1400" dirty="0">
                <a:latin typeface="Calibri"/>
                <a:cs typeface="Calibri"/>
              </a:rPr>
              <a:t>d</a:t>
            </a:r>
            <a:r>
              <a:rPr sz="1400" spc="-35" dirty="0">
                <a:latin typeface="Times New Roman"/>
                <a:cs typeface="Times New Roman"/>
              </a:rPr>
              <a:t> </a:t>
            </a:r>
            <a:r>
              <a:rPr sz="1400" spc="-25" dirty="0">
                <a:latin typeface="Calibri"/>
                <a:cs typeface="Calibri"/>
              </a:rPr>
              <a:t>r</a:t>
            </a:r>
            <a:r>
              <a:rPr sz="1400" dirty="0">
                <a:latin typeface="Calibri"/>
                <a:cs typeface="Calibri"/>
              </a:rPr>
              <a:t>eass</a:t>
            </a:r>
            <a:r>
              <a:rPr sz="1400" spc="-5" dirty="0">
                <a:latin typeface="Calibri"/>
                <a:cs typeface="Calibri"/>
              </a:rPr>
              <a:t>i</a:t>
            </a:r>
            <a:r>
              <a:rPr sz="1400" dirty="0">
                <a:latin typeface="Calibri"/>
                <a:cs typeface="Calibri"/>
              </a:rPr>
              <a:t>gn</a:t>
            </a:r>
            <a:r>
              <a:rPr sz="1400" spc="-10" dirty="0">
                <a:latin typeface="Calibri"/>
                <a:cs typeface="Calibri"/>
              </a:rPr>
              <a:t>e</a:t>
            </a:r>
            <a:r>
              <a:rPr sz="1400" dirty="0">
                <a:latin typeface="Calibri"/>
                <a:cs typeface="Calibri"/>
              </a:rPr>
              <a:t>d</a:t>
            </a:r>
            <a:r>
              <a:rPr sz="1400" spc="-25" dirty="0">
                <a:latin typeface="Times New Roman"/>
                <a:cs typeface="Times New Roman"/>
              </a:rPr>
              <a:t> </a:t>
            </a:r>
            <a:r>
              <a:rPr sz="1400" dirty="0">
                <a:latin typeface="Calibri"/>
                <a:cs typeface="Calibri"/>
              </a:rPr>
              <a:t>a</a:t>
            </a:r>
            <a:r>
              <a:rPr sz="1400" spc="-10" dirty="0">
                <a:latin typeface="Calibri"/>
                <a:cs typeface="Calibri"/>
              </a:rPr>
              <a:t>c</a:t>
            </a:r>
            <a:r>
              <a:rPr sz="1400" spc="-20" dirty="0">
                <a:latin typeface="Calibri"/>
                <a:cs typeface="Calibri"/>
              </a:rPr>
              <a:t>c</a:t>
            </a:r>
            <a:r>
              <a:rPr sz="1400" spc="-5" dirty="0">
                <a:latin typeface="Calibri"/>
                <a:cs typeface="Calibri"/>
              </a:rPr>
              <a:t>o</a:t>
            </a:r>
            <a:r>
              <a:rPr sz="1400" spc="-20" dirty="0">
                <a:latin typeface="Calibri"/>
                <a:cs typeface="Calibri"/>
              </a:rPr>
              <a:t>r</a:t>
            </a:r>
            <a:r>
              <a:rPr sz="1400" spc="-10" dirty="0">
                <a:latin typeface="Calibri"/>
                <a:cs typeface="Calibri"/>
              </a:rPr>
              <a:t>d</a:t>
            </a:r>
            <a:r>
              <a:rPr sz="1400" dirty="0">
                <a:latin typeface="Calibri"/>
                <a:cs typeface="Calibri"/>
              </a:rPr>
              <a:t>i</a:t>
            </a:r>
            <a:r>
              <a:rPr sz="1400" spc="-5" dirty="0">
                <a:latin typeface="Calibri"/>
                <a:cs typeface="Calibri"/>
              </a:rPr>
              <a:t>n</a:t>
            </a:r>
            <a:r>
              <a:rPr sz="1400" dirty="0">
                <a:latin typeface="Calibri"/>
                <a:cs typeface="Calibri"/>
              </a:rPr>
              <a:t>g</a:t>
            </a:r>
            <a:r>
              <a:rPr sz="1400" spc="-35" dirty="0">
                <a:latin typeface="Times New Roman"/>
                <a:cs typeface="Times New Roman"/>
              </a:rPr>
              <a:t> </a:t>
            </a:r>
            <a:r>
              <a:rPr sz="1400" spc="-15" dirty="0">
                <a:latin typeface="Calibri"/>
                <a:cs typeface="Calibri"/>
              </a:rPr>
              <a:t>t</a:t>
            </a:r>
            <a:r>
              <a:rPr sz="1400" dirty="0">
                <a:latin typeface="Calibri"/>
                <a:cs typeface="Calibri"/>
              </a:rPr>
              <a:t>o</a:t>
            </a:r>
            <a:r>
              <a:rPr sz="1400" spc="-35" dirty="0">
                <a:latin typeface="Times New Roman"/>
                <a:cs typeface="Times New Roman"/>
              </a:rPr>
              <a:t> </a:t>
            </a:r>
            <a:r>
              <a:rPr sz="1400" spc="-20" dirty="0">
                <a:latin typeface="Calibri"/>
                <a:cs typeface="Calibri"/>
              </a:rPr>
              <a:t>c</a:t>
            </a:r>
            <a:r>
              <a:rPr sz="1400" spc="-5" dirty="0">
                <a:latin typeface="Calibri"/>
                <a:cs typeface="Calibri"/>
              </a:rPr>
              <a:t>onsu</a:t>
            </a:r>
            <a:r>
              <a:rPr sz="1400" spc="-10" dirty="0">
                <a:latin typeface="Calibri"/>
                <a:cs typeface="Calibri"/>
              </a:rPr>
              <a:t>m</a:t>
            </a:r>
            <a:r>
              <a:rPr sz="1400" dirty="0">
                <a:latin typeface="Calibri"/>
                <a:cs typeface="Calibri"/>
              </a:rPr>
              <a:t>er</a:t>
            </a:r>
            <a:r>
              <a:rPr sz="1400" dirty="0">
                <a:latin typeface="Times New Roman"/>
                <a:cs typeface="Times New Roman"/>
              </a:rPr>
              <a:t> </a:t>
            </a:r>
            <a:r>
              <a:rPr sz="1400" spc="-10" dirty="0">
                <a:latin typeface="Calibri"/>
                <a:cs typeface="Calibri"/>
              </a:rPr>
              <a:t>d</a:t>
            </a:r>
            <a:r>
              <a:rPr sz="1400" dirty="0">
                <a:latin typeface="Calibri"/>
                <a:cs typeface="Calibri"/>
              </a:rPr>
              <a:t>e</a:t>
            </a:r>
            <a:r>
              <a:rPr sz="1400" spc="-10" dirty="0">
                <a:latin typeface="Calibri"/>
                <a:cs typeface="Calibri"/>
              </a:rPr>
              <a:t>m</a:t>
            </a:r>
            <a:r>
              <a:rPr sz="1400" dirty="0">
                <a:latin typeface="Calibri"/>
                <a:cs typeface="Calibri"/>
              </a:rPr>
              <a:t>a</a:t>
            </a:r>
            <a:r>
              <a:rPr sz="1400" spc="-10" dirty="0">
                <a:latin typeface="Calibri"/>
                <a:cs typeface="Calibri"/>
              </a:rPr>
              <a:t>nd</a:t>
            </a:r>
            <a:r>
              <a:rPr sz="1400" dirty="0">
                <a:latin typeface="Calibri"/>
                <a:cs typeface="Calibri"/>
              </a:rPr>
              <a:t>.</a:t>
            </a:r>
            <a:endParaRPr sz="14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1444" rIns="0" bIns="0" rtlCol="0">
            <a:spAutoFit/>
          </a:bodyPr>
          <a:lstStyle/>
          <a:p>
            <a:pPr marL="1826895">
              <a:lnSpc>
                <a:spcPct val="100000"/>
              </a:lnSpc>
            </a:pPr>
            <a:r>
              <a:rPr sz="3600" spc="-25" dirty="0">
                <a:solidFill>
                  <a:srgbClr val="C00000"/>
                </a:solidFill>
                <a:latin typeface="Calibri"/>
                <a:cs typeface="Calibri"/>
              </a:rPr>
              <a:t>Clou</a:t>
            </a:r>
            <a:r>
              <a:rPr sz="3600" spc="-20" dirty="0">
                <a:solidFill>
                  <a:srgbClr val="C00000"/>
                </a:solidFill>
                <a:latin typeface="Calibri"/>
                <a:cs typeface="Calibri"/>
              </a:rPr>
              <a:t>d</a:t>
            </a:r>
            <a:r>
              <a:rPr sz="3600" spc="-70" dirty="0">
                <a:solidFill>
                  <a:srgbClr val="C00000"/>
                </a:solidFill>
                <a:latin typeface="Times New Roman"/>
                <a:cs typeface="Times New Roman"/>
              </a:rPr>
              <a:t> </a:t>
            </a:r>
            <a:r>
              <a:rPr sz="3600" spc="-5" dirty="0">
                <a:solidFill>
                  <a:srgbClr val="C00000"/>
                </a:solidFill>
                <a:latin typeface="Calibri"/>
                <a:cs typeface="Calibri"/>
              </a:rPr>
              <a:t>Cha</a:t>
            </a:r>
            <a:r>
              <a:rPr sz="3600" spc="-80" dirty="0">
                <a:solidFill>
                  <a:srgbClr val="C00000"/>
                </a:solidFill>
                <a:latin typeface="Calibri"/>
                <a:cs typeface="Calibri"/>
              </a:rPr>
              <a:t>r</a:t>
            </a:r>
            <a:r>
              <a:rPr sz="3600" spc="-20" dirty="0">
                <a:solidFill>
                  <a:srgbClr val="C00000"/>
                </a:solidFill>
                <a:latin typeface="Calibri"/>
                <a:cs typeface="Calibri"/>
              </a:rPr>
              <a:t>ac</a:t>
            </a:r>
            <a:r>
              <a:rPr sz="3600" spc="-60" dirty="0">
                <a:solidFill>
                  <a:srgbClr val="C00000"/>
                </a:solidFill>
                <a:latin typeface="Calibri"/>
                <a:cs typeface="Calibri"/>
              </a:rPr>
              <a:t>t</a:t>
            </a:r>
            <a:r>
              <a:rPr sz="3600" spc="-5" dirty="0">
                <a:solidFill>
                  <a:srgbClr val="C00000"/>
                </a:solidFill>
                <a:latin typeface="Calibri"/>
                <a:cs typeface="Calibri"/>
              </a:rPr>
              <a:t>eri</a:t>
            </a:r>
            <a:r>
              <a:rPr sz="3600" spc="-20" dirty="0">
                <a:solidFill>
                  <a:srgbClr val="C00000"/>
                </a:solidFill>
                <a:latin typeface="Calibri"/>
                <a:cs typeface="Calibri"/>
              </a:rPr>
              <a:t>s</a:t>
            </a:r>
            <a:r>
              <a:rPr sz="3600" spc="-15" dirty="0">
                <a:solidFill>
                  <a:srgbClr val="C00000"/>
                </a:solidFill>
                <a:latin typeface="Calibri"/>
                <a:cs typeface="Calibri"/>
              </a:rPr>
              <a:t>tics</a:t>
            </a:r>
            <a:endParaRPr sz="3600">
              <a:latin typeface="Calibri"/>
              <a:cs typeface="Calibri"/>
            </a:endParaRPr>
          </a:p>
        </p:txBody>
      </p:sp>
      <p:sp>
        <p:nvSpPr>
          <p:cNvPr id="3" name="object 3"/>
          <p:cNvSpPr txBox="1"/>
          <p:nvPr/>
        </p:nvSpPr>
        <p:spPr>
          <a:xfrm>
            <a:off x="0" y="1524"/>
            <a:ext cx="719455" cy="1284605"/>
          </a:xfrm>
          <a:prstGeom prst="rect">
            <a:avLst/>
          </a:prstGeom>
        </p:spPr>
        <p:txBody>
          <a:bodyPr vert="horz" wrap="square" lIns="0" tIns="0" rIns="0" bIns="0" rtlCol="0">
            <a:spAutoFit/>
          </a:bodyPr>
          <a:lstStyle/>
          <a:p>
            <a:pPr marL="153035" algn="ctr">
              <a:lnSpc>
                <a:spcPct val="100000"/>
              </a:lnSpc>
            </a:pPr>
            <a:r>
              <a:rPr sz="1800" dirty="0">
                <a:latin typeface="Arial"/>
                <a:cs typeface="Arial"/>
              </a:rPr>
              <a:t>•</a:t>
            </a:r>
            <a:endParaRPr sz="1800">
              <a:latin typeface="Arial"/>
              <a:cs typeface="Arial"/>
            </a:endParaRPr>
          </a:p>
        </p:txBody>
      </p:sp>
      <p:sp>
        <p:nvSpPr>
          <p:cNvPr id="4" name="object 4"/>
          <p:cNvSpPr txBox="1"/>
          <p:nvPr/>
        </p:nvSpPr>
        <p:spPr>
          <a:xfrm>
            <a:off x="383540" y="982875"/>
            <a:ext cx="8020684" cy="2914015"/>
          </a:xfrm>
          <a:prstGeom prst="rect">
            <a:avLst/>
          </a:prstGeom>
        </p:spPr>
        <p:txBody>
          <a:bodyPr vert="horz" wrap="square" lIns="0" tIns="0" rIns="0" bIns="0" rtlCol="0">
            <a:spAutoFit/>
          </a:bodyPr>
          <a:lstStyle/>
          <a:p>
            <a:pPr marL="355600">
              <a:lnSpc>
                <a:spcPct val="100000"/>
              </a:lnSpc>
            </a:pPr>
            <a:r>
              <a:rPr sz="1800" b="1" dirty="0">
                <a:latin typeface="Calibri"/>
                <a:cs typeface="Calibri"/>
              </a:rPr>
              <a:t>Measu</a:t>
            </a:r>
            <a:r>
              <a:rPr sz="1800" b="1" spc="-25" dirty="0">
                <a:latin typeface="Calibri"/>
                <a:cs typeface="Calibri"/>
              </a:rPr>
              <a:t>r</a:t>
            </a:r>
            <a:r>
              <a:rPr sz="1800" b="1" spc="-5" dirty="0">
                <a:latin typeface="Calibri"/>
                <a:cs typeface="Calibri"/>
              </a:rPr>
              <a:t>e</a:t>
            </a:r>
            <a:r>
              <a:rPr sz="1800" b="1" dirty="0">
                <a:latin typeface="Calibri"/>
                <a:cs typeface="Calibri"/>
              </a:rPr>
              <a:t>d</a:t>
            </a:r>
            <a:r>
              <a:rPr sz="1800" b="1" spc="-45" dirty="0">
                <a:latin typeface="Times New Roman"/>
                <a:cs typeface="Times New Roman"/>
              </a:rPr>
              <a:t> </a:t>
            </a:r>
            <a:r>
              <a:rPr sz="1800" b="1" dirty="0">
                <a:latin typeface="Calibri"/>
                <a:cs typeface="Calibri"/>
              </a:rPr>
              <a:t>Se</a:t>
            </a:r>
            <a:r>
              <a:rPr sz="1800" b="1" spc="5" dirty="0">
                <a:latin typeface="Calibri"/>
                <a:cs typeface="Calibri"/>
              </a:rPr>
              <a:t>r</a:t>
            </a:r>
            <a:r>
              <a:rPr sz="1800" b="1" spc="-5" dirty="0">
                <a:latin typeface="Calibri"/>
                <a:cs typeface="Calibri"/>
              </a:rPr>
              <a:t>v</a:t>
            </a:r>
            <a:r>
              <a:rPr sz="1800" b="1" spc="-15" dirty="0">
                <a:latin typeface="Calibri"/>
                <a:cs typeface="Calibri"/>
              </a:rPr>
              <a:t>i</a:t>
            </a:r>
            <a:r>
              <a:rPr sz="1800" b="1" spc="-5" dirty="0">
                <a:latin typeface="Calibri"/>
                <a:cs typeface="Calibri"/>
              </a:rPr>
              <a:t>ce</a:t>
            </a:r>
            <a:endParaRPr sz="1800">
              <a:latin typeface="Calibri"/>
              <a:cs typeface="Calibri"/>
            </a:endParaRPr>
          </a:p>
          <a:p>
            <a:pPr marL="756285" marR="5080" indent="-286385">
              <a:lnSpc>
                <a:spcPct val="100000"/>
              </a:lnSpc>
              <a:spcBef>
                <a:spcPts val="405"/>
              </a:spcBef>
              <a:buFont typeface="Arial"/>
              <a:buChar char="–"/>
              <a:tabLst>
                <a:tab pos="756920" algn="l"/>
              </a:tabLst>
            </a:pPr>
            <a:r>
              <a:rPr sz="1600" spc="-15" dirty="0">
                <a:latin typeface="Calibri"/>
                <a:cs typeface="Calibri"/>
              </a:rPr>
              <a:t>C</a:t>
            </a:r>
            <a:r>
              <a:rPr sz="1600" dirty="0">
                <a:latin typeface="Calibri"/>
                <a:cs typeface="Calibri"/>
              </a:rPr>
              <a:t>l</a:t>
            </a:r>
            <a:r>
              <a:rPr sz="1600" spc="-15" dirty="0">
                <a:latin typeface="Calibri"/>
                <a:cs typeface="Calibri"/>
              </a:rPr>
              <a:t>ou</a:t>
            </a:r>
            <a:r>
              <a:rPr sz="1600" spc="-10" dirty="0">
                <a:latin typeface="Calibri"/>
                <a:cs typeface="Calibri"/>
              </a:rPr>
              <a:t>d</a:t>
            </a:r>
            <a:r>
              <a:rPr sz="1600" spc="-40" dirty="0">
                <a:latin typeface="Times New Roman"/>
                <a:cs typeface="Times New Roman"/>
              </a:rPr>
              <a:t> </a:t>
            </a:r>
            <a:r>
              <a:rPr sz="1600" spc="-35" dirty="0">
                <a:latin typeface="Calibri"/>
                <a:cs typeface="Calibri"/>
              </a:rPr>
              <a:t>s</a:t>
            </a:r>
            <a:r>
              <a:rPr sz="1600" spc="-25" dirty="0">
                <a:latin typeface="Calibri"/>
                <a:cs typeface="Calibri"/>
              </a:rPr>
              <a:t>ys</a:t>
            </a:r>
            <a:r>
              <a:rPr sz="1600" spc="-20" dirty="0">
                <a:latin typeface="Calibri"/>
                <a:cs typeface="Calibri"/>
              </a:rPr>
              <a:t>t</a:t>
            </a:r>
            <a:r>
              <a:rPr sz="1600" spc="-10" dirty="0">
                <a:latin typeface="Calibri"/>
                <a:cs typeface="Calibri"/>
              </a:rPr>
              <a:t>e</a:t>
            </a:r>
            <a:r>
              <a:rPr sz="1600" spc="-25" dirty="0">
                <a:latin typeface="Calibri"/>
                <a:cs typeface="Calibri"/>
              </a:rPr>
              <a:t>m</a:t>
            </a:r>
            <a:r>
              <a:rPr sz="1600" spc="-10" dirty="0">
                <a:latin typeface="Calibri"/>
                <a:cs typeface="Calibri"/>
              </a:rPr>
              <a:t>s</a:t>
            </a:r>
            <a:r>
              <a:rPr sz="1600" spc="-40" dirty="0">
                <a:latin typeface="Times New Roman"/>
                <a:cs typeface="Times New Roman"/>
              </a:rPr>
              <a:t> </a:t>
            </a:r>
            <a:r>
              <a:rPr sz="1600" spc="-10" dirty="0">
                <a:latin typeface="Calibri"/>
                <a:cs typeface="Calibri"/>
              </a:rPr>
              <a:t>au</a:t>
            </a:r>
            <a:r>
              <a:rPr sz="1600" spc="-20" dirty="0">
                <a:latin typeface="Calibri"/>
                <a:cs typeface="Calibri"/>
              </a:rPr>
              <a:t>tom</a:t>
            </a:r>
            <a:r>
              <a:rPr sz="1600" spc="-25" dirty="0">
                <a:latin typeface="Calibri"/>
                <a:cs typeface="Calibri"/>
              </a:rPr>
              <a:t>a</a:t>
            </a:r>
            <a:r>
              <a:rPr sz="1600" spc="-5" dirty="0">
                <a:latin typeface="Calibri"/>
                <a:cs typeface="Calibri"/>
              </a:rPr>
              <a:t>ti</a:t>
            </a:r>
            <a:r>
              <a:rPr sz="1600" spc="-25" dirty="0">
                <a:latin typeface="Calibri"/>
                <a:cs typeface="Calibri"/>
              </a:rPr>
              <a:t>c</a:t>
            </a:r>
            <a:r>
              <a:rPr sz="1600" spc="-10" dirty="0">
                <a:latin typeface="Calibri"/>
                <a:cs typeface="Calibri"/>
              </a:rPr>
              <a:t>a</a:t>
            </a:r>
            <a:r>
              <a:rPr sz="1600" dirty="0">
                <a:latin typeface="Calibri"/>
                <a:cs typeface="Calibri"/>
              </a:rPr>
              <a:t>l</a:t>
            </a:r>
            <a:r>
              <a:rPr sz="1600" spc="-15" dirty="0">
                <a:latin typeface="Calibri"/>
                <a:cs typeface="Calibri"/>
              </a:rPr>
              <a:t>l</a:t>
            </a:r>
            <a:r>
              <a:rPr sz="1600" spc="-10" dirty="0">
                <a:latin typeface="Calibri"/>
                <a:cs typeface="Calibri"/>
              </a:rPr>
              <a:t>y</a:t>
            </a:r>
            <a:r>
              <a:rPr sz="1600" spc="-70" dirty="0">
                <a:latin typeface="Times New Roman"/>
                <a:cs typeface="Times New Roman"/>
              </a:rPr>
              <a:t> </a:t>
            </a:r>
            <a:r>
              <a:rPr sz="1600" spc="-25" dirty="0">
                <a:latin typeface="Calibri"/>
                <a:cs typeface="Calibri"/>
              </a:rPr>
              <a:t>c</a:t>
            </a:r>
            <a:r>
              <a:rPr sz="1600" spc="-15" dirty="0">
                <a:latin typeface="Calibri"/>
                <a:cs typeface="Calibri"/>
              </a:rPr>
              <a:t>o</a:t>
            </a:r>
            <a:r>
              <a:rPr sz="1600" spc="-25" dirty="0">
                <a:latin typeface="Calibri"/>
                <a:cs typeface="Calibri"/>
              </a:rPr>
              <a:t>n</a:t>
            </a:r>
            <a:r>
              <a:rPr sz="1600" spc="-10" dirty="0">
                <a:latin typeface="Calibri"/>
                <a:cs typeface="Calibri"/>
              </a:rPr>
              <a:t>t</a:t>
            </a:r>
            <a:r>
              <a:rPr sz="1600" spc="-40" dirty="0">
                <a:latin typeface="Calibri"/>
                <a:cs typeface="Calibri"/>
              </a:rPr>
              <a:t>r</a:t>
            </a:r>
            <a:r>
              <a:rPr sz="1600" spc="-15" dirty="0">
                <a:latin typeface="Calibri"/>
                <a:cs typeface="Calibri"/>
              </a:rPr>
              <a:t>o</a:t>
            </a:r>
            <a:r>
              <a:rPr sz="1600" spc="-5" dirty="0">
                <a:latin typeface="Calibri"/>
                <a:cs typeface="Calibri"/>
              </a:rPr>
              <a:t>l</a:t>
            </a:r>
            <a:r>
              <a:rPr sz="1600" spc="-30"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5" dirty="0">
                <a:latin typeface="Calibri"/>
                <a:cs typeface="Calibri"/>
              </a:rPr>
              <a:t>o</a:t>
            </a:r>
            <a:r>
              <a:rPr sz="1600" spc="-25" dirty="0">
                <a:latin typeface="Calibri"/>
                <a:cs typeface="Calibri"/>
              </a:rPr>
              <a:t>p</a:t>
            </a:r>
            <a:r>
              <a:rPr sz="1600" spc="-10" dirty="0">
                <a:latin typeface="Calibri"/>
                <a:cs typeface="Calibri"/>
              </a:rPr>
              <a:t>timi</a:t>
            </a:r>
            <a:r>
              <a:rPr sz="1600" spc="-40" dirty="0">
                <a:latin typeface="Calibri"/>
                <a:cs typeface="Calibri"/>
              </a:rPr>
              <a:t>z</a:t>
            </a:r>
            <a:r>
              <a:rPr sz="1600" spc="-10" dirty="0">
                <a:latin typeface="Calibri"/>
                <a:cs typeface="Calibri"/>
              </a:rPr>
              <a:t>e</a:t>
            </a:r>
            <a:r>
              <a:rPr sz="1600" spc="-35" dirty="0">
                <a:latin typeface="Times New Roman"/>
                <a:cs typeface="Times New Roman"/>
              </a:rPr>
              <a:t> </a:t>
            </a:r>
            <a:r>
              <a:rPr sz="1600" spc="-40" dirty="0">
                <a:latin typeface="Calibri"/>
                <a:cs typeface="Calibri"/>
              </a:rPr>
              <a:t>r</a:t>
            </a:r>
            <a:r>
              <a:rPr sz="1600" spc="-10" dirty="0">
                <a:latin typeface="Calibri"/>
                <a:cs typeface="Calibri"/>
              </a:rPr>
              <a:t>esou</a:t>
            </a:r>
            <a:r>
              <a:rPr sz="1600" spc="-45" dirty="0">
                <a:latin typeface="Calibri"/>
                <a:cs typeface="Calibri"/>
              </a:rPr>
              <a:t>r</a:t>
            </a:r>
            <a:r>
              <a:rPr sz="1600" spc="-10" dirty="0">
                <a:latin typeface="Calibri"/>
                <a:cs typeface="Calibri"/>
              </a:rPr>
              <a:t>ce</a:t>
            </a:r>
            <a:r>
              <a:rPr sz="1600" dirty="0">
                <a:latin typeface="Times New Roman"/>
                <a:cs typeface="Times New Roman"/>
              </a:rPr>
              <a:t> </a:t>
            </a:r>
            <a:r>
              <a:rPr sz="1600" spc="-15" dirty="0">
                <a:latin typeface="Calibri"/>
                <a:cs typeface="Calibri"/>
              </a:rPr>
              <a:t>us</a:t>
            </a:r>
            <a:r>
              <a:rPr sz="1600" spc="-10" dirty="0">
                <a:latin typeface="Calibri"/>
                <a:cs typeface="Calibri"/>
              </a:rPr>
              <a:t>e</a:t>
            </a:r>
            <a:r>
              <a:rPr sz="1600" spc="-30" dirty="0">
                <a:latin typeface="Times New Roman"/>
                <a:cs typeface="Times New Roman"/>
              </a:rPr>
              <a:t> </a:t>
            </a:r>
            <a:r>
              <a:rPr sz="1600" spc="-25" dirty="0">
                <a:latin typeface="Calibri"/>
                <a:cs typeface="Calibri"/>
              </a:rPr>
              <a:t>b</a:t>
            </a:r>
            <a:r>
              <a:rPr sz="1600" spc="-10" dirty="0">
                <a:latin typeface="Calibri"/>
                <a:cs typeface="Calibri"/>
              </a:rPr>
              <a:t>y</a:t>
            </a:r>
            <a:r>
              <a:rPr sz="1600" spc="-35" dirty="0">
                <a:latin typeface="Times New Roman"/>
                <a:cs typeface="Times New Roman"/>
              </a:rPr>
              <a:t> </a:t>
            </a:r>
            <a:r>
              <a:rPr sz="1600" spc="-5" dirty="0">
                <a:latin typeface="Calibri"/>
                <a:cs typeface="Calibri"/>
              </a:rPr>
              <a:t>l</a:t>
            </a:r>
            <a:r>
              <a:rPr sz="1600" spc="-25" dirty="0">
                <a:latin typeface="Calibri"/>
                <a:cs typeface="Calibri"/>
              </a:rPr>
              <a:t>ev</a:t>
            </a:r>
            <a:r>
              <a:rPr sz="1600" spc="-10" dirty="0">
                <a:latin typeface="Calibri"/>
                <a:cs typeface="Calibri"/>
              </a:rPr>
              <a:t>e</a:t>
            </a:r>
            <a:r>
              <a:rPr sz="1600" spc="-55" dirty="0">
                <a:latin typeface="Calibri"/>
                <a:cs typeface="Calibri"/>
              </a:rPr>
              <a:t>r</a:t>
            </a:r>
            <a:r>
              <a:rPr sz="1600" spc="-10" dirty="0">
                <a:latin typeface="Calibri"/>
                <a:cs typeface="Calibri"/>
              </a:rPr>
              <a:t>a</a:t>
            </a:r>
            <a:r>
              <a:rPr sz="1600" spc="-5" dirty="0">
                <a:latin typeface="Calibri"/>
                <a:cs typeface="Calibri"/>
              </a:rPr>
              <a:t>gi</a:t>
            </a:r>
            <a:r>
              <a:rPr sz="1600" spc="-15" dirty="0">
                <a:latin typeface="Calibri"/>
                <a:cs typeface="Calibri"/>
              </a:rPr>
              <a:t>n</a:t>
            </a:r>
            <a:r>
              <a:rPr sz="1600" spc="-10" dirty="0">
                <a:latin typeface="Calibri"/>
                <a:cs typeface="Calibri"/>
              </a:rPr>
              <a:t>g</a:t>
            </a:r>
            <a:r>
              <a:rPr sz="1600" spc="-5" dirty="0">
                <a:latin typeface="Times New Roman"/>
                <a:cs typeface="Times New Roman"/>
              </a:rPr>
              <a:t> </a:t>
            </a:r>
            <a:r>
              <a:rPr sz="1600" spc="-10" dirty="0">
                <a:latin typeface="Calibri"/>
                <a:cs typeface="Calibri"/>
              </a:rPr>
              <a:t>a</a:t>
            </a:r>
            <a:r>
              <a:rPr sz="1600" spc="-50" dirty="0">
                <a:latin typeface="Times New Roman"/>
                <a:cs typeface="Times New Roman"/>
              </a:rPr>
              <a:t> </a:t>
            </a:r>
            <a:r>
              <a:rPr sz="1600" spc="-15" dirty="0">
                <a:latin typeface="Calibri"/>
                <a:cs typeface="Calibri"/>
              </a:rPr>
              <a:t>m</a:t>
            </a:r>
            <a:r>
              <a:rPr sz="1600" spc="-30" dirty="0">
                <a:latin typeface="Calibri"/>
                <a:cs typeface="Calibri"/>
              </a:rPr>
              <a:t>e</a:t>
            </a:r>
            <a:r>
              <a:rPr sz="1600" spc="-20" dirty="0">
                <a:latin typeface="Calibri"/>
                <a:cs typeface="Calibri"/>
              </a:rPr>
              <a:t>t</a:t>
            </a:r>
            <a:r>
              <a:rPr sz="1600" spc="-10" dirty="0">
                <a:latin typeface="Calibri"/>
                <a:cs typeface="Calibri"/>
              </a:rPr>
              <a:t>e</a:t>
            </a:r>
            <a:r>
              <a:rPr sz="1600" spc="-20" dirty="0">
                <a:latin typeface="Calibri"/>
                <a:cs typeface="Calibri"/>
              </a:rPr>
              <a:t>r</a:t>
            </a:r>
            <a:r>
              <a:rPr sz="1600" spc="-5" dirty="0">
                <a:latin typeface="Calibri"/>
                <a:cs typeface="Calibri"/>
              </a:rPr>
              <a:t>i</a:t>
            </a:r>
            <a:r>
              <a:rPr sz="1600" spc="-15" dirty="0">
                <a:latin typeface="Calibri"/>
                <a:cs typeface="Calibri"/>
              </a:rPr>
              <a:t>ng</a:t>
            </a:r>
            <a:r>
              <a:rPr sz="1600" spc="-10" dirty="0">
                <a:latin typeface="Times New Roman"/>
                <a:cs typeface="Times New Roman"/>
              </a:rPr>
              <a:t> </a:t>
            </a:r>
            <a:r>
              <a:rPr sz="1600" spc="-25" dirty="0">
                <a:latin typeface="Calibri"/>
                <a:cs typeface="Calibri"/>
              </a:rPr>
              <a:t>c</a:t>
            </a:r>
            <a:r>
              <a:rPr sz="1600" spc="-10" dirty="0">
                <a:latin typeface="Calibri"/>
                <a:cs typeface="Calibri"/>
              </a:rPr>
              <a:t>apabil</a:t>
            </a:r>
            <a:r>
              <a:rPr sz="1600" spc="-15" dirty="0">
                <a:latin typeface="Calibri"/>
                <a:cs typeface="Calibri"/>
              </a:rPr>
              <a:t>i</a:t>
            </a:r>
            <a:r>
              <a:rPr sz="1600" spc="-10" dirty="0">
                <a:latin typeface="Calibri"/>
                <a:cs typeface="Calibri"/>
              </a:rPr>
              <a:t>ty</a:t>
            </a:r>
            <a:r>
              <a:rPr sz="1600" spc="-65" dirty="0">
                <a:latin typeface="Times New Roman"/>
                <a:cs typeface="Times New Roman"/>
              </a:rPr>
              <a:t> </a:t>
            </a:r>
            <a:r>
              <a:rPr sz="1600" spc="-20" dirty="0">
                <a:latin typeface="Calibri"/>
                <a:cs typeface="Calibri"/>
              </a:rPr>
              <a:t>a</a:t>
            </a:r>
            <a:r>
              <a:rPr sz="1600" spc="-10" dirty="0">
                <a:latin typeface="Calibri"/>
                <a:cs typeface="Calibri"/>
              </a:rPr>
              <a:t>t</a:t>
            </a:r>
            <a:r>
              <a:rPr sz="1600" spc="-50" dirty="0">
                <a:latin typeface="Times New Roman"/>
                <a:cs typeface="Times New Roman"/>
              </a:rPr>
              <a:t> </a:t>
            </a:r>
            <a:r>
              <a:rPr sz="1600" spc="-15" dirty="0">
                <a:latin typeface="Calibri"/>
                <a:cs typeface="Calibri"/>
              </a:rPr>
              <a:t>som</a:t>
            </a:r>
            <a:r>
              <a:rPr sz="1600" spc="-10" dirty="0">
                <a:latin typeface="Calibri"/>
                <a:cs typeface="Calibri"/>
              </a:rPr>
              <a:t>e</a:t>
            </a:r>
            <a:r>
              <a:rPr sz="1600" spc="-25" dirty="0">
                <a:latin typeface="Times New Roman"/>
                <a:cs typeface="Times New Roman"/>
              </a:rPr>
              <a:t> </a:t>
            </a:r>
            <a:r>
              <a:rPr sz="1600" spc="-5" dirty="0">
                <a:latin typeface="Calibri"/>
                <a:cs typeface="Calibri"/>
              </a:rPr>
              <a:t>l</a:t>
            </a:r>
            <a:r>
              <a:rPr sz="1600" spc="-25" dirty="0">
                <a:latin typeface="Calibri"/>
                <a:cs typeface="Calibri"/>
              </a:rPr>
              <a:t>ev</a:t>
            </a:r>
            <a:r>
              <a:rPr sz="1600" spc="-10" dirty="0">
                <a:latin typeface="Calibri"/>
                <a:cs typeface="Calibri"/>
              </a:rPr>
              <a:t>el</a:t>
            </a:r>
            <a:r>
              <a:rPr sz="1600" spc="-30"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10" dirty="0">
                <a:latin typeface="Calibri"/>
                <a:cs typeface="Calibri"/>
              </a:rPr>
              <a:t>a</a:t>
            </a:r>
            <a:r>
              <a:rPr sz="1600" spc="-25" dirty="0">
                <a:latin typeface="Calibri"/>
                <a:cs typeface="Calibri"/>
              </a:rPr>
              <a:t>bs</a:t>
            </a:r>
            <a:r>
              <a:rPr sz="1600" spc="-10" dirty="0">
                <a:latin typeface="Calibri"/>
                <a:cs typeface="Calibri"/>
              </a:rPr>
              <a:t>t</a:t>
            </a:r>
            <a:r>
              <a:rPr sz="1600" spc="-55" dirty="0">
                <a:latin typeface="Calibri"/>
                <a:cs typeface="Calibri"/>
              </a:rPr>
              <a:t>r</a:t>
            </a:r>
            <a:r>
              <a:rPr sz="1600" spc="-10" dirty="0">
                <a:latin typeface="Calibri"/>
                <a:cs typeface="Calibri"/>
              </a:rPr>
              <a:t>ac</a:t>
            </a:r>
            <a:r>
              <a:rPr sz="1600" spc="-5" dirty="0">
                <a:latin typeface="Calibri"/>
                <a:cs typeface="Calibri"/>
              </a:rPr>
              <a:t>ti</a:t>
            </a:r>
            <a:r>
              <a:rPr sz="1600" spc="-15" dirty="0">
                <a:latin typeface="Calibri"/>
                <a:cs typeface="Calibri"/>
              </a:rPr>
              <a:t>o</a:t>
            </a:r>
            <a:r>
              <a:rPr sz="1600" spc="-10" dirty="0">
                <a:latin typeface="Calibri"/>
                <a:cs typeface="Calibri"/>
              </a:rPr>
              <a:t>n</a:t>
            </a:r>
            <a:r>
              <a:rPr sz="1600" spc="-25" dirty="0">
                <a:latin typeface="Times New Roman"/>
                <a:cs typeface="Times New Roman"/>
              </a:rPr>
              <a:t> </a:t>
            </a:r>
            <a:r>
              <a:rPr sz="1600" spc="-10" dirty="0">
                <a:latin typeface="Calibri"/>
                <a:cs typeface="Calibri"/>
              </a:rPr>
              <a:t>ap</a:t>
            </a:r>
            <a:r>
              <a:rPr sz="1600" spc="-15" dirty="0">
                <a:latin typeface="Calibri"/>
                <a:cs typeface="Calibri"/>
              </a:rPr>
              <a:t>p</a:t>
            </a:r>
            <a:r>
              <a:rPr sz="1600" spc="-40" dirty="0">
                <a:latin typeface="Calibri"/>
                <a:cs typeface="Calibri"/>
              </a:rPr>
              <a:t>r</a:t>
            </a:r>
            <a:r>
              <a:rPr sz="1600" spc="-15" dirty="0">
                <a:latin typeface="Calibri"/>
                <a:cs typeface="Calibri"/>
              </a:rPr>
              <a:t>opr</a:t>
            </a:r>
            <a:r>
              <a:rPr sz="1600" spc="-5" dirty="0">
                <a:latin typeface="Calibri"/>
                <a:cs typeface="Calibri"/>
              </a:rPr>
              <a:t>i</a:t>
            </a:r>
            <a:r>
              <a:rPr sz="1600" spc="-20" dirty="0">
                <a:latin typeface="Calibri"/>
                <a:cs typeface="Calibri"/>
              </a:rPr>
              <a:t>at</a:t>
            </a:r>
            <a:r>
              <a:rPr sz="1600" spc="-10" dirty="0">
                <a:latin typeface="Calibri"/>
                <a:cs typeface="Calibri"/>
              </a:rPr>
              <a:t>e</a:t>
            </a:r>
            <a:r>
              <a:rPr sz="1600" spc="-40" dirty="0">
                <a:latin typeface="Times New Roman"/>
                <a:cs typeface="Times New Roman"/>
              </a:rPr>
              <a:t> </a:t>
            </a:r>
            <a:r>
              <a:rPr sz="1600" spc="-20" dirty="0">
                <a:latin typeface="Calibri"/>
                <a:cs typeface="Calibri"/>
              </a:rPr>
              <a:t>t</a:t>
            </a:r>
            <a:r>
              <a:rPr sz="1600" spc="-10" dirty="0">
                <a:latin typeface="Calibri"/>
                <a:cs typeface="Calibri"/>
              </a:rPr>
              <a:t>o</a:t>
            </a:r>
            <a:r>
              <a:rPr sz="1600" spc="-35"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40" dirty="0">
                <a:latin typeface="Times New Roman"/>
                <a:cs typeface="Times New Roman"/>
              </a:rPr>
              <a:t> </a:t>
            </a:r>
            <a:r>
              <a:rPr sz="1600" spc="-10" dirty="0">
                <a:latin typeface="Calibri"/>
                <a:cs typeface="Calibri"/>
              </a:rPr>
              <a:t>type</a:t>
            </a:r>
            <a:r>
              <a:rPr sz="1600" spc="-30" dirty="0">
                <a:latin typeface="Times New Roman"/>
                <a:cs typeface="Times New Roman"/>
              </a:rPr>
              <a:t> </a:t>
            </a:r>
            <a:r>
              <a:rPr sz="1600" spc="-15" dirty="0">
                <a:latin typeface="Calibri"/>
                <a:cs typeface="Calibri"/>
              </a:rPr>
              <a:t>o</a:t>
            </a:r>
            <a:r>
              <a:rPr sz="1600" spc="-5" dirty="0">
                <a:latin typeface="Calibri"/>
                <a:cs typeface="Calibri"/>
              </a:rPr>
              <a:t>f</a:t>
            </a:r>
            <a:r>
              <a:rPr sz="1600" spc="-25"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ce</a:t>
            </a:r>
            <a:r>
              <a:rPr sz="1600" spc="-25" dirty="0">
                <a:latin typeface="Times New Roman"/>
                <a:cs typeface="Times New Roman"/>
              </a:rPr>
              <a:t> </a:t>
            </a:r>
            <a:r>
              <a:rPr sz="1600" spc="-10" dirty="0">
                <a:latin typeface="Calibri"/>
                <a:cs typeface="Calibri"/>
              </a:rPr>
              <a:t>(</a:t>
            </a:r>
            <a:r>
              <a:rPr sz="1600" spc="-20" dirty="0">
                <a:latin typeface="Calibri"/>
                <a:cs typeface="Calibri"/>
              </a:rPr>
              <a:t>e</a:t>
            </a:r>
            <a:r>
              <a:rPr sz="1600" spc="5" dirty="0">
                <a:latin typeface="Calibri"/>
                <a:cs typeface="Calibri"/>
              </a:rPr>
              <a:t>.</a:t>
            </a:r>
            <a:r>
              <a:rPr sz="1600" spc="-10" dirty="0">
                <a:latin typeface="Calibri"/>
                <a:cs typeface="Calibri"/>
              </a:rPr>
              <a:t>g</a:t>
            </a:r>
            <a:r>
              <a:rPr sz="1600" dirty="0">
                <a:latin typeface="Calibri"/>
                <a:cs typeface="Calibri"/>
              </a:rPr>
              <a:t>.</a:t>
            </a:r>
            <a:r>
              <a:rPr sz="1600" spc="-5" dirty="0">
                <a:latin typeface="Calibri"/>
                <a:cs typeface="Calibri"/>
              </a:rPr>
              <a:t>,</a:t>
            </a:r>
            <a:r>
              <a:rPr sz="1600" spc="-15" dirty="0">
                <a:latin typeface="Times New Roman"/>
                <a:cs typeface="Times New Roman"/>
              </a:rPr>
              <a:t> </a:t>
            </a:r>
            <a:r>
              <a:rPr sz="1600" spc="-25" dirty="0">
                <a:latin typeface="Calibri"/>
                <a:cs typeface="Calibri"/>
              </a:rPr>
              <a:t>s</a:t>
            </a:r>
            <a:r>
              <a:rPr sz="1600" spc="-20" dirty="0">
                <a:latin typeface="Calibri"/>
                <a:cs typeface="Calibri"/>
              </a:rPr>
              <a:t>t</a:t>
            </a:r>
            <a:r>
              <a:rPr sz="1600" spc="-15" dirty="0">
                <a:latin typeface="Calibri"/>
                <a:cs typeface="Calibri"/>
              </a:rPr>
              <a:t>o</a:t>
            </a:r>
            <a:r>
              <a:rPr sz="1600" spc="-55" dirty="0">
                <a:latin typeface="Calibri"/>
                <a:cs typeface="Calibri"/>
              </a:rPr>
              <a:t>r</a:t>
            </a:r>
            <a:r>
              <a:rPr sz="1600" spc="-10" dirty="0">
                <a:latin typeface="Calibri"/>
                <a:cs typeface="Calibri"/>
              </a:rPr>
              <a:t>ag</a:t>
            </a:r>
            <a:r>
              <a:rPr sz="1600" spc="-15" dirty="0">
                <a:latin typeface="Calibri"/>
                <a:cs typeface="Calibri"/>
              </a:rPr>
              <a:t>e</a:t>
            </a:r>
            <a:r>
              <a:rPr sz="1600" spc="-5" dirty="0">
                <a:latin typeface="Calibri"/>
                <a:cs typeface="Calibri"/>
              </a:rPr>
              <a:t>,</a:t>
            </a:r>
            <a:r>
              <a:rPr sz="1600" spc="-5"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a:t>
            </a:r>
            <a:r>
              <a:rPr sz="1600" spc="-5" dirty="0">
                <a:latin typeface="Calibri"/>
                <a:cs typeface="Calibri"/>
              </a:rPr>
              <a:t>i</a:t>
            </a:r>
            <a:r>
              <a:rPr sz="1600" spc="-15" dirty="0">
                <a:latin typeface="Calibri"/>
                <a:cs typeface="Calibri"/>
              </a:rPr>
              <a:t>n</a:t>
            </a:r>
            <a:r>
              <a:rPr sz="1600" spc="0" dirty="0">
                <a:latin typeface="Calibri"/>
                <a:cs typeface="Calibri"/>
              </a:rPr>
              <a:t>g</a:t>
            </a:r>
            <a:r>
              <a:rPr sz="1600" spc="-5" dirty="0">
                <a:latin typeface="Calibri"/>
                <a:cs typeface="Calibri"/>
              </a:rPr>
              <a:t>,</a:t>
            </a:r>
            <a:r>
              <a:rPr sz="1600" spc="-20" dirty="0">
                <a:latin typeface="Times New Roman"/>
                <a:cs typeface="Times New Roman"/>
              </a:rPr>
              <a:t> </a:t>
            </a:r>
            <a:r>
              <a:rPr sz="1600" spc="-15" dirty="0">
                <a:latin typeface="Calibri"/>
                <a:cs typeface="Calibri"/>
              </a:rPr>
              <a:t>b</a:t>
            </a:r>
            <a:r>
              <a:rPr sz="1600" spc="-10" dirty="0">
                <a:latin typeface="Calibri"/>
                <a:cs typeface="Calibri"/>
              </a:rPr>
              <a:t>a</a:t>
            </a:r>
            <a:r>
              <a:rPr sz="1600" spc="-15" dirty="0">
                <a:latin typeface="Calibri"/>
                <a:cs typeface="Calibri"/>
              </a:rPr>
              <a:t>ndw</a:t>
            </a:r>
            <a:r>
              <a:rPr sz="1600" dirty="0">
                <a:latin typeface="Calibri"/>
                <a:cs typeface="Calibri"/>
              </a:rPr>
              <a:t>i</a:t>
            </a:r>
            <a:r>
              <a:rPr sz="1600" spc="-15" dirty="0">
                <a:latin typeface="Calibri"/>
                <a:cs typeface="Calibri"/>
              </a:rPr>
              <a:t>d</a:t>
            </a:r>
            <a:r>
              <a:rPr sz="1600" spc="-5" dirty="0">
                <a:latin typeface="Calibri"/>
                <a:cs typeface="Calibri"/>
              </a:rPr>
              <a:t>t</a:t>
            </a:r>
            <a:r>
              <a:rPr sz="1600" spc="-15" dirty="0">
                <a:latin typeface="Calibri"/>
                <a:cs typeface="Calibri"/>
              </a:rPr>
              <a:t>h</a:t>
            </a:r>
            <a:r>
              <a:rPr sz="1600" spc="-5" dirty="0">
                <a:latin typeface="Calibri"/>
                <a:cs typeface="Calibri"/>
              </a:rPr>
              <a:t>,</a:t>
            </a:r>
            <a:r>
              <a:rPr sz="1600" spc="-5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10" dirty="0">
                <a:latin typeface="Calibri"/>
                <a:cs typeface="Calibri"/>
              </a:rPr>
              <a:t>ac</a:t>
            </a:r>
            <a:r>
              <a:rPr sz="1600" spc="-5" dirty="0">
                <a:latin typeface="Calibri"/>
                <a:cs typeface="Calibri"/>
              </a:rPr>
              <a:t>ti</a:t>
            </a:r>
            <a:r>
              <a:rPr sz="1600" spc="-25" dirty="0">
                <a:latin typeface="Calibri"/>
                <a:cs typeface="Calibri"/>
              </a:rPr>
              <a:t>v</a:t>
            </a:r>
            <a:r>
              <a:rPr sz="1600" spc="-10" dirty="0">
                <a:latin typeface="Calibri"/>
                <a:cs typeface="Calibri"/>
              </a:rPr>
              <a:t>e</a:t>
            </a:r>
            <a:r>
              <a:rPr sz="1600" dirty="0">
                <a:latin typeface="Times New Roman"/>
                <a:cs typeface="Times New Roman"/>
              </a:rPr>
              <a:t> </a:t>
            </a:r>
            <a:r>
              <a:rPr sz="1600" spc="-80" dirty="0">
                <a:latin typeface="Times New Roman"/>
                <a:cs typeface="Times New Roman"/>
              </a:rPr>
              <a:t> </a:t>
            </a:r>
            <a:r>
              <a:rPr sz="1600" spc="-15" dirty="0">
                <a:latin typeface="Calibri"/>
                <a:cs typeface="Calibri"/>
              </a:rPr>
              <a:t>use</a:t>
            </a:r>
            <a:r>
              <a:rPr sz="1600" spc="-10" dirty="0">
                <a:latin typeface="Calibri"/>
                <a:cs typeface="Calibri"/>
              </a:rPr>
              <a:t>r</a:t>
            </a:r>
            <a:r>
              <a:rPr sz="1600" dirty="0">
                <a:latin typeface="Times New Roman"/>
                <a:cs typeface="Times New Roman"/>
              </a:rPr>
              <a:t> </a:t>
            </a:r>
            <a:r>
              <a:rPr sz="1600" spc="-65" dirty="0">
                <a:latin typeface="Times New Roman"/>
                <a:cs typeface="Times New Roman"/>
              </a:rPr>
              <a:t> </a:t>
            </a:r>
            <a:r>
              <a:rPr sz="1600" spc="-10" dirty="0">
                <a:latin typeface="Calibri"/>
                <a:cs typeface="Calibri"/>
              </a:rPr>
              <a:t>ac</a:t>
            </a:r>
            <a:r>
              <a:rPr sz="1600" spc="-30" dirty="0">
                <a:latin typeface="Calibri"/>
                <a:cs typeface="Calibri"/>
              </a:rPr>
              <a:t>c</a:t>
            </a:r>
            <a:r>
              <a:rPr sz="1600" spc="-15" dirty="0">
                <a:latin typeface="Calibri"/>
                <a:cs typeface="Calibri"/>
              </a:rPr>
              <a:t>ou</a:t>
            </a:r>
            <a:r>
              <a:rPr sz="1600" spc="-25" dirty="0">
                <a:latin typeface="Calibri"/>
                <a:cs typeface="Calibri"/>
              </a:rPr>
              <a:t>n</a:t>
            </a:r>
            <a:r>
              <a:rPr sz="1600" spc="-10" dirty="0">
                <a:latin typeface="Calibri"/>
                <a:cs typeface="Calibri"/>
              </a:rPr>
              <a:t>t</a:t>
            </a:r>
            <a:r>
              <a:rPr sz="1600" spc="-15" dirty="0">
                <a:latin typeface="Calibri"/>
                <a:cs typeface="Calibri"/>
              </a:rPr>
              <a:t>s)</a:t>
            </a:r>
            <a:r>
              <a:rPr sz="1600" spc="-5" dirty="0">
                <a:latin typeface="Calibri"/>
                <a:cs typeface="Calibri"/>
              </a:rPr>
              <a:t>.</a:t>
            </a:r>
            <a:r>
              <a:rPr sz="1600" spc="-40" dirty="0">
                <a:latin typeface="Times New Roman"/>
                <a:cs typeface="Times New Roman"/>
              </a:rPr>
              <a:t> </a:t>
            </a:r>
            <a:r>
              <a:rPr sz="1600" spc="-40" dirty="0">
                <a:latin typeface="Calibri"/>
                <a:cs typeface="Calibri"/>
              </a:rPr>
              <a:t>R</a:t>
            </a:r>
            <a:r>
              <a:rPr sz="1600" spc="-10" dirty="0">
                <a:latin typeface="Calibri"/>
                <a:cs typeface="Calibri"/>
              </a:rPr>
              <a:t>esou</a:t>
            </a:r>
            <a:r>
              <a:rPr sz="1600" spc="-45" dirty="0">
                <a:latin typeface="Calibri"/>
                <a:cs typeface="Calibri"/>
              </a:rPr>
              <a:t>r</a:t>
            </a:r>
            <a:r>
              <a:rPr sz="1600" spc="-10" dirty="0">
                <a:latin typeface="Calibri"/>
                <a:cs typeface="Calibri"/>
              </a:rPr>
              <a:t>ce</a:t>
            </a:r>
            <a:r>
              <a:rPr sz="1600" dirty="0">
                <a:latin typeface="Times New Roman"/>
                <a:cs typeface="Times New Roman"/>
              </a:rPr>
              <a:t> </a:t>
            </a:r>
            <a:r>
              <a:rPr sz="1600" spc="-15" dirty="0">
                <a:latin typeface="Calibri"/>
                <a:cs typeface="Calibri"/>
              </a:rPr>
              <a:t>us</a:t>
            </a:r>
            <a:r>
              <a:rPr sz="1600" spc="-10" dirty="0">
                <a:latin typeface="Calibri"/>
                <a:cs typeface="Calibri"/>
              </a:rPr>
              <a:t>a</a:t>
            </a:r>
            <a:r>
              <a:rPr sz="1600" spc="-20" dirty="0">
                <a:latin typeface="Calibri"/>
                <a:cs typeface="Calibri"/>
              </a:rPr>
              <a:t>g</a:t>
            </a:r>
            <a:r>
              <a:rPr sz="1600" spc="-10" dirty="0">
                <a:latin typeface="Calibri"/>
                <a:cs typeface="Calibri"/>
              </a:rPr>
              <a:t>e</a:t>
            </a:r>
            <a:r>
              <a:rPr sz="1600" spc="-40" dirty="0">
                <a:latin typeface="Times New Roman"/>
                <a:cs typeface="Times New Roman"/>
              </a:rPr>
              <a:t> </a:t>
            </a:r>
            <a:r>
              <a:rPr sz="1600" spc="-30" dirty="0">
                <a:latin typeface="Calibri"/>
                <a:cs typeface="Calibri"/>
              </a:rPr>
              <a:t>c</a:t>
            </a:r>
            <a:r>
              <a:rPr sz="1600" spc="-10" dirty="0">
                <a:latin typeface="Calibri"/>
                <a:cs typeface="Calibri"/>
              </a:rPr>
              <a:t>an</a:t>
            </a:r>
            <a:r>
              <a:rPr sz="1600" spc="-50" dirty="0">
                <a:latin typeface="Times New Roman"/>
                <a:cs typeface="Times New Roman"/>
              </a:rPr>
              <a:t> </a:t>
            </a:r>
            <a:r>
              <a:rPr sz="1600" spc="-15" dirty="0">
                <a:latin typeface="Calibri"/>
                <a:cs typeface="Calibri"/>
              </a:rPr>
              <a:t>be</a:t>
            </a:r>
            <a:endParaRPr sz="1600">
              <a:latin typeface="Calibri"/>
              <a:cs typeface="Calibri"/>
            </a:endParaRPr>
          </a:p>
          <a:p>
            <a:pPr marL="756285" marR="83820" indent="-286385">
              <a:lnSpc>
                <a:spcPct val="100000"/>
              </a:lnSpc>
              <a:spcBef>
                <a:spcPts val="384"/>
              </a:spcBef>
              <a:buFont typeface="Arial"/>
              <a:buChar char="–"/>
              <a:tabLst>
                <a:tab pos="756920" algn="l"/>
              </a:tabLst>
            </a:pPr>
            <a:r>
              <a:rPr sz="1600" spc="-10" dirty="0">
                <a:latin typeface="Calibri"/>
                <a:cs typeface="Calibri"/>
              </a:rPr>
              <a:t>monit</a:t>
            </a:r>
            <a:r>
              <a:rPr sz="1600" spc="-20" dirty="0">
                <a:latin typeface="Calibri"/>
                <a:cs typeface="Calibri"/>
              </a:rPr>
              <a:t>o</a:t>
            </a:r>
            <a:r>
              <a:rPr sz="1600" spc="-40" dirty="0">
                <a:latin typeface="Calibri"/>
                <a:cs typeface="Calibri"/>
              </a:rPr>
              <a:t>r</a:t>
            </a:r>
            <a:r>
              <a:rPr sz="1600" spc="-10" dirty="0">
                <a:latin typeface="Calibri"/>
                <a:cs typeface="Calibri"/>
              </a:rPr>
              <a:t>ed,</a:t>
            </a:r>
            <a:r>
              <a:rPr sz="1600" spc="-15" dirty="0">
                <a:latin typeface="Times New Roman"/>
                <a:cs typeface="Times New Roman"/>
              </a:rPr>
              <a:t> </a:t>
            </a:r>
            <a:r>
              <a:rPr sz="1600" spc="-25" dirty="0">
                <a:latin typeface="Calibri"/>
                <a:cs typeface="Calibri"/>
              </a:rPr>
              <a:t>c</a:t>
            </a:r>
            <a:r>
              <a:rPr sz="1600" spc="-15" dirty="0">
                <a:latin typeface="Calibri"/>
                <a:cs typeface="Calibri"/>
              </a:rPr>
              <a:t>o</a:t>
            </a:r>
            <a:r>
              <a:rPr sz="1600" spc="-25" dirty="0">
                <a:latin typeface="Calibri"/>
                <a:cs typeface="Calibri"/>
              </a:rPr>
              <a:t>n</a:t>
            </a:r>
            <a:r>
              <a:rPr sz="1600" spc="-10" dirty="0">
                <a:latin typeface="Calibri"/>
                <a:cs typeface="Calibri"/>
              </a:rPr>
              <a:t>t</a:t>
            </a:r>
            <a:r>
              <a:rPr sz="1600" spc="-40" dirty="0">
                <a:latin typeface="Calibri"/>
                <a:cs typeface="Calibri"/>
              </a:rPr>
              <a:t>r</a:t>
            </a:r>
            <a:r>
              <a:rPr sz="1600" spc="-15" dirty="0">
                <a:latin typeface="Calibri"/>
                <a:cs typeface="Calibri"/>
              </a:rPr>
              <a:t>o</a:t>
            </a:r>
            <a:r>
              <a:rPr sz="1600" spc="-5" dirty="0">
                <a:latin typeface="Calibri"/>
                <a:cs typeface="Calibri"/>
              </a:rPr>
              <a:t>l</a:t>
            </a:r>
            <a:r>
              <a:rPr sz="1600" dirty="0">
                <a:latin typeface="Calibri"/>
                <a:cs typeface="Calibri"/>
              </a:rPr>
              <a:t>l</a:t>
            </a:r>
            <a:r>
              <a:rPr sz="1600" spc="-10" dirty="0">
                <a:latin typeface="Calibri"/>
                <a:cs typeface="Calibri"/>
              </a:rPr>
              <a:t>ed,</a:t>
            </a:r>
            <a:r>
              <a:rPr sz="1600" spc="-3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40" dirty="0">
                <a:latin typeface="Calibri"/>
                <a:cs typeface="Calibri"/>
              </a:rPr>
              <a:t>r</a:t>
            </a:r>
            <a:r>
              <a:rPr sz="1600" spc="-10" dirty="0">
                <a:latin typeface="Calibri"/>
                <a:cs typeface="Calibri"/>
              </a:rPr>
              <a:t>epo</a:t>
            </a:r>
            <a:r>
              <a:rPr sz="1600" spc="-20" dirty="0">
                <a:latin typeface="Calibri"/>
                <a:cs typeface="Calibri"/>
              </a:rPr>
              <a:t>rt</a:t>
            </a:r>
            <a:r>
              <a:rPr sz="1600" spc="-10" dirty="0">
                <a:latin typeface="Calibri"/>
                <a:cs typeface="Calibri"/>
              </a:rPr>
              <a:t>ed,</a:t>
            </a:r>
            <a:r>
              <a:rPr sz="1600" dirty="0">
                <a:latin typeface="Times New Roman"/>
                <a:cs typeface="Times New Roman"/>
              </a:rPr>
              <a:t> </a:t>
            </a:r>
            <a:r>
              <a:rPr sz="1600" spc="-4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vidi</a:t>
            </a:r>
            <a:r>
              <a:rPr sz="1600" spc="-15" dirty="0">
                <a:latin typeface="Calibri"/>
                <a:cs typeface="Calibri"/>
              </a:rPr>
              <a:t>n</a:t>
            </a:r>
            <a:r>
              <a:rPr sz="1600" spc="-10" dirty="0">
                <a:latin typeface="Calibri"/>
                <a:cs typeface="Calibri"/>
              </a:rPr>
              <a:t>g</a:t>
            </a:r>
            <a:r>
              <a:rPr sz="1600" spc="-35" dirty="0">
                <a:latin typeface="Times New Roman"/>
                <a:cs typeface="Times New Roman"/>
              </a:rPr>
              <a:t> </a:t>
            </a:r>
            <a:r>
              <a:rPr sz="1600" spc="-10" dirty="0">
                <a:latin typeface="Calibri"/>
                <a:cs typeface="Calibri"/>
              </a:rPr>
              <a:t>t</a:t>
            </a:r>
            <a:r>
              <a:rPr sz="1600" spc="-50" dirty="0">
                <a:latin typeface="Calibri"/>
                <a:cs typeface="Calibri"/>
              </a:rPr>
              <a:t>r</a:t>
            </a:r>
            <a:r>
              <a:rPr sz="1600" spc="-10" dirty="0">
                <a:latin typeface="Calibri"/>
                <a:cs typeface="Calibri"/>
              </a:rPr>
              <a:t>an</a:t>
            </a:r>
            <a:r>
              <a:rPr sz="1600" spc="-15" dirty="0">
                <a:latin typeface="Calibri"/>
                <a:cs typeface="Calibri"/>
              </a:rPr>
              <a:t>sp</a:t>
            </a:r>
            <a:r>
              <a:rPr sz="1600" spc="-10" dirty="0">
                <a:latin typeface="Calibri"/>
                <a:cs typeface="Calibri"/>
              </a:rPr>
              <a:t>a</a:t>
            </a:r>
            <a:r>
              <a:rPr sz="1600" spc="-40" dirty="0">
                <a:latin typeface="Calibri"/>
                <a:cs typeface="Calibri"/>
              </a:rPr>
              <a:t>r</a:t>
            </a:r>
            <a:r>
              <a:rPr sz="1600" spc="-10" dirty="0">
                <a:latin typeface="Calibri"/>
                <a:cs typeface="Calibri"/>
              </a:rPr>
              <a:t>ency</a:t>
            </a:r>
            <a:r>
              <a:rPr sz="1600" spc="-25" dirty="0">
                <a:latin typeface="Times New Roman"/>
                <a:cs typeface="Times New Roman"/>
              </a:rPr>
              <a:t> </a:t>
            </a:r>
            <a:r>
              <a:rPr sz="1600" spc="-40" dirty="0">
                <a:latin typeface="Calibri"/>
                <a:cs typeface="Calibri"/>
              </a:rPr>
              <a:t>f</a:t>
            </a:r>
            <a:r>
              <a:rPr sz="1600" spc="-15" dirty="0">
                <a:latin typeface="Calibri"/>
                <a:cs typeface="Calibri"/>
              </a:rPr>
              <a:t>o</a:t>
            </a:r>
            <a:r>
              <a:rPr sz="1600" spc="-10" dirty="0">
                <a:latin typeface="Calibri"/>
                <a:cs typeface="Calibri"/>
              </a:rPr>
              <a:t>r</a:t>
            </a:r>
            <a:r>
              <a:rPr sz="1600" spc="-25" dirty="0">
                <a:latin typeface="Times New Roman"/>
                <a:cs typeface="Times New Roman"/>
              </a:rPr>
              <a:t> </a:t>
            </a:r>
            <a:r>
              <a:rPr sz="1600" spc="-15" dirty="0">
                <a:latin typeface="Calibri"/>
                <a:cs typeface="Calibri"/>
              </a:rPr>
              <a:t>bo</a:t>
            </a:r>
            <a:r>
              <a:rPr sz="1600" spc="-10" dirty="0">
                <a:latin typeface="Calibri"/>
                <a:cs typeface="Calibri"/>
              </a:rPr>
              <a:t>th</a:t>
            </a:r>
            <a:r>
              <a:rPr sz="1600" spc="-40" dirty="0">
                <a:latin typeface="Times New Roman"/>
                <a:cs typeface="Times New Roman"/>
              </a:rPr>
              <a:t> </a:t>
            </a:r>
            <a:r>
              <a:rPr sz="1600" spc="-10"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vider</a:t>
            </a:r>
            <a:r>
              <a:rPr sz="1600" spc="-15" dirty="0">
                <a:latin typeface="Times New Roman"/>
                <a:cs typeface="Times New Roman"/>
              </a:rPr>
              <a:t> </a:t>
            </a:r>
            <a:r>
              <a:rPr sz="1600" spc="-10" dirty="0">
                <a:latin typeface="Calibri"/>
                <a:cs typeface="Calibri"/>
              </a:rPr>
              <a:t>and</a:t>
            </a:r>
            <a:r>
              <a:rPr sz="1600" spc="-5" dirty="0">
                <a:latin typeface="Times New Roman"/>
                <a:cs typeface="Times New Roman"/>
              </a:rPr>
              <a:t> </a:t>
            </a:r>
            <a:r>
              <a:rPr sz="1600" spc="-25" dirty="0">
                <a:latin typeface="Calibri"/>
                <a:cs typeface="Calibri"/>
              </a:rPr>
              <a:t>c</a:t>
            </a:r>
            <a:r>
              <a:rPr sz="1600" spc="-15" dirty="0">
                <a:latin typeface="Calibri"/>
                <a:cs typeface="Calibri"/>
              </a:rPr>
              <a:t>onsume</a:t>
            </a:r>
            <a:r>
              <a:rPr sz="1600" spc="-10" dirty="0">
                <a:latin typeface="Calibri"/>
                <a:cs typeface="Calibri"/>
              </a:rPr>
              <a:t>r</a:t>
            </a:r>
            <a:r>
              <a:rPr sz="1600" spc="-15" dirty="0">
                <a:latin typeface="Times New Roman"/>
                <a:cs typeface="Times New Roman"/>
              </a:rPr>
              <a:t> </a:t>
            </a:r>
            <a:r>
              <a:rPr sz="1600" spc="-15" dirty="0">
                <a:latin typeface="Calibri"/>
                <a:cs typeface="Calibri"/>
              </a:rPr>
              <a:t>o</a:t>
            </a:r>
            <a:r>
              <a:rPr sz="1600" spc="-5" dirty="0">
                <a:latin typeface="Calibri"/>
                <a:cs typeface="Calibri"/>
              </a:rPr>
              <a:t>f</a:t>
            </a:r>
            <a:r>
              <a:rPr sz="1600" spc="-40" dirty="0">
                <a:latin typeface="Times New Roman"/>
                <a:cs typeface="Times New Roman"/>
              </a:rPr>
              <a:t> </a:t>
            </a:r>
            <a:r>
              <a:rPr sz="1600" spc="-5" dirty="0">
                <a:latin typeface="Calibri"/>
                <a:cs typeface="Calibri"/>
              </a:rPr>
              <a:t>t</a:t>
            </a:r>
            <a:r>
              <a:rPr sz="1600" spc="-15" dirty="0">
                <a:latin typeface="Calibri"/>
                <a:cs typeface="Calibri"/>
              </a:rPr>
              <a:t>h</a:t>
            </a:r>
            <a:r>
              <a:rPr sz="1600" spc="-10" dirty="0">
                <a:latin typeface="Calibri"/>
                <a:cs typeface="Calibri"/>
              </a:rPr>
              <a:t>e</a:t>
            </a:r>
            <a:r>
              <a:rPr sz="1600" spc="-30" dirty="0">
                <a:latin typeface="Times New Roman"/>
                <a:cs typeface="Times New Roman"/>
              </a:rPr>
              <a:t> </a:t>
            </a:r>
            <a:r>
              <a:rPr sz="1600" spc="-15" dirty="0">
                <a:latin typeface="Calibri"/>
                <a:cs typeface="Calibri"/>
              </a:rPr>
              <a:t>u</a:t>
            </a:r>
            <a:r>
              <a:rPr sz="1600" spc="-5" dirty="0">
                <a:latin typeface="Calibri"/>
                <a:cs typeface="Calibri"/>
              </a:rPr>
              <a:t>tili</a:t>
            </a:r>
            <a:r>
              <a:rPr sz="1600" spc="-45" dirty="0">
                <a:latin typeface="Calibri"/>
                <a:cs typeface="Calibri"/>
              </a:rPr>
              <a:t>z</a:t>
            </a:r>
            <a:r>
              <a:rPr sz="1600" spc="-10" dirty="0">
                <a:latin typeface="Calibri"/>
                <a:cs typeface="Calibri"/>
              </a:rPr>
              <a:t>ed</a:t>
            </a:r>
            <a:r>
              <a:rPr sz="1600" spc="-70" dirty="0">
                <a:latin typeface="Times New Roman"/>
                <a:cs typeface="Times New Roman"/>
              </a:rPr>
              <a:t> </a:t>
            </a:r>
            <a:r>
              <a:rPr sz="1600" spc="-15" dirty="0">
                <a:latin typeface="Calibri"/>
                <a:cs typeface="Calibri"/>
              </a:rPr>
              <a:t>serv</a:t>
            </a:r>
            <a:r>
              <a:rPr sz="1600" dirty="0">
                <a:latin typeface="Calibri"/>
                <a:cs typeface="Calibri"/>
              </a:rPr>
              <a:t>i</a:t>
            </a:r>
            <a:r>
              <a:rPr sz="1600" spc="-10" dirty="0">
                <a:latin typeface="Calibri"/>
                <a:cs typeface="Calibri"/>
              </a:rPr>
              <a:t>c</a:t>
            </a:r>
            <a:r>
              <a:rPr sz="1600" spc="-20" dirty="0">
                <a:latin typeface="Calibri"/>
                <a:cs typeface="Calibri"/>
              </a:rPr>
              <a:t>e</a:t>
            </a:r>
            <a:r>
              <a:rPr sz="1600" spc="-5" dirty="0">
                <a:latin typeface="Calibri"/>
                <a:cs typeface="Calibri"/>
              </a:rPr>
              <a:t>.</a:t>
            </a:r>
            <a:endParaRPr sz="1600">
              <a:latin typeface="Calibri"/>
              <a:cs typeface="Calibri"/>
            </a:endParaRPr>
          </a:p>
          <a:p>
            <a:pPr marL="355600" indent="-342900">
              <a:lnSpc>
                <a:spcPct val="100000"/>
              </a:lnSpc>
              <a:spcBef>
                <a:spcPts val="409"/>
              </a:spcBef>
              <a:buFont typeface="Arial"/>
              <a:buChar char="•"/>
              <a:tabLst>
                <a:tab pos="355600" algn="l"/>
              </a:tabLst>
            </a:pPr>
            <a:r>
              <a:rPr sz="1800" b="1" spc="-25" dirty="0">
                <a:latin typeface="Calibri"/>
                <a:cs typeface="Calibri"/>
              </a:rPr>
              <a:t>R</a:t>
            </a:r>
            <a:r>
              <a:rPr sz="1800" b="1" spc="-10" dirty="0">
                <a:latin typeface="Calibri"/>
                <a:cs typeface="Calibri"/>
              </a:rPr>
              <a:t>apid</a:t>
            </a:r>
            <a:r>
              <a:rPr sz="1800" b="1" spc="-45" dirty="0">
                <a:latin typeface="Times New Roman"/>
                <a:cs typeface="Times New Roman"/>
              </a:rPr>
              <a:t> </a:t>
            </a:r>
            <a:r>
              <a:rPr sz="1800" b="1" dirty="0">
                <a:latin typeface="Calibri"/>
                <a:cs typeface="Calibri"/>
              </a:rPr>
              <a:t>e</a:t>
            </a:r>
            <a:r>
              <a:rPr sz="1800" b="1" spc="-10" dirty="0">
                <a:latin typeface="Calibri"/>
                <a:cs typeface="Calibri"/>
              </a:rPr>
              <a:t>la</a:t>
            </a:r>
            <a:r>
              <a:rPr sz="1800" b="1" spc="-35" dirty="0">
                <a:latin typeface="Calibri"/>
                <a:cs typeface="Calibri"/>
              </a:rPr>
              <a:t>s</a:t>
            </a:r>
            <a:r>
              <a:rPr sz="1800" b="1" spc="-10" dirty="0">
                <a:latin typeface="Calibri"/>
                <a:cs typeface="Calibri"/>
              </a:rPr>
              <a:t>tic</a:t>
            </a:r>
            <a:r>
              <a:rPr sz="1800" b="1" spc="-15" dirty="0">
                <a:latin typeface="Calibri"/>
                <a:cs typeface="Calibri"/>
              </a:rPr>
              <a:t>i</a:t>
            </a:r>
            <a:r>
              <a:rPr sz="1800" b="1" spc="-10" dirty="0">
                <a:latin typeface="Calibri"/>
                <a:cs typeface="Calibri"/>
              </a:rPr>
              <a:t>ty</a:t>
            </a:r>
            <a:endParaRPr sz="1800">
              <a:latin typeface="Calibri"/>
              <a:cs typeface="Calibri"/>
            </a:endParaRPr>
          </a:p>
          <a:p>
            <a:pPr marL="756285" marR="106680" indent="-287020">
              <a:lnSpc>
                <a:spcPct val="100000"/>
              </a:lnSpc>
              <a:spcBef>
                <a:spcPts val="405"/>
              </a:spcBef>
              <a:tabLst>
                <a:tab pos="756285" algn="l"/>
              </a:tabLst>
            </a:pPr>
            <a:r>
              <a:rPr sz="1600" spc="-10" dirty="0">
                <a:latin typeface="Arial"/>
                <a:cs typeface="Arial"/>
              </a:rPr>
              <a:t>–	</a:t>
            </a:r>
            <a:r>
              <a:rPr sz="1600" spc="-15" dirty="0">
                <a:latin typeface="Calibri"/>
                <a:cs typeface="Calibri"/>
              </a:rPr>
              <a:t>C</a:t>
            </a:r>
            <a:r>
              <a:rPr sz="1600" spc="-10" dirty="0">
                <a:latin typeface="Calibri"/>
                <a:cs typeface="Calibri"/>
              </a:rPr>
              <a:t>a</a:t>
            </a:r>
            <a:r>
              <a:rPr sz="1600" spc="-15" dirty="0">
                <a:latin typeface="Calibri"/>
                <a:cs typeface="Calibri"/>
              </a:rPr>
              <a:t>p</a:t>
            </a:r>
            <a:r>
              <a:rPr sz="1600" spc="-10" dirty="0">
                <a:latin typeface="Calibri"/>
                <a:cs typeface="Calibri"/>
              </a:rPr>
              <a:t>a</a:t>
            </a:r>
            <a:r>
              <a:rPr sz="1600" spc="-15" dirty="0">
                <a:latin typeface="Calibri"/>
                <a:cs typeface="Calibri"/>
              </a:rPr>
              <a:t>b</a:t>
            </a:r>
            <a:r>
              <a:rPr sz="1600" dirty="0">
                <a:latin typeface="Calibri"/>
                <a:cs typeface="Calibri"/>
              </a:rPr>
              <a:t>i</a:t>
            </a:r>
            <a:r>
              <a:rPr sz="1600" spc="-5" dirty="0">
                <a:latin typeface="Calibri"/>
                <a:cs typeface="Calibri"/>
              </a:rPr>
              <a:t>l</a:t>
            </a:r>
            <a:r>
              <a:rPr sz="1600" spc="-15" dirty="0">
                <a:latin typeface="Calibri"/>
                <a:cs typeface="Calibri"/>
              </a:rPr>
              <a:t>i</a:t>
            </a:r>
            <a:r>
              <a:rPr sz="1600" spc="-10" dirty="0">
                <a:latin typeface="Calibri"/>
                <a:cs typeface="Calibri"/>
              </a:rPr>
              <a:t>t</a:t>
            </a:r>
            <a:r>
              <a:rPr sz="1600" spc="-15" dirty="0">
                <a:latin typeface="Calibri"/>
                <a:cs typeface="Calibri"/>
              </a:rPr>
              <a:t>i</a:t>
            </a:r>
            <a:r>
              <a:rPr sz="1600" spc="-10" dirty="0">
                <a:latin typeface="Calibri"/>
                <a:cs typeface="Calibri"/>
              </a:rPr>
              <a:t>es</a:t>
            </a:r>
            <a:r>
              <a:rPr sz="1600" spc="-65" dirty="0">
                <a:latin typeface="Times New Roman"/>
                <a:cs typeface="Times New Roman"/>
              </a:rPr>
              <a:t> </a:t>
            </a:r>
            <a:r>
              <a:rPr sz="1600" spc="-25" dirty="0">
                <a:latin typeface="Calibri"/>
                <a:cs typeface="Calibri"/>
              </a:rPr>
              <a:t>c</a:t>
            </a:r>
            <a:r>
              <a:rPr sz="1600" spc="-10" dirty="0">
                <a:latin typeface="Calibri"/>
                <a:cs typeface="Calibri"/>
              </a:rPr>
              <a:t>an</a:t>
            </a:r>
            <a:r>
              <a:rPr sz="1600" spc="-40" dirty="0">
                <a:latin typeface="Times New Roman"/>
                <a:cs typeface="Times New Roman"/>
              </a:rPr>
              <a:t> </a:t>
            </a:r>
            <a:r>
              <a:rPr sz="1600" spc="-15" dirty="0">
                <a:latin typeface="Calibri"/>
                <a:cs typeface="Calibri"/>
              </a:rPr>
              <a:t>b</a:t>
            </a:r>
            <a:r>
              <a:rPr sz="1600" spc="-10" dirty="0">
                <a:latin typeface="Calibri"/>
                <a:cs typeface="Calibri"/>
              </a:rPr>
              <a:t>e</a:t>
            </a:r>
            <a:r>
              <a:rPr sz="1600" spc="-40" dirty="0">
                <a:latin typeface="Times New Roman"/>
                <a:cs typeface="Times New Roman"/>
              </a:rPr>
              <a:t> </a:t>
            </a:r>
            <a:r>
              <a:rPr sz="1600" spc="-15" dirty="0">
                <a:latin typeface="Calibri"/>
                <a:cs typeface="Calibri"/>
              </a:rPr>
              <a:t>e</a:t>
            </a:r>
            <a:r>
              <a:rPr sz="1600" spc="-10" dirty="0">
                <a:latin typeface="Calibri"/>
                <a:cs typeface="Calibri"/>
              </a:rPr>
              <a:t>la</a:t>
            </a:r>
            <a:r>
              <a:rPr sz="1600" spc="-20" dirty="0">
                <a:latin typeface="Calibri"/>
                <a:cs typeface="Calibri"/>
              </a:rPr>
              <a:t>s</a:t>
            </a:r>
            <a:r>
              <a:rPr sz="1600" spc="-5" dirty="0">
                <a:latin typeface="Calibri"/>
                <a:cs typeface="Calibri"/>
              </a:rPr>
              <a:t>ti</a:t>
            </a:r>
            <a:r>
              <a:rPr sz="1600" spc="-25" dirty="0">
                <a:latin typeface="Calibri"/>
                <a:cs typeface="Calibri"/>
              </a:rPr>
              <a:t>c</a:t>
            </a:r>
            <a:r>
              <a:rPr sz="1600" spc="-10" dirty="0">
                <a:latin typeface="Calibri"/>
                <a:cs typeface="Calibri"/>
              </a:rPr>
              <a:t>a</a:t>
            </a:r>
            <a:r>
              <a:rPr sz="1600" dirty="0">
                <a:latin typeface="Calibri"/>
                <a:cs typeface="Calibri"/>
              </a:rPr>
              <a:t>l</a:t>
            </a:r>
            <a:r>
              <a:rPr sz="1600" spc="-10" dirty="0">
                <a:latin typeface="Calibri"/>
                <a:cs typeface="Calibri"/>
              </a:rPr>
              <a:t>ly</a:t>
            </a:r>
            <a:r>
              <a:rPr sz="1600" spc="-8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a:t>
            </a:r>
            <a:r>
              <a:rPr sz="1600" spc="-15" dirty="0">
                <a:latin typeface="Calibri"/>
                <a:cs typeface="Calibri"/>
              </a:rPr>
              <a:t>s</a:t>
            </a:r>
            <a:r>
              <a:rPr sz="1600" dirty="0">
                <a:latin typeface="Calibri"/>
                <a:cs typeface="Calibri"/>
              </a:rPr>
              <a:t>i</a:t>
            </a:r>
            <a:r>
              <a:rPr sz="1600" spc="-15" dirty="0">
                <a:latin typeface="Calibri"/>
                <a:cs typeface="Calibri"/>
              </a:rPr>
              <a:t>one</a:t>
            </a:r>
            <a:r>
              <a:rPr sz="1600" spc="-10" dirty="0">
                <a:latin typeface="Calibri"/>
                <a:cs typeface="Calibri"/>
              </a:rPr>
              <a:t>d</a:t>
            </a:r>
            <a:r>
              <a:rPr sz="1600" spc="-15" dirty="0">
                <a:latin typeface="Times New Roman"/>
                <a:cs typeface="Times New Roman"/>
              </a:rPr>
              <a:t> </a:t>
            </a:r>
            <a:r>
              <a:rPr sz="1600" spc="-10" dirty="0">
                <a:latin typeface="Calibri"/>
                <a:cs typeface="Calibri"/>
              </a:rPr>
              <a:t>and</a:t>
            </a:r>
            <a:r>
              <a:rPr sz="1600" spc="-55" dirty="0">
                <a:latin typeface="Times New Roman"/>
                <a:cs typeface="Times New Roman"/>
              </a:rPr>
              <a:t> </a:t>
            </a:r>
            <a:r>
              <a:rPr sz="1600" spc="-40" dirty="0">
                <a:latin typeface="Calibri"/>
                <a:cs typeface="Calibri"/>
              </a:rPr>
              <a:t>r</a:t>
            </a:r>
            <a:r>
              <a:rPr sz="1600" spc="-10" dirty="0">
                <a:latin typeface="Calibri"/>
                <a:cs typeface="Calibri"/>
              </a:rPr>
              <a:t>eleased,</a:t>
            </a:r>
            <a:r>
              <a:rPr sz="1600" spc="-15" dirty="0">
                <a:latin typeface="Times New Roman"/>
                <a:cs typeface="Times New Roman"/>
              </a:rPr>
              <a:t> </a:t>
            </a:r>
            <a:r>
              <a:rPr sz="1600" spc="-10" dirty="0">
                <a:latin typeface="Calibri"/>
                <a:cs typeface="Calibri"/>
              </a:rPr>
              <a:t>in</a:t>
            </a:r>
            <a:r>
              <a:rPr sz="1600" spc="-55" dirty="0">
                <a:latin typeface="Times New Roman"/>
                <a:cs typeface="Times New Roman"/>
              </a:rPr>
              <a:t> </a:t>
            </a:r>
            <a:r>
              <a:rPr sz="1600" spc="-15" dirty="0">
                <a:latin typeface="Calibri"/>
                <a:cs typeface="Calibri"/>
              </a:rPr>
              <a:t>som</a:t>
            </a:r>
            <a:r>
              <a:rPr sz="1600" spc="-10" dirty="0">
                <a:latin typeface="Calibri"/>
                <a:cs typeface="Calibri"/>
              </a:rPr>
              <a:t>e</a:t>
            </a:r>
            <a:r>
              <a:rPr sz="1600" spc="-25" dirty="0">
                <a:latin typeface="Times New Roman"/>
                <a:cs typeface="Times New Roman"/>
              </a:rPr>
              <a:t> </a:t>
            </a:r>
            <a:r>
              <a:rPr sz="1600" spc="-25" dirty="0">
                <a:latin typeface="Calibri"/>
                <a:cs typeface="Calibri"/>
              </a:rPr>
              <a:t>c</a:t>
            </a:r>
            <a:r>
              <a:rPr sz="1600" spc="-10" dirty="0">
                <a:latin typeface="Calibri"/>
                <a:cs typeface="Calibri"/>
              </a:rPr>
              <a:t>ases</a:t>
            </a:r>
            <a:r>
              <a:rPr sz="1600" spc="-5" dirty="0">
                <a:latin typeface="Times New Roman"/>
                <a:cs typeface="Times New Roman"/>
              </a:rPr>
              <a:t> </a:t>
            </a:r>
            <a:r>
              <a:rPr sz="1600" spc="-10" dirty="0">
                <a:latin typeface="Calibri"/>
                <a:cs typeface="Calibri"/>
              </a:rPr>
              <a:t>au</a:t>
            </a:r>
            <a:r>
              <a:rPr sz="1600" spc="-20" dirty="0">
                <a:latin typeface="Calibri"/>
                <a:cs typeface="Calibri"/>
              </a:rPr>
              <a:t>tom</a:t>
            </a:r>
            <a:r>
              <a:rPr sz="1600" spc="-25" dirty="0">
                <a:latin typeface="Calibri"/>
                <a:cs typeface="Calibri"/>
              </a:rPr>
              <a:t>a</a:t>
            </a:r>
            <a:r>
              <a:rPr sz="1600" spc="-5" dirty="0">
                <a:latin typeface="Calibri"/>
                <a:cs typeface="Calibri"/>
              </a:rPr>
              <a:t>ti</a:t>
            </a:r>
            <a:r>
              <a:rPr sz="1600" spc="-25" dirty="0">
                <a:latin typeface="Calibri"/>
                <a:cs typeface="Calibri"/>
              </a:rPr>
              <a:t>c</a:t>
            </a:r>
            <a:r>
              <a:rPr sz="1600" spc="-10" dirty="0">
                <a:latin typeface="Calibri"/>
                <a:cs typeface="Calibri"/>
              </a:rPr>
              <a:t>a</a:t>
            </a:r>
            <a:r>
              <a:rPr sz="1600" dirty="0">
                <a:latin typeface="Calibri"/>
                <a:cs typeface="Calibri"/>
              </a:rPr>
              <a:t>l</a:t>
            </a:r>
            <a:r>
              <a:rPr sz="1600" spc="-15" dirty="0">
                <a:latin typeface="Calibri"/>
                <a:cs typeface="Calibri"/>
              </a:rPr>
              <a:t>l</a:t>
            </a:r>
            <a:r>
              <a:rPr sz="1600" spc="-114" dirty="0">
                <a:latin typeface="Calibri"/>
                <a:cs typeface="Calibri"/>
              </a:rPr>
              <a:t>y</a:t>
            </a:r>
            <a:r>
              <a:rPr sz="1600" spc="-5" dirty="0">
                <a:latin typeface="Calibri"/>
                <a:cs typeface="Calibri"/>
              </a:rPr>
              <a:t>,</a:t>
            </a:r>
            <a:r>
              <a:rPr sz="1600" spc="-80" dirty="0">
                <a:latin typeface="Times New Roman"/>
                <a:cs typeface="Times New Roman"/>
              </a:rPr>
              <a:t> </a:t>
            </a:r>
            <a:r>
              <a:rPr sz="1600" spc="-20" dirty="0">
                <a:latin typeface="Calibri"/>
                <a:cs typeface="Calibri"/>
              </a:rPr>
              <a:t>t</a:t>
            </a:r>
            <a:r>
              <a:rPr sz="1600" spc="-10" dirty="0">
                <a:latin typeface="Calibri"/>
                <a:cs typeface="Calibri"/>
              </a:rPr>
              <a:t>o</a:t>
            </a:r>
            <a:r>
              <a:rPr sz="1600" spc="-5" dirty="0">
                <a:latin typeface="Times New Roman"/>
                <a:cs typeface="Times New Roman"/>
              </a:rPr>
              <a:t> </a:t>
            </a:r>
            <a:r>
              <a:rPr sz="1600" spc="-15" dirty="0">
                <a:latin typeface="Calibri"/>
                <a:cs typeface="Calibri"/>
              </a:rPr>
              <a:t>s</a:t>
            </a:r>
            <a:r>
              <a:rPr sz="1600" spc="-25" dirty="0">
                <a:latin typeface="Calibri"/>
                <a:cs typeface="Calibri"/>
              </a:rPr>
              <a:t>c</a:t>
            </a:r>
            <a:r>
              <a:rPr sz="1600" spc="-10" dirty="0">
                <a:latin typeface="Calibri"/>
                <a:cs typeface="Calibri"/>
              </a:rPr>
              <a:t>a</a:t>
            </a:r>
            <a:r>
              <a:rPr sz="1600" dirty="0">
                <a:latin typeface="Calibri"/>
                <a:cs typeface="Calibri"/>
              </a:rPr>
              <a:t>l</a:t>
            </a:r>
            <a:r>
              <a:rPr sz="1600" spc="-10" dirty="0">
                <a:latin typeface="Calibri"/>
                <a:cs typeface="Calibri"/>
              </a:rPr>
              <a:t>e</a:t>
            </a:r>
            <a:r>
              <a:rPr sz="1600" spc="-40" dirty="0">
                <a:latin typeface="Times New Roman"/>
                <a:cs typeface="Times New Roman"/>
              </a:rPr>
              <a:t> </a:t>
            </a:r>
            <a:r>
              <a:rPr sz="1600" spc="-55" dirty="0">
                <a:latin typeface="Calibri"/>
                <a:cs typeface="Calibri"/>
              </a:rPr>
              <a:t>r</a:t>
            </a:r>
            <a:r>
              <a:rPr sz="1600" spc="-10" dirty="0">
                <a:latin typeface="Calibri"/>
                <a:cs typeface="Calibri"/>
              </a:rPr>
              <a:t>api</a:t>
            </a:r>
            <a:r>
              <a:rPr sz="1600" spc="-15" dirty="0">
                <a:latin typeface="Calibri"/>
                <a:cs typeface="Calibri"/>
              </a:rPr>
              <a:t>d</a:t>
            </a:r>
            <a:r>
              <a:rPr sz="1600" dirty="0">
                <a:latin typeface="Calibri"/>
                <a:cs typeface="Calibri"/>
              </a:rPr>
              <a:t>l</a:t>
            </a:r>
            <a:r>
              <a:rPr sz="1600" spc="-10" dirty="0">
                <a:latin typeface="Calibri"/>
                <a:cs typeface="Calibri"/>
              </a:rPr>
              <a:t>y</a:t>
            </a:r>
            <a:r>
              <a:rPr sz="1600" spc="-55" dirty="0">
                <a:latin typeface="Times New Roman"/>
                <a:cs typeface="Times New Roman"/>
              </a:rPr>
              <a:t> </a:t>
            </a:r>
            <a:r>
              <a:rPr sz="1600" spc="-15" dirty="0">
                <a:latin typeface="Calibri"/>
                <a:cs typeface="Calibri"/>
              </a:rPr>
              <a:t>ou</a:t>
            </a:r>
            <a:r>
              <a:rPr sz="1600" spc="-10" dirty="0">
                <a:latin typeface="Calibri"/>
                <a:cs typeface="Calibri"/>
              </a:rPr>
              <a:t>t</a:t>
            </a:r>
            <a:r>
              <a:rPr sz="1600" spc="-30" dirty="0">
                <a:latin typeface="Calibri"/>
                <a:cs typeface="Calibri"/>
              </a:rPr>
              <a:t>w</a:t>
            </a:r>
            <a:r>
              <a:rPr sz="1600" spc="-10" dirty="0">
                <a:latin typeface="Calibri"/>
                <a:cs typeface="Calibri"/>
              </a:rPr>
              <a:t>a</a:t>
            </a:r>
            <a:r>
              <a:rPr sz="1600" spc="-35" dirty="0">
                <a:latin typeface="Calibri"/>
                <a:cs typeface="Calibri"/>
              </a:rPr>
              <a:t>r</a:t>
            </a:r>
            <a:r>
              <a:rPr sz="1600" spc="-10" dirty="0">
                <a:latin typeface="Calibri"/>
                <a:cs typeface="Calibri"/>
              </a:rPr>
              <a:t>d</a:t>
            </a:r>
            <a:r>
              <a:rPr sz="1600" spc="-30" dirty="0">
                <a:latin typeface="Times New Roman"/>
                <a:cs typeface="Times New Roman"/>
              </a:rPr>
              <a:t> </a:t>
            </a:r>
            <a:r>
              <a:rPr sz="1600" spc="-10" dirty="0">
                <a:latin typeface="Calibri"/>
                <a:cs typeface="Calibri"/>
              </a:rPr>
              <a:t>and</a:t>
            </a:r>
            <a:r>
              <a:rPr sz="1600" dirty="0">
                <a:latin typeface="Times New Roman"/>
                <a:cs typeface="Times New Roman"/>
              </a:rPr>
              <a:t> </a:t>
            </a:r>
            <a:r>
              <a:rPr sz="1600" spc="-80" dirty="0">
                <a:latin typeface="Times New Roman"/>
                <a:cs typeface="Times New Roman"/>
              </a:rPr>
              <a:t> </a:t>
            </a:r>
            <a:r>
              <a:rPr sz="1600" dirty="0">
                <a:latin typeface="Calibri"/>
                <a:cs typeface="Calibri"/>
              </a:rPr>
              <a:t>i</a:t>
            </a:r>
            <a:r>
              <a:rPr sz="1600" spc="-25" dirty="0">
                <a:latin typeface="Calibri"/>
                <a:cs typeface="Calibri"/>
              </a:rPr>
              <a:t>n</a:t>
            </a:r>
            <a:r>
              <a:rPr sz="1600" spc="-30" dirty="0">
                <a:latin typeface="Calibri"/>
                <a:cs typeface="Calibri"/>
              </a:rPr>
              <a:t>w</a:t>
            </a:r>
            <a:r>
              <a:rPr sz="1600" spc="-10" dirty="0">
                <a:latin typeface="Calibri"/>
                <a:cs typeface="Calibri"/>
              </a:rPr>
              <a:t>a</a:t>
            </a:r>
            <a:r>
              <a:rPr sz="1600" spc="-35" dirty="0">
                <a:latin typeface="Calibri"/>
                <a:cs typeface="Calibri"/>
              </a:rPr>
              <a:t>r</a:t>
            </a:r>
            <a:r>
              <a:rPr sz="1600" spc="-10" dirty="0">
                <a:latin typeface="Calibri"/>
                <a:cs typeface="Calibri"/>
              </a:rPr>
              <a:t>d</a:t>
            </a:r>
            <a:r>
              <a:rPr sz="1600" spc="-40" dirty="0">
                <a:latin typeface="Times New Roman"/>
                <a:cs typeface="Times New Roman"/>
              </a:rPr>
              <a:t> </a:t>
            </a:r>
            <a:r>
              <a:rPr sz="1600" spc="-25" dirty="0">
                <a:latin typeface="Calibri"/>
                <a:cs typeface="Calibri"/>
              </a:rPr>
              <a:t>c</a:t>
            </a:r>
            <a:r>
              <a:rPr sz="1600" spc="-20" dirty="0">
                <a:latin typeface="Calibri"/>
                <a:cs typeface="Calibri"/>
              </a:rPr>
              <a:t>om</a:t>
            </a:r>
            <a:r>
              <a:rPr sz="1600" spc="-25" dirty="0">
                <a:latin typeface="Calibri"/>
                <a:cs typeface="Calibri"/>
              </a:rPr>
              <a:t>m</a:t>
            </a:r>
            <a:r>
              <a:rPr sz="1600" spc="-10" dirty="0">
                <a:latin typeface="Calibri"/>
                <a:cs typeface="Calibri"/>
              </a:rPr>
              <a:t>ensu</a:t>
            </a:r>
            <a:r>
              <a:rPr sz="1600" spc="-55" dirty="0">
                <a:latin typeface="Calibri"/>
                <a:cs typeface="Calibri"/>
              </a:rPr>
              <a:t>r</a:t>
            </a:r>
            <a:r>
              <a:rPr sz="1600" spc="-20" dirty="0">
                <a:latin typeface="Calibri"/>
                <a:cs typeface="Calibri"/>
              </a:rPr>
              <a:t>at</a:t>
            </a:r>
            <a:r>
              <a:rPr sz="1600" spc="-10" dirty="0">
                <a:latin typeface="Calibri"/>
                <a:cs typeface="Calibri"/>
              </a:rPr>
              <a:t>e</a:t>
            </a:r>
            <a:r>
              <a:rPr sz="1600" spc="-20" dirty="0">
                <a:latin typeface="Times New Roman"/>
                <a:cs typeface="Times New Roman"/>
              </a:rPr>
              <a:t> </a:t>
            </a:r>
            <a:r>
              <a:rPr sz="1600" spc="-10" dirty="0">
                <a:latin typeface="Calibri"/>
                <a:cs typeface="Calibri"/>
              </a:rPr>
              <a:t>wi</a:t>
            </a:r>
            <a:r>
              <a:rPr sz="1600" spc="-5" dirty="0">
                <a:latin typeface="Calibri"/>
                <a:cs typeface="Calibri"/>
              </a:rPr>
              <a:t>t</a:t>
            </a:r>
            <a:r>
              <a:rPr sz="1600" spc="-10" dirty="0">
                <a:latin typeface="Calibri"/>
                <a:cs typeface="Calibri"/>
              </a:rPr>
              <a:t>h</a:t>
            </a:r>
            <a:r>
              <a:rPr sz="1600" spc="-40" dirty="0">
                <a:latin typeface="Times New Roman"/>
                <a:cs typeface="Times New Roman"/>
              </a:rPr>
              <a:t> </a:t>
            </a:r>
            <a:r>
              <a:rPr sz="1600" spc="-15" dirty="0">
                <a:latin typeface="Calibri"/>
                <a:cs typeface="Calibri"/>
              </a:rPr>
              <a:t>deman</a:t>
            </a:r>
            <a:r>
              <a:rPr sz="1600" spc="-5" dirty="0">
                <a:latin typeface="Calibri"/>
                <a:cs typeface="Calibri"/>
              </a:rPr>
              <a:t>d.</a:t>
            </a:r>
            <a:r>
              <a:rPr sz="1600" spc="-40" dirty="0">
                <a:latin typeface="Times New Roman"/>
                <a:cs typeface="Times New Roman"/>
              </a:rPr>
              <a:t> </a:t>
            </a:r>
            <a:r>
              <a:rPr sz="1600" spc="-155" dirty="0">
                <a:latin typeface="Calibri"/>
                <a:cs typeface="Calibri"/>
              </a:rPr>
              <a:t>T</a:t>
            </a:r>
            <a:r>
              <a:rPr sz="1600" spc="-10" dirty="0">
                <a:latin typeface="Calibri"/>
                <a:cs typeface="Calibri"/>
              </a:rPr>
              <a:t>o</a:t>
            </a:r>
            <a:r>
              <a:rPr sz="1600" spc="-40" dirty="0">
                <a:latin typeface="Times New Roman"/>
                <a:cs typeface="Times New Roman"/>
              </a:rPr>
              <a:t> </a:t>
            </a:r>
            <a:r>
              <a:rPr sz="1600" spc="-10" dirty="0">
                <a:latin typeface="Calibri"/>
                <a:cs typeface="Calibri"/>
              </a:rPr>
              <a:t>the</a:t>
            </a:r>
            <a:r>
              <a:rPr sz="1600" spc="-5" dirty="0">
                <a:latin typeface="Times New Roman"/>
                <a:cs typeface="Times New Roman"/>
              </a:rPr>
              <a:t> </a:t>
            </a:r>
            <a:r>
              <a:rPr sz="1600" spc="-25" dirty="0">
                <a:latin typeface="Calibri"/>
                <a:cs typeface="Calibri"/>
              </a:rPr>
              <a:t>c</a:t>
            </a:r>
            <a:r>
              <a:rPr sz="1600" spc="-15" dirty="0">
                <a:latin typeface="Calibri"/>
                <a:cs typeface="Calibri"/>
              </a:rPr>
              <a:t>onsume</a:t>
            </a:r>
            <a:r>
              <a:rPr sz="1600" spc="-150" dirty="0">
                <a:latin typeface="Calibri"/>
                <a:cs typeface="Calibri"/>
              </a:rPr>
              <a:t>r</a:t>
            </a:r>
            <a:r>
              <a:rPr sz="1600" spc="-5" dirty="0">
                <a:latin typeface="Calibri"/>
                <a:cs typeface="Calibri"/>
              </a:rPr>
              <a:t>,</a:t>
            </a:r>
            <a:r>
              <a:rPr sz="1600" spc="-20" dirty="0">
                <a:latin typeface="Times New Roman"/>
                <a:cs typeface="Times New Roman"/>
              </a:rPr>
              <a:t> </a:t>
            </a:r>
            <a:r>
              <a:rPr sz="1600" spc="-10" dirty="0">
                <a:latin typeface="Calibri"/>
                <a:cs typeface="Calibri"/>
              </a:rPr>
              <a:t>t</a:t>
            </a:r>
            <a:r>
              <a:rPr sz="1600" spc="-15" dirty="0">
                <a:latin typeface="Calibri"/>
                <a:cs typeface="Calibri"/>
              </a:rPr>
              <a:t>he</a:t>
            </a:r>
            <a:r>
              <a:rPr sz="1600" spc="-10" dirty="0">
                <a:latin typeface="Times New Roman"/>
                <a:cs typeface="Times New Roman"/>
              </a:rPr>
              <a:t> </a:t>
            </a:r>
            <a:r>
              <a:rPr sz="1600" spc="-30" dirty="0">
                <a:latin typeface="Calibri"/>
                <a:cs typeface="Calibri"/>
              </a:rPr>
              <a:t>c</a:t>
            </a:r>
            <a:r>
              <a:rPr sz="1600" spc="-10" dirty="0">
                <a:latin typeface="Calibri"/>
                <a:cs typeface="Calibri"/>
              </a:rPr>
              <a:t>apa</a:t>
            </a:r>
            <a:r>
              <a:rPr sz="1600" spc="-5" dirty="0">
                <a:latin typeface="Calibri"/>
                <a:cs typeface="Calibri"/>
              </a:rPr>
              <a:t>b</a:t>
            </a:r>
            <a:r>
              <a:rPr sz="1600" dirty="0">
                <a:latin typeface="Calibri"/>
                <a:cs typeface="Calibri"/>
              </a:rPr>
              <a:t>ili</a:t>
            </a:r>
            <a:r>
              <a:rPr sz="1600" spc="-10" dirty="0">
                <a:latin typeface="Calibri"/>
                <a:cs typeface="Calibri"/>
              </a:rPr>
              <a:t>t</a:t>
            </a:r>
            <a:r>
              <a:rPr sz="1600" spc="-15" dirty="0">
                <a:latin typeface="Calibri"/>
                <a:cs typeface="Calibri"/>
              </a:rPr>
              <a:t>i</a:t>
            </a:r>
            <a:r>
              <a:rPr sz="1600" spc="-10" dirty="0">
                <a:latin typeface="Calibri"/>
                <a:cs typeface="Calibri"/>
              </a:rPr>
              <a:t>es</a:t>
            </a:r>
            <a:r>
              <a:rPr sz="1600" spc="-70" dirty="0">
                <a:latin typeface="Times New Roman"/>
                <a:cs typeface="Times New Roman"/>
              </a:rPr>
              <a:t> </a:t>
            </a:r>
            <a:r>
              <a:rPr sz="1600" spc="-35" dirty="0">
                <a:latin typeface="Calibri"/>
                <a:cs typeface="Calibri"/>
              </a:rPr>
              <a:t>a</a:t>
            </a:r>
            <a:r>
              <a:rPr sz="1600" spc="-40" dirty="0">
                <a:latin typeface="Calibri"/>
                <a:cs typeface="Calibri"/>
              </a:rPr>
              <a:t>v</a:t>
            </a:r>
            <a:r>
              <a:rPr sz="1600" spc="-10" dirty="0">
                <a:latin typeface="Calibri"/>
                <a:cs typeface="Calibri"/>
              </a:rPr>
              <a:t>a</a:t>
            </a:r>
            <a:r>
              <a:rPr sz="1600" dirty="0">
                <a:latin typeface="Calibri"/>
                <a:cs typeface="Calibri"/>
              </a:rPr>
              <a:t>il</a:t>
            </a:r>
            <a:r>
              <a:rPr sz="1600" spc="-10" dirty="0">
                <a:latin typeface="Calibri"/>
                <a:cs typeface="Calibri"/>
              </a:rPr>
              <a:t>a</a:t>
            </a:r>
            <a:r>
              <a:rPr sz="1600" spc="-5" dirty="0">
                <a:latin typeface="Calibri"/>
                <a:cs typeface="Calibri"/>
              </a:rPr>
              <a:t>b</a:t>
            </a:r>
            <a:r>
              <a:rPr sz="1600" dirty="0">
                <a:latin typeface="Calibri"/>
                <a:cs typeface="Calibri"/>
              </a:rPr>
              <a:t>l</a:t>
            </a:r>
            <a:r>
              <a:rPr sz="1600" spc="-10" dirty="0">
                <a:latin typeface="Calibri"/>
                <a:cs typeface="Calibri"/>
              </a:rPr>
              <a:t>e</a:t>
            </a:r>
            <a:r>
              <a:rPr sz="1600" spc="-70" dirty="0">
                <a:latin typeface="Times New Roman"/>
                <a:cs typeface="Times New Roman"/>
              </a:rPr>
              <a:t> </a:t>
            </a:r>
            <a:r>
              <a:rPr sz="1600" spc="-40" dirty="0">
                <a:latin typeface="Calibri"/>
                <a:cs typeface="Calibri"/>
              </a:rPr>
              <a:t>f</a:t>
            </a:r>
            <a:r>
              <a:rPr sz="1600" spc="-15" dirty="0">
                <a:latin typeface="Calibri"/>
                <a:cs typeface="Calibri"/>
              </a:rPr>
              <a:t>o</a:t>
            </a:r>
            <a:r>
              <a:rPr sz="1600" spc="-10" dirty="0">
                <a:latin typeface="Calibri"/>
                <a:cs typeface="Calibri"/>
              </a:rPr>
              <a:t>r</a:t>
            </a:r>
            <a:r>
              <a:rPr sz="1600" spc="-40" dirty="0">
                <a:latin typeface="Times New Roman"/>
                <a:cs typeface="Times New Roman"/>
              </a:rPr>
              <a:t> </a:t>
            </a:r>
            <a:r>
              <a:rPr sz="1600" spc="-15" dirty="0">
                <a:latin typeface="Calibri"/>
                <a:cs typeface="Calibri"/>
              </a:rPr>
              <a:t>p</a:t>
            </a:r>
            <a:r>
              <a:rPr sz="1600" spc="-40" dirty="0">
                <a:latin typeface="Calibri"/>
                <a:cs typeface="Calibri"/>
              </a:rPr>
              <a:t>r</a:t>
            </a:r>
            <a:r>
              <a:rPr sz="1600" spc="-25" dirty="0">
                <a:latin typeface="Calibri"/>
                <a:cs typeface="Calibri"/>
              </a:rPr>
              <a:t>o</a:t>
            </a:r>
            <a:r>
              <a:rPr sz="1600" spc="-10" dirty="0">
                <a:latin typeface="Calibri"/>
                <a:cs typeface="Calibri"/>
              </a:rPr>
              <a:t>vi</a:t>
            </a:r>
            <a:r>
              <a:rPr sz="1600" spc="-15" dirty="0">
                <a:latin typeface="Calibri"/>
                <a:cs typeface="Calibri"/>
              </a:rPr>
              <a:t>s</a:t>
            </a:r>
            <a:r>
              <a:rPr sz="1600" spc="-5" dirty="0">
                <a:latin typeface="Calibri"/>
                <a:cs typeface="Calibri"/>
              </a:rPr>
              <a:t>i</a:t>
            </a:r>
            <a:r>
              <a:rPr sz="1600" spc="-15" dirty="0">
                <a:latin typeface="Calibri"/>
                <a:cs typeface="Calibri"/>
              </a:rPr>
              <a:t>on</a:t>
            </a:r>
            <a:r>
              <a:rPr sz="1600" spc="-5" dirty="0">
                <a:latin typeface="Calibri"/>
                <a:cs typeface="Calibri"/>
              </a:rPr>
              <a:t>i</a:t>
            </a:r>
            <a:r>
              <a:rPr sz="1600" spc="-15" dirty="0">
                <a:latin typeface="Calibri"/>
                <a:cs typeface="Calibri"/>
              </a:rPr>
              <a:t>n</a:t>
            </a:r>
            <a:r>
              <a:rPr sz="1600" spc="-10" dirty="0">
                <a:latin typeface="Calibri"/>
                <a:cs typeface="Calibri"/>
              </a:rPr>
              <a:t>g</a:t>
            </a:r>
            <a:r>
              <a:rPr sz="1600" spc="-35" dirty="0">
                <a:latin typeface="Times New Roman"/>
                <a:cs typeface="Times New Roman"/>
              </a:rPr>
              <a:t> </a:t>
            </a:r>
            <a:r>
              <a:rPr sz="1600" spc="-15" dirty="0">
                <a:latin typeface="Calibri"/>
                <a:cs typeface="Calibri"/>
              </a:rPr>
              <a:t>of</a:t>
            </a:r>
            <a:r>
              <a:rPr sz="1600" spc="-20" dirty="0">
                <a:latin typeface="Calibri"/>
                <a:cs typeface="Calibri"/>
              </a:rPr>
              <a:t>t</a:t>
            </a:r>
            <a:r>
              <a:rPr sz="1600" spc="-10" dirty="0">
                <a:latin typeface="Calibri"/>
                <a:cs typeface="Calibri"/>
              </a:rPr>
              <a:t>en</a:t>
            </a:r>
            <a:r>
              <a:rPr sz="1600" spc="-35" dirty="0">
                <a:latin typeface="Times New Roman"/>
                <a:cs typeface="Times New Roman"/>
              </a:rPr>
              <a:t> </a:t>
            </a:r>
            <a:r>
              <a:rPr sz="1600" spc="-10" dirty="0">
                <a:latin typeface="Calibri"/>
                <a:cs typeface="Calibri"/>
              </a:rPr>
              <a:t>appear</a:t>
            </a:r>
            <a:r>
              <a:rPr sz="1600" spc="-40" dirty="0">
                <a:latin typeface="Times New Roman"/>
                <a:cs typeface="Times New Roman"/>
              </a:rPr>
              <a:t> </a:t>
            </a:r>
            <a:r>
              <a:rPr sz="1600" spc="-25" dirty="0">
                <a:latin typeface="Calibri"/>
                <a:cs typeface="Calibri"/>
              </a:rPr>
              <a:t>t</a:t>
            </a:r>
            <a:r>
              <a:rPr sz="1600" spc="-10" dirty="0">
                <a:latin typeface="Calibri"/>
                <a:cs typeface="Calibri"/>
              </a:rPr>
              <a:t>o</a:t>
            </a:r>
            <a:r>
              <a:rPr sz="1600" spc="-35" dirty="0">
                <a:latin typeface="Times New Roman"/>
                <a:cs typeface="Times New Roman"/>
              </a:rPr>
              <a:t> </a:t>
            </a:r>
            <a:r>
              <a:rPr sz="1600" spc="-15" dirty="0">
                <a:latin typeface="Calibri"/>
                <a:cs typeface="Calibri"/>
              </a:rPr>
              <a:t>b</a:t>
            </a:r>
            <a:r>
              <a:rPr sz="1600" spc="-10" dirty="0">
                <a:latin typeface="Calibri"/>
                <a:cs typeface="Calibri"/>
              </a:rPr>
              <a:t>e</a:t>
            </a:r>
            <a:r>
              <a:rPr sz="1600" spc="-40" dirty="0">
                <a:latin typeface="Times New Roman"/>
                <a:cs typeface="Times New Roman"/>
              </a:rPr>
              <a:t> </a:t>
            </a:r>
            <a:r>
              <a:rPr sz="1600" spc="-15" dirty="0">
                <a:latin typeface="Calibri"/>
                <a:cs typeface="Calibri"/>
              </a:rPr>
              <a:t>un</a:t>
            </a:r>
            <a:r>
              <a:rPr sz="1600" spc="-5" dirty="0">
                <a:latin typeface="Calibri"/>
                <a:cs typeface="Calibri"/>
              </a:rPr>
              <a:t>l</a:t>
            </a:r>
            <a:r>
              <a:rPr sz="1600" spc="5" dirty="0">
                <a:latin typeface="Calibri"/>
                <a:cs typeface="Calibri"/>
              </a:rPr>
              <a:t>i</a:t>
            </a:r>
            <a:r>
              <a:rPr sz="1600" spc="-20" dirty="0">
                <a:latin typeface="Calibri"/>
                <a:cs typeface="Calibri"/>
              </a:rPr>
              <a:t>m</a:t>
            </a:r>
            <a:r>
              <a:rPr sz="1600" dirty="0">
                <a:latin typeface="Calibri"/>
                <a:cs typeface="Calibri"/>
              </a:rPr>
              <a:t>i</a:t>
            </a:r>
            <a:r>
              <a:rPr sz="1600" spc="-10" dirty="0">
                <a:latin typeface="Calibri"/>
                <a:cs typeface="Calibri"/>
              </a:rPr>
              <a:t>t</a:t>
            </a:r>
            <a:r>
              <a:rPr sz="1600" spc="-20" dirty="0">
                <a:latin typeface="Calibri"/>
                <a:cs typeface="Calibri"/>
              </a:rPr>
              <a:t>e</a:t>
            </a:r>
            <a:r>
              <a:rPr sz="1600" spc="-10" dirty="0">
                <a:latin typeface="Calibri"/>
                <a:cs typeface="Calibri"/>
              </a:rPr>
              <a:t>d</a:t>
            </a:r>
            <a:r>
              <a:rPr sz="1600" spc="-65" dirty="0">
                <a:latin typeface="Times New Roman"/>
                <a:cs typeface="Times New Roman"/>
              </a:rPr>
              <a:t> </a:t>
            </a:r>
            <a:r>
              <a:rPr sz="1600" spc="-10" dirty="0">
                <a:latin typeface="Calibri"/>
                <a:cs typeface="Calibri"/>
              </a:rPr>
              <a:t>and</a:t>
            </a:r>
            <a:r>
              <a:rPr sz="1600" spc="-50" dirty="0">
                <a:latin typeface="Times New Roman"/>
                <a:cs typeface="Times New Roman"/>
              </a:rPr>
              <a:t> </a:t>
            </a:r>
            <a:r>
              <a:rPr sz="1600" spc="-30" dirty="0">
                <a:latin typeface="Calibri"/>
                <a:cs typeface="Calibri"/>
              </a:rPr>
              <a:t>c</a:t>
            </a:r>
            <a:r>
              <a:rPr sz="1600" spc="-10" dirty="0">
                <a:latin typeface="Calibri"/>
                <a:cs typeface="Calibri"/>
              </a:rPr>
              <a:t>an</a:t>
            </a:r>
            <a:r>
              <a:rPr sz="1600" spc="-10" dirty="0">
                <a:latin typeface="Times New Roman"/>
                <a:cs typeface="Times New Roman"/>
              </a:rPr>
              <a:t> </a:t>
            </a:r>
            <a:r>
              <a:rPr sz="1600" spc="-15" dirty="0">
                <a:latin typeface="Calibri"/>
                <a:cs typeface="Calibri"/>
              </a:rPr>
              <a:t>be</a:t>
            </a:r>
            <a:r>
              <a:rPr sz="1600" spc="-10" dirty="0">
                <a:latin typeface="Times New Roman"/>
                <a:cs typeface="Times New Roman"/>
              </a:rPr>
              <a:t> </a:t>
            </a:r>
            <a:r>
              <a:rPr sz="1600" spc="-10" dirty="0">
                <a:latin typeface="Calibri"/>
                <a:cs typeface="Calibri"/>
              </a:rPr>
              <a:t>ap</a:t>
            </a:r>
            <a:r>
              <a:rPr sz="1600" spc="-15" dirty="0">
                <a:latin typeface="Calibri"/>
                <a:cs typeface="Calibri"/>
              </a:rPr>
              <a:t>p</a:t>
            </a:r>
            <a:r>
              <a:rPr sz="1600" spc="-40" dirty="0">
                <a:latin typeface="Calibri"/>
                <a:cs typeface="Calibri"/>
              </a:rPr>
              <a:t>r</a:t>
            </a:r>
            <a:r>
              <a:rPr sz="1600" spc="-15" dirty="0">
                <a:latin typeface="Calibri"/>
                <a:cs typeface="Calibri"/>
              </a:rPr>
              <a:t>opr</a:t>
            </a:r>
            <a:r>
              <a:rPr sz="1600" spc="-5" dirty="0">
                <a:latin typeface="Calibri"/>
                <a:cs typeface="Calibri"/>
              </a:rPr>
              <a:t>i</a:t>
            </a:r>
            <a:r>
              <a:rPr sz="1600" spc="-20" dirty="0">
                <a:latin typeface="Calibri"/>
                <a:cs typeface="Calibri"/>
              </a:rPr>
              <a:t>at</a:t>
            </a:r>
            <a:r>
              <a:rPr sz="1600" spc="-10" dirty="0">
                <a:latin typeface="Calibri"/>
                <a:cs typeface="Calibri"/>
              </a:rPr>
              <a:t>ed</a:t>
            </a:r>
            <a:r>
              <a:rPr sz="1600" spc="-45" dirty="0">
                <a:latin typeface="Times New Roman"/>
                <a:cs typeface="Times New Roman"/>
              </a:rPr>
              <a:t> </a:t>
            </a:r>
            <a:r>
              <a:rPr sz="1600" spc="-10" dirty="0">
                <a:latin typeface="Calibri"/>
                <a:cs typeface="Calibri"/>
              </a:rPr>
              <a:t>in</a:t>
            </a:r>
            <a:r>
              <a:rPr sz="1600" spc="-50" dirty="0">
                <a:latin typeface="Times New Roman"/>
                <a:cs typeface="Times New Roman"/>
              </a:rPr>
              <a:t> </a:t>
            </a:r>
            <a:r>
              <a:rPr sz="1600" spc="-10" dirty="0">
                <a:latin typeface="Calibri"/>
                <a:cs typeface="Calibri"/>
              </a:rPr>
              <a:t>a</a:t>
            </a:r>
            <a:r>
              <a:rPr sz="1600" spc="-30" dirty="0">
                <a:latin typeface="Calibri"/>
                <a:cs typeface="Calibri"/>
              </a:rPr>
              <a:t>n</a:t>
            </a:r>
            <a:r>
              <a:rPr sz="1600" spc="-10" dirty="0">
                <a:latin typeface="Calibri"/>
                <a:cs typeface="Calibri"/>
              </a:rPr>
              <a:t>y</a:t>
            </a:r>
            <a:r>
              <a:rPr sz="1600" spc="-40" dirty="0">
                <a:latin typeface="Times New Roman"/>
                <a:cs typeface="Times New Roman"/>
              </a:rPr>
              <a:t> </a:t>
            </a:r>
            <a:r>
              <a:rPr sz="1600" spc="-15" dirty="0">
                <a:latin typeface="Calibri"/>
                <a:cs typeface="Calibri"/>
              </a:rPr>
              <a:t>qua</a:t>
            </a:r>
            <a:r>
              <a:rPr sz="1600" spc="-20" dirty="0">
                <a:latin typeface="Calibri"/>
                <a:cs typeface="Calibri"/>
              </a:rPr>
              <a:t>n</a:t>
            </a:r>
            <a:r>
              <a:rPr sz="1600" spc="-10" dirty="0">
                <a:latin typeface="Calibri"/>
                <a:cs typeface="Calibri"/>
              </a:rPr>
              <a:t>tity</a:t>
            </a:r>
            <a:r>
              <a:rPr sz="1600" spc="-70" dirty="0">
                <a:latin typeface="Times New Roman"/>
                <a:cs typeface="Times New Roman"/>
              </a:rPr>
              <a:t> </a:t>
            </a:r>
            <a:r>
              <a:rPr sz="1600" spc="-20" dirty="0">
                <a:latin typeface="Calibri"/>
                <a:cs typeface="Calibri"/>
              </a:rPr>
              <a:t>a</a:t>
            </a:r>
            <a:r>
              <a:rPr sz="1600" spc="-10" dirty="0">
                <a:latin typeface="Calibri"/>
                <a:cs typeface="Calibri"/>
              </a:rPr>
              <a:t>t</a:t>
            </a:r>
            <a:r>
              <a:rPr sz="1600" spc="-50" dirty="0">
                <a:latin typeface="Times New Roman"/>
                <a:cs typeface="Times New Roman"/>
              </a:rPr>
              <a:t> </a:t>
            </a:r>
            <a:r>
              <a:rPr sz="1600" spc="-10" dirty="0">
                <a:latin typeface="Calibri"/>
                <a:cs typeface="Calibri"/>
              </a:rPr>
              <a:t>a</a:t>
            </a:r>
            <a:r>
              <a:rPr sz="1600" spc="-30" dirty="0">
                <a:latin typeface="Calibri"/>
                <a:cs typeface="Calibri"/>
              </a:rPr>
              <a:t>n</a:t>
            </a:r>
            <a:r>
              <a:rPr sz="1600" spc="-10" dirty="0">
                <a:latin typeface="Calibri"/>
                <a:cs typeface="Calibri"/>
              </a:rPr>
              <a:t>y</a:t>
            </a:r>
            <a:r>
              <a:rPr sz="1600" spc="-55" dirty="0">
                <a:latin typeface="Times New Roman"/>
                <a:cs typeface="Times New Roman"/>
              </a:rPr>
              <a:t> </a:t>
            </a:r>
            <a:r>
              <a:rPr sz="1600" spc="-10" dirty="0">
                <a:latin typeface="Calibri"/>
                <a:cs typeface="Calibri"/>
              </a:rPr>
              <a:t>tim</a:t>
            </a:r>
            <a:r>
              <a:rPr sz="1600" spc="-20" dirty="0">
                <a:latin typeface="Calibri"/>
                <a:cs typeface="Calibri"/>
              </a:rPr>
              <a:t>e</a:t>
            </a:r>
            <a:r>
              <a:rPr sz="1600" spc="-5" dirty="0">
                <a:latin typeface="Calibri"/>
                <a:cs typeface="Calibri"/>
              </a:rPr>
              <a:t>.</a:t>
            </a:r>
            <a:endParaRPr sz="1600">
              <a:latin typeface="Calibri"/>
              <a:cs typeface="Calibri"/>
            </a:endParaRPr>
          </a:p>
        </p:txBody>
      </p:sp>
      <p:sp>
        <p:nvSpPr>
          <p:cNvPr id="6" name="object 6"/>
          <p:cNvSpPr/>
          <p:nvPr/>
        </p:nvSpPr>
        <p:spPr>
          <a:xfrm>
            <a:off x="0" y="1524"/>
            <a:ext cx="719233" cy="1284183"/>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989" rIns="0" bIns="0" rtlCol="0">
            <a:spAutoFit/>
          </a:bodyPr>
          <a:lstStyle/>
          <a:p>
            <a:pPr marL="1642745">
              <a:lnSpc>
                <a:spcPct val="100000"/>
              </a:lnSpc>
            </a:pPr>
            <a:r>
              <a:rPr sz="4000" spc="-35" dirty="0">
                <a:solidFill>
                  <a:srgbClr val="C00000"/>
                </a:solidFill>
                <a:latin typeface="Calibri"/>
                <a:cs typeface="Calibri"/>
              </a:rPr>
              <a:t>Commo</a:t>
            </a:r>
            <a:r>
              <a:rPr sz="4000" spc="-25" dirty="0">
                <a:solidFill>
                  <a:srgbClr val="C00000"/>
                </a:solidFill>
                <a:latin typeface="Calibri"/>
                <a:cs typeface="Calibri"/>
              </a:rPr>
              <a:t>n</a:t>
            </a:r>
            <a:r>
              <a:rPr sz="4000" spc="-90" dirty="0">
                <a:solidFill>
                  <a:srgbClr val="C00000"/>
                </a:solidFill>
                <a:latin typeface="Times New Roman"/>
                <a:cs typeface="Times New Roman"/>
              </a:rPr>
              <a:t> </a:t>
            </a:r>
            <a:r>
              <a:rPr sz="4000" spc="-30" dirty="0">
                <a:solidFill>
                  <a:srgbClr val="C00000"/>
                </a:solidFill>
                <a:latin typeface="Calibri"/>
                <a:cs typeface="Calibri"/>
              </a:rPr>
              <a:t>Cha</a:t>
            </a:r>
            <a:r>
              <a:rPr sz="4000" spc="-105" dirty="0">
                <a:solidFill>
                  <a:srgbClr val="C00000"/>
                </a:solidFill>
                <a:latin typeface="Calibri"/>
                <a:cs typeface="Calibri"/>
              </a:rPr>
              <a:t>r</a:t>
            </a:r>
            <a:r>
              <a:rPr sz="4000" spc="-20" dirty="0">
                <a:solidFill>
                  <a:srgbClr val="C00000"/>
                </a:solidFill>
                <a:latin typeface="Calibri"/>
                <a:cs typeface="Calibri"/>
              </a:rPr>
              <a:t>ac</a:t>
            </a:r>
            <a:r>
              <a:rPr sz="4000" spc="-85" dirty="0">
                <a:solidFill>
                  <a:srgbClr val="C00000"/>
                </a:solidFill>
                <a:latin typeface="Calibri"/>
                <a:cs typeface="Calibri"/>
              </a:rPr>
              <a:t>t</a:t>
            </a:r>
            <a:r>
              <a:rPr sz="4000" spc="-20" dirty="0">
                <a:solidFill>
                  <a:srgbClr val="C00000"/>
                </a:solidFill>
                <a:latin typeface="Calibri"/>
                <a:cs typeface="Calibri"/>
              </a:rPr>
              <a:t>eri</a:t>
            </a:r>
            <a:r>
              <a:rPr sz="4000" spc="-65" dirty="0">
                <a:solidFill>
                  <a:srgbClr val="C00000"/>
                </a:solidFill>
                <a:latin typeface="Calibri"/>
                <a:cs typeface="Calibri"/>
              </a:rPr>
              <a:t>s</a:t>
            </a:r>
            <a:r>
              <a:rPr sz="4000" spc="-15" dirty="0">
                <a:solidFill>
                  <a:srgbClr val="C00000"/>
                </a:solidFill>
                <a:latin typeface="Calibri"/>
                <a:cs typeface="Calibri"/>
              </a:rPr>
              <a:t>tics</a:t>
            </a:r>
            <a:endParaRPr sz="4000">
              <a:latin typeface="Calibri"/>
              <a:cs typeface="Calibri"/>
            </a:endParaRPr>
          </a:p>
        </p:txBody>
      </p:sp>
      <p:sp>
        <p:nvSpPr>
          <p:cNvPr id="3" name="object 3"/>
          <p:cNvSpPr txBox="1"/>
          <p:nvPr/>
        </p:nvSpPr>
        <p:spPr>
          <a:xfrm>
            <a:off x="612140" y="1168212"/>
            <a:ext cx="3065780" cy="3112770"/>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2200" spc="-15" dirty="0">
                <a:latin typeface="Calibri"/>
                <a:cs typeface="Calibri"/>
              </a:rPr>
              <a:t>Mas</a:t>
            </a:r>
            <a:r>
              <a:rPr sz="2200" spc="-5" dirty="0">
                <a:latin typeface="Calibri"/>
                <a:cs typeface="Calibri"/>
              </a:rPr>
              <a:t>s</a:t>
            </a:r>
            <a:r>
              <a:rPr sz="2200" dirty="0">
                <a:latin typeface="Calibri"/>
                <a:cs typeface="Calibri"/>
              </a:rPr>
              <a:t>i</a:t>
            </a:r>
            <a:r>
              <a:rPr sz="2200" spc="-35" dirty="0">
                <a:latin typeface="Calibri"/>
                <a:cs typeface="Calibri"/>
              </a:rPr>
              <a:t>v</a:t>
            </a:r>
            <a:r>
              <a:rPr sz="2200" spc="-15" dirty="0">
                <a:latin typeface="Calibri"/>
                <a:cs typeface="Calibri"/>
              </a:rPr>
              <a:t>e</a:t>
            </a:r>
            <a:r>
              <a:rPr sz="2200" spc="-55" dirty="0">
                <a:latin typeface="Times New Roman"/>
                <a:cs typeface="Times New Roman"/>
              </a:rPr>
              <a:t> </a:t>
            </a:r>
            <a:r>
              <a:rPr sz="2200" spc="-15" dirty="0">
                <a:latin typeface="Calibri"/>
                <a:cs typeface="Calibri"/>
              </a:rPr>
              <a:t>S</a:t>
            </a:r>
            <a:r>
              <a:rPr sz="2200" spc="-45" dirty="0">
                <a:latin typeface="Calibri"/>
                <a:cs typeface="Calibri"/>
              </a:rPr>
              <a:t>c</a:t>
            </a:r>
            <a:r>
              <a:rPr sz="2200" spc="-10" dirty="0">
                <a:latin typeface="Calibri"/>
                <a:cs typeface="Calibri"/>
              </a:rPr>
              <a:t>ale</a:t>
            </a:r>
            <a:endParaRPr sz="2200">
              <a:latin typeface="Calibri"/>
              <a:cs typeface="Calibri"/>
            </a:endParaRPr>
          </a:p>
          <a:p>
            <a:pPr marL="355600" indent="-342900">
              <a:lnSpc>
                <a:spcPct val="100000"/>
              </a:lnSpc>
              <a:spcBef>
                <a:spcPts val="525"/>
              </a:spcBef>
              <a:buFont typeface="Arial"/>
              <a:buChar char="•"/>
              <a:tabLst>
                <a:tab pos="356235" algn="l"/>
              </a:tabLst>
            </a:pPr>
            <a:r>
              <a:rPr sz="2200" spc="-55" dirty="0">
                <a:latin typeface="Calibri"/>
                <a:cs typeface="Calibri"/>
              </a:rPr>
              <a:t>R</a:t>
            </a:r>
            <a:r>
              <a:rPr sz="2200" spc="-10" dirty="0">
                <a:latin typeface="Calibri"/>
                <a:cs typeface="Calibri"/>
              </a:rPr>
              <a:t>esi</a:t>
            </a:r>
            <a:r>
              <a:rPr sz="2200" dirty="0">
                <a:latin typeface="Calibri"/>
                <a:cs typeface="Calibri"/>
              </a:rPr>
              <a:t>li</a:t>
            </a:r>
            <a:r>
              <a:rPr sz="2200" spc="-15" dirty="0">
                <a:latin typeface="Calibri"/>
                <a:cs typeface="Calibri"/>
              </a:rPr>
              <a:t>e</a:t>
            </a:r>
            <a:r>
              <a:rPr sz="2200" spc="-45" dirty="0">
                <a:latin typeface="Calibri"/>
                <a:cs typeface="Calibri"/>
              </a:rPr>
              <a:t>n</a:t>
            </a:r>
            <a:r>
              <a:rPr sz="2200" spc="-10" dirty="0">
                <a:latin typeface="Calibri"/>
                <a:cs typeface="Calibri"/>
              </a:rPr>
              <a:t>t</a:t>
            </a:r>
            <a:r>
              <a:rPr sz="2200" spc="-45" dirty="0">
                <a:latin typeface="Times New Roman"/>
                <a:cs typeface="Times New Roman"/>
              </a:rPr>
              <a:t> </a:t>
            </a:r>
            <a:r>
              <a:rPr sz="2200" spc="-20" dirty="0">
                <a:latin typeface="Calibri"/>
                <a:cs typeface="Calibri"/>
              </a:rPr>
              <a:t>C</a:t>
            </a:r>
            <a:r>
              <a:rPr sz="2200" spc="-5" dirty="0">
                <a:latin typeface="Calibri"/>
                <a:cs typeface="Calibri"/>
              </a:rPr>
              <a:t>o</a:t>
            </a:r>
            <a:r>
              <a:rPr sz="2200" spc="-15" dirty="0">
                <a:latin typeface="Calibri"/>
                <a:cs typeface="Calibri"/>
              </a:rPr>
              <a:t>mpu</a:t>
            </a:r>
            <a:r>
              <a:rPr sz="2200" spc="-25" dirty="0">
                <a:latin typeface="Calibri"/>
                <a:cs typeface="Calibri"/>
              </a:rPr>
              <a:t>t</a:t>
            </a:r>
            <a:r>
              <a:rPr sz="2200" dirty="0">
                <a:latin typeface="Calibri"/>
                <a:cs typeface="Calibri"/>
              </a:rPr>
              <a:t>i</a:t>
            </a:r>
            <a:r>
              <a:rPr sz="2200" spc="-20" dirty="0">
                <a:latin typeface="Calibri"/>
                <a:cs typeface="Calibri"/>
              </a:rPr>
              <a:t>ng</a:t>
            </a:r>
            <a:endParaRPr sz="2200">
              <a:latin typeface="Calibri"/>
              <a:cs typeface="Calibri"/>
            </a:endParaRPr>
          </a:p>
          <a:p>
            <a:pPr marL="355600" indent="-342900">
              <a:lnSpc>
                <a:spcPct val="100000"/>
              </a:lnSpc>
              <a:spcBef>
                <a:spcPts val="525"/>
              </a:spcBef>
              <a:buFont typeface="Arial"/>
              <a:buChar char="•"/>
              <a:tabLst>
                <a:tab pos="356235" algn="l"/>
              </a:tabLst>
            </a:pPr>
            <a:r>
              <a:rPr sz="2200" spc="-20" dirty="0">
                <a:latin typeface="Calibri"/>
                <a:cs typeface="Calibri"/>
              </a:rPr>
              <a:t>H</a:t>
            </a:r>
            <a:r>
              <a:rPr sz="2200" spc="-15" dirty="0">
                <a:latin typeface="Calibri"/>
                <a:cs typeface="Calibri"/>
              </a:rPr>
              <a:t>omo</a:t>
            </a:r>
            <a:r>
              <a:rPr sz="2200" spc="-40" dirty="0">
                <a:latin typeface="Calibri"/>
                <a:cs typeface="Calibri"/>
              </a:rPr>
              <a:t>g</a:t>
            </a:r>
            <a:r>
              <a:rPr sz="2200" spc="-15" dirty="0">
                <a:latin typeface="Calibri"/>
                <a:cs typeface="Calibri"/>
              </a:rPr>
              <a:t>ene</a:t>
            </a:r>
            <a:r>
              <a:rPr sz="2200" spc="-10" dirty="0">
                <a:latin typeface="Calibri"/>
                <a:cs typeface="Calibri"/>
              </a:rPr>
              <a:t>i</a:t>
            </a:r>
            <a:r>
              <a:rPr sz="2200" spc="-20" dirty="0">
                <a:latin typeface="Calibri"/>
                <a:cs typeface="Calibri"/>
              </a:rPr>
              <a:t>t</a:t>
            </a:r>
            <a:r>
              <a:rPr sz="2200" spc="-10" dirty="0">
                <a:latin typeface="Calibri"/>
                <a:cs typeface="Calibri"/>
              </a:rPr>
              <a:t>y</a:t>
            </a:r>
            <a:endParaRPr sz="2200">
              <a:latin typeface="Calibri"/>
              <a:cs typeface="Calibri"/>
            </a:endParaRPr>
          </a:p>
          <a:p>
            <a:pPr marL="355600" indent="-342900">
              <a:lnSpc>
                <a:spcPct val="100000"/>
              </a:lnSpc>
              <a:spcBef>
                <a:spcPts val="530"/>
              </a:spcBef>
              <a:buFont typeface="Arial"/>
              <a:buChar char="•"/>
              <a:tabLst>
                <a:tab pos="356235" algn="l"/>
              </a:tabLst>
            </a:pPr>
            <a:r>
              <a:rPr sz="2200" spc="-25" dirty="0">
                <a:latin typeface="Calibri"/>
                <a:cs typeface="Calibri"/>
              </a:rPr>
              <a:t>G</a:t>
            </a:r>
            <a:r>
              <a:rPr sz="2200" spc="-15" dirty="0">
                <a:latin typeface="Calibri"/>
                <a:cs typeface="Calibri"/>
              </a:rPr>
              <a:t>eog</a:t>
            </a:r>
            <a:r>
              <a:rPr sz="2200" spc="-60" dirty="0">
                <a:latin typeface="Calibri"/>
                <a:cs typeface="Calibri"/>
              </a:rPr>
              <a:t>r</a:t>
            </a:r>
            <a:r>
              <a:rPr sz="2200" spc="-15" dirty="0">
                <a:latin typeface="Calibri"/>
                <a:cs typeface="Calibri"/>
              </a:rPr>
              <a:t>aph</a:t>
            </a:r>
            <a:r>
              <a:rPr sz="2200" spc="-10" dirty="0">
                <a:latin typeface="Calibri"/>
                <a:cs typeface="Calibri"/>
              </a:rPr>
              <a:t>ic</a:t>
            </a:r>
            <a:r>
              <a:rPr sz="2200" spc="-60" dirty="0">
                <a:latin typeface="Times New Roman"/>
                <a:cs typeface="Times New Roman"/>
              </a:rPr>
              <a:t> </a:t>
            </a:r>
            <a:r>
              <a:rPr sz="2200" spc="-5" dirty="0">
                <a:latin typeface="Calibri"/>
                <a:cs typeface="Calibri"/>
              </a:rPr>
              <a:t>D</a:t>
            </a:r>
            <a:r>
              <a:rPr sz="2200" dirty="0">
                <a:latin typeface="Calibri"/>
                <a:cs typeface="Calibri"/>
              </a:rPr>
              <a:t>i</a:t>
            </a:r>
            <a:r>
              <a:rPr sz="2200" spc="-30" dirty="0">
                <a:latin typeface="Calibri"/>
                <a:cs typeface="Calibri"/>
              </a:rPr>
              <a:t>s</a:t>
            </a:r>
            <a:r>
              <a:rPr sz="2200" spc="-10" dirty="0">
                <a:latin typeface="Calibri"/>
                <a:cs typeface="Calibri"/>
              </a:rPr>
              <a:t>trib</a:t>
            </a:r>
            <a:r>
              <a:rPr sz="2200" spc="-20" dirty="0">
                <a:latin typeface="Calibri"/>
                <a:cs typeface="Calibri"/>
              </a:rPr>
              <a:t>ut</a:t>
            </a:r>
            <a:r>
              <a:rPr sz="2200" dirty="0">
                <a:latin typeface="Calibri"/>
                <a:cs typeface="Calibri"/>
              </a:rPr>
              <a:t>i</a:t>
            </a:r>
            <a:r>
              <a:rPr sz="2200" spc="-20" dirty="0">
                <a:latin typeface="Calibri"/>
                <a:cs typeface="Calibri"/>
              </a:rPr>
              <a:t>on</a:t>
            </a:r>
            <a:endParaRPr sz="2200">
              <a:latin typeface="Calibri"/>
              <a:cs typeface="Calibri"/>
            </a:endParaRPr>
          </a:p>
          <a:p>
            <a:pPr marL="355600" indent="-342900">
              <a:lnSpc>
                <a:spcPct val="100000"/>
              </a:lnSpc>
              <a:spcBef>
                <a:spcPts val="525"/>
              </a:spcBef>
              <a:buFont typeface="Arial"/>
              <a:buChar char="•"/>
              <a:tabLst>
                <a:tab pos="356235" algn="l"/>
              </a:tabLst>
            </a:pPr>
            <a:r>
              <a:rPr sz="2200" spc="-20" dirty="0">
                <a:latin typeface="Calibri"/>
                <a:cs typeface="Calibri"/>
              </a:rPr>
              <a:t>V</a:t>
            </a:r>
            <a:r>
              <a:rPr sz="2200" spc="-10" dirty="0">
                <a:latin typeface="Calibri"/>
                <a:cs typeface="Calibri"/>
              </a:rPr>
              <a:t>irtual</a:t>
            </a:r>
            <a:r>
              <a:rPr sz="2200" dirty="0">
                <a:latin typeface="Calibri"/>
                <a:cs typeface="Calibri"/>
              </a:rPr>
              <a:t>i</a:t>
            </a:r>
            <a:r>
              <a:rPr sz="2200" spc="-50" dirty="0">
                <a:latin typeface="Calibri"/>
                <a:cs typeface="Calibri"/>
              </a:rPr>
              <a:t>z</a:t>
            </a:r>
            <a:r>
              <a:rPr sz="2200" spc="-35" dirty="0">
                <a:latin typeface="Calibri"/>
                <a:cs typeface="Calibri"/>
              </a:rPr>
              <a:t>a</a:t>
            </a:r>
            <a:r>
              <a:rPr sz="2200" spc="-10" dirty="0">
                <a:latin typeface="Calibri"/>
                <a:cs typeface="Calibri"/>
              </a:rPr>
              <a:t>ti</a:t>
            </a:r>
            <a:r>
              <a:rPr sz="2200" spc="-20" dirty="0">
                <a:latin typeface="Calibri"/>
                <a:cs typeface="Calibri"/>
              </a:rPr>
              <a:t>on</a:t>
            </a:r>
            <a:endParaRPr sz="2200">
              <a:latin typeface="Calibri"/>
              <a:cs typeface="Calibri"/>
            </a:endParaRPr>
          </a:p>
          <a:p>
            <a:pPr marL="355600" indent="-342900">
              <a:lnSpc>
                <a:spcPct val="100000"/>
              </a:lnSpc>
              <a:spcBef>
                <a:spcPts val="525"/>
              </a:spcBef>
              <a:buFont typeface="Arial"/>
              <a:buChar char="•"/>
              <a:tabLst>
                <a:tab pos="356235" algn="l"/>
              </a:tabLst>
            </a:pPr>
            <a:r>
              <a:rPr sz="2200" spc="-20" dirty="0">
                <a:latin typeface="Calibri"/>
                <a:cs typeface="Calibri"/>
              </a:rPr>
              <a:t>Se</a:t>
            </a:r>
            <a:r>
              <a:rPr sz="2200" spc="5" dirty="0">
                <a:latin typeface="Calibri"/>
                <a:cs typeface="Calibri"/>
              </a:rPr>
              <a:t>r</a:t>
            </a:r>
            <a:r>
              <a:rPr sz="2200" spc="-10" dirty="0">
                <a:latin typeface="Calibri"/>
                <a:cs typeface="Calibri"/>
              </a:rPr>
              <a:t>vice</a:t>
            </a:r>
            <a:r>
              <a:rPr sz="2200" spc="-55" dirty="0">
                <a:latin typeface="Times New Roman"/>
                <a:cs typeface="Times New Roman"/>
              </a:rPr>
              <a:t> </a:t>
            </a:r>
            <a:r>
              <a:rPr sz="2200" spc="-20" dirty="0">
                <a:latin typeface="Calibri"/>
                <a:cs typeface="Calibri"/>
              </a:rPr>
              <a:t>Or</a:t>
            </a:r>
            <a:r>
              <a:rPr sz="2200" spc="-10" dirty="0">
                <a:latin typeface="Calibri"/>
                <a:cs typeface="Calibri"/>
              </a:rPr>
              <a:t>ie</a:t>
            </a:r>
            <a:r>
              <a:rPr sz="2200" spc="-40" dirty="0">
                <a:latin typeface="Calibri"/>
                <a:cs typeface="Calibri"/>
              </a:rPr>
              <a:t>nt</a:t>
            </a:r>
            <a:r>
              <a:rPr sz="2200" spc="-35" dirty="0">
                <a:latin typeface="Calibri"/>
                <a:cs typeface="Calibri"/>
              </a:rPr>
              <a:t>a</a:t>
            </a:r>
            <a:r>
              <a:rPr sz="2200" spc="-10" dirty="0">
                <a:latin typeface="Calibri"/>
                <a:cs typeface="Calibri"/>
              </a:rPr>
              <a:t>ti</a:t>
            </a:r>
            <a:r>
              <a:rPr sz="2200" spc="-20" dirty="0">
                <a:latin typeface="Calibri"/>
                <a:cs typeface="Calibri"/>
              </a:rPr>
              <a:t>on</a:t>
            </a:r>
            <a:endParaRPr sz="2200">
              <a:latin typeface="Calibri"/>
              <a:cs typeface="Calibri"/>
            </a:endParaRPr>
          </a:p>
          <a:p>
            <a:pPr marL="355600" indent="-342900">
              <a:lnSpc>
                <a:spcPct val="100000"/>
              </a:lnSpc>
              <a:spcBef>
                <a:spcPts val="530"/>
              </a:spcBef>
              <a:buFont typeface="Arial"/>
              <a:buChar char="•"/>
              <a:tabLst>
                <a:tab pos="356235" algn="l"/>
              </a:tabLst>
            </a:pPr>
            <a:r>
              <a:rPr sz="2200" spc="-20" dirty="0">
                <a:latin typeface="Calibri"/>
                <a:cs typeface="Calibri"/>
              </a:rPr>
              <a:t>Low</a:t>
            </a:r>
            <a:r>
              <a:rPr sz="2200" spc="-55" dirty="0">
                <a:latin typeface="Times New Roman"/>
                <a:cs typeface="Times New Roman"/>
              </a:rPr>
              <a:t> </a:t>
            </a:r>
            <a:r>
              <a:rPr sz="2200" spc="-10" dirty="0">
                <a:latin typeface="Calibri"/>
                <a:cs typeface="Calibri"/>
              </a:rPr>
              <a:t>C</a:t>
            </a:r>
            <a:r>
              <a:rPr sz="2200" spc="-15" dirty="0">
                <a:latin typeface="Calibri"/>
                <a:cs typeface="Calibri"/>
              </a:rPr>
              <a:t>o</a:t>
            </a:r>
            <a:r>
              <a:rPr sz="2200" spc="-30" dirty="0">
                <a:latin typeface="Calibri"/>
                <a:cs typeface="Calibri"/>
              </a:rPr>
              <a:t>s</a:t>
            </a:r>
            <a:r>
              <a:rPr sz="2200" spc="-10" dirty="0">
                <a:latin typeface="Calibri"/>
                <a:cs typeface="Calibri"/>
              </a:rPr>
              <a:t>t</a:t>
            </a:r>
            <a:r>
              <a:rPr sz="2200" spc="-55" dirty="0">
                <a:latin typeface="Times New Roman"/>
                <a:cs typeface="Times New Roman"/>
              </a:rPr>
              <a:t> </a:t>
            </a:r>
            <a:r>
              <a:rPr sz="2200" spc="-15" dirty="0">
                <a:latin typeface="Calibri"/>
                <a:cs typeface="Calibri"/>
              </a:rPr>
              <a:t>S</a:t>
            </a:r>
            <a:r>
              <a:rPr sz="2200" spc="-10" dirty="0">
                <a:latin typeface="Calibri"/>
                <a:cs typeface="Calibri"/>
              </a:rPr>
              <a:t>o</a:t>
            </a:r>
            <a:r>
              <a:rPr sz="2200" spc="-15" dirty="0">
                <a:latin typeface="Calibri"/>
                <a:cs typeface="Calibri"/>
              </a:rPr>
              <a:t>ft</a:t>
            </a:r>
            <a:r>
              <a:rPr sz="2200" spc="-45" dirty="0">
                <a:latin typeface="Calibri"/>
                <a:cs typeface="Calibri"/>
              </a:rPr>
              <a:t>w</a:t>
            </a:r>
            <a:r>
              <a:rPr sz="2200" spc="-15" dirty="0">
                <a:latin typeface="Calibri"/>
                <a:cs typeface="Calibri"/>
              </a:rPr>
              <a:t>a</a:t>
            </a:r>
            <a:r>
              <a:rPr sz="2200" spc="-30" dirty="0">
                <a:latin typeface="Calibri"/>
                <a:cs typeface="Calibri"/>
              </a:rPr>
              <a:t>r</a:t>
            </a:r>
            <a:r>
              <a:rPr sz="2200" spc="-15" dirty="0">
                <a:latin typeface="Calibri"/>
                <a:cs typeface="Calibri"/>
              </a:rPr>
              <a:t>e</a:t>
            </a:r>
            <a:endParaRPr sz="2200">
              <a:latin typeface="Calibri"/>
              <a:cs typeface="Calibri"/>
            </a:endParaRPr>
          </a:p>
          <a:p>
            <a:pPr marL="355600" indent="-342900">
              <a:lnSpc>
                <a:spcPct val="100000"/>
              </a:lnSpc>
              <a:spcBef>
                <a:spcPts val="525"/>
              </a:spcBef>
              <a:buFont typeface="Arial"/>
              <a:buChar char="•"/>
              <a:tabLst>
                <a:tab pos="356235" algn="l"/>
              </a:tabLst>
            </a:pPr>
            <a:r>
              <a:rPr sz="2200" spc="-15" dirty="0">
                <a:latin typeface="Calibri"/>
                <a:cs typeface="Calibri"/>
              </a:rPr>
              <a:t>Ad</a:t>
            </a:r>
            <a:r>
              <a:rPr sz="2200" spc="-45" dirty="0">
                <a:latin typeface="Calibri"/>
                <a:cs typeface="Calibri"/>
              </a:rPr>
              <a:t>v</a:t>
            </a:r>
            <a:r>
              <a:rPr sz="2200" spc="-15" dirty="0">
                <a:latin typeface="Calibri"/>
                <a:cs typeface="Calibri"/>
              </a:rPr>
              <a:t>anced</a:t>
            </a:r>
            <a:r>
              <a:rPr sz="2200" spc="-65" dirty="0">
                <a:latin typeface="Times New Roman"/>
                <a:cs typeface="Times New Roman"/>
              </a:rPr>
              <a:t> </a:t>
            </a:r>
            <a:r>
              <a:rPr sz="2200" spc="-20" dirty="0">
                <a:latin typeface="Calibri"/>
                <a:cs typeface="Calibri"/>
              </a:rPr>
              <a:t>Secu</a:t>
            </a:r>
            <a:r>
              <a:rPr sz="2200" spc="-10" dirty="0">
                <a:latin typeface="Calibri"/>
                <a:cs typeface="Calibri"/>
              </a:rPr>
              <a:t>rity</a:t>
            </a:r>
            <a:endParaRPr sz="2200">
              <a:latin typeface="Calibri"/>
              <a:cs typeface="Calibri"/>
            </a:endParaRPr>
          </a:p>
        </p:txBody>
      </p:sp>
      <p:sp>
        <p:nvSpPr>
          <p:cNvPr id="5" name="object 5"/>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r>
              <a:rPr spc="-10" dirty="0">
                <a:latin typeface="Calibri"/>
                <a:cs typeface="Calibri"/>
              </a:rPr>
              <a:t>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34E2B8-103B-45E8-AB43-461C07026586}"/>
              </a:ext>
            </a:extLst>
          </p:cNvPr>
          <p:cNvSpPr>
            <a:spLocks noGrp="1"/>
          </p:cNvSpPr>
          <p:nvPr>
            <p:ph type="body" idx="1"/>
          </p:nvPr>
        </p:nvSpPr>
        <p:spPr>
          <a:xfrm>
            <a:off x="612140" y="373540"/>
            <a:ext cx="7919719" cy="4524315"/>
          </a:xfrm>
        </p:spPr>
        <p:txBody>
          <a:bodyPr/>
          <a:lstStyle/>
          <a:p>
            <a:pPr algn="l" fontAlgn="base"/>
            <a:r>
              <a:rPr lang="en-US" b="1" i="0" dirty="0">
                <a:effectLst/>
                <a:latin typeface="sofia-pro"/>
              </a:rPr>
              <a:t>Characteristics of Cloud Computing</a:t>
            </a:r>
          </a:p>
          <a:p>
            <a:pPr algn="l" fontAlgn="base"/>
            <a:endParaRPr lang="en-US" b="1" dirty="0">
              <a:latin typeface="sofia-pro"/>
            </a:endParaRPr>
          </a:p>
          <a:p>
            <a:pPr algn="l" fontAlgn="base"/>
            <a:r>
              <a:rPr lang="en-US" b="0" i="0" dirty="0">
                <a:effectLst/>
                <a:latin typeface="var(--font-din)"/>
              </a:rPr>
              <a:t>There are basically 5 essential characteristics of </a:t>
            </a:r>
            <a:r>
              <a:rPr lang="en-US" b="0" i="0" u="sng" dirty="0">
                <a:effectLst/>
                <a:latin typeface="var(--font-din)"/>
                <a:hlinkClick r:id="rId2">
                  <a:extLst>
                    <a:ext uri="{A12FA001-AC4F-418D-AE19-62706E023703}">
                      <ahyp:hlinkClr xmlns:ahyp="http://schemas.microsoft.com/office/drawing/2018/hyperlinkcolor" val="tx"/>
                    </a:ext>
                  </a:extLst>
                </a:hlinkClick>
              </a:rPr>
              <a:t>Cloud Computing</a:t>
            </a:r>
            <a:r>
              <a:rPr lang="en-US" b="0" i="0" dirty="0">
                <a:effectLst/>
                <a:latin typeface="var(--font-din)"/>
              </a:rPr>
              <a:t>.</a:t>
            </a:r>
          </a:p>
          <a:p>
            <a:pPr algn="l" fontAlgn="base">
              <a:buFont typeface="+mj-lt"/>
              <a:buAutoNum type="arabicPeriod"/>
            </a:pPr>
            <a:r>
              <a:rPr lang="en-US" b="1" i="0" dirty="0">
                <a:effectLst/>
                <a:latin typeface="var(--font-din)"/>
              </a:rPr>
              <a:t>On-demand self-services:</a:t>
            </a:r>
            <a:br>
              <a:rPr lang="en-US" b="0" i="0" dirty="0">
                <a:effectLst/>
                <a:latin typeface="var(--font-din)"/>
              </a:rPr>
            </a:br>
            <a:r>
              <a:rPr lang="en-US" b="0" i="0" dirty="0">
                <a:effectLst/>
                <a:latin typeface="var(--font-din)"/>
              </a:rPr>
              <a:t>The Cloud computing services does not require any human administrators, user themselves are able to provision, monitor and manage computing resources as needed.</a:t>
            </a:r>
          </a:p>
          <a:p>
            <a:pPr algn="l" fontAlgn="base">
              <a:buFont typeface="+mj-lt"/>
              <a:buAutoNum type="arabicPeriod"/>
            </a:pPr>
            <a:r>
              <a:rPr lang="en-US" b="1" i="0" dirty="0">
                <a:effectLst/>
                <a:latin typeface="var(--font-din)"/>
              </a:rPr>
              <a:t>Broad network access:</a:t>
            </a:r>
            <a:br>
              <a:rPr lang="en-US" b="0" i="0" dirty="0">
                <a:effectLst/>
                <a:latin typeface="var(--font-din)"/>
              </a:rPr>
            </a:br>
            <a:r>
              <a:rPr lang="en-US" b="0" i="0" dirty="0">
                <a:effectLst/>
                <a:latin typeface="var(--font-din)"/>
              </a:rPr>
              <a:t>The Computing services are generally provided over standard networks and heterogeneous devices.</a:t>
            </a:r>
          </a:p>
          <a:p>
            <a:pPr algn="l" fontAlgn="base">
              <a:buFont typeface="+mj-lt"/>
              <a:buAutoNum type="arabicPeriod"/>
            </a:pPr>
            <a:r>
              <a:rPr lang="en-US" b="1" i="0" dirty="0">
                <a:effectLst/>
                <a:latin typeface="var(--font-din)"/>
              </a:rPr>
              <a:t>Rapid elasticity:</a:t>
            </a:r>
            <a:br>
              <a:rPr lang="en-US" b="0" i="0" dirty="0">
                <a:effectLst/>
                <a:latin typeface="var(--font-din)"/>
              </a:rPr>
            </a:br>
            <a:r>
              <a:rPr lang="en-US" b="0" i="0" dirty="0">
                <a:effectLst/>
                <a:latin typeface="var(--font-din)"/>
              </a:rPr>
              <a:t>The Computing services should have IT resources that are able to scale out and in quickly and on as needed basis. Whenever the user require services it is provided to him and it is scale out as soon as its requirement gets over.</a:t>
            </a:r>
          </a:p>
          <a:p>
            <a:pPr algn="l" fontAlgn="base">
              <a:buFont typeface="+mj-lt"/>
              <a:buAutoNum type="arabicPeriod"/>
            </a:pPr>
            <a:r>
              <a:rPr lang="en-US" b="1" i="0" dirty="0">
                <a:effectLst/>
                <a:latin typeface="var(--font-din)"/>
              </a:rPr>
              <a:t>Resource pooling:</a:t>
            </a:r>
            <a:br>
              <a:rPr lang="en-US" b="0" i="0" dirty="0">
                <a:effectLst/>
                <a:latin typeface="var(--font-din)"/>
              </a:rPr>
            </a:br>
            <a:r>
              <a:rPr lang="en-US" b="0" i="0" dirty="0">
                <a:effectLst/>
                <a:latin typeface="var(--font-din)"/>
              </a:rPr>
              <a:t>The IT resource (e.g., networks, servers, storage, applications, and services) present are shared across multiple applications and occupant in an uncommitted manner. Multiple clients are provided service from a same physical resource.</a:t>
            </a:r>
          </a:p>
          <a:p>
            <a:pPr algn="l" fontAlgn="base">
              <a:buFont typeface="+mj-lt"/>
              <a:buAutoNum type="arabicPeriod"/>
            </a:pPr>
            <a:r>
              <a:rPr lang="en-US" b="1" i="0" dirty="0">
                <a:effectLst/>
                <a:latin typeface="var(--font-din)"/>
              </a:rPr>
              <a:t>Measured service:</a:t>
            </a:r>
            <a:br>
              <a:rPr lang="en-US" b="0" i="0" dirty="0">
                <a:effectLst/>
                <a:latin typeface="var(--font-din)"/>
              </a:rPr>
            </a:br>
            <a:r>
              <a:rPr lang="en-US" b="0" i="0" dirty="0">
                <a:effectLst/>
                <a:latin typeface="var(--font-din)"/>
              </a:rPr>
              <a:t>The resource utilization is tracked for each application and occupant, it will provide both the user and the resource provider with an account of what has been used. This is done for various reasons like monitoring billing and effective use of resource.</a:t>
            </a:r>
          </a:p>
          <a:p>
            <a:endParaRPr lang="en-US" dirty="0"/>
          </a:p>
        </p:txBody>
      </p:sp>
    </p:spTree>
    <p:extLst>
      <p:ext uri="{BB962C8B-B14F-4D97-AF65-F5344CB8AC3E}">
        <p14:creationId xmlns:p14="http://schemas.microsoft.com/office/powerpoint/2010/main" val="11339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6550" y="2127501"/>
            <a:ext cx="5189855" cy="584835"/>
          </a:xfrm>
          <a:prstGeom prst="rect">
            <a:avLst/>
          </a:prstGeom>
        </p:spPr>
        <p:txBody>
          <a:bodyPr vert="horz" wrap="square" lIns="0" tIns="0" rIns="0" bIns="0" rtlCol="0">
            <a:spAutoFit/>
          </a:bodyPr>
          <a:lstStyle/>
          <a:p>
            <a:pPr marL="12700">
              <a:lnSpc>
                <a:spcPct val="100000"/>
              </a:lnSpc>
            </a:pPr>
            <a:r>
              <a:rPr sz="4400" spc="-5" dirty="0">
                <a:latin typeface="Calibri"/>
                <a:cs typeface="Calibri"/>
              </a:rPr>
              <a:t>D</a:t>
            </a:r>
            <a:r>
              <a:rPr sz="4400" dirty="0">
                <a:latin typeface="Calibri"/>
                <a:cs typeface="Calibri"/>
              </a:rPr>
              <a:t>i</a:t>
            </a:r>
            <a:r>
              <a:rPr sz="4400" spc="-45" dirty="0">
                <a:latin typeface="Calibri"/>
                <a:cs typeface="Calibri"/>
              </a:rPr>
              <a:t>s</a:t>
            </a:r>
            <a:r>
              <a:rPr sz="4400" dirty="0">
                <a:latin typeface="Calibri"/>
                <a:cs typeface="Calibri"/>
              </a:rPr>
              <a:t>tri</a:t>
            </a:r>
            <a:r>
              <a:rPr sz="4400" spc="-5" dirty="0">
                <a:latin typeface="Calibri"/>
                <a:cs typeface="Calibri"/>
              </a:rPr>
              <a:t>bu</a:t>
            </a:r>
            <a:r>
              <a:rPr sz="4400" spc="-45" dirty="0">
                <a:latin typeface="Calibri"/>
                <a:cs typeface="Calibri"/>
              </a:rPr>
              <a:t>t</a:t>
            </a:r>
            <a:r>
              <a:rPr sz="4400" dirty="0">
                <a:latin typeface="Calibri"/>
                <a:cs typeface="Calibri"/>
              </a:rPr>
              <a:t>ed</a:t>
            </a:r>
            <a:r>
              <a:rPr sz="4400" spc="-110" dirty="0">
                <a:latin typeface="Times New Roman"/>
                <a:cs typeface="Times New Roman"/>
              </a:rPr>
              <a:t> </a:t>
            </a:r>
            <a:r>
              <a:rPr sz="4400" spc="-5" dirty="0">
                <a:latin typeface="Calibri"/>
                <a:cs typeface="Calibri"/>
              </a:rPr>
              <a:t>Comput</a:t>
            </a:r>
            <a:r>
              <a:rPr sz="4400" dirty="0">
                <a:latin typeface="Calibri"/>
                <a:cs typeface="Calibri"/>
              </a:rPr>
              <a:t>i</a:t>
            </a:r>
            <a:r>
              <a:rPr sz="4400" spc="-5" dirty="0">
                <a:latin typeface="Calibri"/>
                <a:cs typeface="Calibri"/>
              </a:rPr>
              <a:t>ng</a:t>
            </a:r>
            <a:endParaRPr sz="4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latin typeface="Calibri"/>
                <a:cs typeface="Calibri"/>
              </a:rPr>
              <a:pPr marL="102870">
                <a:lnSpc>
                  <a:spcPct val="100000"/>
                </a:lnSpc>
              </a:pPr>
              <a:t>5</a:t>
            </a:fld>
            <a:endParaRPr spc="-1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0298" rIns="0" bIns="0" rtlCol="0">
            <a:spAutoFit/>
          </a:bodyPr>
          <a:lstStyle/>
          <a:p>
            <a:pPr marL="247650">
              <a:lnSpc>
                <a:spcPct val="100000"/>
              </a:lnSpc>
            </a:pPr>
            <a:r>
              <a:rPr sz="3600" spc="-5" dirty="0">
                <a:solidFill>
                  <a:srgbClr val="000000"/>
                </a:solidFill>
                <a:latin typeface="Calibri"/>
                <a:cs typeface="Calibri"/>
              </a:rPr>
              <a:t>Ce</a:t>
            </a:r>
            <a:r>
              <a:rPr sz="3600" spc="-35" dirty="0">
                <a:solidFill>
                  <a:srgbClr val="000000"/>
                </a:solidFill>
                <a:latin typeface="Calibri"/>
                <a:cs typeface="Calibri"/>
              </a:rPr>
              <a:t>n</a:t>
            </a:r>
            <a:r>
              <a:rPr sz="3600" dirty="0">
                <a:solidFill>
                  <a:srgbClr val="000000"/>
                </a:solidFill>
                <a:latin typeface="Calibri"/>
                <a:cs typeface="Calibri"/>
              </a:rPr>
              <a:t>t</a:t>
            </a:r>
            <a:r>
              <a:rPr sz="3600" spc="-85" dirty="0">
                <a:solidFill>
                  <a:srgbClr val="000000"/>
                </a:solidFill>
                <a:latin typeface="Calibri"/>
                <a:cs typeface="Calibri"/>
              </a:rPr>
              <a:t>r</a:t>
            </a:r>
            <a:r>
              <a:rPr sz="3600" dirty="0">
                <a:solidFill>
                  <a:srgbClr val="000000"/>
                </a:solidFill>
                <a:latin typeface="Calibri"/>
                <a:cs typeface="Calibri"/>
              </a:rPr>
              <a:t>ali</a:t>
            </a:r>
            <a:r>
              <a:rPr sz="3600" spc="-80" dirty="0">
                <a:solidFill>
                  <a:srgbClr val="000000"/>
                </a:solidFill>
                <a:latin typeface="Calibri"/>
                <a:cs typeface="Calibri"/>
              </a:rPr>
              <a:t>z</a:t>
            </a:r>
            <a:r>
              <a:rPr sz="3600" spc="-5" dirty="0">
                <a:solidFill>
                  <a:srgbClr val="000000"/>
                </a:solidFill>
                <a:latin typeface="Calibri"/>
                <a:cs typeface="Calibri"/>
              </a:rPr>
              <a:t>e</a:t>
            </a:r>
            <a:r>
              <a:rPr sz="3600" dirty="0">
                <a:solidFill>
                  <a:srgbClr val="000000"/>
                </a:solidFill>
                <a:latin typeface="Calibri"/>
                <a:cs typeface="Calibri"/>
              </a:rPr>
              <a:t>d</a:t>
            </a:r>
            <a:r>
              <a:rPr sz="3600" spc="-85" dirty="0">
                <a:solidFill>
                  <a:srgbClr val="000000"/>
                </a:solidFill>
                <a:latin typeface="Times New Roman"/>
                <a:cs typeface="Times New Roman"/>
              </a:rPr>
              <a:t> </a:t>
            </a:r>
            <a:r>
              <a:rPr sz="3600" spc="-15" dirty="0">
                <a:solidFill>
                  <a:srgbClr val="000000"/>
                </a:solidFill>
                <a:latin typeface="Calibri"/>
                <a:cs typeface="Calibri"/>
              </a:rPr>
              <a:t>v</a:t>
            </a:r>
            <a:r>
              <a:rPr sz="3600" dirty="0">
                <a:solidFill>
                  <a:srgbClr val="000000"/>
                </a:solidFill>
                <a:latin typeface="Calibri"/>
                <a:cs typeface="Calibri"/>
              </a:rPr>
              <a:t>s.</a:t>
            </a:r>
            <a:r>
              <a:rPr sz="3600" spc="-90" dirty="0">
                <a:solidFill>
                  <a:srgbClr val="000000"/>
                </a:solidFill>
                <a:latin typeface="Times New Roman"/>
                <a:cs typeface="Times New Roman"/>
              </a:rPr>
              <a:t> </a:t>
            </a:r>
            <a:r>
              <a:rPr sz="3600" spc="-5" dirty="0">
                <a:solidFill>
                  <a:srgbClr val="000000"/>
                </a:solidFill>
                <a:latin typeface="Calibri"/>
                <a:cs typeface="Calibri"/>
              </a:rPr>
              <a:t>Di</a:t>
            </a:r>
            <a:r>
              <a:rPr sz="3600" spc="-30" dirty="0">
                <a:solidFill>
                  <a:srgbClr val="000000"/>
                </a:solidFill>
                <a:latin typeface="Calibri"/>
                <a:cs typeface="Calibri"/>
              </a:rPr>
              <a:t>s</a:t>
            </a:r>
            <a:r>
              <a:rPr sz="3600" dirty="0">
                <a:solidFill>
                  <a:srgbClr val="000000"/>
                </a:solidFill>
                <a:latin typeface="Calibri"/>
                <a:cs typeface="Calibri"/>
              </a:rPr>
              <a:t>tribu</a:t>
            </a:r>
            <a:r>
              <a:rPr sz="3600" spc="-55" dirty="0">
                <a:solidFill>
                  <a:srgbClr val="000000"/>
                </a:solidFill>
                <a:latin typeface="Calibri"/>
                <a:cs typeface="Calibri"/>
              </a:rPr>
              <a:t>t</a:t>
            </a:r>
            <a:r>
              <a:rPr sz="3600" spc="-5" dirty="0">
                <a:solidFill>
                  <a:srgbClr val="000000"/>
                </a:solidFill>
                <a:latin typeface="Calibri"/>
                <a:cs typeface="Calibri"/>
              </a:rPr>
              <a:t>e</a:t>
            </a:r>
            <a:r>
              <a:rPr sz="3600" dirty="0">
                <a:solidFill>
                  <a:srgbClr val="000000"/>
                </a:solidFill>
                <a:latin typeface="Calibri"/>
                <a:cs typeface="Calibri"/>
              </a:rPr>
              <a:t>d</a:t>
            </a:r>
            <a:r>
              <a:rPr sz="3600" spc="-80" dirty="0">
                <a:solidFill>
                  <a:srgbClr val="000000"/>
                </a:solidFill>
                <a:latin typeface="Times New Roman"/>
                <a:cs typeface="Times New Roman"/>
              </a:rPr>
              <a:t> </a:t>
            </a:r>
            <a:r>
              <a:rPr sz="3600" spc="-5" dirty="0">
                <a:solidFill>
                  <a:srgbClr val="000000"/>
                </a:solidFill>
                <a:latin typeface="Calibri"/>
                <a:cs typeface="Calibri"/>
              </a:rPr>
              <a:t>Comput</a:t>
            </a:r>
            <a:r>
              <a:rPr sz="3600" dirty="0">
                <a:solidFill>
                  <a:srgbClr val="000000"/>
                </a:solidFill>
                <a:latin typeface="Calibri"/>
                <a:cs typeface="Calibri"/>
              </a:rPr>
              <a:t>ing</a:t>
            </a:r>
            <a:endParaRPr sz="3600">
              <a:latin typeface="Calibri"/>
              <a:cs typeface="Calibri"/>
            </a:endParaRPr>
          </a:p>
        </p:txBody>
      </p:sp>
      <p:sp>
        <p:nvSpPr>
          <p:cNvPr id="3" name="object 3"/>
          <p:cNvSpPr/>
          <p:nvPr/>
        </p:nvSpPr>
        <p:spPr>
          <a:xfrm>
            <a:off x="533400" y="895350"/>
            <a:ext cx="8429640" cy="297027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33400" y="3958294"/>
            <a:ext cx="8430260" cy="560705"/>
          </a:xfrm>
          <a:custGeom>
            <a:avLst/>
            <a:gdLst/>
            <a:ahLst/>
            <a:cxnLst/>
            <a:rect l="l" t="t" r="r" b="b"/>
            <a:pathLst>
              <a:path w="8430260" h="560704">
                <a:moveTo>
                  <a:pt x="0" y="560676"/>
                </a:moveTo>
                <a:lnTo>
                  <a:pt x="8429640" y="560676"/>
                </a:lnTo>
                <a:lnTo>
                  <a:pt x="8429640" y="0"/>
                </a:lnTo>
                <a:lnTo>
                  <a:pt x="0" y="0"/>
                </a:lnTo>
                <a:lnTo>
                  <a:pt x="0" y="560676"/>
                </a:lnTo>
                <a:close/>
              </a:path>
            </a:pathLst>
          </a:custGeom>
          <a:solidFill>
            <a:srgbClr val="FFFFFF"/>
          </a:solidFill>
        </p:spPr>
        <p:txBody>
          <a:bodyPr wrap="square" lIns="0" tIns="0" rIns="0" bIns="0" rtlCol="0"/>
          <a:lstStyle/>
          <a:p>
            <a:endParaRPr/>
          </a:p>
        </p:txBody>
      </p:sp>
      <p:sp>
        <p:nvSpPr>
          <p:cNvPr id="5" name="object 5"/>
          <p:cNvSpPr txBox="1"/>
          <p:nvPr/>
        </p:nvSpPr>
        <p:spPr>
          <a:xfrm>
            <a:off x="612140" y="3808347"/>
            <a:ext cx="6592570" cy="593090"/>
          </a:xfrm>
          <a:prstGeom prst="rect">
            <a:avLst/>
          </a:prstGeom>
        </p:spPr>
        <p:txBody>
          <a:bodyPr vert="horz" wrap="square" lIns="0" tIns="0" rIns="0" bIns="0" rtlCol="0">
            <a:spAutoFit/>
          </a:bodyPr>
          <a:lstStyle/>
          <a:p>
            <a:pPr marL="12700" marR="5080">
              <a:lnSpc>
                <a:spcPct val="123500"/>
              </a:lnSpc>
            </a:pPr>
            <a:r>
              <a:rPr sz="1600" spc="-35" dirty="0">
                <a:latin typeface="Calibri"/>
                <a:cs typeface="Calibri"/>
              </a:rPr>
              <a:t>E</a:t>
            </a:r>
            <a:r>
              <a:rPr sz="1600" spc="-10" dirty="0">
                <a:latin typeface="Calibri"/>
                <a:cs typeface="Calibri"/>
              </a:rPr>
              <a:t>arly</a:t>
            </a:r>
            <a:r>
              <a:rPr sz="1600" spc="-25"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15" dirty="0">
                <a:latin typeface="Calibri"/>
                <a:cs typeface="Calibri"/>
              </a:rPr>
              <a:t>n</a:t>
            </a:r>
            <a:r>
              <a:rPr sz="1600" spc="-10" dirty="0">
                <a:latin typeface="Calibri"/>
                <a:cs typeface="Calibri"/>
              </a:rPr>
              <a:t>g</a:t>
            </a:r>
            <a:r>
              <a:rPr sz="1600" spc="-45" dirty="0">
                <a:latin typeface="Times New Roman"/>
                <a:cs typeface="Times New Roman"/>
              </a:rPr>
              <a:t> </a:t>
            </a:r>
            <a:r>
              <a:rPr sz="1600" spc="-30" dirty="0">
                <a:latin typeface="Calibri"/>
                <a:cs typeface="Calibri"/>
              </a:rPr>
              <a:t>w</a:t>
            </a:r>
            <a:r>
              <a:rPr sz="1600" spc="-10" dirty="0">
                <a:latin typeface="Calibri"/>
                <a:cs typeface="Calibri"/>
              </a:rPr>
              <a:t>as</a:t>
            </a:r>
            <a:r>
              <a:rPr sz="1600" spc="-40" dirty="0">
                <a:latin typeface="Times New Roman"/>
                <a:cs typeface="Times New Roman"/>
              </a:rPr>
              <a:t> </a:t>
            </a:r>
            <a:r>
              <a:rPr sz="1600" spc="-15" dirty="0">
                <a:latin typeface="Calibri"/>
                <a:cs typeface="Calibri"/>
              </a:rPr>
              <a:t>per</a:t>
            </a:r>
            <a:r>
              <a:rPr sz="1600" spc="-40" dirty="0">
                <a:latin typeface="Calibri"/>
                <a:cs typeface="Calibri"/>
              </a:rPr>
              <a:t>f</a:t>
            </a:r>
            <a:r>
              <a:rPr sz="1600" spc="-15" dirty="0">
                <a:latin typeface="Calibri"/>
                <a:cs typeface="Calibri"/>
              </a:rPr>
              <a:t>o</a:t>
            </a:r>
            <a:r>
              <a:rPr sz="1600" spc="-20" dirty="0">
                <a:latin typeface="Calibri"/>
                <a:cs typeface="Calibri"/>
              </a:rPr>
              <a:t>r</a:t>
            </a:r>
            <a:r>
              <a:rPr sz="1600" spc="-15" dirty="0">
                <a:latin typeface="Calibri"/>
                <a:cs typeface="Calibri"/>
              </a:rPr>
              <a:t>m</a:t>
            </a:r>
            <a:r>
              <a:rPr sz="1600" spc="-20" dirty="0">
                <a:latin typeface="Calibri"/>
                <a:cs typeface="Calibri"/>
              </a:rPr>
              <a:t>e</a:t>
            </a:r>
            <a:r>
              <a:rPr sz="1600" spc="-10" dirty="0">
                <a:latin typeface="Calibri"/>
                <a:cs typeface="Calibri"/>
              </a:rPr>
              <a:t>d</a:t>
            </a:r>
            <a:r>
              <a:rPr sz="1600" spc="10" dirty="0">
                <a:latin typeface="Times New Roman"/>
                <a:cs typeface="Times New Roman"/>
              </a:rPr>
              <a:t> </a:t>
            </a:r>
            <a:r>
              <a:rPr sz="1600" spc="-15" dirty="0">
                <a:latin typeface="Calibri"/>
                <a:cs typeface="Calibri"/>
              </a:rPr>
              <a:t>o</a:t>
            </a:r>
            <a:r>
              <a:rPr sz="1600" spc="-10" dirty="0">
                <a:latin typeface="Calibri"/>
                <a:cs typeface="Calibri"/>
              </a:rPr>
              <a:t>n</a:t>
            </a:r>
            <a:r>
              <a:rPr sz="1600" spc="-30" dirty="0">
                <a:latin typeface="Times New Roman"/>
                <a:cs typeface="Times New Roman"/>
              </a:rPr>
              <a:t> </a:t>
            </a:r>
            <a:r>
              <a:rPr sz="1600" spc="-10" dirty="0">
                <a:latin typeface="Calibri"/>
                <a:cs typeface="Calibri"/>
              </a:rPr>
              <a:t>a</a:t>
            </a:r>
            <a:r>
              <a:rPr sz="1600" spc="-40" dirty="0">
                <a:latin typeface="Times New Roman"/>
                <a:cs typeface="Times New Roman"/>
              </a:rPr>
              <a:t> </a:t>
            </a:r>
            <a:r>
              <a:rPr sz="1600" spc="-15" dirty="0">
                <a:latin typeface="Calibri"/>
                <a:cs typeface="Calibri"/>
              </a:rPr>
              <a:t>s</a:t>
            </a:r>
            <a:r>
              <a:rPr sz="1600" spc="-5" dirty="0">
                <a:latin typeface="Calibri"/>
                <a:cs typeface="Calibri"/>
              </a:rPr>
              <a:t>i</a:t>
            </a:r>
            <a:r>
              <a:rPr sz="1600" spc="-15" dirty="0">
                <a:latin typeface="Calibri"/>
                <a:cs typeface="Calibri"/>
              </a:rPr>
              <a:t>n</a:t>
            </a:r>
            <a:r>
              <a:rPr sz="1600" spc="-5" dirty="0">
                <a:latin typeface="Calibri"/>
                <a:cs typeface="Calibri"/>
              </a:rPr>
              <a:t>g</a:t>
            </a:r>
            <a:r>
              <a:rPr sz="1600" spc="-10" dirty="0">
                <a:latin typeface="Calibri"/>
                <a:cs typeface="Calibri"/>
              </a:rPr>
              <a:t>le</a:t>
            </a:r>
            <a:r>
              <a:rPr sz="1600" spc="-65" dirty="0">
                <a:latin typeface="Times New Roman"/>
                <a:cs typeface="Times New Roman"/>
              </a:rPr>
              <a:t> </a:t>
            </a:r>
            <a:r>
              <a:rPr sz="1600" spc="-15" dirty="0">
                <a:latin typeface="Calibri"/>
                <a:cs typeface="Calibri"/>
              </a:rPr>
              <a:t>p</a:t>
            </a:r>
            <a:r>
              <a:rPr sz="1600" spc="-40" dirty="0">
                <a:latin typeface="Calibri"/>
                <a:cs typeface="Calibri"/>
              </a:rPr>
              <a:t>r</a:t>
            </a:r>
            <a:r>
              <a:rPr sz="1600" spc="-15" dirty="0">
                <a:latin typeface="Calibri"/>
                <a:cs typeface="Calibri"/>
              </a:rPr>
              <a:t>ocesso</a:t>
            </a:r>
            <a:r>
              <a:rPr sz="1600" spc="-170" dirty="0">
                <a:latin typeface="Calibri"/>
                <a:cs typeface="Calibri"/>
              </a:rPr>
              <a:t>r</a:t>
            </a:r>
            <a:r>
              <a:rPr sz="1600" spc="-5" dirty="0">
                <a:latin typeface="Calibri"/>
                <a:cs typeface="Calibri"/>
              </a:rPr>
              <a:t>.</a:t>
            </a:r>
            <a:r>
              <a:rPr sz="1600" dirty="0">
                <a:latin typeface="Times New Roman"/>
                <a:cs typeface="Times New Roman"/>
              </a:rPr>
              <a:t> </a:t>
            </a:r>
            <a:r>
              <a:rPr sz="1600" spc="-10" dirty="0">
                <a:latin typeface="Calibri"/>
                <a:cs typeface="Calibri"/>
              </a:rPr>
              <a:t>Uni-</a:t>
            </a:r>
            <a:r>
              <a:rPr sz="1600" spc="-15" dirty="0">
                <a:latin typeface="Calibri"/>
                <a:cs typeface="Calibri"/>
              </a:rPr>
              <a:t>p</a:t>
            </a:r>
            <a:r>
              <a:rPr sz="1600" spc="-40" dirty="0">
                <a:latin typeface="Calibri"/>
                <a:cs typeface="Calibri"/>
              </a:rPr>
              <a:t>r</a:t>
            </a:r>
            <a:r>
              <a:rPr sz="1600" spc="-15" dirty="0">
                <a:latin typeface="Calibri"/>
                <a:cs typeface="Calibri"/>
              </a:rPr>
              <a:t>ocesso</a:t>
            </a:r>
            <a:r>
              <a:rPr sz="1600" spc="-10" dirty="0">
                <a:latin typeface="Calibri"/>
                <a:cs typeface="Calibri"/>
              </a:rPr>
              <a:t>r</a:t>
            </a:r>
            <a:r>
              <a:rPr sz="1600" dirty="0">
                <a:latin typeface="Times New Roman"/>
                <a:cs typeface="Times New Roman"/>
              </a:rPr>
              <a:t> </a:t>
            </a:r>
            <a:r>
              <a:rPr sz="1600" spc="-25" dirty="0">
                <a:latin typeface="Calibri"/>
                <a:cs typeface="Calibri"/>
              </a:rPr>
              <a:t>c</a:t>
            </a:r>
            <a:r>
              <a:rPr sz="1600" spc="-15" dirty="0">
                <a:latin typeface="Calibri"/>
                <a:cs typeface="Calibri"/>
              </a:rPr>
              <a:t>ompu</a:t>
            </a:r>
            <a:r>
              <a:rPr sz="1600" spc="-5" dirty="0">
                <a:latin typeface="Calibri"/>
                <a:cs typeface="Calibri"/>
              </a:rPr>
              <a:t>ti</a:t>
            </a:r>
            <a:r>
              <a:rPr sz="1600" spc="-15" dirty="0">
                <a:latin typeface="Calibri"/>
                <a:cs typeface="Calibri"/>
              </a:rPr>
              <a:t>ng</a:t>
            </a:r>
            <a:r>
              <a:rPr sz="1600" spc="-10" dirty="0">
                <a:latin typeface="Times New Roman"/>
                <a:cs typeface="Times New Roman"/>
              </a:rPr>
              <a:t> </a:t>
            </a:r>
            <a:r>
              <a:rPr sz="1600" spc="-25" dirty="0">
                <a:latin typeface="Calibri"/>
                <a:cs typeface="Calibri"/>
              </a:rPr>
              <a:t>c</a:t>
            </a:r>
            <a:r>
              <a:rPr sz="1600" spc="-10" dirty="0">
                <a:latin typeface="Calibri"/>
                <a:cs typeface="Calibri"/>
              </a:rPr>
              <a:t>an</a:t>
            </a:r>
            <a:r>
              <a:rPr sz="1600" spc="-35" dirty="0">
                <a:latin typeface="Times New Roman"/>
                <a:cs typeface="Times New Roman"/>
              </a:rPr>
              <a:t> </a:t>
            </a:r>
            <a:r>
              <a:rPr sz="1600" spc="-10" dirty="0">
                <a:latin typeface="Calibri"/>
                <a:cs typeface="Calibri"/>
              </a:rPr>
              <a:t>be</a:t>
            </a:r>
            <a:r>
              <a:rPr sz="1600" spc="-45" dirty="0">
                <a:latin typeface="Times New Roman"/>
                <a:cs typeface="Times New Roman"/>
              </a:rPr>
              <a:t> </a:t>
            </a:r>
            <a:r>
              <a:rPr sz="1600" spc="-25" dirty="0">
                <a:latin typeface="Calibri"/>
                <a:cs typeface="Calibri"/>
              </a:rPr>
              <a:t>c</a:t>
            </a:r>
            <a:r>
              <a:rPr sz="1600" spc="-10" dirty="0">
                <a:latin typeface="Calibri"/>
                <a:cs typeface="Calibri"/>
              </a:rPr>
              <a:t>a</a:t>
            </a:r>
            <a:r>
              <a:rPr sz="1600" dirty="0">
                <a:latin typeface="Calibri"/>
                <a:cs typeface="Calibri"/>
              </a:rPr>
              <a:t>l</a:t>
            </a:r>
            <a:r>
              <a:rPr sz="1600" spc="-10" dirty="0">
                <a:latin typeface="Calibri"/>
                <a:cs typeface="Calibri"/>
              </a:rPr>
              <a:t>led</a:t>
            </a:r>
            <a:r>
              <a:rPr sz="1600" spc="-55" dirty="0">
                <a:latin typeface="Times New Roman"/>
                <a:cs typeface="Times New Roman"/>
              </a:rPr>
              <a:t> </a:t>
            </a:r>
            <a:r>
              <a:rPr sz="1600" i="1" spc="-30" dirty="0">
                <a:latin typeface="Calibri"/>
                <a:cs typeface="Calibri"/>
              </a:rPr>
              <a:t>c</a:t>
            </a:r>
            <a:r>
              <a:rPr sz="1600" i="1" spc="-10" dirty="0">
                <a:latin typeface="Calibri"/>
                <a:cs typeface="Calibri"/>
              </a:rPr>
              <a:t>e</a:t>
            </a:r>
            <a:r>
              <a:rPr sz="1600" i="1" spc="-30" dirty="0">
                <a:latin typeface="Calibri"/>
                <a:cs typeface="Calibri"/>
              </a:rPr>
              <a:t>n</a:t>
            </a:r>
            <a:r>
              <a:rPr sz="1600" i="1" spc="-10" dirty="0">
                <a:latin typeface="Calibri"/>
                <a:cs typeface="Calibri"/>
              </a:rPr>
              <a:t>trali</a:t>
            </a:r>
            <a:r>
              <a:rPr sz="1600" i="1" spc="-30" dirty="0">
                <a:latin typeface="Calibri"/>
                <a:cs typeface="Calibri"/>
              </a:rPr>
              <a:t>z</a:t>
            </a:r>
            <a:r>
              <a:rPr sz="1600" i="1" spc="-10" dirty="0">
                <a:latin typeface="Calibri"/>
                <a:cs typeface="Calibri"/>
              </a:rPr>
              <a:t>ed</a:t>
            </a:r>
            <a:r>
              <a:rPr sz="1600" i="1" dirty="0">
                <a:latin typeface="Times New Roman"/>
                <a:cs typeface="Times New Roman"/>
              </a:rPr>
              <a:t> </a:t>
            </a:r>
            <a:r>
              <a:rPr sz="1600" i="1" spc="-75" dirty="0">
                <a:latin typeface="Times New Roman"/>
                <a:cs typeface="Times New Roman"/>
              </a:rPr>
              <a:t> </a:t>
            </a:r>
            <a:r>
              <a:rPr sz="1600" i="1" spc="-30" dirty="0">
                <a:latin typeface="Calibri"/>
                <a:cs typeface="Calibri"/>
              </a:rPr>
              <a:t>c</a:t>
            </a:r>
            <a:r>
              <a:rPr sz="1600" i="1" spc="-15" dirty="0">
                <a:latin typeface="Calibri"/>
                <a:cs typeface="Calibri"/>
              </a:rPr>
              <a:t>omp</a:t>
            </a:r>
            <a:r>
              <a:rPr sz="1600" i="1" spc="-20" dirty="0">
                <a:latin typeface="Calibri"/>
                <a:cs typeface="Calibri"/>
              </a:rPr>
              <a:t>u</a:t>
            </a:r>
            <a:r>
              <a:rPr sz="1600" i="1" spc="-5" dirty="0">
                <a:latin typeface="Calibri"/>
                <a:cs typeface="Calibri"/>
              </a:rPr>
              <a:t>ti</a:t>
            </a:r>
            <a:r>
              <a:rPr sz="1600" i="1" spc="-15" dirty="0">
                <a:latin typeface="Calibri"/>
                <a:cs typeface="Calibri"/>
              </a:rPr>
              <a:t>n</a:t>
            </a:r>
            <a:r>
              <a:rPr sz="1600" i="1" spc="-20" dirty="0">
                <a:latin typeface="Calibri"/>
                <a:cs typeface="Calibri"/>
              </a:rPr>
              <a:t>g</a:t>
            </a:r>
            <a:r>
              <a:rPr sz="2000" dirty="0">
                <a:latin typeface="Calibri"/>
                <a:cs typeface="Calibri"/>
              </a:rPr>
              <a:t>.</a:t>
            </a:r>
            <a:endParaRPr sz="2000">
              <a:latin typeface="Calibri"/>
              <a:cs typeface="Calibri"/>
            </a:endParaRPr>
          </a:p>
        </p:txBody>
      </p:sp>
      <p:sp>
        <p:nvSpPr>
          <p:cNvPr id="7" name="object 7"/>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fld id="{81D60167-4931-47E6-BA6A-407CBD079E47}" type="slidenum">
              <a:rPr spc="-10" dirty="0">
                <a:latin typeface="Calibri"/>
                <a:cs typeface="Calibri"/>
              </a:rPr>
              <a:pPr marL="102870">
                <a:lnSpc>
                  <a:spcPct val="100000"/>
                </a:lnSpc>
              </a:pPr>
              <a:t>6</a:t>
            </a:fld>
            <a:endParaRPr spc="-1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9259">
              <a:lnSpc>
                <a:spcPct val="100000"/>
              </a:lnSpc>
            </a:pPr>
            <a:r>
              <a:rPr sz="4000" b="0" spc="-30" dirty="0">
                <a:solidFill>
                  <a:srgbClr val="000000"/>
                </a:solidFill>
                <a:latin typeface="Calibri"/>
                <a:cs typeface="Calibri"/>
              </a:rPr>
              <a:t>D</a:t>
            </a:r>
            <a:r>
              <a:rPr sz="4000" b="0" spc="-10" dirty="0">
                <a:solidFill>
                  <a:srgbClr val="000000"/>
                </a:solidFill>
                <a:latin typeface="Calibri"/>
                <a:cs typeface="Calibri"/>
              </a:rPr>
              <a:t>i</a:t>
            </a:r>
            <a:r>
              <a:rPr sz="4000" b="0" spc="-80" dirty="0">
                <a:solidFill>
                  <a:srgbClr val="000000"/>
                </a:solidFill>
                <a:latin typeface="Calibri"/>
                <a:cs typeface="Calibri"/>
              </a:rPr>
              <a:t>s</a:t>
            </a:r>
            <a:r>
              <a:rPr sz="4000" b="0" spc="-15" dirty="0">
                <a:solidFill>
                  <a:srgbClr val="000000"/>
                </a:solidFill>
                <a:latin typeface="Calibri"/>
                <a:cs typeface="Calibri"/>
              </a:rPr>
              <a:t>tri</a:t>
            </a:r>
            <a:r>
              <a:rPr sz="4000" b="0" spc="-30" dirty="0">
                <a:solidFill>
                  <a:srgbClr val="000000"/>
                </a:solidFill>
                <a:latin typeface="Calibri"/>
                <a:cs typeface="Calibri"/>
              </a:rPr>
              <a:t>bu</a:t>
            </a:r>
            <a:r>
              <a:rPr sz="4000" b="0" spc="-60" dirty="0">
                <a:solidFill>
                  <a:srgbClr val="000000"/>
                </a:solidFill>
                <a:latin typeface="Calibri"/>
                <a:cs typeface="Calibri"/>
              </a:rPr>
              <a:t>t</a:t>
            </a:r>
            <a:r>
              <a:rPr sz="4000" b="0" spc="-25" dirty="0">
                <a:solidFill>
                  <a:srgbClr val="000000"/>
                </a:solidFill>
                <a:latin typeface="Calibri"/>
                <a:cs typeface="Calibri"/>
              </a:rPr>
              <a:t>ed</a:t>
            </a:r>
            <a:r>
              <a:rPr sz="4000" b="0" spc="-105" dirty="0">
                <a:solidFill>
                  <a:srgbClr val="000000"/>
                </a:solidFill>
                <a:latin typeface="Times New Roman"/>
                <a:cs typeface="Times New Roman"/>
              </a:rPr>
              <a:t> </a:t>
            </a:r>
            <a:r>
              <a:rPr sz="4000" b="0" spc="-30" dirty="0">
                <a:solidFill>
                  <a:srgbClr val="000000"/>
                </a:solidFill>
                <a:latin typeface="Calibri"/>
                <a:cs typeface="Calibri"/>
              </a:rPr>
              <a:t>C</a:t>
            </a:r>
            <a:r>
              <a:rPr sz="4000" b="0" spc="-20" dirty="0">
                <a:solidFill>
                  <a:srgbClr val="000000"/>
                </a:solidFill>
                <a:latin typeface="Calibri"/>
                <a:cs typeface="Calibri"/>
              </a:rPr>
              <a:t>o</a:t>
            </a:r>
            <a:r>
              <a:rPr sz="4000" b="0" spc="-25" dirty="0">
                <a:solidFill>
                  <a:srgbClr val="000000"/>
                </a:solidFill>
                <a:latin typeface="Calibri"/>
                <a:cs typeface="Calibri"/>
              </a:rPr>
              <a:t>mput</a:t>
            </a:r>
            <a:r>
              <a:rPr sz="4000" b="0" spc="-20" dirty="0">
                <a:solidFill>
                  <a:srgbClr val="000000"/>
                </a:solidFill>
                <a:latin typeface="Calibri"/>
                <a:cs typeface="Calibri"/>
              </a:rPr>
              <a:t>in</a:t>
            </a:r>
            <a:r>
              <a:rPr sz="4000" b="0" spc="125" dirty="0">
                <a:solidFill>
                  <a:srgbClr val="000000"/>
                </a:solidFill>
                <a:latin typeface="Calibri"/>
                <a:cs typeface="Calibri"/>
              </a:rPr>
              <a:t>g</a:t>
            </a:r>
            <a:r>
              <a:rPr sz="4000" b="0" spc="-25" dirty="0">
                <a:solidFill>
                  <a:srgbClr val="000000"/>
                </a:solidFill>
                <a:latin typeface="Calibri"/>
                <a:cs typeface="Calibri"/>
              </a:rPr>
              <a:t>/</a:t>
            </a:r>
            <a:r>
              <a:rPr sz="4000" b="0" spc="-65" dirty="0">
                <a:solidFill>
                  <a:srgbClr val="000000"/>
                </a:solidFill>
                <a:latin typeface="Calibri"/>
                <a:cs typeface="Calibri"/>
              </a:rPr>
              <a:t>S</a:t>
            </a:r>
            <a:r>
              <a:rPr sz="4000" b="0" spc="-55" dirty="0">
                <a:solidFill>
                  <a:srgbClr val="000000"/>
                </a:solidFill>
                <a:latin typeface="Calibri"/>
                <a:cs typeface="Calibri"/>
              </a:rPr>
              <a:t>y</a:t>
            </a:r>
            <a:r>
              <a:rPr sz="4000" b="0" spc="-75" dirty="0">
                <a:solidFill>
                  <a:srgbClr val="000000"/>
                </a:solidFill>
                <a:latin typeface="Calibri"/>
                <a:cs typeface="Calibri"/>
              </a:rPr>
              <a:t>s</a:t>
            </a:r>
            <a:r>
              <a:rPr sz="4000" b="0" spc="-60" dirty="0">
                <a:solidFill>
                  <a:srgbClr val="000000"/>
                </a:solidFill>
                <a:latin typeface="Calibri"/>
                <a:cs typeface="Calibri"/>
              </a:rPr>
              <a:t>t</a:t>
            </a:r>
            <a:r>
              <a:rPr sz="4000" b="0" spc="-25" dirty="0">
                <a:solidFill>
                  <a:srgbClr val="000000"/>
                </a:solidFill>
                <a:latin typeface="Calibri"/>
                <a:cs typeface="Calibri"/>
              </a:rPr>
              <a:t>em?</a:t>
            </a:r>
            <a:endParaRPr sz="4000">
              <a:latin typeface="Calibri"/>
              <a:cs typeface="Calibri"/>
            </a:endParaRPr>
          </a:p>
        </p:txBody>
      </p:sp>
      <p:sp>
        <p:nvSpPr>
          <p:cNvPr id="3" name="object 3"/>
          <p:cNvSpPr txBox="1"/>
          <p:nvPr/>
        </p:nvSpPr>
        <p:spPr>
          <a:xfrm>
            <a:off x="2540" y="1051851"/>
            <a:ext cx="5138420" cy="32277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1400" spc="-5" dirty="0">
                <a:latin typeface="Calibri"/>
                <a:cs typeface="Calibri"/>
              </a:rPr>
              <a:t>D</a:t>
            </a:r>
            <a:r>
              <a:rPr sz="1400" dirty="0">
                <a:latin typeface="Calibri"/>
                <a:cs typeface="Calibri"/>
              </a:rPr>
              <a:t>i</a:t>
            </a:r>
            <a:r>
              <a:rPr sz="1400" spc="-10" dirty="0">
                <a:latin typeface="Calibri"/>
                <a:cs typeface="Calibri"/>
              </a:rPr>
              <a:t>s</a:t>
            </a:r>
            <a:r>
              <a:rPr sz="1400" dirty="0">
                <a:latin typeface="Calibri"/>
                <a:cs typeface="Calibri"/>
              </a:rPr>
              <a:t>tri</a:t>
            </a:r>
            <a:r>
              <a:rPr sz="1400" spc="-5" dirty="0">
                <a:latin typeface="Calibri"/>
                <a:cs typeface="Calibri"/>
              </a:rPr>
              <a:t>b</a:t>
            </a:r>
            <a:r>
              <a:rPr sz="1400" spc="-10" dirty="0">
                <a:latin typeface="Calibri"/>
                <a:cs typeface="Calibri"/>
              </a:rPr>
              <a:t>u</a:t>
            </a:r>
            <a:r>
              <a:rPr sz="1400" spc="-15" dirty="0">
                <a:latin typeface="Calibri"/>
                <a:cs typeface="Calibri"/>
              </a:rPr>
              <a:t>t</a:t>
            </a:r>
            <a:r>
              <a:rPr sz="1400" dirty="0">
                <a:latin typeface="Calibri"/>
                <a:cs typeface="Calibri"/>
              </a:rPr>
              <a:t>ed</a:t>
            </a:r>
            <a:r>
              <a:rPr sz="1400" spc="-2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endParaRPr sz="1400">
              <a:latin typeface="Calibri"/>
              <a:cs typeface="Calibri"/>
            </a:endParaRPr>
          </a:p>
          <a:p>
            <a:pPr marL="756285" lvl="1" indent="-286385">
              <a:lnSpc>
                <a:spcPct val="100000"/>
              </a:lnSpc>
              <a:spcBef>
                <a:spcPts val="335"/>
              </a:spcBef>
              <a:buFont typeface="Arial"/>
              <a:buChar char="–"/>
              <a:tabLst>
                <a:tab pos="756920" algn="l"/>
              </a:tabLst>
            </a:pPr>
            <a:r>
              <a:rPr sz="1400" dirty="0">
                <a:latin typeface="Calibri"/>
                <a:cs typeface="Calibri"/>
              </a:rPr>
              <a:t>Field</a:t>
            </a:r>
            <a:r>
              <a:rPr sz="1400" spc="-4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dirty="0">
                <a:latin typeface="Calibri"/>
                <a:cs typeface="Calibri"/>
              </a:rPr>
              <a:t>ti</a:t>
            </a:r>
            <a:r>
              <a:rPr sz="1400" spc="-10" dirty="0">
                <a:latin typeface="Calibri"/>
                <a:cs typeface="Calibri"/>
              </a:rPr>
              <a:t>n</a:t>
            </a:r>
            <a:r>
              <a:rPr sz="1400" dirty="0">
                <a:latin typeface="Calibri"/>
                <a:cs typeface="Calibri"/>
              </a:rPr>
              <a:t>g</a:t>
            </a:r>
            <a:r>
              <a:rPr sz="1400" spc="-30" dirty="0">
                <a:latin typeface="Times New Roman"/>
                <a:cs typeface="Times New Roman"/>
              </a:rPr>
              <a:t> </a:t>
            </a:r>
            <a:r>
              <a:rPr sz="1400" spc="-5" dirty="0">
                <a:latin typeface="Calibri"/>
                <a:cs typeface="Calibri"/>
              </a:rPr>
              <a:t>sc</a:t>
            </a:r>
            <a:r>
              <a:rPr sz="1400" dirty="0">
                <a:latin typeface="Calibri"/>
                <a:cs typeface="Calibri"/>
              </a:rPr>
              <a:t>i</a:t>
            </a:r>
            <a:r>
              <a:rPr sz="1400" spc="-5" dirty="0">
                <a:latin typeface="Calibri"/>
                <a:cs typeface="Calibri"/>
              </a:rPr>
              <a:t>e</a:t>
            </a:r>
            <a:r>
              <a:rPr sz="1400" spc="-10" dirty="0">
                <a:latin typeface="Calibri"/>
                <a:cs typeface="Calibri"/>
              </a:rPr>
              <a:t>nc</a:t>
            </a:r>
            <a:r>
              <a:rPr sz="1400" dirty="0">
                <a:latin typeface="Calibri"/>
                <a:cs typeface="Calibri"/>
              </a:rPr>
              <a:t>e</a:t>
            </a:r>
            <a:r>
              <a:rPr sz="1400" spc="-20" dirty="0">
                <a:latin typeface="Times New Roman"/>
                <a:cs typeface="Times New Roman"/>
              </a:rPr>
              <a:t> </a:t>
            </a:r>
            <a:r>
              <a:rPr sz="1400" dirty="0">
                <a:latin typeface="Calibri"/>
                <a:cs typeface="Calibri"/>
              </a:rPr>
              <a:t>t</a:t>
            </a:r>
            <a:r>
              <a:rPr sz="1400" spc="-10" dirty="0">
                <a:latin typeface="Calibri"/>
                <a:cs typeface="Calibri"/>
              </a:rPr>
              <a:t>h</a:t>
            </a:r>
            <a:r>
              <a:rPr sz="1400" spc="-15" dirty="0">
                <a:latin typeface="Calibri"/>
                <a:cs typeface="Calibri"/>
              </a:rPr>
              <a:t>a</a:t>
            </a:r>
            <a:r>
              <a:rPr sz="1400" dirty="0">
                <a:latin typeface="Calibri"/>
                <a:cs typeface="Calibri"/>
              </a:rPr>
              <a:t>t</a:t>
            </a:r>
            <a:r>
              <a:rPr sz="1400" dirty="0">
                <a:latin typeface="Times New Roman"/>
                <a:cs typeface="Times New Roman"/>
              </a:rPr>
              <a:t> </a:t>
            </a:r>
            <a:r>
              <a:rPr sz="1400" spc="-70" dirty="0">
                <a:latin typeface="Times New Roman"/>
                <a:cs typeface="Times New Roman"/>
              </a:rPr>
              <a:t> </a:t>
            </a:r>
            <a:r>
              <a:rPr sz="1400" spc="-10" dirty="0">
                <a:latin typeface="Calibri"/>
                <a:cs typeface="Calibri"/>
              </a:rPr>
              <a:t>s</a:t>
            </a:r>
            <a:r>
              <a:rPr sz="1400" dirty="0">
                <a:latin typeface="Calibri"/>
                <a:cs typeface="Calibri"/>
              </a:rPr>
              <a:t>t</a:t>
            </a:r>
            <a:r>
              <a:rPr sz="1400" spc="-10" dirty="0">
                <a:latin typeface="Calibri"/>
                <a:cs typeface="Calibri"/>
              </a:rPr>
              <a:t>ud</a:t>
            </a:r>
            <a:r>
              <a:rPr sz="1400" dirty="0">
                <a:latin typeface="Calibri"/>
                <a:cs typeface="Calibri"/>
              </a:rPr>
              <a:t>ies</a:t>
            </a:r>
            <a:r>
              <a:rPr sz="1400" spc="-20" dirty="0">
                <a:latin typeface="Times New Roman"/>
                <a:cs typeface="Times New Roman"/>
              </a:rPr>
              <a:t> </a:t>
            </a:r>
            <a:r>
              <a:rPr sz="1400" spc="-10" dirty="0">
                <a:latin typeface="Calibri"/>
                <a:cs typeface="Calibri"/>
              </a:rPr>
              <a:t>d</a:t>
            </a:r>
            <a:r>
              <a:rPr sz="1400" dirty="0">
                <a:latin typeface="Calibri"/>
                <a:cs typeface="Calibri"/>
              </a:rPr>
              <a:t>i</a:t>
            </a:r>
            <a:r>
              <a:rPr sz="1400" spc="-10" dirty="0">
                <a:latin typeface="Calibri"/>
                <a:cs typeface="Calibri"/>
              </a:rPr>
              <a:t>s</a:t>
            </a:r>
            <a:r>
              <a:rPr sz="1400" dirty="0">
                <a:latin typeface="Calibri"/>
                <a:cs typeface="Calibri"/>
              </a:rPr>
              <a:t>tri</a:t>
            </a:r>
            <a:r>
              <a:rPr sz="1400" spc="-5" dirty="0">
                <a:latin typeface="Calibri"/>
                <a:cs typeface="Calibri"/>
              </a:rPr>
              <a:t>b</a:t>
            </a:r>
            <a:r>
              <a:rPr sz="1400" spc="-10" dirty="0">
                <a:latin typeface="Calibri"/>
                <a:cs typeface="Calibri"/>
              </a:rPr>
              <a:t>u</a:t>
            </a:r>
            <a:r>
              <a:rPr sz="1400" spc="-15" dirty="0">
                <a:latin typeface="Calibri"/>
                <a:cs typeface="Calibri"/>
              </a:rPr>
              <a:t>t</a:t>
            </a:r>
            <a:r>
              <a:rPr sz="1400" dirty="0">
                <a:latin typeface="Calibri"/>
                <a:cs typeface="Calibri"/>
              </a:rPr>
              <a:t>ed</a:t>
            </a:r>
            <a:r>
              <a:rPr sz="1400" spc="-25" dirty="0">
                <a:latin typeface="Times New Roman"/>
                <a:cs typeface="Times New Roman"/>
              </a:rPr>
              <a:t> </a:t>
            </a:r>
            <a:r>
              <a:rPr sz="1400" spc="-25" dirty="0">
                <a:latin typeface="Calibri"/>
                <a:cs typeface="Calibri"/>
              </a:rPr>
              <a:t>s</a:t>
            </a:r>
            <a:r>
              <a:rPr sz="1400" spc="-15" dirty="0">
                <a:latin typeface="Calibri"/>
                <a:cs typeface="Calibri"/>
              </a:rPr>
              <a:t>y</a:t>
            </a:r>
            <a:r>
              <a:rPr sz="1400" spc="-10" dirty="0">
                <a:latin typeface="Calibri"/>
                <a:cs typeface="Calibri"/>
              </a:rPr>
              <a:t>s</a:t>
            </a:r>
            <a:r>
              <a:rPr sz="1400" spc="-15" dirty="0">
                <a:latin typeface="Calibri"/>
                <a:cs typeface="Calibri"/>
              </a:rPr>
              <a:t>t</a:t>
            </a:r>
            <a:r>
              <a:rPr sz="1400" dirty="0">
                <a:latin typeface="Calibri"/>
                <a:cs typeface="Calibri"/>
              </a:rPr>
              <a:t>e</a:t>
            </a:r>
            <a:r>
              <a:rPr sz="1400" spc="-10" dirty="0">
                <a:latin typeface="Calibri"/>
                <a:cs typeface="Calibri"/>
              </a:rPr>
              <a:t>m</a:t>
            </a:r>
            <a:r>
              <a:rPr sz="1400" dirty="0">
                <a:latin typeface="Calibri"/>
                <a:cs typeface="Calibri"/>
              </a:rPr>
              <a:t>.</a:t>
            </a:r>
            <a:endParaRPr sz="1400">
              <a:latin typeface="Calibri"/>
              <a:cs typeface="Calibri"/>
            </a:endParaRPr>
          </a:p>
          <a:p>
            <a:pPr marL="756285" lvl="1" indent="-286385">
              <a:lnSpc>
                <a:spcPct val="100000"/>
              </a:lnSpc>
              <a:spcBef>
                <a:spcPts val="335"/>
              </a:spcBef>
              <a:buFont typeface="Arial"/>
              <a:buChar char="–"/>
              <a:tabLst>
                <a:tab pos="756920" algn="l"/>
              </a:tabLst>
            </a:pPr>
            <a:r>
              <a:rPr sz="1400" spc="-5" dirty="0">
                <a:latin typeface="Calibri"/>
                <a:cs typeface="Calibri"/>
              </a:rPr>
              <a:t>Us</a:t>
            </a:r>
            <a:r>
              <a:rPr sz="1400" dirty="0">
                <a:latin typeface="Calibri"/>
                <a:cs typeface="Calibri"/>
              </a:rPr>
              <a:t>e</a:t>
            </a:r>
            <a:r>
              <a:rPr sz="1400" spc="-40"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spc="-10" dirty="0">
                <a:latin typeface="Calibri"/>
                <a:cs typeface="Calibri"/>
              </a:rPr>
              <a:t>d</a:t>
            </a:r>
            <a:r>
              <a:rPr sz="1400" dirty="0">
                <a:latin typeface="Calibri"/>
                <a:cs typeface="Calibri"/>
              </a:rPr>
              <a:t>i</a:t>
            </a:r>
            <a:r>
              <a:rPr sz="1400" spc="-10" dirty="0">
                <a:latin typeface="Calibri"/>
                <a:cs typeface="Calibri"/>
              </a:rPr>
              <a:t>s</a:t>
            </a:r>
            <a:r>
              <a:rPr sz="1400" dirty="0">
                <a:latin typeface="Calibri"/>
                <a:cs typeface="Calibri"/>
              </a:rPr>
              <a:t>tri</a:t>
            </a:r>
            <a:r>
              <a:rPr sz="1400" spc="-5" dirty="0">
                <a:latin typeface="Calibri"/>
                <a:cs typeface="Calibri"/>
              </a:rPr>
              <a:t>b</a:t>
            </a:r>
            <a:r>
              <a:rPr sz="1400" spc="-10" dirty="0">
                <a:latin typeface="Calibri"/>
                <a:cs typeface="Calibri"/>
              </a:rPr>
              <a:t>u</a:t>
            </a:r>
            <a:r>
              <a:rPr sz="1400" spc="-15" dirty="0">
                <a:latin typeface="Calibri"/>
                <a:cs typeface="Calibri"/>
              </a:rPr>
              <a:t>t</a:t>
            </a:r>
            <a:r>
              <a:rPr sz="1400" dirty="0">
                <a:latin typeface="Calibri"/>
                <a:cs typeface="Calibri"/>
              </a:rPr>
              <a:t>ed</a:t>
            </a:r>
            <a:r>
              <a:rPr sz="1400" spc="-15" dirty="0">
                <a:latin typeface="Times New Roman"/>
                <a:cs typeface="Times New Roman"/>
              </a:rPr>
              <a:t> </a:t>
            </a:r>
            <a:r>
              <a:rPr sz="1400" spc="-25" dirty="0">
                <a:latin typeface="Calibri"/>
                <a:cs typeface="Calibri"/>
              </a:rPr>
              <a:t>s</a:t>
            </a:r>
            <a:r>
              <a:rPr sz="1400" spc="-15" dirty="0">
                <a:latin typeface="Calibri"/>
                <a:cs typeface="Calibri"/>
              </a:rPr>
              <a:t>y</a:t>
            </a:r>
            <a:r>
              <a:rPr sz="1400" spc="-10" dirty="0">
                <a:latin typeface="Calibri"/>
                <a:cs typeface="Calibri"/>
              </a:rPr>
              <a:t>s</a:t>
            </a:r>
            <a:r>
              <a:rPr sz="1400" spc="-15" dirty="0">
                <a:latin typeface="Calibri"/>
                <a:cs typeface="Calibri"/>
              </a:rPr>
              <a:t>t</a:t>
            </a:r>
            <a:r>
              <a:rPr sz="1400" dirty="0">
                <a:latin typeface="Calibri"/>
                <a:cs typeface="Calibri"/>
              </a:rPr>
              <a:t>e</a:t>
            </a:r>
            <a:r>
              <a:rPr sz="1400" spc="-10" dirty="0">
                <a:latin typeface="Calibri"/>
                <a:cs typeface="Calibri"/>
              </a:rPr>
              <a:t>m</a:t>
            </a:r>
            <a:r>
              <a:rPr sz="1400" dirty="0">
                <a:latin typeface="Calibri"/>
                <a:cs typeface="Calibri"/>
              </a:rPr>
              <a:t>s</a:t>
            </a:r>
            <a:r>
              <a:rPr sz="1400" spc="-50" dirty="0">
                <a:latin typeface="Times New Roman"/>
                <a:cs typeface="Times New Roman"/>
              </a:rPr>
              <a:t> </a:t>
            </a:r>
            <a:r>
              <a:rPr sz="1400" spc="-15" dirty="0">
                <a:latin typeface="Calibri"/>
                <a:cs typeface="Calibri"/>
              </a:rPr>
              <a:t>t</a:t>
            </a:r>
            <a:r>
              <a:rPr sz="1400" dirty="0">
                <a:latin typeface="Calibri"/>
                <a:cs typeface="Calibri"/>
              </a:rPr>
              <a:t>o</a:t>
            </a:r>
            <a:r>
              <a:rPr sz="1400" spc="-35" dirty="0">
                <a:latin typeface="Times New Roman"/>
                <a:cs typeface="Times New Roman"/>
              </a:rPr>
              <a:t> </a:t>
            </a:r>
            <a:r>
              <a:rPr sz="1400" spc="-5" dirty="0">
                <a:latin typeface="Calibri"/>
                <a:cs typeface="Calibri"/>
              </a:rPr>
              <a:t>s</a:t>
            </a:r>
            <a:r>
              <a:rPr sz="1400" dirty="0">
                <a:latin typeface="Calibri"/>
                <a:cs typeface="Calibri"/>
              </a:rPr>
              <a:t>ol</a:t>
            </a:r>
            <a:r>
              <a:rPr sz="1400" spc="-10" dirty="0">
                <a:latin typeface="Calibri"/>
                <a:cs typeface="Calibri"/>
              </a:rPr>
              <a:t>v</a:t>
            </a:r>
            <a:r>
              <a:rPr sz="1400" dirty="0">
                <a:latin typeface="Calibri"/>
                <a:cs typeface="Calibri"/>
              </a:rPr>
              <a:t>e</a:t>
            </a:r>
            <a:r>
              <a:rPr sz="1400" spc="-4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spc="-15" dirty="0">
                <a:latin typeface="Calibri"/>
                <a:cs typeface="Calibri"/>
              </a:rPr>
              <a:t>ta</a:t>
            </a:r>
            <a:r>
              <a:rPr sz="1400" dirty="0">
                <a:latin typeface="Calibri"/>
                <a:cs typeface="Calibri"/>
              </a:rPr>
              <a:t>ti</a:t>
            </a:r>
            <a:r>
              <a:rPr sz="1400" spc="-5" dirty="0">
                <a:latin typeface="Calibri"/>
                <a:cs typeface="Calibri"/>
              </a:rPr>
              <a:t>ona</a:t>
            </a:r>
            <a:r>
              <a:rPr sz="1400" dirty="0">
                <a:latin typeface="Calibri"/>
                <a:cs typeface="Calibri"/>
              </a:rPr>
              <a:t>l</a:t>
            </a:r>
            <a:r>
              <a:rPr sz="1400" spc="-30" dirty="0">
                <a:latin typeface="Times New Roman"/>
                <a:cs typeface="Times New Roman"/>
              </a:rPr>
              <a:t> </a:t>
            </a:r>
            <a:r>
              <a:rPr sz="1400" spc="-10" dirty="0">
                <a:latin typeface="Calibri"/>
                <a:cs typeface="Calibri"/>
              </a:rPr>
              <a:t>p</a:t>
            </a:r>
            <a:r>
              <a:rPr sz="1400" spc="-25" dirty="0">
                <a:latin typeface="Calibri"/>
                <a:cs typeface="Calibri"/>
              </a:rPr>
              <a:t>r</a:t>
            </a:r>
            <a:r>
              <a:rPr sz="1400" spc="-5" dirty="0">
                <a:latin typeface="Calibri"/>
                <a:cs typeface="Calibri"/>
              </a:rPr>
              <a:t>ob</a:t>
            </a:r>
            <a:r>
              <a:rPr sz="1400" dirty="0">
                <a:latin typeface="Calibri"/>
                <a:cs typeface="Calibri"/>
              </a:rPr>
              <a:t>le</a:t>
            </a:r>
            <a:r>
              <a:rPr sz="1400" spc="-10" dirty="0">
                <a:latin typeface="Calibri"/>
                <a:cs typeface="Calibri"/>
              </a:rPr>
              <a:t>m</a:t>
            </a:r>
            <a:r>
              <a:rPr sz="1400" spc="-5" dirty="0">
                <a:latin typeface="Calibri"/>
                <a:cs typeface="Calibri"/>
              </a:rPr>
              <a:t>s.</a:t>
            </a:r>
            <a:endParaRPr sz="1400">
              <a:latin typeface="Calibri"/>
              <a:cs typeface="Calibri"/>
            </a:endParaRPr>
          </a:p>
          <a:p>
            <a:pPr marL="355600" indent="-342900">
              <a:lnSpc>
                <a:spcPct val="100000"/>
              </a:lnSpc>
              <a:spcBef>
                <a:spcPts val="335"/>
              </a:spcBef>
              <a:buFont typeface="Arial"/>
              <a:buChar char="•"/>
              <a:tabLst>
                <a:tab pos="355600" algn="l"/>
              </a:tabLst>
            </a:pPr>
            <a:r>
              <a:rPr sz="1400" spc="-5" dirty="0">
                <a:latin typeface="Calibri"/>
                <a:cs typeface="Calibri"/>
              </a:rPr>
              <a:t>D</a:t>
            </a:r>
            <a:r>
              <a:rPr sz="1400" dirty="0">
                <a:latin typeface="Calibri"/>
                <a:cs typeface="Calibri"/>
              </a:rPr>
              <a:t>i</a:t>
            </a:r>
            <a:r>
              <a:rPr sz="1400" spc="-10" dirty="0">
                <a:latin typeface="Calibri"/>
                <a:cs typeface="Calibri"/>
              </a:rPr>
              <a:t>s</a:t>
            </a:r>
            <a:r>
              <a:rPr sz="1400" dirty="0">
                <a:latin typeface="Calibri"/>
                <a:cs typeface="Calibri"/>
              </a:rPr>
              <a:t>tri</a:t>
            </a:r>
            <a:r>
              <a:rPr sz="1400" spc="-5" dirty="0">
                <a:latin typeface="Calibri"/>
                <a:cs typeface="Calibri"/>
              </a:rPr>
              <a:t>b</a:t>
            </a:r>
            <a:r>
              <a:rPr sz="1400" spc="-10" dirty="0">
                <a:latin typeface="Calibri"/>
                <a:cs typeface="Calibri"/>
              </a:rPr>
              <a:t>u</a:t>
            </a:r>
            <a:r>
              <a:rPr sz="1400" spc="-15" dirty="0">
                <a:latin typeface="Calibri"/>
                <a:cs typeface="Calibri"/>
              </a:rPr>
              <a:t>t</a:t>
            </a:r>
            <a:r>
              <a:rPr sz="1400" dirty="0">
                <a:latin typeface="Calibri"/>
                <a:cs typeface="Calibri"/>
              </a:rPr>
              <a:t>ed</a:t>
            </a:r>
            <a:r>
              <a:rPr sz="1400" spc="-25" dirty="0">
                <a:latin typeface="Times New Roman"/>
                <a:cs typeface="Times New Roman"/>
              </a:rPr>
              <a:t> </a:t>
            </a:r>
            <a:r>
              <a:rPr sz="1400" spc="-25" dirty="0">
                <a:latin typeface="Calibri"/>
                <a:cs typeface="Calibri"/>
              </a:rPr>
              <a:t>s</a:t>
            </a:r>
            <a:r>
              <a:rPr sz="1400" spc="-15" dirty="0">
                <a:latin typeface="Calibri"/>
                <a:cs typeface="Calibri"/>
              </a:rPr>
              <a:t>y</a:t>
            </a:r>
            <a:r>
              <a:rPr sz="1400" spc="-10" dirty="0">
                <a:latin typeface="Calibri"/>
                <a:cs typeface="Calibri"/>
              </a:rPr>
              <a:t>s</a:t>
            </a:r>
            <a:r>
              <a:rPr sz="1400" spc="-15" dirty="0">
                <a:latin typeface="Calibri"/>
                <a:cs typeface="Calibri"/>
              </a:rPr>
              <a:t>t</a:t>
            </a:r>
            <a:r>
              <a:rPr sz="1400" dirty="0">
                <a:latin typeface="Calibri"/>
                <a:cs typeface="Calibri"/>
              </a:rPr>
              <a:t>em</a:t>
            </a:r>
            <a:endParaRPr sz="1400">
              <a:latin typeface="Calibri"/>
              <a:cs typeface="Calibri"/>
            </a:endParaRPr>
          </a:p>
          <a:p>
            <a:pPr marL="756285" lvl="1" indent="-286385">
              <a:lnSpc>
                <a:spcPct val="100000"/>
              </a:lnSpc>
              <a:spcBef>
                <a:spcPts val="335"/>
              </a:spcBef>
              <a:buFont typeface="Arial"/>
              <a:buChar char="–"/>
              <a:tabLst>
                <a:tab pos="756920" algn="l"/>
              </a:tabLst>
            </a:pPr>
            <a:r>
              <a:rPr sz="1400" dirty="0">
                <a:latin typeface="Calibri"/>
                <a:cs typeface="Calibri"/>
              </a:rPr>
              <a:t>Wi</a:t>
            </a:r>
            <a:r>
              <a:rPr sz="1400" spc="-10" dirty="0">
                <a:latin typeface="Calibri"/>
                <a:cs typeface="Calibri"/>
              </a:rPr>
              <a:t>k</a:t>
            </a:r>
            <a:r>
              <a:rPr sz="1400" dirty="0">
                <a:latin typeface="Calibri"/>
                <a:cs typeface="Calibri"/>
              </a:rPr>
              <a:t>i</a:t>
            </a:r>
            <a:r>
              <a:rPr sz="1400" spc="-10" dirty="0">
                <a:latin typeface="Calibri"/>
                <a:cs typeface="Calibri"/>
              </a:rPr>
              <a:t>p</a:t>
            </a:r>
            <a:r>
              <a:rPr sz="1400" spc="-5" dirty="0">
                <a:latin typeface="Calibri"/>
                <a:cs typeface="Calibri"/>
              </a:rPr>
              <a:t>e</a:t>
            </a:r>
            <a:r>
              <a:rPr sz="1400" spc="-10" dirty="0">
                <a:latin typeface="Calibri"/>
                <a:cs typeface="Calibri"/>
              </a:rPr>
              <a:t>d</a:t>
            </a:r>
            <a:r>
              <a:rPr sz="1400" dirty="0">
                <a:latin typeface="Calibri"/>
                <a:cs typeface="Calibri"/>
              </a:rPr>
              <a:t>ia</a:t>
            </a:r>
            <a:endParaRPr sz="1400">
              <a:latin typeface="Calibri"/>
              <a:cs typeface="Calibri"/>
            </a:endParaRPr>
          </a:p>
          <a:p>
            <a:pPr marL="1155700" marR="57785" lvl="2" indent="-228600">
              <a:lnSpc>
                <a:spcPct val="100000"/>
              </a:lnSpc>
              <a:spcBef>
                <a:spcPts val="335"/>
              </a:spcBef>
              <a:buFont typeface="Arial"/>
              <a:buChar char="•"/>
              <a:tabLst>
                <a:tab pos="1156335" algn="l"/>
              </a:tabLst>
            </a:pPr>
            <a:r>
              <a:rPr sz="1400" spc="-5" dirty="0">
                <a:latin typeface="Calibri"/>
                <a:cs typeface="Calibri"/>
              </a:rPr>
              <a:t>Th</a:t>
            </a:r>
            <a:r>
              <a:rPr sz="1400" dirty="0">
                <a:latin typeface="Calibri"/>
                <a:cs typeface="Calibri"/>
              </a:rPr>
              <a:t>e</a:t>
            </a:r>
            <a:r>
              <a:rPr sz="1400" spc="-25" dirty="0">
                <a:latin typeface="Calibri"/>
                <a:cs typeface="Calibri"/>
              </a:rPr>
              <a:t>r</a:t>
            </a:r>
            <a:r>
              <a:rPr sz="1400" dirty="0">
                <a:latin typeface="Calibri"/>
                <a:cs typeface="Calibri"/>
              </a:rPr>
              <a:t>e</a:t>
            </a:r>
            <a:r>
              <a:rPr sz="1400" spc="-20" dirty="0">
                <a:latin typeface="Times New Roman"/>
                <a:cs typeface="Times New Roman"/>
              </a:rPr>
              <a:t> </a:t>
            </a:r>
            <a:r>
              <a:rPr sz="1400" dirty="0">
                <a:latin typeface="Calibri"/>
                <a:cs typeface="Calibri"/>
              </a:rPr>
              <a:t>a</a:t>
            </a:r>
            <a:r>
              <a:rPr sz="1400" spc="-25" dirty="0">
                <a:latin typeface="Calibri"/>
                <a:cs typeface="Calibri"/>
              </a:rPr>
              <a:t>r</a:t>
            </a:r>
            <a:r>
              <a:rPr sz="1400" dirty="0">
                <a:latin typeface="Calibri"/>
                <a:cs typeface="Calibri"/>
              </a:rPr>
              <a:t>e</a:t>
            </a:r>
            <a:r>
              <a:rPr sz="1400" spc="-45" dirty="0">
                <a:latin typeface="Times New Roman"/>
                <a:cs typeface="Times New Roman"/>
              </a:rPr>
              <a:t> </a:t>
            </a:r>
            <a:r>
              <a:rPr sz="1400" spc="-5" dirty="0">
                <a:latin typeface="Calibri"/>
                <a:cs typeface="Calibri"/>
              </a:rPr>
              <a:t>s</a:t>
            </a:r>
            <a:r>
              <a:rPr sz="1400" spc="-15" dirty="0">
                <a:latin typeface="Calibri"/>
                <a:cs typeface="Calibri"/>
              </a:rPr>
              <a:t>ev</a:t>
            </a:r>
            <a:r>
              <a:rPr sz="1400" dirty="0">
                <a:latin typeface="Calibri"/>
                <a:cs typeface="Calibri"/>
              </a:rPr>
              <a:t>e</a:t>
            </a:r>
            <a:r>
              <a:rPr sz="1400" spc="-25" dirty="0">
                <a:latin typeface="Calibri"/>
                <a:cs typeface="Calibri"/>
              </a:rPr>
              <a:t>r</a:t>
            </a:r>
            <a:r>
              <a:rPr sz="1400" dirty="0">
                <a:latin typeface="Calibri"/>
                <a:cs typeface="Calibri"/>
              </a:rPr>
              <a:t>al</a:t>
            </a:r>
            <a:r>
              <a:rPr sz="1400" spc="-30" dirty="0">
                <a:latin typeface="Times New Roman"/>
                <a:cs typeface="Times New Roman"/>
              </a:rPr>
              <a:t> </a:t>
            </a:r>
            <a:r>
              <a:rPr sz="1400" dirty="0">
                <a:latin typeface="Calibri"/>
                <a:cs typeface="Calibri"/>
              </a:rPr>
              <a:t>a</a:t>
            </a:r>
            <a:r>
              <a:rPr sz="1400" spc="-10" dirty="0">
                <a:latin typeface="Calibri"/>
                <a:cs typeface="Calibri"/>
              </a:rPr>
              <a:t>u</a:t>
            </a:r>
            <a:r>
              <a:rPr sz="1400" spc="-15" dirty="0">
                <a:latin typeface="Calibri"/>
                <a:cs typeface="Calibri"/>
              </a:rPr>
              <a:t>t</a:t>
            </a:r>
            <a:r>
              <a:rPr sz="1400" spc="-5" dirty="0">
                <a:latin typeface="Calibri"/>
                <a:cs typeface="Calibri"/>
              </a:rPr>
              <a:t>onomou</a:t>
            </a:r>
            <a:r>
              <a:rPr sz="1400" dirty="0">
                <a:latin typeface="Calibri"/>
                <a:cs typeface="Calibri"/>
              </a:rPr>
              <a:t>s</a:t>
            </a:r>
            <a:r>
              <a:rPr sz="1400" spc="-3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pu</a:t>
            </a:r>
            <a:r>
              <a:rPr sz="1400" spc="-15" dirty="0">
                <a:latin typeface="Calibri"/>
                <a:cs typeface="Calibri"/>
              </a:rPr>
              <a:t>ta</a:t>
            </a:r>
            <a:r>
              <a:rPr sz="1400" dirty="0">
                <a:latin typeface="Calibri"/>
                <a:cs typeface="Calibri"/>
              </a:rPr>
              <a:t>ti</a:t>
            </a:r>
            <a:r>
              <a:rPr sz="1400" spc="-5" dirty="0">
                <a:latin typeface="Calibri"/>
                <a:cs typeface="Calibri"/>
              </a:rPr>
              <a:t>ona</a:t>
            </a:r>
            <a:r>
              <a:rPr sz="1400" dirty="0">
                <a:latin typeface="Calibri"/>
                <a:cs typeface="Calibri"/>
              </a:rPr>
              <a:t>l</a:t>
            </a:r>
            <a:r>
              <a:rPr sz="1400" spc="-30" dirty="0">
                <a:latin typeface="Times New Roman"/>
                <a:cs typeface="Times New Roman"/>
              </a:rPr>
              <a:t> </a:t>
            </a:r>
            <a:r>
              <a:rPr sz="1400" dirty="0">
                <a:latin typeface="Calibri"/>
                <a:cs typeface="Calibri"/>
              </a:rPr>
              <a:t>e</a:t>
            </a:r>
            <a:r>
              <a:rPr sz="1400" spc="-25" dirty="0">
                <a:latin typeface="Calibri"/>
                <a:cs typeface="Calibri"/>
              </a:rPr>
              <a:t>n</a:t>
            </a:r>
            <a:r>
              <a:rPr sz="1400" dirty="0">
                <a:latin typeface="Calibri"/>
                <a:cs typeface="Calibri"/>
              </a:rPr>
              <a:t>titi</a:t>
            </a:r>
            <a:r>
              <a:rPr sz="1400" spc="-5" dirty="0">
                <a:latin typeface="Calibri"/>
                <a:cs typeface="Calibri"/>
              </a:rPr>
              <a:t>es,</a:t>
            </a:r>
            <a:r>
              <a:rPr sz="1400" spc="-5" dirty="0">
                <a:latin typeface="Times New Roman"/>
                <a:cs typeface="Times New Roman"/>
              </a:rPr>
              <a:t> </a:t>
            </a:r>
            <a:r>
              <a:rPr sz="1400" dirty="0">
                <a:latin typeface="Calibri"/>
                <a:cs typeface="Calibri"/>
              </a:rPr>
              <a:t>ea</a:t>
            </a:r>
            <a:r>
              <a:rPr sz="1400" spc="-15" dirty="0">
                <a:latin typeface="Calibri"/>
                <a:cs typeface="Calibri"/>
              </a:rPr>
              <a:t>c</a:t>
            </a:r>
            <a:r>
              <a:rPr sz="1400" dirty="0">
                <a:latin typeface="Calibri"/>
                <a:cs typeface="Calibri"/>
              </a:rPr>
              <a:t>h</a:t>
            </a:r>
            <a:r>
              <a:rPr sz="1400" spc="-35" dirty="0">
                <a:latin typeface="Times New Roman"/>
                <a:cs typeface="Times New Roman"/>
              </a:rPr>
              <a:t> </a:t>
            </a:r>
            <a:r>
              <a:rPr sz="1400" spc="-5" dirty="0">
                <a:latin typeface="Calibri"/>
                <a:cs typeface="Calibri"/>
              </a:rPr>
              <a:t>o</a:t>
            </a:r>
            <a:r>
              <a:rPr sz="1400" dirty="0">
                <a:latin typeface="Calibri"/>
                <a:cs typeface="Calibri"/>
              </a:rPr>
              <a:t>f</a:t>
            </a:r>
            <a:r>
              <a:rPr sz="1400" spc="-45" dirty="0">
                <a:latin typeface="Times New Roman"/>
                <a:cs typeface="Times New Roman"/>
              </a:rPr>
              <a:t> </a:t>
            </a:r>
            <a:r>
              <a:rPr sz="1400" dirty="0">
                <a:latin typeface="Calibri"/>
                <a:cs typeface="Calibri"/>
              </a:rPr>
              <a:t>whi</a:t>
            </a:r>
            <a:r>
              <a:rPr sz="1400" spc="-10" dirty="0">
                <a:latin typeface="Calibri"/>
                <a:cs typeface="Calibri"/>
              </a:rPr>
              <a:t>c</a:t>
            </a:r>
            <a:r>
              <a:rPr sz="1400" dirty="0">
                <a:latin typeface="Calibri"/>
                <a:cs typeface="Calibri"/>
              </a:rPr>
              <a:t>h</a:t>
            </a:r>
            <a:r>
              <a:rPr sz="1400" spc="-45" dirty="0">
                <a:latin typeface="Times New Roman"/>
                <a:cs typeface="Times New Roman"/>
              </a:rPr>
              <a:t> </a:t>
            </a:r>
            <a:r>
              <a:rPr sz="1400" spc="-10" dirty="0">
                <a:latin typeface="Calibri"/>
                <a:cs typeface="Calibri"/>
              </a:rPr>
              <a:t>h</a:t>
            </a:r>
            <a:r>
              <a:rPr sz="1400" dirty="0">
                <a:latin typeface="Calibri"/>
                <a:cs typeface="Calibri"/>
              </a:rPr>
              <a:t>as</a:t>
            </a:r>
            <a:r>
              <a:rPr sz="1400" spc="-25" dirty="0">
                <a:latin typeface="Times New Roman"/>
                <a:cs typeface="Times New Roman"/>
              </a:rPr>
              <a:t> </a:t>
            </a:r>
            <a:r>
              <a:rPr sz="1400" dirty="0">
                <a:latin typeface="Calibri"/>
                <a:cs typeface="Calibri"/>
              </a:rPr>
              <a:t>its</a:t>
            </a:r>
            <a:r>
              <a:rPr sz="1400" spc="-35" dirty="0">
                <a:latin typeface="Times New Roman"/>
                <a:cs typeface="Times New Roman"/>
              </a:rPr>
              <a:t> </a:t>
            </a:r>
            <a:r>
              <a:rPr sz="1400" spc="-5" dirty="0">
                <a:latin typeface="Calibri"/>
                <a:cs typeface="Calibri"/>
              </a:rPr>
              <a:t>o</a:t>
            </a:r>
            <a:r>
              <a:rPr sz="1400" dirty="0">
                <a:latin typeface="Calibri"/>
                <a:cs typeface="Calibri"/>
              </a:rPr>
              <a:t>wn</a:t>
            </a:r>
            <a:r>
              <a:rPr sz="1400" spc="-60" dirty="0">
                <a:latin typeface="Times New Roman"/>
                <a:cs typeface="Times New Roman"/>
              </a:rPr>
              <a:t> </a:t>
            </a:r>
            <a:r>
              <a:rPr sz="1400" dirty="0">
                <a:latin typeface="Calibri"/>
                <a:cs typeface="Calibri"/>
              </a:rPr>
              <a:t>lo</a:t>
            </a:r>
            <a:r>
              <a:rPr sz="1400" spc="-20" dirty="0">
                <a:latin typeface="Calibri"/>
                <a:cs typeface="Calibri"/>
              </a:rPr>
              <a:t>c</a:t>
            </a:r>
            <a:r>
              <a:rPr sz="1400" dirty="0">
                <a:latin typeface="Calibri"/>
                <a:cs typeface="Calibri"/>
              </a:rPr>
              <a:t>al</a:t>
            </a:r>
            <a:r>
              <a:rPr sz="1400" spc="-40" dirty="0">
                <a:latin typeface="Times New Roman"/>
                <a:cs typeface="Times New Roman"/>
              </a:rPr>
              <a:t> </a:t>
            </a:r>
            <a:r>
              <a:rPr sz="1400" spc="-10" dirty="0">
                <a:latin typeface="Calibri"/>
                <a:cs typeface="Calibri"/>
              </a:rPr>
              <a:t>m</a:t>
            </a:r>
            <a:r>
              <a:rPr sz="1400" dirty="0">
                <a:latin typeface="Calibri"/>
                <a:cs typeface="Calibri"/>
              </a:rPr>
              <a:t>e</a:t>
            </a:r>
            <a:r>
              <a:rPr sz="1400" spc="-10" dirty="0">
                <a:latin typeface="Calibri"/>
                <a:cs typeface="Calibri"/>
              </a:rPr>
              <a:t>m</a:t>
            </a:r>
            <a:r>
              <a:rPr sz="1400" spc="-5" dirty="0">
                <a:latin typeface="Calibri"/>
                <a:cs typeface="Calibri"/>
              </a:rPr>
              <a:t>o</a:t>
            </a:r>
            <a:r>
              <a:rPr sz="1400" spc="15" dirty="0">
                <a:latin typeface="Calibri"/>
                <a:cs typeface="Calibri"/>
              </a:rPr>
              <a:t>r</a:t>
            </a:r>
            <a:r>
              <a:rPr sz="1400" spc="-95" dirty="0">
                <a:latin typeface="Calibri"/>
                <a:cs typeface="Calibri"/>
              </a:rPr>
              <a:t>y</a:t>
            </a:r>
            <a:r>
              <a:rPr sz="1400" dirty="0">
                <a:latin typeface="Calibri"/>
                <a:cs typeface="Calibri"/>
              </a:rPr>
              <a:t>.</a:t>
            </a:r>
            <a:endParaRPr sz="1400">
              <a:latin typeface="Calibri"/>
              <a:cs typeface="Calibri"/>
            </a:endParaRPr>
          </a:p>
          <a:p>
            <a:pPr marL="1155700" marR="38735" lvl="2" indent="-228600">
              <a:lnSpc>
                <a:spcPct val="100000"/>
              </a:lnSpc>
              <a:spcBef>
                <a:spcPts val="335"/>
              </a:spcBef>
              <a:buFont typeface="Arial"/>
              <a:buChar char="•"/>
              <a:tabLst>
                <a:tab pos="1156335" algn="l"/>
              </a:tabLst>
            </a:pPr>
            <a:r>
              <a:rPr sz="1400" spc="-5" dirty="0">
                <a:latin typeface="Calibri"/>
                <a:cs typeface="Calibri"/>
              </a:rPr>
              <a:t>Th</a:t>
            </a:r>
            <a:r>
              <a:rPr sz="1400" dirty="0">
                <a:latin typeface="Calibri"/>
                <a:cs typeface="Calibri"/>
              </a:rPr>
              <a:t>e</a:t>
            </a:r>
            <a:r>
              <a:rPr sz="1400" spc="-35" dirty="0">
                <a:latin typeface="Times New Roman"/>
                <a:cs typeface="Times New Roman"/>
              </a:rPr>
              <a:t> </a:t>
            </a:r>
            <a:r>
              <a:rPr sz="1400" dirty="0">
                <a:latin typeface="Calibri"/>
                <a:cs typeface="Calibri"/>
              </a:rPr>
              <a:t>e</a:t>
            </a:r>
            <a:r>
              <a:rPr sz="1400" spc="-20" dirty="0">
                <a:latin typeface="Calibri"/>
                <a:cs typeface="Calibri"/>
              </a:rPr>
              <a:t>n</a:t>
            </a:r>
            <a:r>
              <a:rPr sz="1400" dirty="0">
                <a:latin typeface="Calibri"/>
                <a:cs typeface="Calibri"/>
              </a:rPr>
              <a:t>titi</a:t>
            </a:r>
            <a:r>
              <a:rPr sz="1400" spc="-5" dirty="0">
                <a:latin typeface="Calibri"/>
                <a:cs typeface="Calibri"/>
              </a:rPr>
              <a:t>e</a:t>
            </a:r>
            <a:r>
              <a:rPr sz="1400" dirty="0">
                <a:latin typeface="Calibri"/>
                <a:cs typeface="Calibri"/>
              </a:rPr>
              <a:t>s</a:t>
            </a:r>
            <a:r>
              <a:rPr sz="1400" spc="-15" dirty="0">
                <a:latin typeface="Times New Roman"/>
                <a:cs typeface="Times New Roman"/>
              </a:rPr>
              <a:t> </a:t>
            </a:r>
            <a:r>
              <a:rPr sz="1400" spc="-20" dirty="0">
                <a:latin typeface="Calibri"/>
                <a:cs typeface="Calibri"/>
              </a:rPr>
              <a:t>c</a:t>
            </a:r>
            <a:r>
              <a:rPr sz="1400" spc="-5" dirty="0">
                <a:latin typeface="Calibri"/>
                <a:cs typeface="Calibri"/>
              </a:rPr>
              <a:t>om</a:t>
            </a:r>
            <a:r>
              <a:rPr sz="1400" spc="-10" dirty="0">
                <a:latin typeface="Calibri"/>
                <a:cs typeface="Calibri"/>
              </a:rPr>
              <a:t>mun</a:t>
            </a:r>
            <a:r>
              <a:rPr sz="1400" dirty="0">
                <a:latin typeface="Calibri"/>
                <a:cs typeface="Calibri"/>
              </a:rPr>
              <a:t>i</a:t>
            </a:r>
            <a:r>
              <a:rPr sz="1400" spc="-20" dirty="0">
                <a:latin typeface="Calibri"/>
                <a:cs typeface="Calibri"/>
              </a:rPr>
              <a:t>c</a:t>
            </a:r>
            <a:r>
              <a:rPr sz="1400" spc="-15" dirty="0">
                <a:latin typeface="Calibri"/>
                <a:cs typeface="Calibri"/>
              </a:rPr>
              <a:t>at</a:t>
            </a:r>
            <a:r>
              <a:rPr sz="1400" dirty="0">
                <a:latin typeface="Calibri"/>
                <a:cs typeface="Calibri"/>
              </a:rPr>
              <a:t>e</a:t>
            </a:r>
            <a:r>
              <a:rPr sz="1400" spc="-35" dirty="0">
                <a:latin typeface="Times New Roman"/>
                <a:cs typeface="Times New Roman"/>
              </a:rPr>
              <a:t> </a:t>
            </a:r>
            <a:r>
              <a:rPr sz="1400" spc="5" dirty="0">
                <a:latin typeface="Calibri"/>
                <a:cs typeface="Calibri"/>
              </a:rPr>
              <a:t>w</a:t>
            </a:r>
            <a:r>
              <a:rPr sz="1400" dirty="0">
                <a:latin typeface="Calibri"/>
                <a:cs typeface="Calibri"/>
              </a:rPr>
              <a:t>ith</a:t>
            </a:r>
            <a:r>
              <a:rPr sz="1400" spc="-35" dirty="0">
                <a:latin typeface="Times New Roman"/>
                <a:cs typeface="Times New Roman"/>
              </a:rPr>
              <a:t> </a:t>
            </a:r>
            <a:r>
              <a:rPr sz="1400" dirty="0">
                <a:latin typeface="Calibri"/>
                <a:cs typeface="Calibri"/>
              </a:rPr>
              <a:t>ea</a:t>
            </a:r>
            <a:r>
              <a:rPr sz="1400" spc="-15" dirty="0">
                <a:latin typeface="Calibri"/>
                <a:cs typeface="Calibri"/>
              </a:rPr>
              <a:t>c</a:t>
            </a:r>
            <a:r>
              <a:rPr sz="1400" dirty="0">
                <a:latin typeface="Calibri"/>
                <a:cs typeface="Calibri"/>
              </a:rPr>
              <a:t>h</a:t>
            </a:r>
            <a:r>
              <a:rPr sz="1400" spc="-35" dirty="0">
                <a:latin typeface="Times New Roman"/>
                <a:cs typeface="Times New Roman"/>
              </a:rPr>
              <a:t> </a:t>
            </a:r>
            <a:r>
              <a:rPr sz="1400" spc="-5" dirty="0">
                <a:latin typeface="Calibri"/>
                <a:cs typeface="Calibri"/>
              </a:rPr>
              <a:t>oth</a:t>
            </a:r>
            <a:r>
              <a:rPr sz="1400" spc="-10" dirty="0">
                <a:latin typeface="Calibri"/>
                <a:cs typeface="Calibri"/>
              </a:rPr>
              <a:t>e</a:t>
            </a:r>
            <a:r>
              <a:rPr sz="1400" dirty="0">
                <a:latin typeface="Calibri"/>
                <a:cs typeface="Calibri"/>
              </a:rPr>
              <a:t>r</a:t>
            </a:r>
            <a:r>
              <a:rPr sz="1400" spc="-35" dirty="0">
                <a:latin typeface="Times New Roman"/>
                <a:cs typeface="Times New Roman"/>
              </a:rPr>
              <a:t> </a:t>
            </a:r>
            <a:r>
              <a:rPr sz="1400" spc="-25" dirty="0">
                <a:latin typeface="Calibri"/>
                <a:cs typeface="Calibri"/>
              </a:rPr>
              <a:t>b</a:t>
            </a:r>
            <a:r>
              <a:rPr sz="1400" dirty="0">
                <a:latin typeface="Calibri"/>
                <a:cs typeface="Calibri"/>
              </a:rPr>
              <a:t>y</a:t>
            </a:r>
            <a:r>
              <a:rPr sz="1400" spc="-30" dirty="0">
                <a:latin typeface="Times New Roman"/>
                <a:cs typeface="Times New Roman"/>
              </a:rPr>
              <a:t> </a:t>
            </a:r>
            <a:r>
              <a:rPr sz="1400" spc="-10" dirty="0">
                <a:latin typeface="Calibri"/>
                <a:cs typeface="Calibri"/>
              </a:rPr>
              <a:t>m</a:t>
            </a:r>
            <a:r>
              <a:rPr sz="1400" dirty="0">
                <a:latin typeface="Calibri"/>
                <a:cs typeface="Calibri"/>
              </a:rPr>
              <a:t>essa</a:t>
            </a:r>
            <a:r>
              <a:rPr sz="1400" spc="-15" dirty="0">
                <a:latin typeface="Calibri"/>
                <a:cs typeface="Calibri"/>
              </a:rPr>
              <a:t>g</a:t>
            </a:r>
            <a:r>
              <a:rPr sz="1400" dirty="0">
                <a:latin typeface="Calibri"/>
                <a:cs typeface="Calibri"/>
              </a:rPr>
              <a:t>e</a:t>
            </a:r>
            <a:r>
              <a:rPr sz="1400" dirty="0">
                <a:latin typeface="Times New Roman"/>
                <a:cs typeface="Times New Roman"/>
              </a:rPr>
              <a:t> </a:t>
            </a:r>
            <a:r>
              <a:rPr sz="1400" spc="-10" dirty="0">
                <a:latin typeface="Calibri"/>
                <a:cs typeface="Calibri"/>
              </a:rPr>
              <a:t>p</a:t>
            </a:r>
            <a:r>
              <a:rPr sz="1400" dirty="0">
                <a:latin typeface="Calibri"/>
                <a:cs typeface="Calibri"/>
              </a:rPr>
              <a:t>assi</a:t>
            </a:r>
            <a:r>
              <a:rPr sz="1400" spc="-5" dirty="0">
                <a:latin typeface="Calibri"/>
                <a:cs typeface="Calibri"/>
              </a:rPr>
              <a:t>n</a:t>
            </a:r>
            <a:r>
              <a:rPr sz="1400" spc="-10" dirty="0">
                <a:latin typeface="Calibri"/>
                <a:cs typeface="Calibri"/>
              </a:rPr>
              <a:t>g</a:t>
            </a:r>
            <a:r>
              <a:rPr sz="1400" dirty="0">
                <a:latin typeface="Calibri"/>
                <a:cs typeface="Calibri"/>
              </a:rPr>
              <a:t>.</a:t>
            </a:r>
            <a:endParaRPr sz="1400">
              <a:latin typeface="Calibri"/>
              <a:cs typeface="Calibri"/>
            </a:endParaRPr>
          </a:p>
          <a:p>
            <a:pPr marL="756285" lvl="1" indent="-286385">
              <a:lnSpc>
                <a:spcPct val="100000"/>
              </a:lnSpc>
              <a:spcBef>
                <a:spcPts val="340"/>
              </a:spcBef>
              <a:buFont typeface="Arial"/>
              <a:buChar char="–"/>
              <a:tabLst>
                <a:tab pos="756920" algn="l"/>
              </a:tabLst>
            </a:pPr>
            <a:r>
              <a:rPr sz="1400" spc="-10" dirty="0">
                <a:latin typeface="Calibri"/>
                <a:cs typeface="Calibri"/>
              </a:rPr>
              <a:t>Op</a:t>
            </a:r>
            <a:r>
              <a:rPr sz="1400" spc="-5" dirty="0">
                <a:latin typeface="Calibri"/>
                <a:cs typeface="Calibri"/>
              </a:rPr>
              <a:t>e</a:t>
            </a:r>
            <a:r>
              <a:rPr sz="1400" spc="-25" dirty="0">
                <a:latin typeface="Calibri"/>
                <a:cs typeface="Calibri"/>
              </a:rPr>
              <a:t>r</a:t>
            </a:r>
            <a:r>
              <a:rPr sz="1400" spc="-15" dirty="0">
                <a:latin typeface="Calibri"/>
                <a:cs typeface="Calibri"/>
              </a:rPr>
              <a:t>a</a:t>
            </a:r>
            <a:r>
              <a:rPr sz="1400" dirty="0">
                <a:latin typeface="Calibri"/>
                <a:cs typeface="Calibri"/>
              </a:rPr>
              <a:t>ti</a:t>
            </a:r>
            <a:r>
              <a:rPr sz="1400" spc="-10" dirty="0">
                <a:latin typeface="Calibri"/>
                <a:cs typeface="Calibri"/>
              </a:rPr>
              <a:t>n</a:t>
            </a:r>
            <a:r>
              <a:rPr sz="1400" dirty="0">
                <a:latin typeface="Calibri"/>
                <a:cs typeface="Calibri"/>
              </a:rPr>
              <a:t>g</a:t>
            </a:r>
            <a:r>
              <a:rPr sz="1400" spc="-20" dirty="0">
                <a:latin typeface="Times New Roman"/>
                <a:cs typeface="Times New Roman"/>
              </a:rPr>
              <a:t> </a:t>
            </a:r>
            <a:r>
              <a:rPr sz="1400" spc="-15" dirty="0">
                <a:latin typeface="Calibri"/>
                <a:cs typeface="Calibri"/>
              </a:rPr>
              <a:t>Sy</a:t>
            </a:r>
            <a:r>
              <a:rPr sz="1400" spc="-10" dirty="0">
                <a:latin typeface="Calibri"/>
                <a:cs typeface="Calibri"/>
              </a:rPr>
              <a:t>s</a:t>
            </a:r>
            <a:r>
              <a:rPr sz="1400" spc="-20" dirty="0">
                <a:latin typeface="Calibri"/>
                <a:cs typeface="Calibri"/>
              </a:rPr>
              <a:t>t</a:t>
            </a:r>
            <a:r>
              <a:rPr sz="1400" spc="-5" dirty="0">
                <a:latin typeface="Calibri"/>
                <a:cs typeface="Calibri"/>
              </a:rPr>
              <a:t>e</a:t>
            </a:r>
            <a:r>
              <a:rPr sz="1400" dirty="0">
                <a:latin typeface="Calibri"/>
                <a:cs typeface="Calibri"/>
              </a:rPr>
              <a:t>m</a:t>
            </a:r>
            <a:r>
              <a:rPr sz="1400" spc="-70" dirty="0">
                <a:latin typeface="Times New Roman"/>
                <a:cs typeface="Times New Roman"/>
              </a:rPr>
              <a:t> </a:t>
            </a:r>
            <a:r>
              <a:rPr sz="1400" spc="-10" dirty="0">
                <a:latin typeface="Calibri"/>
                <a:cs typeface="Calibri"/>
              </a:rPr>
              <a:t>C</a:t>
            </a:r>
            <a:r>
              <a:rPr sz="1400" spc="-5" dirty="0">
                <a:latin typeface="Calibri"/>
                <a:cs typeface="Calibri"/>
              </a:rPr>
              <a:t>on</a:t>
            </a:r>
            <a:r>
              <a:rPr sz="1400" spc="-10" dirty="0">
                <a:latin typeface="Calibri"/>
                <a:cs typeface="Calibri"/>
              </a:rPr>
              <a:t>c</a:t>
            </a:r>
            <a:r>
              <a:rPr sz="1400" spc="-5" dirty="0">
                <a:latin typeface="Calibri"/>
                <a:cs typeface="Calibri"/>
              </a:rPr>
              <a:t>e</a:t>
            </a:r>
            <a:r>
              <a:rPr sz="1400" spc="-10" dirty="0">
                <a:latin typeface="Calibri"/>
                <a:cs typeface="Calibri"/>
              </a:rPr>
              <a:t>p</a:t>
            </a:r>
            <a:r>
              <a:rPr sz="1400" dirty="0">
                <a:latin typeface="Calibri"/>
                <a:cs typeface="Calibri"/>
              </a:rPr>
              <a:t>t</a:t>
            </a:r>
            <a:endParaRPr sz="1400">
              <a:latin typeface="Calibri"/>
              <a:cs typeface="Calibri"/>
            </a:endParaRPr>
          </a:p>
          <a:p>
            <a:pPr marL="1155700" marR="52069" lvl="2" indent="-228600">
              <a:lnSpc>
                <a:spcPct val="100000"/>
              </a:lnSpc>
              <a:spcBef>
                <a:spcPts val="305"/>
              </a:spcBef>
              <a:buSzPct val="116666"/>
              <a:buFont typeface="Arial"/>
              <a:buChar char="•"/>
              <a:tabLst>
                <a:tab pos="1156335" algn="l"/>
              </a:tabLst>
            </a:pPr>
            <a:r>
              <a:rPr sz="1200" dirty="0">
                <a:latin typeface="Calibri"/>
                <a:cs typeface="Calibri"/>
              </a:rPr>
              <a:t>Th</a:t>
            </a:r>
            <a:r>
              <a:rPr sz="1200" spc="-10" dirty="0">
                <a:latin typeface="Calibri"/>
                <a:cs typeface="Calibri"/>
              </a:rPr>
              <a:t>e</a:t>
            </a:r>
            <a:r>
              <a:rPr sz="1200" spc="-35" dirty="0">
                <a:latin typeface="Times New Roman"/>
                <a:cs typeface="Times New Roman"/>
              </a:rPr>
              <a:t> </a:t>
            </a:r>
            <a:r>
              <a:rPr sz="1200" dirty="0">
                <a:latin typeface="Calibri"/>
                <a:cs typeface="Calibri"/>
              </a:rPr>
              <a:t>p</a:t>
            </a:r>
            <a:r>
              <a:rPr sz="1200" spc="-30" dirty="0">
                <a:latin typeface="Calibri"/>
                <a:cs typeface="Calibri"/>
              </a:rPr>
              <a:t>r</a:t>
            </a:r>
            <a:r>
              <a:rPr sz="1200" dirty="0">
                <a:latin typeface="Calibri"/>
                <a:cs typeface="Calibri"/>
              </a:rPr>
              <a:t>o</a:t>
            </a:r>
            <a:r>
              <a:rPr sz="1200" spc="-10" dirty="0">
                <a:latin typeface="Calibri"/>
                <a:cs typeface="Calibri"/>
              </a:rPr>
              <a:t>c</a:t>
            </a:r>
            <a:r>
              <a:rPr sz="1200" dirty="0">
                <a:latin typeface="Calibri"/>
                <a:cs typeface="Calibri"/>
              </a:rPr>
              <a:t>esso</a:t>
            </a:r>
            <a:r>
              <a:rPr sz="1200" spc="-30" dirty="0">
                <a:latin typeface="Calibri"/>
                <a:cs typeface="Calibri"/>
              </a:rPr>
              <a:t>r</a:t>
            </a:r>
            <a:r>
              <a:rPr sz="1200" dirty="0">
                <a:latin typeface="Calibri"/>
                <a:cs typeface="Calibri"/>
              </a:rPr>
              <a:t>s</a:t>
            </a:r>
            <a:r>
              <a:rPr sz="1200" spc="-15" dirty="0">
                <a:latin typeface="Times New Roman"/>
                <a:cs typeface="Times New Roman"/>
              </a:rPr>
              <a:t> </a:t>
            </a:r>
            <a:r>
              <a:rPr sz="1200" spc="-25" dirty="0">
                <a:latin typeface="Calibri"/>
                <a:cs typeface="Calibri"/>
              </a:rPr>
              <a:t>c</a:t>
            </a:r>
            <a:r>
              <a:rPr sz="1200" dirty="0">
                <a:latin typeface="Calibri"/>
                <a:cs typeface="Calibri"/>
              </a:rPr>
              <a:t>omm</a:t>
            </a:r>
            <a:r>
              <a:rPr sz="1200" spc="5" dirty="0">
                <a:latin typeface="Calibri"/>
                <a:cs typeface="Calibri"/>
              </a:rPr>
              <a:t>u</a:t>
            </a:r>
            <a:r>
              <a:rPr sz="1200" dirty="0">
                <a:latin typeface="Calibri"/>
                <a:cs typeface="Calibri"/>
              </a:rPr>
              <a:t>ni</a:t>
            </a:r>
            <a:r>
              <a:rPr sz="1200" spc="-25" dirty="0">
                <a:latin typeface="Calibri"/>
                <a:cs typeface="Calibri"/>
              </a:rPr>
              <a:t>c</a:t>
            </a:r>
            <a:r>
              <a:rPr sz="1200" spc="-15" dirty="0">
                <a:latin typeface="Calibri"/>
                <a:cs typeface="Calibri"/>
              </a:rPr>
              <a:t>at</a:t>
            </a:r>
            <a:r>
              <a:rPr sz="1200" spc="-10" dirty="0">
                <a:latin typeface="Calibri"/>
                <a:cs typeface="Calibri"/>
              </a:rPr>
              <a:t>e</a:t>
            </a:r>
            <a:r>
              <a:rPr sz="1200" spc="-25" dirty="0">
                <a:latin typeface="Times New Roman"/>
                <a:cs typeface="Times New Roman"/>
              </a:rPr>
              <a:t> </a:t>
            </a:r>
            <a:r>
              <a:rPr sz="1200" spc="-20" dirty="0">
                <a:latin typeface="Calibri"/>
                <a:cs typeface="Calibri"/>
              </a:rPr>
              <a:t>w</a:t>
            </a:r>
            <a:r>
              <a:rPr sz="1200" dirty="0">
                <a:latin typeface="Calibri"/>
                <a:cs typeface="Calibri"/>
              </a:rPr>
              <a:t>i</a:t>
            </a:r>
            <a:r>
              <a:rPr sz="1200" spc="-5" dirty="0">
                <a:latin typeface="Calibri"/>
                <a:cs typeface="Calibri"/>
              </a:rPr>
              <a:t>t</a:t>
            </a:r>
            <a:r>
              <a:rPr sz="1200" dirty="0">
                <a:latin typeface="Calibri"/>
                <a:cs typeface="Calibri"/>
              </a:rPr>
              <a:t>h</a:t>
            </a:r>
            <a:r>
              <a:rPr sz="1200" spc="-35" dirty="0">
                <a:latin typeface="Times New Roman"/>
                <a:cs typeface="Times New Roman"/>
              </a:rPr>
              <a:t> </a:t>
            </a:r>
            <a:r>
              <a:rPr sz="1200" dirty="0">
                <a:latin typeface="Calibri"/>
                <a:cs typeface="Calibri"/>
              </a:rPr>
              <a:t>on</a:t>
            </a:r>
            <a:r>
              <a:rPr sz="1200" spc="-10" dirty="0">
                <a:latin typeface="Calibri"/>
                <a:cs typeface="Calibri"/>
              </a:rPr>
              <a:t>e</a:t>
            </a:r>
            <a:r>
              <a:rPr sz="1200" spc="-35" dirty="0">
                <a:latin typeface="Times New Roman"/>
                <a:cs typeface="Times New Roman"/>
              </a:rPr>
              <a:t> </a:t>
            </a:r>
            <a:r>
              <a:rPr sz="1200" dirty="0">
                <a:latin typeface="Calibri"/>
                <a:cs typeface="Calibri"/>
              </a:rPr>
              <a:t>a</a:t>
            </a:r>
            <a:r>
              <a:rPr sz="1200" spc="5" dirty="0">
                <a:latin typeface="Calibri"/>
                <a:cs typeface="Calibri"/>
              </a:rPr>
              <a:t>n</a:t>
            </a:r>
            <a:r>
              <a:rPr sz="1200" dirty="0">
                <a:latin typeface="Calibri"/>
                <a:cs typeface="Calibri"/>
              </a:rPr>
              <a:t>o</a:t>
            </a:r>
            <a:r>
              <a:rPr sz="1200" spc="-5" dirty="0">
                <a:latin typeface="Calibri"/>
                <a:cs typeface="Calibri"/>
              </a:rPr>
              <a:t>t</a:t>
            </a:r>
            <a:r>
              <a:rPr sz="1200" dirty="0">
                <a:latin typeface="Calibri"/>
                <a:cs typeface="Calibri"/>
              </a:rPr>
              <a:t>h</a:t>
            </a:r>
            <a:r>
              <a:rPr sz="1200" spc="-5" dirty="0">
                <a:latin typeface="Calibri"/>
                <a:cs typeface="Calibri"/>
              </a:rPr>
              <a:t>er</a:t>
            </a:r>
            <a:r>
              <a:rPr sz="1200" spc="-60" dirty="0">
                <a:latin typeface="Times New Roman"/>
                <a:cs typeface="Times New Roman"/>
              </a:rPr>
              <a:t> </a:t>
            </a:r>
            <a:r>
              <a:rPr sz="1200" spc="-5" dirty="0">
                <a:latin typeface="Calibri"/>
                <a:cs typeface="Calibri"/>
              </a:rPr>
              <a:t>t</a:t>
            </a:r>
            <a:r>
              <a:rPr sz="1200" dirty="0">
                <a:latin typeface="Calibri"/>
                <a:cs typeface="Calibri"/>
              </a:rPr>
              <a:t>h</a:t>
            </a:r>
            <a:r>
              <a:rPr sz="1200" spc="-30" dirty="0">
                <a:latin typeface="Calibri"/>
                <a:cs typeface="Calibri"/>
              </a:rPr>
              <a:t>r</a:t>
            </a:r>
            <a:r>
              <a:rPr sz="1200" dirty="0">
                <a:latin typeface="Calibri"/>
                <a:cs typeface="Calibri"/>
              </a:rPr>
              <a:t>ough</a:t>
            </a:r>
            <a:r>
              <a:rPr sz="1200" spc="-70" dirty="0">
                <a:latin typeface="Times New Roman"/>
                <a:cs typeface="Times New Roman"/>
              </a:rPr>
              <a:t> </a:t>
            </a:r>
            <a:r>
              <a:rPr sz="1200" spc="-25" dirty="0">
                <a:latin typeface="Calibri"/>
                <a:cs typeface="Calibri"/>
              </a:rPr>
              <a:t>v</a:t>
            </a:r>
            <a:r>
              <a:rPr sz="1200" dirty="0">
                <a:latin typeface="Calibri"/>
                <a:cs typeface="Calibri"/>
              </a:rPr>
              <a:t>arious</a:t>
            </a:r>
            <a:r>
              <a:rPr sz="1200" dirty="0">
                <a:latin typeface="Times New Roman"/>
                <a:cs typeface="Times New Roman"/>
              </a:rPr>
              <a:t> </a:t>
            </a:r>
            <a:r>
              <a:rPr sz="1200" spc="-25" dirty="0">
                <a:latin typeface="Calibri"/>
                <a:cs typeface="Calibri"/>
              </a:rPr>
              <a:t>c</a:t>
            </a:r>
            <a:r>
              <a:rPr sz="1200" dirty="0">
                <a:latin typeface="Calibri"/>
                <a:cs typeface="Calibri"/>
              </a:rPr>
              <a:t>omm</a:t>
            </a:r>
            <a:r>
              <a:rPr sz="1200" spc="5" dirty="0">
                <a:latin typeface="Calibri"/>
                <a:cs typeface="Calibri"/>
              </a:rPr>
              <a:t>u</a:t>
            </a:r>
            <a:r>
              <a:rPr sz="1200" dirty="0">
                <a:latin typeface="Calibri"/>
                <a:cs typeface="Calibri"/>
              </a:rPr>
              <a:t>ni</a:t>
            </a:r>
            <a:r>
              <a:rPr sz="1200" spc="-25" dirty="0">
                <a:latin typeface="Calibri"/>
                <a:cs typeface="Calibri"/>
              </a:rPr>
              <a:t>c</a:t>
            </a:r>
            <a:r>
              <a:rPr sz="1200" spc="-15" dirty="0">
                <a:latin typeface="Calibri"/>
                <a:cs typeface="Calibri"/>
              </a:rPr>
              <a:t>a</a:t>
            </a:r>
            <a:r>
              <a:rPr sz="1200" spc="-5" dirty="0">
                <a:latin typeface="Calibri"/>
                <a:cs typeface="Calibri"/>
              </a:rPr>
              <a:t>t</a:t>
            </a:r>
            <a:r>
              <a:rPr sz="1200" dirty="0">
                <a:latin typeface="Calibri"/>
                <a:cs typeface="Calibri"/>
              </a:rPr>
              <a:t>i</a:t>
            </a:r>
            <a:r>
              <a:rPr sz="1200" spc="-5" dirty="0">
                <a:latin typeface="Calibri"/>
                <a:cs typeface="Calibri"/>
              </a:rPr>
              <a:t>o</a:t>
            </a:r>
            <a:r>
              <a:rPr sz="1200" dirty="0">
                <a:latin typeface="Calibri"/>
                <a:cs typeface="Calibri"/>
              </a:rPr>
              <a:t>n</a:t>
            </a:r>
            <a:r>
              <a:rPr sz="1200" spc="-30" dirty="0">
                <a:latin typeface="Times New Roman"/>
                <a:cs typeface="Times New Roman"/>
              </a:rPr>
              <a:t> </a:t>
            </a:r>
            <a:r>
              <a:rPr sz="1200" dirty="0">
                <a:latin typeface="Calibri"/>
                <a:cs typeface="Calibri"/>
              </a:rPr>
              <a:t>lin</a:t>
            </a:r>
            <a:r>
              <a:rPr sz="1200" spc="-5" dirty="0">
                <a:latin typeface="Calibri"/>
                <a:cs typeface="Calibri"/>
              </a:rPr>
              <a:t>es,</a:t>
            </a:r>
            <a:r>
              <a:rPr sz="1200" spc="-40" dirty="0">
                <a:latin typeface="Times New Roman"/>
                <a:cs typeface="Times New Roman"/>
              </a:rPr>
              <a:t> </a:t>
            </a:r>
            <a:r>
              <a:rPr sz="1200" spc="-5" dirty="0">
                <a:latin typeface="Calibri"/>
                <a:cs typeface="Calibri"/>
              </a:rPr>
              <a:t>s</a:t>
            </a:r>
            <a:r>
              <a:rPr sz="1200" dirty="0">
                <a:latin typeface="Calibri"/>
                <a:cs typeface="Calibri"/>
              </a:rPr>
              <a:t>u</a:t>
            </a:r>
            <a:r>
              <a:rPr sz="1200" spc="-10" dirty="0">
                <a:latin typeface="Calibri"/>
                <a:cs typeface="Calibri"/>
              </a:rPr>
              <a:t>c</a:t>
            </a:r>
            <a:r>
              <a:rPr sz="1200" dirty="0">
                <a:latin typeface="Calibri"/>
                <a:cs typeface="Calibri"/>
              </a:rPr>
              <a:t>h</a:t>
            </a:r>
            <a:r>
              <a:rPr sz="1200" spc="-25" dirty="0">
                <a:latin typeface="Times New Roman"/>
                <a:cs typeface="Times New Roman"/>
              </a:rPr>
              <a:t> </a:t>
            </a:r>
            <a:r>
              <a:rPr sz="1200" dirty="0">
                <a:latin typeface="Calibri"/>
                <a:cs typeface="Calibri"/>
              </a:rPr>
              <a:t>as</a:t>
            </a:r>
            <a:r>
              <a:rPr sz="1200" spc="-30" dirty="0">
                <a:latin typeface="Times New Roman"/>
                <a:cs typeface="Times New Roman"/>
              </a:rPr>
              <a:t> </a:t>
            </a:r>
            <a:r>
              <a:rPr sz="1200" dirty="0">
                <a:latin typeface="Calibri"/>
                <a:cs typeface="Calibri"/>
              </a:rPr>
              <a:t>hig</a:t>
            </a:r>
            <a:r>
              <a:rPr sz="1200" spc="20" dirty="0">
                <a:latin typeface="Calibri"/>
                <a:cs typeface="Calibri"/>
              </a:rPr>
              <a:t>h</a:t>
            </a:r>
            <a:r>
              <a:rPr sz="1200" dirty="0">
                <a:latin typeface="Calibri"/>
                <a:cs typeface="Calibri"/>
              </a:rPr>
              <a:t>-</a:t>
            </a:r>
            <a:r>
              <a:rPr sz="1200" spc="-5" dirty="0">
                <a:latin typeface="Calibri"/>
                <a:cs typeface="Calibri"/>
              </a:rPr>
              <a:t>s</a:t>
            </a:r>
            <a:r>
              <a:rPr sz="1200" dirty="0">
                <a:latin typeface="Calibri"/>
                <a:cs typeface="Calibri"/>
              </a:rPr>
              <a:t>p</a:t>
            </a:r>
            <a:r>
              <a:rPr sz="1200" spc="-10" dirty="0">
                <a:latin typeface="Calibri"/>
                <a:cs typeface="Calibri"/>
              </a:rPr>
              <a:t>ee</a:t>
            </a:r>
            <a:r>
              <a:rPr sz="1200" dirty="0">
                <a:latin typeface="Calibri"/>
                <a:cs typeface="Calibri"/>
              </a:rPr>
              <a:t>d</a:t>
            </a:r>
            <a:r>
              <a:rPr sz="1200" spc="-70" dirty="0">
                <a:latin typeface="Times New Roman"/>
                <a:cs typeface="Times New Roman"/>
              </a:rPr>
              <a:t> </a:t>
            </a:r>
            <a:r>
              <a:rPr sz="1200" dirty="0">
                <a:latin typeface="Calibri"/>
                <a:cs typeface="Calibri"/>
              </a:rPr>
              <a:t>bu</a:t>
            </a:r>
            <a:r>
              <a:rPr sz="1200" spc="-15" dirty="0">
                <a:latin typeface="Calibri"/>
                <a:cs typeface="Calibri"/>
              </a:rPr>
              <a:t>se</a:t>
            </a:r>
            <a:r>
              <a:rPr sz="1200" spc="-5" dirty="0">
                <a:latin typeface="Calibri"/>
                <a:cs typeface="Calibri"/>
              </a:rPr>
              <a:t>s</a:t>
            </a:r>
            <a:r>
              <a:rPr sz="1200" spc="-40" dirty="0">
                <a:latin typeface="Times New Roman"/>
                <a:cs typeface="Times New Roman"/>
              </a:rPr>
              <a:t> </a:t>
            </a:r>
            <a:r>
              <a:rPr sz="1200" dirty="0">
                <a:latin typeface="Calibri"/>
                <a:cs typeface="Calibri"/>
              </a:rPr>
              <a:t>o</a:t>
            </a:r>
            <a:r>
              <a:rPr sz="1200" spc="-5" dirty="0">
                <a:latin typeface="Calibri"/>
                <a:cs typeface="Calibri"/>
              </a:rPr>
              <a:t>r</a:t>
            </a:r>
            <a:r>
              <a:rPr sz="1200" spc="-35" dirty="0">
                <a:latin typeface="Times New Roman"/>
                <a:cs typeface="Times New Roman"/>
              </a:rPr>
              <a:t> </a:t>
            </a:r>
            <a:r>
              <a:rPr sz="1200" spc="-15" dirty="0">
                <a:latin typeface="Calibri"/>
                <a:cs typeface="Calibri"/>
              </a:rPr>
              <a:t>t</a:t>
            </a:r>
            <a:r>
              <a:rPr sz="1200" dirty="0">
                <a:latin typeface="Calibri"/>
                <a:cs typeface="Calibri"/>
              </a:rPr>
              <a:t>el</a:t>
            </a:r>
            <a:r>
              <a:rPr sz="1200" spc="-10" dirty="0">
                <a:latin typeface="Calibri"/>
                <a:cs typeface="Calibri"/>
              </a:rPr>
              <a:t>e</a:t>
            </a:r>
            <a:r>
              <a:rPr sz="1200" dirty="0">
                <a:latin typeface="Calibri"/>
                <a:cs typeface="Calibri"/>
              </a:rPr>
              <a:t>phon</a:t>
            </a:r>
            <a:r>
              <a:rPr sz="1200" spc="-10" dirty="0">
                <a:latin typeface="Calibri"/>
                <a:cs typeface="Calibri"/>
              </a:rPr>
              <a:t>e</a:t>
            </a:r>
            <a:r>
              <a:rPr sz="1200" spc="-5" dirty="0">
                <a:latin typeface="Times New Roman"/>
                <a:cs typeface="Times New Roman"/>
              </a:rPr>
              <a:t> </a:t>
            </a:r>
            <a:r>
              <a:rPr sz="1200" dirty="0">
                <a:latin typeface="Calibri"/>
                <a:cs typeface="Calibri"/>
              </a:rPr>
              <a:t>lines.</a:t>
            </a:r>
            <a:endParaRPr sz="1200">
              <a:latin typeface="Calibri"/>
              <a:cs typeface="Calibri"/>
            </a:endParaRPr>
          </a:p>
          <a:p>
            <a:pPr marL="1155700" lvl="2" indent="-228600">
              <a:lnSpc>
                <a:spcPct val="100000"/>
              </a:lnSpc>
              <a:spcBef>
                <a:spcPts val="285"/>
              </a:spcBef>
              <a:buSzPct val="116666"/>
              <a:buFont typeface="Arial"/>
              <a:buChar char="•"/>
              <a:tabLst>
                <a:tab pos="1156335" algn="l"/>
              </a:tabLst>
            </a:pPr>
            <a:r>
              <a:rPr sz="1200" spc="-25" dirty="0">
                <a:latin typeface="Calibri"/>
                <a:cs typeface="Calibri"/>
              </a:rPr>
              <a:t>E</a:t>
            </a:r>
            <a:r>
              <a:rPr sz="1200" dirty="0">
                <a:latin typeface="Calibri"/>
                <a:cs typeface="Calibri"/>
              </a:rPr>
              <a:t>ach</a:t>
            </a:r>
            <a:r>
              <a:rPr sz="1200" spc="-25" dirty="0">
                <a:latin typeface="Times New Roman"/>
                <a:cs typeface="Times New Roman"/>
              </a:rPr>
              <a:t> </a:t>
            </a:r>
            <a:r>
              <a:rPr sz="1200" dirty="0">
                <a:latin typeface="Calibri"/>
                <a:cs typeface="Calibri"/>
              </a:rPr>
              <a:t>p</a:t>
            </a:r>
            <a:r>
              <a:rPr sz="1200" spc="-30" dirty="0">
                <a:latin typeface="Calibri"/>
                <a:cs typeface="Calibri"/>
              </a:rPr>
              <a:t>r</a:t>
            </a:r>
            <a:r>
              <a:rPr sz="1200" dirty="0">
                <a:latin typeface="Calibri"/>
                <a:cs typeface="Calibri"/>
              </a:rPr>
              <a:t>o</a:t>
            </a:r>
            <a:r>
              <a:rPr sz="1200" spc="-10" dirty="0">
                <a:latin typeface="Calibri"/>
                <a:cs typeface="Calibri"/>
              </a:rPr>
              <a:t>c</a:t>
            </a:r>
            <a:r>
              <a:rPr sz="1200" dirty="0">
                <a:latin typeface="Calibri"/>
                <a:cs typeface="Calibri"/>
              </a:rPr>
              <a:t>esso</a:t>
            </a:r>
            <a:r>
              <a:rPr sz="1200" spc="-5" dirty="0">
                <a:latin typeface="Calibri"/>
                <a:cs typeface="Calibri"/>
              </a:rPr>
              <a:t>r</a:t>
            </a:r>
            <a:r>
              <a:rPr sz="1200" spc="-25" dirty="0">
                <a:latin typeface="Times New Roman"/>
                <a:cs typeface="Times New Roman"/>
              </a:rPr>
              <a:t> </a:t>
            </a:r>
            <a:r>
              <a:rPr sz="1200" dirty="0">
                <a:latin typeface="Calibri"/>
                <a:cs typeface="Calibri"/>
              </a:rPr>
              <a:t>has</a:t>
            </a:r>
            <a:r>
              <a:rPr sz="1200" spc="-30" dirty="0">
                <a:latin typeface="Times New Roman"/>
                <a:cs typeface="Times New Roman"/>
              </a:rPr>
              <a:t> </a:t>
            </a:r>
            <a:r>
              <a:rPr sz="1200" dirty="0">
                <a:latin typeface="Calibri"/>
                <a:cs typeface="Calibri"/>
              </a:rPr>
              <a:t>i</a:t>
            </a:r>
            <a:r>
              <a:rPr sz="1200" spc="-5" dirty="0">
                <a:latin typeface="Calibri"/>
                <a:cs typeface="Calibri"/>
              </a:rPr>
              <a:t>t</a:t>
            </a:r>
            <a:r>
              <a:rPr sz="1200" dirty="0">
                <a:latin typeface="Calibri"/>
                <a:cs typeface="Calibri"/>
              </a:rPr>
              <a:t>s</a:t>
            </a:r>
            <a:r>
              <a:rPr sz="1200" spc="-40" dirty="0">
                <a:latin typeface="Times New Roman"/>
                <a:cs typeface="Times New Roman"/>
              </a:rPr>
              <a:t> </a:t>
            </a:r>
            <a:r>
              <a:rPr sz="1200" dirty="0">
                <a:latin typeface="Calibri"/>
                <a:cs typeface="Calibri"/>
              </a:rPr>
              <a:t>o</a:t>
            </a:r>
            <a:r>
              <a:rPr sz="1200" spc="-20" dirty="0">
                <a:latin typeface="Calibri"/>
                <a:cs typeface="Calibri"/>
              </a:rPr>
              <a:t>w</a:t>
            </a:r>
            <a:r>
              <a:rPr sz="1200" dirty="0">
                <a:latin typeface="Calibri"/>
                <a:cs typeface="Calibri"/>
              </a:rPr>
              <a:t>n</a:t>
            </a:r>
            <a:r>
              <a:rPr sz="1200" spc="-25" dirty="0">
                <a:latin typeface="Times New Roman"/>
                <a:cs typeface="Times New Roman"/>
              </a:rPr>
              <a:t> </a:t>
            </a:r>
            <a:r>
              <a:rPr sz="1200" dirty="0">
                <a:latin typeface="Calibri"/>
                <a:cs typeface="Calibri"/>
              </a:rPr>
              <a:t>l</a:t>
            </a:r>
            <a:r>
              <a:rPr sz="1200" spc="-5" dirty="0">
                <a:latin typeface="Calibri"/>
                <a:cs typeface="Calibri"/>
              </a:rPr>
              <a:t>o</a:t>
            </a:r>
            <a:r>
              <a:rPr sz="1200" spc="-15" dirty="0">
                <a:latin typeface="Calibri"/>
                <a:cs typeface="Calibri"/>
              </a:rPr>
              <a:t>c</a:t>
            </a:r>
            <a:r>
              <a:rPr sz="1200" dirty="0">
                <a:latin typeface="Calibri"/>
                <a:cs typeface="Calibri"/>
              </a:rPr>
              <a:t>al</a:t>
            </a:r>
            <a:r>
              <a:rPr sz="1200" spc="-15" dirty="0">
                <a:latin typeface="Times New Roman"/>
                <a:cs typeface="Times New Roman"/>
              </a:rPr>
              <a:t> </a:t>
            </a:r>
            <a:r>
              <a:rPr sz="1200" spc="-10" dirty="0">
                <a:latin typeface="Calibri"/>
                <a:cs typeface="Calibri"/>
              </a:rPr>
              <a:t>mem</a:t>
            </a:r>
            <a:r>
              <a:rPr sz="1200" dirty="0">
                <a:latin typeface="Calibri"/>
                <a:cs typeface="Calibri"/>
              </a:rPr>
              <a:t>o</a:t>
            </a:r>
            <a:r>
              <a:rPr sz="1200" spc="-5" dirty="0">
                <a:latin typeface="Calibri"/>
                <a:cs typeface="Calibri"/>
              </a:rPr>
              <a:t>r</a:t>
            </a:r>
            <a:r>
              <a:rPr sz="1200" spc="0" dirty="0">
                <a:latin typeface="Calibri"/>
                <a:cs typeface="Calibri"/>
              </a:rPr>
              <a:t>y</a:t>
            </a:r>
            <a:r>
              <a:rPr sz="1050" dirty="0">
                <a:latin typeface="Calibri"/>
                <a:cs typeface="Calibri"/>
              </a:rPr>
              <a:t>.</a:t>
            </a:r>
            <a:endParaRPr sz="1050">
              <a:latin typeface="Calibri"/>
              <a:cs typeface="Calibri"/>
            </a:endParaRPr>
          </a:p>
        </p:txBody>
      </p:sp>
      <p:sp>
        <p:nvSpPr>
          <p:cNvPr id="4" name="object 4"/>
          <p:cNvSpPr/>
          <p:nvPr/>
        </p:nvSpPr>
        <p:spPr>
          <a:xfrm>
            <a:off x="5271515" y="1642491"/>
            <a:ext cx="3541532" cy="2009393"/>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fld id="{81D60167-4931-47E6-BA6A-407CBD079E47}" type="slidenum">
              <a:rPr spc="-10" dirty="0">
                <a:latin typeface="Calibri"/>
                <a:cs typeface="Calibri"/>
              </a:rPr>
              <a:pPr marL="102870">
                <a:lnSpc>
                  <a:spcPct val="100000"/>
                </a:lnSpc>
              </a:pPr>
              <a:t>7</a:t>
            </a:fld>
            <a:endParaRPr spc="-1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60145">
              <a:lnSpc>
                <a:spcPct val="100000"/>
              </a:lnSpc>
            </a:pPr>
            <a:r>
              <a:rPr sz="3600" b="0" spc="-5" dirty="0">
                <a:solidFill>
                  <a:srgbClr val="000000"/>
                </a:solidFill>
                <a:latin typeface="Calibri"/>
                <a:cs typeface="Calibri"/>
              </a:rPr>
              <a:t>E</a:t>
            </a:r>
            <a:r>
              <a:rPr sz="3600" b="0" spc="-70" dirty="0">
                <a:solidFill>
                  <a:srgbClr val="000000"/>
                </a:solidFill>
                <a:latin typeface="Calibri"/>
                <a:cs typeface="Calibri"/>
              </a:rPr>
              <a:t>x</a:t>
            </a:r>
            <a:r>
              <a:rPr sz="3600" b="0" dirty="0">
                <a:solidFill>
                  <a:srgbClr val="000000"/>
                </a:solidFill>
                <a:latin typeface="Calibri"/>
                <a:cs typeface="Calibri"/>
              </a:rPr>
              <a:t>am</a:t>
            </a:r>
            <a:r>
              <a:rPr sz="3600" b="0" spc="10" dirty="0">
                <a:solidFill>
                  <a:srgbClr val="000000"/>
                </a:solidFill>
                <a:latin typeface="Calibri"/>
                <a:cs typeface="Calibri"/>
              </a:rPr>
              <a:t>p</a:t>
            </a:r>
            <a:r>
              <a:rPr sz="3600" b="0" dirty="0">
                <a:solidFill>
                  <a:srgbClr val="000000"/>
                </a:solidFill>
                <a:latin typeface="Calibri"/>
                <a:cs typeface="Calibri"/>
              </a:rPr>
              <a:t>l</a:t>
            </a:r>
            <a:r>
              <a:rPr sz="3600" b="0" spc="-20" dirty="0">
                <a:solidFill>
                  <a:srgbClr val="000000"/>
                </a:solidFill>
                <a:latin typeface="Calibri"/>
                <a:cs typeface="Calibri"/>
              </a:rPr>
              <a:t>e</a:t>
            </a:r>
            <a:r>
              <a:rPr sz="3600" b="0" spc="-100" dirty="0">
                <a:solidFill>
                  <a:srgbClr val="000000"/>
                </a:solidFill>
                <a:latin typeface="Times New Roman"/>
                <a:cs typeface="Times New Roman"/>
              </a:rPr>
              <a:t> </a:t>
            </a:r>
            <a:r>
              <a:rPr sz="3600" b="0" spc="-5" dirty="0">
                <a:solidFill>
                  <a:srgbClr val="000000"/>
                </a:solidFill>
                <a:latin typeface="Calibri"/>
                <a:cs typeface="Calibri"/>
              </a:rPr>
              <a:t>D</a:t>
            </a:r>
            <a:r>
              <a:rPr sz="3600" b="0" dirty="0">
                <a:solidFill>
                  <a:srgbClr val="000000"/>
                </a:solidFill>
                <a:latin typeface="Calibri"/>
                <a:cs typeface="Calibri"/>
              </a:rPr>
              <a:t>i</a:t>
            </a:r>
            <a:r>
              <a:rPr sz="3600" b="0" spc="-35" dirty="0">
                <a:solidFill>
                  <a:srgbClr val="000000"/>
                </a:solidFill>
                <a:latin typeface="Calibri"/>
                <a:cs typeface="Calibri"/>
              </a:rPr>
              <a:t>s</a:t>
            </a:r>
            <a:r>
              <a:rPr sz="3600" b="0" dirty="0">
                <a:solidFill>
                  <a:srgbClr val="000000"/>
                </a:solidFill>
                <a:latin typeface="Calibri"/>
                <a:cs typeface="Calibri"/>
              </a:rPr>
              <a:t>tri</a:t>
            </a:r>
            <a:r>
              <a:rPr sz="3600" b="0" spc="-5" dirty="0">
                <a:solidFill>
                  <a:srgbClr val="000000"/>
                </a:solidFill>
                <a:latin typeface="Calibri"/>
                <a:cs typeface="Calibri"/>
              </a:rPr>
              <a:t>bu</a:t>
            </a:r>
            <a:r>
              <a:rPr sz="3600" b="0" spc="-45" dirty="0">
                <a:solidFill>
                  <a:srgbClr val="000000"/>
                </a:solidFill>
                <a:latin typeface="Calibri"/>
                <a:cs typeface="Calibri"/>
              </a:rPr>
              <a:t>t</a:t>
            </a:r>
            <a:r>
              <a:rPr sz="3600" b="0" spc="-20" dirty="0">
                <a:solidFill>
                  <a:srgbClr val="000000"/>
                </a:solidFill>
                <a:latin typeface="Calibri"/>
                <a:cs typeface="Calibri"/>
              </a:rPr>
              <a:t>ed</a:t>
            </a:r>
            <a:r>
              <a:rPr sz="3600" b="0" spc="-130" dirty="0">
                <a:solidFill>
                  <a:srgbClr val="000000"/>
                </a:solidFill>
                <a:latin typeface="Times New Roman"/>
                <a:cs typeface="Times New Roman"/>
              </a:rPr>
              <a:t> </a:t>
            </a:r>
            <a:r>
              <a:rPr sz="3600" b="0" spc="-45" dirty="0">
                <a:solidFill>
                  <a:srgbClr val="000000"/>
                </a:solidFill>
                <a:latin typeface="Calibri"/>
                <a:cs typeface="Calibri"/>
              </a:rPr>
              <a:t>S</a:t>
            </a:r>
            <a:r>
              <a:rPr sz="3600" b="0" spc="-55" dirty="0">
                <a:solidFill>
                  <a:srgbClr val="000000"/>
                </a:solidFill>
                <a:latin typeface="Calibri"/>
                <a:cs typeface="Calibri"/>
              </a:rPr>
              <a:t>y</a:t>
            </a:r>
            <a:r>
              <a:rPr sz="3600" b="0" spc="-40" dirty="0">
                <a:solidFill>
                  <a:srgbClr val="000000"/>
                </a:solidFill>
                <a:latin typeface="Calibri"/>
                <a:cs typeface="Calibri"/>
              </a:rPr>
              <a:t>s</a:t>
            </a:r>
            <a:r>
              <a:rPr sz="3600" b="0" spc="-60" dirty="0">
                <a:solidFill>
                  <a:srgbClr val="000000"/>
                </a:solidFill>
                <a:latin typeface="Calibri"/>
                <a:cs typeface="Calibri"/>
              </a:rPr>
              <a:t>t</a:t>
            </a:r>
            <a:r>
              <a:rPr sz="3600" b="0" spc="-25" dirty="0">
                <a:solidFill>
                  <a:srgbClr val="000000"/>
                </a:solidFill>
                <a:latin typeface="Calibri"/>
                <a:cs typeface="Calibri"/>
              </a:rPr>
              <a:t>ems</a:t>
            </a:r>
            <a:endParaRPr sz="3600">
              <a:latin typeface="Calibri"/>
              <a:cs typeface="Calibri"/>
            </a:endParaRPr>
          </a:p>
        </p:txBody>
      </p:sp>
      <p:sp>
        <p:nvSpPr>
          <p:cNvPr id="3" name="object 3"/>
          <p:cNvSpPr txBox="1"/>
          <p:nvPr/>
        </p:nvSpPr>
        <p:spPr>
          <a:xfrm>
            <a:off x="561538" y="1059933"/>
            <a:ext cx="116205" cy="1602105"/>
          </a:xfrm>
          <a:prstGeom prst="rect">
            <a:avLst/>
          </a:prstGeom>
        </p:spPr>
        <p:txBody>
          <a:bodyPr vert="horz" wrap="square" lIns="0" tIns="0" rIns="0" bIns="0" rtlCol="0">
            <a:spAutoFit/>
          </a:bodyPr>
          <a:lstStyle/>
          <a:p>
            <a:pPr marL="12700">
              <a:lnSpc>
                <a:spcPct val="100000"/>
              </a:lnSpc>
            </a:pPr>
            <a:r>
              <a:rPr sz="2050" spc="-10" dirty="0">
                <a:solidFill>
                  <a:srgbClr val="4F80BC"/>
                </a:solidFill>
                <a:latin typeface="Arial"/>
                <a:cs typeface="Arial"/>
              </a:rPr>
              <a:t>•</a:t>
            </a:r>
            <a:endParaRPr sz="2050">
              <a:latin typeface="Arial"/>
              <a:cs typeface="Arial"/>
            </a:endParaRPr>
          </a:p>
          <a:p>
            <a:pPr marL="12700">
              <a:lnSpc>
                <a:spcPct val="100000"/>
              </a:lnSpc>
              <a:spcBef>
                <a:spcPts val="994"/>
              </a:spcBef>
            </a:pPr>
            <a:r>
              <a:rPr sz="2050" spc="-10" dirty="0">
                <a:solidFill>
                  <a:srgbClr val="4F80BC"/>
                </a:solidFill>
                <a:latin typeface="Arial"/>
                <a:cs typeface="Arial"/>
              </a:rPr>
              <a:t>•</a:t>
            </a:r>
            <a:endParaRPr sz="2050">
              <a:latin typeface="Arial"/>
              <a:cs typeface="Arial"/>
            </a:endParaRPr>
          </a:p>
          <a:p>
            <a:pPr marL="12700">
              <a:lnSpc>
                <a:spcPct val="100000"/>
              </a:lnSpc>
              <a:spcBef>
                <a:spcPts val="1000"/>
              </a:spcBef>
            </a:pPr>
            <a:r>
              <a:rPr sz="2050" spc="-10" dirty="0">
                <a:solidFill>
                  <a:srgbClr val="4F80BC"/>
                </a:solidFill>
                <a:latin typeface="Arial"/>
                <a:cs typeface="Arial"/>
              </a:rPr>
              <a:t>•</a:t>
            </a:r>
            <a:endParaRPr sz="2050">
              <a:latin typeface="Arial"/>
              <a:cs typeface="Arial"/>
            </a:endParaRPr>
          </a:p>
          <a:p>
            <a:pPr marL="12700">
              <a:lnSpc>
                <a:spcPct val="100000"/>
              </a:lnSpc>
              <a:spcBef>
                <a:spcPts val="994"/>
              </a:spcBef>
            </a:pPr>
            <a:r>
              <a:rPr sz="2050" spc="-10" dirty="0">
                <a:solidFill>
                  <a:srgbClr val="4F80BC"/>
                </a:solidFill>
                <a:latin typeface="Arial"/>
                <a:cs typeface="Arial"/>
              </a:rPr>
              <a:t>•</a:t>
            </a:r>
            <a:endParaRPr sz="2050">
              <a:latin typeface="Arial"/>
              <a:cs typeface="Arial"/>
            </a:endParaRPr>
          </a:p>
        </p:txBody>
      </p:sp>
      <p:sp>
        <p:nvSpPr>
          <p:cNvPr id="4" name="object 4"/>
          <p:cNvSpPr txBox="1"/>
          <p:nvPr/>
        </p:nvSpPr>
        <p:spPr>
          <a:xfrm>
            <a:off x="1171139" y="1053969"/>
            <a:ext cx="6489065" cy="1988185"/>
          </a:xfrm>
          <a:prstGeom prst="rect">
            <a:avLst/>
          </a:prstGeom>
        </p:spPr>
        <p:txBody>
          <a:bodyPr vert="horz" wrap="square" lIns="0" tIns="0" rIns="0" bIns="0" rtlCol="0">
            <a:spAutoFit/>
          </a:bodyPr>
          <a:lstStyle/>
          <a:p>
            <a:pPr marL="12700">
              <a:lnSpc>
                <a:spcPct val="100000"/>
              </a:lnSpc>
            </a:pPr>
            <a:r>
              <a:rPr sz="2400" dirty="0">
                <a:latin typeface="Calibri"/>
                <a:cs typeface="Calibri"/>
              </a:rPr>
              <a:t>I</a:t>
            </a:r>
            <a:r>
              <a:rPr sz="2400" spc="-30" dirty="0">
                <a:latin typeface="Calibri"/>
                <a:cs typeface="Calibri"/>
              </a:rPr>
              <a:t>n</a:t>
            </a:r>
            <a:r>
              <a:rPr sz="2400" spc="-35" dirty="0">
                <a:latin typeface="Calibri"/>
                <a:cs typeface="Calibri"/>
              </a:rPr>
              <a:t>t</a:t>
            </a:r>
            <a:r>
              <a:rPr sz="2400" spc="-15" dirty="0">
                <a:latin typeface="Calibri"/>
                <a:cs typeface="Calibri"/>
              </a:rPr>
              <a:t>ernet</a:t>
            </a:r>
            <a:endParaRPr sz="2400">
              <a:latin typeface="Calibri"/>
              <a:cs typeface="Calibri"/>
            </a:endParaRPr>
          </a:p>
          <a:p>
            <a:pPr marL="12700" marR="3729354">
              <a:lnSpc>
                <a:spcPts val="3460"/>
              </a:lnSpc>
              <a:spcBef>
                <a:spcPts val="204"/>
              </a:spcBef>
            </a:pPr>
            <a:r>
              <a:rPr sz="2400" spc="-204" dirty="0">
                <a:latin typeface="Calibri"/>
                <a:cs typeface="Calibri"/>
              </a:rPr>
              <a:t>A</a:t>
            </a:r>
            <a:r>
              <a:rPr sz="2400" spc="-5" dirty="0">
                <a:latin typeface="Calibri"/>
                <a:cs typeface="Calibri"/>
              </a:rPr>
              <a:t>T</a:t>
            </a:r>
            <a:r>
              <a:rPr sz="2400" dirty="0">
                <a:latin typeface="Calibri"/>
                <a:cs typeface="Calibri"/>
              </a:rPr>
              <a:t>M</a:t>
            </a:r>
            <a:r>
              <a:rPr sz="2400" spc="-60" dirty="0">
                <a:latin typeface="Times New Roman"/>
                <a:cs typeface="Times New Roman"/>
              </a:rPr>
              <a:t> </a:t>
            </a:r>
            <a:r>
              <a:rPr sz="2400" spc="5" dirty="0">
                <a:latin typeface="Calibri"/>
                <a:cs typeface="Calibri"/>
              </a:rPr>
              <a:t>(</a:t>
            </a:r>
            <a:r>
              <a:rPr sz="2400" spc="-5" dirty="0">
                <a:latin typeface="Calibri"/>
                <a:cs typeface="Calibri"/>
              </a:rPr>
              <a:t>bank</a:t>
            </a:r>
            <a:r>
              <a:rPr sz="2400" dirty="0">
                <a:latin typeface="Calibri"/>
                <a:cs typeface="Calibri"/>
              </a:rPr>
              <a:t>)</a:t>
            </a:r>
            <a:r>
              <a:rPr sz="2400" spc="-80" dirty="0">
                <a:latin typeface="Times New Roman"/>
                <a:cs typeface="Times New Roman"/>
              </a:rPr>
              <a:t> </a:t>
            </a:r>
            <a:r>
              <a:rPr sz="2400" spc="-20" dirty="0">
                <a:latin typeface="Calibri"/>
                <a:cs typeface="Calibri"/>
              </a:rPr>
              <a:t>ma</a:t>
            </a:r>
            <a:r>
              <a:rPr sz="2400" spc="-10" dirty="0">
                <a:latin typeface="Calibri"/>
                <a:cs typeface="Calibri"/>
              </a:rPr>
              <a:t>c</a:t>
            </a:r>
            <a:r>
              <a:rPr sz="2400" spc="-5" dirty="0">
                <a:latin typeface="Calibri"/>
                <a:cs typeface="Calibri"/>
              </a:rPr>
              <a:t>h</a:t>
            </a:r>
            <a:r>
              <a:rPr sz="2400" dirty="0">
                <a:latin typeface="Calibri"/>
                <a:cs typeface="Calibri"/>
              </a:rPr>
              <a:t>i</a:t>
            </a:r>
            <a:r>
              <a:rPr sz="2400" spc="-5" dirty="0">
                <a:latin typeface="Calibri"/>
                <a:cs typeface="Calibri"/>
              </a:rPr>
              <a:t>nes</a:t>
            </a:r>
            <a:r>
              <a:rPr sz="2400" spc="-5" dirty="0">
                <a:latin typeface="Times New Roman"/>
                <a:cs typeface="Times New Roman"/>
              </a:rPr>
              <a:t> </a:t>
            </a:r>
            <a:r>
              <a:rPr sz="2400" dirty="0">
                <a:latin typeface="Calibri"/>
                <a:cs typeface="Calibri"/>
              </a:rPr>
              <a:t>I</a:t>
            </a:r>
            <a:r>
              <a:rPr sz="2400" spc="-30" dirty="0">
                <a:latin typeface="Calibri"/>
                <a:cs typeface="Calibri"/>
              </a:rPr>
              <a:t>n</a:t>
            </a:r>
            <a:r>
              <a:rPr sz="2400" spc="-10" dirty="0">
                <a:latin typeface="Calibri"/>
                <a:cs typeface="Calibri"/>
              </a:rPr>
              <a:t>t</a:t>
            </a:r>
            <a:r>
              <a:rPr sz="2400" spc="-55" dirty="0">
                <a:latin typeface="Calibri"/>
                <a:cs typeface="Calibri"/>
              </a:rPr>
              <a:t>r</a:t>
            </a:r>
            <a:r>
              <a:rPr sz="2400" dirty="0">
                <a:latin typeface="Calibri"/>
                <a:cs typeface="Calibri"/>
              </a:rPr>
              <a:t>anet</a:t>
            </a:r>
            <a:r>
              <a:rPr sz="2400" spc="-10" dirty="0">
                <a:latin typeface="Calibri"/>
                <a:cs typeface="Calibri"/>
              </a:rPr>
              <a:t>s</a:t>
            </a:r>
            <a:r>
              <a:rPr sz="2400" spc="-15" dirty="0">
                <a:latin typeface="Calibri"/>
                <a:cs typeface="Calibri"/>
              </a:rPr>
              <a:t>/</a:t>
            </a:r>
            <a:r>
              <a:rPr sz="2400" spc="-125" dirty="0">
                <a:latin typeface="Calibri"/>
                <a:cs typeface="Calibri"/>
              </a:rPr>
              <a:t>W</a:t>
            </a:r>
            <a:r>
              <a:rPr sz="2400" spc="-20" dirty="0">
                <a:latin typeface="Calibri"/>
                <a:cs typeface="Calibri"/>
              </a:rPr>
              <a:t>orkg</a:t>
            </a:r>
            <a:r>
              <a:rPr sz="2400" spc="-45" dirty="0">
                <a:latin typeface="Calibri"/>
                <a:cs typeface="Calibri"/>
              </a:rPr>
              <a:t>r</a:t>
            </a:r>
            <a:r>
              <a:rPr sz="2400" spc="-5" dirty="0">
                <a:latin typeface="Calibri"/>
                <a:cs typeface="Calibri"/>
              </a:rPr>
              <a:t>ou</a:t>
            </a:r>
            <a:r>
              <a:rPr sz="2400" spc="-20" dirty="0">
                <a:latin typeface="Calibri"/>
                <a:cs typeface="Calibri"/>
              </a:rPr>
              <a:t>p</a:t>
            </a:r>
            <a:r>
              <a:rPr sz="2400" dirty="0">
                <a:latin typeface="Calibri"/>
                <a:cs typeface="Calibri"/>
              </a:rPr>
              <a:t>s</a:t>
            </a:r>
            <a:endParaRPr sz="2400">
              <a:latin typeface="Calibri"/>
              <a:cs typeface="Calibri"/>
            </a:endParaRPr>
          </a:p>
          <a:p>
            <a:pPr marL="12700">
              <a:lnSpc>
                <a:spcPct val="100000"/>
              </a:lnSpc>
              <a:spcBef>
                <a:spcPts val="365"/>
              </a:spcBef>
            </a:pPr>
            <a:r>
              <a:rPr sz="2400" spc="-5" dirty="0">
                <a:latin typeface="Calibri"/>
                <a:cs typeface="Calibri"/>
              </a:rPr>
              <a:t>Comput</a:t>
            </a:r>
            <a:r>
              <a:rPr sz="2400" dirty="0">
                <a:latin typeface="Calibri"/>
                <a:cs typeface="Calibri"/>
              </a:rPr>
              <a:t>i</a:t>
            </a:r>
            <a:r>
              <a:rPr sz="2400" spc="-5" dirty="0">
                <a:latin typeface="Calibri"/>
                <a:cs typeface="Calibri"/>
              </a:rPr>
              <a:t>n</a:t>
            </a:r>
            <a:r>
              <a:rPr sz="2400" dirty="0">
                <a:latin typeface="Calibri"/>
                <a:cs typeface="Calibri"/>
              </a:rPr>
              <a:t>g</a:t>
            </a:r>
            <a:r>
              <a:rPr sz="2400" spc="-85" dirty="0">
                <a:latin typeface="Times New Roman"/>
                <a:cs typeface="Times New Roman"/>
              </a:rPr>
              <a:t> </a:t>
            </a:r>
            <a:r>
              <a:rPr sz="2400" dirty="0">
                <a:latin typeface="Calibri"/>
                <a:cs typeface="Calibri"/>
              </a:rPr>
              <a:t>lands</a:t>
            </a:r>
            <a:r>
              <a:rPr sz="2400" spc="-25" dirty="0">
                <a:latin typeface="Calibri"/>
                <a:cs typeface="Calibri"/>
              </a:rPr>
              <a:t>c</a:t>
            </a:r>
            <a:r>
              <a:rPr sz="2400" spc="-15" dirty="0">
                <a:latin typeface="Calibri"/>
                <a:cs typeface="Calibri"/>
              </a:rPr>
              <a:t>ape</a:t>
            </a:r>
            <a:r>
              <a:rPr sz="2400" spc="-55" dirty="0">
                <a:latin typeface="Times New Roman"/>
                <a:cs typeface="Times New Roman"/>
              </a:rPr>
              <a:t> </a:t>
            </a:r>
            <a:r>
              <a:rPr sz="2400" dirty="0">
                <a:latin typeface="Calibri"/>
                <a:cs typeface="Calibri"/>
              </a:rPr>
              <a:t>will</a:t>
            </a:r>
            <a:r>
              <a:rPr sz="2400" spc="-75" dirty="0">
                <a:latin typeface="Times New Roman"/>
                <a:cs typeface="Times New Roman"/>
              </a:rPr>
              <a:t> </a:t>
            </a:r>
            <a:r>
              <a:rPr sz="2400" spc="-5" dirty="0">
                <a:latin typeface="Calibri"/>
                <a:cs typeface="Calibri"/>
              </a:rPr>
              <a:t>so</a:t>
            </a:r>
            <a:r>
              <a:rPr sz="2400" spc="-15" dirty="0">
                <a:latin typeface="Calibri"/>
                <a:cs typeface="Calibri"/>
              </a:rPr>
              <a:t>o</a:t>
            </a:r>
            <a:r>
              <a:rPr sz="2400" dirty="0">
                <a:latin typeface="Calibri"/>
                <a:cs typeface="Calibri"/>
              </a:rPr>
              <a:t>n</a:t>
            </a:r>
            <a:r>
              <a:rPr sz="2400" spc="-55" dirty="0">
                <a:latin typeface="Times New Roman"/>
                <a:cs typeface="Times New Roman"/>
              </a:rPr>
              <a:t> </a:t>
            </a:r>
            <a:r>
              <a:rPr sz="2400" spc="-35" dirty="0">
                <a:latin typeface="Calibri"/>
                <a:cs typeface="Calibri"/>
              </a:rPr>
              <a:t>c</a:t>
            </a:r>
            <a:r>
              <a:rPr sz="2400" spc="-5" dirty="0">
                <a:latin typeface="Calibri"/>
                <a:cs typeface="Calibri"/>
              </a:rPr>
              <a:t>on</a:t>
            </a:r>
            <a:r>
              <a:rPr sz="2400" spc="-10" dirty="0">
                <a:latin typeface="Calibri"/>
                <a:cs typeface="Calibri"/>
              </a:rPr>
              <a:t>s</a:t>
            </a:r>
            <a:r>
              <a:rPr sz="2400" dirty="0">
                <a:latin typeface="Calibri"/>
                <a:cs typeface="Calibri"/>
              </a:rPr>
              <a:t>i</a:t>
            </a:r>
            <a:r>
              <a:rPr sz="2400" spc="-30" dirty="0">
                <a:latin typeface="Calibri"/>
                <a:cs typeface="Calibri"/>
              </a:rPr>
              <a:t>s</a:t>
            </a:r>
            <a:r>
              <a:rPr sz="2400" spc="-10" dirty="0">
                <a:latin typeface="Calibri"/>
                <a:cs typeface="Calibri"/>
              </a:rPr>
              <a:t>t</a:t>
            </a:r>
            <a:r>
              <a:rPr sz="2400" spc="-75"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spc="-5" dirty="0">
                <a:latin typeface="Calibri"/>
                <a:cs typeface="Calibri"/>
              </a:rPr>
              <a:t>ub</a:t>
            </a:r>
            <a:r>
              <a:rPr sz="2400" dirty="0">
                <a:latin typeface="Calibri"/>
                <a:cs typeface="Calibri"/>
              </a:rPr>
              <a:t>i</a:t>
            </a:r>
            <a:r>
              <a:rPr sz="2400" spc="-5" dirty="0">
                <a:latin typeface="Calibri"/>
                <a:cs typeface="Calibri"/>
              </a:rPr>
              <a:t>qu</a:t>
            </a:r>
            <a:r>
              <a:rPr sz="2400" dirty="0">
                <a:latin typeface="Calibri"/>
                <a:cs typeface="Calibri"/>
              </a:rPr>
              <a:t>i</a:t>
            </a:r>
            <a:r>
              <a:rPr sz="2400" spc="-30" dirty="0">
                <a:latin typeface="Calibri"/>
                <a:cs typeface="Calibri"/>
              </a:rPr>
              <a:t>t</a:t>
            </a:r>
            <a:r>
              <a:rPr sz="2400" spc="-5" dirty="0">
                <a:latin typeface="Calibri"/>
                <a:cs typeface="Calibri"/>
              </a:rPr>
              <a:t>ous</a:t>
            </a:r>
            <a:endParaRPr sz="2400">
              <a:latin typeface="Calibri"/>
              <a:cs typeface="Calibri"/>
            </a:endParaRPr>
          </a:p>
          <a:p>
            <a:pPr marL="12700">
              <a:lnSpc>
                <a:spcPct val="100000"/>
              </a:lnSpc>
            </a:pPr>
            <a:r>
              <a:rPr sz="2400" spc="-5" dirty="0">
                <a:latin typeface="Calibri"/>
                <a:cs typeface="Calibri"/>
              </a:rPr>
              <a:t>n</a:t>
            </a:r>
            <a:r>
              <a:rPr sz="2400" spc="-10" dirty="0">
                <a:latin typeface="Calibri"/>
                <a:cs typeface="Calibri"/>
              </a:rPr>
              <a:t>e</a:t>
            </a:r>
            <a:r>
              <a:rPr sz="2400" dirty="0">
                <a:latin typeface="Calibri"/>
                <a:cs typeface="Calibri"/>
              </a:rPr>
              <a:t>t</a:t>
            </a:r>
            <a:r>
              <a:rPr sz="2400" spc="-30" dirty="0">
                <a:latin typeface="Calibri"/>
                <a:cs typeface="Calibri"/>
              </a:rPr>
              <a:t>w</a:t>
            </a:r>
            <a:r>
              <a:rPr sz="2400" spc="-5" dirty="0">
                <a:latin typeface="Calibri"/>
                <a:cs typeface="Calibri"/>
              </a:rPr>
              <a:t>ork-</a:t>
            </a:r>
            <a:r>
              <a:rPr sz="2400" spc="-20" dirty="0">
                <a:latin typeface="Calibri"/>
                <a:cs typeface="Calibri"/>
              </a:rPr>
              <a:t>c</a:t>
            </a:r>
            <a:r>
              <a:rPr sz="2400" spc="-5" dirty="0">
                <a:latin typeface="Calibri"/>
                <a:cs typeface="Calibri"/>
              </a:rPr>
              <a:t>o</a:t>
            </a:r>
            <a:r>
              <a:rPr sz="2400" spc="-10" dirty="0">
                <a:latin typeface="Calibri"/>
                <a:cs typeface="Calibri"/>
              </a:rPr>
              <a:t>n</a:t>
            </a:r>
            <a:r>
              <a:rPr sz="2400" spc="-5" dirty="0">
                <a:latin typeface="Calibri"/>
                <a:cs typeface="Calibri"/>
              </a:rPr>
              <a:t>nec</a:t>
            </a:r>
            <a:r>
              <a:rPr sz="2400" spc="-20" dirty="0">
                <a:latin typeface="Calibri"/>
                <a:cs typeface="Calibri"/>
              </a:rPr>
              <a:t>t</a:t>
            </a:r>
            <a:r>
              <a:rPr sz="2400" dirty="0">
                <a:latin typeface="Calibri"/>
                <a:cs typeface="Calibri"/>
              </a:rPr>
              <a:t>ed</a:t>
            </a:r>
            <a:r>
              <a:rPr sz="2400" spc="-75" dirty="0">
                <a:latin typeface="Times New Roman"/>
                <a:cs typeface="Times New Roman"/>
              </a:rPr>
              <a:t> </a:t>
            </a:r>
            <a:r>
              <a:rPr sz="2400" spc="-5" dirty="0">
                <a:latin typeface="Calibri"/>
                <a:cs typeface="Calibri"/>
              </a:rPr>
              <a:t>d</a:t>
            </a:r>
            <a:r>
              <a:rPr sz="2400" spc="-10" dirty="0">
                <a:latin typeface="Calibri"/>
                <a:cs typeface="Calibri"/>
              </a:rPr>
              <a:t>e</a:t>
            </a:r>
            <a:r>
              <a:rPr sz="2400" dirty="0">
                <a:latin typeface="Calibri"/>
                <a:cs typeface="Calibri"/>
              </a:rPr>
              <a:t>vices</a:t>
            </a:r>
            <a:endParaRPr sz="2400">
              <a:latin typeface="Calibri"/>
              <a:cs typeface="Calibri"/>
            </a:endParaRPr>
          </a:p>
        </p:txBody>
      </p:sp>
      <p:sp>
        <p:nvSpPr>
          <p:cNvPr id="6" name="object 6"/>
          <p:cNvSpPr txBox="1">
            <a:spLocks noGrp="1"/>
          </p:cNvSpPr>
          <p:nvPr>
            <p:ph type="sldNum" sz="quarter" idx="4294967295"/>
          </p:nvPr>
        </p:nvSpPr>
        <p:spPr>
          <a:xfrm>
            <a:off x="8414518" y="4830261"/>
            <a:ext cx="206375" cy="184666"/>
          </a:xfrm>
          <a:prstGeom prst="rect">
            <a:avLst/>
          </a:prstGeom>
        </p:spPr>
        <p:txBody>
          <a:bodyPr vert="horz" wrap="square" lIns="0" tIns="0" rIns="0" bIns="0" rtlCol="0">
            <a:spAutoFit/>
          </a:bodyPr>
          <a:lstStyle/>
          <a:p>
            <a:pPr marL="102870">
              <a:lnSpc>
                <a:spcPct val="100000"/>
              </a:lnSpc>
            </a:pPr>
            <a:fld id="{81D60167-4931-47E6-BA6A-407CBD079E47}" type="slidenum">
              <a:rPr spc="-10" dirty="0">
                <a:latin typeface="Calibri"/>
                <a:cs typeface="Calibri"/>
              </a:rPr>
              <a:pPr marL="102870">
                <a:lnSpc>
                  <a:spcPct val="100000"/>
                </a:lnSpc>
              </a:pPr>
              <a:t>8</a:t>
            </a:fld>
            <a:endParaRPr spc="-1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9353" rIns="0" bIns="0" rtlCol="0">
            <a:spAutoFit/>
          </a:bodyPr>
          <a:lstStyle/>
          <a:p>
            <a:pPr marL="314960">
              <a:lnSpc>
                <a:spcPct val="100000"/>
              </a:lnSpc>
            </a:pPr>
            <a:r>
              <a:rPr sz="4000" b="0" spc="-30" dirty="0">
                <a:solidFill>
                  <a:srgbClr val="000000"/>
                </a:solidFill>
                <a:latin typeface="Calibri"/>
                <a:cs typeface="Calibri"/>
              </a:rPr>
              <a:t>Compu</a:t>
            </a:r>
            <a:r>
              <a:rPr sz="4000" b="0" spc="-55" dirty="0">
                <a:solidFill>
                  <a:srgbClr val="000000"/>
                </a:solidFill>
                <a:latin typeface="Calibri"/>
                <a:cs typeface="Calibri"/>
              </a:rPr>
              <a:t>t</a:t>
            </a:r>
            <a:r>
              <a:rPr sz="4000" b="0" spc="-20" dirty="0">
                <a:solidFill>
                  <a:srgbClr val="000000"/>
                </a:solidFill>
                <a:latin typeface="Calibri"/>
                <a:cs typeface="Calibri"/>
              </a:rPr>
              <a:t>e</a:t>
            </a:r>
            <a:r>
              <a:rPr sz="4000" b="0" spc="-90" dirty="0">
                <a:solidFill>
                  <a:srgbClr val="000000"/>
                </a:solidFill>
                <a:latin typeface="Calibri"/>
                <a:cs typeface="Calibri"/>
              </a:rPr>
              <a:t>r</a:t>
            </a:r>
            <a:r>
              <a:rPr sz="4000" b="0" spc="-20" dirty="0">
                <a:solidFill>
                  <a:srgbClr val="000000"/>
                </a:solidFill>
                <a:latin typeface="Calibri"/>
                <a:cs typeface="Calibri"/>
              </a:rPr>
              <a:t>s</a:t>
            </a:r>
            <a:r>
              <a:rPr sz="4000" b="0" spc="-85" dirty="0">
                <a:solidFill>
                  <a:srgbClr val="000000"/>
                </a:solidFill>
                <a:latin typeface="Times New Roman"/>
                <a:cs typeface="Times New Roman"/>
              </a:rPr>
              <a:t> </a:t>
            </a:r>
            <a:r>
              <a:rPr sz="4000" b="0" dirty="0">
                <a:solidFill>
                  <a:srgbClr val="000000"/>
                </a:solidFill>
                <a:latin typeface="Calibri"/>
                <a:cs typeface="Calibri"/>
              </a:rPr>
              <a:t>in</a:t>
            </a:r>
            <a:r>
              <a:rPr sz="4000" b="0" spc="-100" dirty="0">
                <a:solidFill>
                  <a:srgbClr val="000000"/>
                </a:solidFill>
                <a:latin typeface="Times New Roman"/>
                <a:cs typeface="Times New Roman"/>
              </a:rPr>
              <a:t> </a:t>
            </a:r>
            <a:r>
              <a:rPr sz="4000" b="0" spc="-20" dirty="0">
                <a:solidFill>
                  <a:srgbClr val="000000"/>
                </a:solidFill>
                <a:latin typeface="Calibri"/>
                <a:cs typeface="Calibri"/>
              </a:rPr>
              <a:t>a</a:t>
            </a:r>
            <a:r>
              <a:rPr sz="4000" b="0" spc="-120" dirty="0">
                <a:solidFill>
                  <a:srgbClr val="000000"/>
                </a:solidFill>
                <a:latin typeface="Times New Roman"/>
                <a:cs typeface="Times New Roman"/>
              </a:rPr>
              <a:t> </a:t>
            </a:r>
            <a:r>
              <a:rPr sz="4000" b="0" spc="-5" dirty="0">
                <a:solidFill>
                  <a:srgbClr val="000000"/>
                </a:solidFill>
                <a:latin typeface="Calibri"/>
                <a:cs typeface="Calibri"/>
              </a:rPr>
              <a:t>D</a:t>
            </a:r>
            <a:r>
              <a:rPr sz="4000" b="0" dirty="0">
                <a:solidFill>
                  <a:srgbClr val="000000"/>
                </a:solidFill>
                <a:latin typeface="Calibri"/>
                <a:cs typeface="Calibri"/>
              </a:rPr>
              <a:t>i</a:t>
            </a:r>
            <a:r>
              <a:rPr sz="4000" b="0" spc="-85" dirty="0">
                <a:solidFill>
                  <a:srgbClr val="000000"/>
                </a:solidFill>
                <a:latin typeface="Calibri"/>
                <a:cs typeface="Calibri"/>
              </a:rPr>
              <a:t>s</a:t>
            </a:r>
            <a:r>
              <a:rPr sz="4000" b="0" spc="-15" dirty="0">
                <a:solidFill>
                  <a:srgbClr val="000000"/>
                </a:solidFill>
                <a:latin typeface="Calibri"/>
                <a:cs typeface="Calibri"/>
              </a:rPr>
              <a:t>tri</a:t>
            </a:r>
            <a:r>
              <a:rPr sz="4000" b="0" spc="-5" dirty="0">
                <a:solidFill>
                  <a:srgbClr val="000000"/>
                </a:solidFill>
                <a:latin typeface="Calibri"/>
                <a:cs typeface="Calibri"/>
              </a:rPr>
              <a:t>bu</a:t>
            </a:r>
            <a:r>
              <a:rPr sz="4000" b="0" spc="-50" dirty="0">
                <a:solidFill>
                  <a:srgbClr val="000000"/>
                </a:solidFill>
                <a:latin typeface="Calibri"/>
                <a:cs typeface="Calibri"/>
              </a:rPr>
              <a:t>t</a:t>
            </a:r>
            <a:r>
              <a:rPr sz="4000" b="0" spc="-25" dirty="0">
                <a:solidFill>
                  <a:srgbClr val="000000"/>
                </a:solidFill>
                <a:latin typeface="Calibri"/>
                <a:cs typeface="Calibri"/>
              </a:rPr>
              <a:t>ed</a:t>
            </a:r>
            <a:r>
              <a:rPr sz="4000" b="0" spc="-100" dirty="0">
                <a:solidFill>
                  <a:srgbClr val="000000"/>
                </a:solidFill>
                <a:latin typeface="Times New Roman"/>
                <a:cs typeface="Times New Roman"/>
              </a:rPr>
              <a:t> </a:t>
            </a:r>
            <a:r>
              <a:rPr sz="4000" b="0" spc="-50" dirty="0">
                <a:solidFill>
                  <a:srgbClr val="000000"/>
                </a:solidFill>
                <a:latin typeface="Calibri"/>
                <a:cs typeface="Calibri"/>
              </a:rPr>
              <a:t>S</a:t>
            </a:r>
            <a:r>
              <a:rPr sz="4000" b="0" spc="-55" dirty="0">
                <a:solidFill>
                  <a:srgbClr val="000000"/>
                </a:solidFill>
                <a:latin typeface="Calibri"/>
                <a:cs typeface="Calibri"/>
              </a:rPr>
              <a:t>y</a:t>
            </a:r>
            <a:r>
              <a:rPr sz="4000" b="0" spc="-75" dirty="0">
                <a:solidFill>
                  <a:srgbClr val="000000"/>
                </a:solidFill>
                <a:latin typeface="Calibri"/>
                <a:cs typeface="Calibri"/>
              </a:rPr>
              <a:t>s</a:t>
            </a:r>
            <a:r>
              <a:rPr sz="4000" b="0" spc="-60" dirty="0">
                <a:solidFill>
                  <a:srgbClr val="000000"/>
                </a:solidFill>
                <a:latin typeface="Calibri"/>
                <a:cs typeface="Calibri"/>
              </a:rPr>
              <a:t>t</a:t>
            </a:r>
            <a:r>
              <a:rPr sz="4000" b="0" spc="-30" dirty="0">
                <a:solidFill>
                  <a:srgbClr val="000000"/>
                </a:solidFill>
                <a:latin typeface="Calibri"/>
                <a:cs typeface="Calibri"/>
              </a:rPr>
              <a:t>em</a:t>
            </a:r>
            <a:endParaRPr sz="4000">
              <a:latin typeface="Calibri"/>
              <a:cs typeface="Calibri"/>
            </a:endParaRPr>
          </a:p>
        </p:txBody>
      </p:sp>
      <p:sp>
        <p:nvSpPr>
          <p:cNvPr id="3" name="object 3"/>
          <p:cNvSpPr txBox="1"/>
          <p:nvPr/>
        </p:nvSpPr>
        <p:spPr>
          <a:xfrm>
            <a:off x="610616" y="1153664"/>
            <a:ext cx="8057515" cy="1914525"/>
          </a:xfrm>
          <a:prstGeom prst="rect">
            <a:avLst/>
          </a:prstGeom>
        </p:spPr>
        <p:txBody>
          <a:bodyPr vert="horz" wrap="square" lIns="0" tIns="0" rIns="0" bIns="0" rtlCol="0">
            <a:spAutoFit/>
          </a:bodyPr>
          <a:lstStyle/>
          <a:p>
            <a:pPr marL="195580" marR="991235" indent="-182880">
              <a:lnSpc>
                <a:spcPts val="2300"/>
              </a:lnSpc>
              <a:buClr>
                <a:srgbClr val="4F80BC"/>
              </a:buClr>
              <a:buSzPct val="85416"/>
              <a:buFont typeface="Arial"/>
              <a:buChar char="•"/>
              <a:tabLst>
                <a:tab pos="196215" algn="l"/>
              </a:tabLst>
            </a:pPr>
            <a:r>
              <a:rPr sz="2400" i="1" spc="-95" dirty="0">
                <a:latin typeface="Calibri"/>
                <a:cs typeface="Calibri"/>
              </a:rPr>
              <a:t>W</a:t>
            </a:r>
            <a:r>
              <a:rPr sz="2400" i="1" spc="-20" dirty="0">
                <a:latin typeface="Calibri"/>
                <a:cs typeface="Calibri"/>
              </a:rPr>
              <a:t>o</a:t>
            </a:r>
            <a:r>
              <a:rPr sz="2400" i="1" dirty="0">
                <a:latin typeface="Calibri"/>
                <a:cs typeface="Calibri"/>
              </a:rPr>
              <a:t>r</a:t>
            </a:r>
            <a:r>
              <a:rPr sz="2400" i="1" spc="-40" dirty="0">
                <a:latin typeface="Calibri"/>
                <a:cs typeface="Calibri"/>
              </a:rPr>
              <a:t>k</a:t>
            </a:r>
            <a:r>
              <a:rPr sz="2400" i="1" spc="-20" dirty="0">
                <a:latin typeface="Calibri"/>
                <a:cs typeface="Calibri"/>
              </a:rPr>
              <a:t>s</a:t>
            </a:r>
            <a:r>
              <a:rPr sz="2400" i="1" spc="-50" dirty="0">
                <a:latin typeface="Calibri"/>
                <a:cs typeface="Calibri"/>
              </a:rPr>
              <a:t>t</a:t>
            </a:r>
            <a:r>
              <a:rPr sz="2400" i="1" spc="-5" dirty="0">
                <a:latin typeface="Calibri"/>
                <a:cs typeface="Calibri"/>
              </a:rPr>
              <a:t>at</a:t>
            </a:r>
            <a:r>
              <a:rPr sz="2400" i="1" dirty="0">
                <a:latin typeface="Calibri"/>
                <a:cs typeface="Calibri"/>
              </a:rPr>
              <a:t>i</a:t>
            </a:r>
            <a:r>
              <a:rPr sz="2400" i="1" spc="5" dirty="0">
                <a:latin typeface="Calibri"/>
                <a:cs typeface="Calibri"/>
              </a:rPr>
              <a:t>o</a:t>
            </a:r>
            <a:r>
              <a:rPr sz="2400" i="1" spc="-5" dirty="0">
                <a:latin typeface="Calibri"/>
                <a:cs typeface="Calibri"/>
              </a:rPr>
              <a:t>n</a:t>
            </a:r>
            <a:r>
              <a:rPr sz="2400" i="1" spc="-10" dirty="0">
                <a:latin typeface="Calibri"/>
                <a:cs typeface="Calibri"/>
              </a:rPr>
              <a:t>s</a:t>
            </a:r>
            <a:r>
              <a:rPr sz="2400" spc="-10" dirty="0">
                <a:latin typeface="Calibri"/>
                <a:cs typeface="Calibri"/>
              </a:rPr>
              <a:t>:</a:t>
            </a:r>
            <a:r>
              <a:rPr sz="2400" spc="-80" dirty="0">
                <a:latin typeface="Times New Roman"/>
                <a:cs typeface="Times New Roman"/>
              </a:rPr>
              <a:t> </a:t>
            </a:r>
            <a:r>
              <a:rPr sz="2400" dirty="0">
                <a:latin typeface="Calibri"/>
                <a:cs typeface="Calibri"/>
              </a:rPr>
              <a:t>C</a:t>
            </a:r>
            <a:r>
              <a:rPr sz="2400" spc="-5" dirty="0">
                <a:latin typeface="Calibri"/>
                <a:cs typeface="Calibri"/>
              </a:rPr>
              <a:t>omp</a:t>
            </a:r>
            <a:r>
              <a:rPr sz="2400" spc="5" dirty="0">
                <a:latin typeface="Calibri"/>
                <a:cs typeface="Calibri"/>
              </a:rPr>
              <a:t>u</a:t>
            </a:r>
            <a:r>
              <a:rPr sz="2400" spc="-35" dirty="0">
                <a:latin typeface="Calibri"/>
                <a:cs typeface="Calibri"/>
              </a:rPr>
              <a:t>t</a:t>
            </a:r>
            <a:r>
              <a:rPr sz="2400" spc="-15" dirty="0">
                <a:latin typeface="Calibri"/>
                <a:cs typeface="Calibri"/>
              </a:rPr>
              <a:t>e</a:t>
            </a:r>
            <a:r>
              <a:rPr sz="2400" spc="-40" dirty="0">
                <a:latin typeface="Calibri"/>
                <a:cs typeface="Calibri"/>
              </a:rPr>
              <a:t>r</a:t>
            </a:r>
            <a:r>
              <a:rPr sz="2400" dirty="0">
                <a:latin typeface="Calibri"/>
                <a:cs typeface="Calibri"/>
              </a:rPr>
              <a:t>s</a:t>
            </a:r>
            <a:r>
              <a:rPr sz="2400" spc="-85" dirty="0">
                <a:latin typeface="Times New Roman"/>
                <a:cs typeface="Times New Roman"/>
              </a:rPr>
              <a:t> </a:t>
            </a:r>
            <a:r>
              <a:rPr sz="2400" spc="-5" dirty="0">
                <a:latin typeface="Calibri"/>
                <a:cs typeface="Calibri"/>
              </a:rPr>
              <a:t>us</a:t>
            </a:r>
            <a:r>
              <a:rPr sz="2400" spc="5" dirty="0">
                <a:latin typeface="Calibri"/>
                <a:cs typeface="Calibri"/>
              </a:rPr>
              <a:t>e</a:t>
            </a:r>
            <a:r>
              <a:rPr sz="2400" dirty="0">
                <a:latin typeface="Calibri"/>
                <a:cs typeface="Calibri"/>
              </a:rPr>
              <a:t>d</a:t>
            </a:r>
            <a:r>
              <a:rPr sz="2400" spc="-50" dirty="0">
                <a:latin typeface="Times New Roman"/>
                <a:cs typeface="Times New Roman"/>
              </a:rPr>
              <a:t> </a:t>
            </a:r>
            <a:r>
              <a:rPr sz="2400" spc="-15" dirty="0">
                <a:latin typeface="Calibri"/>
                <a:cs typeface="Calibri"/>
              </a:rPr>
              <a:t>by</a:t>
            </a:r>
            <a:r>
              <a:rPr sz="2400" spc="-65" dirty="0">
                <a:latin typeface="Times New Roman"/>
                <a:cs typeface="Times New Roman"/>
              </a:rPr>
              <a:t> </a:t>
            </a:r>
            <a:r>
              <a:rPr sz="2400" spc="-15" dirty="0">
                <a:latin typeface="Calibri"/>
                <a:cs typeface="Calibri"/>
              </a:rPr>
              <a:t>e</a:t>
            </a:r>
            <a:r>
              <a:rPr sz="2400" spc="-10" dirty="0">
                <a:latin typeface="Calibri"/>
                <a:cs typeface="Calibri"/>
              </a:rPr>
              <a:t>n</a:t>
            </a:r>
            <a:r>
              <a:rPr sz="2400" spc="-20" dirty="0">
                <a:latin typeface="Calibri"/>
                <a:cs typeface="Calibri"/>
              </a:rPr>
              <a:t>d</a:t>
            </a:r>
            <a:r>
              <a:rPr sz="2400" spc="-5" dirty="0">
                <a:latin typeface="Calibri"/>
                <a:cs typeface="Calibri"/>
              </a:rPr>
              <a:t>-us</a:t>
            </a:r>
            <a:r>
              <a:rPr sz="2400" spc="5" dirty="0">
                <a:latin typeface="Calibri"/>
                <a:cs typeface="Calibri"/>
              </a:rPr>
              <a:t>e</a:t>
            </a:r>
            <a:r>
              <a:rPr sz="2400" spc="-45" dirty="0">
                <a:latin typeface="Calibri"/>
                <a:cs typeface="Calibri"/>
              </a:rPr>
              <a:t>r</a:t>
            </a:r>
            <a:r>
              <a:rPr sz="2400" dirty="0">
                <a:latin typeface="Calibri"/>
                <a:cs typeface="Calibri"/>
              </a:rPr>
              <a:t>s</a:t>
            </a:r>
            <a:r>
              <a:rPr sz="2400" spc="-55" dirty="0">
                <a:latin typeface="Times New Roman"/>
                <a:cs typeface="Times New Roman"/>
              </a:rPr>
              <a:t> </a:t>
            </a:r>
            <a:r>
              <a:rPr sz="2400" spc="-35" dirty="0">
                <a:latin typeface="Calibri"/>
                <a:cs typeface="Calibri"/>
              </a:rPr>
              <a:t>t</a:t>
            </a:r>
            <a:r>
              <a:rPr sz="2400" dirty="0">
                <a:latin typeface="Calibri"/>
                <a:cs typeface="Calibri"/>
              </a:rPr>
              <a:t>o</a:t>
            </a:r>
            <a:r>
              <a:rPr sz="2400" spc="-80" dirty="0">
                <a:latin typeface="Times New Roman"/>
                <a:cs typeface="Times New Roman"/>
              </a:rPr>
              <a:t> </a:t>
            </a:r>
            <a:r>
              <a:rPr sz="2400" spc="-20" dirty="0">
                <a:latin typeface="Calibri"/>
                <a:cs typeface="Calibri"/>
              </a:rPr>
              <a:t>p</a:t>
            </a:r>
            <a:r>
              <a:rPr sz="2400" spc="-10" dirty="0">
                <a:latin typeface="Calibri"/>
                <a:cs typeface="Calibri"/>
              </a:rPr>
              <a:t>er</a:t>
            </a:r>
            <a:r>
              <a:rPr sz="2400" spc="-60" dirty="0">
                <a:latin typeface="Calibri"/>
                <a:cs typeface="Calibri"/>
              </a:rPr>
              <a:t>f</a:t>
            </a:r>
            <a:r>
              <a:rPr sz="2400" spc="-20" dirty="0">
                <a:latin typeface="Calibri"/>
                <a:cs typeface="Calibri"/>
              </a:rPr>
              <a:t>orm</a:t>
            </a:r>
            <a:r>
              <a:rPr sz="2400" spc="-15" dirty="0">
                <a:latin typeface="Times New Roman"/>
                <a:cs typeface="Times New Roman"/>
              </a:rPr>
              <a:t> </a:t>
            </a:r>
            <a:r>
              <a:rPr sz="2400" spc="-35" dirty="0">
                <a:latin typeface="Calibri"/>
                <a:cs typeface="Calibri"/>
              </a:rPr>
              <a:t>c</a:t>
            </a:r>
            <a:r>
              <a:rPr sz="2400" spc="-5" dirty="0">
                <a:latin typeface="Calibri"/>
                <a:cs typeface="Calibri"/>
              </a:rPr>
              <a:t>omp</a:t>
            </a:r>
            <a:r>
              <a:rPr sz="2400" spc="5" dirty="0">
                <a:latin typeface="Calibri"/>
                <a:cs typeface="Calibri"/>
              </a:rPr>
              <a:t>u</a:t>
            </a:r>
            <a:r>
              <a:rPr sz="2400" dirty="0">
                <a:latin typeface="Calibri"/>
                <a:cs typeface="Calibri"/>
              </a:rPr>
              <a:t>ti</a:t>
            </a:r>
            <a:r>
              <a:rPr sz="2400" spc="-5" dirty="0">
                <a:latin typeface="Calibri"/>
                <a:cs typeface="Calibri"/>
              </a:rPr>
              <a:t>ng</a:t>
            </a:r>
            <a:endParaRPr sz="2400">
              <a:latin typeface="Calibri"/>
              <a:cs typeface="Calibri"/>
            </a:endParaRPr>
          </a:p>
          <a:p>
            <a:pPr marL="195580" indent="-182880">
              <a:lnSpc>
                <a:spcPts val="2590"/>
              </a:lnSpc>
              <a:spcBef>
                <a:spcPts val="20"/>
              </a:spcBef>
              <a:buClr>
                <a:srgbClr val="4F80BC"/>
              </a:buClr>
              <a:buSzPct val="85416"/>
              <a:buFont typeface="Arial"/>
              <a:buChar char="•"/>
              <a:tabLst>
                <a:tab pos="196215" algn="l"/>
              </a:tabLst>
            </a:pPr>
            <a:r>
              <a:rPr sz="2400" i="1" spc="-5" dirty="0">
                <a:latin typeface="Calibri"/>
                <a:cs typeface="Calibri"/>
              </a:rPr>
              <a:t>Se</a:t>
            </a:r>
            <a:r>
              <a:rPr sz="2400" i="1" spc="30" dirty="0">
                <a:latin typeface="Calibri"/>
                <a:cs typeface="Calibri"/>
              </a:rPr>
              <a:t>r</a:t>
            </a:r>
            <a:r>
              <a:rPr sz="2400" i="1" dirty="0">
                <a:latin typeface="Calibri"/>
                <a:cs typeface="Calibri"/>
              </a:rPr>
              <a:t>ver</a:t>
            </a:r>
            <a:r>
              <a:rPr sz="2400" i="1" spc="-50" dirty="0">
                <a:latin typeface="Times New Roman"/>
                <a:cs typeface="Times New Roman"/>
              </a:rPr>
              <a:t> </a:t>
            </a:r>
            <a:r>
              <a:rPr sz="2400" i="1" spc="-35" dirty="0">
                <a:latin typeface="Calibri"/>
                <a:cs typeface="Calibri"/>
              </a:rPr>
              <a:t>S</a:t>
            </a:r>
            <a:r>
              <a:rPr sz="2400" i="1" spc="-5" dirty="0">
                <a:latin typeface="Calibri"/>
                <a:cs typeface="Calibri"/>
              </a:rPr>
              <a:t>y</a:t>
            </a:r>
            <a:r>
              <a:rPr sz="2400" i="1" spc="-25" dirty="0">
                <a:latin typeface="Calibri"/>
                <a:cs typeface="Calibri"/>
              </a:rPr>
              <a:t>st</a:t>
            </a:r>
            <a:r>
              <a:rPr sz="2400" i="1" dirty="0">
                <a:latin typeface="Calibri"/>
                <a:cs typeface="Calibri"/>
              </a:rPr>
              <a:t>em</a:t>
            </a:r>
            <a:r>
              <a:rPr sz="2400" i="1" spc="-15" dirty="0">
                <a:latin typeface="Calibri"/>
                <a:cs typeface="Calibri"/>
              </a:rPr>
              <a:t>s</a:t>
            </a:r>
            <a:r>
              <a:rPr sz="2400" spc="-10" dirty="0">
                <a:latin typeface="Calibri"/>
                <a:cs typeface="Calibri"/>
              </a:rPr>
              <a:t>:</a:t>
            </a:r>
            <a:r>
              <a:rPr sz="2400" spc="-70" dirty="0">
                <a:latin typeface="Times New Roman"/>
                <a:cs typeface="Times New Roman"/>
              </a:rPr>
              <a:t> </a:t>
            </a:r>
            <a:r>
              <a:rPr sz="2400" spc="-5" dirty="0">
                <a:latin typeface="Calibri"/>
                <a:cs typeface="Calibri"/>
              </a:rPr>
              <a:t>Comp</a:t>
            </a:r>
            <a:r>
              <a:rPr sz="2400" dirty="0">
                <a:latin typeface="Calibri"/>
                <a:cs typeface="Calibri"/>
              </a:rPr>
              <a:t>u</a:t>
            </a:r>
            <a:r>
              <a:rPr sz="2400" spc="-25" dirty="0">
                <a:latin typeface="Calibri"/>
                <a:cs typeface="Calibri"/>
              </a:rPr>
              <a:t>t</a:t>
            </a:r>
            <a:r>
              <a:rPr sz="2400" dirty="0">
                <a:latin typeface="Calibri"/>
                <a:cs typeface="Calibri"/>
              </a:rPr>
              <a:t>e</a:t>
            </a:r>
            <a:r>
              <a:rPr sz="2400" spc="-30" dirty="0">
                <a:latin typeface="Calibri"/>
                <a:cs typeface="Calibri"/>
              </a:rPr>
              <a:t>r</a:t>
            </a:r>
            <a:r>
              <a:rPr sz="2400" dirty="0">
                <a:latin typeface="Calibri"/>
                <a:cs typeface="Calibri"/>
              </a:rPr>
              <a:t>s</a:t>
            </a:r>
            <a:r>
              <a:rPr sz="2400" spc="-90" dirty="0">
                <a:latin typeface="Times New Roman"/>
                <a:cs typeface="Times New Roman"/>
              </a:rPr>
              <a:t> </a:t>
            </a:r>
            <a:r>
              <a:rPr sz="2400" dirty="0">
                <a:latin typeface="Calibri"/>
                <a:cs typeface="Calibri"/>
              </a:rPr>
              <a:t>whi</a:t>
            </a:r>
            <a:r>
              <a:rPr sz="2400" spc="5" dirty="0">
                <a:latin typeface="Calibri"/>
                <a:cs typeface="Calibri"/>
              </a:rPr>
              <a:t>c</a:t>
            </a:r>
            <a:r>
              <a:rPr sz="2400" dirty="0">
                <a:latin typeface="Calibri"/>
                <a:cs typeface="Calibri"/>
              </a:rPr>
              <a:t>h</a:t>
            </a:r>
            <a:r>
              <a:rPr sz="2400" spc="-60" dirty="0">
                <a:latin typeface="Times New Roman"/>
                <a:cs typeface="Times New Roman"/>
              </a:rPr>
              <a:t> </a:t>
            </a:r>
            <a:r>
              <a:rPr sz="2400" spc="-5" dirty="0">
                <a:latin typeface="Calibri"/>
                <a:cs typeface="Calibri"/>
              </a:rPr>
              <a:t>p</a:t>
            </a:r>
            <a:r>
              <a:rPr sz="2400" spc="-40" dirty="0">
                <a:latin typeface="Calibri"/>
                <a:cs typeface="Calibri"/>
              </a:rPr>
              <a:t>r</a:t>
            </a:r>
            <a:r>
              <a:rPr sz="2400" spc="-20" dirty="0">
                <a:latin typeface="Calibri"/>
                <a:cs typeface="Calibri"/>
              </a:rPr>
              <a:t>o</a:t>
            </a:r>
            <a:r>
              <a:rPr sz="2400" dirty="0">
                <a:latin typeface="Calibri"/>
                <a:cs typeface="Calibri"/>
              </a:rPr>
              <a:t>vi</a:t>
            </a:r>
            <a:r>
              <a:rPr sz="2400" spc="-5" dirty="0">
                <a:latin typeface="Calibri"/>
                <a:cs typeface="Calibri"/>
              </a:rPr>
              <a:t>d</a:t>
            </a:r>
            <a:r>
              <a:rPr sz="2400" dirty="0">
                <a:latin typeface="Calibri"/>
                <a:cs typeface="Calibri"/>
              </a:rPr>
              <a:t>e</a:t>
            </a:r>
            <a:r>
              <a:rPr sz="2400" spc="-55" dirty="0">
                <a:latin typeface="Times New Roman"/>
                <a:cs typeface="Times New Roman"/>
              </a:rPr>
              <a:t> </a:t>
            </a:r>
            <a:r>
              <a:rPr sz="2400" spc="-45" dirty="0">
                <a:latin typeface="Calibri"/>
                <a:cs typeface="Calibri"/>
              </a:rPr>
              <a:t>r</a:t>
            </a:r>
            <a:r>
              <a:rPr sz="2400" dirty="0">
                <a:latin typeface="Calibri"/>
                <a:cs typeface="Calibri"/>
              </a:rPr>
              <a:t>esou</a:t>
            </a:r>
            <a:r>
              <a:rPr sz="2400" spc="-40" dirty="0">
                <a:latin typeface="Calibri"/>
                <a:cs typeface="Calibri"/>
              </a:rPr>
              <a:t>r</a:t>
            </a:r>
            <a:r>
              <a:rPr sz="2400" dirty="0">
                <a:latin typeface="Calibri"/>
                <a:cs typeface="Calibri"/>
              </a:rPr>
              <a:t>c</a:t>
            </a:r>
            <a:r>
              <a:rPr sz="2400" spc="10" dirty="0">
                <a:latin typeface="Calibri"/>
                <a:cs typeface="Calibri"/>
              </a:rPr>
              <a:t>e</a:t>
            </a:r>
            <a:r>
              <a:rPr sz="2400" dirty="0">
                <a:latin typeface="Calibri"/>
                <a:cs typeface="Calibri"/>
              </a:rPr>
              <a:t>s</a:t>
            </a:r>
            <a:r>
              <a:rPr sz="2400" spc="-60" dirty="0">
                <a:latin typeface="Times New Roman"/>
                <a:cs typeface="Times New Roman"/>
              </a:rPr>
              <a:t> </a:t>
            </a:r>
            <a:r>
              <a:rPr sz="2400" dirty="0">
                <a:latin typeface="Calibri"/>
                <a:cs typeface="Calibri"/>
              </a:rPr>
              <a:t>and</a:t>
            </a:r>
            <a:endParaRPr sz="2400">
              <a:latin typeface="Calibri"/>
              <a:cs typeface="Calibri"/>
            </a:endParaRPr>
          </a:p>
          <a:p>
            <a:pPr marL="195580">
              <a:lnSpc>
                <a:spcPts val="2590"/>
              </a:lnSpc>
            </a:pPr>
            <a:r>
              <a:rPr sz="2400" spc="-15" dirty="0">
                <a:latin typeface="Calibri"/>
                <a:cs typeface="Calibri"/>
              </a:rPr>
              <a:t>s</a:t>
            </a:r>
            <a:r>
              <a:rPr sz="2400" spc="-10" dirty="0">
                <a:latin typeface="Calibri"/>
                <a:cs typeface="Calibri"/>
              </a:rPr>
              <a:t>e</a:t>
            </a:r>
            <a:r>
              <a:rPr sz="2400" spc="5" dirty="0">
                <a:latin typeface="Calibri"/>
                <a:cs typeface="Calibri"/>
              </a:rPr>
              <a:t>r</a:t>
            </a:r>
            <a:r>
              <a:rPr sz="2400" dirty="0">
                <a:latin typeface="Calibri"/>
                <a:cs typeface="Calibri"/>
              </a:rPr>
              <a:t>vi</a:t>
            </a:r>
            <a:r>
              <a:rPr sz="2400" spc="-15" dirty="0">
                <a:latin typeface="Calibri"/>
                <a:cs typeface="Calibri"/>
              </a:rPr>
              <a:t>c</a:t>
            </a:r>
            <a:r>
              <a:rPr sz="2400" spc="-5" dirty="0">
                <a:latin typeface="Calibri"/>
                <a:cs typeface="Calibri"/>
              </a:rPr>
              <a:t>e</a:t>
            </a:r>
            <a:r>
              <a:rPr sz="2400" dirty="0">
                <a:latin typeface="Calibri"/>
                <a:cs typeface="Calibri"/>
              </a:rPr>
              <a:t>s</a:t>
            </a:r>
            <a:endParaRPr sz="2400">
              <a:latin typeface="Calibri"/>
              <a:cs typeface="Calibri"/>
            </a:endParaRPr>
          </a:p>
          <a:p>
            <a:pPr marL="195580" marR="5080" indent="-182880">
              <a:lnSpc>
                <a:spcPts val="2300"/>
              </a:lnSpc>
              <a:spcBef>
                <a:spcPts val="560"/>
              </a:spcBef>
              <a:buClr>
                <a:srgbClr val="4F80BC"/>
              </a:buClr>
              <a:buSzPct val="85416"/>
              <a:buFont typeface="Arial"/>
              <a:buChar char="•"/>
              <a:tabLst>
                <a:tab pos="196215" algn="l"/>
              </a:tabLst>
            </a:pPr>
            <a:r>
              <a:rPr sz="2400" i="1" spc="-65" dirty="0">
                <a:latin typeface="Calibri"/>
                <a:cs typeface="Calibri"/>
              </a:rPr>
              <a:t>P</a:t>
            </a:r>
            <a:r>
              <a:rPr sz="2400" i="1" spc="-15" dirty="0">
                <a:latin typeface="Calibri"/>
                <a:cs typeface="Calibri"/>
              </a:rPr>
              <a:t>e</a:t>
            </a:r>
            <a:r>
              <a:rPr sz="2400" i="1" dirty="0">
                <a:latin typeface="Calibri"/>
                <a:cs typeface="Calibri"/>
              </a:rPr>
              <a:t>r</a:t>
            </a:r>
            <a:r>
              <a:rPr sz="2400" i="1" spc="-5" dirty="0">
                <a:latin typeface="Calibri"/>
                <a:cs typeface="Calibri"/>
              </a:rPr>
              <a:t>s</a:t>
            </a:r>
            <a:r>
              <a:rPr sz="2400" i="1" spc="5" dirty="0">
                <a:latin typeface="Calibri"/>
                <a:cs typeface="Calibri"/>
              </a:rPr>
              <a:t>o</a:t>
            </a:r>
            <a:r>
              <a:rPr sz="2400" i="1" spc="-5" dirty="0">
                <a:latin typeface="Calibri"/>
                <a:cs typeface="Calibri"/>
              </a:rPr>
              <a:t>n</a:t>
            </a:r>
            <a:r>
              <a:rPr sz="2400" i="1" spc="5" dirty="0">
                <a:latin typeface="Calibri"/>
                <a:cs typeface="Calibri"/>
              </a:rPr>
              <a:t>a</a:t>
            </a:r>
            <a:r>
              <a:rPr sz="2400" i="1" dirty="0">
                <a:latin typeface="Calibri"/>
                <a:cs typeface="Calibri"/>
              </a:rPr>
              <a:t>l</a:t>
            </a:r>
            <a:r>
              <a:rPr sz="2400" i="1" spc="-60" dirty="0">
                <a:latin typeface="Times New Roman"/>
                <a:cs typeface="Times New Roman"/>
              </a:rPr>
              <a:t> </a:t>
            </a:r>
            <a:r>
              <a:rPr sz="2400" i="1" spc="-15" dirty="0">
                <a:latin typeface="Calibri"/>
                <a:cs typeface="Calibri"/>
              </a:rPr>
              <a:t>As</a:t>
            </a:r>
            <a:r>
              <a:rPr sz="2400" i="1" spc="-5" dirty="0">
                <a:latin typeface="Calibri"/>
                <a:cs typeface="Calibri"/>
              </a:rPr>
              <a:t>s</a:t>
            </a:r>
            <a:r>
              <a:rPr sz="2400" i="1" dirty="0">
                <a:latin typeface="Calibri"/>
                <a:cs typeface="Calibri"/>
              </a:rPr>
              <a:t>i</a:t>
            </a:r>
            <a:r>
              <a:rPr sz="2400" i="1" spc="-15" dirty="0">
                <a:latin typeface="Calibri"/>
                <a:cs typeface="Calibri"/>
              </a:rPr>
              <a:t>s</a:t>
            </a:r>
            <a:r>
              <a:rPr sz="2400" i="1" spc="-50" dirty="0">
                <a:latin typeface="Calibri"/>
                <a:cs typeface="Calibri"/>
              </a:rPr>
              <a:t>t</a:t>
            </a:r>
            <a:r>
              <a:rPr sz="2400" i="1" spc="-5" dirty="0">
                <a:latin typeface="Calibri"/>
                <a:cs typeface="Calibri"/>
              </a:rPr>
              <a:t>a</a:t>
            </a:r>
            <a:r>
              <a:rPr sz="2400" i="1" spc="5" dirty="0">
                <a:latin typeface="Calibri"/>
                <a:cs typeface="Calibri"/>
              </a:rPr>
              <a:t>n</a:t>
            </a:r>
            <a:r>
              <a:rPr sz="2400" i="1" spc="-15" dirty="0">
                <a:latin typeface="Calibri"/>
                <a:cs typeface="Calibri"/>
              </a:rPr>
              <a:t>ce</a:t>
            </a:r>
            <a:r>
              <a:rPr sz="2400" i="1" spc="-65" dirty="0">
                <a:latin typeface="Times New Roman"/>
                <a:cs typeface="Times New Roman"/>
              </a:rPr>
              <a:t> </a:t>
            </a:r>
            <a:r>
              <a:rPr sz="2400" i="1" spc="-5" dirty="0">
                <a:latin typeface="Calibri"/>
                <a:cs typeface="Calibri"/>
              </a:rPr>
              <a:t>Dev</a:t>
            </a:r>
            <a:r>
              <a:rPr sz="2400" i="1" dirty="0">
                <a:latin typeface="Calibri"/>
                <a:cs typeface="Calibri"/>
              </a:rPr>
              <a:t>i</a:t>
            </a:r>
            <a:r>
              <a:rPr sz="2400" i="1" spc="-15" dirty="0">
                <a:latin typeface="Calibri"/>
                <a:cs typeface="Calibri"/>
              </a:rPr>
              <a:t>ce</a:t>
            </a:r>
            <a:r>
              <a:rPr sz="2400" i="1" spc="-35" dirty="0">
                <a:latin typeface="Calibri"/>
                <a:cs typeface="Calibri"/>
              </a:rPr>
              <a:t>s</a:t>
            </a:r>
            <a:r>
              <a:rPr sz="2400" spc="-10" dirty="0">
                <a:latin typeface="Calibri"/>
                <a:cs typeface="Calibri"/>
              </a:rPr>
              <a:t>:</a:t>
            </a:r>
            <a:r>
              <a:rPr sz="2400" spc="-70" dirty="0">
                <a:latin typeface="Times New Roman"/>
                <a:cs typeface="Times New Roman"/>
              </a:rPr>
              <a:t> </a:t>
            </a:r>
            <a:r>
              <a:rPr sz="2400" spc="-5" dirty="0">
                <a:latin typeface="Calibri"/>
                <a:cs typeface="Calibri"/>
              </a:rPr>
              <a:t>H</a:t>
            </a:r>
            <a:r>
              <a:rPr sz="2400" spc="5" dirty="0">
                <a:latin typeface="Calibri"/>
                <a:cs typeface="Calibri"/>
              </a:rPr>
              <a:t>a</a:t>
            </a:r>
            <a:r>
              <a:rPr sz="2400" spc="-5" dirty="0">
                <a:latin typeface="Calibri"/>
                <a:cs typeface="Calibri"/>
              </a:rPr>
              <a:t>nd</a:t>
            </a:r>
            <a:r>
              <a:rPr sz="2400" dirty="0">
                <a:latin typeface="Calibri"/>
                <a:cs typeface="Calibri"/>
              </a:rPr>
              <a:t>he</a:t>
            </a:r>
            <a:r>
              <a:rPr sz="2400" spc="5" dirty="0">
                <a:latin typeface="Calibri"/>
                <a:cs typeface="Calibri"/>
              </a:rPr>
              <a:t>l</a:t>
            </a:r>
            <a:r>
              <a:rPr sz="2400" dirty="0">
                <a:latin typeface="Calibri"/>
                <a:cs typeface="Calibri"/>
              </a:rPr>
              <a:t>d</a:t>
            </a:r>
            <a:r>
              <a:rPr sz="2400" spc="-60" dirty="0">
                <a:latin typeface="Times New Roman"/>
                <a:cs typeface="Times New Roman"/>
              </a:rPr>
              <a:t> </a:t>
            </a:r>
            <a:r>
              <a:rPr sz="2400" spc="-35" dirty="0">
                <a:latin typeface="Calibri"/>
                <a:cs typeface="Calibri"/>
              </a:rPr>
              <a:t>c</a:t>
            </a:r>
            <a:r>
              <a:rPr sz="2400" spc="-5" dirty="0">
                <a:latin typeface="Calibri"/>
                <a:cs typeface="Calibri"/>
              </a:rPr>
              <a:t>omp</a:t>
            </a:r>
            <a:r>
              <a:rPr sz="2400" spc="5" dirty="0">
                <a:latin typeface="Calibri"/>
                <a:cs typeface="Calibri"/>
              </a:rPr>
              <a:t>u</a:t>
            </a:r>
            <a:r>
              <a:rPr sz="2400" spc="-35" dirty="0">
                <a:latin typeface="Calibri"/>
                <a:cs typeface="Calibri"/>
              </a:rPr>
              <a:t>t</a:t>
            </a:r>
            <a:r>
              <a:rPr sz="2400" spc="-15" dirty="0">
                <a:latin typeface="Calibri"/>
                <a:cs typeface="Calibri"/>
              </a:rPr>
              <a:t>e</a:t>
            </a:r>
            <a:r>
              <a:rPr sz="2400" spc="-40" dirty="0">
                <a:latin typeface="Calibri"/>
                <a:cs typeface="Calibri"/>
              </a:rPr>
              <a:t>r</a:t>
            </a:r>
            <a:r>
              <a:rPr sz="2400" dirty="0">
                <a:latin typeface="Calibri"/>
                <a:cs typeface="Calibri"/>
              </a:rPr>
              <a:t>s</a:t>
            </a:r>
            <a:r>
              <a:rPr sz="2400" spc="-75" dirty="0">
                <a:latin typeface="Times New Roman"/>
                <a:cs typeface="Times New Roman"/>
              </a:rPr>
              <a:t> </a:t>
            </a:r>
            <a:r>
              <a:rPr sz="2400" spc="-35" dirty="0">
                <a:latin typeface="Calibri"/>
                <a:cs typeface="Calibri"/>
              </a:rPr>
              <a:t>c</a:t>
            </a:r>
            <a:r>
              <a:rPr sz="2400" spc="-5" dirty="0">
                <a:latin typeface="Calibri"/>
                <a:cs typeface="Calibri"/>
              </a:rPr>
              <a:t>onn</a:t>
            </a:r>
            <a:r>
              <a:rPr sz="2400" spc="5" dirty="0">
                <a:latin typeface="Calibri"/>
                <a:cs typeface="Calibri"/>
              </a:rPr>
              <a:t>e</a:t>
            </a:r>
            <a:r>
              <a:rPr sz="2400" spc="-15" dirty="0">
                <a:latin typeface="Calibri"/>
                <a:cs typeface="Calibri"/>
              </a:rPr>
              <a:t>c</a:t>
            </a:r>
            <a:r>
              <a:rPr sz="2400" spc="-30" dirty="0">
                <a:latin typeface="Calibri"/>
                <a:cs typeface="Calibri"/>
              </a:rPr>
              <a:t>t</a:t>
            </a:r>
            <a:r>
              <a:rPr sz="2400" spc="-15" dirty="0">
                <a:latin typeface="Calibri"/>
                <a:cs typeface="Calibri"/>
              </a:rPr>
              <a:t>ed</a:t>
            </a:r>
            <a:r>
              <a:rPr sz="2400" spc="-70" dirty="0">
                <a:latin typeface="Times New Roman"/>
                <a:cs typeface="Times New Roman"/>
              </a:rPr>
              <a:t> </a:t>
            </a:r>
            <a:r>
              <a:rPr sz="2400" spc="-35" dirty="0">
                <a:latin typeface="Calibri"/>
                <a:cs typeface="Calibri"/>
              </a:rPr>
              <a:t>t</a:t>
            </a:r>
            <a:r>
              <a:rPr sz="2400" dirty="0">
                <a:latin typeface="Calibri"/>
                <a:cs typeface="Calibri"/>
              </a:rPr>
              <a:t>o</a:t>
            </a:r>
            <a:r>
              <a:rPr sz="2400" dirty="0">
                <a:latin typeface="Times New Roman"/>
                <a:cs typeface="Times New Roman"/>
              </a:rPr>
              <a:t> </a:t>
            </a:r>
            <a:r>
              <a:rPr sz="2400" spc="-15" dirty="0">
                <a:latin typeface="Calibri"/>
                <a:cs typeface="Calibri"/>
              </a:rPr>
              <a:t>the</a:t>
            </a:r>
            <a:r>
              <a:rPr sz="2400" spc="-55" dirty="0">
                <a:latin typeface="Times New Roman"/>
                <a:cs typeface="Times New Roman"/>
              </a:rPr>
              <a:t> </a:t>
            </a:r>
            <a:r>
              <a:rPr sz="2400" spc="-55" dirty="0">
                <a:latin typeface="Calibri"/>
                <a:cs typeface="Calibri"/>
              </a:rPr>
              <a:t>s</a:t>
            </a:r>
            <a:r>
              <a:rPr sz="2400" spc="-35" dirty="0">
                <a:latin typeface="Calibri"/>
                <a:cs typeface="Calibri"/>
              </a:rPr>
              <a:t>y</a:t>
            </a:r>
            <a:r>
              <a:rPr sz="2400" spc="-25" dirty="0">
                <a:latin typeface="Calibri"/>
                <a:cs typeface="Calibri"/>
              </a:rPr>
              <a:t>s</a:t>
            </a:r>
            <a:r>
              <a:rPr sz="2400" spc="-35" dirty="0">
                <a:latin typeface="Calibri"/>
                <a:cs typeface="Calibri"/>
              </a:rPr>
              <a:t>t</a:t>
            </a:r>
            <a:r>
              <a:rPr sz="2400" spc="-20" dirty="0">
                <a:latin typeface="Calibri"/>
                <a:cs typeface="Calibri"/>
              </a:rPr>
              <a:t>em</a:t>
            </a:r>
            <a:r>
              <a:rPr sz="2400" spc="-75" dirty="0">
                <a:latin typeface="Times New Roman"/>
                <a:cs typeface="Times New Roman"/>
              </a:rPr>
              <a:t> </a:t>
            </a:r>
            <a:r>
              <a:rPr sz="2400" dirty="0">
                <a:latin typeface="Calibri"/>
                <a:cs typeface="Calibri"/>
              </a:rPr>
              <a:t>via</a:t>
            </a:r>
            <a:r>
              <a:rPr sz="2400" spc="-50" dirty="0">
                <a:latin typeface="Times New Roman"/>
                <a:cs typeface="Times New Roman"/>
              </a:rPr>
              <a:t> </a:t>
            </a:r>
            <a:r>
              <a:rPr sz="2400" dirty="0">
                <a:latin typeface="Calibri"/>
                <a:cs typeface="Calibri"/>
              </a:rPr>
              <a:t>a</a:t>
            </a:r>
            <a:r>
              <a:rPr sz="2400" spc="-70" dirty="0">
                <a:latin typeface="Times New Roman"/>
                <a:cs typeface="Times New Roman"/>
              </a:rPr>
              <a:t> </a:t>
            </a:r>
            <a:r>
              <a:rPr sz="2400" dirty="0">
                <a:latin typeface="Calibri"/>
                <a:cs typeface="Calibri"/>
              </a:rPr>
              <a:t>wi</a:t>
            </a:r>
            <a:r>
              <a:rPr sz="2400" spc="-45" dirty="0">
                <a:latin typeface="Calibri"/>
                <a:cs typeface="Calibri"/>
              </a:rPr>
              <a:t>r</a:t>
            </a:r>
            <a:r>
              <a:rPr sz="2400" dirty="0">
                <a:latin typeface="Calibri"/>
                <a:cs typeface="Calibri"/>
              </a:rPr>
              <a:t>e</a:t>
            </a:r>
            <a:r>
              <a:rPr sz="2400" spc="5" dirty="0">
                <a:latin typeface="Calibri"/>
                <a:cs typeface="Calibri"/>
              </a:rPr>
              <a:t>l</a:t>
            </a:r>
            <a:r>
              <a:rPr sz="2400" spc="-15" dirty="0">
                <a:latin typeface="Calibri"/>
                <a:cs typeface="Calibri"/>
              </a:rPr>
              <a:t>ess</a:t>
            </a:r>
            <a:r>
              <a:rPr sz="2400" spc="-55" dirty="0">
                <a:latin typeface="Times New Roman"/>
                <a:cs typeface="Times New Roman"/>
              </a:rPr>
              <a:t> </a:t>
            </a:r>
            <a:r>
              <a:rPr sz="2400" spc="-35" dirty="0">
                <a:latin typeface="Calibri"/>
                <a:cs typeface="Calibri"/>
              </a:rPr>
              <a:t>c</a:t>
            </a:r>
            <a:r>
              <a:rPr sz="2400" spc="-5" dirty="0">
                <a:latin typeface="Calibri"/>
                <a:cs typeface="Calibri"/>
              </a:rPr>
              <a:t>om</a:t>
            </a:r>
            <a:r>
              <a:rPr sz="2400" spc="5" dirty="0">
                <a:latin typeface="Calibri"/>
                <a:cs typeface="Calibri"/>
              </a:rPr>
              <a:t>m</a:t>
            </a:r>
            <a:r>
              <a:rPr sz="2400" spc="-5" dirty="0">
                <a:latin typeface="Calibri"/>
                <a:cs typeface="Calibri"/>
              </a:rPr>
              <a:t>un</a:t>
            </a:r>
            <a:r>
              <a:rPr sz="2400" dirty="0">
                <a:latin typeface="Calibri"/>
                <a:cs typeface="Calibri"/>
              </a:rPr>
              <a:t>i</a:t>
            </a:r>
            <a:r>
              <a:rPr sz="2400" spc="-30" dirty="0">
                <a:latin typeface="Calibri"/>
                <a:cs typeface="Calibri"/>
              </a:rPr>
              <a:t>c</a:t>
            </a:r>
            <a:r>
              <a:rPr sz="2400" spc="-20"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85" dirty="0">
                <a:latin typeface="Times New Roman"/>
                <a:cs typeface="Times New Roman"/>
              </a:rPr>
              <a:t> </a:t>
            </a:r>
            <a:r>
              <a:rPr sz="2400" dirty="0">
                <a:latin typeface="Calibri"/>
                <a:cs typeface="Calibri"/>
              </a:rPr>
              <a:t>li</a:t>
            </a:r>
            <a:r>
              <a:rPr sz="2400" spc="-5" dirty="0">
                <a:latin typeface="Calibri"/>
                <a:cs typeface="Calibri"/>
              </a:rPr>
              <a:t>nk.</a:t>
            </a:r>
            <a:endParaRPr sz="2400">
              <a:latin typeface="Calibri"/>
              <a:cs typeface="Calibri"/>
            </a:endParaRPr>
          </a:p>
        </p:txBody>
      </p:sp>
      <p:sp>
        <p:nvSpPr>
          <p:cNvPr id="5" name="object 5"/>
          <p:cNvSpPr txBox="1"/>
          <p:nvPr/>
        </p:nvSpPr>
        <p:spPr>
          <a:xfrm>
            <a:off x="8427218" y="4830261"/>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10</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2814</Words>
  <Application>Microsoft Office PowerPoint</Application>
  <PresentationFormat>On-screen Show (16:9)</PresentationFormat>
  <Paragraphs>326</Paragraphs>
  <Slides>45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Noto Serif</vt:lpstr>
      <vt:lpstr>sofia-pro</vt:lpstr>
      <vt:lpstr>Times New Roman</vt:lpstr>
      <vt:lpstr>var(--font-din)</vt:lpstr>
      <vt:lpstr>Office Theme</vt:lpstr>
      <vt:lpstr>Introduction</vt:lpstr>
      <vt:lpstr>Cloud Computing Course - Overview</vt:lpstr>
      <vt:lpstr>Cloud Computing Course (contd.)</vt:lpstr>
      <vt:lpstr>Trends in Computing</vt:lpstr>
      <vt:lpstr>PowerPoint Presentation</vt:lpstr>
      <vt:lpstr>Centralized vs. Distributed Computing</vt:lpstr>
      <vt:lpstr>Distributed Computing/System?</vt:lpstr>
      <vt:lpstr>Example Distributed Systems</vt:lpstr>
      <vt:lpstr>Computers in a Distributed System</vt:lpstr>
      <vt:lpstr>Common properties of Distributed Computing</vt:lpstr>
      <vt:lpstr>Why Distributed Computing?</vt:lpstr>
      <vt:lpstr>Why Distributed Computing?</vt:lpstr>
      <vt:lpstr>Distributed applications</vt:lpstr>
      <vt:lpstr>Clients invoke individual servers</vt:lpstr>
      <vt:lpstr>PowerPoint Presentation</vt:lpstr>
      <vt:lpstr>PowerPoint Presentation</vt:lpstr>
      <vt:lpstr>Grid Computing?</vt:lpstr>
      <vt:lpstr>Electrical Power Grid Analogy</vt:lpstr>
      <vt:lpstr>Grid Computing</vt:lpstr>
      <vt:lpstr>Need of Grid Computing?</vt:lpstr>
      <vt:lpstr>Who uses Grid Computing ?</vt:lpstr>
      <vt:lpstr>Type of Grids</vt:lpstr>
      <vt:lpstr>Type of Grids</vt:lpstr>
      <vt:lpstr>Grid Components</vt:lpstr>
      <vt:lpstr>PowerPoint Presentation</vt:lpstr>
      <vt:lpstr>What is Cluster Computing?</vt:lpstr>
      <vt:lpstr>Cluster Computing?</vt:lpstr>
      <vt:lpstr>Types of Cluster</vt:lpstr>
      <vt:lpstr>Cluster Components</vt:lpstr>
      <vt:lpstr>Key Operational Benefits of Clustering</vt:lpstr>
      <vt:lpstr>PowerPoint Presentation</vt:lpstr>
      <vt:lpstr>“Utility” Computing ?</vt:lpstr>
      <vt:lpstr>“Utility” Computing ?</vt:lpstr>
      <vt:lpstr>“Utility” Computing ?</vt:lpstr>
      <vt:lpstr>PowerPoint Presentation</vt:lpstr>
      <vt:lpstr>Utility Solution – Your Perspective</vt:lpstr>
      <vt:lpstr>Utility Computing Payment Models</vt:lpstr>
      <vt:lpstr>PowerPoint Presentation</vt:lpstr>
      <vt:lpstr>PowerPoint Presentation</vt:lpstr>
      <vt:lpstr>PowerPoint Presentation</vt:lpstr>
      <vt:lpstr>Cloud Computing</vt:lpstr>
      <vt:lpstr>Essential Characteristics</vt:lpstr>
      <vt:lpstr>Cloud Characteristics</vt:lpstr>
      <vt:lpstr>Common Characteristics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Ishaan Pathak</cp:lastModifiedBy>
  <cp:revision>10</cp:revision>
  <dcterms:created xsi:type="dcterms:W3CDTF">2021-03-01T08:47:58Z</dcterms:created>
  <dcterms:modified xsi:type="dcterms:W3CDTF">2022-02-16T18:43:18Z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2021-03-01T00:00:00Z</vt:filetime>
  </property>
  <property fmtid="{D5CDD505-2E9C-101B-9397-08002B2CF9AE}" pid="3" name="LastSaved">
    <vt:filetime>2021-03-01T00:00:00Z</vt:filetime>
  </property>
</Properties>
</file>