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1F3CF-4AB2-4F7D-A952-05A4010B07C5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3066D-296E-4FB4-BE45-7D14BA913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2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B9F9-99D6-4F5C-9DF3-4C287E2B6F9A}" type="datetime1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CSE-201(Advanced Programming)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0F2-25FE-4C39-97EC-6E02E466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9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2FA4-C340-4594-8A9A-381EFE0D09A2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CSE-201(Advanced Programming)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0F2-25FE-4C39-97EC-6E02E466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3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B6D7-839F-40CE-A65E-7651AE995928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CSE-201(Advanced Programming)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0F2-25FE-4C39-97EC-6E02E466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4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08A5-948F-4913-8CF4-F6F608AC6503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CSE-201(Advanced Programming)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0F2-25FE-4C39-97EC-6E02E466D9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305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7A91-06A8-44CF-904A-1D8C8C4C3CC9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CSE-201(Advanced Programming)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0F2-25FE-4C39-97EC-6E02E466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37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8B2-ACF2-482D-B056-FADEFACD742C}" type="datetime1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CSE-201(Advanced Programming)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0F2-25FE-4C39-97EC-6E02E466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8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454C-9B51-4488-AD37-E2F646311FAE}" type="datetime1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CSE-201(Advanced Programming)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0F2-25FE-4C39-97EC-6E02E466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9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B4FE-0843-4F2E-B039-CE8D67F32146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CSE-201(Advanced Programming)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0F2-25FE-4C39-97EC-6E02E466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14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E83-BF85-4FFE-9B44-A4A010961DC1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CSE-201(Advanced Programming)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0F2-25FE-4C39-97EC-6E02E466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D201-0A82-4AF7-82BD-651D9B52DA5B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CSE-201(Advanced Programming)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0F2-25FE-4C39-97EC-6E02E466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8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C5EF-7CFB-479E-BFBE-DD4D1D24EC99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CSE-201(Advanced Programming)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0F2-25FE-4C39-97EC-6E02E466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9906-B7E0-448E-9323-68A79D44FEF0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CSE-201(Advanced Programming)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0F2-25FE-4C39-97EC-6E02E466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5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6E49-53E8-43B6-AAED-A2FFEBF838BC}" type="datetime1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CSE-201(Advanced Programming)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0F2-25FE-4C39-97EC-6E02E466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8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C75E-DF2E-429A-A796-37EE8ECDFF49}" type="datetime1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CSE-201(Advanced Programming)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0F2-25FE-4C39-97EC-6E02E466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A5B9-21EF-4DCE-B46D-2A64D9F10E1D}" type="datetime1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CSE-201(Advanced 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0F2-25FE-4C39-97EC-6E02E466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A09C-40C6-4192-8784-33286D149D43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CSE-201(Advanced Programming)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0F2-25FE-4C39-97EC-6E02E466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B90B-23CD-41FE-BB93-6FA75850E25E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CSE-201(Advanced Programming)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E0F2-25FE-4C39-97EC-6E02E466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3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392EE27-D973-443D-9990-48406E3B7F9E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CSE-201(Advanced Programming)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62E0F2-25FE-4C39-97EC-6E02E466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2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haan19246/Color_Swit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64B9ADE7-F3DD-4EE4-96C6-BBE95344A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389" y="242980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Color Switcher JAVAFX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22872F-893C-48DC-9320-4FC4EF276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07" y="2132988"/>
            <a:ext cx="4229164" cy="3149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AAEF95-2C62-481F-9218-BB125C080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828" y="1181969"/>
            <a:ext cx="3632743" cy="2996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E2D1E9-E1D0-40BB-93E0-5FFE5B0A2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84" y="3658874"/>
            <a:ext cx="4304560" cy="28070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5FEA4A-F7F2-4E60-9211-E2CE1E3517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743" y="3955525"/>
            <a:ext cx="4229164" cy="27541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52BCC3-1446-4DEE-8093-6A3AE687B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7" y="1181969"/>
            <a:ext cx="3881791" cy="2807013"/>
          </a:xfrm>
          <a:prstGeom prst="rect">
            <a:avLst/>
          </a:prstGeom>
        </p:spPr>
      </p:pic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6E96188-BA4B-4672-9D41-E354ABF3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989" y="6492875"/>
            <a:ext cx="4114800" cy="365125"/>
          </a:xfrm>
        </p:spPr>
        <p:txBody>
          <a:bodyPr/>
          <a:lstStyle/>
          <a:p>
            <a:r>
              <a:rPr lang="en-US"/>
              <a:t>CSE-201(Advanced Programming)</a:t>
            </a:r>
          </a:p>
        </p:txBody>
      </p:sp>
    </p:spTree>
    <p:extLst>
      <p:ext uri="{BB962C8B-B14F-4D97-AF65-F5344CB8AC3E}">
        <p14:creationId xmlns:p14="http://schemas.microsoft.com/office/powerpoint/2010/main" val="399480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A17468-7CA6-4C6E-B590-94871943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999" y="73025"/>
            <a:ext cx="10233800" cy="930275"/>
          </a:xfrm>
        </p:spPr>
        <p:txBody>
          <a:bodyPr/>
          <a:lstStyle/>
          <a:p>
            <a:pPr algn="ctr"/>
            <a:r>
              <a:rPr lang="en-US" dirty="0"/>
              <a:t>Game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3E140-2010-4F36-AF09-F77F3E22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65" y="908048"/>
            <a:ext cx="11260667" cy="534690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Navigation is happening using FXML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the static components of game screens are made using fxml.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 reusable components which represents UI have been made by extending corresponding component classes from javafx. These are present inside model package.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Controllers contains the game logic and event handling part. These are present inside the application package along with the sprites based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package consists of class ViewManager and fxml files. It provides facility for switching between various game screens.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Various animation timers are used to create the game loop. Each of these represent a different thread implicitly made by JVM.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Features include everything that is present in the standard Color Switch game with an additional load/save functionality.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Patterns Used: Iterator, Flyweight, Facade.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 to GitHub  repository(Will be made public during demo): </a:t>
            </a:r>
            <a:r>
              <a:rPr lang="en-US" dirty="0">
                <a:hlinkClick r:id="rId2"/>
              </a:rPr>
              <a:t>https://github.com/ishaan19246/Color_Switch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CDD73-5EFE-4AD6-B32B-8E775A43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CSE-201(Advanced Programming)</a:t>
            </a:r>
          </a:p>
        </p:txBody>
      </p:sp>
    </p:spTree>
    <p:extLst>
      <p:ext uri="{BB962C8B-B14F-4D97-AF65-F5344CB8AC3E}">
        <p14:creationId xmlns:p14="http://schemas.microsoft.com/office/powerpoint/2010/main" val="153056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217820-4DD2-4966-A92E-E72C6CF4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475"/>
            <a:ext cx="10515600" cy="10731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Individual Contribution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48CA9A-D8D4-400E-AEB0-F199B65EC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400" y="2139950"/>
            <a:ext cx="5435600" cy="4216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Naman Gupta</a:t>
            </a:r>
          </a:p>
          <a:p>
            <a:r>
              <a:rPr lang="en-US" dirty="0"/>
              <a:t>Implemented the game screen and the game logic. This includes collision logic, ball-jump logic  and move-screen logic . Static components include obstacles.</a:t>
            </a:r>
          </a:p>
          <a:p>
            <a:r>
              <a:rPr lang="en-US" dirty="0"/>
              <a:t>Added the game save logic(Serialization and Deserialization).</a:t>
            </a:r>
          </a:p>
          <a:p>
            <a:r>
              <a:rPr lang="en-US" dirty="0"/>
              <a:t>Animations: Game logo and Obstacle motion.</a:t>
            </a:r>
          </a:p>
          <a:p>
            <a:r>
              <a:rPr lang="en-US" dirty="0"/>
              <a:t>GUI: Backgrounds.</a:t>
            </a:r>
          </a:p>
          <a:p>
            <a:r>
              <a:rPr lang="en-US" dirty="0"/>
              <a:t>Roll No. - 2019436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54A0C4-34A4-48C8-8B56-BA2FABD1A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39950"/>
            <a:ext cx="5257800" cy="44132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Ishaan Jindal</a:t>
            </a:r>
          </a:p>
          <a:p>
            <a:r>
              <a:rPr lang="en-US" dirty="0"/>
              <a:t>Implemented the home screen and other static components of the game screen including the pause screen menu, color switcher, stars and score.</a:t>
            </a:r>
          </a:p>
          <a:p>
            <a:r>
              <a:rPr lang="en-US" dirty="0"/>
              <a:t>Added the bonus component(Next Slide).</a:t>
            </a:r>
          </a:p>
          <a:p>
            <a:r>
              <a:rPr lang="en-US" dirty="0"/>
              <a:t>Animations: Exit animations and Subscenes.</a:t>
            </a:r>
          </a:p>
          <a:p>
            <a:r>
              <a:rPr lang="en-US" dirty="0"/>
              <a:t>GUI: Custom buttons , Theme picker. Roll No. - 2019246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189C1-15FC-4E8D-B8E5-42C4105C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CSE-201(Advanced Programming)</a:t>
            </a:r>
          </a:p>
        </p:txBody>
      </p:sp>
    </p:spTree>
    <p:extLst>
      <p:ext uri="{BB962C8B-B14F-4D97-AF65-F5344CB8AC3E}">
        <p14:creationId xmlns:p14="http://schemas.microsoft.com/office/powerpoint/2010/main" val="255978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BE01-58BC-499B-9939-06D3D875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Bonus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A8F0F-007F-49A9-80E6-AB5745E2A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33" y="2005012"/>
            <a:ext cx="11023134" cy="3875671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400" dirty="0"/>
              <a:t>Sounds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Animations : Collision animations and star collect animations.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Welcome screen using wait/notify or threading mechanism(Subject to time availability)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B45E4-C573-4449-8AF3-4CF19D8C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CSE-201(Advanced Programming)</a:t>
            </a:r>
          </a:p>
        </p:txBody>
      </p:sp>
    </p:spTree>
    <p:extLst>
      <p:ext uri="{BB962C8B-B14F-4D97-AF65-F5344CB8AC3E}">
        <p14:creationId xmlns:p14="http://schemas.microsoft.com/office/powerpoint/2010/main" val="318701333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203</TotalTime>
  <Words>328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Depth</vt:lpstr>
      <vt:lpstr>PowerPoint Presentation</vt:lpstr>
      <vt:lpstr>Game Details</vt:lpstr>
      <vt:lpstr>Individual Contribution </vt:lpstr>
      <vt:lpstr>Bonus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</dc:creator>
  <cp:lastModifiedBy>Anonymous</cp:lastModifiedBy>
  <cp:revision>12</cp:revision>
  <dcterms:created xsi:type="dcterms:W3CDTF">2020-12-17T08:34:23Z</dcterms:created>
  <dcterms:modified xsi:type="dcterms:W3CDTF">2020-12-17T11:57:29Z</dcterms:modified>
</cp:coreProperties>
</file>