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1"/>
  </p:notesMasterIdLst>
  <p:sldIdLst>
    <p:sldId id="367" r:id="rId5"/>
    <p:sldId id="368" r:id="rId6"/>
    <p:sldId id="370" r:id="rId7"/>
    <p:sldId id="375" r:id="rId8"/>
    <p:sldId id="376" r:id="rId9"/>
    <p:sldId id="34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113" d="100"/>
          <a:sy n="113" d="100"/>
        </p:scale>
        <p:origin x="744" y="15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20-02-2025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222223"/>
            <a:ext cx="65200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Food </a:t>
            </a:r>
            <a:r>
              <a:rPr lang="en-US" sz="2800" dirty="0"/>
              <a:t>Delivery System</a:t>
            </a:r>
            <a:endParaRPr lang="en-US" dirty="0" smtClean="0"/>
          </a:p>
          <a:p>
            <a:endParaRPr lang="en-US" sz="1400" dirty="0"/>
          </a:p>
          <a:p>
            <a:r>
              <a:rPr lang="en-US" sz="1400" dirty="0"/>
              <a:t>Team :  </a:t>
            </a:r>
            <a:r>
              <a:rPr lang="en-US" dirty="0" err="1" smtClean="0"/>
              <a:t>Sushant</a:t>
            </a:r>
            <a:r>
              <a:rPr lang="en-US" dirty="0"/>
              <a:t> </a:t>
            </a:r>
            <a:r>
              <a:rPr lang="en-US" dirty="0" err="1" smtClean="0"/>
              <a:t>Patade</a:t>
            </a:r>
            <a:r>
              <a:rPr lang="en-US" dirty="0" smtClean="0"/>
              <a:t>            sushantpatade30@gmail.com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Sandesh</a:t>
            </a:r>
            <a:r>
              <a:rPr lang="en-US" dirty="0" smtClean="0"/>
              <a:t> </a:t>
            </a:r>
            <a:r>
              <a:rPr lang="en-US" dirty="0" err="1" smtClean="0"/>
              <a:t>Jawale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  jawalesandesh903@gmail.com</a:t>
            </a:r>
            <a:r>
              <a:rPr lang="en-US" sz="1400" dirty="0"/>
              <a:t>	</a:t>
            </a:r>
            <a:endParaRPr lang="en-US" dirty="0"/>
          </a:p>
          <a:p>
            <a:r>
              <a:rPr lang="en-US" sz="1400" dirty="0"/>
              <a:t> </a:t>
            </a:r>
            <a:r>
              <a:rPr lang="en-US" sz="1400" dirty="0" smtClean="0"/>
              <a:t>            Aditya </a:t>
            </a:r>
            <a:r>
              <a:rPr lang="en-US" sz="1400" dirty="0" err="1" smtClean="0"/>
              <a:t>Nall</a:t>
            </a:r>
            <a:r>
              <a:rPr lang="en-US" dirty="0" err="1" smtClean="0"/>
              <a:t>a</a:t>
            </a:r>
            <a:r>
              <a:rPr lang="en-US" dirty="0" smtClean="0"/>
              <a:t>                   adityasnalla1412@gmail.com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</a:t>
            </a:r>
            <a:r>
              <a:rPr lang="en-US" sz="1400" dirty="0" err="1" smtClean="0"/>
              <a:t>Kalpes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Patil</a:t>
            </a:r>
            <a:r>
              <a:rPr lang="en-US" dirty="0" smtClean="0"/>
              <a:t>                 kalpeshpatil8199@gmail.com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Ishan </a:t>
            </a:r>
            <a:r>
              <a:rPr lang="en-US" sz="1400" dirty="0" err="1" smtClean="0"/>
              <a:t>Nalawade</a:t>
            </a:r>
            <a:r>
              <a:rPr lang="en-US" sz="1400" dirty="0" smtClean="0"/>
              <a:t>             ishannalawade9565@gmail.com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 smtClean="0">
                <a:latin typeface="+mj-lt"/>
                <a:ea typeface="+mn-lt"/>
                <a:cs typeface="Arial"/>
              </a:rPr>
              <a:t>Problem </a:t>
            </a:r>
            <a:r>
              <a:rPr lang="en-US" sz="1800" dirty="0">
                <a:latin typeface="+mj-lt"/>
                <a:ea typeface="+mn-lt"/>
                <a:cs typeface="Arial"/>
              </a:rPr>
              <a:t>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 smtClean="0">
                <a:latin typeface="+mj-lt"/>
                <a:ea typeface="+mn-lt"/>
                <a:cs typeface="Arial"/>
              </a:rPr>
              <a:t>Two Screenshots of </a:t>
            </a:r>
            <a:r>
              <a:rPr lang="en-US" sz="1800" dirty="0">
                <a:latin typeface="+mj-lt"/>
                <a:ea typeface="+mn-lt"/>
                <a:cs typeface="Arial"/>
              </a:rPr>
              <a:t>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 err="1" smtClean="0">
                <a:latin typeface="+mj-lt"/>
                <a:ea typeface="+mn-lt"/>
                <a:cs typeface="Arial"/>
              </a:rPr>
              <a:t>Github</a:t>
            </a:r>
            <a:r>
              <a:rPr lang="en-US" sz="1800" dirty="0" smtClean="0">
                <a:latin typeface="+mj-lt"/>
                <a:ea typeface="+mn-lt"/>
                <a:cs typeface="Arial"/>
              </a:rPr>
              <a:t> link</a:t>
            </a:r>
            <a:endParaRPr lang="en-US" sz="1800" dirty="0">
              <a:latin typeface="+mj-lt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1017725"/>
            <a:ext cx="771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traditional method of ordering food over the phone is time-consuming, prone to errors, and lacks real-time tracking. </a:t>
            </a: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Screenshot of 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3" y="1232073"/>
            <a:ext cx="3435292" cy="651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232" y="1121509"/>
            <a:ext cx="4143953" cy="8097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7" y="2243851"/>
            <a:ext cx="3650685" cy="546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07" y="4108020"/>
            <a:ext cx="5915851" cy="590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07" y="3205107"/>
            <a:ext cx="5734850" cy="619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829" y="2211692"/>
            <a:ext cx="452500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1700" y="906690"/>
            <a:ext cx="4362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" action="ppaction://hlinkshowjump?jump=nextslide"/>
              </a:rPr>
              <a:t>https://github.com/sushantsp30/food-delivery-system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4eeb56d-118c-48c3-937f-7f05817f7373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fe56e3b0-34a1-4d6f-a501-a0b2b7006a18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106</Words>
  <Application>Microsoft Office PowerPoint</Application>
  <PresentationFormat>On-screen Show (16:9)</PresentationFormat>
  <Paragraphs>24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Problem Statement</vt:lpstr>
      <vt:lpstr>Screenshot of  Project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IFC-58</cp:lastModifiedBy>
  <cp:revision>8</cp:revision>
  <dcterms:modified xsi:type="dcterms:W3CDTF">2025-02-20T05:51:40Z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