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8167" y="885949"/>
            <a:ext cx="2636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Stone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Paper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Scissors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63234"/>
            <a:ext cx="5890895" cy="240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100"/>
              </a:spcBef>
            </a:pPr>
            <a:r>
              <a:rPr sz="1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3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</a:t>
            </a:r>
            <a:r>
              <a:rPr sz="1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1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3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Arial"/>
              <a:cs typeface="Arial"/>
            </a:endParaRPr>
          </a:p>
          <a:p>
            <a:pPr marL="74930" algn="ctr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Academic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Year: </a:t>
            </a:r>
            <a:r>
              <a:rPr sz="1300" b="1" spc="-5" dirty="0">
                <a:latin typeface="Arial"/>
                <a:cs typeface="Arial"/>
              </a:rPr>
              <a:t>2021-22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ODD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SEMESTER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225"/>
              </a:spcBef>
            </a:pPr>
            <a:r>
              <a:rPr sz="1700" b="1" spc="-5" dirty="0">
                <a:latin typeface="Arial"/>
                <a:cs typeface="Arial"/>
              </a:rPr>
              <a:t>Department: </a:t>
            </a:r>
            <a:r>
              <a:rPr sz="1700" spc="-35" dirty="0">
                <a:latin typeface="Arial MT"/>
                <a:cs typeface="Arial MT"/>
              </a:rPr>
              <a:t>B.Tech </a:t>
            </a:r>
            <a:r>
              <a:rPr sz="1700" spc="-5" dirty="0">
                <a:latin typeface="Arial MT"/>
                <a:cs typeface="Arial MT"/>
              </a:rPr>
              <a:t>Computer science and Engineering </a:t>
            </a:r>
            <a:endParaRPr lang="en-IN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lang="en-IN" sz="1700" b="1" spc="-5" dirty="0">
                <a:latin typeface="Arial"/>
                <a:cs typeface="Arial"/>
              </a:rPr>
              <a:t>Semester:</a:t>
            </a:r>
            <a:r>
              <a:rPr lang="en-IN" sz="1700" b="1" spc="-50" dirty="0">
                <a:latin typeface="Arial"/>
                <a:cs typeface="Arial"/>
              </a:rPr>
              <a:t> </a:t>
            </a:r>
            <a:r>
              <a:rPr lang="en-IN" sz="1700" dirty="0">
                <a:latin typeface="Arial MT"/>
                <a:cs typeface="Arial MT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700" b="1" spc="-5" dirty="0">
                <a:latin typeface="Arial"/>
                <a:cs typeface="Arial"/>
              </a:rPr>
              <a:t>Course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Code: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spc="-5" dirty="0">
                <a:latin typeface="Arial MT"/>
                <a:cs typeface="Arial MT"/>
              </a:rPr>
              <a:t>18CSS101J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b="1" spc="-5" dirty="0">
                <a:latin typeface="Arial"/>
                <a:cs typeface="Arial"/>
              </a:rPr>
              <a:t>Course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Title: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 MT"/>
                <a:cs typeface="Arial MT"/>
              </a:rPr>
              <a:t>Programming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Problem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2970" y="4964386"/>
            <a:ext cx="5546725" cy="159357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500" b="1" dirty="0">
                <a:latin typeface="Arial"/>
                <a:cs typeface="Arial"/>
              </a:rPr>
              <a:t>Submitted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by:</a:t>
            </a:r>
            <a:endParaRPr sz="15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700" dirty="0">
                <a:latin typeface="Arial"/>
                <a:cs typeface="Arial"/>
              </a:rPr>
              <a:t>ISHAAN MANGLIK(RA2111027010194)</a:t>
            </a:r>
          </a:p>
          <a:p>
            <a:pPr algn="ctr">
              <a:lnSpc>
                <a:spcPct val="100000"/>
              </a:lnSpc>
            </a:pPr>
            <a:r>
              <a:rPr lang="en-US" sz="1700" dirty="0">
                <a:latin typeface="Arial"/>
                <a:cs typeface="Arial"/>
              </a:rPr>
              <a:t>ANSH ASTHANA(RA2111027010205)</a:t>
            </a:r>
          </a:p>
          <a:p>
            <a:pPr algn="ctr">
              <a:lnSpc>
                <a:spcPct val="100000"/>
              </a:lnSpc>
            </a:pPr>
            <a:r>
              <a:rPr lang="en-US" sz="1700" dirty="0">
                <a:latin typeface="Arial"/>
                <a:cs typeface="Arial"/>
              </a:rPr>
              <a:t>AANGAD CHHABRA(RA2111027010196)</a:t>
            </a:r>
            <a:endParaRPr sz="2050" dirty="0">
              <a:latin typeface="Arial"/>
              <a:cs typeface="Arial"/>
            </a:endParaRPr>
          </a:p>
          <a:p>
            <a:pPr marL="12065" marR="5080" algn="ctr">
              <a:lnSpc>
                <a:spcPct val="110200"/>
              </a:lnSpc>
            </a:pPr>
            <a:r>
              <a:rPr sz="1500" b="1" spc="-15" dirty="0">
                <a:latin typeface="Arial"/>
                <a:cs typeface="Arial"/>
              </a:rPr>
              <a:t>DEPARTMENT </a:t>
            </a:r>
            <a:r>
              <a:rPr sz="1500" b="1" dirty="0">
                <a:latin typeface="Arial"/>
                <a:cs typeface="Arial"/>
              </a:rPr>
              <a:t>OF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COMPUTING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COLLEGE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ENGINEERING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AND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TECHNOLOGY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04034"/>
            <a:ext cx="5947410" cy="787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5080" algn="ctr">
              <a:lnSpc>
                <a:spcPct val="1102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AIM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8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game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 users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</a:t>
            </a:r>
            <a:r>
              <a:rPr sz="1400" spc="-10" dirty="0">
                <a:latin typeface="Arial MT"/>
                <a:cs typeface="Arial MT"/>
              </a:rPr>
              <a:t> STONE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PAPER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SCISSOR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computer 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neat and convenient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manner.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55244" marR="25400" algn="ctr">
              <a:lnSpc>
                <a:spcPct val="1102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ABSTRACT</a:t>
            </a:r>
            <a:r>
              <a:rPr sz="1400" spc="-5" dirty="0">
                <a:latin typeface="Arial MT"/>
                <a:cs typeface="Arial MT"/>
              </a:rPr>
              <a:t>: Stone Paper Scissors 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childhood favorite of </a:t>
            </a:r>
            <a:r>
              <a:rPr sz="1400" spc="-25" dirty="0">
                <a:latin typeface="Arial MT"/>
                <a:cs typeface="Arial MT"/>
              </a:rPr>
              <a:t>many,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works similarly on the computer to how it does in person. The player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chooses to throw the stone, </a:t>
            </a:r>
            <a:r>
              <a:rPr sz="1400" spc="-20" dirty="0">
                <a:latin typeface="Arial MT"/>
                <a:cs typeface="Arial MT"/>
              </a:rPr>
              <a:t>paper, </a:t>
            </a:r>
            <a:r>
              <a:rPr sz="1400" spc="-5" dirty="0">
                <a:latin typeface="Arial MT"/>
                <a:cs typeface="Arial MT"/>
              </a:rPr>
              <a:t>or scissors, and the computer plays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 on the other side.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 is an immediate </a:t>
            </a:r>
            <a:r>
              <a:rPr sz="1400" spc="-15" dirty="0">
                <a:latin typeface="Arial MT"/>
                <a:cs typeface="Arial MT"/>
              </a:rPr>
              <a:t>winner, </a:t>
            </a:r>
            <a:r>
              <a:rPr sz="1400" spc="-5" dirty="0">
                <a:latin typeface="Arial MT"/>
                <a:cs typeface="Arial MT"/>
              </a:rPr>
              <a:t>and the game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challenges the player to try to think strategically to try to outsmart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computer.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21590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Algorithm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paper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stone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scissors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12700" marR="4653915">
              <a:lnSpc>
                <a:spcPct val="110200"/>
              </a:lnSpc>
            </a:pP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1: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Input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V1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2:Input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V2</a:t>
            </a:r>
            <a:endParaRPr sz="1300">
              <a:latin typeface="Arial MT"/>
              <a:cs typeface="Arial MT"/>
            </a:endParaRPr>
          </a:p>
          <a:p>
            <a:pPr marL="12700" marR="3484245">
              <a:lnSpc>
                <a:spcPct val="110200"/>
              </a:lnSpc>
            </a:pPr>
            <a:r>
              <a:rPr sz="1300" spc="-5" dirty="0">
                <a:latin typeface="Arial MT"/>
                <a:cs typeface="Arial MT"/>
              </a:rPr>
              <a:t>STEP 3: If (v1 </a:t>
            </a:r>
            <a:r>
              <a:rPr sz="1300" dirty="0">
                <a:latin typeface="Arial MT"/>
                <a:cs typeface="Arial MT"/>
              </a:rPr>
              <a:t>= </a:t>
            </a:r>
            <a:r>
              <a:rPr sz="1300" spc="-5" dirty="0">
                <a:latin typeface="Arial MT"/>
                <a:cs typeface="Arial MT"/>
              </a:rPr>
              <a:t>stone) then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 4: If (v2 </a:t>
            </a:r>
            <a:r>
              <a:rPr sz="1300" dirty="0">
                <a:latin typeface="Arial MT"/>
                <a:cs typeface="Arial MT"/>
              </a:rPr>
              <a:t>= </a:t>
            </a:r>
            <a:r>
              <a:rPr sz="1300" spc="-5" dirty="0">
                <a:latin typeface="Arial MT"/>
                <a:cs typeface="Arial MT"/>
              </a:rPr>
              <a:t>stone) goto draw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5: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(v2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paper)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lost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6: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(v2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scissors)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win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 MT"/>
              <a:cs typeface="Arial MT"/>
            </a:endParaRPr>
          </a:p>
          <a:p>
            <a:pPr marL="12700" marR="3511550">
              <a:lnSpc>
                <a:spcPct val="110200"/>
              </a:lnSpc>
            </a:pPr>
            <a:r>
              <a:rPr sz="1300" spc="-5" dirty="0">
                <a:latin typeface="Arial MT"/>
                <a:cs typeface="Arial MT"/>
              </a:rPr>
              <a:t>STEP 7: If (v1 </a:t>
            </a:r>
            <a:r>
              <a:rPr sz="1300" dirty="0">
                <a:latin typeface="Arial MT"/>
                <a:cs typeface="Arial MT"/>
              </a:rPr>
              <a:t>= </a:t>
            </a:r>
            <a:r>
              <a:rPr sz="1300" spc="-5" dirty="0">
                <a:latin typeface="Arial MT"/>
                <a:cs typeface="Arial MT"/>
              </a:rPr>
              <a:t>paper) then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 8: If (v2 </a:t>
            </a:r>
            <a:r>
              <a:rPr sz="1300" dirty="0">
                <a:latin typeface="Arial MT"/>
                <a:cs typeface="Arial MT"/>
              </a:rPr>
              <a:t>= </a:t>
            </a:r>
            <a:r>
              <a:rPr sz="1300" spc="-5" dirty="0">
                <a:latin typeface="Arial MT"/>
                <a:cs typeface="Arial MT"/>
              </a:rPr>
              <a:t>stone) goto win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9:If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(v2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paper)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draw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10:If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(v2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scissors)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lost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 MT"/>
              <a:cs typeface="Arial MT"/>
            </a:endParaRPr>
          </a:p>
          <a:p>
            <a:pPr marL="12700" marR="3200400">
              <a:lnSpc>
                <a:spcPct val="110200"/>
              </a:lnSpc>
            </a:pP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11: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(v1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scissors)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 12: If (v2 </a:t>
            </a:r>
            <a:r>
              <a:rPr sz="1300" dirty="0">
                <a:latin typeface="Arial MT"/>
                <a:cs typeface="Arial MT"/>
              </a:rPr>
              <a:t>= </a:t>
            </a:r>
            <a:r>
              <a:rPr sz="1300" spc="-5" dirty="0">
                <a:latin typeface="Arial MT"/>
                <a:cs typeface="Arial MT"/>
              </a:rPr>
              <a:t>stone) goto lost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 13: If (v2 </a:t>
            </a:r>
            <a:r>
              <a:rPr sz="1300" dirty="0">
                <a:latin typeface="Arial MT"/>
                <a:cs typeface="Arial MT"/>
              </a:rPr>
              <a:t>= </a:t>
            </a:r>
            <a:r>
              <a:rPr sz="1300" spc="-5" dirty="0">
                <a:latin typeface="Arial MT"/>
                <a:cs typeface="Arial MT"/>
              </a:rPr>
              <a:t>paper) goto win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14: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(v2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scissors)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goto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draw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Arial MT"/>
              <a:cs typeface="Arial MT"/>
            </a:endParaRPr>
          </a:p>
          <a:p>
            <a:pPr marL="12700" marR="1094740">
              <a:lnSpc>
                <a:spcPct val="110200"/>
              </a:lnSpc>
            </a:pPr>
            <a:r>
              <a:rPr sz="1300" spc="-5" dirty="0">
                <a:latin typeface="Arial MT"/>
                <a:cs typeface="Arial MT"/>
              </a:rPr>
              <a:t>STEP 15: // if we got here, something was wrong with input values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16: print error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message; goto exit</a:t>
            </a:r>
            <a:endParaRPr sz="1300">
              <a:latin typeface="Arial MT"/>
              <a:cs typeface="Arial MT"/>
            </a:endParaRPr>
          </a:p>
          <a:p>
            <a:pPr marL="12700" marR="2617470">
              <a:lnSpc>
                <a:spcPct val="110200"/>
              </a:lnSpc>
            </a:pPr>
            <a:r>
              <a:rPr sz="1300" spc="-5" dirty="0">
                <a:latin typeface="Arial MT"/>
                <a:cs typeface="Arial MT"/>
              </a:rPr>
              <a:t>STEP 17:draw: print draw message; goto exit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 18: Lost: print lost message; goto exit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 19: win: print win message; goto exit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20: exit: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exit 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program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461"/>
            <a:ext cx="3667760" cy="818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982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Arial"/>
                <a:cs typeface="Arial"/>
              </a:rPr>
              <a:t>SOURCE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CODE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Arial"/>
              <a:cs typeface="Arial"/>
            </a:endParaRPr>
          </a:p>
          <a:p>
            <a:pPr marL="12700" marR="782320" algn="just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// </a:t>
            </a:r>
            <a:r>
              <a:rPr lang="en-US" sz="1400" dirty="0">
                <a:latin typeface="Arial MT"/>
                <a:cs typeface="Arial MT"/>
              </a:rPr>
              <a:t>C </a:t>
            </a:r>
            <a:r>
              <a:rPr lang="en-US" sz="1400" spc="-5" dirty="0">
                <a:latin typeface="Arial MT"/>
                <a:cs typeface="Arial MT"/>
              </a:rPr>
              <a:t>program for the above approach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#include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&lt;</a:t>
            </a:r>
            <a:r>
              <a:rPr lang="en-US" sz="1400" spc="-5" dirty="0" err="1">
                <a:latin typeface="Arial MT"/>
                <a:cs typeface="Arial MT"/>
              </a:rPr>
              <a:t>math.h</a:t>
            </a:r>
            <a:r>
              <a:rPr lang="en-US" sz="1400" spc="-5" dirty="0">
                <a:latin typeface="Arial MT"/>
                <a:cs typeface="Arial MT"/>
              </a:rPr>
              <a:t>&gt;</a:t>
            </a:r>
            <a:endParaRPr lang="en-US" sz="1400" dirty="0">
              <a:latin typeface="Arial MT"/>
              <a:cs typeface="Arial MT"/>
            </a:endParaRPr>
          </a:p>
          <a:p>
            <a:pPr marL="12700" marR="2164715" algn="just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#include &lt;</a:t>
            </a:r>
            <a:r>
              <a:rPr lang="en-US" sz="1400" spc="-5" dirty="0" err="1">
                <a:latin typeface="Arial MT"/>
                <a:cs typeface="Arial MT"/>
              </a:rPr>
              <a:t>stdio.h</a:t>
            </a:r>
            <a:r>
              <a:rPr lang="en-US" sz="1400" spc="-5" dirty="0">
                <a:latin typeface="Arial MT"/>
                <a:cs typeface="Arial MT"/>
              </a:rPr>
              <a:t>&gt;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#include &lt;</a:t>
            </a:r>
            <a:r>
              <a:rPr lang="en-US" sz="1400" spc="-5" dirty="0" err="1">
                <a:latin typeface="Arial MT"/>
                <a:cs typeface="Arial MT"/>
              </a:rPr>
              <a:t>stdlib.h</a:t>
            </a:r>
            <a:r>
              <a:rPr lang="en-US" sz="1400" spc="-5" dirty="0">
                <a:latin typeface="Arial MT"/>
                <a:cs typeface="Arial MT"/>
              </a:rPr>
              <a:t>&gt; </a:t>
            </a:r>
            <a:r>
              <a:rPr lang="en-US" sz="1400" spc="-38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#include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&lt;</a:t>
            </a:r>
            <a:r>
              <a:rPr lang="en-US" sz="1400" spc="-5" dirty="0" err="1">
                <a:latin typeface="Arial MT"/>
                <a:cs typeface="Arial MT"/>
              </a:rPr>
              <a:t>time.h</a:t>
            </a:r>
            <a:r>
              <a:rPr lang="en-US" sz="1400" spc="-5" dirty="0">
                <a:latin typeface="Arial MT"/>
                <a:cs typeface="Arial MT"/>
              </a:rPr>
              <a:t>&gt;</a:t>
            </a:r>
            <a:endParaRPr lang="en-US" sz="1400" dirty="0">
              <a:latin typeface="Arial MT"/>
              <a:cs typeface="Arial MT"/>
            </a:endParaRPr>
          </a:p>
          <a:p>
            <a:pPr marL="12700" marR="930910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// Function to implement the game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int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game(char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you,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char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computer)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dirty="0">
                <a:latin typeface="Arial MT"/>
                <a:cs typeface="Arial MT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both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</a:t>
            </a:r>
            <a:endParaRPr lang="en-US" sz="1400" dirty="0">
              <a:latin typeface="Arial MT"/>
              <a:cs typeface="Arial MT"/>
            </a:endParaRPr>
          </a:p>
          <a:p>
            <a:pPr marL="12700" marR="1473835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// has chose the same thing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(you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==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computer)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return</a:t>
            </a:r>
            <a:r>
              <a:rPr lang="en-US" sz="1400" spc="-5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-1;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user's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stone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computer's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paper</a:t>
            </a:r>
            <a:endParaRPr lang="en-US" sz="1400" dirty="0">
              <a:latin typeface="Arial MT"/>
              <a:cs typeface="Arial MT"/>
            </a:endParaRPr>
          </a:p>
          <a:p>
            <a:pPr marL="12700" marR="1091565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if (you == 's' &amp;&amp; computer == 'p')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return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0;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user's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paper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computer's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stone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else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(you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==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'p'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&amp;&amp;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 ==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's')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return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1;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user's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stone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computer's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scissor</a:t>
            </a:r>
            <a:endParaRPr lang="en-US" sz="1400" dirty="0">
              <a:latin typeface="Arial MT"/>
              <a:cs typeface="Arial MT"/>
            </a:endParaRPr>
          </a:p>
          <a:p>
            <a:pPr marL="12700" marR="1101090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if (you == 's' &amp;&amp; computer == 'z')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return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1;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user's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scissor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computer's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stone</a:t>
            </a:r>
            <a:endParaRPr lang="en-US" sz="1400" dirty="0">
              <a:latin typeface="Arial MT"/>
              <a:cs typeface="Arial MT"/>
            </a:endParaRPr>
          </a:p>
          <a:p>
            <a:pPr marL="12700" marR="725805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else if (you == 'z' &amp;&amp; computer == 's')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return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0;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user's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paper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computer's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scissor</a:t>
            </a:r>
            <a:endParaRPr lang="en-US" sz="1400" dirty="0">
              <a:latin typeface="Arial MT"/>
              <a:cs typeface="Arial MT"/>
            </a:endParaRPr>
          </a:p>
          <a:p>
            <a:pPr marL="12700" marR="1091565">
              <a:lnSpc>
                <a:spcPct val="110200"/>
              </a:lnSpc>
            </a:pPr>
            <a:r>
              <a:rPr lang="en-US" sz="1400" spc="-5" dirty="0">
                <a:latin typeface="Arial MT"/>
                <a:cs typeface="Arial MT"/>
              </a:rPr>
              <a:t>if (you == 'p' &amp;&amp; computer == 'z') </a:t>
            </a:r>
            <a:r>
              <a:rPr lang="en-US" sz="1400" spc="-37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return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0;</a:t>
            </a:r>
            <a:endParaRPr lang="en-US"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400" spc="-5" dirty="0">
                <a:latin typeface="Arial MT"/>
                <a:cs typeface="Arial MT"/>
              </a:rPr>
              <a:t>//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If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user's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choice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-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scissor</a:t>
            </a:r>
            <a:r>
              <a:rPr lang="en-US" sz="1400" spc="-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and</a:t>
            </a:r>
            <a:endParaRPr lang="en-US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13"/>
            <a:ext cx="4842510" cy="82550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computer's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choice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paper</a:t>
            </a:r>
            <a:endParaRPr sz="1400" dirty="0">
              <a:latin typeface="Arial MT"/>
              <a:cs typeface="Arial MT"/>
            </a:endParaRPr>
          </a:p>
          <a:p>
            <a:pPr marL="12700" marR="189039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else if (you == 'z' &amp;&amp; computer == 'p')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</a:p>
          <a:p>
            <a:pPr marL="12700" marR="372554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main()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</a:p>
          <a:p>
            <a:pPr marL="12700" marR="255968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Stores the random number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char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computer,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Chooses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random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endParaRPr sz="1400" dirty="0">
              <a:latin typeface="Arial MT"/>
              <a:cs typeface="Arial MT"/>
            </a:endParaRPr>
          </a:p>
          <a:p>
            <a:pPr marL="12700" marR="3300729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every 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srand(time(NULL))</a:t>
            </a:r>
            <a:r>
              <a:rPr sz="1400" dirty="0">
                <a:latin typeface="Arial MT"/>
                <a:cs typeface="Arial MT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Make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random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less</a:t>
            </a:r>
            <a:endParaRPr sz="1400" dirty="0">
              <a:latin typeface="Arial MT"/>
              <a:cs typeface="Arial MT"/>
            </a:endParaRPr>
          </a:p>
          <a:p>
            <a:pPr marL="12700" marR="259905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than 100, divided it by 100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rand()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simple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probability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roughly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divided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among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stone,</a:t>
            </a:r>
            <a:endParaRPr sz="1400" dirty="0">
              <a:latin typeface="Arial MT"/>
              <a:cs typeface="Arial MT"/>
            </a:endParaRPr>
          </a:p>
          <a:p>
            <a:pPr marL="12700" marR="323151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</a:t>
            </a:r>
            <a:r>
              <a:rPr sz="1400" spc="-20" dirty="0">
                <a:latin typeface="Arial MT"/>
                <a:cs typeface="Arial MT"/>
              </a:rPr>
              <a:t>paper, </a:t>
            </a:r>
            <a:r>
              <a:rPr sz="1400" spc="-5" dirty="0">
                <a:latin typeface="Arial MT"/>
                <a:cs typeface="Arial MT"/>
              </a:rPr>
              <a:t>and scissor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33)</a:t>
            </a:r>
            <a:endParaRPr sz="1400" dirty="0">
              <a:latin typeface="Arial MT"/>
              <a:cs typeface="Arial MT"/>
            </a:endParaRPr>
          </a:p>
          <a:p>
            <a:pPr marL="12700" marR="316166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denoting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Stone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's';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else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&gt;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33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&amp;&amp;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66)</a:t>
            </a:r>
            <a:endParaRPr sz="1400" dirty="0">
              <a:latin typeface="Arial MT"/>
              <a:cs typeface="Arial MT"/>
            </a:endParaRPr>
          </a:p>
          <a:p>
            <a:pPr marL="12700" marR="314198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denoting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Paper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'p';</a:t>
            </a:r>
            <a:endParaRPr sz="1400" dirty="0">
              <a:latin typeface="Arial MT"/>
              <a:cs typeface="Arial MT"/>
            </a:endParaRPr>
          </a:p>
          <a:p>
            <a:pPr marL="12700" marR="304355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</a:t>
            </a:r>
            <a:r>
              <a:rPr sz="1400" dirty="0">
                <a:latin typeface="Arial MT"/>
                <a:cs typeface="Arial MT"/>
              </a:rPr>
              <a:t>z </a:t>
            </a:r>
            <a:r>
              <a:rPr sz="1400" spc="-5" dirty="0">
                <a:latin typeface="Arial MT"/>
                <a:cs typeface="Arial MT"/>
              </a:rPr>
              <a:t>is denoting Scissor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else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computer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'z';</a:t>
            </a:r>
            <a:endParaRPr sz="1400" dirty="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printf("\n\n\n\n\t\t\t\tEnter </a:t>
            </a:r>
            <a:r>
              <a:rPr sz="1400" dirty="0">
                <a:latin typeface="Arial MT"/>
                <a:cs typeface="Arial MT"/>
              </a:rPr>
              <a:t>s </a:t>
            </a:r>
            <a:r>
              <a:rPr sz="1400" spc="-5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STONE, </a:t>
            </a:r>
            <a:r>
              <a:rPr sz="1400" dirty="0">
                <a:latin typeface="Arial MT"/>
                <a:cs typeface="Arial MT"/>
              </a:rPr>
              <a:t>p </a:t>
            </a:r>
            <a:r>
              <a:rPr sz="1400" spc="-5" dirty="0">
                <a:latin typeface="Arial MT"/>
                <a:cs typeface="Arial MT"/>
              </a:rPr>
              <a:t>for </a:t>
            </a:r>
            <a:r>
              <a:rPr sz="1400" spc="-25" dirty="0">
                <a:latin typeface="Arial MT"/>
                <a:cs typeface="Arial MT"/>
              </a:rPr>
              <a:t>PAPER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z </a:t>
            </a:r>
            <a:r>
              <a:rPr sz="1400" spc="-5" dirty="0">
                <a:latin typeface="Arial MT"/>
                <a:cs typeface="Arial MT"/>
              </a:rPr>
              <a:t>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SCISSOR\n\t\t\t\t\t\t\t");</a:t>
            </a:r>
            <a:endParaRPr sz="1400" dirty="0">
              <a:latin typeface="Arial MT"/>
              <a:cs typeface="Arial MT"/>
            </a:endParaRPr>
          </a:p>
          <a:p>
            <a:pPr marL="12700" marR="3192145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input from the user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scanf("%c",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&amp;you);</a:t>
            </a:r>
            <a:endParaRPr sz="1400" dirty="0">
              <a:latin typeface="Arial MT"/>
              <a:cs typeface="Arial MT"/>
            </a:endParaRPr>
          </a:p>
          <a:p>
            <a:pPr marL="12700" marR="227330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// Function Call to play the game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game(you,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computer);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(result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-1)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{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68913"/>
            <a:ext cx="5100320" cy="284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 MT"/>
                <a:cs typeface="Arial MT"/>
              </a:rPr>
              <a:t>printf("\n\n\t\t\t\tGame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Draw!\n");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else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(result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latin typeface="Arial MT"/>
                <a:cs typeface="Arial MT"/>
              </a:rPr>
              <a:t>printf("\n\n\t\t\t\tWow!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won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game!\n");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else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 MT"/>
                <a:cs typeface="Arial MT"/>
              </a:rPr>
              <a:t>printf("\n\n\t\t\t\tOh!</a:t>
            </a:r>
            <a:r>
              <a:rPr sz="1400" spc="-45" dirty="0">
                <a:latin typeface="Arial MT"/>
                <a:cs typeface="Arial MT"/>
              </a:rPr>
              <a:t> You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game!\n");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</a:p>
          <a:p>
            <a:pPr marL="12700" marR="508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printf("\t\t\t\tYOu choose </a:t>
            </a:r>
            <a:r>
              <a:rPr sz="1400" dirty="0">
                <a:latin typeface="Arial MT"/>
                <a:cs typeface="Arial MT"/>
              </a:rPr>
              <a:t>: </a:t>
            </a:r>
            <a:r>
              <a:rPr sz="1400" spc="-5" dirty="0">
                <a:latin typeface="Arial MT"/>
                <a:cs typeface="Arial MT"/>
              </a:rPr>
              <a:t>%c and Computer choose </a:t>
            </a:r>
            <a:r>
              <a:rPr sz="1400" dirty="0">
                <a:latin typeface="Arial MT"/>
                <a:cs typeface="Arial MT"/>
              </a:rPr>
              <a:t>: </a:t>
            </a:r>
            <a:r>
              <a:rPr sz="1400" spc="-5" dirty="0">
                <a:latin typeface="Arial MT"/>
                <a:cs typeface="Arial MT"/>
              </a:rPr>
              <a:t>%c\n",you,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computer);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latin typeface="Arial MT"/>
                <a:cs typeface="Arial MT"/>
              </a:rPr>
              <a:t>return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048" y="1125794"/>
            <a:ext cx="1170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FLOWCHAR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892" y="1767574"/>
            <a:ext cx="5594608" cy="65831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8250" y="890674"/>
            <a:ext cx="756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OUTPU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638808"/>
            <a:ext cx="5943600" cy="3362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558773"/>
            <a:ext cx="5943600" cy="3390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997" y="1360915"/>
            <a:ext cx="592264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66675" marR="59055" indent="48895" algn="ctr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Our project Stone Paper Scissor provides easy access to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formatted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game. Our project has succeeded in managing the data and providing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CONCLUSION: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065" marR="5080" indent="48895" algn="ctr">
              <a:lnSpc>
                <a:spcPct val="1102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Stone Paper Scissors has been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hit with all age groups tested.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 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classic game that is enhanced through picture animations.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However, </a:t>
            </a:r>
            <a:r>
              <a:rPr sz="1400" spc="-5" dirty="0">
                <a:latin typeface="Arial MT"/>
                <a:cs typeface="Arial MT"/>
              </a:rPr>
              <a:t>in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future, these images could be programmed to look nicer rather than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plain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figure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window.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Also,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versions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could be added so the user could choose which version they would like 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play.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1010</Words>
  <Application>Microsoft Office PowerPoint</Application>
  <PresentationFormat>Custom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document</dc:title>
  <dc:creator>LENOVO</dc:creator>
  <cp:lastModifiedBy>Ishaan Manglik</cp:lastModifiedBy>
  <cp:revision>2</cp:revision>
  <dcterms:created xsi:type="dcterms:W3CDTF">2022-06-26T18:12:17Z</dcterms:created>
  <dcterms:modified xsi:type="dcterms:W3CDTF">2022-06-27T10:48:24Z</dcterms:modified>
</cp:coreProperties>
</file>