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All texts are placeholder text and should be replaced with your own information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aca319cd0_0_3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4aca319cd0_0_34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791067" y="3756818"/>
            <a:ext cx="8521964" cy="195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600">
                <a:solidFill>
                  <a:srgbClr val="CC00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340273" y="4188354"/>
            <a:ext cx="8366759" cy="562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867357" y="10662493"/>
            <a:ext cx="387350" cy="3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482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791067" y="3756818"/>
            <a:ext cx="8521964" cy="195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600">
                <a:solidFill>
                  <a:srgbClr val="CC00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348515" y="3524364"/>
            <a:ext cx="6391909" cy="6293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9867357" y="10662493"/>
            <a:ext cx="387350" cy="3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482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9867357" y="10662493"/>
            <a:ext cx="387350" cy="3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482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791067" y="3756818"/>
            <a:ext cx="8521964" cy="195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600">
                <a:solidFill>
                  <a:srgbClr val="CC00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9867357" y="10662493"/>
            <a:ext cx="387350" cy="3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482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ctrTitle"/>
          </p:nvPr>
        </p:nvSpPr>
        <p:spPr>
          <a:xfrm>
            <a:off x="1507807" y="3505898"/>
            <a:ext cx="17088487" cy="2374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subTitle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9867357" y="10662493"/>
            <a:ext cx="387350" cy="3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48260" marR="0" algn="l">
              <a:lnSpc>
                <a:spcPct val="100000"/>
              </a:lnSpc>
              <a:spcBef>
                <a:spcPts val="0"/>
              </a:spcBef>
              <a:buNone/>
              <a:defRPr b="0" i="0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482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20104100" cy="11308715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791067" y="3756818"/>
            <a:ext cx="8521964" cy="195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600" u="none" cap="none" strike="noStrike">
                <a:solidFill>
                  <a:srgbClr val="CC00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40273" y="4188354"/>
            <a:ext cx="8366759" cy="562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867357" y="10662493"/>
            <a:ext cx="387350" cy="3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8260" marR="0" rtl="0" algn="l">
              <a:lnSpc>
                <a:spcPct val="100000"/>
              </a:lnSpc>
              <a:spcBef>
                <a:spcPts val="0"/>
              </a:spcBef>
              <a:buNone/>
              <a:defRPr b="0" i="0" sz="1950" u="non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8260" marR="0" rtl="0" algn="l">
              <a:lnSpc>
                <a:spcPct val="100000"/>
              </a:lnSpc>
              <a:spcBef>
                <a:spcPts val="0"/>
              </a:spcBef>
              <a:buNone/>
              <a:defRPr b="0" i="0" sz="1950" u="non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48260" marR="0" rtl="0" algn="l">
              <a:lnSpc>
                <a:spcPct val="100000"/>
              </a:lnSpc>
              <a:spcBef>
                <a:spcPts val="0"/>
              </a:spcBef>
              <a:buNone/>
              <a:defRPr b="0" i="0" sz="1950" u="non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48260" marR="0" rtl="0" algn="l">
              <a:lnSpc>
                <a:spcPct val="100000"/>
              </a:lnSpc>
              <a:spcBef>
                <a:spcPts val="0"/>
              </a:spcBef>
              <a:buNone/>
              <a:defRPr b="0" i="0" sz="1950" u="non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48260" marR="0" rtl="0" algn="l">
              <a:lnSpc>
                <a:spcPct val="100000"/>
              </a:lnSpc>
              <a:spcBef>
                <a:spcPts val="0"/>
              </a:spcBef>
              <a:buNone/>
              <a:defRPr b="0" i="0" sz="1950" u="non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8260" marR="0" rtl="0" algn="l">
              <a:lnSpc>
                <a:spcPct val="100000"/>
              </a:lnSpc>
              <a:spcBef>
                <a:spcPts val="0"/>
              </a:spcBef>
              <a:buNone/>
              <a:defRPr b="0" i="0" sz="1950" u="non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48260" marR="0" rtl="0" algn="l">
              <a:lnSpc>
                <a:spcPct val="100000"/>
              </a:lnSpc>
              <a:spcBef>
                <a:spcPts val="0"/>
              </a:spcBef>
              <a:buNone/>
              <a:defRPr b="0" i="0" sz="1950" u="non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48260" marR="0" rtl="0" algn="l">
              <a:lnSpc>
                <a:spcPct val="100000"/>
              </a:lnSpc>
              <a:spcBef>
                <a:spcPts val="0"/>
              </a:spcBef>
              <a:buNone/>
              <a:defRPr b="0" i="0" sz="1950" u="non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48260" marR="0" rtl="0" algn="l">
              <a:lnSpc>
                <a:spcPct val="100000"/>
              </a:lnSpc>
              <a:spcBef>
                <a:spcPts val="0"/>
              </a:spcBef>
              <a:buNone/>
              <a:defRPr b="0" i="0" sz="1950" u="none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482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825"/>
            <a:ext cx="20221502" cy="11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/>
        </p:nvSpPr>
        <p:spPr>
          <a:xfrm>
            <a:off x="1091475" y="5428388"/>
            <a:ext cx="12369000" cy="1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975">
            <a:spAutoFit/>
          </a:bodyPr>
          <a:lstStyle/>
          <a:p>
            <a:pPr indent="0" lvl="0" marL="12700" marR="5080" rtl="0" algn="l">
              <a:lnSpc>
                <a:spcPct val="1001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600">
                <a:solidFill>
                  <a:srgbClr val="DF009D"/>
                </a:solidFill>
                <a:latin typeface="Trebuchet MS"/>
                <a:ea typeface="Trebuchet MS"/>
                <a:cs typeface="Trebuchet MS"/>
                <a:sym typeface="Trebuchet MS"/>
              </a:rPr>
              <a:t>Name of Solution Here</a:t>
            </a:r>
            <a:endParaRPr b="1" sz="7600">
              <a:solidFill>
                <a:srgbClr val="DF009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16734150" y="10160393"/>
            <a:ext cx="292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1091475" y="3855900"/>
            <a:ext cx="96042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975">
            <a:spAutoFit/>
          </a:bodyPr>
          <a:lstStyle/>
          <a:p>
            <a:pPr indent="0" lvl="0" marL="12700" marR="5080" rtl="0" algn="l">
              <a:lnSpc>
                <a:spcPct val="1001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Team Name Here</a:t>
            </a:r>
            <a:endParaRPr sz="6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" name="Google Shape;4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53423" y="-976450"/>
            <a:ext cx="4527401" cy="45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825"/>
            <a:ext cx="20221502" cy="11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62825"/>
            <a:ext cx="20221501" cy="61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type="title"/>
          </p:nvPr>
        </p:nvSpPr>
        <p:spPr>
          <a:xfrm>
            <a:off x="1202825" y="1179650"/>
            <a:ext cx="71406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Problem</a:t>
            </a:r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9940653" y="10672964"/>
            <a:ext cx="217804" cy="316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9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7" name="Google Shape;5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53423" y="-976450"/>
            <a:ext cx="4527401" cy="45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825"/>
            <a:ext cx="20221502" cy="11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type="title"/>
          </p:nvPr>
        </p:nvSpPr>
        <p:spPr>
          <a:xfrm>
            <a:off x="1234575" y="1188625"/>
            <a:ext cx="97908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Solution</a:t>
            </a:r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9940653" y="10672964"/>
            <a:ext cx="217804" cy="316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950">
                <a:solidFill>
                  <a:srgbClr val="A7AAB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9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0144463" y="1279400"/>
            <a:ext cx="11372175" cy="87818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/>
        </p:nvSpPr>
        <p:spPr>
          <a:xfrm>
            <a:off x="9906001" y="5487205"/>
            <a:ext cx="6391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53423" y="-976450"/>
            <a:ext cx="4527401" cy="45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825"/>
            <a:ext cx="20221502" cy="11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88375" y="5329325"/>
            <a:ext cx="21960151" cy="87818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title"/>
          </p:nvPr>
        </p:nvSpPr>
        <p:spPr>
          <a:xfrm>
            <a:off x="1223625" y="875925"/>
            <a:ext cx="86418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Business Model</a:t>
            </a:r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6960909" y="6427465"/>
            <a:ext cx="13233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55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53423" y="-976450"/>
            <a:ext cx="4527401" cy="45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825"/>
            <a:ext cx="20221502" cy="11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0244539" y="1289189"/>
            <a:ext cx="11439498" cy="872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53423" y="-976450"/>
            <a:ext cx="4527401" cy="45274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 txBox="1"/>
          <p:nvPr>
            <p:ph type="title"/>
          </p:nvPr>
        </p:nvSpPr>
        <p:spPr>
          <a:xfrm>
            <a:off x="702800" y="913125"/>
            <a:ext cx="86418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0" y="-62825"/>
            <a:ext cx="20221502" cy="11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9867357" y="10662493"/>
            <a:ext cx="3873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482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53423" y="-976450"/>
            <a:ext cx="4527401" cy="45274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7946100" y="4795200"/>
            <a:ext cx="43293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