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4" r:id="rId9"/>
    <p:sldId id="265" r:id="rId10"/>
    <p:sldId id="262"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135"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889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5905" algn="l" rtl="0" eaLnBrk="1" latinLnBrk="0" hangingPunct="1">
        <a:spcBef>
          <a:spcPts val="300"/>
        </a:spcBef>
        <a:buClr>
          <a:schemeClr val="accent3"/>
        </a:buClr>
        <a:buFont typeface="Georgia" panose="02040502050405020303"/>
        <a:buChar char="•"/>
        <a:defRPr kumimoji="0" sz="2800" kern="1200">
          <a:solidFill>
            <a:schemeClr val="tx1"/>
          </a:solidFill>
          <a:latin typeface="+mn-lt"/>
          <a:ea typeface="+mn-ea"/>
          <a:cs typeface="+mn-cs"/>
        </a:defRPr>
      </a:lvl1pPr>
      <a:lvl2pPr marL="658495" indent="-247015" algn="l" rtl="0" eaLnBrk="1" latinLnBrk="0" hangingPunct="1">
        <a:spcBef>
          <a:spcPts val="300"/>
        </a:spcBef>
        <a:buClr>
          <a:schemeClr val="accent2"/>
        </a:buClr>
        <a:buFont typeface="Georgia" panose="02040502050405020303"/>
        <a:buChar char="▫"/>
        <a:defRPr kumimoji="0" sz="2600" kern="1200">
          <a:solidFill>
            <a:schemeClr val="accent2"/>
          </a:solidFill>
          <a:latin typeface="+mn-lt"/>
          <a:ea typeface="+mn-ea"/>
          <a:cs typeface="+mn-cs"/>
        </a:defRPr>
      </a:lvl2pPr>
      <a:lvl3pPr marL="923290" indent="-219710"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830" indent="-201295"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90015" indent="-182880" algn="l" rtl="0" eaLnBrk="1" latinLnBrk="0" hangingPunct="1">
        <a:spcBef>
          <a:spcPts val="300"/>
        </a:spcBef>
        <a:buClr>
          <a:schemeClr val="accent3"/>
        </a:buClr>
        <a:buFont typeface="Georgia" panose="02040502050405020303"/>
        <a:buChar char="▫"/>
        <a:defRPr kumimoji="0" sz="2000" kern="1200">
          <a:solidFill>
            <a:schemeClr val="accent3"/>
          </a:solidFill>
          <a:latin typeface="+mn-lt"/>
          <a:ea typeface="+mn-ea"/>
          <a:cs typeface="+mn-cs"/>
        </a:defRPr>
      </a:lvl5pPr>
      <a:lvl6pPr marL="1609090" indent="-182880" algn="l" rtl="0" eaLnBrk="1" latinLnBrk="0" hangingPunct="1">
        <a:spcBef>
          <a:spcPts val="300"/>
        </a:spcBef>
        <a:buClr>
          <a:schemeClr val="accent3"/>
        </a:buClr>
        <a:buFont typeface="Georgia" panose="02040502050405020303"/>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panose="02040502050405020303"/>
        <a:buChar char="▫"/>
        <a:defRPr kumimoji="0"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panose="02040502050405020303"/>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panose="02040502050405020303"/>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C:\Users\Hrishikesh\AppData\Local\Microsoft\Windows\INetCache\IE\3ZAWDHR3\depositphotos_5661153-Banana-holding-a-sign[1].jpg"/>
          <p:cNvPicPr>
            <a:picLocks noChangeAspect="1" noChangeArrowheads="1"/>
          </p:cNvPicPr>
          <p:nvPr/>
        </p:nvPicPr>
        <p:blipFill>
          <a:blip r:embed="rId1"/>
          <a:srcRect/>
          <a:stretch>
            <a:fillRect/>
          </a:stretch>
        </p:blipFill>
        <p:spPr bwMode="auto">
          <a:xfrm>
            <a:off x="2209800" y="2133600"/>
            <a:ext cx="5492750" cy="4225192"/>
          </a:xfrm>
          <a:prstGeom prst="rect">
            <a:avLst/>
          </a:prstGeom>
          <a:noFill/>
        </p:spPr>
      </p:pic>
      <p:sp>
        <p:nvSpPr>
          <p:cNvPr id="4" name="Title 3"/>
          <p:cNvSpPr>
            <a:spLocks noGrp="1"/>
          </p:cNvSpPr>
          <p:nvPr>
            <p:ph type="title"/>
          </p:nvPr>
        </p:nvSpPr>
        <p:spPr>
          <a:xfrm>
            <a:off x="457200" y="274638"/>
            <a:ext cx="8229600" cy="2392362"/>
          </a:xfrm>
          <a:ln>
            <a:noFill/>
          </a:ln>
        </p:spPr>
        <p:txBody>
          <a:bodyPr>
            <a:normAutofit/>
          </a:bodyPr>
          <a:lstStyle/>
          <a:p>
            <a:pPr algn="ctr"/>
            <a:r>
              <a:rPr lang="en-IN" sz="4400" dirty="0" smtClean="0">
                <a:solidFill>
                  <a:schemeClr val="tx1">
                    <a:lumMod val="95000"/>
                    <a:lumOff val="5000"/>
                  </a:schemeClr>
                </a:solidFill>
                <a:latin typeface="Arial Rounded MT Bold" pitchFamily="34" charset="0"/>
              </a:rPr>
              <a:t>Canteen Management System</a:t>
            </a:r>
            <a:endParaRPr lang="en-IN" sz="4400" dirty="0">
              <a:solidFill>
                <a:schemeClr val="tx1">
                  <a:lumMod val="95000"/>
                  <a:lumOff val="5000"/>
                </a:schemeClr>
              </a:solidFill>
              <a:latin typeface="Arial Rounded MT Bold" pitchFamily="34" charset="0"/>
            </a:endParaRPr>
          </a:p>
        </p:txBody>
      </p:sp>
      <p:sp>
        <p:nvSpPr>
          <p:cNvPr id="5" name="Content Placeholder 4"/>
          <p:cNvSpPr>
            <a:spLocks noGrp="1"/>
          </p:cNvSpPr>
          <p:nvPr>
            <p:ph idx="1"/>
          </p:nvPr>
        </p:nvSpPr>
        <p:spPr>
          <a:xfrm>
            <a:off x="1447800" y="4267200"/>
            <a:ext cx="4953000" cy="2590800"/>
          </a:xfrm>
        </p:spPr>
        <p:txBody>
          <a:bodyPr/>
          <a:lstStyle/>
          <a:p>
            <a:pPr algn="ctr">
              <a:buNone/>
            </a:pPr>
            <a:r>
              <a:rPr lang="en-IN" b="1" u="sng" dirty="0" smtClean="0">
                <a:solidFill>
                  <a:schemeClr val="tx1">
                    <a:lumMod val="95000"/>
                    <a:lumOff val="5000"/>
                  </a:schemeClr>
                </a:solidFill>
                <a:latin typeface="Arial Rounded MT Bold" pitchFamily="34" charset="0"/>
                <a:cs typeface="Calibri" panose="020F0502020204030204" pitchFamily="34" charset="0"/>
              </a:rPr>
              <a:t>-: Project By :-</a:t>
            </a:r>
            <a:endParaRPr lang="en-IN" b="1" u="sng" dirty="0" smtClean="0">
              <a:solidFill>
                <a:schemeClr val="tx1">
                  <a:lumMod val="95000"/>
                  <a:lumOff val="5000"/>
                </a:schemeClr>
              </a:solidFill>
              <a:latin typeface="Arial Rounded MT Bold" pitchFamily="34" charset="0"/>
              <a:cs typeface="Calibri" panose="020F0502020204030204" pitchFamily="34" charset="0"/>
            </a:endParaRPr>
          </a:p>
          <a:p>
            <a:pPr algn="ctr">
              <a:buNone/>
            </a:pPr>
            <a:endParaRPr lang="en-IN" b="1" u="sng" dirty="0" smtClean="0">
              <a:solidFill>
                <a:schemeClr val="tx1">
                  <a:lumMod val="95000"/>
                  <a:lumOff val="5000"/>
                </a:schemeClr>
              </a:solidFill>
              <a:latin typeface="Arial Rounded MT Bold" pitchFamily="34" charset="0"/>
              <a:cs typeface="Calibri" panose="020F0502020204030204" pitchFamily="34" charset="0"/>
            </a:endParaRPr>
          </a:p>
          <a:p>
            <a:pPr algn="ctr">
              <a:buNone/>
            </a:pPr>
            <a:r>
              <a:rPr lang="en-IN" sz="2000" dirty="0" smtClean="0">
                <a:solidFill>
                  <a:schemeClr val="tx1">
                    <a:lumMod val="95000"/>
                    <a:lumOff val="5000"/>
                  </a:schemeClr>
                </a:solidFill>
                <a:latin typeface="Arial Rounded MT Bold" pitchFamily="34" charset="0"/>
                <a:cs typeface="Calibri" panose="020F0502020204030204" pitchFamily="34" charset="0"/>
              </a:rPr>
              <a:t>Hrishikesh Balaji B010</a:t>
            </a:r>
            <a:endParaRPr lang="en-IN" sz="2000" dirty="0" smtClean="0">
              <a:solidFill>
                <a:schemeClr val="tx1">
                  <a:lumMod val="95000"/>
                  <a:lumOff val="5000"/>
                </a:schemeClr>
              </a:solidFill>
              <a:latin typeface="Arial Rounded MT Bold" pitchFamily="34" charset="0"/>
              <a:cs typeface="Calibri" panose="020F0502020204030204" pitchFamily="34" charset="0"/>
            </a:endParaRPr>
          </a:p>
          <a:p>
            <a:pPr algn="ctr">
              <a:buNone/>
            </a:pPr>
            <a:r>
              <a:rPr lang="en-IN" sz="2000" dirty="0" smtClean="0">
                <a:solidFill>
                  <a:schemeClr val="tx1">
                    <a:lumMod val="95000"/>
                    <a:lumOff val="5000"/>
                  </a:schemeClr>
                </a:solidFill>
                <a:latin typeface="Arial Rounded MT Bold" pitchFamily="34" charset="0"/>
                <a:cs typeface="Calibri" panose="020F0502020204030204" pitchFamily="34" charset="0"/>
              </a:rPr>
              <a:t>Ishaan Almeida B007</a:t>
            </a:r>
            <a:endParaRPr lang="en-IN" sz="2000" dirty="0">
              <a:solidFill>
                <a:schemeClr val="tx1">
                  <a:lumMod val="95000"/>
                  <a:lumOff val="5000"/>
                </a:schemeClr>
              </a:solidFill>
              <a:latin typeface="Arial Rounded MT Bold"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Conclusion :-</a:t>
            </a:r>
            <a:endParaRPr lang="en-IN" dirty="0"/>
          </a:p>
        </p:txBody>
      </p:sp>
      <p:sp>
        <p:nvSpPr>
          <p:cNvPr id="3" name="Content Placeholder 2"/>
          <p:cNvSpPr>
            <a:spLocks noGrp="1"/>
          </p:cNvSpPr>
          <p:nvPr>
            <p:ph idx="1"/>
          </p:nvPr>
        </p:nvSpPr>
        <p:spPr/>
        <p:txBody>
          <a:bodyPr>
            <a:normAutofit/>
          </a:bodyPr>
          <a:lstStyle/>
          <a:p>
            <a:pPr>
              <a:buNone/>
            </a:pPr>
            <a:r>
              <a:rPr lang="en-IN" sz="2400" i="1" dirty="0" smtClean="0">
                <a:solidFill>
                  <a:schemeClr val="accent6">
                    <a:lumMod val="50000"/>
                  </a:schemeClr>
                </a:solidFill>
              </a:rPr>
              <a:t>This project was assigned to us by Prof. Kamal Mistry as a part of our curriculum. This in turn paved way for us to develop a keen interest in developing and working with user interfaces, databases, database management and so on. During the course of the making of our managerial system, the two of us learnt how various concepts of Python (Programming Language) and SQLite could be used to combine stand alone programs and databases to create a combined large application. </a:t>
            </a:r>
            <a:endParaRPr lang="en-IN" sz="2400" dirty="0" smtClean="0">
              <a:solidFill>
                <a:schemeClr val="accent6">
                  <a:lumMod val="50000"/>
                </a:schemeClr>
              </a:solidFill>
            </a:endParaRPr>
          </a:p>
          <a:p>
            <a:pPr>
              <a:buNone/>
            </a:pPr>
            <a:endParaRPr lang="en-IN" dirty="0">
              <a:solidFill>
                <a:schemeClr val="accent6">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14400"/>
          </a:xfrm>
        </p:spPr>
        <p:txBody>
          <a:bodyPr/>
          <a:lstStyle/>
          <a:p>
            <a:r>
              <a:rPr lang="en-IN" dirty="0" smtClean="0">
                <a:latin typeface="Calibri" panose="020F0502020204030204" pitchFamily="34" charset="0"/>
                <a:cs typeface="Calibri" panose="020F0502020204030204" pitchFamily="34" charset="0"/>
              </a:rPr>
              <a:t>-: Introduction :-</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2286000"/>
            <a:ext cx="8229600" cy="4288536"/>
          </a:xfrm>
        </p:spPr>
        <p:txBody>
          <a:bodyPr/>
          <a:lstStyle/>
          <a:p>
            <a:pPr>
              <a:buNone/>
            </a:pPr>
            <a:r>
              <a:rPr lang="en-IN" sz="2400" i="1" dirty="0" smtClean="0">
                <a:solidFill>
                  <a:schemeClr val="accent6">
                    <a:lumMod val="50000"/>
                  </a:schemeClr>
                </a:solidFill>
              </a:rPr>
              <a:t>“</a:t>
            </a:r>
            <a:r>
              <a:rPr lang="en-IN" sz="2400" b="1" i="1" u="sng" dirty="0" smtClean="0">
                <a:solidFill>
                  <a:schemeClr val="accent6">
                    <a:lumMod val="50000"/>
                  </a:schemeClr>
                </a:solidFill>
              </a:rPr>
              <a:t>The Canteen Management System</a:t>
            </a:r>
            <a:r>
              <a:rPr lang="en-IN" sz="2400" i="1" dirty="0" smtClean="0">
                <a:solidFill>
                  <a:schemeClr val="accent6">
                    <a:lumMod val="50000"/>
                  </a:schemeClr>
                </a:solidFill>
              </a:rPr>
              <a:t>” is a simulation of a real management system which numerous workspaces use in order to cater to the need of people who wish to avail the food/beverages that is provided by said Canteen.</a:t>
            </a:r>
            <a:endParaRPr lang="en-IN" sz="2400" dirty="0" smtClean="0">
              <a:solidFill>
                <a:schemeClr val="accent6">
                  <a:lumMod val="50000"/>
                </a:schemeClr>
              </a:solidFill>
            </a:endParaRPr>
          </a:p>
          <a:p>
            <a:pPr>
              <a:buNone/>
            </a:pPr>
            <a:endParaRPr lang="en-IN" dirty="0">
              <a:solidFill>
                <a:schemeClr val="accent6">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Aim :-</a:t>
            </a:r>
            <a:endParaRPr lang="en-IN" dirty="0"/>
          </a:p>
        </p:txBody>
      </p:sp>
      <p:sp>
        <p:nvSpPr>
          <p:cNvPr id="3" name="Content Placeholder 2"/>
          <p:cNvSpPr>
            <a:spLocks noGrp="1"/>
          </p:cNvSpPr>
          <p:nvPr>
            <p:ph idx="1"/>
          </p:nvPr>
        </p:nvSpPr>
        <p:spPr/>
        <p:txBody>
          <a:bodyPr/>
          <a:lstStyle/>
          <a:p>
            <a:pPr>
              <a:buNone/>
            </a:pPr>
            <a:r>
              <a:rPr lang="en-IN" dirty="0" smtClean="0">
                <a:solidFill>
                  <a:schemeClr val="accent6">
                    <a:lumMod val="50000"/>
                  </a:schemeClr>
                </a:solidFill>
              </a:rPr>
              <a:t>	Our goal is to be able to implement our project in real time with some or no needed modifications that might help our program to function smoothly at said implementation.</a:t>
            </a:r>
            <a:endParaRPr lang="en-IN" dirty="0">
              <a:solidFill>
                <a:schemeClr val="accent6">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38200"/>
          </a:xfrm>
        </p:spPr>
        <p:txBody>
          <a:bodyPr/>
          <a:lstStyle/>
          <a:p>
            <a:r>
              <a:rPr lang="en-IN" dirty="0" smtClean="0"/>
              <a:t>-: Functions Used :-</a:t>
            </a:r>
            <a:endParaRPr lang="en-IN" dirty="0"/>
          </a:p>
        </p:txBody>
      </p:sp>
      <p:sp>
        <p:nvSpPr>
          <p:cNvPr id="3" name="Content Placeholder 2"/>
          <p:cNvSpPr>
            <a:spLocks noGrp="1"/>
          </p:cNvSpPr>
          <p:nvPr>
            <p:ph idx="1"/>
          </p:nvPr>
        </p:nvSpPr>
        <p:spPr>
          <a:xfrm>
            <a:off x="457200" y="1600200"/>
            <a:ext cx="8229600" cy="4974336"/>
          </a:xfrm>
        </p:spPr>
        <p:txBody>
          <a:bodyPr>
            <a:normAutofit lnSpcReduction="10000"/>
          </a:bodyPr>
          <a:lstStyle/>
          <a:p>
            <a:r>
              <a:rPr lang="en-IN" dirty="0" smtClean="0">
                <a:solidFill>
                  <a:schemeClr val="accent6">
                    <a:lumMod val="50000"/>
                  </a:schemeClr>
                </a:solidFill>
              </a:rPr>
              <a:t>Enables the User to create his own order record.</a:t>
            </a:r>
            <a:endParaRPr lang="en-IN" dirty="0" smtClean="0">
              <a:solidFill>
                <a:schemeClr val="accent6">
                  <a:lumMod val="50000"/>
                </a:schemeClr>
              </a:solidFill>
            </a:endParaRPr>
          </a:p>
          <a:p>
            <a:r>
              <a:rPr lang="en-IN" dirty="0" smtClean="0">
                <a:solidFill>
                  <a:schemeClr val="accent6">
                    <a:lumMod val="50000"/>
                  </a:schemeClr>
                </a:solidFill>
              </a:rPr>
              <a:t>Enables the User to place an order.</a:t>
            </a:r>
            <a:endParaRPr lang="en-IN" dirty="0" smtClean="0">
              <a:solidFill>
                <a:schemeClr val="accent6">
                  <a:lumMod val="50000"/>
                </a:schemeClr>
              </a:solidFill>
            </a:endParaRPr>
          </a:p>
          <a:p>
            <a:r>
              <a:rPr lang="en-IN" dirty="0" smtClean="0">
                <a:solidFill>
                  <a:schemeClr val="accent6">
                    <a:lumMod val="50000"/>
                  </a:schemeClr>
                </a:solidFill>
              </a:rPr>
              <a:t>Allows the User to choose a food item or a beverage from a variety of choices specified in the menu.</a:t>
            </a:r>
            <a:endParaRPr lang="en-IN" dirty="0" smtClean="0">
              <a:solidFill>
                <a:schemeClr val="accent6">
                  <a:lumMod val="50000"/>
                </a:schemeClr>
              </a:solidFill>
            </a:endParaRPr>
          </a:p>
          <a:p>
            <a:r>
              <a:rPr lang="en-IN" dirty="0" smtClean="0">
                <a:solidFill>
                  <a:schemeClr val="accent6">
                    <a:lumMod val="50000"/>
                  </a:schemeClr>
                </a:solidFill>
              </a:rPr>
              <a:t>Permits the User to check his history of orders.</a:t>
            </a:r>
            <a:endParaRPr lang="en-IN" dirty="0" smtClean="0">
              <a:solidFill>
                <a:schemeClr val="accent6">
                  <a:lumMod val="50000"/>
                </a:schemeClr>
              </a:solidFill>
            </a:endParaRPr>
          </a:p>
          <a:p>
            <a:r>
              <a:rPr lang="en-IN" dirty="0" smtClean="0">
                <a:solidFill>
                  <a:schemeClr val="accent6">
                    <a:lumMod val="50000"/>
                  </a:schemeClr>
                </a:solidFill>
              </a:rPr>
              <a:t>It provides the User with an option of deleting his records if need be.</a:t>
            </a:r>
            <a:endParaRPr lang="en-IN" dirty="0" smtClean="0">
              <a:solidFill>
                <a:schemeClr val="accent6">
                  <a:lumMod val="50000"/>
                </a:schemeClr>
              </a:solidFill>
            </a:endParaRPr>
          </a:p>
          <a:p>
            <a:r>
              <a:rPr lang="en-IN" dirty="0" smtClean="0">
                <a:solidFill>
                  <a:schemeClr val="accent6">
                    <a:lumMod val="50000"/>
                  </a:schemeClr>
                </a:solidFill>
              </a:rPr>
              <a:t>The System recommends the most ordered food item to someone who might be placing an order then.</a:t>
            </a:r>
            <a:endParaRPr lang="en-IN" dirty="0">
              <a:solidFill>
                <a:schemeClr val="accent6">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07645" y="1254125"/>
            <a:ext cx="8728710" cy="519112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91770" y="1523365"/>
            <a:ext cx="8552815" cy="494474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3"/>
          <p:cNvPicPr>
            <a:picLocks noChangeAspect="1"/>
          </p:cNvPicPr>
          <p:nvPr/>
        </p:nvPicPr>
        <p:blipFill>
          <a:blip r:embed="rId1"/>
          <a:stretch>
            <a:fillRect/>
          </a:stretch>
        </p:blipFill>
        <p:spPr>
          <a:xfrm>
            <a:off x="212725" y="1472565"/>
            <a:ext cx="8718550" cy="444563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4"/>
          <p:cNvPicPr>
            <a:picLocks noChangeAspect="1"/>
          </p:cNvPicPr>
          <p:nvPr/>
        </p:nvPicPr>
        <p:blipFill>
          <a:blip r:embed="rId1"/>
          <a:stretch>
            <a:fillRect/>
          </a:stretch>
        </p:blipFill>
        <p:spPr>
          <a:xfrm>
            <a:off x="125095" y="1596390"/>
            <a:ext cx="8729345" cy="445135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7772400" cy="1362075"/>
          </a:xfrm>
        </p:spPr>
        <p:txBody>
          <a:bodyPr anchor="ctr"/>
          <a:lstStyle/>
          <a:p>
            <a:r>
              <a:rPr lang="en-IN" dirty="0" smtClean="0"/>
              <a:t>-: Software Used :-</a:t>
            </a:r>
            <a:endParaRPr lang="en-IN" dirty="0"/>
          </a:p>
        </p:txBody>
      </p:sp>
      <p:sp>
        <p:nvSpPr>
          <p:cNvPr id="3" name="Content Placeholder 2"/>
          <p:cNvSpPr>
            <a:spLocks noGrp="1"/>
          </p:cNvSpPr>
          <p:nvPr>
            <p:ph type="body" idx="1"/>
          </p:nvPr>
        </p:nvSpPr>
        <p:spPr>
          <a:xfrm>
            <a:off x="0" y="1828800"/>
            <a:ext cx="7772400" cy="1509712"/>
          </a:xfrm>
        </p:spPr>
        <p:txBody>
          <a:bodyPr anchor="ctr"/>
          <a:lstStyle/>
          <a:p>
            <a:pPr>
              <a:buFont typeface="Arial" panose="020B0604020202020204" pitchFamily="34" charset="0"/>
              <a:buChar char="•"/>
            </a:pPr>
            <a:r>
              <a:rPr lang="en-IN" dirty="0" smtClean="0">
                <a:solidFill>
                  <a:schemeClr val="accent6">
                    <a:lumMod val="50000"/>
                  </a:schemeClr>
                </a:solidFill>
              </a:rPr>
              <a:t>Python IDLE 3.8</a:t>
            </a:r>
            <a:endParaRPr lang="en-IN" dirty="0" smtClean="0">
              <a:solidFill>
                <a:schemeClr val="accent6">
                  <a:lumMod val="50000"/>
                </a:schemeClr>
              </a:solidFill>
            </a:endParaRPr>
          </a:p>
          <a:p>
            <a:pPr>
              <a:buFont typeface="Arial" panose="020B0604020202020204" pitchFamily="34" charset="0"/>
              <a:buChar char="•"/>
            </a:pPr>
            <a:r>
              <a:rPr lang="en-IN" dirty="0" smtClean="0">
                <a:solidFill>
                  <a:schemeClr val="accent6">
                    <a:lumMod val="50000"/>
                  </a:schemeClr>
                </a:solidFill>
              </a:rPr>
              <a:t>DB Browser</a:t>
            </a:r>
            <a:endParaRPr lang="en-IN" dirty="0">
              <a:solidFill>
                <a:schemeClr val="accent6">
                  <a:lumMod val="50000"/>
                </a:schemeClr>
              </a:solidFill>
            </a:endParaRPr>
          </a:p>
        </p:txBody>
      </p:sp>
      <p:sp>
        <p:nvSpPr>
          <p:cNvPr id="5" name="Title 1"/>
          <p:cNvSpPr txBox="1"/>
          <p:nvPr/>
        </p:nvSpPr>
        <p:spPr>
          <a:xfrm>
            <a:off x="0" y="3048000"/>
            <a:ext cx="7772400" cy="1362075"/>
          </a:xfrm>
          <a:prstGeom prst="rect">
            <a:avLst/>
          </a:prstGeom>
        </p:spPr>
        <p:txBody>
          <a:bodyPr vert="horz" anchor="ctr">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IN" sz="4300" b="1" i="0" u="none" strike="noStrike" kern="1200" cap="none" spc="0" normalizeH="0" baseline="0" noProof="0" dirty="0" smtClean="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uLnTx/>
                <a:uFillTx/>
                <a:latin typeface="+mj-lt"/>
                <a:ea typeface="+mj-ea"/>
                <a:cs typeface="+mj-cs"/>
              </a:rPr>
              <a:t>-: API Used :-</a:t>
            </a:r>
            <a:endParaRPr kumimoji="0" lang="en-IN" sz="4300" b="1" i="0" u="none" strike="noStrike" kern="1200" cap="none" spc="0" normalizeH="0" baseline="0" noProof="0" dirty="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uLnTx/>
              <a:uFillTx/>
              <a:latin typeface="+mj-lt"/>
              <a:ea typeface="+mj-ea"/>
              <a:cs typeface="+mj-cs"/>
            </a:endParaRPr>
          </a:p>
        </p:txBody>
      </p:sp>
      <p:sp>
        <p:nvSpPr>
          <p:cNvPr id="6" name="Content Placeholder 2"/>
          <p:cNvSpPr txBox="1"/>
          <p:nvPr/>
        </p:nvSpPr>
        <p:spPr>
          <a:xfrm>
            <a:off x="0" y="4343400"/>
            <a:ext cx="7772400" cy="1509712"/>
          </a:xfrm>
          <a:prstGeom prst="rect">
            <a:avLst/>
          </a:prstGeom>
        </p:spPr>
        <p:txBody>
          <a:bodyPr vert="horz" anchor="ctr">
            <a:normAutofit/>
          </a:bodyPr>
          <a:lstStyle/>
          <a:p>
            <a:pPr marL="45720" marR="0" lvl="0" indent="0" algn="l" defTabSz="914400" rtl="0" eaLnBrk="1" fontAlgn="auto" latinLnBrk="0" hangingPunct="1">
              <a:lnSpc>
                <a:spcPct val="100000"/>
              </a:lnSpc>
              <a:spcBef>
                <a:spcPts val="300"/>
              </a:spcBef>
              <a:spcAft>
                <a:spcPts val="0"/>
              </a:spcAft>
              <a:buClr>
                <a:schemeClr val="accent3"/>
              </a:buClr>
              <a:buSzTx/>
              <a:buFont typeface="Arial" panose="020B0604020202020204" pitchFamily="34" charset="0"/>
              <a:buChar char="•"/>
              <a:defRPr/>
            </a:pPr>
            <a:r>
              <a:rPr lang="en-IN" sz="2100" dirty="0" smtClean="0">
                <a:solidFill>
                  <a:schemeClr val="accent6">
                    <a:lumMod val="50000"/>
                  </a:schemeClr>
                </a:solidFill>
              </a:rPr>
              <a:t>Sqlite3</a:t>
            </a:r>
            <a:endParaRPr lang="en-IN" sz="2100" dirty="0" smtClean="0">
              <a:solidFill>
                <a:schemeClr val="accent6">
                  <a:lumMod val="50000"/>
                </a:schemeClr>
              </a:solidFill>
            </a:endParaRPr>
          </a:p>
          <a:p>
            <a:pPr marL="45720" marR="0" lvl="0" indent="0" algn="l" defTabSz="914400" rtl="0" eaLnBrk="1" fontAlgn="auto" latinLnBrk="0" hangingPunct="1">
              <a:lnSpc>
                <a:spcPct val="100000"/>
              </a:lnSpc>
              <a:spcBef>
                <a:spcPts val="300"/>
              </a:spcBef>
              <a:spcAft>
                <a:spcPts val="0"/>
              </a:spcAft>
              <a:buClr>
                <a:schemeClr val="accent3"/>
              </a:buClr>
              <a:buSzTx/>
              <a:buFont typeface="Arial" panose="020B0604020202020204" pitchFamily="34" charset="0"/>
              <a:buChar char="•"/>
              <a:defRPr/>
            </a:pPr>
            <a:r>
              <a:rPr kumimoji="0" lang="en-IN" sz="2100" b="0" i="0" u="none" strike="noStrike" kern="1200" cap="none" spc="0" normalizeH="0" baseline="0" noProof="0" dirty="0" smtClean="0">
                <a:ln>
                  <a:noFill/>
                </a:ln>
                <a:solidFill>
                  <a:schemeClr val="accent6">
                    <a:lumMod val="50000"/>
                  </a:schemeClr>
                </a:solidFill>
                <a:effectLst/>
                <a:uLnTx/>
                <a:uFillTx/>
                <a:latin typeface="+mn-lt"/>
                <a:ea typeface="+mn-ea"/>
                <a:cs typeface="+mn-cs"/>
              </a:rPr>
              <a:t>Tkinter</a:t>
            </a:r>
            <a:endParaRPr kumimoji="0" lang="en-IN" sz="2100" b="0" i="0" u="none" strike="noStrike" kern="1200" cap="none" spc="0" normalizeH="0" baseline="0" noProof="0" dirty="0">
              <a:ln>
                <a:noFill/>
              </a:ln>
              <a:solidFill>
                <a:schemeClr val="accent6">
                  <a:lumMod val="50000"/>
                </a:schemeClr>
              </a:solidFill>
              <a:effectLst/>
              <a:uLnTx/>
              <a:uFillTx/>
              <a:latin typeface="+mn-lt"/>
              <a:ea typeface="+mn-ea"/>
              <a:cs typeface="+mn-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0</TotalTime>
  <Words>1475</Words>
  <Application>WPS Presentation</Application>
  <PresentationFormat>On-screen Show (4:3)</PresentationFormat>
  <Paragraphs>40</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Georgia</vt:lpstr>
      <vt:lpstr>Wingdings 2</vt:lpstr>
      <vt:lpstr>Arial Rounded MT Bold</vt:lpstr>
      <vt:lpstr>Calibri</vt:lpstr>
      <vt:lpstr>Microsoft YaHei</vt:lpstr>
      <vt:lpstr>Arial Unicode MS</vt:lpstr>
      <vt:lpstr>Trebuchet MS</vt:lpstr>
      <vt:lpstr>Wingdings</vt:lpstr>
      <vt:lpstr>Georgia</vt:lpstr>
      <vt:lpstr>Urban</vt:lpstr>
      <vt:lpstr>Canteen Management System</vt:lpstr>
      <vt:lpstr>-: Introduction :-</vt:lpstr>
      <vt:lpstr>-: Aim :-</vt:lpstr>
      <vt:lpstr>-: Functions Used :-</vt:lpstr>
      <vt:lpstr>PowerPoint 演示文稿</vt:lpstr>
      <vt:lpstr>PowerPoint 演示文稿</vt:lpstr>
      <vt:lpstr>PowerPoint 演示文稿</vt:lpstr>
      <vt:lpstr>PowerPoint 演示文稿</vt:lpstr>
      <vt:lpstr>-: Software Used :-</vt:lpstr>
      <vt:lpstr>-: 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Canteen Management System</dc:title>
  <dc:creator>Hrishikesh</dc:creator>
  <cp:lastModifiedBy>acer</cp:lastModifiedBy>
  <cp:revision>3</cp:revision>
  <dcterms:created xsi:type="dcterms:W3CDTF">2006-08-16T00:00:00Z</dcterms:created>
  <dcterms:modified xsi:type="dcterms:W3CDTF">2020-03-30T21:37:33Z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