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c4c5131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c4c5131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df26be27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df26be27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c4c51311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c4c51311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df26be27a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df26be27a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c4c51311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c4c51311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f26be2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df26be2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4c51311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c4c51311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f26be2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df26be2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f26be27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f26be27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c4c5131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c4c5131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df26be27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df26be27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df26be27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df26be27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i5l7NZMESuA" TargetMode="External"/><Relationship Id="rId4" Type="http://schemas.openxmlformats.org/officeDocument/2006/relationships/hyperlink" Target="https://youtu.be/j1x1JDPp2R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Detection &amp; Object Avoidance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DMGD S-17 Team 1 Summer 2020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55700" y="4101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August 4th, 2020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Method</a:t>
            </a:r>
            <a:r>
              <a:rPr lang="en"/>
              <a:t>: Modify the Alexnet model to our use case (2 outputs) and leverage Transfer learning to finetune the pretrained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Dataset:</a:t>
            </a:r>
            <a:r>
              <a:rPr lang="en"/>
              <a:t> Less than 200 Images for the bot in blocked and free positions both on the track and outside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Training:</a:t>
            </a:r>
            <a:r>
              <a:rPr lang="en"/>
              <a:t> 30 epochs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025" y="2795775"/>
            <a:ext cx="1891100" cy="21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 Avoidance Results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470525"/>
            <a:ext cx="45910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1945625" y="4365250"/>
            <a:ext cx="5547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average validation accuracy for the last 10 epocs is 97.0%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Endeavors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Combine the data from all the tracks and r</a:t>
            </a:r>
            <a:r>
              <a:rPr lang="en" sz="1400"/>
              <a:t>etrain both models in different </a:t>
            </a:r>
            <a:r>
              <a:rPr lang="en" sz="1400"/>
              <a:t>environments</a:t>
            </a:r>
            <a:r>
              <a:rPr lang="en" sz="1400"/>
              <a:t> (Lighting conditions, missing lanes, etc)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Leverage a rotary</a:t>
            </a:r>
            <a:r>
              <a:rPr lang="en" sz="1400"/>
              <a:t> encoder and use a proper PID controller function to make the bots move as smooth as possible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Modify and retrain the </a:t>
            </a:r>
            <a:r>
              <a:rPr lang="en" sz="1400"/>
              <a:t>Obstacle</a:t>
            </a:r>
            <a:r>
              <a:rPr lang="en" sz="1400"/>
              <a:t> Avoidance model to detect more classes (free, blocked, left lane free, right lane free, stop sign ahead, road intersection ahead)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https://youtu.be/i5l7NZMESuA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https://youtu.be/j1x1JDPp2Rw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Khalid Aliweh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Zane Hernandez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Ishaan Bhagat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Alejandro Montero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Favion Harvard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Asia Vines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Oscar Anchondo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Develop </a:t>
            </a:r>
            <a:r>
              <a:rPr lang="en" sz="1400"/>
              <a:t>an </a:t>
            </a:r>
            <a:r>
              <a:rPr lang="en" sz="1400"/>
              <a:t>autonomous</a:t>
            </a:r>
            <a:r>
              <a:rPr lang="en" sz="1400"/>
              <a:t> driving system that is </a:t>
            </a:r>
            <a:r>
              <a:rPr lang="en" sz="1400"/>
              <a:t>able to detect the lanes on a given road, steer a robot and avoid any obstacles on that road based on the data from one sensor only (camera)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&amp; Setup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Robots</a:t>
            </a:r>
            <a:r>
              <a:rPr lang="en" sz="1400"/>
              <a:t>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Jetbot built from scratch using the Bill-of Materials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Waveshare Jetbot AI Kit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Sparkfun Jetbot AI Kit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Ready tracks (O shaped)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Handmade tracks (O &amp; L shaped)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321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Kickoff &amp; Planning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Robot Assembly (Hardware and Software)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 Assembly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 &amp; Experimentation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Learning (Data Collection/Labeling, Training and testing)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Validate the results and adjust the approach as needed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600" y="153325"/>
            <a:ext cx="3141850" cy="4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Detection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737825" y="1968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Final </a:t>
            </a:r>
            <a:r>
              <a:rPr b="1" lang="en" sz="1400"/>
              <a:t>Method</a:t>
            </a:r>
            <a:r>
              <a:rPr lang="en" sz="1400"/>
              <a:t>:</a:t>
            </a:r>
            <a:r>
              <a:rPr lang="en" sz="1400"/>
              <a:t> </a:t>
            </a:r>
            <a:r>
              <a:rPr lang="en" sz="1400"/>
              <a:t>Leverage</a:t>
            </a:r>
            <a:r>
              <a:rPr lang="en" sz="1400"/>
              <a:t> Transfer Learning to finetune a pretrained Resnet18 model after replacing the last fully connected layer to output</a:t>
            </a:r>
            <a:r>
              <a:rPr lang="en" sz="1400"/>
              <a:t> our two classes (X, Y) </a:t>
            </a:r>
            <a:r>
              <a:rPr lang="en" sz="1400"/>
              <a:t>and </a:t>
            </a:r>
            <a:r>
              <a:rPr lang="en" sz="1400"/>
              <a:t>retraining</a:t>
            </a:r>
            <a:r>
              <a:rPr lang="en" sz="1400"/>
              <a:t> the model </a:t>
            </a:r>
            <a:r>
              <a:rPr lang="en" sz="1400"/>
              <a:t>with our</a:t>
            </a:r>
            <a:r>
              <a:rPr lang="en" sz="1400"/>
              <a:t> datasets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Final </a:t>
            </a:r>
            <a:r>
              <a:rPr b="1" lang="en" sz="1400"/>
              <a:t>Dataset:</a:t>
            </a:r>
            <a:r>
              <a:rPr lang="en" sz="1400"/>
              <a:t> 500+ labeled images for the bot in different poses on the track.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Training:</a:t>
            </a:r>
            <a:r>
              <a:rPr lang="en" sz="1400"/>
              <a:t> 50 epochs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Other </a:t>
            </a:r>
            <a:r>
              <a:rPr b="1" lang="en" sz="1400"/>
              <a:t>Experiments: </a:t>
            </a:r>
            <a:r>
              <a:rPr lang="en" sz="1400"/>
              <a:t>Resnet18 from scratch, Resnet18 as a feature classifier, Resnet34 pretrained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Detection Results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1750275"/>
            <a:ext cx="2281400" cy="22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225" y="1750275"/>
            <a:ext cx="3196975" cy="20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200" y="1717463"/>
            <a:ext cx="3242725" cy="215704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1897650" y="4025650"/>
            <a:ext cx="53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average validation accuracy for the last 10 epocs is 92.8%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Detection Challenges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169375" y="1294800"/>
            <a:ext cx="70305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Dataset Size</a:t>
            </a:r>
            <a:r>
              <a:rPr lang="en" sz="1400"/>
              <a:t>: The process of collecting/labeling the data is time consuming and requires consistency between the images to produce the good results.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Solution</a:t>
            </a:r>
            <a:r>
              <a:rPr lang="en" sz="1200"/>
              <a:t>: Leverage image augmentation techniques to generate the training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400"/>
              <a:t>Turns</a:t>
            </a:r>
            <a:r>
              <a:rPr lang="en" sz="1400"/>
              <a:t>:  The bot struggled with turns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Solutions</a:t>
            </a:r>
            <a:r>
              <a:rPr lang="en"/>
              <a:t>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Decode and understand the relationship between the x,y angle and the motor thrust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Collect more data for the turns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Adjust the PID controller parameters</a:t>
            </a:r>
            <a:endParaRPr sz="12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27" y="3423888"/>
            <a:ext cx="4617149" cy="14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775" y="2829600"/>
            <a:ext cx="2607500" cy="20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