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9A82-6AB3-4049-8D38-4EB0C0F84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4DB16-60AB-6E41-8DA9-0082B8AF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5EE08-7624-B64B-9819-FAF0DD6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1213D-B782-AB4E-98CC-E2BC551F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165EB-EA14-A44A-8D6F-641C6481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FD77-1ED9-5246-A54E-93A6F298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421A8-8AD7-3E48-AD2C-D4C7D5B28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30B5-2905-5443-B9A9-289D93AD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5CE5-9AAE-DE40-813A-E0A3A752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BE61-2A11-0B48-9767-5B7D9729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9BA5C-98DC-2846-A3D4-4BFD39BCB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2963B-27B2-6D4A-B013-186423E5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B7FF-BF46-3F4A-8AF2-7733541F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C8DD-D163-6047-BDFB-79B1810B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6CD45-C46D-064C-AC02-24B027FF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75C4-04DB-5F44-9882-15F5ACD4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1599-3C88-6447-94EC-BC732A8F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09276-1B8E-C14B-9EF4-7BF46229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1BE36-7A46-3747-963D-874A461A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57C-D898-8549-B8CC-8D79809B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1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9EBE-162D-2F46-9AAD-84D5887D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B9F8C-AB8B-8E4A-97FA-3A594A4F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9809-A439-8A4B-AB1D-C0EDD987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690C-3FE3-6740-AF64-02488EA4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3D7B-3642-614D-A0B0-DE555988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48AD-0659-D445-9BF5-9C456529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3C1D-14D8-B74F-8A3C-B0AA62BE3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352FF-707D-DB4F-A7DC-6B3DE426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47947-0BBD-534A-AAFD-A8B160DB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B0337-63D7-F74C-8E54-C403D032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8A4D8-016D-9644-B66D-39CF199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1449-04CC-5B44-8671-CBD58DA7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BC847-6B93-3D41-9FCE-058556FFD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6B7C7-3D35-6441-B1BF-88882C959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6073-EC87-3544-9378-4D8CE5685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F4975-3877-3A44-BD14-5969DAC26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DFE9C-4807-6C4F-BAF4-9B1D1D71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E1D0F-48B0-C244-89AB-04AB96C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56398-2EDA-374C-A5C4-5EA47977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1CA2-9D53-1A4F-9FD6-E2E62E48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31A91-DA71-BF46-ABD6-0DFDE749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A9FEB-4B3D-194E-BCA8-00EC4EFF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03076-7A0B-844B-A986-261023EE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5B352-42CA-7C47-BB00-11900409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E5D48-12B8-D04B-9FBA-34D9402D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A2500-F7EF-CB40-BE27-ADDD6230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88C-C3CE-734D-881E-7EBAC8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2F88-580D-3E4B-BD59-BBA4A709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B572-80AA-D14E-8329-C822BC8DF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F4A9B-B91F-C243-814B-532EED0A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7E9A2-5D32-AF46-B9F3-F399748B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DEA3E-EAE5-5B41-92D3-3DAC6963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B6B6-E458-D446-A82E-BDEA0009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FC3BB-D4EB-4249-9E85-7980CD288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89993-2115-064F-AD53-990F83199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962C-7A5D-B148-8ABA-74B81C08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0472F-4715-7042-B013-9071D26C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E925C-E6F4-9141-B079-FEBD4E27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116D7-52BD-634C-B7D5-A8ED4BB4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1BC3A-B595-1749-A503-BC1D7E05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851B-CEF8-1A47-9742-27926EFE0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AE919-1642-C84A-A1C3-A1F5112E1DDC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7B3C-8812-934E-AE78-F72B70C3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6808-359F-404B-BE91-B801A9607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5F27-82AE-594D-BCD7-242B18FF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2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26F4-4A55-9A41-9BF8-96A101C7C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25B5C-4C1F-C04F-9EBB-4E2712513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8821-B0BB-7B46-AD00-F78A42DD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K=~1</a:t>
            </a:r>
          </a:p>
        </p:txBody>
      </p:sp>
      <p:pic>
        <p:nvPicPr>
          <p:cNvPr id="4" name="animationk_spring_correct_extra_low_20_1.1770000457763672">
            <a:hlinkClick r:id="" action="ppaction://media"/>
            <a:extLst>
              <a:ext uri="{FF2B5EF4-FFF2-40B4-BE49-F238E27FC236}">
                <a16:creationId xmlns:a16="http://schemas.microsoft.com/office/drawing/2014/main" id="{9EC7ADC8-0EC9-0545-84A2-CC0C16C25BB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4050" y="1825625"/>
            <a:ext cx="5802313" cy="4351338"/>
          </a:xfrm>
        </p:spPr>
      </p:pic>
    </p:spTree>
    <p:extLst>
      <p:ext uri="{BB962C8B-B14F-4D97-AF65-F5344CB8AC3E}">
        <p14:creationId xmlns:p14="http://schemas.microsoft.com/office/powerpoint/2010/main" val="1040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38D3-6555-1B4A-8ACE-C0BA2487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~3</a:t>
            </a:r>
          </a:p>
        </p:txBody>
      </p:sp>
      <p:pic>
        <p:nvPicPr>
          <p:cNvPr id="4" name="animationk_spring_correct_test_20_3.2339999675750732">
            <a:hlinkClick r:id="" action="ppaction://media"/>
            <a:extLst>
              <a:ext uri="{FF2B5EF4-FFF2-40B4-BE49-F238E27FC236}">
                <a16:creationId xmlns:a16="http://schemas.microsoft.com/office/drawing/2014/main" id="{F35C7FE8-6DBA-8D40-ACEC-095E8A3CD27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4050" y="1825625"/>
            <a:ext cx="5802313" cy="4351338"/>
          </a:xfrm>
        </p:spPr>
      </p:pic>
    </p:spTree>
    <p:extLst>
      <p:ext uri="{BB962C8B-B14F-4D97-AF65-F5344CB8AC3E}">
        <p14:creationId xmlns:p14="http://schemas.microsoft.com/office/powerpoint/2010/main" val="147904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C27D-DA4A-FD43-B96A-87910893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~8</a:t>
            </a:r>
          </a:p>
        </p:txBody>
      </p:sp>
      <p:pic>
        <p:nvPicPr>
          <p:cNvPr id="4" name="animationk_spring_correct_extra_high_20_8.510000228881836">
            <a:hlinkClick r:id="" action="ppaction://media"/>
            <a:extLst>
              <a:ext uri="{FF2B5EF4-FFF2-40B4-BE49-F238E27FC236}">
                <a16:creationId xmlns:a16="http://schemas.microsoft.com/office/drawing/2014/main" id="{2D5132E8-9BD8-D841-AAD5-83F312FD622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4050" y="1825625"/>
            <a:ext cx="5802313" cy="4351338"/>
          </a:xfrm>
        </p:spPr>
      </p:pic>
    </p:spTree>
    <p:extLst>
      <p:ext uri="{BB962C8B-B14F-4D97-AF65-F5344CB8AC3E}">
        <p14:creationId xmlns:p14="http://schemas.microsoft.com/office/powerpoint/2010/main" val="67926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Widescreen</PresentationFormat>
  <Paragraphs>4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Videos</vt:lpstr>
      <vt:lpstr>K=~1</vt:lpstr>
      <vt:lpstr>K = ~3</vt:lpstr>
      <vt:lpstr>K = ~8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ishaan chandratreya</dc:creator>
  <cp:lastModifiedBy>ishaan chandratreya</cp:lastModifiedBy>
  <cp:revision>2</cp:revision>
  <dcterms:created xsi:type="dcterms:W3CDTF">2022-07-07T15:21:28Z</dcterms:created>
  <dcterms:modified xsi:type="dcterms:W3CDTF">2022-07-07T15:22:59Z</dcterms:modified>
</cp:coreProperties>
</file>