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7" r:id="rId8"/>
    <p:sldId id="268" r:id="rId9"/>
    <p:sldId id="269" r:id="rId10"/>
    <p:sldId id="264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5" autoAdjust="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9E008D-25D4-4128-831F-A53A958E1F45}" type="datetimeFigureOut">
              <a:rPr lang="en-IN" smtClean="0"/>
              <a:pPr/>
              <a:t>25-06-2012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3EAC3F-1319-4191-B4B5-98A2D9F0900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SHAAN\Downloads\The%20Kinect%20Effect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8064896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u="sng" dirty="0" smtClean="0"/>
              <a:t>AUGMENTED REALITY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b="0" dirty="0" smtClean="0"/>
              <a:t>:</a:t>
            </a:r>
            <a:r>
              <a:rPr lang="en-US" sz="6600" dirty="0" smtClean="0"/>
              <a:t> </a:t>
            </a:r>
            <a:r>
              <a:rPr lang="en-US" sz="6600" b="0" dirty="0" smtClean="0"/>
              <a:t>Implementation using </a:t>
            </a:r>
            <a:r>
              <a:rPr lang="en-US" sz="6600" b="0" dirty="0" err="1" smtClean="0"/>
              <a:t>Kinect</a:t>
            </a:r>
            <a:endParaRPr lang="en-IN" sz="6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4077072"/>
            <a:ext cx="3067000" cy="2360704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  <a:r>
              <a:rPr lang="en-US" u="sng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Ishaan</a:t>
            </a:r>
            <a:r>
              <a:rPr lang="en-US" dirty="0" smtClean="0"/>
              <a:t> </a:t>
            </a:r>
            <a:r>
              <a:rPr lang="en-US" dirty="0" err="1" smtClean="0"/>
              <a:t>Dube</a:t>
            </a:r>
            <a:endParaRPr lang="en-US" dirty="0" smtClean="0"/>
          </a:p>
          <a:p>
            <a:r>
              <a:rPr lang="en-US" dirty="0" err="1" smtClean="0"/>
              <a:t>Narendra</a:t>
            </a:r>
            <a:r>
              <a:rPr lang="en-US" dirty="0" smtClean="0"/>
              <a:t> Roy</a:t>
            </a:r>
          </a:p>
          <a:p>
            <a:r>
              <a:rPr lang="en-US" dirty="0" err="1" smtClean="0"/>
              <a:t>Atri</a:t>
            </a:r>
            <a:r>
              <a:rPr lang="en-US" dirty="0" smtClean="0"/>
              <a:t> Bhattacharyya 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4221088"/>
            <a:ext cx="3067000" cy="236070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dirty="0" smtClean="0"/>
              <a:t>Mentors: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Anurag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Dwivedi</a:t>
            </a:r>
            <a:endParaRPr lang="en-US" sz="2600" dirty="0" smtClean="0"/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Nikhil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Gupta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Further Developments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Enable voice Commands.</a:t>
            </a:r>
          </a:p>
          <a:p>
            <a:r>
              <a:rPr lang="en-IN" dirty="0" smtClean="0"/>
              <a:t>Enable better gestures , and possibly store gestures as XML files and have advanced processing for better gestures.</a:t>
            </a:r>
          </a:p>
          <a:p>
            <a:r>
              <a:rPr lang="en-IN" dirty="0" smtClean="0"/>
              <a:t>Add sparkles and other tricks to </a:t>
            </a:r>
            <a:r>
              <a:rPr lang="en-IN" dirty="0" smtClean="0"/>
              <a:t>improve </a:t>
            </a:r>
            <a:r>
              <a:rPr lang="en-IN" dirty="0" smtClean="0"/>
              <a:t>the </a:t>
            </a:r>
            <a:r>
              <a:rPr lang="en-IN" dirty="0" smtClean="0"/>
              <a:t>show.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IN" dirty="0"/>
          </a:p>
        </p:txBody>
      </p:sp>
      <p:pic>
        <p:nvPicPr>
          <p:cNvPr id="4" name="The Kinect Effect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124744"/>
            <a:ext cx="7704856" cy="5778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You!</a:t>
            </a:r>
            <a:endParaRPr lang="en-IN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328498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Any Questions?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5112568"/>
          </a:xfrm>
        </p:spPr>
        <p:txBody>
          <a:bodyPr/>
          <a:lstStyle/>
          <a:p>
            <a:pPr lvl="1">
              <a:buNone/>
            </a:pPr>
            <a:r>
              <a:rPr lang="en-US" sz="2200" dirty="0" smtClean="0"/>
              <a:t>	</a:t>
            </a:r>
          </a:p>
          <a:p>
            <a:r>
              <a:rPr lang="en-US" dirty="0" smtClean="0"/>
              <a:t>Basics of Kinect</a:t>
            </a:r>
          </a:p>
          <a:p>
            <a:r>
              <a:rPr lang="en-US" dirty="0" smtClean="0"/>
              <a:t>Softwares Used</a:t>
            </a:r>
          </a:p>
          <a:p>
            <a:r>
              <a:rPr lang="en-US" dirty="0" smtClean="0"/>
              <a:t> </a:t>
            </a:r>
            <a:r>
              <a:rPr lang="en-US" dirty="0" smtClean="0"/>
              <a:t>About XNA</a:t>
            </a:r>
            <a:endParaRPr lang="en-US" dirty="0" smtClean="0"/>
          </a:p>
          <a:p>
            <a:r>
              <a:rPr lang="en-US" dirty="0" smtClean="0"/>
              <a:t>Demonstration</a:t>
            </a:r>
            <a:endParaRPr lang="en-US" dirty="0" smtClean="0"/>
          </a:p>
          <a:p>
            <a:r>
              <a:rPr lang="en-US" dirty="0" smtClean="0"/>
              <a:t>Further Developments and Utility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Microsoft </a:t>
            </a:r>
            <a:r>
              <a:rPr lang="en-US" dirty="0" err="1" smtClean="0"/>
              <a:t>Kinect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4" name="Picture 3" descr="Kin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981325"/>
            <a:ext cx="6552728" cy="387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47248" cy="1500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DEPTH DATA</a:t>
            </a:r>
            <a:endParaRPr lang="en-IN" dirty="0"/>
          </a:p>
        </p:txBody>
      </p:sp>
      <p:pic>
        <p:nvPicPr>
          <p:cNvPr id="5" name="Content Placeholder 4" descr="k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636912"/>
            <a:ext cx="4431426" cy="3035557"/>
          </a:xfrm>
        </p:spPr>
      </p:pic>
      <p:pic>
        <p:nvPicPr>
          <p:cNvPr id="6" name="Picture 5" descr="k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636912"/>
            <a:ext cx="4339994" cy="3035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841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SKELETON TRACKING</a:t>
            </a:r>
            <a:endParaRPr lang="en-IN" dirty="0"/>
          </a:p>
        </p:txBody>
      </p:sp>
      <p:pic>
        <p:nvPicPr>
          <p:cNvPr id="4" name="Picture 3" descr="k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582309"/>
            <a:ext cx="5508179" cy="5275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Softwares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91264" cy="6048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Visual C# Express : C# programming language used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Kinect for Windows SDK</a:t>
            </a:r>
          </a:p>
          <a:p>
            <a:pPr marL="1703070" lvl="4" indent="-514350">
              <a:buNone/>
            </a:pPr>
            <a:r>
              <a:rPr lang="en-US" sz="2400" dirty="0" smtClean="0"/>
              <a:t>-to write Kinect Apps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Microsoft XNA Game Studio 4.0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    -</a:t>
            </a:r>
            <a:r>
              <a:rPr lang="en-IN" sz="2400" dirty="0" smtClean="0"/>
              <a:t> a managed runtime environment provided 		     by Microsoft that facilitates video</a:t>
            </a:r>
          </a:p>
          <a:p>
            <a:pPr marL="514350" indent="-514350">
              <a:buNone/>
            </a:pPr>
            <a:r>
              <a:rPr lang="en-IN" sz="2400" dirty="0" smtClean="0"/>
              <a:t>                  game development and management. 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How we used XNA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968552"/>
          </a:xfrm>
        </p:spPr>
        <p:txBody>
          <a:bodyPr/>
          <a:lstStyle/>
          <a:p>
            <a:r>
              <a:rPr lang="en-US" dirty="0" smtClean="0"/>
              <a:t>We manipulated and rendered 3D objects</a:t>
            </a:r>
          </a:p>
          <a:p>
            <a:r>
              <a:rPr lang="en-US" dirty="0" smtClean="0"/>
              <a:t>We require three matrices for displaying 3D objects</a:t>
            </a:r>
          </a:p>
          <a:p>
            <a:pPr lvl="1"/>
            <a:r>
              <a:rPr lang="en-US" dirty="0" smtClean="0"/>
              <a:t>World matrix</a:t>
            </a:r>
          </a:p>
          <a:p>
            <a:pPr lvl="1"/>
            <a:r>
              <a:rPr lang="en-US" dirty="0" smtClean="0"/>
              <a:t>View matrix</a:t>
            </a:r>
          </a:p>
          <a:p>
            <a:pPr lvl="1"/>
            <a:r>
              <a:rPr lang="en-US" dirty="0" smtClean="0"/>
              <a:t>Projection matrix</a:t>
            </a:r>
          </a:p>
          <a:p>
            <a:pPr lvl="1"/>
            <a:endParaRPr lang="en-IN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93096"/>
            <a:ext cx="8568952" cy="1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Get skeleton data and manipulate positions of Joints for tricks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Using gestures like </a:t>
            </a:r>
            <a:r>
              <a:rPr lang="en-US" dirty="0" err="1" smtClean="0"/>
              <a:t>clapping,waving</a:t>
            </a:r>
            <a:r>
              <a:rPr lang="en-US" dirty="0" smtClean="0"/>
              <a:t> of </a:t>
            </a:r>
            <a:r>
              <a:rPr lang="en-US" dirty="0" err="1" smtClean="0"/>
              <a:t>hand,etc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coordinates of tracked points for displaying objects at appropriate place and rescaling them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depth data to uniquely detect the player if required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784</TotalTime>
  <Words>160</Words>
  <Application>Microsoft Office PowerPoint</Application>
  <PresentationFormat>On-screen Show (4:3)</PresentationFormat>
  <Paragraphs>51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AUGMENTED REALITY : Implementation using Kinect</vt:lpstr>
      <vt:lpstr>Overview</vt:lpstr>
      <vt:lpstr>Microsoft Kinect</vt:lpstr>
      <vt:lpstr>DEPTH DATA</vt:lpstr>
      <vt:lpstr>SKELETON TRACKING</vt:lpstr>
      <vt:lpstr>Softwares Used</vt:lpstr>
      <vt:lpstr>How we used XNA</vt:lpstr>
      <vt:lpstr>Our Approach</vt:lpstr>
      <vt:lpstr>Demonstration</vt:lpstr>
      <vt:lpstr>Further Developments</vt:lpstr>
      <vt:lpstr>Future Scope</vt:lpstr>
      <vt:lpstr>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Ishaan Dube</dc:creator>
  <cp:lastModifiedBy>Ishaan Dube</cp:lastModifiedBy>
  <cp:revision>78</cp:revision>
  <dcterms:created xsi:type="dcterms:W3CDTF">2012-06-13T13:33:33Z</dcterms:created>
  <dcterms:modified xsi:type="dcterms:W3CDTF">2012-06-25T09:32:42Z</dcterms:modified>
</cp:coreProperties>
</file>