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Dashboard For Client</a:t>
            </a:r>
            <a:endParaRPr lang="en-US"/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20/02/24 4:51:36 pm 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Book2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ISHAANADMIN</cp:lastModifiedBy>
  <cp:revision>1</cp:revision>
  <dcterms:created xsi:type="dcterms:W3CDTF">2024-02-20T11:26:00Z</dcterms:created>
  <dcterms:modified xsi:type="dcterms:W3CDTF">2024-02-20T11:26:00Z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