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8" r:id="rId2"/>
    <p:sldMasterId id="2147483670" r:id="rId3"/>
    <p:sldMasterId id="2147483672" r:id="rId4"/>
  </p:sldMasterIdLst>
  <p:sldIdLst>
    <p:sldId id="271" r:id="rId5"/>
    <p:sldId id="256" r:id="rId6"/>
    <p:sldId id="257" r:id="rId7"/>
    <p:sldId id="258" r:id="rId8"/>
    <p:sldId id="259" r:id="rId9"/>
    <p:sldId id="260" r:id="rId10"/>
    <p:sldId id="261" r:id="rId11"/>
    <p:sldId id="269" r:id="rId12"/>
    <p:sldId id="262" r:id="rId13"/>
    <p:sldId id="263" r:id="rId14"/>
    <p:sldId id="264" r:id="rId15"/>
    <p:sldId id="270" r:id="rId16"/>
    <p:sldId id="265" r:id="rId17"/>
    <p:sldId id="266" r:id="rId18"/>
    <p:sldId id="267"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32"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75" name="PlaceHolder 1"/>
          <p:cNvSpPr>
            <a:spLocks noGrp="1"/>
          </p:cNvSpPr>
          <p:nvPr>
            <p:ph type="title"/>
          </p:nvPr>
        </p:nvSpPr>
        <p:spPr>
          <a:xfrm>
            <a:off x="2347920" y="75240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76"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USTOM_10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5" name="PlaceHolder 1"/>
          <p:cNvSpPr>
            <a:spLocks noGrp="1"/>
          </p:cNvSpPr>
          <p:nvPr>
            <p:ph type="title"/>
          </p:nvPr>
        </p:nvSpPr>
        <p:spPr>
          <a:xfrm>
            <a:off x="2000880" y="1336320"/>
            <a:ext cx="5223600" cy="2010600"/>
          </a:xfrm>
          <a:prstGeom prst="rect">
            <a:avLst/>
          </a:prstGeom>
          <a:noFill/>
          <a:ln w="0">
            <a:noFill/>
          </a:ln>
        </p:spPr>
        <p:txBody>
          <a:bodyPr lIns="91440" tIns="91440" rIns="91440" bIns="91440" anchor="b">
            <a:noAutofit/>
          </a:bodyPr>
          <a:lstStyle/>
          <a:p>
            <a:pPr indent="0">
              <a:buNone/>
            </a:pPr>
            <a:r>
              <a:rPr lang="fr-FR" sz="7200" b="0" strike="noStrike" spc="-1">
                <a:solidFill>
                  <a:schemeClr val="dk1"/>
                </a:solidFill>
                <a:latin typeface="Arial"/>
              </a:rPr>
              <a:t>Click to edit the title text format</a:t>
            </a:r>
          </a:p>
        </p:txBody>
      </p:sp>
      <p:grpSp>
        <p:nvGrpSpPr>
          <p:cNvPr id="76" name="Google Shape;11;p2"/>
          <p:cNvGrpSpPr/>
          <p:nvPr/>
        </p:nvGrpSpPr>
        <p:grpSpPr>
          <a:xfrm>
            <a:off x="-864720" y="3667320"/>
            <a:ext cx="2970360" cy="2636280"/>
            <a:chOff x="-864720" y="3667320"/>
            <a:chExt cx="2970360" cy="2636280"/>
          </a:xfrm>
        </p:grpSpPr>
        <p:sp>
          <p:nvSpPr>
            <p:cNvPr id="2" name="Google Shape;12;p2"/>
            <p:cNvSpPr/>
            <p:nvPr/>
          </p:nvSpPr>
          <p:spPr>
            <a:xfrm rot="1531800">
              <a:off x="315000" y="5543280"/>
              <a:ext cx="360" cy="2160"/>
            </a:xfrm>
            <a:custGeom>
              <a:avLst/>
              <a:gdLst>
                <a:gd name="textAreaLeft" fmla="*/ 0 w 360"/>
                <a:gd name="textAreaRight" fmla="*/ 720 w 360"/>
                <a:gd name="textAreaTop" fmla="*/ 0 h 2160"/>
                <a:gd name="textAreaBottom" fmla="*/ 2520 h 2160"/>
              </a:gdLst>
              <a:ahLst/>
              <a:cxnLst/>
              <a:rect l="textAreaLeft" t="textAreaTop" r="textAreaRight" b="textAreaBottom"/>
              <a:pathLst>
                <a:path w="1" h="101">
                  <a:moveTo>
                    <a:pt x="1" y="100"/>
                  </a:moveTo>
                  <a:cubicBezTo>
                    <a:pt x="1" y="75"/>
                    <a:pt x="1" y="50"/>
                    <a:pt x="1" y="0"/>
                  </a:cubicBezTo>
                  <a:lnTo>
                    <a:pt x="1" y="0"/>
                  </a:lnTo>
                  <a:cubicBezTo>
                    <a:pt x="1" y="50"/>
                    <a:pt x="1" y="75"/>
                    <a:pt x="1" y="100"/>
                  </a:cubicBezTo>
                </a:path>
              </a:pathLst>
            </a:custGeom>
            <a:solidFill>
              <a:srgbClr val="FCD580"/>
            </a:solidFill>
            <a:ln w="0">
              <a:noFill/>
            </a:ln>
          </p:spPr>
          <p:style>
            <a:lnRef idx="0">
              <a:scrgbClr r="0" g="0" b="0"/>
            </a:lnRef>
            <a:fillRef idx="0">
              <a:scrgbClr r="0" g="0" b="0"/>
            </a:fillRef>
            <a:effectRef idx="0">
              <a:scrgbClr r="0" g="0" b="0"/>
            </a:effectRef>
            <a:fontRef idx="minor"/>
          </p:style>
          <p:txBody>
            <a:bodyPr tIns="1080" bIns="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 name="Google Shape;13;p2"/>
            <p:cNvSpPr/>
            <p:nvPr/>
          </p:nvSpPr>
          <p:spPr>
            <a:xfrm rot="1531800">
              <a:off x="-608040" y="4111200"/>
              <a:ext cx="2457000" cy="1747800"/>
            </a:xfrm>
            <a:custGeom>
              <a:avLst/>
              <a:gdLst>
                <a:gd name="textAreaLeft" fmla="*/ 0 w 2457000"/>
                <a:gd name="textAreaRight" fmla="*/ 2457360 w 2457000"/>
                <a:gd name="textAreaTop" fmla="*/ 0 h 1747800"/>
                <a:gd name="textAreaBottom" fmla="*/ 1748160 h 1747800"/>
              </a:gdLst>
              <a:ahLst/>
              <a:cxnLst/>
              <a:rect l="textAreaLeft" t="textAreaTop" r="textAreaRight" b="textAreaBottom"/>
              <a:pathLst>
                <a:path w="98295" h="69934">
                  <a:moveTo>
                    <a:pt x="43590" y="2965"/>
                  </a:moveTo>
                  <a:cubicBezTo>
                    <a:pt x="43590" y="2965"/>
                    <a:pt x="43590" y="2965"/>
                    <a:pt x="43590" y="2965"/>
                  </a:cubicBezTo>
                  <a:cubicBezTo>
                    <a:pt x="43590" y="2965"/>
                    <a:pt x="43590" y="2965"/>
                    <a:pt x="43590" y="2965"/>
                  </a:cubicBezTo>
                  <a:close/>
                  <a:moveTo>
                    <a:pt x="39502" y="1"/>
                  </a:moveTo>
                  <a:cubicBezTo>
                    <a:pt x="39405" y="1"/>
                    <a:pt x="39311" y="215"/>
                    <a:pt x="39228" y="397"/>
                  </a:cubicBezTo>
                  <a:cubicBezTo>
                    <a:pt x="39029" y="522"/>
                    <a:pt x="38854" y="323"/>
                    <a:pt x="38705" y="996"/>
                  </a:cubicBezTo>
                  <a:cubicBezTo>
                    <a:pt x="38577" y="1508"/>
                    <a:pt x="38467" y="1765"/>
                    <a:pt x="38360" y="1765"/>
                  </a:cubicBezTo>
                  <a:cubicBezTo>
                    <a:pt x="38342" y="1765"/>
                    <a:pt x="38324" y="1758"/>
                    <a:pt x="38306" y="1743"/>
                  </a:cubicBezTo>
                  <a:cubicBezTo>
                    <a:pt x="38217" y="2334"/>
                    <a:pt x="38127" y="2745"/>
                    <a:pt x="38028" y="2745"/>
                  </a:cubicBezTo>
                  <a:cubicBezTo>
                    <a:pt x="37990" y="2745"/>
                    <a:pt x="37949" y="2681"/>
                    <a:pt x="37907" y="2541"/>
                  </a:cubicBezTo>
                  <a:cubicBezTo>
                    <a:pt x="37758" y="2715"/>
                    <a:pt x="37583" y="2840"/>
                    <a:pt x="37359" y="3239"/>
                  </a:cubicBezTo>
                  <a:cubicBezTo>
                    <a:pt x="37160" y="3887"/>
                    <a:pt x="36910" y="3637"/>
                    <a:pt x="36586" y="3737"/>
                  </a:cubicBezTo>
                  <a:cubicBezTo>
                    <a:pt x="36491" y="3880"/>
                    <a:pt x="36396" y="4013"/>
                    <a:pt x="36294" y="4013"/>
                  </a:cubicBezTo>
                  <a:cubicBezTo>
                    <a:pt x="36236" y="4013"/>
                    <a:pt x="36176" y="3970"/>
                    <a:pt x="36113" y="3862"/>
                  </a:cubicBezTo>
                  <a:cubicBezTo>
                    <a:pt x="36080" y="3917"/>
                    <a:pt x="36047" y="3938"/>
                    <a:pt x="36012" y="3938"/>
                  </a:cubicBezTo>
                  <a:cubicBezTo>
                    <a:pt x="35967" y="3938"/>
                    <a:pt x="35919" y="3904"/>
                    <a:pt x="35864" y="3862"/>
                  </a:cubicBezTo>
                  <a:cubicBezTo>
                    <a:pt x="35819" y="3817"/>
                    <a:pt x="35774" y="3781"/>
                    <a:pt x="35729" y="3781"/>
                  </a:cubicBezTo>
                  <a:cubicBezTo>
                    <a:pt x="35699" y="3781"/>
                    <a:pt x="35669" y="3797"/>
                    <a:pt x="35639" y="3837"/>
                  </a:cubicBezTo>
                  <a:cubicBezTo>
                    <a:pt x="35598" y="3890"/>
                    <a:pt x="35557" y="3911"/>
                    <a:pt x="35516" y="3911"/>
                  </a:cubicBezTo>
                  <a:cubicBezTo>
                    <a:pt x="35383" y="3911"/>
                    <a:pt x="35249" y="3689"/>
                    <a:pt x="35116" y="3613"/>
                  </a:cubicBezTo>
                  <a:cubicBezTo>
                    <a:pt x="35082" y="3655"/>
                    <a:pt x="35049" y="3673"/>
                    <a:pt x="35016" y="3673"/>
                  </a:cubicBezTo>
                  <a:cubicBezTo>
                    <a:pt x="34856" y="3673"/>
                    <a:pt x="34708" y="3251"/>
                    <a:pt x="34543" y="3189"/>
                  </a:cubicBezTo>
                  <a:cubicBezTo>
                    <a:pt x="34477" y="3282"/>
                    <a:pt x="34410" y="3367"/>
                    <a:pt x="34344" y="3367"/>
                  </a:cubicBezTo>
                  <a:cubicBezTo>
                    <a:pt x="34286" y="3367"/>
                    <a:pt x="34227" y="3301"/>
                    <a:pt x="34169" y="3114"/>
                  </a:cubicBezTo>
                  <a:cubicBezTo>
                    <a:pt x="33870" y="2865"/>
                    <a:pt x="33621" y="2566"/>
                    <a:pt x="33371" y="2541"/>
                  </a:cubicBezTo>
                  <a:cubicBezTo>
                    <a:pt x="33350" y="2549"/>
                    <a:pt x="33328" y="2553"/>
                    <a:pt x="33307" y="2553"/>
                  </a:cubicBezTo>
                  <a:cubicBezTo>
                    <a:pt x="33079" y="2553"/>
                    <a:pt x="32851" y="2109"/>
                    <a:pt x="32624" y="2017"/>
                  </a:cubicBezTo>
                  <a:cubicBezTo>
                    <a:pt x="32474" y="1752"/>
                    <a:pt x="32314" y="1630"/>
                    <a:pt x="32149" y="1630"/>
                  </a:cubicBezTo>
                  <a:cubicBezTo>
                    <a:pt x="32067" y="1630"/>
                    <a:pt x="31984" y="1660"/>
                    <a:pt x="31901" y="1718"/>
                  </a:cubicBezTo>
                  <a:cubicBezTo>
                    <a:pt x="31801" y="1718"/>
                    <a:pt x="31727" y="1644"/>
                    <a:pt x="31627" y="1594"/>
                  </a:cubicBezTo>
                  <a:cubicBezTo>
                    <a:pt x="31541" y="1521"/>
                    <a:pt x="31456" y="1447"/>
                    <a:pt x="31367" y="1447"/>
                  </a:cubicBezTo>
                  <a:cubicBezTo>
                    <a:pt x="31275" y="1447"/>
                    <a:pt x="31180" y="1527"/>
                    <a:pt x="31079" y="1768"/>
                  </a:cubicBezTo>
                  <a:cubicBezTo>
                    <a:pt x="30779" y="2192"/>
                    <a:pt x="30455" y="2042"/>
                    <a:pt x="30107" y="2292"/>
                  </a:cubicBezTo>
                  <a:cubicBezTo>
                    <a:pt x="30064" y="2472"/>
                    <a:pt x="30026" y="2530"/>
                    <a:pt x="29991" y="2530"/>
                  </a:cubicBezTo>
                  <a:cubicBezTo>
                    <a:pt x="29943" y="2530"/>
                    <a:pt x="29900" y="2424"/>
                    <a:pt x="29857" y="2366"/>
                  </a:cubicBezTo>
                  <a:cubicBezTo>
                    <a:pt x="29801" y="2295"/>
                    <a:pt x="29752" y="2200"/>
                    <a:pt x="29702" y="2200"/>
                  </a:cubicBezTo>
                  <a:cubicBezTo>
                    <a:pt x="29664" y="2200"/>
                    <a:pt x="29626" y="2255"/>
                    <a:pt x="29583" y="2416"/>
                  </a:cubicBezTo>
                  <a:cubicBezTo>
                    <a:pt x="29517" y="2295"/>
                    <a:pt x="29446" y="2252"/>
                    <a:pt x="29375" y="2252"/>
                  </a:cubicBezTo>
                  <a:cubicBezTo>
                    <a:pt x="29285" y="2252"/>
                    <a:pt x="29193" y="2322"/>
                    <a:pt x="29110" y="2391"/>
                  </a:cubicBezTo>
                  <a:cubicBezTo>
                    <a:pt x="29023" y="2444"/>
                    <a:pt x="28923" y="2508"/>
                    <a:pt x="28829" y="2508"/>
                  </a:cubicBezTo>
                  <a:cubicBezTo>
                    <a:pt x="28788" y="2508"/>
                    <a:pt x="28748" y="2496"/>
                    <a:pt x="28711" y="2466"/>
                  </a:cubicBezTo>
                  <a:cubicBezTo>
                    <a:pt x="28602" y="2557"/>
                    <a:pt x="28493" y="2591"/>
                    <a:pt x="28385" y="2591"/>
                  </a:cubicBezTo>
                  <a:cubicBezTo>
                    <a:pt x="28197" y="2591"/>
                    <a:pt x="28013" y="2486"/>
                    <a:pt x="27839" y="2391"/>
                  </a:cubicBezTo>
                  <a:cubicBezTo>
                    <a:pt x="27654" y="2253"/>
                    <a:pt x="27469" y="2057"/>
                    <a:pt x="27284" y="2057"/>
                  </a:cubicBezTo>
                  <a:cubicBezTo>
                    <a:pt x="27170" y="2057"/>
                    <a:pt x="27056" y="2132"/>
                    <a:pt x="26941" y="2341"/>
                  </a:cubicBezTo>
                  <a:cubicBezTo>
                    <a:pt x="26814" y="2249"/>
                    <a:pt x="26681" y="2210"/>
                    <a:pt x="26545" y="2210"/>
                  </a:cubicBezTo>
                  <a:cubicBezTo>
                    <a:pt x="26389" y="2210"/>
                    <a:pt x="26229" y="2261"/>
                    <a:pt x="26069" y="2341"/>
                  </a:cubicBezTo>
                  <a:cubicBezTo>
                    <a:pt x="26027" y="2565"/>
                    <a:pt x="25977" y="2624"/>
                    <a:pt x="25929" y="2624"/>
                  </a:cubicBezTo>
                  <a:cubicBezTo>
                    <a:pt x="25890" y="2624"/>
                    <a:pt x="25853" y="2588"/>
                    <a:pt x="25820" y="2566"/>
                  </a:cubicBezTo>
                  <a:cubicBezTo>
                    <a:pt x="25546" y="2616"/>
                    <a:pt x="25272" y="3114"/>
                    <a:pt x="24997" y="3114"/>
                  </a:cubicBezTo>
                  <a:cubicBezTo>
                    <a:pt x="24748" y="3264"/>
                    <a:pt x="24499" y="3313"/>
                    <a:pt x="24250" y="3313"/>
                  </a:cubicBezTo>
                  <a:cubicBezTo>
                    <a:pt x="24001" y="3313"/>
                    <a:pt x="23776" y="3313"/>
                    <a:pt x="23527" y="3214"/>
                  </a:cubicBezTo>
                  <a:cubicBezTo>
                    <a:pt x="23505" y="3216"/>
                    <a:pt x="23483" y="3217"/>
                    <a:pt x="23461" y="3217"/>
                  </a:cubicBezTo>
                  <a:cubicBezTo>
                    <a:pt x="23254" y="3217"/>
                    <a:pt x="23032" y="3110"/>
                    <a:pt x="22829" y="2840"/>
                  </a:cubicBezTo>
                  <a:cubicBezTo>
                    <a:pt x="22580" y="2466"/>
                    <a:pt x="22331" y="2366"/>
                    <a:pt x="22081" y="2267"/>
                  </a:cubicBezTo>
                  <a:cubicBezTo>
                    <a:pt x="21832" y="2267"/>
                    <a:pt x="21583" y="2117"/>
                    <a:pt x="21309" y="1494"/>
                  </a:cubicBezTo>
                  <a:cubicBezTo>
                    <a:pt x="21266" y="1237"/>
                    <a:pt x="21231" y="1160"/>
                    <a:pt x="21195" y="1160"/>
                  </a:cubicBezTo>
                  <a:cubicBezTo>
                    <a:pt x="21169" y="1160"/>
                    <a:pt x="21141" y="1202"/>
                    <a:pt x="21109" y="1245"/>
                  </a:cubicBezTo>
                  <a:cubicBezTo>
                    <a:pt x="20875" y="1221"/>
                    <a:pt x="20641" y="538"/>
                    <a:pt x="20428" y="538"/>
                  </a:cubicBezTo>
                  <a:cubicBezTo>
                    <a:pt x="20414" y="538"/>
                    <a:pt x="20400" y="541"/>
                    <a:pt x="20387" y="547"/>
                  </a:cubicBezTo>
                  <a:cubicBezTo>
                    <a:pt x="20335" y="558"/>
                    <a:pt x="20283" y="565"/>
                    <a:pt x="20232" y="565"/>
                  </a:cubicBezTo>
                  <a:cubicBezTo>
                    <a:pt x="20058" y="565"/>
                    <a:pt x="19881" y="495"/>
                    <a:pt x="19689" y="323"/>
                  </a:cubicBezTo>
                  <a:cubicBezTo>
                    <a:pt x="19465" y="323"/>
                    <a:pt x="19215" y="373"/>
                    <a:pt x="18966" y="472"/>
                  </a:cubicBezTo>
                  <a:cubicBezTo>
                    <a:pt x="18717" y="572"/>
                    <a:pt x="18443" y="697"/>
                    <a:pt x="18119" y="871"/>
                  </a:cubicBezTo>
                  <a:cubicBezTo>
                    <a:pt x="17826" y="895"/>
                    <a:pt x="17509" y="1445"/>
                    <a:pt x="17122" y="1445"/>
                  </a:cubicBezTo>
                  <a:cubicBezTo>
                    <a:pt x="17114" y="1445"/>
                    <a:pt x="17105" y="1445"/>
                    <a:pt x="17097" y="1444"/>
                  </a:cubicBezTo>
                  <a:cubicBezTo>
                    <a:pt x="17062" y="1297"/>
                    <a:pt x="17028" y="1240"/>
                    <a:pt x="16992" y="1240"/>
                  </a:cubicBezTo>
                  <a:cubicBezTo>
                    <a:pt x="16925" y="1240"/>
                    <a:pt x="16854" y="1440"/>
                    <a:pt x="16773" y="1619"/>
                  </a:cubicBezTo>
                  <a:cubicBezTo>
                    <a:pt x="16764" y="1617"/>
                    <a:pt x="16755" y="1615"/>
                    <a:pt x="16747" y="1615"/>
                  </a:cubicBezTo>
                  <a:cubicBezTo>
                    <a:pt x="16656" y="1615"/>
                    <a:pt x="16565" y="1727"/>
                    <a:pt x="16474" y="1818"/>
                  </a:cubicBezTo>
                  <a:cubicBezTo>
                    <a:pt x="16378" y="1930"/>
                    <a:pt x="16283" y="2031"/>
                    <a:pt x="16187" y="2031"/>
                  </a:cubicBezTo>
                  <a:cubicBezTo>
                    <a:pt x="16133" y="2031"/>
                    <a:pt x="16079" y="1999"/>
                    <a:pt x="16025" y="1918"/>
                  </a:cubicBezTo>
                  <a:cubicBezTo>
                    <a:pt x="15998" y="1945"/>
                    <a:pt x="15967" y="1956"/>
                    <a:pt x="15935" y="1956"/>
                  </a:cubicBezTo>
                  <a:cubicBezTo>
                    <a:pt x="15881" y="1956"/>
                    <a:pt x="15823" y="1924"/>
                    <a:pt x="15776" y="1893"/>
                  </a:cubicBezTo>
                  <a:cubicBezTo>
                    <a:pt x="15712" y="1856"/>
                    <a:pt x="15652" y="1820"/>
                    <a:pt x="15592" y="1820"/>
                  </a:cubicBezTo>
                  <a:cubicBezTo>
                    <a:pt x="15489" y="1820"/>
                    <a:pt x="15388" y="1930"/>
                    <a:pt x="15278" y="2341"/>
                  </a:cubicBezTo>
                  <a:cubicBezTo>
                    <a:pt x="15065" y="2365"/>
                    <a:pt x="14830" y="2769"/>
                    <a:pt x="14594" y="2769"/>
                  </a:cubicBezTo>
                  <a:cubicBezTo>
                    <a:pt x="14581" y="2769"/>
                    <a:pt x="14568" y="2768"/>
                    <a:pt x="14555" y="2765"/>
                  </a:cubicBezTo>
                  <a:cubicBezTo>
                    <a:pt x="14515" y="2709"/>
                    <a:pt x="14472" y="2687"/>
                    <a:pt x="14429" y="2687"/>
                  </a:cubicBezTo>
                  <a:cubicBezTo>
                    <a:pt x="14337" y="2687"/>
                    <a:pt x="14241" y="2788"/>
                    <a:pt x="14156" y="2890"/>
                  </a:cubicBezTo>
                  <a:cubicBezTo>
                    <a:pt x="14057" y="3008"/>
                    <a:pt x="13974" y="3111"/>
                    <a:pt x="13881" y="3111"/>
                  </a:cubicBezTo>
                  <a:cubicBezTo>
                    <a:pt x="13857" y="3111"/>
                    <a:pt x="13833" y="3105"/>
                    <a:pt x="13807" y="3089"/>
                  </a:cubicBezTo>
                  <a:cubicBezTo>
                    <a:pt x="13635" y="3210"/>
                    <a:pt x="13451" y="3294"/>
                    <a:pt x="13272" y="3294"/>
                  </a:cubicBezTo>
                  <a:cubicBezTo>
                    <a:pt x="13191" y="3294"/>
                    <a:pt x="13112" y="3277"/>
                    <a:pt x="13035" y="3239"/>
                  </a:cubicBezTo>
                  <a:cubicBezTo>
                    <a:pt x="12991" y="3326"/>
                    <a:pt x="12948" y="3356"/>
                    <a:pt x="12904" y="3356"/>
                  </a:cubicBezTo>
                  <a:cubicBezTo>
                    <a:pt x="12848" y="3356"/>
                    <a:pt x="12792" y="3306"/>
                    <a:pt x="12735" y="3264"/>
                  </a:cubicBezTo>
                  <a:cubicBezTo>
                    <a:pt x="12695" y="3223"/>
                    <a:pt x="12637" y="3182"/>
                    <a:pt x="12577" y="3182"/>
                  </a:cubicBezTo>
                  <a:cubicBezTo>
                    <a:pt x="12564" y="3182"/>
                    <a:pt x="12550" y="3184"/>
                    <a:pt x="12536" y="3189"/>
                  </a:cubicBezTo>
                  <a:cubicBezTo>
                    <a:pt x="12162" y="3139"/>
                    <a:pt x="11813" y="3064"/>
                    <a:pt x="11489" y="2940"/>
                  </a:cubicBezTo>
                  <a:cubicBezTo>
                    <a:pt x="11354" y="3013"/>
                    <a:pt x="11218" y="3064"/>
                    <a:pt x="11086" y="3064"/>
                  </a:cubicBezTo>
                  <a:cubicBezTo>
                    <a:pt x="10903" y="3064"/>
                    <a:pt x="10726" y="2965"/>
                    <a:pt x="10567" y="2690"/>
                  </a:cubicBezTo>
                  <a:cubicBezTo>
                    <a:pt x="10459" y="2564"/>
                    <a:pt x="10363" y="2529"/>
                    <a:pt x="10262" y="2529"/>
                  </a:cubicBezTo>
                  <a:cubicBezTo>
                    <a:pt x="10224" y="2529"/>
                    <a:pt x="10185" y="2534"/>
                    <a:pt x="10144" y="2541"/>
                  </a:cubicBezTo>
                  <a:cubicBezTo>
                    <a:pt x="10019" y="2541"/>
                    <a:pt x="9894" y="2541"/>
                    <a:pt x="9770" y="2391"/>
                  </a:cubicBezTo>
                  <a:cubicBezTo>
                    <a:pt x="9570" y="2072"/>
                    <a:pt x="9371" y="2040"/>
                    <a:pt x="9184" y="2040"/>
                  </a:cubicBezTo>
                  <a:cubicBezTo>
                    <a:pt x="9138" y="2040"/>
                    <a:pt x="9092" y="2042"/>
                    <a:pt x="9047" y="2042"/>
                  </a:cubicBezTo>
                  <a:cubicBezTo>
                    <a:pt x="8875" y="1699"/>
                    <a:pt x="8716" y="1451"/>
                    <a:pt x="8568" y="1451"/>
                  </a:cubicBezTo>
                  <a:cubicBezTo>
                    <a:pt x="8501" y="1451"/>
                    <a:pt x="8436" y="1502"/>
                    <a:pt x="8374" y="1619"/>
                  </a:cubicBezTo>
                  <a:cubicBezTo>
                    <a:pt x="8160" y="1333"/>
                    <a:pt x="7946" y="1094"/>
                    <a:pt x="7732" y="1094"/>
                  </a:cubicBezTo>
                  <a:cubicBezTo>
                    <a:pt x="7722" y="1094"/>
                    <a:pt x="7712" y="1094"/>
                    <a:pt x="7701" y="1095"/>
                  </a:cubicBezTo>
                  <a:cubicBezTo>
                    <a:pt x="7680" y="1105"/>
                    <a:pt x="7660" y="1109"/>
                    <a:pt x="7639" y="1109"/>
                  </a:cubicBezTo>
                  <a:cubicBezTo>
                    <a:pt x="7439" y="1109"/>
                    <a:pt x="7254" y="694"/>
                    <a:pt x="7028" y="422"/>
                  </a:cubicBezTo>
                  <a:cubicBezTo>
                    <a:pt x="6978" y="191"/>
                    <a:pt x="6928" y="106"/>
                    <a:pt x="6878" y="106"/>
                  </a:cubicBezTo>
                  <a:cubicBezTo>
                    <a:pt x="6803" y="106"/>
                    <a:pt x="6729" y="294"/>
                    <a:pt x="6654" y="472"/>
                  </a:cubicBezTo>
                  <a:cubicBezTo>
                    <a:pt x="6635" y="397"/>
                    <a:pt x="6613" y="368"/>
                    <a:pt x="6590" y="368"/>
                  </a:cubicBezTo>
                  <a:cubicBezTo>
                    <a:pt x="6551" y="368"/>
                    <a:pt x="6511" y="445"/>
                    <a:pt x="6480" y="522"/>
                  </a:cubicBezTo>
                  <a:cubicBezTo>
                    <a:pt x="6449" y="616"/>
                    <a:pt x="6407" y="700"/>
                    <a:pt x="6369" y="700"/>
                  </a:cubicBezTo>
                  <a:cubicBezTo>
                    <a:pt x="6346" y="700"/>
                    <a:pt x="6324" y="671"/>
                    <a:pt x="6305" y="597"/>
                  </a:cubicBezTo>
                  <a:cubicBezTo>
                    <a:pt x="6291" y="568"/>
                    <a:pt x="6276" y="556"/>
                    <a:pt x="6261" y="556"/>
                  </a:cubicBezTo>
                  <a:cubicBezTo>
                    <a:pt x="6224" y="556"/>
                    <a:pt x="6184" y="626"/>
                    <a:pt x="6131" y="697"/>
                  </a:cubicBezTo>
                  <a:cubicBezTo>
                    <a:pt x="6097" y="781"/>
                    <a:pt x="6064" y="854"/>
                    <a:pt x="6022" y="854"/>
                  </a:cubicBezTo>
                  <a:cubicBezTo>
                    <a:pt x="6002" y="854"/>
                    <a:pt x="5981" y="837"/>
                    <a:pt x="5957" y="796"/>
                  </a:cubicBezTo>
                  <a:cubicBezTo>
                    <a:pt x="5905" y="1082"/>
                    <a:pt x="5846" y="1158"/>
                    <a:pt x="5784" y="1158"/>
                  </a:cubicBezTo>
                  <a:cubicBezTo>
                    <a:pt x="5727" y="1158"/>
                    <a:pt x="5667" y="1094"/>
                    <a:pt x="5608" y="1070"/>
                  </a:cubicBezTo>
                  <a:cubicBezTo>
                    <a:pt x="5558" y="1070"/>
                    <a:pt x="5533" y="1070"/>
                    <a:pt x="5483" y="1045"/>
                  </a:cubicBezTo>
                  <a:cubicBezTo>
                    <a:pt x="5444" y="1038"/>
                    <a:pt x="5407" y="1030"/>
                    <a:pt x="5371" y="1030"/>
                  </a:cubicBezTo>
                  <a:cubicBezTo>
                    <a:pt x="5295" y="1030"/>
                    <a:pt x="5227" y="1067"/>
                    <a:pt x="5159" y="1220"/>
                  </a:cubicBezTo>
                  <a:cubicBezTo>
                    <a:pt x="5076" y="1419"/>
                    <a:pt x="5004" y="1464"/>
                    <a:pt x="4936" y="1464"/>
                  </a:cubicBezTo>
                  <a:cubicBezTo>
                    <a:pt x="4901" y="1464"/>
                    <a:pt x="4868" y="1453"/>
                    <a:pt x="4835" y="1444"/>
                  </a:cubicBezTo>
                  <a:cubicBezTo>
                    <a:pt x="4802" y="1444"/>
                    <a:pt x="4769" y="1433"/>
                    <a:pt x="4735" y="1433"/>
                  </a:cubicBezTo>
                  <a:cubicBezTo>
                    <a:pt x="4719" y="1433"/>
                    <a:pt x="4702" y="1436"/>
                    <a:pt x="4685" y="1444"/>
                  </a:cubicBezTo>
                  <a:cubicBezTo>
                    <a:pt x="4611" y="1494"/>
                    <a:pt x="4561" y="1494"/>
                    <a:pt x="4511" y="1494"/>
                  </a:cubicBezTo>
                  <a:cubicBezTo>
                    <a:pt x="4488" y="1488"/>
                    <a:pt x="4465" y="1484"/>
                    <a:pt x="4442" y="1484"/>
                  </a:cubicBezTo>
                  <a:cubicBezTo>
                    <a:pt x="4365" y="1484"/>
                    <a:pt x="4289" y="1533"/>
                    <a:pt x="4212" y="1743"/>
                  </a:cubicBezTo>
                  <a:cubicBezTo>
                    <a:pt x="4183" y="1773"/>
                    <a:pt x="4162" y="1785"/>
                    <a:pt x="4145" y="1785"/>
                  </a:cubicBezTo>
                  <a:cubicBezTo>
                    <a:pt x="4133" y="1785"/>
                    <a:pt x="4123" y="1779"/>
                    <a:pt x="4112" y="1768"/>
                  </a:cubicBezTo>
                  <a:cubicBezTo>
                    <a:pt x="4098" y="1761"/>
                    <a:pt x="4083" y="1756"/>
                    <a:pt x="4069" y="1756"/>
                  </a:cubicBezTo>
                  <a:cubicBezTo>
                    <a:pt x="4034" y="1756"/>
                    <a:pt x="3998" y="1787"/>
                    <a:pt x="3963" y="1893"/>
                  </a:cubicBezTo>
                  <a:cubicBezTo>
                    <a:pt x="3938" y="1918"/>
                    <a:pt x="3913" y="1918"/>
                    <a:pt x="3888" y="1918"/>
                  </a:cubicBezTo>
                  <a:cubicBezTo>
                    <a:pt x="3870" y="1909"/>
                    <a:pt x="3853" y="1900"/>
                    <a:pt x="3835" y="1900"/>
                  </a:cubicBezTo>
                  <a:cubicBezTo>
                    <a:pt x="3803" y="1900"/>
                    <a:pt x="3771" y="1930"/>
                    <a:pt x="3738" y="2042"/>
                  </a:cubicBezTo>
                  <a:cubicBezTo>
                    <a:pt x="3562" y="2454"/>
                    <a:pt x="3401" y="2527"/>
                    <a:pt x="3243" y="2527"/>
                  </a:cubicBezTo>
                  <a:cubicBezTo>
                    <a:pt x="3200" y="2527"/>
                    <a:pt x="3158" y="2521"/>
                    <a:pt x="3115" y="2516"/>
                  </a:cubicBezTo>
                  <a:cubicBezTo>
                    <a:pt x="3073" y="2516"/>
                    <a:pt x="3032" y="2514"/>
                    <a:pt x="2993" y="2514"/>
                  </a:cubicBezTo>
                  <a:cubicBezTo>
                    <a:pt x="2895" y="2514"/>
                    <a:pt x="2806" y="2527"/>
                    <a:pt x="2717" y="2616"/>
                  </a:cubicBezTo>
                  <a:cubicBezTo>
                    <a:pt x="2605" y="2569"/>
                    <a:pt x="2493" y="2550"/>
                    <a:pt x="2381" y="2550"/>
                  </a:cubicBezTo>
                  <a:cubicBezTo>
                    <a:pt x="2194" y="2550"/>
                    <a:pt x="2007" y="2603"/>
                    <a:pt x="1819" y="2665"/>
                  </a:cubicBezTo>
                  <a:cubicBezTo>
                    <a:pt x="1574" y="2645"/>
                    <a:pt x="1345" y="2372"/>
                    <a:pt x="1119" y="2372"/>
                  </a:cubicBezTo>
                  <a:cubicBezTo>
                    <a:pt x="1070" y="2372"/>
                    <a:pt x="1021" y="2385"/>
                    <a:pt x="972" y="2416"/>
                  </a:cubicBezTo>
                  <a:cubicBezTo>
                    <a:pt x="698" y="2192"/>
                    <a:pt x="424" y="2192"/>
                    <a:pt x="150" y="2067"/>
                  </a:cubicBezTo>
                  <a:cubicBezTo>
                    <a:pt x="100" y="2042"/>
                    <a:pt x="50" y="2017"/>
                    <a:pt x="0" y="1968"/>
                  </a:cubicBezTo>
                  <a:lnTo>
                    <a:pt x="0" y="1968"/>
                  </a:lnTo>
                  <a:lnTo>
                    <a:pt x="25" y="3986"/>
                  </a:lnTo>
                  <a:lnTo>
                    <a:pt x="399" y="33694"/>
                  </a:lnTo>
                  <a:lnTo>
                    <a:pt x="798" y="67863"/>
                  </a:lnTo>
                  <a:lnTo>
                    <a:pt x="798" y="69433"/>
                  </a:lnTo>
                  <a:cubicBezTo>
                    <a:pt x="847" y="69458"/>
                    <a:pt x="897" y="69558"/>
                    <a:pt x="972" y="69633"/>
                  </a:cubicBezTo>
                  <a:cubicBezTo>
                    <a:pt x="1022" y="69633"/>
                    <a:pt x="1072" y="69658"/>
                    <a:pt x="1122" y="69683"/>
                  </a:cubicBezTo>
                  <a:cubicBezTo>
                    <a:pt x="1179" y="69711"/>
                    <a:pt x="1228" y="69740"/>
                    <a:pt x="1269" y="69740"/>
                  </a:cubicBezTo>
                  <a:cubicBezTo>
                    <a:pt x="1299" y="69740"/>
                    <a:pt x="1325" y="69725"/>
                    <a:pt x="1346" y="69683"/>
                  </a:cubicBezTo>
                  <a:cubicBezTo>
                    <a:pt x="1411" y="69867"/>
                    <a:pt x="1471" y="69933"/>
                    <a:pt x="1529" y="69933"/>
                  </a:cubicBezTo>
                  <a:cubicBezTo>
                    <a:pt x="1604" y="69933"/>
                    <a:pt x="1674" y="69820"/>
                    <a:pt x="1745" y="69708"/>
                  </a:cubicBezTo>
                  <a:cubicBezTo>
                    <a:pt x="1805" y="69721"/>
                    <a:pt x="1865" y="69727"/>
                    <a:pt x="1925" y="69727"/>
                  </a:cubicBezTo>
                  <a:cubicBezTo>
                    <a:pt x="2089" y="69727"/>
                    <a:pt x="2253" y="69681"/>
                    <a:pt x="2418" y="69608"/>
                  </a:cubicBezTo>
                  <a:cubicBezTo>
                    <a:pt x="2475" y="69652"/>
                    <a:pt x="2532" y="69672"/>
                    <a:pt x="2589" y="69672"/>
                  </a:cubicBezTo>
                  <a:cubicBezTo>
                    <a:pt x="2756" y="69672"/>
                    <a:pt x="2923" y="69500"/>
                    <a:pt x="3090" y="69259"/>
                  </a:cubicBezTo>
                  <a:cubicBezTo>
                    <a:pt x="3128" y="69147"/>
                    <a:pt x="3165" y="69133"/>
                    <a:pt x="3192" y="69133"/>
                  </a:cubicBezTo>
                  <a:cubicBezTo>
                    <a:pt x="3201" y="69133"/>
                    <a:pt x="3209" y="69134"/>
                    <a:pt x="3215" y="69134"/>
                  </a:cubicBezTo>
                  <a:cubicBezTo>
                    <a:pt x="3265" y="69134"/>
                    <a:pt x="3315" y="69134"/>
                    <a:pt x="3365" y="69035"/>
                  </a:cubicBezTo>
                  <a:cubicBezTo>
                    <a:pt x="3388" y="69019"/>
                    <a:pt x="3411" y="69013"/>
                    <a:pt x="3435" y="69013"/>
                  </a:cubicBezTo>
                  <a:cubicBezTo>
                    <a:pt x="3488" y="69013"/>
                    <a:pt x="3545" y="69042"/>
                    <a:pt x="3614" y="69060"/>
                  </a:cubicBezTo>
                  <a:cubicBezTo>
                    <a:pt x="3663" y="69089"/>
                    <a:pt x="3713" y="69119"/>
                    <a:pt x="3762" y="69119"/>
                  </a:cubicBezTo>
                  <a:cubicBezTo>
                    <a:pt x="3837" y="69119"/>
                    <a:pt x="3913" y="69051"/>
                    <a:pt x="3988" y="68810"/>
                  </a:cubicBezTo>
                  <a:cubicBezTo>
                    <a:pt x="4031" y="68829"/>
                    <a:pt x="4072" y="68841"/>
                    <a:pt x="4112" y="68841"/>
                  </a:cubicBezTo>
                  <a:cubicBezTo>
                    <a:pt x="4236" y="68841"/>
                    <a:pt x="4348" y="68725"/>
                    <a:pt x="4461" y="68312"/>
                  </a:cubicBezTo>
                  <a:cubicBezTo>
                    <a:pt x="4487" y="68355"/>
                    <a:pt x="4513" y="68374"/>
                    <a:pt x="4539" y="68374"/>
                  </a:cubicBezTo>
                  <a:cubicBezTo>
                    <a:pt x="4663" y="68374"/>
                    <a:pt x="4786" y="67953"/>
                    <a:pt x="4910" y="67788"/>
                  </a:cubicBezTo>
                  <a:cubicBezTo>
                    <a:pt x="4941" y="67831"/>
                    <a:pt x="4977" y="67846"/>
                    <a:pt x="5016" y="67846"/>
                  </a:cubicBezTo>
                  <a:cubicBezTo>
                    <a:pt x="5069" y="67846"/>
                    <a:pt x="5126" y="67817"/>
                    <a:pt x="5184" y="67788"/>
                  </a:cubicBezTo>
                  <a:cubicBezTo>
                    <a:pt x="5237" y="67767"/>
                    <a:pt x="5295" y="67746"/>
                    <a:pt x="5353" y="67746"/>
                  </a:cubicBezTo>
                  <a:cubicBezTo>
                    <a:pt x="5432" y="67746"/>
                    <a:pt x="5511" y="67784"/>
                    <a:pt x="5583" y="67913"/>
                  </a:cubicBezTo>
                  <a:cubicBezTo>
                    <a:pt x="5728" y="68217"/>
                    <a:pt x="5873" y="68328"/>
                    <a:pt x="6022" y="68328"/>
                  </a:cubicBezTo>
                  <a:cubicBezTo>
                    <a:pt x="6130" y="68328"/>
                    <a:pt x="6241" y="68271"/>
                    <a:pt x="6355" y="68187"/>
                  </a:cubicBezTo>
                  <a:cubicBezTo>
                    <a:pt x="6605" y="68287"/>
                    <a:pt x="6854" y="68187"/>
                    <a:pt x="7103" y="68412"/>
                  </a:cubicBezTo>
                  <a:cubicBezTo>
                    <a:pt x="7203" y="68412"/>
                    <a:pt x="7277" y="68412"/>
                    <a:pt x="7377" y="68436"/>
                  </a:cubicBezTo>
                  <a:cubicBezTo>
                    <a:pt x="7439" y="68449"/>
                    <a:pt x="7508" y="68461"/>
                    <a:pt x="7576" y="68461"/>
                  </a:cubicBezTo>
                  <a:cubicBezTo>
                    <a:pt x="7645" y="68461"/>
                    <a:pt x="7714" y="68449"/>
                    <a:pt x="7776" y="68412"/>
                  </a:cubicBezTo>
                  <a:cubicBezTo>
                    <a:pt x="7842" y="68290"/>
                    <a:pt x="7908" y="68237"/>
                    <a:pt x="7976" y="68237"/>
                  </a:cubicBezTo>
                  <a:cubicBezTo>
                    <a:pt x="8062" y="68237"/>
                    <a:pt x="8152" y="68322"/>
                    <a:pt x="8249" y="68461"/>
                  </a:cubicBezTo>
                  <a:cubicBezTo>
                    <a:pt x="8436" y="68383"/>
                    <a:pt x="8623" y="68296"/>
                    <a:pt x="8804" y="68296"/>
                  </a:cubicBezTo>
                  <a:cubicBezTo>
                    <a:pt x="8913" y="68296"/>
                    <a:pt x="9019" y="68327"/>
                    <a:pt x="9122" y="68412"/>
                  </a:cubicBezTo>
                  <a:cubicBezTo>
                    <a:pt x="9229" y="68616"/>
                    <a:pt x="9336" y="68702"/>
                    <a:pt x="9441" y="68702"/>
                  </a:cubicBezTo>
                  <a:cubicBezTo>
                    <a:pt x="9606" y="68702"/>
                    <a:pt x="9767" y="68491"/>
                    <a:pt x="9919" y="68187"/>
                  </a:cubicBezTo>
                  <a:cubicBezTo>
                    <a:pt x="10168" y="68137"/>
                    <a:pt x="10393" y="67813"/>
                    <a:pt x="10592" y="67714"/>
                  </a:cubicBezTo>
                  <a:cubicBezTo>
                    <a:pt x="10619" y="67737"/>
                    <a:pt x="10646" y="67748"/>
                    <a:pt x="10672" y="67748"/>
                  </a:cubicBezTo>
                  <a:cubicBezTo>
                    <a:pt x="10839" y="67748"/>
                    <a:pt x="10990" y="67311"/>
                    <a:pt x="11140" y="66966"/>
                  </a:cubicBezTo>
                  <a:cubicBezTo>
                    <a:pt x="11209" y="66837"/>
                    <a:pt x="11266" y="66794"/>
                    <a:pt x="11315" y="66794"/>
                  </a:cubicBezTo>
                  <a:cubicBezTo>
                    <a:pt x="11409" y="66794"/>
                    <a:pt x="11474" y="66950"/>
                    <a:pt x="11539" y="66966"/>
                  </a:cubicBezTo>
                  <a:cubicBezTo>
                    <a:pt x="11547" y="67015"/>
                    <a:pt x="11558" y="67034"/>
                    <a:pt x="11570" y="67034"/>
                  </a:cubicBezTo>
                  <a:cubicBezTo>
                    <a:pt x="11594" y="67034"/>
                    <a:pt x="11622" y="66950"/>
                    <a:pt x="11639" y="66866"/>
                  </a:cubicBezTo>
                  <a:cubicBezTo>
                    <a:pt x="11668" y="66794"/>
                    <a:pt x="11696" y="66722"/>
                    <a:pt x="11730" y="66722"/>
                  </a:cubicBezTo>
                  <a:cubicBezTo>
                    <a:pt x="11755" y="66722"/>
                    <a:pt x="11782" y="66761"/>
                    <a:pt x="11813" y="66866"/>
                  </a:cubicBezTo>
                  <a:cubicBezTo>
                    <a:pt x="11843" y="66797"/>
                    <a:pt x="11869" y="66771"/>
                    <a:pt x="11892" y="66771"/>
                  </a:cubicBezTo>
                  <a:cubicBezTo>
                    <a:pt x="11928" y="66771"/>
                    <a:pt x="11958" y="66831"/>
                    <a:pt x="11988" y="66891"/>
                  </a:cubicBezTo>
                  <a:cubicBezTo>
                    <a:pt x="12033" y="66951"/>
                    <a:pt x="12078" y="67011"/>
                    <a:pt x="12118" y="67011"/>
                  </a:cubicBezTo>
                  <a:cubicBezTo>
                    <a:pt x="12144" y="67011"/>
                    <a:pt x="12167" y="66985"/>
                    <a:pt x="12187" y="66916"/>
                  </a:cubicBezTo>
                  <a:cubicBezTo>
                    <a:pt x="12338" y="67084"/>
                    <a:pt x="12478" y="67252"/>
                    <a:pt x="12615" y="67252"/>
                  </a:cubicBezTo>
                  <a:cubicBezTo>
                    <a:pt x="12680" y="67252"/>
                    <a:pt x="12745" y="67213"/>
                    <a:pt x="12810" y="67116"/>
                  </a:cubicBezTo>
                  <a:cubicBezTo>
                    <a:pt x="12867" y="66834"/>
                    <a:pt x="12923" y="66735"/>
                    <a:pt x="12979" y="66735"/>
                  </a:cubicBezTo>
                  <a:cubicBezTo>
                    <a:pt x="13048" y="66735"/>
                    <a:pt x="13116" y="66879"/>
                    <a:pt x="13184" y="67016"/>
                  </a:cubicBezTo>
                  <a:cubicBezTo>
                    <a:pt x="13250" y="67170"/>
                    <a:pt x="13316" y="67324"/>
                    <a:pt x="13382" y="67324"/>
                  </a:cubicBezTo>
                  <a:cubicBezTo>
                    <a:pt x="13391" y="67324"/>
                    <a:pt x="13400" y="67321"/>
                    <a:pt x="13408" y="67315"/>
                  </a:cubicBezTo>
                  <a:cubicBezTo>
                    <a:pt x="13517" y="67547"/>
                    <a:pt x="13612" y="67666"/>
                    <a:pt x="13699" y="67666"/>
                  </a:cubicBezTo>
                  <a:cubicBezTo>
                    <a:pt x="13771" y="67666"/>
                    <a:pt x="13839" y="67584"/>
                    <a:pt x="13907" y="67415"/>
                  </a:cubicBezTo>
                  <a:cubicBezTo>
                    <a:pt x="13957" y="67415"/>
                    <a:pt x="13982" y="67390"/>
                    <a:pt x="14031" y="67390"/>
                  </a:cubicBezTo>
                  <a:cubicBezTo>
                    <a:pt x="14081" y="67365"/>
                    <a:pt x="14131" y="67365"/>
                    <a:pt x="14181" y="67365"/>
                  </a:cubicBezTo>
                  <a:cubicBezTo>
                    <a:pt x="14260" y="67379"/>
                    <a:pt x="14336" y="67389"/>
                    <a:pt x="14408" y="67389"/>
                  </a:cubicBezTo>
                  <a:cubicBezTo>
                    <a:pt x="14585" y="67389"/>
                    <a:pt x="14744" y="67328"/>
                    <a:pt x="14904" y="67116"/>
                  </a:cubicBezTo>
                  <a:cubicBezTo>
                    <a:pt x="15069" y="66971"/>
                    <a:pt x="15218" y="66414"/>
                    <a:pt x="15363" y="66414"/>
                  </a:cubicBezTo>
                  <a:cubicBezTo>
                    <a:pt x="15393" y="66414"/>
                    <a:pt x="15422" y="66437"/>
                    <a:pt x="15452" y="66492"/>
                  </a:cubicBezTo>
                  <a:cubicBezTo>
                    <a:pt x="15479" y="66531"/>
                    <a:pt x="15506" y="66548"/>
                    <a:pt x="15534" y="66548"/>
                  </a:cubicBezTo>
                  <a:cubicBezTo>
                    <a:pt x="15681" y="66548"/>
                    <a:pt x="15828" y="66047"/>
                    <a:pt x="15975" y="65795"/>
                  </a:cubicBezTo>
                  <a:cubicBezTo>
                    <a:pt x="16024" y="65615"/>
                    <a:pt x="16084" y="65564"/>
                    <a:pt x="16140" y="65564"/>
                  </a:cubicBezTo>
                  <a:cubicBezTo>
                    <a:pt x="16170" y="65564"/>
                    <a:pt x="16199" y="65578"/>
                    <a:pt x="16225" y="65595"/>
                  </a:cubicBezTo>
                  <a:cubicBezTo>
                    <a:pt x="16254" y="65603"/>
                    <a:pt x="16284" y="65612"/>
                    <a:pt x="16314" y="65612"/>
                  </a:cubicBezTo>
                  <a:cubicBezTo>
                    <a:pt x="16384" y="65612"/>
                    <a:pt x="16454" y="65559"/>
                    <a:pt x="16524" y="65296"/>
                  </a:cubicBezTo>
                  <a:cubicBezTo>
                    <a:pt x="16673" y="65296"/>
                    <a:pt x="16848" y="66019"/>
                    <a:pt x="17072" y="66019"/>
                  </a:cubicBezTo>
                  <a:cubicBezTo>
                    <a:pt x="17167" y="66343"/>
                    <a:pt x="17262" y="66405"/>
                    <a:pt x="17369" y="66405"/>
                  </a:cubicBezTo>
                  <a:cubicBezTo>
                    <a:pt x="17402" y="66405"/>
                    <a:pt x="17436" y="66399"/>
                    <a:pt x="17471" y="66393"/>
                  </a:cubicBezTo>
                  <a:cubicBezTo>
                    <a:pt x="17499" y="66393"/>
                    <a:pt x="17526" y="66391"/>
                    <a:pt x="17551" y="66391"/>
                  </a:cubicBezTo>
                  <a:cubicBezTo>
                    <a:pt x="17615" y="66391"/>
                    <a:pt x="17674" y="66403"/>
                    <a:pt x="17745" y="66492"/>
                  </a:cubicBezTo>
                  <a:cubicBezTo>
                    <a:pt x="17899" y="66908"/>
                    <a:pt x="18053" y="67171"/>
                    <a:pt x="18201" y="67171"/>
                  </a:cubicBezTo>
                  <a:cubicBezTo>
                    <a:pt x="18292" y="67171"/>
                    <a:pt x="18382" y="67070"/>
                    <a:pt x="18468" y="66841"/>
                  </a:cubicBezTo>
                  <a:cubicBezTo>
                    <a:pt x="18527" y="66915"/>
                    <a:pt x="18577" y="66937"/>
                    <a:pt x="18624" y="66937"/>
                  </a:cubicBezTo>
                  <a:cubicBezTo>
                    <a:pt x="18656" y="66937"/>
                    <a:pt x="18686" y="66926"/>
                    <a:pt x="18717" y="66916"/>
                  </a:cubicBezTo>
                  <a:cubicBezTo>
                    <a:pt x="18754" y="66904"/>
                    <a:pt x="18792" y="66891"/>
                    <a:pt x="18829" y="66891"/>
                  </a:cubicBezTo>
                  <a:cubicBezTo>
                    <a:pt x="18866" y="66891"/>
                    <a:pt x="18904" y="66904"/>
                    <a:pt x="18941" y="66941"/>
                  </a:cubicBezTo>
                  <a:cubicBezTo>
                    <a:pt x="18986" y="66926"/>
                    <a:pt x="19039" y="66832"/>
                    <a:pt x="19091" y="66832"/>
                  </a:cubicBezTo>
                  <a:cubicBezTo>
                    <a:pt x="19126" y="66832"/>
                    <a:pt x="19160" y="66875"/>
                    <a:pt x="19190" y="67016"/>
                  </a:cubicBezTo>
                  <a:cubicBezTo>
                    <a:pt x="19293" y="66691"/>
                    <a:pt x="19393" y="66577"/>
                    <a:pt x="19492" y="66577"/>
                  </a:cubicBezTo>
                  <a:cubicBezTo>
                    <a:pt x="19681" y="66577"/>
                    <a:pt x="19866" y="66993"/>
                    <a:pt x="20063" y="67140"/>
                  </a:cubicBezTo>
                  <a:cubicBezTo>
                    <a:pt x="20135" y="67180"/>
                    <a:pt x="20208" y="67195"/>
                    <a:pt x="20280" y="67195"/>
                  </a:cubicBezTo>
                  <a:cubicBezTo>
                    <a:pt x="20482" y="67195"/>
                    <a:pt x="20683" y="67077"/>
                    <a:pt x="20885" y="67041"/>
                  </a:cubicBezTo>
                  <a:cubicBezTo>
                    <a:pt x="20902" y="67044"/>
                    <a:pt x="20919" y="67046"/>
                    <a:pt x="20935" y="67046"/>
                  </a:cubicBezTo>
                  <a:cubicBezTo>
                    <a:pt x="21043" y="67046"/>
                    <a:pt x="21151" y="66981"/>
                    <a:pt x="21259" y="66916"/>
                  </a:cubicBezTo>
                  <a:cubicBezTo>
                    <a:pt x="21359" y="66850"/>
                    <a:pt x="21458" y="66783"/>
                    <a:pt x="21558" y="66783"/>
                  </a:cubicBezTo>
                  <a:cubicBezTo>
                    <a:pt x="21608" y="66783"/>
                    <a:pt x="21658" y="66800"/>
                    <a:pt x="21708" y="66841"/>
                  </a:cubicBezTo>
                  <a:cubicBezTo>
                    <a:pt x="21737" y="66834"/>
                    <a:pt x="21764" y="66831"/>
                    <a:pt x="21790" y="66831"/>
                  </a:cubicBezTo>
                  <a:cubicBezTo>
                    <a:pt x="21853" y="66831"/>
                    <a:pt x="21911" y="66849"/>
                    <a:pt x="21982" y="66866"/>
                  </a:cubicBezTo>
                  <a:cubicBezTo>
                    <a:pt x="22045" y="66885"/>
                    <a:pt x="22109" y="66903"/>
                    <a:pt x="22173" y="66903"/>
                  </a:cubicBezTo>
                  <a:cubicBezTo>
                    <a:pt x="22284" y="66903"/>
                    <a:pt x="22394" y="66848"/>
                    <a:pt x="22505" y="66642"/>
                  </a:cubicBezTo>
                  <a:cubicBezTo>
                    <a:pt x="22540" y="66663"/>
                    <a:pt x="22576" y="66672"/>
                    <a:pt x="22611" y="66672"/>
                  </a:cubicBezTo>
                  <a:cubicBezTo>
                    <a:pt x="22700" y="66672"/>
                    <a:pt x="22790" y="66614"/>
                    <a:pt x="22879" y="66542"/>
                  </a:cubicBezTo>
                  <a:cubicBezTo>
                    <a:pt x="22969" y="66482"/>
                    <a:pt x="23050" y="66422"/>
                    <a:pt x="23133" y="66422"/>
                  </a:cubicBezTo>
                  <a:cubicBezTo>
                    <a:pt x="23188" y="66422"/>
                    <a:pt x="23243" y="66448"/>
                    <a:pt x="23303" y="66517"/>
                  </a:cubicBezTo>
                  <a:cubicBezTo>
                    <a:pt x="23402" y="66617"/>
                    <a:pt x="23501" y="66643"/>
                    <a:pt x="23605" y="66643"/>
                  </a:cubicBezTo>
                  <a:cubicBezTo>
                    <a:pt x="23683" y="66643"/>
                    <a:pt x="23765" y="66628"/>
                    <a:pt x="23851" y="66617"/>
                  </a:cubicBezTo>
                  <a:cubicBezTo>
                    <a:pt x="23904" y="66599"/>
                    <a:pt x="23969" y="66582"/>
                    <a:pt x="24029" y="66582"/>
                  </a:cubicBezTo>
                  <a:cubicBezTo>
                    <a:pt x="24054" y="66582"/>
                    <a:pt x="24078" y="66585"/>
                    <a:pt x="24100" y="66592"/>
                  </a:cubicBezTo>
                  <a:cubicBezTo>
                    <a:pt x="24142" y="66860"/>
                    <a:pt x="24193" y="67016"/>
                    <a:pt x="24242" y="67016"/>
                  </a:cubicBezTo>
                  <a:cubicBezTo>
                    <a:pt x="24280" y="67016"/>
                    <a:pt x="24317" y="66923"/>
                    <a:pt x="24349" y="66717"/>
                  </a:cubicBezTo>
                  <a:cubicBezTo>
                    <a:pt x="24366" y="66668"/>
                    <a:pt x="24379" y="66648"/>
                    <a:pt x="24392" y="66648"/>
                  </a:cubicBezTo>
                  <a:cubicBezTo>
                    <a:pt x="24418" y="66648"/>
                    <a:pt x="24440" y="66732"/>
                    <a:pt x="24474" y="66816"/>
                  </a:cubicBezTo>
                  <a:cubicBezTo>
                    <a:pt x="24502" y="66902"/>
                    <a:pt x="24531" y="66995"/>
                    <a:pt x="24555" y="66995"/>
                  </a:cubicBezTo>
                  <a:cubicBezTo>
                    <a:pt x="24573" y="66995"/>
                    <a:pt x="24588" y="66942"/>
                    <a:pt x="24599" y="66792"/>
                  </a:cubicBezTo>
                  <a:cubicBezTo>
                    <a:pt x="24735" y="66997"/>
                    <a:pt x="24862" y="67061"/>
                    <a:pt x="24985" y="67061"/>
                  </a:cubicBezTo>
                  <a:cubicBezTo>
                    <a:pt x="25131" y="67061"/>
                    <a:pt x="25272" y="66970"/>
                    <a:pt x="25421" y="66916"/>
                  </a:cubicBezTo>
                  <a:cubicBezTo>
                    <a:pt x="25480" y="67034"/>
                    <a:pt x="25539" y="67078"/>
                    <a:pt x="25596" y="67078"/>
                  </a:cubicBezTo>
                  <a:cubicBezTo>
                    <a:pt x="25684" y="67078"/>
                    <a:pt x="25769" y="66972"/>
                    <a:pt x="25845" y="66866"/>
                  </a:cubicBezTo>
                  <a:cubicBezTo>
                    <a:pt x="25930" y="66764"/>
                    <a:pt x="26015" y="66674"/>
                    <a:pt x="26099" y="66674"/>
                  </a:cubicBezTo>
                  <a:cubicBezTo>
                    <a:pt x="26139" y="66674"/>
                    <a:pt x="26179" y="66694"/>
                    <a:pt x="26219" y="66742"/>
                  </a:cubicBezTo>
                  <a:cubicBezTo>
                    <a:pt x="26468" y="66443"/>
                    <a:pt x="26717" y="66742"/>
                    <a:pt x="26966" y="66418"/>
                  </a:cubicBezTo>
                  <a:cubicBezTo>
                    <a:pt x="27022" y="66493"/>
                    <a:pt x="27076" y="66524"/>
                    <a:pt x="27130" y="66524"/>
                  </a:cubicBezTo>
                  <a:cubicBezTo>
                    <a:pt x="27341" y="66524"/>
                    <a:pt x="27540" y="66044"/>
                    <a:pt x="27739" y="65944"/>
                  </a:cubicBezTo>
                  <a:cubicBezTo>
                    <a:pt x="27759" y="65956"/>
                    <a:pt x="27779" y="65962"/>
                    <a:pt x="27799" y="65962"/>
                  </a:cubicBezTo>
                  <a:cubicBezTo>
                    <a:pt x="27903" y="65962"/>
                    <a:pt x="28004" y="65812"/>
                    <a:pt x="28088" y="65645"/>
                  </a:cubicBezTo>
                  <a:cubicBezTo>
                    <a:pt x="28188" y="65495"/>
                    <a:pt x="28288" y="65333"/>
                    <a:pt x="28389" y="65333"/>
                  </a:cubicBezTo>
                  <a:cubicBezTo>
                    <a:pt x="28438" y="65333"/>
                    <a:pt x="28487" y="65372"/>
                    <a:pt x="28536" y="65471"/>
                  </a:cubicBezTo>
                  <a:cubicBezTo>
                    <a:pt x="28572" y="65494"/>
                    <a:pt x="28608" y="65504"/>
                    <a:pt x="28644" y="65504"/>
                  </a:cubicBezTo>
                  <a:cubicBezTo>
                    <a:pt x="28883" y="65504"/>
                    <a:pt x="29121" y="65065"/>
                    <a:pt x="29359" y="65022"/>
                  </a:cubicBezTo>
                  <a:cubicBezTo>
                    <a:pt x="29416" y="65079"/>
                    <a:pt x="29470" y="65101"/>
                    <a:pt x="29524" y="65101"/>
                  </a:cubicBezTo>
                  <a:cubicBezTo>
                    <a:pt x="29634" y="65101"/>
                    <a:pt x="29740" y="65006"/>
                    <a:pt x="29857" y="64922"/>
                  </a:cubicBezTo>
                  <a:cubicBezTo>
                    <a:pt x="29963" y="64817"/>
                    <a:pt x="30068" y="64712"/>
                    <a:pt x="30188" y="64712"/>
                  </a:cubicBezTo>
                  <a:cubicBezTo>
                    <a:pt x="30210" y="64712"/>
                    <a:pt x="30233" y="64715"/>
                    <a:pt x="30256" y="64723"/>
                  </a:cubicBezTo>
                  <a:cubicBezTo>
                    <a:pt x="30366" y="64692"/>
                    <a:pt x="30465" y="64611"/>
                    <a:pt x="30568" y="64611"/>
                  </a:cubicBezTo>
                  <a:cubicBezTo>
                    <a:pt x="30628" y="64611"/>
                    <a:pt x="30690" y="64639"/>
                    <a:pt x="30755" y="64723"/>
                  </a:cubicBezTo>
                  <a:cubicBezTo>
                    <a:pt x="30787" y="64763"/>
                    <a:pt x="30817" y="64780"/>
                    <a:pt x="30845" y="64780"/>
                  </a:cubicBezTo>
                  <a:cubicBezTo>
                    <a:pt x="30905" y="64780"/>
                    <a:pt x="30961" y="64707"/>
                    <a:pt x="31029" y="64623"/>
                  </a:cubicBezTo>
                  <a:cubicBezTo>
                    <a:pt x="31091" y="64549"/>
                    <a:pt x="31153" y="64468"/>
                    <a:pt x="31219" y="64468"/>
                  </a:cubicBezTo>
                  <a:cubicBezTo>
                    <a:pt x="31284" y="64468"/>
                    <a:pt x="31353" y="64549"/>
                    <a:pt x="31427" y="64798"/>
                  </a:cubicBezTo>
                  <a:cubicBezTo>
                    <a:pt x="31494" y="64546"/>
                    <a:pt x="31561" y="64457"/>
                    <a:pt x="31627" y="64457"/>
                  </a:cubicBezTo>
                  <a:cubicBezTo>
                    <a:pt x="31785" y="64457"/>
                    <a:pt x="31943" y="64955"/>
                    <a:pt x="32100" y="64972"/>
                  </a:cubicBezTo>
                  <a:cubicBezTo>
                    <a:pt x="32165" y="64858"/>
                    <a:pt x="32229" y="64813"/>
                    <a:pt x="32294" y="64813"/>
                  </a:cubicBezTo>
                  <a:cubicBezTo>
                    <a:pt x="32454" y="64813"/>
                    <a:pt x="32613" y="65087"/>
                    <a:pt x="32773" y="65246"/>
                  </a:cubicBezTo>
                  <a:cubicBezTo>
                    <a:pt x="32847" y="64864"/>
                    <a:pt x="32921" y="64714"/>
                    <a:pt x="32995" y="64714"/>
                  </a:cubicBezTo>
                  <a:cubicBezTo>
                    <a:pt x="33071" y="64714"/>
                    <a:pt x="33146" y="64870"/>
                    <a:pt x="33222" y="65097"/>
                  </a:cubicBezTo>
                  <a:cubicBezTo>
                    <a:pt x="33310" y="65341"/>
                    <a:pt x="33397" y="65439"/>
                    <a:pt x="33487" y="65439"/>
                  </a:cubicBezTo>
                  <a:cubicBezTo>
                    <a:pt x="33626" y="65439"/>
                    <a:pt x="33768" y="65201"/>
                    <a:pt x="33920" y="64897"/>
                  </a:cubicBezTo>
                  <a:cubicBezTo>
                    <a:pt x="34004" y="65028"/>
                    <a:pt x="34088" y="65078"/>
                    <a:pt x="34172" y="65078"/>
                  </a:cubicBezTo>
                  <a:cubicBezTo>
                    <a:pt x="34312" y="65078"/>
                    <a:pt x="34452" y="64938"/>
                    <a:pt x="34593" y="64798"/>
                  </a:cubicBezTo>
                  <a:cubicBezTo>
                    <a:pt x="34641" y="65040"/>
                    <a:pt x="34689" y="65141"/>
                    <a:pt x="34735" y="65141"/>
                  </a:cubicBezTo>
                  <a:cubicBezTo>
                    <a:pt x="34783" y="65141"/>
                    <a:pt x="34828" y="65027"/>
                    <a:pt x="34867" y="64848"/>
                  </a:cubicBezTo>
                  <a:cubicBezTo>
                    <a:pt x="34920" y="64834"/>
                    <a:pt x="34966" y="64807"/>
                    <a:pt x="35013" y="64807"/>
                  </a:cubicBezTo>
                  <a:cubicBezTo>
                    <a:pt x="35053" y="64807"/>
                    <a:pt x="35094" y="64828"/>
                    <a:pt x="35141" y="64897"/>
                  </a:cubicBezTo>
                  <a:cubicBezTo>
                    <a:pt x="35169" y="64869"/>
                    <a:pt x="35198" y="64857"/>
                    <a:pt x="35227" y="64857"/>
                  </a:cubicBezTo>
                  <a:cubicBezTo>
                    <a:pt x="35300" y="64857"/>
                    <a:pt x="35376" y="64933"/>
                    <a:pt x="35465" y="65022"/>
                  </a:cubicBezTo>
                  <a:cubicBezTo>
                    <a:pt x="35537" y="65094"/>
                    <a:pt x="35609" y="65166"/>
                    <a:pt x="35681" y="65166"/>
                  </a:cubicBezTo>
                  <a:cubicBezTo>
                    <a:pt x="35733" y="65166"/>
                    <a:pt x="35786" y="65127"/>
                    <a:pt x="35839" y="65022"/>
                  </a:cubicBezTo>
                  <a:cubicBezTo>
                    <a:pt x="35918" y="64829"/>
                    <a:pt x="35997" y="64759"/>
                    <a:pt x="36076" y="64759"/>
                  </a:cubicBezTo>
                  <a:cubicBezTo>
                    <a:pt x="36221" y="64759"/>
                    <a:pt x="36366" y="64993"/>
                    <a:pt x="36512" y="65122"/>
                  </a:cubicBezTo>
                  <a:cubicBezTo>
                    <a:pt x="36570" y="65238"/>
                    <a:pt x="36628" y="65278"/>
                    <a:pt x="36686" y="65278"/>
                  </a:cubicBezTo>
                  <a:cubicBezTo>
                    <a:pt x="36752" y="65278"/>
                    <a:pt x="36819" y="65225"/>
                    <a:pt x="36885" y="65172"/>
                  </a:cubicBezTo>
                  <a:cubicBezTo>
                    <a:pt x="36956" y="65119"/>
                    <a:pt x="37014" y="65066"/>
                    <a:pt x="37068" y="65066"/>
                  </a:cubicBezTo>
                  <a:cubicBezTo>
                    <a:pt x="37091" y="65066"/>
                    <a:pt x="37113" y="65075"/>
                    <a:pt x="37135" y="65097"/>
                  </a:cubicBezTo>
                  <a:cubicBezTo>
                    <a:pt x="37161" y="65194"/>
                    <a:pt x="37188" y="65232"/>
                    <a:pt x="37216" y="65232"/>
                  </a:cubicBezTo>
                  <a:cubicBezTo>
                    <a:pt x="37266" y="65232"/>
                    <a:pt x="37320" y="65109"/>
                    <a:pt x="37384" y="64997"/>
                  </a:cubicBezTo>
                  <a:cubicBezTo>
                    <a:pt x="37431" y="64872"/>
                    <a:pt x="37478" y="64756"/>
                    <a:pt x="37525" y="64756"/>
                  </a:cubicBezTo>
                  <a:cubicBezTo>
                    <a:pt x="37553" y="64756"/>
                    <a:pt x="37581" y="64796"/>
                    <a:pt x="37608" y="64897"/>
                  </a:cubicBezTo>
                  <a:cubicBezTo>
                    <a:pt x="37672" y="64962"/>
                    <a:pt x="37736" y="65007"/>
                    <a:pt x="37802" y="65007"/>
                  </a:cubicBezTo>
                  <a:cubicBezTo>
                    <a:pt x="37891" y="65007"/>
                    <a:pt x="37982" y="64926"/>
                    <a:pt x="38082" y="64698"/>
                  </a:cubicBezTo>
                  <a:cubicBezTo>
                    <a:pt x="38160" y="64423"/>
                    <a:pt x="38246" y="64327"/>
                    <a:pt x="38335" y="64327"/>
                  </a:cubicBezTo>
                  <a:cubicBezTo>
                    <a:pt x="38415" y="64327"/>
                    <a:pt x="38498" y="64404"/>
                    <a:pt x="38580" y="64499"/>
                  </a:cubicBezTo>
                  <a:cubicBezTo>
                    <a:pt x="38594" y="64508"/>
                    <a:pt x="38608" y="64512"/>
                    <a:pt x="38622" y="64512"/>
                  </a:cubicBezTo>
                  <a:cubicBezTo>
                    <a:pt x="38684" y="64512"/>
                    <a:pt x="38748" y="64435"/>
                    <a:pt x="38829" y="64374"/>
                  </a:cubicBezTo>
                  <a:cubicBezTo>
                    <a:pt x="38890" y="64314"/>
                    <a:pt x="38950" y="64254"/>
                    <a:pt x="39010" y="64254"/>
                  </a:cubicBezTo>
                  <a:cubicBezTo>
                    <a:pt x="39049" y="64254"/>
                    <a:pt x="39089" y="64280"/>
                    <a:pt x="39129" y="64349"/>
                  </a:cubicBezTo>
                  <a:cubicBezTo>
                    <a:pt x="39168" y="64152"/>
                    <a:pt x="39207" y="64088"/>
                    <a:pt x="39247" y="64088"/>
                  </a:cubicBezTo>
                  <a:cubicBezTo>
                    <a:pt x="39307" y="64088"/>
                    <a:pt x="39367" y="64239"/>
                    <a:pt x="39428" y="64299"/>
                  </a:cubicBezTo>
                  <a:cubicBezTo>
                    <a:pt x="39484" y="64602"/>
                    <a:pt x="39540" y="64708"/>
                    <a:pt x="39596" y="64708"/>
                  </a:cubicBezTo>
                  <a:cubicBezTo>
                    <a:pt x="39664" y="64708"/>
                    <a:pt x="39733" y="64550"/>
                    <a:pt x="39801" y="64399"/>
                  </a:cubicBezTo>
                  <a:cubicBezTo>
                    <a:pt x="39868" y="64585"/>
                    <a:pt x="39934" y="64665"/>
                    <a:pt x="39997" y="64665"/>
                  </a:cubicBezTo>
                  <a:cubicBezTo>
                    <a:pt x="40052" y="64665"/>
                    <a:pt x="40104" y="64603"/>
                    <a:pt x="40150" y="64499"/>
                  </a:cubicBezTo>
                  <a:cubicBezTo>
                    <a:pt x="40180" y="64429"/>
                    <a:pt x="40214" y="64403"/>
                    <a:pt x="40248" y="64403"/>
                  </a:cubicBezTo>
                  <a:cubicBezTo>
                    <a:pt x="40300" y="64403"/>
                    <a:pt x="40354" y="64463"/>
                    <a:pt x="40400" y="64524"/>
                  </a:cubicBezTo>
                  <a:cubicBezTo>
                    <a:pt x="40453" y="64577"/>
                    <a:pt x="40506" y="64630"/>
                    <a:pt x="40563" y="64630"/>
                  </a:cubicBezTo>
                  <a:cubicBezTo>
                    <a:pt x="40613" y="64630"/>
                    <a:pt x="40666" y="64590"/>
                    <a:pt x="40724" y="64474"/>
                  </a:cubicBezTo>
                  <a:cubicBezTo>
                    <a:pt x="40841" y="64371"/>
                    <a:pt x="40967" y="64251"/>
                    <a:pt x="41091" y="64251"/>
                  </a:cubicBezTo>
                  <a:cubicBezTo>
                    <a:pt x="41178" y="64251"/>
                    <a:pt x="41265" y="64310"/>
                    <a:pt x="41347" y="64474"/>
                  </a:cubicBezTo>
                  <a:cubicBezTo>
                    <a:pt x="41364" y="64456"/>
                    <a:pt x="41382" y="64448"/>
                    <a:pt x="41400" y="64448"/>
                  </a:cubicBezTo>
                  <a:cubicBezTo>
                    <a:pt x="41457" y="64448"/>
                    <a:pt x="41514" y="64528"/>
                    <a:pt x="41571" y="64623"/>
                  </a:cubicBezTo>
                  <a:cubicBezTo>
                    <a:pt x="41634" y="64712"/>
                    <a:pt x="41691" y="64801"/>
                    <a:pt x="41742" y="64801"/>
                  </a:cubicBezTo>
                  <a:cubicBezTo>
                    <a:pt x="41791" y="64801"/>
                    <a:pt x="41833" y="64718"/>
                    <a:pt x="41870" y="64474"/>
                  </a:cubicBezTo>
                  <a:cubicBezTo>
                    <a:pt x="41972" y="64486"/>
                    <a:pt x="42048" y="64564"/>
                    <a:pt x="42107" y="64564"/>
                  </a:cubicBezTo>
                  <a:cubicBezTo>
                    <a:pt x="42165" y="64564"/>
                    <a:pt x="42207" y="64493"/>
                    <a:pt x="42244" y="64225"/>
                  </a:cubicBezTo>
                  <a:cubicBezTo>
                    <a:pt x="42294" y="63726"/>
                    <a:pt x="42294" y="64025"/>
                    <a:pt x="42294" y="63651"/>
                  </a:cubicBezTo>
                  <a:cubicBezTo>
                    <a:pt x="42376" y="63701"/>
                    <a:pt x="42459" y="63904"/>
                    <a:pt x="42535" y="63904"/>
                  </a:cubicBezTo>
                  <a:cubicBezTo>
                    <a:pt x="42573" y="63904"/>
                    <a:pt x="42609" y="63852"/>
                    <a:pt x="42643" y="63701"/>
                  </a:cubicBezTo>
                  <a:cubicBezTo>
                    <a:pt x="42663" y="63821"/>
                    <a:pt x="42682" y="63865"/>
                    <a:pt x="42702" y="63865"/>
                  </a:cubicBezTo>
                  <a:cubicBezTo>
                    <a:pt x="42732" y="63865"/>
                    <a:pt x="42762" y="63766"/>
                    <a:pt x="42792" y="63676"/>
                  </a:cubicBezTo>
                  <a:cubicBezTo>
                    <a:pt x="42810" y="63570"/>
                    <a:pt x="42840" y="63476"/>
                    <a:pt x="42865" y="63476"/>
                  </a:cubicBezTo>
                  <a:cubicBezTo>
                    <a:pt x="42875" y="63476"/>
                    <a:pt x="42885" y="63491"/>
                    <a:pt x="42892" y="63527"/>
                  </a:cubicBezTo>
                  <a:cubicBezTo>
                    <a:pt x="42899" y="63592"/>
                    <a:pt x="42909" y="63620"/>
                    <a:pt x="42920" y="63620"/>
                  </a:cubicBezTo>
                  <a:cubicBezTo>
                    <a:pt x="42946" y="63620"/>
                    <a:pt x="42981" y="63461"/>
                    <a:pt x="43016" y="63302"/>
                  </a:cubicBezTo>
                  <a:cubicBezTo>
                    <a:pt x="43059" y="63154"/>
                    <a:pt x="43101" y="62987"/>
                    <a:pt x="43144" y="62987"/>
                  </a:cubicBezTo>
                  <a:cubicBezTo>
                    <a:pt x="43151" y="62987"/>
                    <a:pt x="43159" y="62992"/>
                    <a:pt x="43166" y="63003"/>
                  </a:cubicBezTo>
                  <a:cubicBezTo>
                    <a:pt x="43224" y="62828"/>
                    <a:pt x="43294" y="62763"/>
                    <a:pt x="43371" y="62763"/>
                  </a:cubicBezTo>
                  <a:cubicBezTo>
                    <a:pt x="43459" y="62763"/>
                    <a:pt x="43558" y="62847"/>
                    <a:pt x="43664" y="62953"/>
                  </a:cubicBezTo>
                  <a:cubicBezTo>
                    <a:pt x="43767" y="63286"/>
                    <a:pt x="43875" y="63415"/>
                    <a:pt x="43991" y="63415"/>
                  </a:cubicBezTo>
                  <a:cubicBezTo>
                    <a:pt x="44100" y="63415"/>
                    <a:pt x="44216" y="63298"/>
                    <a:pt x="44337" y="63128"/>
                  </a:cubicBezTo>
                  <a:cubicBezTo>
                    <a:pt x="44516" y="63199"/>
                    <a:pt x="44720" y="63258"/>
                    <a:pt x="44932" y="63258"/>
                  </a:cubicBezTo>
                  <a:cubicBezTo>
                    <a:pt x="45015" y="63258"/>
                    <a:pt x="45100" y="63249"/>
                    <a:pt x="45185" y="63228"/>
                  </a:cubicBezTo>
                  <a:cubicBezTo>
                    <a:pt x="45035" y="63003"/>
                    <a:pt x="45110" y="62953"/>
                    <a:pt x="45259" y="62829"/>
                  </a:cubicBezTo>
                  <a:cubicBezTo>
                    <a:pt x="45276" y="62840"/>
                    <a:pt x="45292" y="62845"/>
                    <a:pt x="45309" y="62845"/>
                  </a:cubicBezTo>
                  <a:cubicBezTo>
                    <a:pt x="45368" y="62845"/>
                    <a:pt x="45431" y="62782"/>
                    <a:pt x="45509" y="62704"/>
                  </a:cubicBezTo>
                  <a:cubicBezTo>
                    <a:pt x="45564" y="62635"/>
                    <a:pt x="45626" y="62559"/>
                    <a:pt x="45688" y="62559"/>
                  </a:cubicBezTo>
                  <a:cubicBezTo>
                    <a:pt x="45738" y="62559"/>
                    <a:pt x="45788" y="62609"/>
                    <a:pt x="45833" y="62754"/>
                  </a:cubicBezTo>
                  <a:cubicBezTo>
                    <a:pt x="45882" y="62442"/>
                    <a:pt x="45920" y="62368"/>
                    <a:pt x="45948" y="62368"/>
                  </a:cubicBezTo>
                  <a:cubicBezTo>
                    <a:pt x="45962" y="62368"/>
                    <a:pt x="45974" y="62388"/>
                    <a:pt x="45982" y="62405"/>
                  </a:cubicBezTo>
                  <a:cubicBezTo>
                    <a:pt x="45997" y="62420"/>
                    <a:pt x="46013" y="62445"/>
                    <a:pt x="46022" y="62445"/>
                  </a:cubicBezTo>
                  <a:cubicBezTo>
                    <a:pt x="46028" y="62445"/>
                    <a:pt x="46032" y="62434"/>
                    <a:pt x="46032" y="62405"/>
                  </a:cubicBezTo>
                  <a:cubicBezTo>
                    <a:pt x="46084" y="62612"/>
                    <a:pt x="46136" y="62698"/>
                    <a:pt x="46187" y="62698"/>
                  </a:cubicBezTo>
                  <a:cubicBezTo>
                    <a:pt x="46235" y="62698"/>
                    <a:pt x="46283" y="62625"/>
                    <a:pt x="46331" y="62505"/>
                  </a:cubicBezTo>
                  <a:cubicBezTo>
                    <a:pt x="46383" y="62331"/>
                    <a:pt x="46436" y="62290"/>
                    <a:pt x="46488" y="62290"/>
                  </a:cubicBezTo>
                  <a:cubicBezTo>
                    <a:pt x="46510" y="62290"/>
                    <a:pt x="46533" y="62298"/>
                    <a:pt x="46555" y="62305"/>
                  </a:cubicBezTo>
                  <a:cubicBezTo>
                    <a:pt x="46573" y="62323"/>
                    <a:pt x="46591" y="62341"/>
                    <a:pt x="46617" y="62341"/>
                  </a:cubicBezTo>
                  <a:cubicBezTo>
                    <a:pt x="46628" y="62341"/>
                    <a:pt x="46641" y="62338"/>
                    <a:pt x="46655" y="62330"/>
                  </a:cubicBezTo>
                  <a:cubicBezTo>
                    <a:pt x="46705" y="62206"/>
                    <a:pt x="46780" y="62206"/>
                    <a:pt x="46830" y="62206"/>
                  </a:cubicBezTo>
                  <a:cubicBezTo>
                    <a:pt x="46929" y="62206"/>
                    <a:pt x="47029" y="62206"/>
                    <a:pt x="47129" y="61732"/>
                  </a:cubicBezTo>
                  <a:cubicBezTo>
                    <a:pt x="47177" y="61748"/>
                    <a:pt x="47225" y="61775"/>
                    <a:pt x="47273" y="61775"/>
                  </a:cubicBezTo>
                  <a:cubicBezTo>
                    <a:pt x="47372" y="61775"/>
                    <a:pt x="47468" y="61658"/>
                    <a:pt x="47552" y="61084"/>
                  </a:cubicBezTo>
                  <a:cubicBezTo>
                    <a:pt x="47652" y="60810"/>
                    <a:pt x="47752" y="60411"/>
                    <a:pt x="47777" y="60361"/>
                  </a:cubicBezTo>
                  <a:cubicBezTo>
                    <a:pt x="47777" y="60112"/>
                    <a:pt x="47727" y="59763"/>
                    <a:pt x="47677" y="59514"/>
                  </a:cubicBezTo>
                  <a:lnTo>
                    <a:pt x="47677" y="59514"/>
                  </a:lnTo>
                  <a:cubicBezTo>
                    <a:pt x="47686" y="59541"/>
                    <a:pt x="47705" y="59572"/>
                    <a:pt x="47733" y="59572"/>
                  </a:cubicBezTo>
                  <a:cubicBezTo>
                    <a:pt x="47781" y="59572"/>
                    <a:pt x="47856" y="59479"/>
                    <a:pt x="47951" y="59115"/>
                  </a:cubicBezTo>
                  <a:cubicBezTo>
                    <a:pt x="47998" y="59269"/>
                    <a:pt x="48045" y="59321"/>
                    <a:pt x="48095" y="59321"/>
                  </a:cubicBezTo>
                  <a:cubicBezTo>
                    <a:pt x="48151" y="59321"/>
                    <a:pt x="48209" y="59256"/>
                    <a:pt x="48275" y="59190"/>
                  </a:cubicBezTo>
                  <a:cubicBezTo>
                    <a:pt x="48340" y="59125"/>
                    <a:pt x="48405" y="59061"/>
                    <a:pt x="48486" y="59061"/>
                  </a:cubicBezTo>
                  <a:cubicBezTo>
                    <a:pt x="48498" y="59061"/>
                    <a:pt x="48511" y="59062"/>
                    <a:pt x="48524" y="59066"/>
                  </a:cubicBezTo>
                  <a:cubicBezTo>
                    <a:pt x="48574" y="59414"/>
                    <a:pt x="48624" y="59414"/>
                    <a:pt x="48674" y="59414"/>
                  </a:cubicBezTo>
                  <a:cubicBezTo>
                    <a:pt x="48686" y="59402"/>
                    <a:pt x="48699" y="59396"/>
                    <a:pt x="48711" y="59396"/>
                  </a:cubicBezTo>
                  <a:cubicBezTo>
                    <a:pt x="48724" y="59396"/>
                    <a:pt x="48736" y="59402"/>
                    <a:pt x="48749" y="59414"/>
                  </a:cubicBezTo>
                  <a:cubicBezTo>
                    <a:pt x="48774" y="59439"/>
                    <a:pt x="48799" y="59514"/>
                    <a:pt x="48848" y="59689"/>
                  </a:cubicBezTo>
                  <a:cubicBezTo>
                    <a:pt x="48948" y="60013"/>
                    <a:pt x="49098" y="59913"/>
                    <a:pt x="49247" y="60162"/>
                  </a:cubicBezTo>
                  <a:cubicBezTo>
                    <a:pt x="49327" y="60762"/>
                    <a:pt x="49421" y="61041"/>
                    <a:pt x="49526" y="61041"/>
                  </a:cubicBezTo>
                  <a:cubicBezTo>
                    <a:pt x="49617" y="61041"/>
                    <a:pt x="49716" y="60830"/>
                    <a:pt x="49820" y="60436"/>
                  </a:cubicBezTo>
                  <a:cubicBezTo>
                    <a:pt x="49921" y="60638"/>
                    <a:pt x="50028" y="60729"/>
                    <a:pt x="50143" y="60729"/>
                  </a:cubicBezTo>
                  <a:cubicBezTo>
                    <a:pt x="50284" y="60729"/>
                    <a:pt x="50440" y="60594"/>
                    <a:pt x="50618" y="60361"/>
                  </a:cubicBezTo>
                  <a:cubicBezTo>
                    <a:pt x="50701" y="60312"/>
                    <a:pt x="50783" y="60064"/>
                    <a:pt x="50873" y="60064"/>
                  </a:cubicBezTo>
                  <a:cubicBezTo>
                    <a:pt x="50919" y="60064"/>
                    <a:pt x="50966" y="60128"/>
                    <a:pt x="51017" y="60312"/>
                  </a:cubicBezTo>
                  <a:cubicBezTo>
                    <a:pt x="51141" y="60935"/>
                    <a:pt x="51241" y="60710"/>
                    <a:pt x="51291" y="61034"/>
                  </a:cubicBezTo>
                  <a:cubicBezTo>
                    <a:pt x="51366" y="61084"/>
                    <a:pt x="51390" y="61358"/>
                    <a:pt x="51415" y="61682"/>
                  </a:cubicBezTo>
                  <a:cubicBezTo>
                    <a:pt x="51415" y="61782"/>
                    <a:pt x="51415" y="61898"/>
                    <a:pt x="51415" y="62006"/>
                  </a:cubicBezTo>
                  <a:cubicBezTo>
                    <a:pt x="51415" y="62471"/>
                    <a:pt x="51415" y="62575"/>
                    <a:pt x="51439" y="62575"/>
                  </a:cubicBezTo>
                  <a:cubicBezTo>
                    <a:pt x="51445" y="62575"/>
                    <a:pt x="51454" y="62566"/>
                    <a:pt x="51465" y="62555"/>
                  </a:cubicBezTo>
                  <a:cubicBezTo>
                    <a:pt x="51480" y="62713"/>
                    <a:pt x="51502" y="62763"/>
                    <a:pt x="51533" y="62763"/>
                  </a:cubicBezTo>
                  <a:cubicBezTo>
                    <a:pt x="51556" y="62763"/>
                    <a:pt x="51583" y="62736"/>
                    <a:pt x="51615" y="62704"/>
                  </a:cubicBezTo>
                  <a:cubicBezTo>
                    <a:pt x="51639" y="62680"/>
                    <a:pt x="51668" y="62651"/>
                    <a:pt x="51703" y="62651"/>
                  </a:cubicBezTo>
                  <a:cubicBezTo>
                    <a:pt x="51742" y="62651"/>
                    <a:pt x="51787" y="62687"/>
                    <a:pt x="51839" y="62804"/>
                  </a:cubicBezTo>
                  <a:cubicBezTo>
                    <a:pt x="51856" y="62782"/>
                    <a:pt x="51874" y="62772"/>
                    <a:pt x="51892" y="62772"/>
                  </a:cubicBezTo>
                  <a:cubicBezTo>
                    <a:pt x="51957" y="62772"/>
                    <a:pt x="52030" y="62893"/>
                    <a:pt x="52088" y="63028"/>
                  </a:cubicBezTo>
                  <a:cubicBezTo>
                    <a:pt x="52158" y="63154"/>
                    <a:pt x="52228" y="63288"/>
                    <a:pt x="52299" y="63288"/>
                  </a:cubicBezTo>
                  <a:cubicBezTo>
                    <a:pt x="52353" y="63288"/>
                    <a:pt x="52408" y="63207"/>
                    <a:pt x="52462" y="62978"/>
                  </a:cubicBezTo>
                  <a:cubicBezTo>
                    <a:pt x="52552" y="62721"/>
                    <a:pt x="52646" y="62629"/>
                    <a:pt x="52742" y="62629"/>
                  </a:cubicBezTo>
                  <a:cubicBezTo>
                    <a:pt x="52858" y="62629"/>
                    <a:pt x="52975" y="62766"/>
                    <a:pt x="53085" y="62904"/>
                  </a:cubicBezTo>
                  <a:cubicBezTo>
                    <a:pt x="53309" y="62779"/>
                    <a:pt x="53534" y="62779"/>
                    <a:pt x="53758" y="62605"/>
                  </a:cubicBezTo>
                  <a:cubicBezTo>
                    <a:pt x="53767" y="62606"/>
                    <a:pt x="53776" y="62606"/>
                    <a:pt x="53785" y="62606"/>
                  </a:cubicBezTo>
                  <a:cubicBezTo>
                    <a:pt x="54000" y="62606"/>
                    <a:pt x="54216" y="62325"/>
                    <a:pt x="54431" y="62206"/>
                  </a:cubicBezTo>
                  <a:cubicBezTo>
                    <a:pt x="54470" y="62051"/>
                    <a:pt x="54502" y="62003"/>
                    <a:pt x="54530" y="62003"/>
                  </a:cubicBezTo>
                  <a:cubicBezTo>
                    <a:pt x="54557" y="62003"/>
                    <a:pt x="54581" y="62045"/>
                    <a:pt x="54605" y="62081"/>
                  </a:cubicBezTo>
                  <a:cubicBezTo>
                    <a:pt x="54632" y="62135"/>
                    <a:pt x="54667" y="62182"/>
                    <a:pt x="54700" y="62182"/>
                  </a:cubicBezTo>
                  <a:cubicBezTo>
                    <a:pt x="54729" y="62182"/>
                    <a:pt x="54757" y="62148"/>
                    <a:pt x="54780" y="62056"/>
                  </a:cubicBezTo>
                  <a:cubicBezTo>
                    <a:pt x="54864" y="62006"/>
                    <a:pt x="54948" y="61740"/>
                    <a:pt x="55032" y="61740"/>
                  </a:cubicBezTo>
                  <a:cubicBezTo>
                    <a:pt x="55072" y="61740"/>
                    <a:pt x="55113" y="61803"/>
                    <a:pt x="55154" y="61981"/>
                  </a:cubicBezTo>
                  <a:cubicBezTo>
                    <a:pt x="55288" y="62238"/>
                    <a:pt x="55416" y="62380"/>
                    <a:pt x="55536" y="62380"/>
                  </a:cubicBezTo>
                  <a:cubicBezTo>
                    <a:pt x="55660" y="62380"/>
                    <a:pt x="55775" y="62225"/>
                    <a:pt x="55877" y="61882"/>
                  </a:cubicBezTo>
                  <a:cubicBezTo>
                    <a:pt x="55990" y="61853"/>
                    <a:pt x="56103" y="61721"/>
                    <a:pt x="56216" y="61721"/>
                  </a:cubicBezTo>
                  <a:cubicBezTo>
                    <a:pt x="56302" y="61721"/>
                    <a:pt x="56388" y="61798"/>
                    <a:pt x="56475" y="62056"/>
                  </a:cubicBezTo>
                  <a:cubicBezTo>
                    <a:pt x="56557" y="61666"/>
                    <a:pt x="56639" y="61542"/>
                    <a:pt x="56723" y="61542"/>
                  </a:cubicBezTo>
                  <a:cubicBezTo>
                    <a:pt x="56843" y="61542"/>
                    <a:pt x="56966" y="61794"/>
                    <a:pt x="57098" y="61882"/>
                  </a:cubicBezTo>
                  <a:cubicBezTo>
                    <a:pt x="57182" y="61729"/>
                    <a:pt x="57267" y="61680"/>
                    <a:pt x="57352" y="61680"/>
                  </a:cubicBezTo>
                  <a:cubicBezTo>
                    <a:pt x="57392" y="61680"/>
                    <a:pt x="57432" y="61691"/>
                    <a:pt x="57472" y="61707"/>
                  </a:cubicBezTo>
                  <a:cubicBezTo>
                    <a:pt x="57523" y="61554"/>
                    <a:pt x="57585" y="61517"/>
                    <a:pt x="57652" y="61517"/>
                  </a:cubicBezTo>
                  <a:cubicBezTo>
                    <a:pt x="57683" y="61517"/>
                    <a:pt x="57714" y="61525"/>
                    <a:pt x="57746" y="61533"/>
                  </a:cubicBezTo>
                  <a:cubicBezTo>
                    <a:pt x="57767" y="61533"/>
                    <a:pt x="57788" y="61535"/>
                    <a:pt x="57810" y="61535"/>
                  </a:cubicBezTo>
                  <a:cubicBezTo>
                    <a:pt x="57863" y="61535"/>
                    <a:pt x="57917" y="61522"/>
                    <a:pt x="57970" y="61433"/>
                  </a:cubicBezTo>
                  <a:cubicBezTo>
                    <a:pt x="57995" y="61396"/>
                    <a:pt x="58026" y="61383"/>
                    <a:pt x="58060" y="61383"/>
                  </a:cubicBezTo>
                  <a:cubicBezTo>
                    <a:pt x="58095" y="61383"/>
                    <a:pt x="58132" y="61396"/>
                    <a:pt x="58169" y="61408"/>
                  </a:cubicBezTo>
                  <a:cubicBezTo>
                    <a:pt x="58203" y="61425"/>
                    <a:pt x="58236" y="61441"/>
                    <a:pt x="58268" y="61441"/>
                  </a:cubicBezTo>
                  <a:cubicBezTo>
                    <a:pt x="58333" y="61441"/>
                    <a:pt x="58394" y="61375"/>
                    <a:pt x="58444" y="61109"/>
                  </a:cubicBezTo>
                  <a:cubicBezTo>
                    <a:pt x="58618" y="60810"/>
                    <a:pt x="58768" y="60835"/>
                    <a:pt x="58892" y="60735"/>
                  </a:cubicBezTo>
                  <a:cubicBezTo>
                    <a:pt x="59166" y="61109"/>
                    <a:pt x="59366" y="61109"/>
                    <a:pt x="59515" y="61234"/>
                  </a:cubicBezTo>
                  <a:cubicBezTo>
                    <a:pt x="59690" y="61284"/>
                    <a:pt x="59839" y="61159"/>
                    <a:pt x="60064" y="61657"/>
                  </a:cubicBezTo>
                  <a:cubicBezTo>
                    <a:pt x="60182" y="61583"/>
                    <a:pt x="60327" y="61465"/>
                    <a:pt x="60508" y="61465"/>
                  </a:cubicBezTo>
                  <a:cubicBezTo>
                    <a:pt x="60633" y="61465"/>
                    <a:pt x="60774" y="61521"/>
                    <a:pt x="60936" y="61682"/>
                  </a:cubicBezTo>
                  <a:cubicBezTo>
                    <a:pt x="60959" y="61496"/>
                    <a:pt x="60983" y="61429"/>
                    <a:pt x="61006" y="61429"/>
                  </a:cubicBezTo>
                  <a:cubicBezTo>
                    <a:pt x="61032" y="61429"/>
                    <a:pt x="61059" y="61515"/>
                    <a:pt x="61085" y="61608"/>
                  </a:cubicBezTo>
                  <a:cubicBezTo>
                    <a:pt x="61101" y="61699"/>
                    <a:pt x="61125" y="61791"/>
                    <a:pt x="61148" y="61791"/>
                  </a:cubicBezTo>
                  <a:cubicBezTo>
                    <a:pt x="61162" y="61791"/>
                    <a:pt x="61175" y="61754"/>
                    <a:pt x="61185" y="61657"/>
                  </a:cubicBezTo>
                  <a:cubicBezTo>
                    <a:pt x="61248" y="61579"/>
                    <a:pt x="61308" y="61547"/>
                    <a:pt x="61366" y="61547"/>
                  </a:cubicBezTo>
                  <a:cubicBezTo>
                    <a:pt x="61492" y="61547"/>
                    <a:pt x="61606" y="61695"/>
                    <a:pt x="61708" y="61832"/>
                  </a:cubicBezTo>
                  <a:cubicBezTo>
                    <a:pt x="61818" y="61964"/>
                    <a:pt x="61928" y="62115"/>
                    <a:pt x="62021" y="62115"/>
                  </a:cubicBezTo>
                  <a:cubicBezTo>
                    <a:pt x="62033" y="62115"/>
                    <a:pt x="62045" y="62112"/>
                    <a:pt x="62057" y="62106"/>
                  </a:cubicBezTo>
                  <a:cubicBezTo>
                    <a:pt x="62208" y="62635"/>
                    <a:pt x="62341" y="62880"/>
                    <a:pt x="62472" y="62880"/>
                  </a:cubicBezTo>
                  <a:cubicBezTo>
                    <a:pt x="62557" y="62880"/>
                    <a:pt x="62642" y="62776"/>
                    <a:pt x="62730" y="62580"/>
                  </a:cubicBezTo>
                  <a:cubicBezTo>
                    <a:pt x="62780" y="62617"/>
                    <a:pt x="62830" y="62629"/>
                    <a:pt x="62877" y="62629"/>
                  </a:cubicBezTo>
                  <a:cubicBezTo>
                    <a:pt x="62923" y="62629"/>
                    <a:pt x="62967" y="62617"/>
                    <a:pt x="63004" y="62605"/>
                  </a:cubicBezTo>
                  <a:cubicBezTo>
                    <a:pt x="63049" y="62597"/>
                    <a:pt x="63095" y="62590"/>
                    <a:pt x="63140" y="62590"/>
                  </a:cubicBezTo>
                  <a:cubicBezTo>
                    <a:pt x="63246" y="62590"/>
                    <a:pt x="63356" y="62630"/>
                    <a:pt x="63478" y="62804"/>
                  </a:cubicBezTo>
                  <a:cubicBezTo>
                    <a:pt x="63496" y="62831"/>
                    <a:pt x="63517" y="62851"/>
                    <a:pt x="63540" y="62851"/>
                  </a:cubicBezTo>
                  <a:cubicBezTo>
                    <a:pt x="63582" y="62851"/>
                    <a:pt x="63629" y="62787"/>
                    <a:pt x="63677" y="62580"/>
                  </a:cubicBezTo>
                  <a:cubicBezTo>
                    <a:pt x="63694" y="62671"/>
                    <a:pt x="63708" y="62707"/>
                    <a:pt x="63720" y="62707"/>
                  </a:cubicBezTo>
                  <a:cubicBezTo>
                    <a:pt x="63744" y="62707"/>
                    <a:pt x="63760" y="62563"/>
                    <a:pt x="63777" y="62430"/>
                  </a:cubicBezTo>
                  <a:cubicBezTo>
                    <a:pt x="63810" y="62283"/>
                    <a:pt x="63832" y="62147"/>
                    <a:pt x="63857" y="62147"/>
                  </a:cubicBezTo>
                  <a:cubicBezTo>
                    <a:pt x="63870" y="62147"/>
                    <a:pt x="63884" y="62186"/>
                    <a:pt x="63902" y="62281"/>
                  </a:cubicBezTo>
                  <a:cubicBezTo>
                    <a:pt x="63930" y="61950"/>
                    <a:pt x="63959" y="61851"/>
                    <a:pt x="63988" y="61851"/>
                  </a:cubicBezTo>
                  <a:cubicBezTo>
                    <a:pt x="64009" y="61851"/>
                    <a:pt x="64030" y="61904"/>
                    <a:pt x="64051" y="61957"/>
                  </a:cubicBezTo>
                  <a:cubicBezTo>
                    <a:pt x="64066" y="62002"/>
                    <a:pt x="64091" y="62048"/>
                    <a:pt x="64114" y="62048"/>
                  </a:cubicBezTo>
                  <a:cubicBezTo>
                    <a:pt x="64128" y="62048"/>
                    <a:pt x="64141" y="62030"/>
                    <a:pt x="64151" y="61981"/>
                  </a:cubicBezTo>
                  <a:cubicBezTo>
                    <a:pt x="64164" y="62016"/>
                    <a:pt x="64179" y="62030"/>
                    <a:pt x="64196" y="62030"/>
                  </a:cubicBezTo>
                  <a:cubicBezTo>
                    <a:pt x="64278" y="62030"/>
                    <a:pt x="64405" y="61694"/>
                    <a:pt x="64550" y="61633"/>
                  </a:cubicBezTo>
                  <a:cubicBezTo>
                    <a:pt x="64563" y="61637"/>
                    <a:pt x="64577" y="61639"/>
                    <a:pt x="64591" y="61639"/>
                  </a:cubicBezTo>
                  <a:cubicBezTo>
                    <a:pt x="64652" y="61639"/>
                    <a:pt x="64713" y="61598"/>
                    <a:pt x="64774" y="61558"/>
                  </a:cubicBezTo>
                  <a:cubicBezTo>
                    <a:pt x="64846" y="61515"/>
                    <a:pt x="64918" y="61471"/>
                    <a:pt x="64985" y="61471"/>
                  </a:cubicBezTo>
                  <a:cubicBezTo>
                    <a:pt x="65034" y="61471"/>
                    <a:pt x="65081" y="61495"/>
                    <a:pt x="65123" y="61558"/>
                  </a:cubicBezTo>
                  <a:cubicBezTo>
                    <a:pt x="65247" y="61857"/>
                    <a:pt x="65372" y="61782"/>
                    <a:pt x="65497" y="61882"/>
                  </a:cubicBezTo>
                  <a:cubicBezTo>
                    <a:pt x="65621" y="61932"/>
                    <a:pt x="65746" y="61882"/>
                    <a:pt x="65870" y="62056"/>
                  </a:cubicBezTo>
                  <a:cubicBezTo>
                    <a:pt x="65875" y="62061"/>
                    <a:pt x="65880" y="62063"/>
                    <a:pt x="65887" y="62063"/>
                  </a:cubicBezTo>
                  <a:cubicBezTo>
                    <a:pt x="65914" y="62063"/>
                    <a:pt x="65954" y="62022"/>
                    <a:pt x="65995" y="61981"/>
                  </a:cubicBezTo>
                  <a:cubicBezTo>
                    <a:pt x="66031" y="61945"/>
                    <a:pt x="66062" y="61903"/>
                    <a:pt x="66092" y="61903"/>
                  </a:cubicBezTo>
                  <a:cubicBezTo>
                    <a:pt x="66124" y="61903"/>
                    <a:pt x="66156" y="61951"/>
                    <a:pt x="66194" y="62106"/>
                  </a:cubicBezTo>
                  <a:cubicBezTo>
                    <a:pt x="66311" y="62305"/>
                    <a:pt x="66416" y="62350"/>
                    <a:pt x="66518" y="62350"/>
                  </a:cubicBezTo>
                  <a:cubicBezTo>
                    <a:pt x="66568" y="62350"/>
                    <a:pt x="66618" y="62339"/>
                    <a:pt x="66668" y="62330"/>
                  </a:cubicBezTo>
                  <a:cubicBezTo>
                    <a:pt x="66719" y="62320"/>
                    <a:pt x="66770" y="62310"/>
                    <a:pt x="66819" y="62310"/>
                  </a:cubicBezTo>
                  <a:cubicBezTo>
                    <a:pt x="66890" y="62310"/>
                    <a:pt x="66958" y="62331"/>
                    <a:pt x="67017" y="62405"/>
                  </a:cubicBezTo>
                  <a:cubicBezTo>
                    <a:pt x="67164" y="62405"/>
                    <a:pt x="67310" y="62319"/>
                    <a:pt x="67452" y="62319"/>
                  </a:cubicBezTo>
                  <a:cubicBezTo>
                    <a:pt x="67551" y="62319"/>
                    <a:pt x="67647" y="62361"/>
                    <a:pt x="67740" y="62505"/>
                  </a:cubicBezTo>
                  <a:cubicBezTo>
                    <a:pt x="67790" y="62729"/>
                    <a:pt x="67864" y="62854"/>
                    <a:pt x="67914" y="62904"/>
                  </a:cubicBezTo>
                  <a:lnTo>
                    <a:pt x="68138" y="62879"/>
                  </a:lnTo>
                  <a:cubicBezTo>
                    <a:pt x="68238" y="62779"/>
                    <a:pt x="68313" y="62605"/>
                    <a:pt x="68413" y="62505"/>
                  </a:cubicBezTo>
                  <a:cubicBezTo>
                    <a:pt x="68469" y="62739"/>
                    <a:pt x="68522" y="62822"/>
                    <a:pt x="68573" y="62822"/>
                  </a:cubicBezTo>
                  <a:cubicBezTo>
                    <a:pt x="68659" y="62822"/>
                    <a:pt x="68743" y="62595"/>
                    <a:pt x="68836" y="62455"/>
                  </a:cubicBezTo>
                  <a:cubicBezTo>
                    <a:pt x="68903" y="62349"/>
                    <a:pt x="68976" y="62264"/>
                    <a:pt x="69049" y="62264"/>
                  </a:cubicBezTo>
                  <a:cubicBezTo>
                    <a:pt x="69113" y="62264"/>
                    <a:pt x="69177" y="62330"/>
                    <a:pt x="69235" y="62505"/>
                  </a:cubicBezTo>
                  <a:cubicBezTo>
                    <a:pt x="69275" y="62253"/>
                    <a:pt x="69314" y="62171"/>
                    <a:pt x="69354" y="62171"/>
                  </a:cubicBezTo>
                  <a:cubicBezTo>
                    <a:pt x="69389" y="62171"/>
                    <a:pt x="69424" y="62235"/>
                    <a:pt x="69459" y="62305"/>
                  </a:cubicBezTo>
                  <a:cubicBezTo>
                    <a:pt x="69479" y="62363"/>
                    <a:pt x="69513" y="62421"/>
                    <a:pt x="69551" y="62421"/>
                  </a:cubicBezTo>
                  <a:cubicBezTo>
                    <a:pt x="69561" y="62421"/>
                    <a:pt x="69573" y="62416"/>
                    <a:pt x="69584" y="62405"/>
                  </a:cubicBezTo>
                  <a:cubicBezTo>
                    <a:pt x="69682" y="62485"/>
                    <a:pt x="69773" y="62530"/>
                    <a:pt x="69861" y="62530"/>
                  </a:cubicBezTo>
                  <a:cubicBezTo>
                    <a:pt x="70018" y="62530"/>
                    <a:pt x="70162" y="62384"/>
                    <a:pt x="70307" y="62031"/>
                  </a:cubicBezTo>
                  <a:cubicBezTo>
                    <a:pt x="70449" y="61936"/>
                    <a:pt x="70582" y="61761"/>
                    <a:pt x="70717" y="61761"/>
                  </a:cubicBezTo>
                  <a:cubicBezTo>
                    <a:pt x="70795" y="61761"/>
                    <a:pt x="70873" y="61818"/>
                    <a:pt x="70955" y="61981"/>
                  </a:cubicBezTo>
                  <a:cubicBezTo>
                    <a:pt x="71054" y="61408"/>
                    <a:pt x="71154" y="61408"/>
                    <a:pt x="71254" y="61358"/>
                  </a:cubicBezTo>
                  <a:cubicBezTo>
                    <a:pt x="71350" y="61185"/>
                    <a:pt x="71432" y="60547"/>
                    <a:pt x="71522" y="60547"/>
                  </a:cubicBezTo>
                  <a:cubicBezTo>
                    <a:pt x="71548" y="60547"/>
                    <a:pt x="71575" y="60601"/>
                    <a:pt x="71603" y="60735"/>
                  </a:cubicBezTo>
                  <a:cubicBezTo>
                    <a:pt x="71727" y="60187"/>
                    <a:pt x="71852" y="60436"/>
                    <a:pt x="72001" y="60112"/>
                  </a:cubicBezTo>
                  <a:cubicBezTo>
                    <a:pt x="72151" y="59539"/>
                    <a:pt x="72301" y="59913"/>
                    <a:pt x="72475" y="59464"/>
                  </a:cubicBezTo>
                  <a:cubicBezTo>
                    <a:pt x="72516" y="59281"/>
                    <a:pt x="72557" y="59264"/>
                    <a:pt x="72597" y="59264"/>
                  </a:cubicBezTo>
                  <a:cubicBezTo>
                    <a:pt x="72606" y="59264"/>
                    <a:pt x="72615" y="59265"/>
                    <a:pt x="72625" y="59265"/>
                  </a:cubicBezTo>
                  <a:cubicBezTo>
                    <a:pt x="72649" y="59265"/>
                    <a:pt x="72668" y="59271"/>
                    <a:pt x="72684" y="59271"/>
                  </a:cubicBezTo>
                  <a:cubicBezTo>
                    <a:pt x="72699" y="59271"/>
                    <a:pt x="72712" y="59265"/>
                    <a:pt x="72724" y="59240"/>
                  </a:cubicBezTo>
                  <a:cubicBezTo>
                    <a:pt x="72782" y="59010"/>
                    <a:pt x="72839" y="58904"/>
                    <a:pt x="72897" y="58904"/>
                  </a:cubicBezTo>
                  <a:cubicBezTo>
                    <a:pt x="72939" y="58904"/>
                    <a:pt x="72981" y="58960"/>
                    <a:pt x="73023" y="59066"/>
                  </a:cubicBezTo>
                  <a:cubicBezTo>
                    <a:pt x="73115" y="59226"/>
                    <a:pt x="73185" y="59291"/>
                    <a:pt x="73247" y="59291"/>
                  </a:cubicBezTo>
                  <a:cubicBezTo>
                    <a:pt x="73319" y="59291"/>
                    <a:pt x="73380" y="59200"/>
                    <a:pt x="73447" y="59066"/>
                  </a:cubicBezTo>
                  <a:cubicBezTo>
                    <a:pt x="73509" y="58972"/>
                    <a:pt x="73571" y="58763"/>
                    <a:pt x="73657" y="58763"/>
                  </a:cubicBezTo>
                  <a:cubicBezTo>
                    <a:pt x="73710" y="58763"/>
                    <a:pt x="73771" y="58840"/>
                    <a:pt x="73846" y="59066"/>
                  </a:cubicBezTo>
                  <a:cubicBezTo>
                    <a:pt x="73995" y="59265"/>
                    <a:pt x="74170" y="59439"/>
                    <a:pt x="74369" y="59464"/>
                  </a:cubicBezTo>
                  <a:cubicBezTo>
                    <a:pt x="74437" y="59329"/>
                    <a:pt x="74505" y="59289"/>
                    <a:pt x="74576" y="59289"/>
                  </a:cubicBezTo>
                  <a:cubicBezTo>
                    <a:pt x="74637" y="59289"/>
                    <a:pt x="74700" y="59317"/>
                    <a:pt x="74768" y="59340"/>
                  </a:cubicBezTo>
                  <a:cubicBezTo>
                    <a:pt x="74823" y="59376"/>
                    <a:pt x="74877" y="59399"/>
                    <a:pt x="74932" y="59399"/>
                  </a:cubicBezTo>
                  <a:cubicBezTo>
                    <a:pt x="74952" y="59399"/>
                    <a:pt x="74972" y="59396"/>
                    <a:pt x="74992" y="59390"/>
                  </a:cubicBezTo>
                  <a:cubicBezTo>
                    <a:pt x="75040" y="59485"/>
                    <a:pt x="75087" y="59517"/>
                    <a:pt x="75135" y="59517"/>
                  </a:cubicBezTo>
                  <a:cubicBezTo>
                    <a:pt x="75187" y="59517"/>
                    <a:pt x="75239" y="59478"/>
                    <a:pt x="75291" y="59439"/>
                  </a:cubicBezTo>
                  <a:cubicBezTo>
                    <a:pt x="75331" y="59413"/>
                    <a:pt x="75370" y="59380"/>
                    <a:pt x="75409" y="59380"/>
                  </a:cubicBezTo>
                  <a:cubicBezTo>
                    <a:pt x="75445" y="59380"/>
                    <a:pt x="75480" y="59407"/>
                    <a:pt x="75516" y="59489"/>
                  </a:cubicBezTo>
                  <a:cubicBezTo>
                    <a:pt x="75516" y="58864"/>
                    <a:pt x="75534" y="58672"/>
                    <a:pt x="75567" y="58672"/>
                  </a:cubicBezTo>
                  <a:cubicBezTo>
                    <a:pt x="75611" y="58672"/>
                    <a:pt x="75680" y="59002"/>
                    <a:pt x="75765" y="59115"/>
                  </a:cubicBezTo>
                  <a:cubicBezTo>
                    <a:pt x="75877" y="59164"/>
                    <a:pt x="76000" y="59595"/>
                    <a:pt x="76127" y="59595"/>
                  </a:cubicBezTo>
                  <a:cubicBezTo>
                    <a:pt x="76196" y="59595"/>
                    <a:pt x="76267" y="59464"/>
                    <a:pt x="76338" y="59066"/>
                  </a:cubicBezTo>
                  <a:cubicBezTo>
                    <a:pt x="76455" y="59260"/>
                    <a:pt x="76541" y="59818"/>
                    <a:pt x="76609" y="59818"/>
                  </a:cubicBezTo>
                  <a:cubicBezTo>
                    <a:pt x="76628" y="59818"/>
                    <a:pt x="76646" y="59773"/>
                    <a:pt x="76662" y="59664"/>
                  </a:cubicBezTo>
                  <a:cubicBezTo>
                    <a:pt x="76692" y="59859"/>
                    <a:pt x="76722" y="59918"/>
                    <a:pt x="76758" y="59918"/>
                  </a:cubicBezTo>
                  <a:cubicBezTo>
                    <a:pt x="76781" y="59918"/>
                    <a:pt x="76807" y="59893"/>
                    <a:pt x="76836" y="59863"/>
                  </a:cubicBezTo>
                  <a:cubicBezTo>
                    <a:pt x="76859" y="59841"/>
                    <a:pt x="76881" y="59818"/>
                    <a:pt x="76903" y="59818"/>
                  </a:cubicBezTo>
                  <a:cubicBezTo>
                    <a:pt x="76931" y="59818"/>
                    <a:pt x="76958" y="59853"/>
                    <a:pt x="76986" y="59963"/>
                  </a:cubicBezTo>
                  <a:cubicBezTo>
                    <a:pt x="77136" y="60062"/>
                    <a:pt x="77310" y="59938"/>
                    <a:pt x="77609" y="60212"/>
                  </a:cubicBezTo>
                  <a:cubicBezTo>
                    <a:pt x="77676" y="60229"/>
                    <a:pt x="77742" y="60546"/>
                    <a:pt x="77816" y="60546"/>
                  </a:cubicBezTo>
                  <a:cubicBezTo>
                    <a:pt x="77853" y="60546"/>
                    <a:pt x="77892" y="60468"/>
                    <a:pt x="77933" y="60237"/>
                  </a:cubicBezTo>
                  <a:cubicBezTo>
                    <a:pt x="77991" y="60208"/>
                    <a:pt x="78050" y="60196"/>
                    <a:pt x="78103" y="60196"/>
                  </a:cubicBezTo>
                  <a:cubicBezTo>
                    <a:pt x="78141" y="60196"/>
                    <a:pt x="78176" y="60202"/>
                    <a:pt x="78207" y="60212"/>
                  </a:cubicBezTo>
                  <a:cubicBezTo>
                    <a:pt x="78230" y="60212"/>
                    <a:pt x="78253" y="60213"/>
                    <a:pt x="78274" y="60213"/>
                  </a:cubicBezTo>
                  <a:cubicBezTo>
                    <a:pt x="78394" y="60213"/>
                    <a:pt x="78497" y="60195"/>
                    <a:pt x="78581" y="59963"/>
                  </a:cubicBezTo>
                  <a:cubicBezTo>
                    <a:pt x="78647" y="59697"/>
                    <a:pt x="78703" y="59630"/>
                    <a:pt x="78755" y="59630"/>
                  </a:cubicBezTo>
                  <a:cubicBezTo>
                    <a:pt x="78780" y="59630"/>
                    <a:pt x="78805" y="59647"/>
                    <a:pt x="78830" y="59664"/>
                  </a:cubicBezTo>
                  <a:cubicBezTo>
                    <a:pt x="78845" y="59679"/>
                    <a:pt x="78870" y="59703"/>
                    <a:pt x="78892" y="59703"/>
                  </a:cubicBezTo>
                  <a:cubicBezTo>
                    <a:pt x="78907" y="59703"/>
                    <a:pt x="78920" y="59693"/>
                    <a:pt x="78930" y="59664"/>
                  </a:cubicBezTo>
                  <a:cubicBezTo>
                    <a:pt x="78958" y="59859"/>
                    <a:pt x="78984" y="59938"/>
                    <a:pt x="79010" y="59938"/>
                  </a:cubicBezTo>
                  <a:cubicBezTo>
                    <a:pt x="79077" y="59938"/>
                    <a:pt x="79146" y="59424"/>
                    <a:pt x="79254" y="59066"/>
                  </a:cubicBezTo>
                  <a:cubicBezTo>
                    <a:pt x="79302" y="59031"/>
                    <a:pt x="79352" y="59018"/>
                    <a:pt x="79404" y="59018"/>
                  </a:cubicBezTo>
                  <a:cubicBezTo>
                    <a:pt x="79540" y="59018"/>
                    <a:pt x="79690" y="59111"/>
                    <a:pt x="79852" y="59165"/>
                  </a:cubicBezTo>
                  <a:cubicBezTo>
                    <a:pt x="79889" y="59136"/>
                    <a:pt x="79923" y="59124"/>
                    <a:pt x="79956" y="59124"/>
                  </a:cubicBezTo>
                  <a:cubicBezTo>
                    <a:pt x="80037" y="59124"/>
                    <a:pt x="80113" y="59194"/>
                    <a:pt x="80201" y="59265"/>
                  </a:cubicBezTo>
                  <a:cubicBezTo>
                    <a:pt x="80279" y="59343"/>
                    <a:pt x="80372" y="59405"/>
                    <a:pt x="80456" y="59405"/>
                  </a:cubicBezTo>
                  <a:cubicBezTo>
                    <a:pt x="80480" y="59405"/>
                    <a:pt x="80503" y="59400"/>
                    <a:pt x="80525" y="59390"/>
                  </a:cubicBezTo>
                  <a:cubicBezTo>
                    <a:pt x="80678" y="59509"/>
                    <a:pt x="80843" y="59953"/>
                    <a:pt x="81012" y="59953"/>
                  </a:cubicBezTo>
                  <a:cubicBezTo>
                    <a:pt x="81090" y="59953"/>
                    <a:pt x="81169" y="59858"/>
                    <a:pt x="81248" y="59589"/>
                  </a:cubicBezTo>
                  <a:cubicBezTo>
                    <a:pt x="81360" y="59477"/>
                    <a:pt x="81478" y="59408"/>
                    <a:pt x="81597" y="59408"/>
                  </a:cubicBezTo>
                  <a:cubicBezTo>
                    <a:pt x="81715" y="59408"/>
                    <a:pt x="81833" y="59477"/>
                    <a:pt x="81946" y="59639"/>
                  </a:cubicBezTo>
                  <a:cubicBezTo>
                    <a:pt x="81986" y="59572"/>
                    <a:pt x="82026" y="59548"/>
                    <a:pt x="82066" y="59548"/>
                  </a:cubicBezTo>
                  <a:cubicBezTo>
                    <a:pt x="82101" y="59548"/>
                    <a:pt x="82135" y="59566"/>
                    <a:pt x="82170" y="59589"/>
                  </a:cubicBezTo>
                  <a:cubicBezTo>
                    <a:pt x="82195" y="59601"/>
                    <a:pt x="82226" y="59614"/>
                    <a:pt x="82257" y="59614"/>
                  </a:cubicBezTo>
                  <a:cubicBezTo>
                    <a:pt x="82288" y="59614"/>
                    <a:pt x="82319" y="59601"/>
                    <a:pt x="82344" y="59564"/>
                  </a:cubicBezTo>
                  <a:cubicBezTo>
                    <a:pt x="82401" y="59465"/>
                    <a:pt x="82458" y="59438"/>
                    <a:pt x="82514" y="59438"/>
                  </a:cubicBezTo>
                  <a:cubicBezTo>
                    <a:pt x="82557" y="59438"/>
                    <a:pt x="82600" y="59454"/>
                    <a:pt x="82643" y="59464"/>
                  </a:cubicBezTo>
                  <a:cubicBezTo>
                    <a:pt x="82690" y="59487"/>
                    <a:pt x="82736" y="59505"/>
                    <a:pt x="82780" y="59505"/>
                  </a:cubicBezTo>
                  <a:cubicBezTo>
                    <a:pt x="82830" y="59505"/>
                    <a:pt x="82877" y="59481"/>
                    <a:pt x="82918" y="59414"/>
                  </a:cubicBezTo>
                  <a:cubicBezTo>
                    <a:pt x="82942" y="59358"/>
                    <a:pt x="82968" y="59336"/>
                    <a:pt x="82996" y="59336"/>
                  </a:cubicBezTo>
                  <a:cubicBezTo>
                    <a:pt x="83054" y="59336"/>
                    <a:pt x="83116" y="59437"/>
                    <a:pt x="83167" y="59539"/>
                  </a:cubicBezTo>
                  <a:cubicBezTo>
                    <a:pt x="83221" y="59633"/>
                    <a:pt x="83274" y="59727"/>
                    <a:pt x="83328" y="59727"/>
                  </a:cubicBezTo>
                  <a:cubicBezTo>
                    <a:pt x="83374" y="59727"/>
                    <a:pt x="83420" y="59659"/>
                    <a:pt x="83466" y="59464"/>
                  </a:cubicBezTo>
                  <a:cubicBezTo>
                    <a:pt x="83488" y="59498"/>
                    <a:pt x="83511" y="59511"/>
                    <a:pt x="83533" y="59511"/>
                  </a:cubicBezTo>
                  <a:cubicBezTo>
                    <a:pt x="83561" y="59511"/>
                    <a:pt x="83588" y="59492"/>
                    <a:pt x="83615" y="59464"/>
                  </a:cubicBezTo>
                  <a:cubicBezTo>
                    <a:pt x="83638" y="59453"/>
                    <a:pt x="83667" y="59436"/>
                    <a:pt x="83696" y="59436"/>
                  </a:cubicBezTo>
                  <a:cubicBezTo>
                    <a:pt x="83729" y="59436"/>
                    <a:pt x="83763" y="59459"/>
                    <a:pt x="83790" y="59539"/>
                  </a:cubicBezTo>
                  <a:cubicBezTo>
                    <a:pt x="83890" y="59328"/>
                    <a:pt x="83990" y="59246"/>
                    <a:pt x="84083" y="59246"/>
                  </a:cubicBezTo>
                  <a:cubicBezTo>
                    <a:pt x="84199" y="59246"/>
                    <a:pt x="84305" y="59373"/>
                    <a:pt x="84388" y="59539"/>
                  </a:cubicBezTo>
                  <a:cubicBezTo>
                    <a:pt x="84400" y="59531"/>
                    <a:pt x="84411" y="59528"/>
                    <a:pt x="84423" y="59528"/>
                  </a:cubicBezTo>
                  <a:cubicBezTo>
                    <a:pt x="84486" y="59528"/>
                    <a:pt x="84545" y="59629"/>
                    <a:pt x="84587" y="59714"/>
                  </a:cubicBezTo>
                  <a:cubicBezTo>
                    <a:pt x="84630" y="59819"/>
                    <a:pt x="84654" y="59924"/>
                    <a:pt x="84660" y="59924"/>
                  </a:cubicBezTo>
                  <a:cubicBezTo>
                    <a:pt x="84662" y="59924"/>
                    <a:pt x="84662" y="59921"/>
                    <a:pt x="84662" y="59913"/>
                  </a:cubicBezTo>
                  <a:cubicBezTo>
                    <a:pt x="84744" y="60149"/>
                    <a:pt x="84819" y="60236"/>
                    <a:pt x="84888" y="60236"/>
                  </a:cubicBezTo>
                  <a:cubicBezTo>
                    <a:pt x="85010" y="60236"/>
                    <a:pt x="85115" y="59969"/>
                    <a:pt x="85210" y="59763"/>
                  </a:cubicBezTo>
                  <a:cubicBezTo>
                    <a:pt x="85264" y="59832"/>
                    <a:pt x="85313" y="59866"/>
                    <a:pt x="85357" y="59866"/>
                  </a:cubicBezTo>
                  <a:cubicBezTo>
                    <a:pt x="85459" y="59866"/>
                    <a:pt x="85540" y="59693"/>
                    <a:pt x="85609" y="59365"/>
                  </a:cubicBezTo>
                  <a:cubicBezTo>
                    <a:pt x="85734" y="59140"/>
                    <a:pt x="85834" y="58891"/>
                    <a:pt x="85908" y="58816"/>
                  </a:cubicBezTo>
                  <a:cubicBezTo>
                    <a:pt x="85955" y="58488"/>
                    <a:pt x="85992" y="58385"/>
                    <a:pt x="86026" y="58385"/>
                  </a:cubicBezTo>
                  <a:cubicBezTo>
                    <a:pt x="86046" y="58385"/>
                    <a:pt x="86064" y="58421"/>
                    <a:pt x="86083" y="58467"/>
                  </a:cubicBezTo>
                  <a:cubicBezTo>
                    <a:pt x="86407" y="58143"/>
                    <a:pt x="86357" y="58542"/>
                    <a:pt x="86332" y="58019"/>
                  </a:cubicBezTo>
                  <a:cubicBezTo>
                    <a:pt x="86311" y="57767"/>
                    <a:pt x="86308" y="57375"/>
                    <a:pt x="86559" y="57375"/>
                  </a:cubicBezTo>
                  <a:cubicBezTo>
                    <a:pt x="86607" y="57375"/>
                    <a:pt x="86663" y="57389"/>
                    <a:pt x="86731" y="57421"/>
                  </a:cubicBezTo>
                  <a:cubicBezTo>
                    <a:pt x="86749" y="57376"/>
                    <a:pt x="86767" y="57357"/>
                    <a:pt x="86787" y="57357"/>
                  </a:cubicBezTo>
                  <a:cubicBezTo>
                    <a:pt x="86876" y="57357"/>
                    <a:pt x="86982" y="57755"/>
                    <a:pt x="87105" y="57919"/>
                  </a:cubicBezTo>
                  <a:cubicBezTo>
                    <a:pt x="87141" y="57838"/>
                    <a:pt x="87176" y="57806"/>
                    <a:pt x="87212" y="57806"/>
                  </a:cubicBezTo>
                  <a:cubicBezTo>
                    <a:pt x="87276" y="57806"/>
                    <a:pt x="87340" y="57907"/>
                    <a:pt x="87404" y="58019"/>
                  </a:cubicBezTo>
                  <a:cubicBezTo>
                    <a:pt x="87472" y="58133"/>
                    <a:pt x="87519" y="58246"/>
                    <a:pt x="87584" y="58246"/>
                  </a:cubicBezTo>
                  <a:cubicBezTo>
                    <a:pt x="87590" y="58246"/>
                    <a:pt x="87596" y="58245"/>
                    <a:pt x="87603" y="58243"/>
                  </a:cubicBezTo>
                  <a:cubicBezTo>
                    <a:pt x="87653" y="58243"/>
                    <a:pt x="87703" y="58218"/>
                    <a:pt x="87753" y="58218"/>
                  </a:cubicBezTo>
                  <a:cubicBezTo>
                    <a:pt x="87799" y="58203"/>
                    <a:pt x="87845" y="58187"/>
                    <a:pt x="87891" y="58187"/>
                  </a:cubicBezTo>
                  <a:cubicBezTo>
                    <a:pt x="87994" y="58187"/>
                    <a:pt x="88098" y="58265"/>
                    <a:pt x="88201" y="58592"/>
                  </a:cubicBezTo>
                  <a:cubicBezTo>
                    <a:pt x="88257" y="58970"/>
                    <a:pt x="88313" y="59089"/>
                    <a:pt x="88374" y="59089"/>
                  </a:cubicBezTo>
                  <a:cubicBezTo>
                    <a:pt x="88421" y="59089"/>
                    <a:pt x="88471" y="59017"/>
                    <a:pt x="88525" y="58941"/>
                  </a:cubicBezTo>
                  <a:cubicBezTo>
                    <a:pt x="88575" y="58879"/>
                    <a:pt x="88619" y="58816"/>
                    <a:pt x="88662" y="58816"/>
                  </a:cubicBezTo>
                  <a:cubicBezTo>
                    <a:pt x="88706" y="58816"/>
                    <a:pt x="88749" y="58879"/>
                    <a:pt x="88799" y="59066"/>
                  </a:cubicBezTo>
                  <a:cubicBezTo>
                    <a:pt x="88799" y="59043"/>
                    <a:pt x="88804" y="59034"/>
                    <a:pt x="88812" y="59034"/>
                  </a:cubicBezTo>
                  <a:cubicBezTo>
                    <a:pt x="88830" y="59034"/>
                    <a:pt x="88864" y="59081"/>
                    <a:pt x="88899" y="59115"/>
                  </a:cubicBezTo>
                  <a:cubicBezTo>
                    <a:pt x="88953" y="59156"/>
                    <a:pt x="89007" y="59203"/>
                    <a:pt x="89064" y="59203"/>
                  </a:cubicBezTo>
                  <a:cubicBezTo>
                    <a:pt x="89114" y="59203"/>
                    <a:pt x="89166" y="59169"/>
                    <a:pt x="89223" y="59066"/>
                  </a:cubicBezTo>
                  <a:cubicBezTo>
                    <a:pt x="89283" y="58862"/>
                    <a:pt x="89342" y="58791"/>
                    <a:pt x="89397" y="58791"/>
                  </a:cubicBezTo>
                  <a:cubicBezTo>
                    <a:pt x="89456" y="58791"/>
                    <a:pt x="89508" y="58875"/>
                    <a:pt x="89547" y="58966"/>
                  </a:cubicBezTo>
                  <a:cubicBezTo>
                    <a:pt x="89582" y="59036"/>
                    <a:pt x="89617" y="59118"/>
                    <a:pt x="89635" y="59118"/>
                  </a:cubicBezTo>
                  <a:cubicBezTo>
                    <a:pt x="89642" y="59118"/>
                    <a:pt x="89647" y="59103"/>
                    <a:pt x="89647" y="59066"/>
                  </a:cubicBezTo>
                  <a:cubicBezTo>
                    <a:pt x="89660" y="59119"/>
                    <a:pt x="89673" y="59142"/>
                    <a:pt x="89687" y="59142"/>
                  </a:cubicBezTo>
                  <a:cubicBezTo>
                    <a:pt x="89723" y="59142"/>
                    <a:pt x="89760" y="58967"/>
                    <a:pt x="89796" y="58766"/>
                  </a:cubicBezTo>
                  <a:cubicBezTo>
                    <a:pt x="89805" y="58858"/>
                    <a:pt x="89813" y="58894"/>
                    <a:pt x="89821" y="58894"/>
                  </a:cubicBezTo>
                  <a:cubicBezTo>
                    <a:pt x="89838" y="58894"/>
                    <a:pt x="89854" y="58750"/>
                    <a:pt x="89871" y="58617"/>
                  </a:cubicBezTo>
                  <a:cubicBezTo>
                    <a:pt x="89887" y="58470"/>
                    <a:pt x="89904" y="58334"/>
                    <a:pt x="89920" y="58334"/>
                  </a:cubicBezTo>
                  <a:cubicBezTo>
                    <a:pt x="89928" y="58334"/>
                    <a:pt x="89937" y="58372"/>
                    <a:pt x="89946" y="58467"/>
                  </a:cubicBezTo>
                  <a:cubicBezTo>
                    <a:pt x="89987" y="58022"/>
                    <a:pt x="90021" y="57825"/>
                    <a:pt x="90052" y="57825"/>
                  </a:cubicBezTo>
                  <a:cubicBezTo>
                    <a:pt x="90076" y="57825"/>
                    <a:pt x="90098" y="57948"/>
                    <a:pt x="90120" y="58168"/>
                  </a:cubicBezTo>
                  <a:cubicBezTo>
                    <a:pt x="90137" y="58260"/>
                    <a:pt x="90151" y="58296"/>
                    <a:pt x="90164" y="58296"/>
                  </a:cubicBezTo>
                  <a:cubicBezTo>
                    <a:pt x="90189" y="58296"/>
                    <a:pt x="90212" y="58152"/>
                    <a:pt x="90245" y="58019"/>
                  </a:cubicBezTo>
                  <a:cubicBezTo>
                    <a:pt x="90277" y="57889"/>
                    <a:pt x="90309" y="57760"/>
                    <a:pt x="90335" y="57760"/>
                  </a:cubicBezTo>
                  <a:cubicBezTo>
                    <a:pt x="90349" y="57760"/>
                    <a:pt x="90361" y="57798"/>
                    <a:pt x="90369" y="57894"/>
                  </a:cubicBezTo>
                  <a:cubicBezTo>
                    <a:pt x="90436" y="57744"/>
                    <a:pt x="90503" y="57527"/>
                    <a:pt x="90577" y="57527"/>
                  </a:cubicBezTo>
                  <a:cubicBezTo>
                    <a:pt x="90614" y="57527"/>
                    <a:pt x="90652" y="57580"/>
                    <a:pt x="90693" y="57720"/>
                  </a:cubicBezTo>
                  <a:cubicBezTo>
                    <a:pt x="90750" y="57579"/>
                    <a:pt x="90814" y="57502"/>
                    <a:pt x="90882" y="57502"/>
                  </a:cubicBezTo>
                  <a:cubicBezTo>
                    <a:pt x="90934" y="57502"/>
                    <a:pt x="90988" y="57547"/>
                    <a:pt x="91042" y="57645"/>
                  </a:cubicBezTo>
                  <a:cubicBezTo>
                    <a:pt x="91072" y="57608"/>
                    <a:pt x="91103" y="57593"/>
                    <a:pt x="91136" y="57593"/>
                  </a:cubicBezTo>
                  <a:cubicBezTo>
                    <a:pt x="91215" y="57593"/>
                    <a:pt x="91303" y="57681"/>
                    <a:pt x="91391" y="57770"/>
                  </a:cubicBezTo>
                  <a:cubicBezTo>
                    <a:pt x="91469" y="57847"/>
                    <a:pt x="91555" y="57924"/>
                    <a:pt x="91640" y="57924"/>
                  </a:cubicBezTo>
                  <a:cubicBezTo>
                    <a:pt x="91692" y="57924"/>
                    <a:pt x="91743" y="57895"/>
                    <a:pt x="91790" y="57819"/>
                  </a:cubicBezTo>
                  <a:cubicBezTo>
                    <a:pt x="91856" y="57744"/>
                    <a:pt x="91919" y="57715"/>
                    <a:pt x="91979" y="57715"/>
                  </a:cubicBezTo>
                  <a:cubicBezTo>
                    <a:pt x="92078" y="57715"/>
                    <a:pt x="92171" y="57792"/>
                    <a:pt x="92264" y="57869"/>
                  </a:cubicBezTo>
                  <a:cubicBezTo>
                    <a:pt x="92363" y="57944"/>
                    <a:pt x="92463" y="58019"/>
                    <a:pt x="92563" y="58019"/>
                  </a:cubicBezTo>
                  <a:cubicBezTo>
                    <a:pt x="92626" y="57892"/>
                    <a:pt x="92689" y="57846"/>
                    <a:pt x="92752" y="57846"/>
                  </a:cubicBezTo>
                  <a:cubicBezTo>
                    <a:pt x="92839" y="57846"/>
                    <a:pt x="92925" y="57932"/>
                    <a:pt x="93011" y="58019"/>
                  </a:cubicBezTo>
                  <a:cubicBezTo>
                    <a:pt x="93095" y="58103"/>
                    <a:pt x="93179" y="58205"/>
                    <a:pt x="93263" y="58205"/>
                  </a:cubicBezTo>
                  <a:cubicBezTo>
                    <a:pt x="93279" y="58205"/>
                    <a:pt x="93295" y="58201"/>
                    <a:pt x="93310" y="58193"/>
                  </a:cubicBezTo>
                  <a:cubicBezTo>
                    <a:pt x="93329" y="58212"/>
                    <a:pt x="93352" y="58220"/>
                    <a:pt x="93376" y="58220"/>
                  </a:cubicBezTo>
                  <a:cubicBezTo>
                    <a:pt x="93414" y="58220"/>
                    <a:pt x="93454" y="58199"/>
                    <a:pt x="93485" y="58168"/>
                  </a:cubicBezTo>
                  <a:cubicBezTo>
                    <a:pt x="93522" y="58143"/>
                    <a:pt x="93553" y="58118"/>
                    <a:pt x="93584" y="58118"/>
                  </a:cubicBezTo>
                  <a:cubicBezTo>
                    <a:pt x="93616" y="58118"/>
                    <a:pt x="93647" y="58143"/>
                    <a:pt x="93684" y="58218"/>
                  </a:cubicBezTo>
                  <a:cubicBezTo>
                    <a:pt x="93791" y="58431"/>
                    <a:pt x="93888" y="58626"/>
                    <a:pt x="93981" y="58626"/>
                  </a:cubicBezTo>
                  <a:cubicBezTo>
                    <a:pt x="94041" y="58626"/>
                    <a:pt x="94099" y="58547"/>
                    <a:pt x="94158" y="58343"/>
                  </a:cubicBezTo>
                  <a:cubicBezTo>
                    <a:pt x="94275" y="58376"/>
                    <a:pt x="94381" y="58579"/>
                    <a:pt x="94476" y="58579"/>
                  </a:cubicBezTo>
                  <a:cubicBezTo>
                    <a:pt x="94522" y="58579"/>
                    <a:pt x="94566" y="58531"/>
                    <a:pt x="94606" y="58393"/>
                  </a:cubicBezTo>
                  <a:cubicBezTo>
                    <a:pt x="94697" y="58528"/>
                    <a:pt x="94787" y="58737"/>
                    <a:pt x="94872" y="58737"/>
                  </a:cubicBezTo>
                  <a:cubicBezTo>
                    <a:pt x="94928" y="58737"/>
                    <a:pt x="94981" y="58648"/>
                    <a:pt x="95030" y="58393"/>
                  </a:cubicBezTo>
                  <a:cubicBezTo>
                    <a:pt x="95048" y="58397"/>
                    <a:pt x="95067" y="58399"/>
                    <a:pt x="95085" y="58399"/>
                  </a:cubicBezTo>
                  <a:cubicBezTo>
                    <a:pt x="95166" y="58399"/>
                    <a:pt x="95248" y="58359"/>
                    <a:pt x="95329" y="58318"/>
                  </a:cubicBezTo>
                  <a:cubicBezTo>
                    <a:pt x="95429" y="58293"/>
                    <a:pt x="95503" y="58243"/>
                    <a:pt x="95603" y="58243"/>
                  </a:cubicBezTo>
                  <a:cubicBezTo>
                    <a:pt x="95690" y="58418"/>
                    <a:pt x="95784" y="58492"/>
                    <a:pt x="95877" y="58492"/>
                  </a:cubicBezTo>
                  <a:cubicBezTo>
                    <a:pt x="95971" y="58492"/>
                    <a:pt x="96064" y="58418"/>
                    <a:pt x="96151" y="58293"/>
                  </a:cubicBezTo>
                  <a:cubicBezTo>
                    <a:pt x="96208" y="58563"/>
                    <a:pt x="96264" y="58661"/>
                    <a:pt x="96321" y="58661"/>
                  </a:cubicBezTo>
                  <a:cubicBezTo>
                    <a:pt x="96389" y="58661"/>
                    <a:pt x="96457" y="58518"/>
                    <a:pt x="96525" y="58368"/>
                  </a:cubicBezTo>
                  <a:cubicBezTo>
                    <a:pt x="96675" y="58517"/>
                    <a:pt x="96806" y="58575"/>
                    <a:pt x="96926" y="58575"/>
                  </a:cubicBezTo>
                  <a:cubicBezTo>
                    <a:pt x="97087" y="58575"/>
                    <a:pt x="97230" y="58471"/>
                    <a:pt x="97373" y="58343"/>
                  </a:cubicBezTo>
                  <a:cubicBezTo>
                    <a:pt x="97622" y="58343"/>
                    <a:pt x="97821" y="58193"/>
                    <a:pt x="98046" y="58044"/>
                  </a:cubicBezTo>
                  <a:cubicBezTo>
                    <a:pt x="98059" y="58039"/>
                    <a:pt x="98074" y="58037"/>
                    <a:pt x="98089" y="58037"/>
                  </a:cubicBezTo>
                  <a:cubicBezTo>
                    <a:pt x="98156" y="58037"/>
                    <a:pt x="98234" y="58078"/>
                    <a:pt x="98295" y="58118"/>
                  </a:cubicBezTo>
                  <a:lnTo>
                    <a:pt x="98170" y="55850"/>
                  </a:lnTo>
                  <a:lnTo>
                    <a:pt x="96600" y="28261"/>
                  </a:lnTo>
                  <a:lnTo>
                    <a:pt x="95130" y="2541"/>
                  </a:lnTo>
                  <a:lnTo>
                    <a:pt x="95080" y="1818"/>
                  </a:lnTo>
                  <a:cubicBezTo>
                    <a:pt x="95005" y="1793"/>
                    <a:pt x="94905" y="1718"/>
                    <a:pt x="94831" y="1619"/>
                  </a:cubicBezTo>
                  <a:cubicBezTo>
                    <a:pt x="94662" y="1675"/>
                    <a:pt x="94494" y="1794"/>
                    <a:pt x="94325" y="1794"/>
                  </a:cubicBezTo>
                  <a:cubicBezTo>
                    <a:pt x="94195" y="1794"/>
                    <a:pt x="94064" y="1723"/>
                    <a:pt x="93933" y="1494"/>
                  </a:cubicBezTo>
                  <a:cubicBezTo>
                    <a:pt x="93818" y="1253"/>
                    <a:pt x="93706" y="1169"/>
                    <a:pt x="93595" y="1169"/>
                  </a:cubicBezTo>
                  <a:cubicBezTo>
                    <a:pt x="93419" y="1169"/>
                    <a:pt x="93245" y="1381"/>
                    <a:pt x="93061" y="1519"/>
                  </a:cubicBezTo>
                  <a:cubicBezTo>
                    <a:pt x="93001" y="1508"/>
                    <a:pt x="92941" y="1502"/>
                    <a:pt x="92881" y="1502"/>
                  </a:cubicBezTo>
                  <a:cubicBezTo>
                    <a:pt x="92668" y="1502"/>
                    <a:pt x="92458" y="1579"/>
                    <a:pt x="92264" y="1793"/>
                  </a:cubicBezTo>
                  <a:cubicBezTo>
                    <a:pt x="92183" y="1994"/>
                    <a:pt x="92096" y="2144"/>
                    <a:pt x="92009" y="2144"/>
                  </a:cubicBezTo>
                  <a:cubicBezTo>
                    <a:pt x="91934" y="2144"/>
                    <a:pt x="91859" y="2032"/>
                    <a:pt x="91790" y="1743"/>
                  </a:cubicBezTo>
                  <a:cubicBezTo>
                    <a:pt x="91690" y="1743"/>
                    <a:pt x="91616" y="1768"/>
                    <a:pt x="91516" y="1793"/>
                  </a:cubicBezTo>
                  <a:cubicBezTo>
                    <a:pt x="91432" y="1821"/>
                    <a:pt x="91357" y="1857"/>
                    <a:pt x="91284" y="1857"/>
                  </a:cubicBezTo>
                  <a:cubicBezTo>
                    <a:pt x="91227" y="1857"/>
                    <a:pt x="91172" y="1834"/>
                    <a:pt x="91117" y="1768"/>
                  </a:cubicBezTo>
                  <a:cubicBezTo>
                    <a:pt x="91075" y="1789"/>
                    <a:pt x="91037" y="1797"/>
                    <a:pt x="91002" y="1797"/>
                  </a:cubicBezTo>
                  <a:cubicBezTo>
                    <a:pt x="90954" y="1797"/>
                    <a:pt x="90911" y="1783"/>
                    <a:pt x="90868" y="1768"/>
                  </a:cubicBezTo>
                  <a:cubicBezTo>
                    <a:pt x="90823" y="1750"/>
                    <a:pt x="90779" y="1736"/>
                    <a:pt x="90733" y="1736"/>
                  </a:cubicBezTo>
                  <a:cubicBezTo>
                    <a:pt x="90651" y="1736"/>
                    <a:pt x="90565" y="1783"/>
                    <a:pt x="90469" y="1943"/>
                  </a:cubicBezTo>
                  <a:cubicBezTo>
                    <a:pt x="90446" y="1920"/>
                    <a:pt x="90424" y="1911"/>
                    <a:pt x="90401" y="1911"/>
                  </a:cubicBezTo>
                  <a:cubicBezTo>
                    <a:pt x="90299" y="1911"/>
                    <a:pt x="90197" y="2101"/>
                    <a:pt x="90095" y="2142"/>
                  </a:cubicBezTo>
                  <a:cubicBezTo>
                    <a:pt x="90044" y="2087"/>
                    <a:pt x="89994" y="2064"/>
                    <a:pt x="89945" y="2064"/>
                  </a:cubicBezTo>
                  <a:cubicBezTo>
                    <a:pt x="89729" y="2064"/>
                    <a:pt x="89526" y="2505"/>
                    <a:pt x="89323" y="2566"/>
                  </a:cubicBezTo>
                  <a:cubicBezTo>
                    <a:pt x="89137" y="2621"/>
                    <a:pt x="88951" y="2871"/>
                    <a:pt x="88755" y="2871"/>
                  </a:cubicBezTo>
                  <a:cubicBezTo>
                    <a:pt x="88688" y="2871"/>
                    <a:pt x="88620" y="2841"/>
                    <a:pt x="88550" y="2765"/>
                  </a:cubicBezTo>
                  <a:cubicBezTo>
                    <a:pt x="88383" y="2782"/>
                    <a:pt x="88216" y="2922"/>
                    <a:pt x="88048" y="2922"/>
                  </a:cubicBezTo>
                  <a:cubicBezTo>
                    <a:pt x="87966" y="2922"/>
                    <a:pt x="87884" y="2888"/>
                    <a:pt x="87802" y="2790"/>
                  </a:cubicBezTo>
                  <a:cubicBezTo>
                    <a:pt x="87736" y="2817"/>
                    <a:pt x="87667" y="2829"/>
                    <a:pt x="87598" y="2829"/>
                  </a:cubicBezTo>
                  <a:cubicBezTo>
                    <a:pt x="87408" y="2829"/>
                    <a:pt x="87212" y="2737"/>
                    <a:pt x="87030" y="2591"/>
                  </a:cubicBezTo>
                  <a:cubicBezTo>
                    <a:pt x="86884" y="2264"/>
                    <a:pt x="86739" y="2202"/>
                    <a:pt x="86594" y="2202"/>
                  </a:cubicBezTo>
                  <a:cubicBezTo>
                    <a:pt x="86540" y="2202"/>
                    <a:pt x="86486" y="2210"/>
                    <a:pt x="86432" y="2217"/>
                  </a:cubicBezTo>
                  <a:cubicBezTo>
                    <a:pt x="86357" y="2217"/>
                    <a:pt x="86307" y="2242"/>
                    <a:pt x="86257" y="2242"/>
                  </a:cubicBezTo>
                  <a:cubicBezTo>
                    <a:pt x="86158" y="2142"/>
                    <a:pt x="86058" y="2267"/>
                    <a:pt x="85983" y="2067"/>
                  </a:cubicBezTo>
                  <a:cubicBezTo>
                    <a:pt x="85709" y="1893"/>
                    <a:pt x="85460" y="1768"/>
                    <a:pt x="85210" y="1768"/>
                  </a:cubicBezTo>
                  <a:cubicBezTo>
                    <a:pt x="85133" y="1601"/>
                    <a:pt x="85056" y="1547"/>
                    <a:pt x="84983" y="1547"/>
                  </a:cubicBezTo>
                  <a:cubicBezTo>
                    <a:pt x="84914" y="1547"/>
                    <a:pt x="84847" y="1595"/>
                    <a:pt x="84787" y="1644"/>
                  </a:cubicBezTo>
                  <a:cubicBezTo>
                    <a:pt x="84710" y="1702"/>
                    <a:pt x="84632" y="1759"/>
                    <a:pt x="84567" y="1759"/>
                  </a:cubicBezTo>
                  <a:cubicBezTo>
                    <a:pt x="84548" y="1759"/>
                    <a:pt x="84529" y="1755"/>
                    <a:pt x="84513" y="1743"/>
                  </a:cubicBezTo>
                  <a:cubicBezTo>
                    <a:pt x="84463" y="1743"/>
                    <a:pt x="84414" y="1742"/>
                    <a:pt x="84366" y="1742"/>
                  </a:cubicBezTo>
                  <a:cubicBezTo>
                    <a:pt x="84173" y="1742"/>
                    <a:pt x="83989" y="1758"/>
                    <a:pt x="83790" y="1918"/>
                  </a:cubicBezTo>
                  <a:cubicBezTo>
                    <a:pt x="83566" y="1993"/>
                    <a:pt x="83341" y="1993"/>
                    <a:pt x="83092" y="2242"/>
                  </a:cubicBezTo>
                  <a:cubicBezTo>
                    <a:pt x="83058" y="2223"/>
                    <a:pt x="83023" y="2214"/>
                    <a:pt x="82987" y="2214"/>
                  </a:cubicBezTo>
                  <a:cubicBezTo>
                    <a:pt x="82791" y="2214"/>
                    <a:pt x="82580" y="2476"/>
                    <a:pt x="82369" y="2665"/>
                  </a:cubicBezTo>
                  <a:cubicBezTo>
                    <a:pt x="82219" y="3056"/>
                    <a:pt x="82060" y="3175"/>
                    <a:pt x="81897" y="3175"/>
                  </a:cubicBezTo>
                  <a:cubicBezTo>
                    <a:pt x="81789" y="3175"/>
                    <a:pt x="81681" y="3124"/>
                    <a:pt x="81572" y="3064"/>
                  </a:cubicBezTo>
                  <a:cubicBezTo>
                    <a:pt x="81461" y="2990"/>
                    <a:pt x="81350" y="2903"/>
                    <a:pt x="81240" y="2903"/>
                  </a:cubicBezTo>
                  <a:cubicBezTo>
                    <a:pt x="81201" y="2903"/>
                    <a:pt x="81162" y="2914"/>
                    <a:pt x="81123" y="2940"/>
                  </a:cubicBezTo>
                  <a:cubicBezTo>
                    <a:pt x="80849" y="2940"/>
                    <a:pt x="80575" y="2740"/>
                    <a:pt x="80301" y="2665"/>
                  </a:cubicBezTo>
                  <a:cubicBezTo>
                    <a:pt x="80106" y="2453"/>
                    <a:pt x="79899" y="2253"/>
                    <a:pt x="79697" y="2253"/>
                  </a:cubicBezTo>
                  <a:cubicBezTo>
                    <a:pt x="79615" y="2253"/>
                    <a:pt x="79533" y="2287"/>
                    <a:pt x="79453" y="2366"/>
                  </a:cubicBezTo>
                  <a:cubicBezTo>
                    <a:pt x="79386" y="2445"/>
                    <a:pt x="79319" y="2477"/>
                    <a:pt x="79253" y="2477"/>
                  </a:cubicBezTo>
                  <a:cubicBezTo>
                    <a:pt x="79045" y="2477"/>
                    <a:pt x="78838" y="2174"/>
                    <a:pt x="78631" y="2042"/>
                  </a:cubicBezTo>
                  <a:cubicBezTo>
                    <a:pt x="78428" y="1950"/>
                    <a:pt x="78238" y="1352"/>
                    <a:pt x="78042" y="1352"/>
                  </a:cubicBezTo>
                  <a:cubicBezTo>
                    <a:pt x="77974" y="1352"/>
                    <a:pt x="77904" y="1425"/>
                    <a:pt x="77833" y="1619"/>
                  </a:cubicBezTo>
                  <a:cubicBezTo>
                    <a:pt x="77784" y="1683"/>
                    <a:pt x="77734" y="1710"/>
                    <a:pt x="77685" y="1710"/>
                  </a:cubicBezTo>
                  <a:cubicBezTo>
                    <a:pt x="77486" y="1710"/>
                    <a:pt x="77290" y="1275"/>
                    <a:pt x="77111" y="1095"/>
                  </a:cubicBezTo>
                  <a:cubicBezTo>
                    <a:pt x="77022" y="813"/>
                    <a:pt x="76932" y="496"/>
                    <a:pt x="76849" y="496"/>
                  </a:cubicBezTo>
                  <a:cubicBezTo>
                    <a:pt x="76792" y="496"/>
                    <a:pt x="76737" y="642"/>
                    <a:pt x="76687" y="1045"/>
                  </a:cubicBezTo>
                  <a:cubicBezTo>
                    <a:pt x="76615" y="913"/>
                    <a:pt x="76542" y="868"/>
                    <a:pt x="76470" y="868"/>
                  </a:cubicBezTo>
                  <a:cubicBezTo>
                    <a:pt x="76393" y="868"/>
                    <a:pt x="76316" y="919"/>
                    <a:pt x="76238" y="971"/>
                  </a:cubicBezTo>
                  <a:cubicBezTo>
                    <a:pt x="76139" y="1045"/>
                    <a:pt x="76064" y="1095"/>
                    <a:pt x="75964" y="1095"/>
                  </a:cubicBezTo>
                  <a:cubicBezTo>
                    <a:pt x="75883" y="1274"/>
                    <a:pt x="75802" y="1315"/>
                    <a:pt x="75720" y="1315"/>
                  </a:cubicBezTo>
                  <a:cubicBezTo>
                    <a:pt x="75677" y="1315"/>
                    <a:pt x="75634" y="1303"/>
                    <a:pt x="75590" y="1295"/>
                  </a:cubicBezTo>
                  <a:cubicBezTo>
                    <a:pt x="75536" y="1281"/>
                    <a:pt x="75481" y="1260"/>
                    <a:pt x="75427" y="1260"/>
                  </a:cubicBezTo>
                  <a:cubicBezTo>
                    <a:pt x="75382" y="1260"/>
                    <a:pt x="75336" y="1274"/>
                    <a:pt x="75291" y="1320"/>
                  </a:cubicBezTo>
                  <a:cubicBezTo>
                    <a:pt x="75067" y="1519"/>
                    <a:pt x="74843" y="1569"/>
                    <a:pt x="74643" y="1843"/>
                  </a:cubicBezTo>
                  <a:cubicBezTo>
                    <a:pt x="74558" y="2221"/>
                    <a:pt x="74478" y="2367"/>
                    <a:pt x="74399" y="2367"/>
                  </a:cubicBezTo>
                  <a:cubicBezTo>
                    <a:pt x="74316" y="2367"/>
                    <a:pt x="74234" y="2209"/>
                    <a:pt x="74145" y="1993"/>
                  </a:cubicBezTo>
                  <a:cubicBezTo>
                    <a:pt x="74104" y="1944"/>
                    <a:pt x="74064" y="1924"/>
                    <a:pt x="74023" y="1924"/>
                  </a:cubicBezTo>
                  <a:cubicBezTo>
                    <a:pt x="73939" y="1924"/>
                    <a:pt x="73855" y="2008"/>
                    <a:pt x="73771" y="2092"/>
                  </a:cubicBezTo>
                  <a:cubicBezTo>
                    <a:pt x="73682" y="2181"/>
                    <a:pt x="73606" y="2258"/>
                    <a:pt x="73524" y="2258"/>
                  </a:cubicBezTo>
                  <a:cubicBezTo>
                    <a:pt x="73491" y="2258"/>
                    <a:pt x="73458" y="2245"/>
                    <a:pt x="73422" y="2217"/>
                  </a:cubicBezTo>
                  <a:cubicBezTo>
                    <a:pt x="73377" y="2154"/>
                    <a:pt x="73332" y="2130"/>
                    <a:pt x="73286" y="2130"/>
                  </a:cubicBezTo>
                  <a:cubicBezTo>
                    <a:pt x="73207" y="2130"/>
                    <a:pt x="73128" y="2203"/>
                    <a:pt x="73048" y="2267"/>
                  </a:cubicBezTo>
                  <a:cubicBezTo>
                    <a:pt x="72981" y="2351"/>
                    <a:pt x="72902" y="2424"/>
                    <a:pt x="72827" y="2424"/>
                  </a:cubicBezTo>
                  <a:cubicBezTo>
                    <a:pt x="72792" y="2424"/>
                    <a:pt x="72757" y="2407"/>
                    <a:pt x="72724" y="2366"/>
                  </a:cubicBezTo>
                  <a:cubicBezTo>
                    <a:pt x="72678" y="2274"/>
                    <a:pt x="72632" y="2235"/>
                    <a:pt x="72588" y="2235"/>
                  </a:cubicBezTo>
                  <a:cubicBezTo>
                    <a:pt x="72537" y="2235"/>
                    <a:pt x="72490" y="2286"/>
                    <a:pt x="72450" y="2366"/>
                  </a:cubicBezTo>
                  <a:cubicBezTo>
                    <a:pt x="72389" y="2290"/>
                    <a:pt x="72337" y="2223"/>
                    <a:pt x="72283" y="2223"/>
                  </a:cubicBezTo>
                  <a:cubicBezTo>
                    <a:pt x="72249" y="2223"/>
                    <a:pt x="72214" y="2249"/>
                    <a:pt x="72176" y="2317"/>
                  </a:cubicBezTo>
                  <a:cubicBezTo>
                    <a:pt x="72139" y="2331"/>
                    <a:pt x="72105" y="2337"/>
                    <a:pt x="72072" y="2337"/>
                  </a:cubicBezTo>
                  <a:cubicBezTo>
                    <a:pt x="71991" y="2337"/>
                    <a:pt x="71915" y="2302"/>
                    <a:pt x="71827" y="2267"/>
                  </a:cubicBezTo>
                  <a:cubicBezTo>
                    <a:pt x="71737" y="2222"/>
                    <a:pt x="71657" y="2186"/>
                    <a:pt x="71574" y="2186"/>
                  </a:cubicBezTo>
                  <a:cubicBezTo>
                    <a:pt x="71519" y="2186"/>
                    <a:pt x="71463" y="2202"/>
                    <a:pt x="71403" y="2242"/>
                  </a:cubicBezTo>
                  <a:cubicBezTo>
                    <a:pt x="71334" y="2358"/>
                    <a:pt x="71264" y="2398"/>
                    <a:pt x="71194" y="2398"/>
                  </a:cubicBezTo>
                  <a:cubicBezTo>
                    <a:pt x="71115" y="2398"/>
                    <a:pt x="71035" y="2345"/>
                    <a:pt x="70955" y="2292"/>
                  </a:cubicBezTo>
                  <a:cubicBezTo>
                    <a:pt x="70855" y="2242"/>
                    <a:pt x="70780" y="2192"/>
                    <a:pt x="70705" y="2192"/>
                  </a:cubicBezTo>
                  <a:cubicBezTo>
                    <a:pt x="70673" y="2268"/>
                    <a:pt x="70640" y="2297"/>
                    <a:pt x="70608" y="2297"/>
                  </a:cubicBezTo>
                  <a:cubicBezTo>
                    <a:pt x="70566" y="2297"/>
                    <a:pt x="70523" y="2248"/>
                    <a:pt x="70481" y="2192"/>
                  </a:cubicBezTo>
                  <a:cubicBezTo>
                    <a:pt x="70446" y="2133"/>
                    <a:pt x="70410" y="2079"/>
                    <a:pt x="70372" y="2079"/>
                  </a:cubicBezTo>
                  <a:cubicBezTo>
                    <a:pt x="70330" y="2079"/>
                    <a:pt x="70284" y="2145"/>
                    <a:pt x="70232" y="2341"/>
                  </a:cubicBezTo>
                  <a:cubicBezTo>
                    <a:pt x="70177" y="2397"/>
                    <a:pt x="70122" y="2414"/>
                    <a:pt x="70067" y="2414"/>
                  </a:cubicBezTo>
                  <a:cubicBezTo>
                    <a:pt x="70022" y="2414"/>
                    <a:pt x="69977" y="2402"/>
                    <a:pt x="69933" y="2391"/>
                  </a:cubicBezTo>
                  <a:cubicBezTo>
                    <a:pt x="69886" y="2373"/>
                    <a:pt x="69840" y="2358"/>
                    <a:pt x="69792" y="2358"/>
                  </a:cubicBezTo>
                  <a:cubicBezTo>
                    <a:pt x="69712" y="2358"/>
                    <a:pt x="69628" y="2400"/>
                    <a:pt x="69534" y="2541"/>
                  </a:cubicBezTo>
                  <a:cubicBezTo>
                    <a:pt x="69365" y="2608"/>
                    <a:pt x="69197" y="2859"/>
                    <a:pt x="69028" y="2859"/>
                  </a:cubicBezTo>
                  <a:cubicBezTo>
                    <a:pt x="68947" y="2859"/>
                    <a:pt x="68867" y="2802"/>
                    <a:pt x="68786" y="2641"/>
                  </a:cubicBezTo>
                  <a:cubicBezTo>
                    <a:pt x="68690" y="2599"/>
                    <a:pt x="68602" y="2581"/>
                    <a:pt x="68517" y="2581"/>
                  </a:cubicBezTo>
                  <a:cubicBezTo>
                    <a:pt x="68447" y="2581"/>
                    <a:pt x="68380" y="2593"/>
                    <a:pt x="68313" y="2616"/>
                  </a:cubicBezTo>
                  <a:cubicBezTo>
                    <a:pt x="68270" y="2686"/>
                    <a:pt x="68228" y="2713"/>
                    <a:pt x="68185" y="2713"/>
                  </a:cubicBezTo>
                  <a:cubicBezTo>
                    <a:pt x="68078" y="2713"/>
                    <a:pt x="67971" y="2545"/>
                    <a:pt x="67864" y="2491"/>
                  </a:cubicBezTo>
                  <a:cubicBezTo>
                    <a:pt x="67805" y="2270"/>
                    <a:pt x="67746" y="2206"/>
                    <a:pt x="67687" y="2206"/>
                  </a:cubicBezTo>
                  <a:cubicBezTo>
                    <a:pt x="67647" y="2206"/>
                    <a:pt x="67606" y="2236"/>
                    <a:pt x="67565" y="2267"/>
                  </a:cubicBezTo>
                  <a:cubicBezTo>
                    <a:pt x="67515" y="2317"/>
                    <a:pt x="67466" y="2341"/>
                    <a:pt x="67416" y="2341"/>
                  </a:cubicBezTo>
                  <a:cubicBezTo>
                    <a:pt x="67318" y="2481"/>
                    <a:pt x="67228" y="2582"/>
                    <a:pt x="67142" y="2582"/>
                  </a:cubicBezTo>
                  <a:cubicBezTo>
                    <a:pt x="67074" y="2582"/>
                    <a:pt x="67008" y="2520"/>
                    <a:pt x="66942" y="2366"/>
                  </a:cubicBezTo>
                  <a:cubicBezTo>
                    <a:pt x="66875" y="2492"/>
                    <a:pt x="66811" y="2531"/>
                    <a:pt x="66750" y="2531"/>
                  </a:cubicBezTo>
                  <a:cubicBezTo>
                    <a:pt x="66652" y="2531"/>
                    <a:pt x="66560" y="2432"/>
                    <a:pt x="66469" y="2416"/>
                  </a:cubicBezTo>
                  <a:cubicBezTo>
                    <a:pt x="66445" y="2487"/>
                    <a:pt x="66416" y="2513"/>
                    <a:pt x="66384" y="2513"/>
                  </a:cubicBezTo>
                  <a:cubicBezTo>
                    <a:pt x="66348" y="2513"/>
                    <a:pt x="66309" y="2481"/>
                    <a:pt x="66269" y="2441"/>
                  </a:cubicBezTo>
                  <a:cubicBezTo>
                    <a:pt x="66235" y="2407"/>
                    <a:pt x="66200" y="2372"/>
                    <a:pt x="66165" y="2372"/>
                  </a:cubicBezTo>
                  <a:cubicBezTo>
                    <a:pt x="66125" y="2372"/>
                    <a:pt x="66085" y="2419"/>
                    <a:pt x="66045" y="2566"/>
                  </a:cubicBezTo>
                  <a:cubicBezTo>
                    <a:pt x="66019" y="2523"/>
                    <a:pt x="65997" y="2504"/>
                    <a:pt x="65975" y="2504"/>
                  </a:cubicBezTo>
                  <a:cubicBezTo>
                    <a:pt x="65933" y="2504"/>
                    <a:pt x="65895" y="2576"/>
                    <a:pt x="65846" y="2690"/>
                  </a:cubicBezTo>
                  <a:cubicBezTo>
                    <a:pt x="65801" y="2896"/>
                    <a:pt x="65766" y="2963"/>
                    <a:pt x="65729" y="2963"/>
                  </a:cubicBezTo>
                  <a:cubicBezTo>
                    <a:pt x="65703" y="2963"/>
                    <a:pt x="65677" y="2931"/>
                    <a:pt x="65646" y="2890"/>
                  </a:cubicBezTo>
                  <a:cubicBezTo>
                    <a:pt x="65632" y="2855"/>
                    <a:pt x="65619" y="2840"/>
                    <a:pt x="65606" y="2840"/>
                  </a:cubicBezTo>
                  <a:cubicBezTo>
                    <a:pt x="65526" y="2840"/>
                    <a:pt x="65461" y="3446"/>
                    <a:pt x="65397" y="3812"/>
                  </a:cubicBezTo>
                  <a:cubicBezTo>
                    <a:pt x="65322" y="4236"/>
                    <a:pt x="65247" y="4335"/>
                    <a:pt x="65198" y="4834"/>
                  </a:cubicBezTo>
                  <a:cubicBezTo>
                    <a:pt x="65194" y="4828"/>
                    <a:pt x="65190" y="4826"/>
                    <a:pt x="65186" y="4826"/>
                  </a:cubicBezTo>
                  <a:cubicBezTo>
                    <a:pt x="65115" y="4826"/>
                    <a:pt x="65044" y="5616"/>
                    <a:pt x="64973" y="5781"/>
                  </a:cubicBezTo>
                  <a:cubicBezTo>
                    <a:pt x="64899" y="6379"/>
                    <a:pt x="64824" y="6105"/>
                    <a:pt x="64699" y="6479"/>
                  </a:cubicBezTo>
                  <a:cubicBezTo>
                    <a:pt x="64658" y="6686"/>
                    <a:pt x="64599" y="6704"/>
                    <a:pt x="64523" y="6704"/>
                  </a:cubicBezTo>
                  <a:cubicBezTo>
                    <a:pt x="64507" y="6704"/>
                    <a:pt x="64491" y="6703"/>
                    <a:pt x="64475" y="6703"/>
                  </a:cubicBezTo>
                  <a:cubicBezTo>
                    <a:pt x="64454" y="6693"/>
                    <a:pt x="64434" y="6687"/>
                    <a:pt x="64411" y="6687"/>
                  </a:cubicBezTo>
                  <a:cubicBezTo>
                    <a:pt x="64379" y="6687"/>
                    <a:pt x="64344" y="6699"/>
                    <a:pt x="64300" y="6728"/>
                  </a:cubicBezTo>
                  <a:cubicBezTo>
                    <a:pt x="64278" y="6723"/>
                    <a:pt x="64255" y="6721"/>
                    <a:pt x="64232" y="6721"/>
                  </a:cubicBezTo>
                  <a:cubicBezTo>
                    <a:pt x="64130" y="6721"/>
                    <a:pt x="64028" y="6762"/>
                    <a:pt x="63927" y="6803"/>
                  </a:cubicBezTo>
                  <a:cubicBezTo>
                    <a:pt x="63849" y="6836"/>
                    <a:pt x="63775" y="6869"/>
                    <a:pt x="63707" y="6869"/>
                  </a:cubicBezTo>
                  <a:cubicBezTo>
                    <a:pt x="63623" y="6869"/>
                    <a:pt x="63547" y="6818"/>
                    <a:pt x="63478" y="6653"/>
                  </a:cubicBezTo>
                  <a:cubicBezTo>
                    <a:pt x="63438" y="6698"/>
                    <a:pt x="63399" y="6718"/>
                    <a:pt x="63363" y="6718"/>
                  </a:cubicBezTo>
                  <a:cubicBezTo>
                    <a:pt x="63219" y="6718"/>
                    <a:pt x="63104" y="6408"/>
                    <a:pt x="63004" y="6130"/>
                  </a:cubicBezTo>
                  <a:cubicBezTo>
                    <a:pt x="62880" y="5756"/>
                    <a:pt x="62805" y="5282"/>
                    <a:pt x="62730" y="5282"/>
                  </a:cubicBezTo>
                  <a:cubicBezTo>
                    <a:pt x="62655" y="4983"/>
                    <a:pt x="62606" y="4709"/>
                    <a:pt x="62531" y="4310"/>
                  </a:cubicBezTo>
                  <a:cubicBezTo>
                    <a:pt x="62456" y="3737"/>
                    <a:pt x="62381" y="3438"/>
                    <a:pt x="62257" y="3338"/>
                  </a:cubicBezTo>
                  <a:cubicBezTo>
                    <a:pt x="62150" y="3190"/>
                    <a:pt x="62026" y="2497"/>
                    <a:pt x="61853" y="2497"/>
                  </a:cubicBezTo>
                  <a:cubicBezTo>
                    <a:pt x="61823" y="2497"/>
                    <a:pt x="61791" y="2518"/>
                    <a:pt x="61758" y="2566"/>
                  </a:cubicBezTo>
                  <a:cubicBezTo>
                    <a:pt x="61699" y="2299"/>
                    <a:pt x="61631" y="2200"/>
                    <a:pt x="61559" y="2200"/>
                  </a:cubicBezTo>
                  <a:cubicBezTo>
                    <a:pt x="61510" y="2200"/>
                    <a:pt x="61460" y="2246"/>
                    <a:pt x="61409" y="2317"/>
                  </a:cubicBezTo>
                  <a:cubicBezTo>
                    <a:pt x="61356" y="2228"/>
                    <a:pt x="61290" y="2215"/>
                    <a:pt x="61220" y="2215"/>
                  </a:cubicBezTo>
                  <a:cubicBezTo>
                    <a:pt x="61192" y="2215"/>
                    <a:pt x="61164" y="2217"/>
                    <a:pt x="61135" y="2217"/>
                  </a:cubicBezTo>
                  <a:cubicBezTo>
                    <a:pt x="61108" y="2217"/>
                    <a:pt x="61080" y="2218"/>
                    <a:pt x="61052" y="2218"/>
                  </a:cubicBezTo>
                  <a:cubicBezTo>
                    <a:pt x="60955" y="2218"/>
                    <a:pt x="60858" y="2203"/>
                    <a:pt x="60761" y="2067"/>
                  </a:cubicBezTo>
                  <a:cubicBezTo>
                    <a:pt x="60738" y="2079"/>
                    <a:pt x="60715" y="2084"/>
                    <a:pt x="60692" y="2084"/>
                  </a:cubicBezTo>
                  <a:cubicBezTo>
                    <a:pt x="60615" y="2084"/>
                    <a:pt x="60539" y="2031"/>
                    <a:pt x="60462" y="1993"/>
                  </a:cubicBezTo>
                  <a:cubicBezTo>
                    <a:pt x="60393" y="1937"/>
                    <a:pt x="60316" y="1882"/>
                    <a:pt x="60236" y="1882"/>
                  </a:cubicBezTo>
                  <a:cubicBezTo>
                    <a:pt x="60172" y="1882"/>
                    <a:pt x="60105" y="1918"/>
                    <a:pt x="60039" y="2017"/>
                  </a:cubicBezTo>
                  <a:cubicBezTo>
                    <a:pt x="59929" y="1973"/>
                    <a:pt x="59814" y="1934"/>
                    <a:pt x="59696" y="1934"/>
                  </a:cubicBezTo>
                  <a:cubicBezTo>
                    <a:pt x="59547" y="1934"/>
                    <a:pt x="59394" y="1997"/>
                    <a:pt x="59241" y="2192"/>
                  </a:cubicBezTo>
                  <a:cubicBezTo>
                    <a:pt x="59116" y="2400"/>
                    <a:pt x="58975" y="2417"/>
                    <a:pt x="58844" y="2417"/>
                  </a:cubicBezTo>
                  <a:cubicBezTo>
                    <a:pt x="58818" y="2417"/>
                    <a:pt x="58792" y="2416"/>
                    <a:pt x="58768" y="2416"/>
                  </a:cubicBezTo>
                  <a:cubicBezTo>
                    <a:pt x="58721" y="2409"/>
                    <a:pt x="58678" y="2403"/>
                    <a:pt x="58635" y="2403"/>
                  </a:cubicBezTo>
                  <a:cubicBezTo>
                    <a:pt x="58539" y="2403"/>
                    <a:pt x="58447" y="2430"/>
                    <a:pt x="58344" y="2516"/>
                  </a:cubicBezTo>
                  <a:cubicBezTo>
                    <a:pt x="58324" y="2509"/>
                    <a:pt x="58302" y="2506"/>
                    <a:pt x="58279" y="2506"/>
                  </a:cubicBezTo>
                  <a:cubicBezTo>
                    <a:pt x="58217" y="2506"/>
                    <a:pt x="58149" y="2529"/>
                    <a:pt x="58095" y="2566"/>
                  </a:cubicBezTo>
                  <a:cubicBezTo>
                    <a:pt x="58020" y="2591"/>
                    <a:pt x="57945" y="2616"/>
                    <a:pt x="57870" y="2616"/>
                  </a:cubicBezTo>
                  <a:cubicBezTo>
                    <a:pt x="57767" y="2297"/>
                    <a:pt x="57669" y="2173"/>
                    <a:pt x="57571" y="2173"/>
                  </a:cubicBezTo>
                  <a:cubicBezTo>
                    <a:pt x="57432" y="2173"/>
                    <a:pt x="57294" y="2423"/>
                    <a:pt x="57148" y="2715"/>
                  </a:cubicBezTo>
                  <a:cubicBezTo>
                    <a:pt x="57129" y="2711"/>
                    <a:pt x="57109" y="2709"/>
                    <a:pt x="57090" y="2709"/>
                  </a:cubicBezTo>
                  <a:cubicBezTo>
                    <a:pt x="57010" y="2709"/>
                    <a:pt x="56929" y="2745"/>
                    <a:pt x="56849" y="2765"/>
                  </a:cubicBezTo>
                  <a:cubicBezTo>
                    <a:pt x="56759" y="2795"/>
                    <a:pt x="56670" y="2833"/>
                    <a:pt x="56576" y="2833"/>
                  </a:cubicBezTo>
                  <a:cubicBezTo>
                    <a:pt x="56512" y="2833"/>
                    <a:pt x="56446" y="2816"/>
                    <a:pt x="56375" y="2765"/>
                  </a:cubicBezTo>
                  <a:cubicBezTo>
                    <a:pt x="56300" y="2915"/>
                    <a:pt x="56225" y="2965"/>
                    <a:pt x="56151" y="2965"/>
                  </a:cubicBezTo>
                  <a:cubicBezTo>
                    <a:pt x="56076" y="2965"/>
                    <a:pt x="56001" y="2915"/>
                    <a:pt x="55926" y="2865"/>
                  </a:cubicBezTo>
                  <a:cubicBezTo>
                    <a:pt x="55845" y="2816"/>
                    <a:pt x="55763" y="2767"/>
                    <a:pt x="55675" y="2767"/>
                  </a:cubicBezTo>
                  <a:cubicBezTo>
                    <a:pt x="55628" y="2767"/>
                    <a:pt x="55579" y="2781"/>
                    <a:pt x="55528" y="2815"/>
                  </a:cubicBezTo>
                  <a:cubicBezTo>
                    <a:pt x="55479" y="2802"/>
                    <a:pt x="55429" y="2796"/>
                    <a:pt x="55378" y="2796"/>
                  </a:cubicBezTo>
                  <a:cubicBezTo>
                    <a:pt x="55139" y="2796"/>
                    <a:pt x="54872" y="2915"/>
                    <a:pt x="54605" y="2915"/>
                  </a:cubicBezTo>
                  <a:cubicBezTo>
                    <a:pt x="54528" y="3069"/>
                    <a:pt x="54445" y="3124"/>
                    <a:pt x="54361" y="3124"/>
                  </a:cubicBezTo>
                  <a:cubicBezTo>
                    <a:pt x="54283" y="3124"/>
                    <a:pt x="54204" y="3075"/>
                    <a:pt x="54132" y="3014"/>
                  </a:cubicBezTo>
                  <a:cubicBezTo>
                    <a:pt x="54105" y="3024"/>
                    <a:pt x="54077" y="3028"/>
                    <a:pt x="54050" y="3028"/>
                  </a:cubicBezTo>
                  <a:cubicBezTo>
                    <a:pt x="53928" y="3028"/>
                    <a:pt x="53805" y="2946"/>
                    <a:pt x="53683" y="2865"/>
                  </a:cubicBezTo>
                  <a:cubicBezTo>
                    <a:pt x="53570" y="2789"/>
                    <a:pt x="53443" y="2714"/>
                    <a:pt x="53323" y="2714"/>
                  </a:cubicBezTo>
                  <a:cubicBezTo>
                    <a:pt x="53284" y="2714"/>
                    <a:pt x="53246" y="2722"/>
                    <a:pt x="53210" y="2740"/>
                  </a:cubicBezTo>
                  <a:cubicBezTo>
                    <a:pt x="53156" y="2763"/>
                    <a:pt x="53103" y="2773"/>
                    <a:pt x="53051" y="2773"/>
                  </a:cubicBezTo>
                  <a:cubicBezTo>
                    <a:pt x="52812" y="2773"/>
                    <a:pt x="52587" y="2557"/>
                    <a:pt x="52362" y="2292"/>
                  </a:cubicBezTo>
                  <a:cubicBezTo>
                    <a:pt x="52339" y="2306"/>
                    <a:pt x="52315" y="2312"/>
                    <a:pt x="52291" y="2312"/>
                  </a:cubicBezTo>
                  <a:cubicBezTo>
                    <a:pt x="52182" y="2312"/>
                    <a:pt x="52060" y="2194"/>
                    <a:pt x="51939" y="2092"/>
                  </a:cubicBezTo>
                  <a:cubicBezTo>
                    <a:pt x="51823" y="1977"/>
                    <a:pt x="51708" y="1840"/>
                    <a:pt x="51593" y="1840"/>
                  </a:cubicBezTo>
                  <a:cubicBezTo>
                    <a:pt x="51584" y="1840"/>
                    <a:pt x="51574" y="1841"/>
                    <a:pt x="51565" y="1843"/>
                  </a:cubicBezTo>
                  <a:cubicBezTo>
                    <a:pt x="51465" y="1943"/>
                    <a:pt x="51360" y="2007"/>
                    <a:pt x="51255" y="2007"/>
                  </a:cubicBezTo>
                  <a:cubicBezTo>
                    <a:pt x="51099" y="2007"/>
                    <a:pt x="50941" y="1866"/>
                    <a:pt x="50792" y="1494"/>
                  </a:cubicBezTo>
                  <a:cubicBezTo>
                    <a:pt x="50668" y="1336"/>
                    <a:pt x="50543" y="1290"/>
                    <a:pt x="50417" y="1290"/>
                  </a:cubicBezTo>
                  <a:cubicBezTo>
                    <a:pt x="50264" y="1290"/>
                    <a:pt x="50108" y="1356"/>
                    <a:pt x="49945" y="1369"/>
                  </a:cubicBezTo>
                  <a:cubicBezTo>
                    <a:pt x="49900" y="1403"/>
                    <a:pt x="49850" y="1417"/>
                    <a:pt x="49797" y="1417"/>
                  </a:cubicBezTo>
                  <a:cubicBezTo>
                    <a:pt x="49733" y="1417"/>
                    <a:pt x="49664" y="1397"/>
                    <a:pt x="49596" y="1369"/>
                  </a:cubicBezTo>
                  <a:cubicBezTo>
                    <a:pt x="49530" y="1351"/>
                    <a:pt x="49464" y="1332"/>
                    <a:pt x="49397" y="1332"/>
                  </a:cubicBezTo>
                  <a:cubicBezTo>
                    <a:pt x="49286" y="1332"/>
                    <a:pt x="49172" y="1383"/>
                    <a:pt x="49048" y="1569"/>
                  </a:cubicBezTo>
                  <a:cubicBezTo>
                    <a:pt x="48724" y="1743"/>
                    <a:pt x="48375" y="1793"/>
                    <a:pt x="48026" y="2217"/>
                  </a:cubicBezTo>
                  <a:cubicBezTo>
                    <a:pt x="48005" y="2175"/>
                    <a:pt x="47984" y="2159"/>
                    <a:pt x="47963" y="2159"/>
                  </a:cubicBezTo>
                  <a:cubicBezTo>
                    <a:pt x="47934" y="2159"/>
                    <a:pt x="47905" y="2188"/>
                    <a:pt x="47876" y="2217"/>
                  </a:cubicBezTo>
                  <a:cubicBezTo>
                    <a:pt x="47845" y="2248"/>
                    <a:pt x="47823" y="2280"/>
                    <a:pt x="47799" y="2280"/>
                  </a:cubicBezTo>
                  <a:cubicBezTo>
                    <a:pt x="47785" y="2280"/>
                    <a:pt x="47770" y="2269"/>
                    <a:pt x="47752" y="2242"/>
                  </a:cubicBezTo>
                  <a:cubicBezTo>
                    <a:pt x="47696" y="2088"/>
                    <a:pt x="47648" y="1951"/>
                    <a:pt x="47599" y="1951"/>
                  </a:cubicBezTo>
                  <a:cubicBezTo>
                    <a:pt x="47561" y="1951"/>
                    <a:pt x="47522" y="2036"/>
                    <a:pt x="47478" y="2267"/>
                  </a:cubicBezTo>
                  <a:cubicBezTo>
                    <a:pt x="47349" y="2153"/>
                    <a:pt x="47213" y="2080"/>
                    <a:pt x="47073" y="2080"/>
                  </a:cubicBezTo>
                  <a:cubicBezTo>
                    <a:pt x="46968" y="2080"/>
                    <a:pt x="46862" y="2121"/>
                    <a:pt x="46755" y="2217"/>
                  </a:cubicBezTo>
                  <a:lnTo>
                    <a:pt x="46730" y="2142"/>
                  </a:lnTo>
                  <a:cubicBezTo>
                    <a:pt x="46667" y="2047"/>
                    <a:pt x="46614" y="2013"/>
                    <a:pt x="46558" y="2013"/>
                  </a:cubicBezTo>
                  <a:cubicBezTo>
                    <a:pt x="46525" y="2013"/>
                    <a:pt x="46492" y="2024"/>
                    <a:pt x="46456" y="2042"/>
                  </a:cubicBezTo>
                  <a:lnTo>
                    <a:pt x="46356" y="2092"/>
                  </a:lnTo>
                  <a:lnTo>
                    <a:pt x="46306" y="2117"/>
                  </a:lnTo>
                  <a:lnTo>
                    <a:pt x="46231" y="2167"/>
                  </a:lnTo>
                  <a:lnTo>
                    <a:pt x="46107" y="2167"/>
                  </a:lnTo>
                  <a:lnTo>
                    <a:pt x="46057" y="2117"/>
                  </a:lnTo>
                  <a:lnTo>
                    <a:pt x="46032" y="2117"/>
                  </a:lnTo>
                  <a:cubicBezTo>
                    <a:pt x="46007" y="2109"/>
                    <a:pt x="45979" y="2106"/>
                    <a:pt x="45951" y="2106"/>
                  </a:cubicBezTo>
                  <a:cubicBezTo>
                    <a:pt x="45894" y="2106"/>
                    <a:pt x="45833" y="2117"/>
                    <a:pt x="45783" y="2117"/>
                  </a:cubicBezTo>
                  <a:cubicBezTo>
                    <a:pt x="45716" y="2128"/>
                    <a:pt x="45649" y="2139"/>
                    <a:pt x="45582" y="2139"/>
                  </a:cubicBezTo>
                  <a:cubicBezTo>
                    <a:pt x="45500" y="2139"/>
                    <a:pt x="45417" y="2122"/>
                    <a:pt x="45334" y="2067"/>
                  </a:cubicBezTo>
                  <a:cubicBezTo>
                    <a:pt x="45312" y="2056"/>
                    <a:pt x="45289" y="2051"/>
                    <a:pt x="45267" y="2051"/>
                  </a:cubicBezTo>
                  <a:cubicBezTo>
                    <a:pt x="45190" y="2051"/>
                    <a:pt x="45112" y="2109"/>
                    <a:pt x="45035" y="2167"/>
                  </a:cubicBezTo>
                  <a:cubicBezTo>
                    <a:pt x="44949" y="2225"/>
                    <a:pt x="44871" y="2282"/>
                    <a:pt x="44792" y="2282"/>
                  </a:cubicBezTo>
                  <a:cubicBezTo>
                    <a:pt x="44733" y="2282"/>
                    <a:pt x="44675" y="2251"/>
                    <a:pt x="44612" y="2167"/>
                  </a:cubicBezTo>
                  <a:cubicBezTo>
                    <a:pt x="44543" y="2045"/>
                    <a:pt x="44472" y="1995"/>
                    <a:pt x="44400" y="1995"/>
                  </a:cubicBezTo>
                  <a:cubicBezTo>
                    <a:pt x="44237" y="1995"/>
                    <a:pt x="44069" y="2249"/>
                    <a:pt x="43914" y="2491"/>
                  </a:cubicBezTo>
                  <a:cubicBezTo>
                    <a:pt x="43908" y="2475"/>
                    <a:pt x="43903" y="2468"/>
                    <a:pt x="43898" y="2468"/>
                  </a:cubicBezTo>
                  <a:cubicBezTo>
                    <a:pt x="43878" y="2468"/>
                    <a:pt x="43859" y="2562"/>
                    <a:pt x="43839" y="2641"/>
                  </a:cubicBezTo>
                  <a:cubicBezTo>
                    <a:pt x="43807" y="2735"/>
                    <a:pt x="43786" y="2830"/>
                    <a:pt x="43768" y="2830"/>
                  </a:cubicBezTo>
                  <a:cubicBezTo>
                    <a:pt x="43758" y="2830"/>
                    <a:pt x="43748" y="2798"/>
                    <a:pt x="43739" y="2715"/>
                  </a:cubicBezTo>
                  <a:cubicBezTo>
                    <a:pt x="43708" y="2998"/>
                    <a:pt x="43676" y="3201"/>
                    <a:pt x="43645" y="3201"/>
                  </a:cubicBezTo>
                  <a:cubicBezTo>
                    <a:pt x="43627" y="3201"/>
                    <a:pt x="43608" y="3131"/>
                    <a:pt x="43590" y="2965"/>
                  </a:cubicBezTo>
                  <a:cubicBezTo>
                    <a:pt x="43489" y="3409"/>
                    <a:pt x="43388" y="3591"/>
                    <a:pt x="43273" y="3591"/>
                  </a:cubicBezTo>
                  <a:cubicBezTo>
                    <a:pt x="43247" y="3591"/>
                    <a:pt x="43219" y="3582"/>
                    <a:pt x="43191" y="3563"/>
                  </a:cubicBezTo>
                  <a:cubicBezTo>
                    <a:pt x="43066" y="3637"/>
                    <a:pt x="42917" y="3787"/>
                    <a:pt x="42692" y="3837"/>
                  </a:cubicBezTo>
                  <a:cubicBezTo>
                    <a:pt x="42623" y="3912"/>
                    <a:pt x="42558" y="3943"/>
                    <a:pt x="42495" y="3943"/>
                  </a:cubicBezTo>
                  <a:cubicBezTo>
                    <a:pt x="42309" y="3943"/>
                    <a:pt x="42150" y="3668"/>
                    <a:pt x="42020" y="3463"/>
                  </a:cubicBezTo>
                  <a:cubicBezTo>
                    <a:pt x="41985" y="3567"/>
                    <a:pt x="41951" y="3609"/>
                    <a:pt x="41919" y="3609"/>
                  </a:cubicBezTo>
                  <a:cubicBezTo>
                    <a:pt x="41787" y="3609"/>
                    <a:pt x="41671" y="2925"/>
                    <a:pt x="41571" y="2865"/>
                  </a:cubicBezTo>
                  <a:cubicBezTo>
                    <a:pt x="41446" y="2591"/>
                    <a:pt x="41347" y="2790"/>
                    <a:pt x="41222" y="2142"/>
                  </a:cubicBezTo>
                  <a:cubicBezTo>
                    <a:pt x="41176" y="1516"/>
                    <a:pt x="41108" y="1494"/>
                    <a:pt x="41038" y="1494"/>
                  </a:cubicBezTo>
                  <a:cubicBezTo>
                    <a:pt x="41033" y="1494"/>
                    <a:pt x="41028" y="1494"/>
                    <a:pt x="41023" y="1494"/>
                  </a:cubicBezTo>
                  <a:cubicBezTo>
                    <a:pt x="40973" y="1494"/>
                    <a:pt x="40923" y="1494"/>
                    <a:pt x="40873" y="1369"/>
                  </a:cubicBezTo>
                  <a:cubicBezTo>
                    <a:pt x="40851" y="1422"/>
                    <a:pt x="40829" y="1444"/>
                    <a:pt x="40805" y="1444"/>
                  </a:cubicBezTo>
                  <a:cubicBezTo>
                    <a:pt x="40695" y="1444"/>
                    <a:pt x="40564" y="943"/>
                    <a:pt x="40400" y="697"/>
                  </a:cubicBezTo>
                  <a:cubicBezTo>
                    <a:pt x="40389" y="698"/>
                    <a:pt x="40379" y="698"/>
                    <a:pt x="40369" y="698"/>
                  </a:cubicBezTo>
                  <a:cubicBezTo>
                    <a:pt x="40175" y="698"/>
                    <a:pt x="39936" y="482"/>
                    <a:pt x="39652" y="198"/>
                  </a:cubicBezTo>
                  <a:cubicBezTo>
                    <a:pt x="39602" y="56"/>
                    <a:pt x="39551" y="1"/>
                    <a:pt x="39502"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 name="Google Shape;14;p2"/>
            <p:cNvSpPr/>
            <p:nvPr/>
          </p:nvSpPr>
          <p:spPr>
            <a:xfrm rot="1531800">
              <a:off x="-284040" y="4166640"/>
              <a:ext cx="2377800" cy="262800"/>
            </a:xfrm>
            <a:custGeom>
              <a:avLst/>
              <a:gdLst>
                <a:gd name="textAreaLeft" fmla="*/ 0 w 2377800"/>
                <a:gd name="textAreaRight" fmla="*/ 2378160 w 2377800"/>
                <a:gd name="textAreaTop" fmla="*/ 0 h 262800"/>
                <a:gd name="textAreaBottom" fmla="*/ 263160 h 262800"/>
              </a:gdLst>
              <a:ahLst/>
              <a:cxnLst/>
              <a:rect l="textAreaLeft" t="textAreaTop" r="textAreaRight" b="textAreaBottom"/>
              <a:pathLst>
                <a:path w="95130" h="10524">
                  <a:moveTo>
                    <a:pt x="39502" y="1"/>
                  </a:moveTo>
                  <a:cubicBezTo>
                    <a:pt x="39405" y="1"/>
                    <a:pt x="39311" y="215"/>
                    <a:pt x="39228" y="397"/>
                  </a:cubicBezTo>
                  <a:cubicBezTo>
                    <a:pt x="39029" y="522"/>
                    <a:pt x="38854" y="323"/>
                    <a:pt x="38705" y="996"/>
                  </a:cubicBezTo>
                  <a:cubicBezTo>
                    <a:pt x="38577" y="1508"/>
                    <a:pt x="38467" y="1765"/>
                    <a:pt x="38360" y="1765"/>
                  </a:cubicBezTo>
                  <a:cubicBezTo>
                    <a:pt x="38342" y="1765"/>
                    <a:pt x="38324" y="1758"/>
                    <a:pt x="38306" y="1743"/>
                  </a:cubicBezTo>
                  <a:cubicBezTo>
                    <a:pt x="38217" y="2334"/>
                    <a:pt x="38127" y="2745"/>
                    <a:pt x="38028" y="2745"/>
                  </a:cubicBezTo>
                  <a:cubicBezTo>
                    <a:pt x="37990" y="2745"/>
                    <a:pt x="37949" y="2681"/>
                    <a:pt x="37907" y="2541"/>
                  </a:cubicBezTo>
                  <a:cubicBezTo>
                    <a:pt x="37758" y="2715"/>
                    <a:pt x="37583" y="2840"/>
                    <a:pt x="37359" y="3239"/>
                  </a:cubicBezTo>
                  <a:cubicBezTo>
                    <a:pt x="37160" y="3887"/>
                    <a:pt x="36910" y="3637"/>
                    <a:pt x="36586" y="3737"/>
                  </a:cubicBezTo>
                  <a:cubicBezTo>
                    <a:pt x="36491" y="3880"/>
                    <a:pt x="36396" y="4013"/>
                    <a:pt x="36294" y="4013"/>
                  </a:cubicBezTo>
                  <a:cubicBezTo>
                    <a:pt x="36236" y="4013"/>
                    <a:pt x="36176" y="3970"/>
                    <a:pt x="36113" y="3862"/>
                  </a:cubicBezTo>
                  <a:cubicBezTo>
                    <a:pt x="36081" y="3914"/>
                    <a:pt x="36049" y="3933"/>
                    <a:pt x="36016" y="3933"/>
                  </a:cubicBezTo>
                  <a:cubicBezTo>
                    <a:pt x="35922" y="3933"/>
                    <a:pt x="35822" y="3777"/>
                    <a:pt x="35728" y="3777"/>
                  </a:cubicBezTo>
                  <a:cubicBezTo>
                    <a:pt x="35698" y="3777"/>
                    <a:pt x="35668" y="3794"/>
                    <a:pt x="35639" y="3837"/>
                  </a:cubicBezTo>
                  <a:cubicBezTo>
                    <a:pt x="35598" y="3890"/>
                    <a:pt x="35557" y="3911"/>
                    <a:pt x="35516" y="3911"/>
                  </a:cubicBezTo>
                  <a:cubicBezTo>
                    <a:pt x="35383" y="3911"/>
                    <a:pt x="35249" y="3689"/>
                    <a:pt x="35116" y="3613"/>
                  </a:cubicBezTo>
                  <a:cubicBezTo>
                    <a:pt x="35082" y="3655"/>
                    <a:pt x="35049" y="3673"/>
                    <a:pt x="35016" y="3673"/>
                  </a:cubicBezTo>
                  <a:cubicBezTo>
                    <a:pt x="34856" y="3673"/>
                    <a:pt x="34708" y="3251"/>
                    <a:pt x="34543" y="3189"/>
                  </a:cubicBezTo>
                  <a:cubicBezTo>
                    <a:pt x="34477" y="3282"/>
                    <a:pt x="34410" y="3367"/>
                    <a:pt x="34344" y="3367"/>
                  </a:cubicBezTo>
                  <a:cubicBezTo>
                    <a:pt x="34286" y="3367"/>
                    <a:pt x="34227" y="3301"/>
                    <a:pt x="34169" y="3114"/>
                  </a:cubicBezTo>
                  <a:cubicBezTo>
                    <a:pt x="33870" y="2865"/>
                    <a:pt x="33621" y="2566"/>
                    <a:pt x="33371" y="2541"/>
                  </a:cubicBezTo>
                  <a:cubicBezTo>
                    <a:pt x="33350" y="2549"/>
                    <a:pt x="33328" y="2553"/>
                    <a:pt x="33307" y="2553"/>
                  </a:cubicBezTo>
                  <a:cubicBezTo>
                    <a:pt x="33079" y="2553"/>
                    <a:pt x="32851" y="2109"/>
                    <a:pt x="32624" y="2017"/>
                  </a:cubicBezTo>
                  <a:cubicBezTo>
                    <a:pt x="32474" y="1752"/>
                    <a:pt x="32314" y="1630"/>
                    <a:pt x="32149" y="1630"/>
                  </a:cubicBezTo>
                  <a:cubicBezTo>
                    <a:pt x="32067" y="1630"/>
                    <a:pt x="31984" y="1660"/>
                    <a:pt x="31901" y="1718"/>
                  </a:cubicBezTo>
                  <a:cubicBezTo>
                    <a:pt x="31896" y="1719"/>
                    <a:pt x="31892" y="1719"/>
                    <a:pt x="31887" y="1719"/>
                  </a:cubicBezTo>
                  <a:cubicBezTo>
                    <a:pt x="31728" y="1719"/>
                    <a:pt x="31558" y="1450"/>
                    <a:pt x="31378" y="1450"/>
                  </a:cubicBezTo>
                  <a:cubicBezTo>
                    <a:pt x="31281" y="1450"/>
                    <a:pt x="31181" y="1528"/>
                    <a:pt x="31079" y="1768"/>
                  </a:cubicBezTo>
                  <a:cubicBezTo>
                    <a:pt x="30779" y="2192"/>
                    <a:pt x="30455" y="2042"/>
                    <a:pt x="30107" y="2292"/>
                  </a:cubicBezTo>
                  <a:cubicBezTo>
                    <a:pt x="30064" y="2472"/>
                    <a:pt x="30026" y="2530"/>
                    <a:pt x="29991" y="2530"/>
                  </a:cubicBezTo>
                  <a:cubicBezTo>
                    <a:pt x="29943" y="2530"/>
                    <a:pt x="29900" y="2424"/>
                    <a:pt x="29857" y="2366"/>
                  </a:cubicBezTo>
                  <a:cubicBezTo>
                    <a:pt x="29801" y="2295"/>
                    <a:pt x="29752" y="2200"/>
                    <a:pt x="29702" y="2200"/>
                  </a:cubicBezTo>
                  <a:cubicBezTo>
                    <a:pt x="29664" y="2200"/>
                    <a:pt x="29626" y="2255"/>
                    <a:pt x="29583" y="2416"/>
                  </a:cubicBezTo>
                  <a:cubicBezTo>
                    <a:pt x="29515" y="2298"/>
                    <a:pt x="29445" y="2256"/>
                    <a:pt x="29373" y="2256"/>
                  </a:cubicBezTo>
                  <a:cubicBezTo>
                    <a:pt x="29198" y="2256"/>
                    <a:pt x="29016" y="2509"/>
                    <a:pt x="28833" y="2509"/>
                  </a:cubicBezTo>
                  <a:cubicBezTo>
                    <a:pt x="28792" y="2509"/>
                    <a:pt x="28752" y="2497"/>
                    <a:pt x="28711" y="2466"/>
                  </a:cubicBezTo>
                  <a:cubicBezTo>
                    <a:pt x="28602" y="2557"/>
                    <a:pt x="28493" y="2591"/>
                    <a:pt x="28385" y="2591"/>
                  </a:cubicBezTo>
                  <a:cubicBezTo>
                    <a:pt x="28197" y="2591"/>
                    <a:pt x="28013" y="2486"/>
                    <a:pt x="27839" y="2391"/>
                  </a:cubicBezTo>
                  <a:cubicBezTo>
                    <a:pt x="27654" y="2253"/>
                    <a:pt x="27469" y="2057"/>
                    <a:pt x="27284" y="2057"/>
                  </a:cubicBezTo>
                  <a:cubicBezTo>
                    <a:pt x="27170" y="2057"/>
                    <a:pt x="27056" y="2132"/>
                    <a:pt x="26941" y="2341"/>
                  </a:cubicBezTo>
                  <a:cubicBezTo>
                    <a:pt x="26814" y="2249"/>
                    <a:pt x="26681" y="2210"/>
                    <a:pt x="26545" y="2210"/>
                  </a:cubicBezTo>
                  <a:cubicBezTo>
                    <a:pt x="26389" y="2210"/>
                    <a:pt x="26229" y="2261"/>
                    <a:pt x="26069" y="2341"/>
                  </a:cubicBezTo>
                  <a:cubicBezTo>
                    <a:pt x="26027" y="2565"/>
                    <a:pt x="25977" y="2624"/>
                    <a:pt x="25929" y="2624"/>
                  </a:cubicBezTo>
                  <a:cubicBezTo>
                    <a:pt x="25890" y="2624"/>
                    <a:pt x="25853" y="2588"/>
                    <a:pt x="25820" y="2566"/>
                  </a:cubicBezTo>
                  <a:cubicBezTo>
                    <a:pt x="25546" y="2616"/>
                    <a:pt x="25272" y="3114"/>
                    <a:pt x="24997" y="3114"/>
                  </a:cubicBezTo>
                  <a:cubicBezTo>
                    <a:pt x="24748" y="3264"/>
                    <a:pt x="24499" y="3313"/>
                    <a:pt x="24250" y="3313"/>
                  </a:cubicBezTo>
                  <a:cubicBezTo>
                    <a:pt x="24001" y="3313"/>
                    <a:pt x="23776" y="3313"/>
                    <a:pt x="23527" y="3214"/>
                  </a:cubicBezTo>
                  <a:cubicBezTo>
                    <a:pt x="23505" y="3216"/>
                    <a:pt x="23483" y="3217"/>
                    <a:pt x="23461" y="3217"/>
                  </a:cubicBezTo>
                  <a:cubicBezTo>
                    <a:pt x="23254" y="3217"/>
                    <a:pt x="23032" y="3110"/>
                    <a:pt x="22829" y="2840"/>
                  </a:cubicBezTo>
                  <a:cubicBezTo>
                    <a:pt x="22580" y="2466"/>
                    <a:pt x="22331" y="2366"/>
                    <a:pt x="22081" y="2267"/>
                  </a:cubicBezTo>
                  <a:cubicBezTo>
                    <a:pt x="21832" y="2267"/>
                    <a:pt x="21583" y="2117"/>
                    <a:pt x="21309" y="1494"/>
                  </a:cubicBezTo>
                  <a:cubicBezTo>
                    <a:pt x="21266" y="1237"/>
                    <a:pt x="21231" y="1160"/>
                    <a:pt x="21195" y="1160"/>
                  </a:cubicBezTo>
                  <a:cubicBezTo>
                    <a:pt x="21169" y="1160"/>
                    <a:pt x="21141" y="1202"/>
                    <a:pt x="21109" y="1245"/>
                  </a:cubicBezTo>
                  <a:cubicBezTo>
                    <a:pt x="20875" y="1221"/>
                    <a:pt x="20641" y="538"/>
                    <a:pt x="20428" y="538"/>
                  </a:cubicBezTo>
                  <a:cubicBezTo>
                    <a:pt x="20414" y="538"/>
                    <a:pt x="20400" y="541"/>
                    <a:pt x="20387" y="547"/>
                  </a:cubicBezTo>
                  <a:cubicBezTo>
                    <a:pt x="20335" y="558"/>
                    <a:pt x="20283" y="565"/>
                    <a:pt x="20232" y="565"/>
                  </a:cubicBezTo>
                  <a:cubicBezTo>
                    <a:pt x="20058" y="565"/>
                    <a:pt x="19881" y="495"/>
                    <a:pt x="19689" y="323"/>
                  </a:cubicBezTo>
                  <a:cubicBezTo>
                    <a:pt x="19465" y="323"/>
                    <a:pt x="19215" y="373"/>
                    <a:pt x="18966" y="472"/>
                  </a:cubicBezTo>
                  <a:cubicBezTo>
                    <a:pt x="18717" y="572"/>
                    <a:pt x="18443" y="697"/>
                    <a:pt x="18119" y="871"/>
                  </a:cubicBezTo>
                  <a:cubicBezTo>
                    <a:pt x="17826" y="895"/>
                    <a:pt x="17509" y="1445"/>
                    <a:pt x="17122" y="1445"/>
                  </a:cubicBezTo>
                  <a:cubicBezTo>
                    <a:pt x="17114" y="1445"/>
                    <a:pt x="17105" y="1445"/>
                    <a:pt x="17097" y="1444"/>
                  </a:cubicBezTo>
                  <a:cubicBezTo>
                    <a:pt x="17062" y="1297"/>
                    <a:pt x="17028" y="1240"/>
                    <a:pt x="16992" y="1240"/>
                  </a:cubicBezTo>
                  <a:cubicBezTo>
                    <a:pt x="16925" y="1240"/>
                    <a:pt x="16854" y="1440"/>
                    <a:pt x="16773" y="1619"/>
                  </a:cubicBezTo>
                  <a:cubicBezTo>
                    <a:pt x="16765" y="1617"/>
                    <a:pt x="16757" y="1616"/>
                    <a:pt x="16749" y="1616"/>
                  </a:cubicBezTo>
                  <a:cubicBezTo>
                    <a:pt x="16560" y="1616"/>
                    <a:pt x="16372" y="2035"/>
                    <a:pt x="16184" y="2035"/>
                  </a:cubicBezTo>
                  <a:cubicBezTo>
                    <a:pt x="16131" y="2035"/>
                    <a:pt x="16078" y="2002"/>
                    <a:pt x="16025" y="1918"/>
                  </a:cubicBezTo>
                  <a:cubicBezTo>
                    <a:pt x="15994" y="1943"/>
                    <a:pt x="15963" y="1952"/>
                    <a:pt x="15932" y="1952"/>
                  </a:cubicBezTo>
                  <a:cubicBezTo>
                    <a:pt x="15818" y="1952"/>
                    <a:pt x="15703" y="1819"/>
                    <a:pt x="15588" y="1819"/>
                  </a:cubicBezTo>
                  <a:cubicBezTo>
                    <a:pt x="15485" y="1819"/>
                    <a:pt x="15381" y="1927"/>
                    <a:pt x="15278" y="2341"/>
                  </a:cubicBezTo>
                  <a:cubicBezTo>
                    <a:pt x="15065" y="2365"/>
                    <a:pt x="14830" y="2769"/>
                    <a:pt x="14594" y="2769"/>
                  </a:cubicBezTo>
                  <a:cubicBezTo>
                    <a:pt x="14581" y="2769"/>
                    <a:pt x="14568" y="2768"/>
                    <a:pt x="14555" y="2765"/>
                  </a:cubicBezTo>
                  <a:cubicBezTo>
                    <a:pt x="14514" y="2716"/>
                    <a:pt x="14473" y="2696"/>
                    <a:pt x="14432" y="2696"/>
                  </a:cubicBezTo>
                  <a:cubicBezTo>
                    <a:pt x="14246" y="2696"/>
                    <a:pt x="14060" y="3109"/>
                    <a:pt x="13874" y="3109"/>
                  </a:cubicBezTo>
                  <a:cubicBezTo>
                    <a:pt x="13852" y="3109"/>
                    <a:pt x="13830" y="3103"/>
                    <a:pt x="13807" y="3089"/>
                  </a:cubicBezTo>
                  <a:cubicBezTo>
                    <a:pt x="13635" y="3210"/>
                    <a:pt x="13451" y="3294"/>
                    <a:pt x="13272" y="3294"/>
                  </a:cubicBezTo>
                  <a:cubicBezTo>
                    <a:pt x="13191" y="3294"/>
                    <a:pt x="13112" y="3277"/>
                    <a:pt x="13035" y="3239"/>
                  </a:cubicBezTo>
                  <a:cubicBezTo>
                    <a:pt x="12987" y="3327"/>
                    <a:pt x="12942" y="3358"/>
                    <a:pt x="12897" y="3358"/>
                  </a:cubicBezTo>
                  <a:cubicBezTo>
                    <a:pt x="12790" y="3358"/>
                    <a:pt x="12688" y="3180"/>
                    <a:pt x="12577" y="3180"/>
                  </a:cubicBezTo>
                  <a:cubicBezTo>
                    <a:pt x="12564" y="3180"/>
                    <a:pt x="12550" y="3183"/>
                    <a:pt x="12536" y="3189"/>
                  </a:cubicBezTo>
                  <a:cubicBezTo>
                    <a:pt x="12162" y="3139"/>
                    <a:pt x="11813" y="3064"/>
                    <a:pt x="11489" y="2940"/>
                  </a:cubicBezTo>
                  <a:cubicBezTo>
                    <a:pt x="11354" y="3013"/>
                    <a:pt x="11218" y="3064"/>
                    <a:pt x="11086" y="3064"/>
                  </a:cubicBezTo>
                  <a:cubicBezTo>
                    <a:pt x="10903" y="3064"/>
                    <a:pt x="10726" y="2965"/>
                    <a:pt x="10567" y="2690"/>
                  </a:cubicBezTo>
                  <a:cubicBezTo>
                    <a:pt x="10447" y="2548"/>
                    <a:pt x="10326" y="2531"/>
                    <a:pt x="10208" y="2531"/>
                  </a:cubicBezTo>
                  <a:cubicBezTo>
                    <a:pt x="10170" y="2531"/>
                    <a:pt x="10132" y="2533"/>
                    <a:pt x="10095" y="2533"/>
                  </a:cubicBezTo>
                  <a:cubicBezTo>
                    <a:pt x="9983" y="2533"/>
                    <a:pt x="9874" y="2517"/>
                    <a:pt x="9770" y="2391"/>
                  </a:cubicBezTo>
                  <a:cubicBezTo>
                    <a:pt x="9570" y="2072"/>
                    <a:pt x="9371" y="2040"/>
                    <a:pt x="9184" y="2040"/>
                  </a:cubicBezTo>
                  <a:cubicBezTo>
                    <a:pt x="9138" y="2040"/>
                    <a:pt x="9092" y="2042"/>
                    <a:pt x="9047" y="2042"/>
                  </a:cubicBezTo>
                  <a:cubicBezTo>
                    <a:pt x="8875" y="1699"/>
                    <a:pt x="8716" y="1451"/>
                    <a:pt x="8568" y="1451"/>
                  </a:cubicBezTo>
                  <a:cubicBezTo>
                    <a:pt x="8501" y="1451"/>
                    <a:pt x="8436" y="1502"/>
                    <a:pt x="8374" y="1619"/>
                  </a:cubicBezTo>
                  <a:cubicBezTo>
                    <a:pt x="8160" y="1333"/>
                    <a:pt x="7946" y="1094"/>
                    <a:pt x="7732" y="1094"/>
                  </a:cubicBezTo>
                  <a:cubicBezTo>
                    <a:pt x="7722" y="1094"/>
                    <a:pt x="7712" y="1094"/>
                    <a:pt x="7701" y="1095"/>
                  </a:cubicBezTo>
                  <a:cubicBezTo>
                    <a:pt x="7680" y="1105"/>
                    <a:pt x="7660" y="1109"/>
                    <a:pt x="7639" y="1109"/>
                  </a:cubicBezTo>
                  <a:cubicBezTo>
                    <a:pt x="7439" y="1109"/>
                    <a:pt x="7254" y="694"/>
                    <a:pt x="7028" y="422"/>
                  </a:cubicBezTo>
                  <a:cubicBezTo>
                    <a:pt x="6978" y="191"/>
                    <a:pt x="6928" y="106"/>
                    <a:pt x="6878" y="106"/>
                  </a:cubicBezTo>
                  <a:cubicBezTo>
                    <a:pt x="6803" y="106"/>
                    <a:pt x="6729" y="294"/>
                    <a:pt x="6654" y="472"/>
                  </a:cubicBezTo>
                  <a:cubicBezTo>
                    <a:pt x="6631" y="398"/>
                    <a:pt x="6609" y="370"/>
                    <a:pt x="6587" y="370"/>
                  </a:cubicBezTo>
                  <a:cubicBezTo>
                    <a:pt x="6514" y="370"/>
                    <a:pt x="6446" y="699"/>
                    <a:pt x="6372" y="699"/>
                  </a:cubicBezTo>
                  <a:cubicBezTo>
                    <a:pt x="6351" y="699"/>
                    <a:pt x="6329" y="671"/>
                    <a:pt x="6305" y="597"/>
                  </a:cubicBezTo>
                  <a:cubicBezTo>
                    <a:pt x="6292" y="570"/>
                    <a:pt x="6278" y="558"/>
                    <a:pt x="6263" y="558"/>
                  </a:cubicBezTo>
                  <a:cubicBezTo>
                    <a:pt x="6189" y="558"/>
                    <a:pt x="6105" y="854"/>
                    <a:pt x="6018" y="854"/>
                  </a:cubicBezTo>
                  <a:cubicBezTo>
                    <a:pt x="5998" y="854"/>
                    <a:pt x="5977" y="838"/>
                    <a:pt x="5957" y="796"/>
                  </a:cubicBezTo>
                  <a:cubicBezTo>
                    <a:pt x="5905" y="1082"/>
                    <a:pt x="5846" y="1158"/>
                    <a:pt x="5784" y="1158"/>
                  </a:cubicBezTo>
                  <a:cubicBezTo>
                    <a:pt x="5727" y="1158"/>
                    <a:pt x="5667" y="1094"/>
                    <a:pt x="5608" y="1070"/>
                  </a:cubicBezTo>
                  <a:cubicBezTo>
                    <a:pt x="5597" y="1072"/>
                    <a:pt x="5586" y="1073"/>
                    <a:pt x="5576" y="1073"/>
                  </a:cubicBezTo>
                  <a:cubicBezTo>
                    <a:pt x="5508" y="1073"/>
                    <a:pt x="5441" y="1042"/>
                    <a:pt x="5374" y="1042"/>
                  </a:cubicBezTo>
                  <a:cubicBezTo>
                    <a:pt x="5302" y="1042"/>
                    <a:pt x="5231" y="1077"/>
                    <a:pt x="5159" y="1220"/>
                  </a:cubicBezTo>
                  <a:cubicBezTo>
                    <a:pt x="5079" y="1424"/>
                    <a:pt x="5005" y="1474"/>
                    <a:pt x="4934" y="1474"/>
                  </a:cubicBezTo>
                  <a:cubicBezTo>
                    <a:pt x="4867" y="1474"/>
                    <a:pt x="4804" y="1432"/>
                    <a:pt x="4740" y="1432"/>
                  </a:cubicBezTo>
                  <a:cubicBezTo>
                    <a:pt x="4722" y="1432"/>
                    <a:pt x="4704" y="1435"/>
                    <a:pt x="4685" y="1444"/>
                  </a:cubicBezTo>
                  <a:cubicBezTo>
                    <a:pt x="4642" y="1482"/>
                    <a:pt x="4600" y="1491"/>
                    <a:pt x="4559" y="1491"/>
                  </a:cubicBezTo>
                  <a:cubicBezTo>
                    <a:pt x="4518" y="1491"/>
                    <a:pt x="4478" y="1482"/>
                    <a:pt x="4439" y="1482"/>
                  </a:cubicBezTo>
                  <a:cubicBezTo>
                    <a:pt x="4361" y="1482"/>
                    <a:pt x="4287" y="1519"/>
                    <a:pt x="4212" y="1743"/>
                  </a:cubicBezTo>
                  <a:cubicBezTo>
                    <a:pt x="4194" y="1780"/>
                    <a:pt x="4174" y="1791"/>
                    <a:pt x="4153" y="1791"/>
                  </a:cubicBezTo>
                  <a:cubicBezTo>
                    <a:pt x="4121" y="1791"/>
                    <a:pt x="4087" y="1764"/>
                    <a:pt x="4054" y="1764"/>
                  </a:cubicBezTo>
                  <a:cubicBezTo>
                    <a:pt x="4022" y="1764"/>
                    <a:pt x="3991" y="1790"/>
                    <a:pt x="3963" y="1893"/>
                  </a:cubicBezTo>
                  <a:cubicBezTo>
                    <a:pt x="3947" y="1914"/>
                    <a:pt x="3931" y="1920"/>
                    <a:pt x="3916" y="1920"/>
                  </a:cubicBezTo>
                  <a:cubicBezTo>
                    <a:pt x="3888" y="1920"/>
                    <a:pt x="3861" y="1900"/>
                    <a:pt x="3833" y="1900"/>
                  </a:cubicBezTo>
                  <a:cubicBezTo>
                    <a:pt x="3801" y="1900"/>
                    <a:pt x="3770" y="1927"/>
                    <a:pt x="3738" y="2042"/>
                  </a:cubicBezTo>
                  <a:cubicBezTo>
                    <a:pt x="3559" y="2460"/>
                    <a:pt x="3392" y="2535"/>
                    <a:pt x="3230" y="2535"/>
                  </a:cubicBezTo>
                  <a:cubicBezTo>
                    <a:pt x="3140" y="2535"/>
                    <a:pt x="3052" y="2512"/>
                    <a:pt x="2965" y="2512"/>
                  </a:cubicBezTo>
                  <a:cubicBezTo>
                    <a:pt x="2882" y="2512"/>
                    <a:pt x="2799" y="2533"/>
                    <a:pt x="2717" y="2616"/>
                  </a:cubicBezTo>
                  <a:cubicBezTo>
                    <a:pt x="2605" y="2569"/>
                    <a:pt x="2493" y="2550"/>
                    <a:pt x="2381" y="2550"/>
                  </a:cubicBezTo>
                  <a:cubicBezTo>
                    <a:pt x="2194" y="2550"/>
                    <a:pt x="2007" y="2603"/>
                    <a:pt x="1819" y="2665"/>
                  </a:cubicBezTo>
                  <a:cubicBezTo>
                    <a:pt x="1574" y="2645"/>
                    <a:pt x="1345" y="2372"/>
                    <a:pt x="1119" y="2372"/>
                  </a:cubicBezTo>
                  <a:cubicBezTo>
                    <a:pt x="1070" y="2372"/>
                    <a:pt x="1021" y="2385"/>
                    <a:pt x="972" y="2416"/>
                  </a:cubicBezTo>
                  <a:cubicBezTo>
                    <a:pt x="698" y="2192"/>
                    <a:pt x="424" y="2192"/>
                    <a:pt x="150" y="2067"/>
                  </a:cubicBezTo>
                  <a:cubicBezTo>
                    <a:pt x="100" y="2042"/>
                    <a:pt x="50" y="2017"/>
                    <a:pt x="0" y="1968"/>
                  </a:cubicBezTo>
                  <a:lnTo>
                    <a:pt x="0" y="1968"/>
                  </a:lnTo>
                  <a:lnTo>
                    <a:pt x="25" y="3986"/>
                  </a:lnTo>
                  <a:cubicBezTo>
                    <a:pt x="150" y="3986"/>
                    <a:pt x="249" y="3986"/>
                    <a:pt x="349" y="3961"/>
                  </a:cubicBezTo>
                  <a:cubicBezTo>
                    <a:pt x="535" y="3924"/>
                    <a:pt x="707" y="3818"/>
                    <a:pt x="875" y="3818"/>
                  </a:cubicBezTo>
                  <a:cubicBezTo>
                    <a:pt x="933" y="3818"/>
                    <a:pt x="990" y="3830"/>
                    <a:pt x="1047" y="3862"/>
                  </a:cubicBezTo>
                  <a:cubicBezTo>
                    <a:pt x="1056" y="3859"/>
                    <a:pt x="1065" y="3857"/>
                    <a:pt x="1075" y="3857"/>
                  </a:cubicBezTo>
                  <a:cubicBezTo>
                    <a:pt x="1215" y="3857"/>
                    <a:pt x="1354" y="4192"/>
                    <a:pt x="1470" y="4285"/>
                  </a:cubicBezTo>
                  <a:cubicBezTo>
                    <a:pt x="1573" y="4388"/>
                    <a:pt x="1663" y="4466"/>
                    <a:pt x="1750" y="4466"/>
                  </a:cubicBezTo>
                  <a:cubicBezTo>
                    <a:pt x="1790" y="4466"/>
                    <a:pt x="1830" y="4450"/>
                    <a:pt x="1869" y="4410"/>
                  </a:cubicBezTo>
                  <a:cubicBezTo>
                    <a:pt x="1901" y="4436"/>
                    <a:pt x="1931" y="4453"/>
                    <a:pt x="1960" y="4453"/>
                  </a:cubicBezTo>
                  <a:cubicBezTo>
                    <a:pt x="2045" y="4453"/>
                    <a:pt x="2119" y="4306"/>
                    <a:pt x="2193" y="3787"/>
                  </a:cubicBezTo>
                  <a:cubicBezTo>
                    <a:pt x="2332" y="3485"/>
                    <a:pt x="2450" y="3184"/>
                    <a:pt x="2546" y="3184"/>
                  </a:cubicBezTo>
                  <a:cubicBezTo>
                    <a:pt x="2553" y="3184"/>
                    <a:pt x="2560" y="3185"/>
                    <a:pt x="2567" y="3189"/>
                  </a:cubicBezTo>
                  <a:cubicBezTo>
                    <a:pt x="2580" y="3137"/>
                    <a:pt x="2592" y="3115"/>
                    <a:pt x="2603" y="3115"/>
                  </a:cubicBezTo>
                  <a:cubicBezTo>
                    <a:pt x="2658" y="3115"/>
                    <a:pt x="2692" y="3618"/>
                    <a:pt x="2692" y="3762"/>
                  </a:cubicBezTo>
                  <a:cubicBezTo>
                    <a:pt x="2692" y="3626"/>
                    <a:pt x="2718" y="3592"/>
                    <a:pt x="2763" y="3592"/>
                  </a:cubicBezTo>
                  <a:cubicBezTo>
                    <a:pt x="2809" y="3592"/>
                    <a:pt x="2873" y="3626"/>
                    <a:pt x="2949" y="3626"/>
                  </a:cubicBezTo>
                  <a:cubicBezTo>
                    <a:pt x="3007" y="3626"/>
                    <a:pt x="3072" y="3606"/>
                    <a:pt x="3140" y="3538"/>
                  </a:cubicBezTo>
                  <a:cubicBezTo>
                    <a:pt x="3147" y="3538"/>
                    <a:pt x="3154" y="3539"/>
                    <a:pt x="3161" y="3539"/>
                  </a:cubicBezTo>
                  <a:cubicBezTo>
                    <a:pt x="3417" y="3539"/>
                    <a:pt x="3713" y="3135"/>
                    <a:pt x="3950" y="3135"/>
                  </a:cubicBezTo>
                  <a:cubicBezTo>
                    <a:pt x="3962" y="3135"/>
                    <a:pt x="3975" y="3136"/>
                    <a:pt x="3988" y="3139"/>
                  </a:cubicBezTo>
                  <a:cubicBezTo>
                    <a:pt x="4262" y="2915"/>
                    <a:pt x="4436" y="3114"/>
                    <a:pt x="4436" y="2915"/>
                  </a:cubicBezTo>
                  <a:cubicBezTo>
                    <a:pt x="4436" y="2790"/>
                    <a:pt x="4486" y="2759"/>
                    <a:pt x="4561" y="2759"/>
                  </a:cubicBezTo>
                  <a:cubicBezTo>
                    <a:pt x="4636" y="2759"/>
                    <a:pt x="4735" y="2790"/>
                    <a:pt x="4835" y="2790"/>
                  </a:cubicBezTo>
                  <a:cubicBezTo>
                    <a:pt x="4879" y="2856"/>
                    <a:pt x="4921" y="2881"/>
                    <a:pt x="4961" y="2881"/>
                  </a:cubicBezTo>
                  <a:cubicBezTo>
                    <a:pt x="5084" y="2881"/>
                    <a:pt x="5180" y="2647"/>
                    <a:pt x="5203" y="2647"/>
                  </a:cubicBezTo>
                  <a:cubicBezTo>
                    <a:pt x="5207" y="2647"/>
                    <a:pt x="5209" y="2652"/>
                    <a:pt x="5209" y="2665"/>
                  </a:cubicBezTo>
                  <a:cubicBezTo>
                    <a:pt x="5209" y="2553"/>
                    <a:pt x="5229" y="2516"/>
                    <a:pt x="5267" y="2516"/>
                  </a:cubicBezTo>
                  <a:cubicBezTo>
                    <a:pt x="5341" y="2516"/>
                    <a:pt x="5482" y="2667"/>
                    <a:pt x="5656" y="2667"/>
                  </a:cubicBezTo>
                  <a:cubicBezTo>
                    <a:pt x="5664" y="2667"/>
                    <a:pt x="5673" y="2666"/>
                    <a:pt x="5682" y="2665"/>
                  </a:cubicBezTo>
                  <a:cubicBezTo>
                    <a:pt x="5758" y="2563"/>
                    <a:pt x="5836" y="2528"/>
                    <a:pt x="5917" y="2528"/>
                  </a:cubicBezTo>
                  <a:cubicBezTo>
                    <a:pt x="6092" y="2528"/>
                    <a:pt x="6275" y="2693"/>
                    <a:pt x="6444" y="2693"/>
                  </a:cubicBezTo>
                  <a:cubicBezTo>
                    <a:pt x="6482" y="2693"/>
                    <a:pt x="6519" y="2685"/>
                    <a:pt x="6555" y="2665"/>
                  </a:cubicBezTo>
                  <a:cubicBezTo>
                    <a:pt x="6592" y="2673"/>
                    <a:pt x="6629" y="2676"/>
                    <a:pt x="6663" y="2676"/>
                  </a:cubicBezTo>
                  <a:cubicBezTo>
                    <a:pt x="6799" y="2676"/>
                    <a:pt x="6910" y="2630"/>
                    <a:pt x="6965" y="2630"/>
                  </a:cubicBezTo>
                  <a:cubicBezTo>
                    <a:pt x="6990" y="2630"/>
                    <a:pt x="7003" y="2639"/>
                    <a:pt x="7003" y="2665"/>
                  </a:cubicBezTo>
                  <a:cubicBezTo>
                    <a:pt x="7003" y="2607"/>
                    <a:pt x="7011" y="2584"/>
                    <a:pt x="7025" y="2584"/>
                  </a:cubicBezTo>
                  <a:cubicBezTo>
                    <a:pt x="7067" y="2584"/>
                    <a:pt x="7167" y="2796"/>
                    <a:pt x="7273" y="2796"/>
                  </a:cubicBezTo>
                  <a:cubicBezTo>
                    <a:pt x="7308" y="2796"/>
                    <a:pt x="7343" y="2774"/>
                    <a:pt x="7377" y="2715"/>
                  </a:cubicBezTo>
                  <a:cubicBezTo>
                    <a:pt x="7390" y="2719"/>
                    <a:pt x="7403" y="2721"/>
                    <a:pt x="7416" y="2721"/>
                  </a:cubicBezTo>
                  <a:cubicBezTo>
                    <a:pt x="7519" y="2721"/>
                    <a:pt x="7625" y="2619"/>
                    <a:pt x="7690" y="2619"/>
                  </a:cubicBezTo>
                  <a:cubicBezTo>
                    <a:pt x="7728" y="2619"/>
                    <a:pt x="7751" y="2654"/>
                    <a:pt x="7751" y="2765"/>
                  </a:cubicBezTo>
                  <a:cubicBezTo>
                    <a:pt x="7751" y="2822"/>
                    <a:pt x="7763" y="2838"/>
                    <a:pt x="7786" y="2838"/>
                  </a:cubicBezTo>
                  <a:cubicBezTo>
                    <a:pt x="7816" y="2838"/>
                    <a:pt x="7865" y="2809"/>
                    <a:pt x="7928" y="2809"/>
                  </a:cubicBezTo>
                  <a:cubicBezTo>
                    <a:pt x="7984" y="2809"/>
                    <a:pt x="8050" y="2832"/>
                    <a:pt x="8125" y="2915"/>
                  </a:cubicBezTo>
                  <a:cubicBezTo>
                    <a:pt x="8349" y="2965"/>
                    <a:pt x="8673" y="2840"/>
                    <a:pt x="8972" y="3214"/>
                  </a:cubicBezTo>
                  <a:cubicBezTo>
                    <a:pt x="9189" y="3467"/>
                    <a:pt x="9420" y="3589"/>
                    <a:pt x="9616" y="3589"/>
                  </a:cubicBezTo>
                  <a:cubicBezTo>
                    <a:pt x="9689" y="3589"/>
                    <a:pt x="9758" y="3572"/>
                    <a:pt x="9820" y="3538"/>
                  </a:cubicBezTo>
                  <a:cubicBezTo>
                    <a:pt x="9832" y="3535"/>
                    <a:pt x="9845" y="3534"/>
                    <a:pt x="9857" y="3534"/>
                  </a:cubicBezTo>
                  <a:cubicBezTo>
                    <a:pt x="10015" y="3534"/>
                    <a:pt x="10130" y="3753"/>
                    <a:pt x="10174" y="3753"/>
                  </a:cubicBezTo>
                  <a:cubicBezTo>
                    <a:pt x="10187" y="3753"/>
                    <a:pt x="10193" y="3735"/>
                    <a:pt x="10193" y="3687"/>
                  </a:cubicBezTo>
                  <a:cubicBezTo>
                    <a:pt x="10193" y="3694"/>
                    <a:pt x="10197" y="3696"/>
                    <a:pt x="10203" y="3696"/>
                  </a:cubicBezTo>
                  <a:cubicBezTo>
                    <a:pt x="10214" y="3696"/>
                    <a:pt x="10236" y="3688"/>
                    <a:pt x="10266" y="3688"/>
                  </a:cubicBezTo>
                  <a:cubicBezTo>
                    <a:pt x="10338" y="3688"/>
                    <a:pt x="10456" y="3733"/>
                    <a:pt x="10592" y="4036"/>
                  </a:cubicBezTo>
                  <a:cubicBezTo>
                    <a:pt x="10816" y="4410"/>
                    <a:pt x="11116" y="4360"/>
                    <a:pt x="11340" y="4659"/>
                  </a:cubicBezTo>
                  <a:cubicBezTo>
                    <a:pt x="11517" y="4916"/>
                    <a:pt x="11664" y="5032"/>
                    <a:pt x="11717" y="5032"/>
                  </a:cubicBezTo>
                  <a:cubicBezTo>
                    <a:pt x="11731" y="5032"/>
                    <a:pt x="11739" y="5024"/>
                    <a:pt x="11739" y="5008"/>
                  </a:cubicBezTo>
                  <a:cubicBezTo>
                    <a:pt x="11739" y="5008"/>
                    <a:pt x="11988" y="4859"/>
                    <a:pt x="12287" y="4734"/>
                  </a:cubicBezTo>
                  <a:cubicBezTo>
                    <a:pt x="12305" y="4738"/>
                    <a:pt x="12323" y="4740"/>
                    <a:pt x="12341" y="4740"/>
                  </a:cubicBezTo>
                  <a:cubicBezTo>
                    <a:pt x="12642" y="4740"/>
                    <a:pt x="12997" y="4208"/>
                    <a:pt x="13275" y="4208"/>
                  </a:cubicBezTo>
                  <a:cubicBezTo>
                    <a:pt x="13286" y="4208"/>
                    <a:pt x="13298" y="4209"/>
                    <a:pt x="13309" y="4211"/>
                  </a:cubicBezTo>
                  <a:cubicBezTo>
                    <a:pt x="13422" y="3948"/>
                    <a:pt x="13524" y="3873"/>
                    <a:pt x="13607" y="3873"/>
                  </a:cubicBezTo>
                  <a:cubicBezTo>
                    <a:pt x="13720" y="3873"/>
                    <a:pt x="13801" y="4009"/>
                    <a:pt x="13836" y="4009"/>
                  </a:cubicBezTo>
                  <a:cubicBezTo>
                    <a:pt x="13850" y="4009"/>
                    <a:pt x="13857" y="3990"/>
                    <a:pt x="13857" y="3937"/>
                  </a:cubicBezTo>
                  <a:cubicBezTo>
                    <a:pt x="13857" y="4005"/>
                    <a:pt x="13878" y="4033"/>
                    <a:pt x="13915" y="4033"/>
                  </a:cubicBezTo>
                  <a:cubicBezTo>
                    <a:pt x="13986" y="4033"/>
                    <a:pt x="14118" y="3935"/>
                    <a:pt x="14281" y="3837"/>
                  </a:cubicBezTo>
                  <a:cubicBezTo>
                    <a:pt x="14337" y="3939"/>
                    <a:pt x="14398" y="3977"/>
                    <a:pt x="14461" y="3977"/>
                  </a:cubicBezTo>
                  <a:cubicBezTo>
                    <a:pt x="14668" y="3977"/>
                    <a:pt x="14907" y="3560"/>
                    <a:pt x="15147" y="3560"/>
                  </a:cubicBezTo>
                  <a:cubicBezTo>
                    <a:pt x="15157" y="3560"/>
                    <a:pt x="15168" y="3561"/>
                    <a:pt x="15178" y="3563"/>
                  </a:cubicBezTo>
                  <a:cubicBezTo>
                    <a:pt x="15257" y="3709"/>
                    <a:pt x="15334" y="3764"/>
                    <a:pt x="15410" y="3764"/>
                  </a:cubicBezTo>
                  <a:cubicBezTo>
                    <a:pt x="15636" y="3764"/>
                    <a:pt x="15845" y="3277"/>
                    <a:pt x="16022" y="3277"/>
                  </a:cubicBezTo>
                  <a:cubicBezTo>
                    <a:pt x="16049" y="3277"/>
                    <a:pt x="16075" y="3288"/>
                    <a:pt x="16100" y="3313"/>
                  </a:cubicBezTo>
                  <a:cubicBezTo>
                    <a:pt x="16156" y="3392"/>
                    <a:pt x="16208" y="3422"/>
                    <a:pt x="16253" y="3422"/>
                  </a:cubicBezTo>
                  <a:cubicBezTo>
                    <a:pt x="16384" y="3422"/>
                    <a:pt x="16468" y="3182"/>
                    <a:pt x="16492" y="3182"/>
                  </a:cubicBezTo>
                  <a:cubicBezTo>
                    <a:pt x="16496" y="3182"/>
                    <a:pt x="16499" y="3192"/>
                    <a:pt x="16499" y="3214"/>
                  </a:cubicBezTo>
                  <a:cubicBezTo>
                    <a:pt x="16499" y="3116"/>
                    <a:pt x="16512" y="3084"/>
                    <a:pt x="16538" y="3084"/>
                  </a:cubicBezTo>
                  <a:cubicBezTo>
                    <a:pt x="16588" y="3084"/>
                    <a:pt x="16683" y="3205"/>
                    <a:pt x="16814" y="3205"/>
                  </a:cubicBezTo>
                  <a:cubicBezTo>
                    <a:pt x="16841" y="3205"/>
                    <a:pt x="16868" y="3200"/>
                    <a:pt x="16898" y="3189"/>
                  </a:cubicBezTo>
                  <a:cubicBezTo>
                    <a:pt x="16952" y="3128"/>
                    <a:pt x="17013" y="3107"/>
                    <a:pt x="17078" y="3107"/>
                  </a:cubicBezTo>
                  <a:cubicBezTo>
                    <a:pt x="17221" y="3107"/>
                    <a:pt x="17387" y="3207"/>
                    <a:pt x="17564" y="3207"/>
                  </a:cubicBezTo>
                  <a:cubicBezTo>
                    <a:pt x="17639" y="3207"/>
                    <a:pt x="17716" y="3189"/>
                    <a:pt x="17795" y="3139"/>
                  </a:cubicBezTo>
                  <a:cubicBezTo>
                    <a:pt x="17920" y="3032"/>
                    <a:pt x="18048" y="2998"/>
                    <a:pt x="18179" y="2998"/>
                  </a:cubicBezTo>
                  <a:cubicBezTo>
                    <a:pt x="18396" y="2998"/>
                    <a:pt x="18618" y="3091"/>
                    <a:pt x="18841" y="3091"/>
                  </a:cubicBezTo>
                  <a:cubicBezTo>
                    <a:pt x="18858" y="3091"/>
                    <a:pt x="18875" y="3090"/>
                    <a:pt x="18891" y="3089"/>
                  </a:cubicBezTo>
                  <a:cubicBezTo>
                    <a:pt x="18995" y="3259"/>
                    <a:pt x="19096" y="3317"/>
                    <a:pt x="19193" y="3317"/>
                  </a:cubicBezTo>
                  <a:cubicBezTo>
                    <a:pt x="19406" y="3317"/>
                    <a:pt x="19600" y="3034"/>
                    <a:pt x="19753" y="3034"/>
                  </a:cubicBezTo>
                  <a:cubicBezTo>
                    <a:pt x="19765" y="3034"/>
                    <a:pt x="19777" y="3035"/>
                    <a:pt x="19789" y="3039"/>
                  </a:cubicBezTo>
                  <a:cubicBezTo>
                    <a:pt x="19907" y="2881"/>
                    <a:pt x="20005" y="2792"/>
                    <a:pt x="20071" y="2792"/>
                  </a:cubicBezTo>
                  <a:cubicBezTo>
                    <a:pt x="20129" y="2792"/>
                    <a:pt x="20162" y="2862"/>
                    <a:pt x="20162" y="3014"/>
                  </a:cubicBezTo>
                  <a:cubicBezTo>
                    <a:pt x="20162" y="2983"/>
                    <a:pt x="20171" y="2970"/>
                    <a:pt x="20187" y="2970"/>
                  </a:cubicBezTo>
                  <a:cubicBezTo>
                    <a:pt x="20249" y="2970"/>
                    <a:pt x="20419" y="3155"/>
                    <a:pt x="20636" y="3214"/>
                  </a:cubicBezTo>
                  <a:cubicBezTo>
                    <a:pt x="20674" y="3196"/>
                    <a:pt x="20715" y="3189"/>
                    <a:pt x="20758" y="3189"/>
                  </a:cubicBezTo>
                  <a:cubicBezTo>
                    <a:pt x="21021" y="3189"/>
                    <a:pt x="21361" y="3480"/>
                    <a:pt x="21683" y="3588"/>
                  </a:cubicBezTo>
                  <a:cubicBezTo>
                    <a:pt x="22013" y="3764"/>
                    <a:pt x="22344" y="3999"/>
                    <a:pt x="22606" y="3999"/>
                  </a:cubicBezTo>
                  <a:cubicBezTo>
                    <a:pt x="22640" y="3999"/>
                    <a:pt x="22673" y="3995"/>
                    <a:pt x="22705" y="3986"/>
                  </a:cubicBezTo>
                  <a:cubicBezTo>
                    <a:pt x="22899" y="4092"/>
                    <a:pt x="23056" y="4261"/>
                    <a:pt x="23131" y="4261"/>
                  </a:cubicBezTo>
                  <a:cubicBezTo>
                    <a:pt x="23161" y="4261"/>
                    <a:pt x="23178" y="4233"/>
                    <a:pt x="23178" y="4161"/>
                  </a:cubicBezTo>
                  <a:cubicBezTo>
                    <a:pt x="23178" y="4247"/>
                    <a:pt x="23187" y="4278"/>
                    <a:pt x="23204" y="4278"/>
                  </a:cubicBezTo>
                  <a:cubicBezTo>
                    <a:pt x="23252" y="4278"/>
                    <a:pt x="23360" y="4029"/>
                    <a:pt x="23496" y="4029"/>
                  </a:cubicBezTo>
                  <a:cubicBezTo>
                    <a:pt x="23538" y="4029"/>
                    <a:pt x="23581" y="4052"/>
                    <a:pt x="23627" y="4111"/>
                  </a:cubicBezTo>
                  <a:cubicBezTo>
                    <a:pt x="23700" y="4044"/>
                    <a:pt x="23777" y="4022"/>
                    <a:pt x="23855" y="4022"/>
                  </a:cubicBezTo>
                  <a:cubicBezTo>
                    <a:pt x="24009" y="4022"/>
                    <a:pt x="24168" y="4109"/>
                    <a:pt x="24314" y="4109"/>
                  </a:cubicBezTo>
                  <a:cubicBezTo>
                    <a:pt x="24370" y="4109"/>
                    <a:pt x="24423" y="4097"/>
                    <a:pt x="24474" y="4061"/>
                  </a:cubicBezTo>
                  <a:cubicBezTo>
                    <a:pt x="24534" y="4099"/>
                    <a:pt x="24591" y="4114"/>
                    <a:pt x="24643" y="4114"/>
                  </a:cubicBezTo>
                  <a:cubicBezTo>
                    <a:pt x="24794" y="4114"/>
                    <a:pt x="24902" y="3992"/>
                    <a:pt x="24936" y="3992"/>
                  </a:cubicBezTo>
                  <a:cubicBezTo>
                    <a:pt x="24944" y="3992"/>
                    <a:pt x="24948" y="3997"/>
                    <a:pt x="24948" y="4011"/>
                  </a:cubicBezTo>
                  <a:cubicBezTo>
                    <a:pt x="24948" y="4027"/>
                    <a:pt x="24950" y="4033"/>
                    <a:pt x="24954" y="4033"/>
                  </a:cubicBezTo>
                  <a:cubicBezTo>
                    <a:pt x="24981" y="4033"/>
                    <a:pt x="25088" y="3790"/>
                    <a:pt x="25241" y="3790"/>
                  </a:cubicBezTo>
                  <a:cubicBezTo>
                    <a:pt x="25267" y="3790"/>
                    <a:pt x="25294" y="3796"/>
                    <a:pt x="25321" y="3812"/>
                  </a:cubicBezTo>
                  <a:cubicBezTo>
                    <a:pt x="25480" y="3534"/>
                    <a:pt x="25686" y="3383"/>
                    <a:pt x="25877" y="3383"/>
                  </a:cubicBezTo>
                  <a:cubicBezTo>
                    <a:pt x="25926" y="3383"/>
                    <a:pt x="25973" y="3393"/>
                    <a:pt x="26019" y="3413"/>
                  </a:cubicBezTo>
                  <a:cubicBezTo>
                    <a:pt x="26244" y="3289"/>
                    <a:pt x="26393" y="3264"/>
                    <a:pt x="26393" y="3214"/>
                  </a:cubicBezTo>
                  <a:cubicBezTo>
                    <a:pt x="26393" y="3103"/>
                    <a:pt x="26438" y="3057"/>
                    <a:pt x="26513" y="3057"/>
                  </a:cubicBezTo>
                  <a:cubicBezTo>
                    <a:pt x="26624" y="3057"/>
                    <a:pt x="26799" y="3155"/>
                    <a:pt x="26991" y="3289"/>
                  </a:cubicBezTo>
                  <a:cubicBezTo>
                    <a:pt x="27222" y="3404"/>
                    <a:pt x="27486" y="3541"/>
                    <a:pt x="27739" y="3541"/>
                  </a:cubicBezTo>
                  <a:cubicBezTo>
                    <a:pt x="27869" y="3541"/>
                    <a:pt x="27995" y="3506"/>
                    <a:pt x="28113" y="3413"/>
                  </a:cubicBezTo>
                  <a:cubicBezTo>
                    <a:pt x="28186" y="3476"/>
                    <a:pt x="28254" y="3498"/>
                    <a:pt x="28317" y="3498"/>
                  </a:cubicBezTo>
                  <a:cubicBezTo>
                    <a:pt x="28473" y="3498"/>
                    <a:pt x="28594" y="3360"/>
                    <a:pt x="28659" y="3360"/>
                  </a:cubicBezTo>
                  <a:cubicBezTo>
                    <a:pt x="28692" y="3360"/>
                    <a:pt x="28711" y="3398"/>
                    <a:pt x="28711" y="3513"/>
                  </a:cubicBezTo>
                  <a:cubicBezTo>
                    <a:pt x="28711" y="3527"/>
                    <a:pt x="28774" y="3580"/>
                    <a:pt x="28877" y="3580"/>
                  </a:cubicBezTo>
                  <a:cubicBezTo>
                    <a:pt x="28958" y="3580"/>
                    <a:pt x="29064" y="3547"/>
                    <a:pt x="29184" y="3438"/>
                  </a:cubicBezTo>
                  <a:cubicBezTo>
                    <a:pt x="29301" y="3099"/>
                    <a:pt x="29440" y="2989"/>
                    <a:pt x="29591" y="2989"/>
                  </a:cubicBezTo>
                  <a:cubicBezTo>
                    <a:pt x="29793" y="2989"/>
                    <a:pt x="30016" y="3188"/>
                    <a:pt x="30231" y="3289"/>
                  </a:cubicBezTo>
                  <a:cubicBezTo>
                    <a:pt x="30605" y="3289"/>
                    <a:pt x="31004" y="3139"/>
                    <a:pt x="31278" y="3139"/>
                  </a:cubicBezTo>
                  <a:cubicBezTo>
                    <a:pt x="31299" y="3151"/>
                    <a:pt x="31320" y="3156"/>
                    <a:pt x="31340" y="3156"/>
                  </a:cubicBezTo>
                  <a:cubicBezTo>
                    <a:pt x="31508" y="3156"/>
                    <a:pt x="31641" y="2800"/>
                    <a:pt x="31707" y="2800"/>
                  </a:cubicBezTo>
                  <a:cubicBezTo>
                    <a:pt x="31736" y="2800"/>
                    <a:pt x="31751" y="2868"/>
                    <a:pt x="31751" y="3064"/>
                  </a:cubicBezTo>
                  <a:cubicBezTo>
                    <a:pt x="31751" y="3001"/>
                    <a:pt x="31773" y="2956"/>
                    <a:pt x="31812" y="2956"/>
                  </a:cubicBezTo>
                  <a:cubicBezTo>
                    <a:pt x="31865" y="2956"/>
                    <a:pt x="31949" y="3043"/>
                    <a:pt x="32051" y="3289"/>
                  </a:cubicBezTo>
                  <a:cubicBezTo>
                    <a:pt x="32111" y="3509"/>
                    <a:pt x="32179" y="3570"/>
                    <a:pt x="32252" y="3570"/>
                  </a:cubicBezTo>
                  <a:cubicBezTo>
                    <a:pt x="32340" y="3570"/>
                    <a:pt x="32434" y="3482"/>
                    <a:pt x="32532" y="3482"/>
                  </a:cubicBezTo>
                  <a:cubicBezTo>
                    <a:pt x="32619" y="3482"/>
                    <a:pt x="32709" y="3551"/>
                    <a:pt x="32798" y="3812"/>
                  </a:cubicBezTo>
                  <a:cubicBezTo>
                    <a:pt x="32864" y="3752"/>
                    <a:pt x="32933" y="3724"/>
                    <a:pt x="33003" y="3724"/>
                  </a:cubicBezTo>
                  <a:cubicBezTo>
                    <a:pt x="33225" y="3724"/>
                    <a:pt x="33462" y="4006"/>
                    <a:pt x="33670" y="4460"/>
                  </a:cubicBezTo>
                  <a:cubicBezTo>
                    <a:pt x="33695" y="4470"/>
                    <a:pt x="33719" y="4474"/>
                    <a:pt x="33743" y="4474"/>
                  </a:cubicBezTo>
                  <a:cubicBezTo>
                    <a:pt x="33877" y="4474"/>
                    <a:pt x="34001" y="4338"/>
                    <a:pt x="34113" y="4338"/>
                  </a:cubicBezTo>
                  <a:cubicBezTo>
                    <a:pt x="34225" y="4338"/>
                    <a:pt x="34327" y="4473"/>
                    <a:pt x="34418" y="5008"/>
                  </a:cubicBezTo>
                  <a:cubicBezTo>
                    <a:pt x="34425" y="5010"/>
                    <a:pt x="34431" y="5011"/>
                    <a:pt x="34437" y="5011"/>
                  </a:cubicBezTo>
                  <a:cubicBezTo>
                    <a:pt x="34535" y="5011"/>
                    <a:pt x="34615" y="4802"/>
                    <a:pt x="34664" y="4802"/>
                  </a:cubicBezTo>
                  <a:cubicBezTo>
                    <a:pt x="34698" y="4802"/>
                    <a:pt x="34717" y="4900"/>
                    <a:pt x="34717" y="5232"/>
                  </a:cubicBezTo>
                  <a:cubicBezTo>
                    <a:pt x="34717" y="5290"/>
                    <a:pt x="34754" y="5321"/>
                    <a:pt x="34815" y="5321"/>
                  </a:cubicBezTo>
                  <a:cubicBezTo>
                    <a:pt x="34888" y="5321"/>
                    <a:pt x="34994" y="5277"/>
                    <a:pt x="35116" y="5183"/>
                  </a:cubicBezTo>
                  <a:cubicBezTo>
                    <a:pt x="35232" y="5473"/>
                    <a:pt x="35364" y="5612"/>
                    <a:pt x="35505" y="5612"/>
                  </a:cubicBezTo>
                  <a:cubicBezTo>
                    <a:pt x="35667" y="5612"/>
                    <a:pt x="35840" y="5429"/>
                    <a:pt x="36013" y="5083"/>
                  </a:cubicBezTo>
                  <a:cubicBezTo>
                    <a:pt x="36050" y="5091"/>
                    <a:pt x="36087" y="5095"/>
                    <a:pt x="36124" y="5095"/>
                  </a:cubicBezTo>
                  <a:cubicBezTo>
                    <a:pt x="36353" y="5095"/>
                    <a:pt x="36578" y="4952"/>
                    <a:pt x="36772" y="4952"/>
                  </a:cubicBezTo>
                  <a:cubicBezTo>
                    <a:pt x="36820" y="4952"/>
                    <a:pt x="36866" y="4961"/>
                    <a:pt x="36910" y="4983"/>
                  </a:cubicBezTo>
                  <a:cubicBezTo>
                    <a:pt x="37035" y="5021"/>
                    <a:pt x="37141" y="5052"/>
                    <a:pt x="37216" y="5052"/>
                  </a:cubicBezTo>
                  <a:cubicBezTo>
                    <a:pt x="37290" y="5052"/>
                    <a:pt x="37334" y="5021"/>
                    <a:pt x="37334" y="4933"/>
                  </a:cubicBezTo>
                  <a:cubicBezTo>
                    <a:pt x="37334" y="4956"/>
                    <a:pt x="37337" y="4965"/>
                    <a:pt x="37341" y="4965"/>
                  </a:cubicBezTo>
                  <a:cubicBezTo>
                    <a:pt x="37371" y="4965"/>
                    <a:pt x="37491" y="4578"/>
                    <a:pt x="37648" y="4578"/>
                  </a:cubicBezTo>
                  <a:cubicBezTo>
                    <a:pt x="37660" y="4578"/>
                    <a:pt x="37671" y="4580"/>
                    <a:pt x="37683" y="4585"/>
                  </a:cubicBezTo>
                  <a:cubicBezTo>
                    <a:pt x="37865" y="4463"/>
                    <a:pt x="38080" y="3817"/>
                    <a:pt x="38261" y="3817"/>
                  </a:cubicBezTo>
                  <a:cubicBezTo>
                    <a:pt x="38303" y="3817"/>
                    <a:pt x="38343" y="3852"/>
                    <a:pt x="38381" y="3937"/>
                  </a:cubicBezTo>
                  <a:cubicBezTo>
                    <a:pt x="38569" y="3916"/>
                    <a:pt x="38704" y="3511"/>
                    <a:pt x="38743" y="3511"/>
                  </a:cubicBezTo>
                  <a:cubicBezTo>
                    <a:pt x="38751" y="3511"/>
                    <a:pt x="38755" y="3526"/>
                    <a:pt x="38755" y="3563"/>
                  </a:cubicBezTo>
                  <a:cubicBezTo>
                    <a:pt x="38755" y="3452"/>
                    <a:pt x="38782" y="3423"/>
                    <a:pt x="38828" y="3423"/>
                  </a:cubicBezTo>
                  <a:cubicBezTo>
                    <a:pt x="38877" y="3423"/>
                    <a:pt x="38949" y="3458"/>
                    <a:pt x="39032" y="3458"/>
                  </a:cubicBezTo>
                  <a:cubicBezTo>
                    <a:pt x="39078" y="3458"/>
                    <a:pt x="39128" y="3447"/>
                    <a:pt x="39178" y="3413"/>
                  </a:cubicBezTo>
                  <a:cubicBezTo>
                    <a:pt x="39276" y="3523"/>
                    <a:pt x="39381" y="3616"/>
                    <a:pt x="39461" y="3616"/>
                  </a:cubicBezTo>
                  <a:cubicBezTo>
                    <a:pt x="39544" y="3616"/>
                    <a:pt x="39602" y="3517"/>
                    <a:pt x="39602" y="3239"/>
                  </a:cubicBezTo>
                  <a:cubicBezTo>
                    <a:pt x="39602" y="3204"/>
                    <a:pt x="39606" y="3190"/>
                    <a:pt x="39614" y="3190"/>
                  </a:cubicBezTo>
                  <a:cubicBezTo>
                    <a:pt x="39657" y="3190"/>
                    <a:pt x="39811" y="3613"/>
                    <a:pt x="40035" y="3613"/>
                  </a:cubicBezTo>
                  <a:cubicBezTo>
                    <a:pt x="40040" y="3613"/>
                    <a:pt x="40045" y="3613"/>
                    <a:pt x="40051" y="3613"/>
                  </a:cubicBezTo>
                  <a:cubicBezTo>
                    <a:pt x="40300" y="4061"/>
                    <a:pt x="40624" y="3961"/>
                    <a:pt x="40873" y="4310"/>
                  </a:cubicBezTo>
                  <a:cubicBezTo>
                    <a:pt x="40963" y="4480"/>
                    <a:pt x="41046" y="4519"/>
                    <a:pt x="41115" y="4519"/>
                  </a:cubicBezTo>
                  <a:cubicBezTo>
                    <a:pt x="41172" y="4519"/>
                    <a:pt x="41221" y="4493"/>
                    <a:pt x="41256" y="4493"/>
                  </a:cubicBezTo>
                  <a:cubicBezTo>
                    <a:pt x="41298" y="4493"/>
                    <a:pt x="41322" y="4529"/>
                    <a:pt x="41322" y="4684"/>
                  </a:cubicBezTo>
                  <a:cubicBezTo>
                    <a:pt x="41322" y="4802"/>
                    <a:pt x="41394" y="4853"/>
                    <a:pt x="41505" y="4853"/>
                  </a:cubicBezTo>
                  <a:cubicBezTo>
                    <a:pt x="41628" y="4853"/>
                    <a:pt x="41799" y="4789"/>
                    <a:pt x="41970" y="4684"/>
                  </a:cubicBezTo>
                  <a:cubicBezTo>
                    <a:pt x="42014" y="4694"/>
                    <a:pt x="42059" y="4699"/>
                    <a:pt x="42102" y="4699"/>
                  </a:cubicBezTo>
                  <a:cubicBezTo>
                    <a:pt x="42290" y="4699"/>
                    <a:pt x="42463" y="4621"/>
                    <a:pt x="42553" y="4621"/>
                  </a:cubicBezTo>
                  <a:cubicBezTo>
                    <a:pt x="42594" y="4621"/>
                    <a:pt x="42618" y="4637"/>
                    <a:pt x="42618" y="4684"/>
                  </a:cubicBezTo>
                  <a:cubicBezTo>
                    <a:pt x="42618" y="4569"/>
                    <a:pt x="42751" y="4305"/>
                    <a:pt x="42950" y="4305"/>
                  </a:cubicBezTo>
                  <a:cubicBezTo>
                    <a:pt x="43008" y="4305"/>
                    <a:pt x="43073" y="4328"/>
                    <a:pt x="43141" y="4385"/>
                  </a:cubicBezTo>
                  <a:cubicBezTo>
                    <a:pt x="43205" y="4491"/>
                    <a:pt x="43275" y="4534"/>
                    <a:pt x="43348" y="4534"/>
                  </a:cubicBezTo>
                  <a:cubicBezTo>
                    <a:pt x="43585" y="4534"/>
                    <a:pt x="43853" y="4073"/>
                    <a:pt x="44063" y="3787"/>
                  </a:cubicBezTo>
                  <a:cubicBezTo>
                    <a:pt x="44103" y="3810"/>
                    <a:pt x="44142" y="3820"/>
                    <a:pt x="44179" y="3820"/>
                  </a:cubicBezTo>
                  <a:cubicBezTo>
                    <a:pt x="44396" y="3820"/>
                    <a:pt x="44554" y="3476"/>
                    <a:pt x="44582" y="3476"/>
                  </a:cubicBezTo>
                  <a:cubicBezTo>
                    <a:pt x="44585" y="3476"/>
                    <a:pt x="44587" y="3480"/>
                    <a:pt x="44587" y="3488"/>
                  </a:cubicBezTo>
                  <a:cubicBezTo>
                    <a:pt x="44587" y="3406"/>
                    <a:pt x="44598" y="3376"/>
                    <a:pt x="44618" y="3376"/>
                  </a:cubicBezTo>
                  <a:cubicBezTo>
                    <a:pt x="44671" y="3376"/>
                    <a:pt x="44789" y="3580"/>
                    <a:pt x="44943" y="3580"/>
                  </a:cubicBezTo>
                  <a:cubicBezTo>
                    <a:pt x="44980" y="3580"/>
                    <a:pt x="45019" y="3568"/>
                    <a:pt x="45060" y="3538"/>
                  </a:cubicBezTo>
                  <a:cubicBezTo>
                    <a:pt x="45134" y="3605"/>
                    <a:pt x="45212" y="3627"/>
                    <a:pt x="45293" y="3627"/>
                  </a:cubicBezTo>
                  <a:cubicBezTo>
                    <a:pt x="45452" y="3627"/>
                    <a:pt x="45625" y="3544"/>
                    <a:pt x="45806" y="3544"/>
                  </a:cubicBezTo>
                  <a:cubicBezTo>
                    <a:pt x="45912" y="3544"/>
                    <a:pt x="46021" y="3572"/>
                    <a:pt x="46132" y="3662"/>
                  </a:cubicBezTo>
                  <a:cubicBezTo>
                    <a:pt x="46353" y="3883"/>
                    <a:pt x="46573" y="3989"/>
                    <a:pt x="46777" y="3989"/>
                  </a:cubicBezTo>
                  <a:cubicBezTo>
                    <a:pt x="46942" y="3989"/>
                    <a:pt x="47095" y="3920"/>
                    <a:pt x="47228" y="3787"/>
                  </a:cubicBezTo>
                  <a:cubicBezTo>
                    <a:pt x="47288" y="3825"/>
                    <a:pt x="47344" y="3838"/>
                    <a:pt x="47395" y="3838"/>
                  </a:cubicBezTo>
                  <a:cubicBezTo>
                    <a:pt x="47513" y="3838"/>
                    <a:pt x="47605" y="3768"/>
                    <a:pt x="47657" y="3768"/>
                  </a:cubicBezTo>
                  <a:cubicBezTo>
                    <a:pt x="47686" y="3768"/>
                    <a:pt x="47702" y="3791"/>
                    <a:pt x="47702" y="3862"/>
                  </a:cubicBezTo>
                  <a:cubicBezTo>
                    <a:pt x="47702" y="3729"/>
                    <a:pt x="47791" y="3662"/>
                    <a:pt x="47931" y="3662"/>
                  </a:cubicBezTo>
                  <a:cubicBezTo>
                    <a:pt x="48001" y="3662"/>
                    <a:pt x="48084" y="3679"/>
                    <a:pt x="48175" y="3712"/>
                  </a:cubicBezTo>
                  <a:cubicBezTo>
                    <a:pt x="48269" y="3740"/>
                    <a:pt x="48376" y="3765"/>
                    <a:pt x="48487" y="3765"/>
                  </a:cubicBezTo>
                  <a:cubicBezTo>
                    <a:pt x="48672" y="3765"/>
                    <a:pt x="48867" y="3697"/>
                    <a:pt x="49023" y="3463"/>
                  </a:cubicBezTo>
                  <a:cubicBezTo>
                    <a:pt x="49093" y="3380"/>
                    <a:pt x="49159" y="3352"/>
                    <a:pt x="49218" y="3352"/>
                  </a:cubicBezTo>
                  <a:cubicBezTo>
                    <a:pt x="49328" y="3352"/>
                    <a:pt x="49413" y="3449"/>
                    <a:pt x="49459" y="3449"/>
                  </a:cubicBezTo>
                  <a:cubicBezTo>
                    <a:pt x="49483" y="3449"/>
                    <a:pt x="49496" y="3422"/>
                    <a:pt x="49496" y="3338"/>
                  </a:cubicBezTo>
                  <a:cubicBezTo>
                    <a:pt x="49496" y="3508"/>
                    <a:pt x="49585" y="3598"/>
                    <a:pt x="49725" y="3598"/>
                  </a:cubicBezTo>
                  <a:cubicBezTo>
                    <a:pt x="49832" y="3598"/>
                    <a:pt x="49969" y="3546"/>
                    <a:pt x="50119" y="3438"/>
                  </a:cubicBezTo>
                  <a:cubicBezTo>
                    <a:pt x="50253" y="3581"/>
                    <a:pt x="50404" y="3618"/>
                    <a:pt x="50560" y="3618"/>
                  </a:cubicBezTo>
                  <a:cubicBezTo>
                    <a:pt x="50731" y="3618"/>
                    <a:pt x="50907" y="3573"/>
                    <a:pt x="51071" y="3573"/>
                  </a:cubicBezTo>
                  <a:cubicBezTo>
                    <a:pt x="51148" y="3573"/>
                    <a:pt x="51222" y="3583"/>
                    <a:pt x="51291" y="3613"/>
                  </a:cubicBezTo>
                  <a:cubicBezTo>
                    <a:pt x="51436" y="3561"/>
                    <a:pt x="51569" y="3535"/>
                    <a:pt x="51674" y="3535"/>
                  </a:cubicBezTo>
                  <a:cubicBezTo>
                    <a:pt x="51821" y="3535"/>
                    <a:pt x="51914" y="3586"/>
                    <a:pt x="51914" y="3687"/>
                  </a:cubicBezTo>
                  <a:cubicBezTo>
                    <a:pt x="51914" y="3720"/>
                    <a:pt x="52001" y="4005"/>
                    <a:pt x="52140" y="4005"/>
                  </a:cubicBezTo>
                  <a:cubicBezTo>
                    <a:pt x="52211" y="4005"/>
                    <a:pt x="52295" y="3931"/>
                    <a:pt x="52387" y="3712"/>
                  </a:cubicBezTo>
                  <a:cubicBezTo>
                    <a:pt x="52482" y="3451"/>
                    <a:pt x="52585" y="3364"/>
                    <a:pt x="52692" y="3364"/>
                  </a:cubicBezTo>
                  <a:cubicBezTo>
                    <a:pt x="52914" y="3364"/>
                    <a:pt x="53158" y="3739"/>
                    <a:pt x="53403" y="3739"/>
                  </a:cubicBezTo>
                  <a:cubicBezTo>
                    <a:pt x="53414" y="3739"/>
                    <a:pt x="53424" y="3738"/>
                    <a:pt x="53434" y="3737"/>
                  </a:cubicBezTo>
                  <a:cubicBezTo>
                    <a:pt x="53516" y="3748"/>
                    <a:pt x="53597" y="3752"/>
                    <a:pt x="53678" y="3752"/>
                  </a:cubicBezTo>
                  <a:cubicBezTo>
                    <a:pt x="53857" y="3752"/>
                    <a:pt x="54032" y="3733"/>
                    <a:pt x="54190" y="3733"/>
                  </a:cubicBezTo>
                  <a:cubicBezTo>
                    <a:pt x="54285" y="3733"/>
                    <a:pt x="54375" y="3740"/>
                    <a:pt x="54456" y="3762"/>
                  </a:cubicBezTo>
                  <a:cubicBezTo>
                    <a:pt x="54654" y="3795"/>
                    <a:pt x="54797" y="4024"/>
                    <a:pt x="54871" y="4024"/>
                  </a:cubicBezTo>
                  <a:cubicBezTo>
                    <a:pt x="54909" y="4024"/>
                    <a:pt x="54929" y="3964"/>
                    <a:pt x="54929" y="3787"/>
                  </a:cubicBezTo>
                  <a:cubicBezTo>
                    <a:pt x="54929" y="3737"/>
                    <a:pt x="55104" y="3737"/>
                    <a:pt x="55353" y="3737"/>
                  </a:cubicBezTo>
                  <a:cubicBezTo>
                    <a:pt x="55503" y="3737"/>
                    <a:pt x="55674" y="3804"/>
                    <a:pt x="55868" y="3804"/>
                  </a:cubicBezTo>
                  <a:cubicBezTo>
                    <a:pt x="56030" y="3804"/>
                    <a:pt x="56207" y="3758"/>
                    <a:pt x="56400" y="3588"/>
                  </a:cubicBezTo>
                  <a:cubicBezTo>
                    <a:pt x="56549" y="3385"/>
                    <a:pt x="56702" y="3326"/>
                    <a:pt x="56858" y="3326"/>
                  </a:cubicBezTo>
                  <a:cubicBezTo>
                    <a:pt x="57080" y="3326"/>
                    <a:pt x="57310" y="3448"/>
                    <a:pt x="57545" y="3448"/>
                  </a:cubicBezTo>
                  <a:cubicBezTo>
                    <a:pt x="57611" y="3448"/>
                    <a:pt x="57678" y="3438"/>
                    <a:pt x="57746" y="3413"/>
                  </a:cubicBezTo>
                  <a:cubicBezTo>
                    <a:pt x="58090" y="3286"/>
                    <a:pt x="58434" y="3199"/>
                    <a:pt x="58749" y="3199"/>
                  </a:cubicBezTo>
                  <a:cubicBezTo>
                    <a:pt x="58868" y="3199"/>
                    <a:pt x="58983" y="3211"/>
                    <a:pt x="59092" y="3239"/>
                  </a:cubicBezTo>
                  <a:cubicBezTo>
                    <a:pt x="59216" y="3089"/>
                    <a:pt x="59316" y="2989"/>
                    <a:pt x="59416" y="2940"/>
                  </a:cubicBezTo>
                  <a:cubicBezTo>
                    <a:pt x="59490" y="2890"/>
                    <a:pt x="59590" y="2890"/>
                    <a:pt x="59690" y="2890"/>
                  </a:cubicBezTo>
                  <a:cubicBezTo>
                    <a:pt x="60138" y="2989"/>
                    <a:pt x="60562" y="2989"/>
                    <a:pt x="60562" y="2989"/>
                  </a:cubicBezTo>
                  <a:lnTo>
                    <a:pt x="60562" y="3837"/>
                  </a:lnTo>
                  <a:lnTo>
                    <a:pt x="61384" y="3837"/>
                  </a:lnTo>
                  <a:cubicBezTo>
                    <a:pt x="61384" y="4360"/>
                    <a:pt x="61534" y="4933"/>
                    <a:pt x="61708" y="5556"/>
                  </a:cubicBezTo>
                  <a:cubicBezTo>
                    <a:pt x="61758" y="5681"/>
                    <a:pt x="61783" y="5806"/>
                    <a:pt x="61808" y="5905"/>
                  </a:cubicBezTo>
                  <a:cubicBezTo>
                    <a:pt x="61858" y="6080"/>
                    <a:pt x="61908" y="6229"/>
                    <a:pt x="61958" y="6354"/>
                  </a:cubicBezTo>
                  <a:cubicBezTo>
                    <a:pt x="61983" y="6504"/>
                    <a:pt x="62032" y="6653"/>
                    <a:pt x="62082" y="6778"/>
                  </a:cubicBezTo>
                  <a:cubicBezTo>
                    <a:pt x="62631" y="7974"/>
                    <a:pt x="62631" y="9220"/>
                    <a:pt x="63303" y="10342"/>
                  </a:cubicBezTo>
                  <a:cubicBezTo>
                    <a:pt x="63378" y="10342"/>
                    <a:pt x="63503" y="10292"/>
                    <a:pt x="63677" y="10167"/>
                  </a:cubicBezTo>
                  <a:cubicBezTo>
                    <a:pt x="63727" y="10391"/>
                    <a:pt x="63802" y="10491"/>
                    <a:pt x="63852" y="10516"/>
                  </a:cubicBezTo>
                  <a:cubicBezTo>
                    <a:pt x="63864" y="10521"/>
                    <a:pt x="63875" y="10524"/>
                    <a:pt x="63886" y="10524"/>
                  </a:cubicBezTo>
                  <a:cubicBezTo>
                    <a:pt x="63995" y="10524"/>
                    <a:pt x="64071" y="10305"/>
                    <a:pt x="64105" y="10305"/>
                  </a:cubicBezTo>
                  <a:cubicBezTo>
                    <a:pt x="64119" y="10305"/>
                    <a:pt x="64126" y="10341"/>
                    <a:pt x="64126" y="10441"/>
                  </a:cubicBezTo>
                  <a:cubicBezTo>
                    <a:pt x="64126" y="10082"/>
                    <a:pt x="64185" y="10007"/>
                    <a:pt x="64272" y="10007"/>
                  </a:cubicBezTo>
                  <a:cubicBezTo>
                    <a:pt x="64323" y="10007"/>
                    <a:pt x="64385" y="10033"/>
                    <a:pt x="64450" y="10043"/>
                  </a:cubicBezTo>
                  <a:cubicBezTo>
                    <a:pt x="64605" y="9777"/>
                    <a:pt x="64819" y="9295"/>
                    <a:pt x="64987" y="9295"/>
                  </a:cubicBezTo>
                  <a:cubicBezTo>
                    <a:pt x="65008" y="9295"/>
                    <a:pt x="65028" y="9303"/>
                    <a:pt x="65048" y="9320"/>
                  </a:cubicBezTo>
                  <a:cubicBezTo>
                    <a:pt x="65058" y="9327"/>
                    <a:pt x="65067" y="9330"/>
                    <a:pt x="65077" y="9330"/>
                  </a:cubicBezTo>
                  <a:cubicBezTo>
                    <a:pt x="65203" y="9330"/>
                    <a:pt x="65312" y="8764"/>
                    <a:pt x="65354" y="8764"/>
                  </a:cubicBezTo>
                  <a:cubicBezTo>
                    <a:pt x="65366" y="8764"/>
                    <a:pt x="65372" y="8808"/>
                    <a:pt x="65372" y="8921"/>
                  </a:cubicBezTo>
                  <a:cubicBezTo>
                    <a:pt x="65372" y="8871"/>
                    <a:pt x="65447" y="8572"/>
                    <a:pt x="65522" y="8348"/>
                  </a:cubicBezTo>
                  <a:cubicBezTo>
                    <a:pt x="65621" y="7999"/>
                    <a:pt x="65746" y="7675"/>
                    <a:pt x="65821" y="7276"/>
                  </a:cubicBezTo>
                  <a:cubicBezTo>
                    <a:pt x="65910" y="7052"/>
                    <a:pt x="65980" y="6688"/>
                    <a:pt x="65993" y="6688"/>
                  </a:cubicBezTo>
                  <a:cubicBezTo>
                    <a:pt x="65994" y="6688"/>
                    <a:pt x="65995" y="6693"/>
                    <a:pt x="65995" y="6703"/>
                  </a:cubicBezTo>
                  <a:cubicBezTo>
                    <a:pt x="65995" y="6830"/>
                    <a:pt x="66009" y="6917"/>
                    <a:pt x="66032" y="6917"/>
                  </a:cubicBezTo>
                  <a:cubicBezTo>
                    <a:pt x="66063" y="6917"/>
                    <a:pt x="66112" y="6759"/>
                    <a:pt x="66170" y="6329"/>
                  </a:cubicBezTo>
                  <a:cubicBezTo>
                    <a:pt x="66219" y="6254"/>
                    <a:pt x="66294" y="6155"/>
                    <a:pt x="66344" y="6030"/>
                  </a:cubicBezTo>
                  <a:cubicBezTo>
                    <a:pt x="66419" y="5955"/>
                    <a:pt x="66494" y="6080"/>
                    <a:pt x="66568" y="5482"/>
                  </a:cubicBezTo>
                  <a:cubicBezTo>
                    <a:pt x="66643" y="5158"/>
                    <a:pt x="66718" y="5357"/>
                    <a:pt x="66793" y="5158"/>
                  </a:cubicBezTo>
                  <a:cubicBezTo>
                    <a:pt x="66795" y="5160"/>
                    <a:pt x="66797" y="5161"/>
                    <a:pt x="66800" y="5161"/>
                  </a:cubicBezTo>
                  <a:cubicBezTo>
                    <a:pt x="66850" y="5161"/>
                    <a:pt x="66920" y="4706"/>
                    <a:pt x="66967" y="4634"/>
                  </a:cubicBezTo>
                  <a:cubicBezTo>
                    <a:pt x="66993" y="4323"/>
                    <a:pt x="67019" y="4241"/>
                    <a:pt x="67045" y="4241"/>
                  </a:cubicBezTo>
                  <a:cubicBezTo>
                    <a:pt x="67069" y="4241"/>
                    <a:pt x="67093" y="4311"/>
                    <a:pt x="67117" y="4335"/>
                  </a:cubicBezTo>
                  <a:cubicBezTo>
                    <a:pt x="67132" y="4367"/>
                    <a:pt x="67148" y="4604"/>
                    <a:pt x="67157" y="4604"/>
                  </a:cubicBezTo>
                  <a:cubicBezTo>
                    <a:pt x="67163" y="4604"/>
                    <a:pt x="67166" y="4520"/>
                    <a:pt x="67166" y="4261"/>
                  </a:cubicBezTo>
                  <a:cubicBezTo>
                    <a:pt x="67166" y="4261"/>
                    <a:pt x="67226" y="4142"/>
                    <a:pt x="67320" y="4142"/>
                  </a:cubicBezTo>
                  <a:cubicBezTo>
                    <a:pt x="67362" y="4142"/>
                    <a:pt x="67411" y="4166"/>
                    <a:pt x="67466" y="4236"/>
                  </a:cubicBezTo>
                  <a:cubicBezTo>
                    <a:pt x="67481" y="4208"/>
                    <a:pt x="67497" y="4198"/>
                    <a:pt x="67514" y="4198"/>
                  </a:cubicBezTo>
                  <a:cubicBezTo>
                    <a:pt x="67580" y="4198"/>
                    <a:pt x="67654" y="4370"/>
                    <a:pt x="67731" y="4370"/>
                  </a:cubicBezTo>
                  <a:cubicBezTo>
                    <a:pt x="67758" y="4370"/>
                    <a:pt x="67786" y="4347"/>
                    <a:pt x="67814" y="4285"/>
                  </a:cubicBezTo>
                  <a:cubicBezTo>
                    <a:pt x="67884" y="4146"/>
                    <a:pt x="67954" y="4104"/>
                    <a:pt x="68026" y="4104"/>
                  </a:cubicBezTo>
                  <a:cubicBezTo>
                    <a:pt x="68109" y="4104"/>
                    <a:pt x="68195" y="4159"/>
                    <a:pt x="68288" y="4186"/>
                  </a:cubicBezTo>
                  <a:cubicBezTo>
                    <a:pt x="68462" y="4186"/>
                    <a:pt x="68637" y="4086"/>
                    <a:pt x="68836" y="4086"/>
                  </a:cubicBezTo>
                  <a:cubicBezTo>
                    <a:pt x="68895" y="3877"/>
                    <a:pt x="68959" y="3805"/>
                    <a:pt x="69026" y="3805"/>
                  </a:cubicBezTo>
                  <a:cubicBezTo>
                    <a:pt x="69158" y="3805"/>
                    <a:pt x="69302" y="4086"/>
                    <a:pt x="69434" y="4136"/>
                  </a:cubicBezTo>
                  <a:cubicBezTo>
                    <a:pt x="69549" y="4313"/>
                    <a:pt x="69656" y="4407"/>
                    <a:pt x="69764" y="4407"/>
                  </a:cubicBezTo>
                  <a:cubicBezTo>
                    <a:pt x="69868" y="4407"/>
                    <a:pt x="69972" y="4320"/>
                    <a:pt x="70082" y="4136"/>
                  </a:cubicBezTo>
                  <a:cubicBezTo>
                    <a:pt x="70128" y="4196"/>
                    <a:pt x="70173" y="4219"/>
                    <a:pt x="70218" y="4219"/>
                  </a:cubicBezTo>
                  <a:cubicBezTo>
                    <a:pt x="70358" y="4219"/>
                    <a:pt x="70498" y="4001"/>
                    <a:pt x="70638" y="4001"/>
                  </a:cubicBezTo>
                  <a:cubicBezTo>
                    <a:pt x="70677" y="4001"/>
                    <a:pt x="70716" y="4018"/>
                    <a:pt x="70755" y="4061"/>
                  </a:cubicBezTo>
                  <a:cubicBezTo>
                    <a:pt x="70812" y="4118"/>
                    <a:pt x="70869" y="4138"/>
                    <a:pt x="70925" y="4138"/>
                  </a:cubicBezTo>
                  <a:cubicBezTo>
                    <a:pt x="71064" y="4138"/>
                    <a:pt x="71202" y="4018"/>
                    <a:pt x="71340" y="4018"/>
                  </a:cubicBezTo>
                  <a:cubicBezTo>
                    <a:pt x="71370" y="4018"/>
                    <a:pt x="71399" y="4023"/>
                    <a:pt x="71428" y="4036"/>
                  </a:cubicBezTo>
                  <a:cubicBezTo>
                    <a:pt x="71519" y="3856"/>
                    <a:pt x="71609" y="3796"/>
                    <a:pt x="71698" y="3796"/>
                  </a:cubicBezTo>
                  <a:cubicBezTo>
                    <a:pt x="71829" y="3796"/>
                    <a:pt x="71957" y="3927"/>
                    <a:pt x="72076" y="3986"/>
                  </a:cubicBezTo>
                  <a:cubicBezTo>
                    <a:pt x="72169" y="4089"/>
                    <a:pt x="72257" y="4128"/>
                    <a:pt x="72343" y="4128"/>
                  </a:cubicBezTo>
                  <a:cubicBezTo>
                    <a:pt x="72465" y="4128"/>
                    <a:pt x="72582" y="4049"/>
                    <a:pt x="72699" y="3961"/>
                  </a:cubicBezTo>
                  <a:cubicBezTo>
                    <a:pt x="72802" y="3756"/>
                    <a:pt x="72898" y="3650"/>
                    <a:pt x="72991" y="3650"/>
                  </a:cubicBezTo>
                  <a:cubicBezTo>
                    <a:pt x="73079" y="3650"/>
                    <a:pt x="73163" y="3743"/>
                    <a:pt x="73248" y="3937"/>
                  </a:cubicBezTo>
                  <a:cubicBezTo>
                    <a:pt x="73367" y="3762"/>
                    <a:pt x="73483" y="3706"/>
                    <a:pt x="73590" y="3706"/>
                  </a:cubicBezTo>
                  <a:cubicBezTo>
                    <a:pt x="73775" y="3706"/>
                    <a:pt x="73935" y="3871"/>
                    <a:pt x="74045" y="3887"/>
                  </a:cubicBezTo>
                  <a:cubicBezTo>
                    <a:pt x="74102" y="3950"/>
                    <a:pt x="74152" y="3972"/>
                    <a:pt x="74195" y="3972"/>
                  </a:cubicBezTo>
                  <a:cubicBezTo>
                    <a:pt x="74287" y="3972"/>
                    <a:pt x="74347" y="3874"/>
                    <a:pt x="74364" y="3874"/>
                  </a:cubicBezTo>
                  <a:cubicBezTo>
                    <a:pt x="74367" y="3874"/>
                    <a:pt x="74369" y="3878"/>
                    <a:pt x="74369" y="3887"/>
                  </a:cubicBezTo>
                  <a:cubicBezTo>
                    <a:pt x="74369" y="4060"/>
                    <a:pt x="74387" y="4126"/>
                    <a:pt x="74418" y="4126"/>
                  </a:cubicBezTo>
                  <a:cubicBezTo>
                    <a:pt x="74500" y="4126"/>
                    <a:pt x="74677" y="3689"/>
                    <a:pt x="74892" y="3563"/>
                  </a:cubicBezTo>
                  <a:cubicBezTo>
                    <a:pt x="75192" y="3338"/>
                    <a:pt x="75590" y="3363"/>
                    <a:pt x="75889" y="2989"/>
                  </a:cubicBezTo>
                  <a:cubicBezTo>
                    <a:pt x="76103" y="2811"/>
                    <a:pt x="76278" y="2532"/>
                    <a:pt x="76361" y="2532"/>
                  </a:cubicBezTo>
                  <a:cubicBezTo>
                    <a:pt x="76394" y="2532"/>
                    <a:pt x="76413" y="2576"/>
                    <a:pt x="76413" y="2690"/>
                  </a:cubicBezTo>
                  <a:cubicBezTo>
                    <a:pt x="76413" y="2546"/>
                    <a:pt x="76418" y="2492"/>
                    <a:pt x="76428" y="2492"/>
                  </a:cubicBezTo>
                  <a:cubicBezTo>
                    <a:pt x="76458" y="2492"/>
                    <a:pt x="76528" y="2939"/>
                    <a:pt x="76629" y="2939"/>
                  </a:cubicBezTo>
                  <a:cubicBezTo>
                    <a:pt x="76662" y="2939"/>
                    <a:pt x="76698" y="2892"/>
                    <a:pt x="76737" y="2765"/>
                  </a:cubicBezTo>
                  <a:cubicBezTo>
                    <a:pt x="76804" y="2946"/>
                    <a:pt x="76879" y="3001"/>
                    <a:pt x="76959" y="3001"/>
                  </a:cubicBezTo>
                  <a:cubicBezTo>
                    <a:pt x="77088" y="3001"/>
                    <a:pt x="77230" y="2857"/>
                    <a:pt x="77381" y="2857"/>
                  </a:cubicBezTo>
                  <a:cubicBezTo>
                    <a:pt x="77447" y="2857"/>
                    <a:pt x="77515" y="2885"/>
                    <a:pt x="77584" y="2965"/>
                  </a:cubicBezTo>
                  <a:cubicBezTo>
                    <a:pt x="77847" y="3058"/>
                    <a:pt x="78138" y="3350"/>
                    <a:pt x="78447" y="3350"/>
                  </a:cubicBezTo>
                  <a:cubicBezTo>
                    <a:pt x="78548" y="3350"/>
                    <a:pt x="78651" y="3319"/>
                    <a:pt x="78755" y="3239"/>
                  </a:cubicBezTo>
                  <a:cubicBezTo>
                    <a:pt x="79179" y="3538"/>
                    <a:pt x="79603" y="3264"/>
                    <a:pt x="80027" y="3538"/>
                  </a:cubicBezTo>
                  <a:cubicBezTo>
                    <a:pt x="80129" y="3416"/>
                    <a:pt x="80232" y="3370"/>
                    <a:pt x="80334" y="3370"/>
                  </a:cubicBezTo>
                  <a:cubicBezTo>
                    <a:pt x="80628" y="3370"/>
                    <a:pt x="80914" y="3750"/>
                    <a:pt x="81173" y="3787"/>
                  </a:cubicBezTo>
                  <a:cubicBezTo>
                    <a:pt x="81243" y="3667"/>
                    <a:pt x="81311" y="3621"/>
                    <a:pt x="81377" y="3621"/>
                  </a:cubicBezTo>
                  <a:cubicBezTo>
                    <a:pt x="81586" y="3621"/>
                    <a:pt x="81771" y="4086"/>
                    <a:pt x="81918" y="4086"/>
                  </a:cubicBezTo>
                  <a:cubicBezTo>
                    <a:pt x="81955" y="4086"/>
                    <a:pt x="81989" y="4058"/>
                    <a:pt x="82020" y="3986"/>
                  </a:cubicBezTo>
                  <a:cubicBezTo>
                    <a:pt x="82168" y="4101"/>
                    <a:pt x="82261" y="4398"/>
                    <a:pt x="82308" y="4398"/>
                  </a:cubicBezTo>
                  <a:cubicBezTo>
                    <a:pt x="82333" y="4398"/>
                    <a:pt x="82344" y="4317"/>
                    <a:pt x="82344" y="4086"/>
                  </a:cubicBezTo>
                  <a:cubicBezTo>
                    <a:pt x="82344" y="4280"/>
                    <a:pt x="82359" y="4352"/>
                    <a:pt x="82385" y="4352"/>
                  </a:cubicBezTo>
                  <a:cubicBezTo>
                    <a:pt x="82449" y="4352"/>
                    <a:pt x="82584" y="3918"/>
                    <a:pt x="82743" y="3812"/>
                  </a:cubicBezTo>
                  <a:cubicBezTo>
                    <a:pt x="82967" y="3139"/>
                    <a:pt x="83291" y="3388"/>
                    <a:pt x="83590" y="3264"/>
                  </a:cubicBezTo>
                  <a:cubicBezTo>
                    <a:pt x="83890" y="2989"/>
                    <a:pt x="84214" y="3338"/>
                    <a:pt x="84438" y="2690"/>
                  </a:cubicBezTo>
                  <a:cubicBezTo>
                    <a:pt x="84458" y="2699"/>
                    <a:pt x="84477" y="2703"/>
                    <a:pt x="84495" y="2703"/>
                  </a:cubicBezTo>
                  <a:cubicBezTo>
                    <a:pt x="84657" y="2703"/>
                    <a:pt x="84770" y="2405"/>
                    <a:pt x="84802" y="2405"/>
                  </a:cubicBezTo>
                  <a:cubicBezTo>
                    <a:pt x="84809" y="2405"/>
                    <a:pt x="84812" y="2416"/>
                    <a:pt x="84812" y="2441"/>
                  </a:cubicBezTo>
                  <a:cubicBezTo>
                    <a:pt x="84812" y="2127"/>
                    <a:pt x="84840" y="1983"/>
                    <a:pt x="84890" y="1983"/>
                  </a:cubicBezTo>
                  <a:cubicBezTo>
                    <a:pt x="84956" y="1983"/>
                    <a:pt x="85059" y="2228"/>
                    <a:pt x="85186" y="2665"/>
                  </a:cubicBezTo>
                  <a:cubicBezTo>
                    <a:pt x="85382" y="2796"/>
                    <a:pt x="85654" y="3270"/>
                    <a:pt x="85936" y="3270"/>
                  </a:cubicBezTo>
                  <a:cubicBezTo>
                    <a:pt x="85977" y="3270"/>
                    <a:pt x="86017" y="3261"/>
                    <a:pt x="86058" y="3239"/>
                  </a:cubicBezTo>
                  <a:cubicBezTo>
                    <a:pt x="86138" y="3147"/>
                    <a:pt x="86218" y="3108"/>
                    <a:pt x="86298" y="3108"/>
                  </a:cubicBezTo>
                  <a:cubicBezTo>
                    <a:pt x="86567" y="3108"/>
                    <a:pt x="86836" y="3547"/>
                    <a:pt x="87105" y="3912"/>
                  </a:cubicBezTo>
                  <a:cubicBezTo>
                    <a:pt x="87429" y="4111"/>
                    <a:pt x="87753" y="4410"/>
                    <a:pt x="87977" y="4485"/>
                  </a:cubicBezTo>
                  <a:cubicBezTo>
                    <a:pt x="88034" y="4440"/>
                    <a:pt x="88087" y="4422"/>
                    <a:pt x="88133" y="4422"/>
                  </a:cubicBezTo>
                  <a:cubicBezTo>
                    <a:pt x="88268" y="4422"/>
                    <a:pt x="88351" y="4579"/>
                    <a:pt x="88351" y="4709"/>
                  </a:cubicBezTo>
                  <a:cubicBezTo>
                    <a:pt x="88351" y="4655"/>
                    <a:pt x="88361" y="4639"/>
                    <a:pt x="88381" y="4639"/>
                  </a:cubicBezTo>
                  <a:cubicBezTo>
                    <a:pt x="88412" y="4639"/>
                    <a:pt x="88467" y="4682"/>
                    <a:pt x="88538" y="4682"/>
                  </a:cubicBezTo>
                  <a:cubicBezTo>
                    <a:pt x="88628" y="4682"/>
                    <a:pt x="88744" y="4614"/>
                    <a:pt x="88874" y="4310"/>
                  </a:cubicBezTo>
                  <a:cubicBezTo>
                    <a:pt x="88884" y="4312"/>
                    <a:pt x="88894" y="4313"/>
                    <a:pt x="88904" y="4313"/>
                  </a:cubicBezTo>
                  <a:cubicBezTo>
                    <a:pt x="89198" y="4313"/>
                    <a:pt x="89558" y="3635"/>
                    <a:pt x="89871" y="3563"/>
                  </a:cubicBezTo>
                  <a:cubicBezTo>
                    <a:pt x="89969" y="3612"/>
                    <a:pt x="90059" y="3642"/>
                    <a:pt x="90136" y="3642"/>
                  </a:cubicBezTo>
                  <a:cubicBezTo>
                    <a:pt x="90293" y="3642"/>
                    <a:pt x="90394" y="3515"/>
                    <a:pt x="90394" y="3164"/>
                  </a:cubicBezTo>
                  <a:cubicBezTo>
                    <a:pt x="90394" y="3183"/>
                    <a:pt x="90400" y="3190"/>
                    <a:pt x="90410" y="3190"/>
                  </a:cubicBezTo>
                  <a:cubicBezTo>
                    <a:pt x="90444" y="3190"/>
                    <a:pt x="90529" y="3113"/>
                    <a:pt x="90649" y="3113"/>
                  </a:cubicBezTo>
                  <a:cubicBezTo>
                    <a:pt x="90686" y="3113"/>
                    <a:pt x="90726" y="3120"/>
                    <a:pt x="90768" y="3139"/>
                  </a:cubicBezTo>
                  <a:cubicBezTo>
                    <a:pt x="90924" y="2937"/>
                    <a:pt x="91118" y="2706"/>
                    <a:pt x="91333" y="2706"/>
                  </a:cubicBezTo>
                  <a:cubicBezTo>
                    <a:pt x="91463" y="2706"/>
                    <a:pt x="91600" y="2789"/>
                    <a:pt x="91740" y="3014"/>
                  </a:cubicBezTo>
                  <a:cubicBezTo>
                    <a:pt x="91949" y="2884"/>
                    <a:pt x="92165" y="2849"/>
                    <a:pt x="92383" y="2849"/>
                  </a:cubicBezTo>
                  <a:cubicBezTo>
                    <a:pt x="92583" y="2849"/>
                    <a:pt x="92784" y="2878"/>
                    <a:pt x="92986" y="2890"/>
                  </a:cubicBezTo>
                  <a:cubicBezTo>
                    <a:pt x="93236" y="2973"/>
                    <a:pt x="93479" y="3118"/>
                    <a:pt x="93713" y="3118"/>
                  </a:cubicBezTo>
                  <a:cubicBezTo>
                    <a:pt x="93900" y="3118"/>
                    <a:pt x="94081" y="3027"/>
                    <a:pt x="94257" y="2740"/>
                  </a:cubicBezTo>
                  <a:cubicBezTo>
                    <a:pt x="94430" y="2461"/>
                    <a:pt x="94603" y="2359"/>
                    <a:pt x="94761" y="2359"/>
                  </a:cubicBezTo>
                  <a:cubicBezTo>
                    <a:pt x="94899" y="2359"/>
                    <a:pt x="95025" y="2436"/>
                    <a:pt x="95130" y="2541"/>
                  </a:cubicBezTo>
                  <a:lnTo>
                    <a:pt x="95080" y="1818"/>
                  </a:lnTo>
                  <a:cubicBezTo>
                    <a:pt x="95005" y="1793"/>
                    <a:pt x="94905" y="1718"/>
                    <a:pt x="94831" y="1619"/>
                  </a:cubicBezTo>
                  <a:cubicBezTo>
                    <a:pt x="94662" y="1675"/>
                    <a:pt x="94494" y="1794"/>
                    <a:pt x="94325" y="1794"/>
                  </a:cubicBezTo>
                  <a:cubicBezTo>
                    <a:pt x="94195" y="1794"/>
                    <a:pt x="94064" y="1723"/>
                    <a:pt x="93933" y="1494"/>
                  </a:cubicBezTo>
                  <a:cubicBezTo>
                    <a:pt x="93818" y="1253"/>
                    <a:pt x="93706" y="1169"/>
                    <a:pt x="93595" y="1169"/>
                  </a:cubicBezTo>
                  <a:cubicBezTo>
                    <a:pt x="93419" y="1169"/>
                    <a:pt x="93245" y="1381"/>
                    <a:pt x="93061" y="1519"/>
                  </a:cubicBezTo>
                  <a:cubicBezTo>
                    <a:pt x="93001" y="1508"/>
                    <a:pt x="92941" y="1502"/>
                    <a:pt x="92881" y="1502"/>
                  </a:cubicBezTo>
                  <a:cubicBezTo>
                    <a:pt x="92668" y="1502"/>
                    <a:pt x="92458" y="1579"/>
                    <a:pt x="92264" y="1793"/>
                  </a:cubicBezTo>
                  <a:cubicBezTo>
                    <a:pt x="92183" y="1994"/>
                    <a:pt x="92096" y="2144"/>
                    <a:pt x="92009" y="2144"/>
                  </a:cubicBezTo>
                  <a:cubicBezTo>
                    <a:pt x="91934" y="2144"/>
                    <a:pt x="91859" y="2032"/>
                    <a:pt x="91790" y="1743"/>
                  </a:cubicBezTo>
                  <a:cubicBezTo>
                    <a:pt x="91780" y="1742"/>
                    <a:pt x="91770" y="1742"/>
                    <a:pt x="91760" y="1742"/>
                  </a:cubicBezTo>
                  <a:cubicBezTo>
                    <a:pt x="91610" y="1742"/>
                    <a:pt x="91451" y="1857"/>
                    <a:pt x="91304" y="1857"/>
                  </a:cubicBezTo>
                  <a:cubicBezTo>
                    <a:pt x="91239" y="1857"/>
                    <a:pt x="91176" y="1834"/>
                    <a:pt x="91117" y="1768"/>
                  </a:cubicBezTo>
                  <a:cubicBezTo>
                    <a:pt x="91084" y="1783"/>
                    <a:pt x="91051" y="1788"/>
                    <a:pt x="91018" y="1788"/>
                  </a:cubicBezTo>
                  <a:cubicBezTo>
                    <a:pt x="90919" y="1788"/>
                    <a:pt x="90820" y="1738"/>
                    <a:pt x="90724" y="1738"/>
                  </a:cubicBezTo>
                  <a:cubicBezTo>
                    <a:pt x="90636" y="1738"/>
                    <a:pt x="90550" y="1780"/>
                    <a:pt x="90469" y="1943"/>
                  </a:cubicBezTo>
                  <a:cubicBezTo>
                    <a:pt x="90446" y="1920"/>
                    <a:pt x="90424" y="1911"/>
                    <a:pt x="90401" y="1911"/>
                  </a:cubicBezTo>
                  <a:cubicBezTo>
                    <a:pt x="90299" y="1911"/>
                    <a:pt x="90197" y="2101"/>
                    <a:pt x="90095" y="2142"/>
                  </a:cubicBezTo>
                  <a:cubicBezTo>
                    <a:pt x="90044" y="2087"/>
                    <a:pt x="89994" y="2064"/>
                    <a:pt x="89945" y="2064"/>
                  </a:cubicBezTo>
                  <a:cubicBezTo>
                    <a:pt x="89729" y="2064"/>
                    <a:pt x="89526" y="2505"/>
                    <a:pt x="89323" y="2566"/>
                  </a:cubicBezTo>
                  <a:cubicBezTo>
                    <a:pt x="89137" y="2621"/>
                    <a:pt x="88951" y="2871"/>
                    <a:pt x="88755" y="2871"/>
                  </a:cubicBezTo>
                  <a:cubicBezTo>
                    <a:pt x="88688" y="2871"/>
                    <a:pt x="88620" y="2841"/>
                    <a:pt x="88550" y="2765"/>
                  </a:cubicBezTo>
                  <a:cubicBezTo>
                    <a:pt x="88383" y="2782"/>
                    <a:pt x="88216" y="2922"/>
                    <a:pt x="88048" y="2922"/>
                  </a:cubicBezTo>
                  <a:cubicBezTo>
                    <a:pt x="87966" y="2922"/>
                    <a:pt x="87884" y="2888"/>
                    <a:pt x="87802" y="2790"/>
                  </a:cubicBezTo>
                  <a:cubicBezTo>
                    <a:pt x="87736" y="2817"/>
                    <a:pt x="87667" y="2829"/>
                    <a:pt x="87598" y="2829"/>
                  </a:cubicBezTo>
                  <a:cubicBezTo>
                    <a:pt x="87408" y="2829"/>
                    <a:pt x="87212" y="2737"/>
                    <a:pt x="87030" y="2591"/>
                  </a:cubicBezTo>
                  <a:cubicBezTo>
                    <a:pt x="86886" y="2273"/>
                    <a:pt x="86733" y="2206"/>
                    <a:pt x="86582" y="2206"/>
                  </a:cubicBezTo>
                  <a:cubicBezTo>
                    <a:pt x="86471" y="2206"/>
                    <a:pt x="86362" y="2242"/>
                    <a:pt x="86257" y="2242"/>
                  </a:cubicBezTo>
                  <a:cubicBezTo>
                    <a:pt x="86158" y="2142"/>
                    <a:pt x="86058" y="2267"/>
                    <a:pt x="85983" y="2067"/>
                  </a:cubicBezTo>
                  <a:cubicBezTo>
                    <a:pt x="85709" y="1893"/>
                    <a:pt x="85460" y="1768"/>
                    <a:pt x="85210" y="1768"/>
                  </a:cubicBezTo>
                  <a:cubicBezTo>
                    <a:pt x="85134" y="1600"/>
                    <a:pt x="85060" y="1545"/>
                    <a:pt x="84988" y="1545"/>
                  </a:cubicBezTo>
                  <a:cubicBezTo>
                    <a:pt x="84845" y="1545"/>
                    <a:pt x="84709" y="1760"/>
                    <a:pt x="84574" y="1760"/>
                  </a:cubicBezTo>
                  <a:cubicBezTo>
                    <a:pt x="84554" y="1760"/>
                    <a:pt x="84533" y="1755"/>
                    <a:pt x="84513" y="1743"/>
                  </a:cubicBezTo>
                  <a:cubicBezTo>
                    <a:pt x="84463" y="1743"/>
                    <a:pt x="84414" y="1742"/>
                    <a:pt x="84366" y="1742"/>
                  </a:cubicBezTo>
                  <a:cubicBezTo>
                    <a:pt x="84173" y="1742"/>
                    <a:pt x="83989" y="1758"/>
                    <a:pt x="83790" y="1918"/>
                  </a:cubicBezTo>
                  <a:cubicBezTo>
                    <a:pt x="83566" y="1993"/>
                    <a:pt x="83341" y="1993"/>
                    <a:pt x="83092" y="2242"/>
                  </a:cubicBezTo>
                  <a:cubicBezTo>
                    <a:pt x="83058" y="2223"/>
                    <a:pt x="83023" y="2214"/>
                    <a:pt x="82987" y="2214"/>
                  </a:cubicBezTo>
                  <a:cubicBezTo>
                    <a:pt x="82791" y="2214"/>
                    <a:pt x="82580" y="2476"/>
                    <a:pt x="82369" y="2665"/>
                  </a:cubicBezTo>
                  <a:cubicBezTo>
                    <a:pt x="82219" y="3056"/>
                    <a:pt x="82060" y="3175"/>
                    <a:pt x="81897" y="3175"/>
                  </a:cubicBezTo>
                  <a:cubicBezTo>
                    <a:pt x="81789" y="3175"/>
                    <a:pt x="81681" y="3124"/>
                    <a:pt x="81572" y="3064"/>
                  </a:cubicBezTo>
                  <a:cubicBezTo>
                    <a:pt x="81461" y="2990"/>
                    <a:pt x="81350" y="2903"/>
                    <a:pt x="81240" y="2903"/>
                  </a:cubicBezTo>
                  <a:cubicBezTo>
                    <a:pt x="81201" y="2903"/>
                    <a:pt x="81162" y="2914"/>
                    <a:pt x="81123" y="2940"/>
                  </a:cubicBezTo>
                  <a:cubicBezTo>
                    <a:pt x="80849" y="2940"/>
                    <a:pt x="80575" y="2740"/>
                    <a:pt x="80301" y="2665"/>
                  </a:cubicBezTo>
                  <a:cubicBezTo>
                    <a:pt x="80106" y="2453"/>
                    <a:pt x="79899" y="2253"/>
                    <a:pt x="79697" y="2253"/>
                  </a:cubicBezTo>
                  <a:cubicBezTo>
                    <a:pt x="79615" y="2253"/>
                    <a:pt x="79533" y="2287"/>
                    <a:pt x="79453" y="2366"/>
                  </a:cubicBezTo>
                  <a:cubicBezTo>
                    <a:pt x="79386" y="2445"/>
                    <a:pt x="79319" y="2477"/>
                    <a:pt x="79253" y="2477"/>
                  </a:cubicBezTo>
                  <a:cubicBezTo>
                    <a:pt x="79045" y="2477"/>
                    <a:pt x="78838" y="2174"/>
                    <a:pt x="78631" y="2042"/>
                  </a:cubicBezTo>
                  <a:cubicBezTo>
                    <a:pt x="78428" y="1950"/>
                    <a:pt x="78238" y="1352"/>
                    <a:pt x="78042" y="1352"/>
                  </a:cubicBezTo>
                  <a:cubicBezTo>
                    <a:pt x="77974" y="1352"/>
                    <a:pt x="77904" y="1425"/>
                    <a:pt x="77833" y="1619"/>
                  </a:cubicBezTo>
                  <a:cubicBezTo>
                    <a:pt x="77784" y="1683"/>
                    <a:pt x="77734" y="1710"/>
                    <a:pt x="77685" y="1710"/>
                  </a:cubicBezTo>
                  <a:cubicBezTo>
                    <a:pt x="77486" y="1710"/>
                    <a:pt x="77290" y="1275"/>
                    <a:pt x="77111" y="1095"/>
                  </a:cubicBezTo>
                  <a:cubicBezTo>
                    <a:pt x="77022" y="813"/>
                    <a:pt x="76932" y="496"/>
                    <a:pt x="76849" y="496"/>
                  </a:cubicBezTo>
                  <a:cubicBezTo>
                    <a:pt x="76792" y="496"/>
                    <a:pt x="76737" y="642"/>
                    <a:pt x="76687" y="1045"/>
                  </a:cubicBezTo>
                  <a:cubicBezTo>
                    <a:pt x="76612" y="910"/>
                    <a:pt x="76539" y="863"/>
                    <a:pt x="76466" y="863"/>
                  </a:cubicBezTo>
                  <a:cubicBezTo>
                    <a:pt x="76305" y="863"/>
                    <a:pt x="76149" y="1096"/>
                    <a:pt x="75982" y="1096"/>
                  </a:cubicBezTo>
                  <a:cubicBezTo>
                    <a:pt x="75976" y="1096"/>
                    <a:pt x="75970" y="1096"/>
                    <a:pt x="75964" y="1095"/>
                  </a:cubicBezTo>
                  <a:cubicBezTo>
                    <a:pt x="75882" y="1277"/>
                    <a:pt x="75801" y="1326"/>
                    <a:pt x="75719" y="1326"/>
                  </a:cubicBezTo>
                  <a:cubicBezTo>
                    <a:pt x="75622" y="1326"/>
                    <a:pt x="75526" y="1258"/>
                    <a:pt x="75429" y="1258"/>
                  </a:cubicBezTo>
                  <a:cubicBezTo>
                    <a:pt x="75383" y="1258"/>
                    <a:pt x="75337" y="1274"/>
                    <a:pt x="75291" y="1320"/>
                  </a:cubicBezTo>
                  <a:cubicBezTo>
                    <a:pt x="75067" y="1519"/>
                    <a:pt x="74843" y="1569"/>
                    <a:pt x="74643" y="1843"/>
                  </a:cubicBezTo>
                  <a:cubicBezTo>
                    <a:pt x="74558" y="2221"/>
                    <a:pt x="74478" y="2367"/>
                    <a:pt x="74399" y="2367"/>
                  </a:cubicBezTo>
                  <a:cubicBezTo>
                    <a:pt x="74316" y="2367"/>
                    <a:pt x="74234" y="2209"/>
                    <a:pt x="74145" y="1993"/>
                  </a:cubicBezTo>
                  <a:cubicBezTo>
                    <a:pt x="74103" y="1946"/>
                    <a:pt x="74062" y="1928"/>
                    <a:pt x="74021" y="1928"/>
                  </a:cubicBezTo>
                  <a:cubicBezTo>
                    <a:pt x="73850" y="1928"/>
                    <a:pt x="73688" y="2253"/>
                    <a:pt x="73517" y="2253"/>
                  </a:cubicBezTo>
                  <a:cubicBezTo>
                    <a:pt x="73486" y="2253"/>
                    <a:pt x="73454" y="2242"/>
                    <a:pt x="73422" y="2217"/>
                  </a:cubicBezTo>
                  <a:cubicBezTo>
                    <a:pt x="73380" y="2156"/>
                    <a:pt x="73336" y="2132"/>
                    <a:pt x="73292" y="2132"/>
                  </a:cubicBezTo>
                  <a:cubicBezTo>
                    <a:pt x="73140" y="2132"/>
                    <a:pt x="72980" y="2420"/>
                    <a:pt x="72828" y="2420"/>
                  </a:cubicBezTo>
                  <a:cubicBezTo>
                    <a:pt x="72793" y="2420"/>
                    <a:pt x="72758" y="2404"/>
                    <a:pt x="72724" y="2366"/>
                  </a:cubicBezTo>
                  <a:cubicBezTo>
                    <a:pt x="72678" y="2274"/>
                    <a:pt x="72632" y="2235"/>
                    <a:pt x="72588" y="2235"/>
                  </a:cubicBezTo>
                  <a:cubicBezTo>
                    <a:pt x="72537" y="2235"/>
                    <a:pt x="72490" y="2286"/>
                    <a:pt x="72450" y="2366"/>
                  </a:cubicBezTo>
                  <a:cubicBezTo>
                    <a:pt x="72389" y="2290"/>
                    <a:pt x="72337" y="2223"/>
                    <a:pt x="72283" y="2223"/>
                  </a:cubicBezTo>
                  <a:cubicBezTo>
                    <a:pt x="72249" y="2223"/>
                    <a:pt x="72214" y="2249"/>
                    <a:pt x="72176" y="2317"/>
                  </a:cubicBezTo>
                  <a:cubicBezTo>
                    <a:pt x="72140" y="2329"/>
                    <a:pt x="72105" y="2335"/>
                    <a:pt x="72071" y="2335"/>
                  </a:cubicBezTo>
                  <a:cubicBezTo>
                    <a:pt x="71893" y="2335"/>
                    <a:pt x="71724" y="2192"/>
                    <a:pt x="71558" y="2192"/>
                  </a:cubicBezTo>
                  <a:cubicBezTo>
                    <a:pt x="71506" y="2192"/>
                    <a:pt x="71455" y="2206"/>
                    <a:pt x="71403" y="2242"/>
                  </a:cubicBezTo>
                  <a:cubicBezTo>
                    <a:pt x="71329" y="2361"/>
                    <a:pt x="71257" y="2402"/>
                    <a:pt x="71186" y="2402"/>
                  </a:cubicBezTo>
                  <a:cubicBezTo>
                    <a:pt x="71026" y="2402"/>
                    <a:pt x="70874" y="2191"/>
                    <a:pt x="70723" y="2191"/>
                  </a:cubicBezTo>
                  <a:cubicBezTo>
                    <a:pt x="70717" y="2191"/>
                    <a:pt x="70711" y="2191"/>
                    <a:pt x="70705" y="2192"/>
                  </a:cubicBezTo>
                  <a:cubicBezTo>
                    <a:pt x="70673" y="2266"/>
                    <a:pt x="70641" y="2294"/>
                    <a:pt x="70610" y="2294"/>
                  </a:cubicBezTo>
                  <a:cubicBezTo>
                    <a:pt x="70523" y="2294"/>
                    <a:pt x="70441" y="2076"/>
                    <a:pt x="70361" y="2076"/>
                  </a:cubicBezTo>
                  <a:cubicBezTo>
                    <a:pt x="70318" y="2076"/>
                    <a:pt x="70275" y="2141"/>
                    <a:pt x="70232" y="2341"/>
                  </a:cubicBezTo>
                  <a:cubicBezTo>
                    <a:pt x="70182" y="2392"/>
                    <a:pt x="70131" y="2408"/>
                    <a:pt x="70081" y="2408"/>
                  </a:cubicBezTo>
                  <a:cubicBezTo>
                    <a:pt x="69985" y="2408"/>
                    <a:pt x="69889" y="2350"/>
                    <a:pt x="69790" y="2350"/>
                  </a:cubicBezTo>
                  <a:cubicBezTo>
                    <a:pt x="69707" y="2350"/>
                    <a:pt x="69622" y="2391"/>
                    <a:pt x="69534" y="2541"/>
                  </a:cubicBezTo>
                  <a:cubicBezTo>
                    <a:pt x="69365" y="2608"/>
                    <a:pt x="69197" y="2859"/>
                    <a:pt x="69028" y="2859"/>
                  </a:cubicBezTo>
                  <a:cubicBezTo>
                    <a:pt x="68947" y="2859"/>
                    <a:pt x="68867" y="2802"/>
                    <a:pt x="68786" y="2641"/>
                  </a:cubicBezTo>
                  <a:cubicBezTo>
                    <a:pt x="68690" y="2599"/>
                    <a:pt x="68602" y="2581"/>
                    <a:pt x="68517" y="2581"/>
                  </a:cubicBezTo>
                  <a:cubicBezTo>
                    <a:pt x="68447" y="2581"/>
                    <a:pt x="68380" y="2593"/>
                    <a:pt x="68313" y="2616"/>
                  </a:cubicBezTo>
                  <a:cubicBezTo>
                    <a:pt x="68270" y="2686"/>
                    <a:pt x="68228" y="2713"/>
                    <a:pt x="68185" y="2713"/>
                  </a:cubicBezTo>
                  <a:cubicBezTo>
                    <a:pt x="68078" y="2713"/>
                    <a:pt x="67971" y="2545"/>
                    <a:pt x="67864" y="2491"/>
                  </a:cubicBezTo>
                  <a:cubicBezTo>
                    <a:pt x="67805" y="2273"/>
                    <a:pt x="67745" y="2209"/>
                    <a:pt x="67686" y="2209"/>
                  </a:cubicBezTo>
                  <a:cubicBezTo>
                    <a:pt x="67600" y="2209"/>
                    <a:pt x="67514" y="2343"/>
                    <a:pt x="67429" y="2343"/>
                  </a:cubicBezTo>
                  <a:cubicBezTo>
                    <a:pt x="67424" y="2343"/>
                    <a:pt x="67420" y="2342"/>
                    <a:pt x="67416" y="2341"/>
                  </a:cubicBezTo>
                  <a:cubicBezTo>
                    <a:pt x="67318" y="2481"/>
                    <a:pt x="67228" y="2582"/>
                    <a:pt x="67142" y="2582"/>
                  </a:cubicBezTo>
                  <a:cubicBezTo>
                    <a:pt x="67074" y="2582"/>
                    <a:pt x="67008" y="2520"/>
                    <a:pt x="66942" y="2366"/>
                  </a:cubicBezTo>
                  <a:cubicBezTo>
                    <a:pt x="66875" y="2492"/>
                    <a:pt x="66811" y="2531"/>
                    <a:pt x="66750" y="2531"/>
                  </a:cubicBezTo>
                  <a:cubicBezTo>
                    <a:pt x="66652" y="2531"/>
                    <a:pt x="66560" y="2432"/>
                    <a:pt x="66469" y="2416"/>
                  </a:cubicBezTo>
                  <a:cubicBezTo>
                    <a:pt x="66436" y="2492"/>
                    <a:pt x="66405" y="2518"/>
                    <a:pt x="66374" y="2518"/>
                  </a:cubicBezTo>
                  <a:cubicBezTo>
                    <a:pt x="66304" y="2518"/>
                    <a:pt x="66237" y="2379"/>
                    <a:pt x="66167" y="2379"/>
                  </a:cubicBezTo>
                  <a:cubicBezTo>
                    <a:pt x="66128" y="2379"/>
                    <a:pt x="66087" y="2424"/>
                    <a:pt x="66045" y="2566"/>
                  </a:cubicBezTo>
                  <a:cubicBezTo>
                    <a:pt x="66019" y="2523"/>
                    <a:pt x="65997" y="2504"/>
                    <a:pt x="65975" y="2504"/>
                  </a:cubicBezTo>
                  <a:cubicBezTo>
                    <a:pt x="65933" y="2504"/>
                    <a:pt x="65895" y="2576"/>
                    <a:pt x="65846" y="2690"/>
                  </a:cubicBezTo>
                  <a:cubicBezTo>
                    <a:pt x="65801" y="2896"/>
                    <a:pt x="65766" y="2963"/>
                    <a:pt x="65729" y="2963"/>
                  </a:cubicBezTo>
                  <a:cubicBezTo>
                    <a:pt x="65703" y="2963"/>
                    <a:pt x="65677" y="2931"/>
                    <a:pt x="65646" y="2890"/>
                  </a:cubicBezTo>
                  <a:cubicBezTo>
                    <a:pt x="65632" y="2855"/>
                    <a:pt x="65619" y="2840"/>
                    <a:pt x="65606" y="2840"/>
                  </a:cubicBezTo>
                  <a:cubicBezTo>
                    <a:pt x="65526" y="2840"/>
                    <a:pt x="65461" y="3446"/>
                    <a:pt x="65397" y="3812"/>
                  </a:cubicBezTo>
                  <a:cubicBezTo>
                    <a:pt x="65322" y="4236"/>
                    <a:pt x="65247" y="4335"/>
                    <a:pt x="65198" y="4834"/>
                  </a:cubicBezTo>
                  <a:cubicBezTo>
                    <a:pt x="65194" y="4828"/>
                    <a:pt x="65190" y="4826"/>
                    <a:pt x="65186" y="4826"/>
                  </a:cubicBezTo>
                  <a:cubicBezTo>
                    <a:pt x="65115" y="4826"/>
                    <a:pt x="65044" y="5616"/>
                    <a:pt x="64973" y="5781"/>
                  </a:cubicBezTo>
                  <a:cubicBezTo>
                    <a:pt x="64899" y="6379"/>
                    <a:pt x="64824" y="6105"/>
                    <a:pt x="64699" y="6479"/>
                  </a:cubicBezTo>
                  <a:cubicBezTo>
                    <a:pt x="64651" y="6670"/>
                    <a:pt x="64598" y="6706"/>
                    <a:pt x="64536" y="6706"/>
                  </a:cubicBezTo>
                  <a:cubicBezTo>
                    <a:pt x="64497" y="6706"/>
                    <a:pt x="64456" y="6692"/>
                    <a:pt x="64410" y="6692"/>
                  </a:cubicBezTo>
                  <a:cubicBezTo>
                    <a:pt x="64376" y="6692"/>
                    <a:pt x="64339" y="6700"/>
                    <a:pt x="64300" y="6728"/>
                  </a:cubicBezTo>
                  <a:cubicBezTo>
                    <a:pt x="64269" y="6719"/>
                    <a:pt x="64238" y="6715"/>
                    <a:pt x="64207" y="6715"/>
                  </a:cubicBezTo>
                  <a:cubicBezTo>
                    <a:pt x="64014" y="6715"/>
                    <a:pt x="63846" y="6872"/>
                    <a:pt x="63702" y="6872"/>
                  </a:cubicBezTo>
                  <a:cubicBezTo>
                    <a:pt x="63619" y="6872"/>
                    <a:pt x="63544" y="6819"/>
                    <a:pt x="63478" y="6653"/>
                  </a:cubicBezTo>
                  <a:cubicBezTo>
                    <a:pt x="63438" y="6698"/>
                    <a:pt x="63399" y="6718"/>
                    <a:pt x="63363" y="6718"/>
                  </a:cubicBezTo>
                  <a:cubicBezTo>
                    <a:pt x="63219" y="6718"/>
                    <a:pt x="63104" y="6408"/>
                    <a:pt x="63004" y="6130"/>
                  </a:cubicBezTo>
                  <a:cubicBezTo>
                    <a:pt x="62880" y="5756"/>
                    <a:pt x="62805" y="5282"/>
                    <a:pt x="62730" y="5282"/>
                  </a:cubicBezTo>
                  <a:cubicBezTo>
                    <a:pt x="62655" y="4983"/>
                    <a:pt x="62606" y="4709"/>
                    <a:pt x="62531" y="4310"/>
                  </a:cubicBezTo>
                  <a:cubicBezTo>
                    <a:pt x="62456" y="3737"/>
                    <a:pt x="62381" y="3438"/>
                    <a:pt x="62257" y="3338"/>
                  </a:cubicBezTo>
                  <a:cubicBezTo>
                    <a:pt x="62150" y="3190"/>
                    <a:pt x="62026" y="2497"/>
                    <a:pt x="61853" y="2497"/>
                  </a:cubicBezTo>
                  <a:cubicBezTo>
                    <a:pt x="61823" y="2497"/>
                    <a:pt x="61791" y="2518"/>
                    <a:pt x="61758" y="2566"/>
                  </a:cubicBezTo>
                  <a:cubicBezTo>
                    <a:pt x="61699" y="2299"/>
                    <a:pt x="61631" y="2200"/>
                    <a:pt x="61559" y="2200"/>
                  </a:cubicBezTo>
                  <a:cubicBezTo>
                    <a:pt x="61510" y="2200"/>
                    <a:pt x="61460" y="2246"/>
                    <a:pt x="61409" y="2317"/>
                  </a:cubicBezTo>
                  <a:cubicBezTo>
                    <a:pt x="61341" y="2231"/>
                    <a:pt x="61270" y="2213"/>
                    <a:pt x="61197" y="2213"/>
                  </a:cubicBezTo>
                  <a:cubicBezTo>
                    <a:pt x="61143" y="2213"/>
                    <a:pt x="61087" y="2223"/>
                    <a:pt x="61031" y="2223"/>
                  </a:cubicBezTo>
                  <a:cubicBezTo>
                    <a:pt x="60942" y="2223"/>
                    <a:pt x="60852" y="2198"/>
                    <a:pt x="60761" y="2067"/>
                  </a:cubicBezTo>
                  <a:cubicBezTo>
                    <a:pt x="60735" y="2085"/>
                    <a:pt x="60709" y="2092"/>
                    <a:pt x="60683" y="2092"/>
                  </a:cubicBezTo>
                  <a:cubicBezTo>
                    <a:pt x="60539" y="2092"/>
                    <a:pt x="60386" y="1878"/>
                    <a:pt x="60231" y="1878"/>
                  </a:cubicBezTo>
                  <a:cubicBezTo>
                    <a:pt x="60167" y="1878"/>
                    <a:pt x="60103" y="1914"/>
                    <a:pt x="60039" y="2017"/>
                  </a:cubicBezTo>
                  <a:cubicBezTo>
                    <a:pt x="59929" y="1973"/>
                    <a:pt x="59814" y="1934"/>
                    <a:pt x="59696" y="1934"/>
                  </a:cubicBezTo>
                  <a:cubicBezTo>
                    <a:pt x="59547" y="1934"/>
                    <a:pt x="59394" y="1997"/>
                    <a:pt x="59241" y="2192"/>
                  </a:cubicBezTo>
                  <a:cubicBezTo>
                    <a:pt x="59128" y="2377"/>
                    <a:pt x="59010" y="2414"/>
                    <a:pt x="58888" y="2414"/>
                  </a:cubicBezTo>
                  <a:cubicBezTo>
                    <a:pt x="58810" y="2414"/>
                    <a:pt x="58729" y="2399"/>
                    <a:pt x="58647" y="2399"/>
                  </a:cubicBezTo>
                  <a:cubicBezTo>
                    <a:pt x="58548" y="2399"/>
                    <a:pt x="58447" y="2420"/>
                    <a:pt x="58344" y="2516"/>
                  </a:cubicBezTo>
                  <a:cubicBezTo>
                    <a:pt x="58325" y="2510"/>
                    <a:pt x="58306" y="2507"/>
                    <a:pt x="58286" y="2507"/>
                  </a:cubicBezTo>
                  <a:cubicBezTo>
                    <a:pt x="58161" y="2507"/>
                    <a:pt x="58024" y="2618"/>
                    <a:pt x="57901" y="2618"/>
                  </a:cubicBezTo>
                  <a:cubicBezTo>
                    <a:pt x="57891" y="2618"/>
                    <a:pt x="57880" y="2617"/>
                    <a:pt x="57870" y="2616"/>
                  </a:cubicBezTo>
                  <a:cubicBezTo>
                    <a:pt x="57767" y="2297"/>
                    <a:pt x="57669" y="2173"/>
                    <a:pt x="57571" y="2173"/>
                  </a:cubicBezTo>
                  <a:cubicBezTo>
                    <a:pt x="57432" y="2173"/>
                    <a:pt x="57294" y="2423"/>
                    <a:pt x="57148" y="2715"/>
                  </a:cubicBezTo>
                  <a:cubicBezTo>
                    <a:pt x="57137" y="2714"/>
                    <a:pt x="57126" y="2714"/>
                    <a:pt x="57115" y="2714"/>
                  </a:cubicBezTo>
                  <a:cubicBezTo>
                    <a:pt x="56944" y="2714"/>
                    <a:pt x="56772" y="2838"/>
                    <a:pt x="56592" y="2838"/>
                  </a:cubicBezTo>
                  <a:cubicBezTo>
                    <a:pt x="56521" y="2838"/>
                    <a:pt x="56449" y="2819"/>
                    <a:pt x="56375" y="2765"/>
                  </a:cubicBezTo>
                  <a:cubicBezTo>
                    <a:pt x="56298" y="2911"/>
                    <a:pt x="56222" y="2960"/>
                    <a:pt x="56145" y="2960"/>
                  </a:cubicBezTo>
                  <a:cubicBezTo>
                    <a:pt x="55989" y="2960"/>
                    <a:pt x="55831" y="2761"/>
                    <a:pt x="55666" y="2761"/>
                  </a:cubicBezTo>
                  <a:cubicBezTo>
                    <a:pt x="55620" y="2761"/>
                    <a:pt x="55574" y="2776"/>
                    <a:pt x="55528" y="2815"/>
                  </a:cubicBezTo>
                  <a:cubicBezTo>
                    <a:pt x="55479" y="2802"/>
                    <a:pt x="55429" y="2796"/>
                    <a:pt x="55378" y="2796"/>
                  </a:cubicBezTo>
                  <a:cubicBezTo>
                    <a:pt x="55139" y="2796"/>
                    <a:pt x="54872" y="2915"/>
                    <a:pt x="54605" y="2915"/>
                  </a:cubicBezTo>
                  <a:cubicBezTo>
                    <a:pt x="54528" y="3069"/>
                    <a:pt x="54445" y="3124"/>
                    <a:pt x="54361" y="3124"/>
                  </a:cubicBezTo>
                  <a:cubicBezTo>
                    <a:pt x="54283" y="3124"/>
                    <a:pt x="54204" y="3075"/>
                    <a:pt x="54132" y="3014"/>
                  </a:cubicBezTo>
                  <a:cubicBezTo>
                    <a:pt x="54108" y="3020"/>
                    <a:pt x="54084" y="3022"/>
                    <a:pt x="54061" y="3022"/>
                  </a:cubicBezTo>
                  <a:cubicBezTo>
                    <a:pt x="53801" y="3022"/>
                    <a:pt x="53557" y="2719"/>
                    <a:pt x="53315" y="2719"/>
                  </a:cubicBezTo>
                  <a:cubicBezTo>
                    <a:pt x="53280" y="2719"/>
                    <a:pt x="53245" y="2726"/>
                    <a:pt x="53210" y="2740"/>
                  </a:cubicBezTo>
                  <a:cubicBezTo>
                    <a:pt x="53156" y="2763"/>
                    <a:pt x="53103" y="2773"/>
                    <a:pt x="53051" y="2773"/>
                  </a:cubicBezTo>
                  <a:cubicBezTo>
                    <a:pt x="52812" y="2773"/>
                    <a:pt x="52587" y="2557"/>
                    <a:pt x="52362" y="2292"/>
                  </a:cubicBezTo>
                  <a:cubicBezTo>
                    <a:pt x="52337" y="2303"/>
                    <a:pt x="52311" y="2309"/>
                    <a:pt x="52285" y="2309"/>
                  </a:cubicBezTo>
                  <a:cubicBezTo>
                    <a:pt x="52046" y="2309"/>
                    <a:pt x="51823" y="1842"/>
                    <a:pt x="51582" y="1842"/>
                  </a:cubicBezTo>
                  <a:cubicBezTo>
                    <a:pt x="51576" y="1842"/>
                    <a:pt x="51571" y="1842"/>
                    <a:pt x="51565" y="1843"/>
                  </a:cubicBezTo>
                  <a:cubicBezTo>
                    <a:pt x="51465" y="1943"/>
                    <a:pt x="51360" y="2007"/>
                    <a:pt x="51255" y="2007"/>
                  </a:cubicBezTo>
                  <a:cubicBezTo>
                    <a:pt x="51099" y="2007"/>
                    <a:pt x="50941" y="1866"/>
                    <a:pt x="50792" y="1494"/>
                  </a:cubicBezTo>
                  <a:cubicBezTo>
                    <a:pt x="50668" y="1336"/>
                    <a:pt x="50543" y="1290"/>
                    <a:pt x="50417" y="1290"/>
                  </a:cubicBezTo>
                  <a:cubicBezTo>
                    <a:pt x="50264" y="1290"/>
                    <a:pt x="50108" y="1356"/>
                    <a:pt x="49945" y="1369"/>
                  </a:cubicBezTo>
                  <a:cubicBezTo>
                    <a:pt x="49897" y="1405"/>
                    <a:pt x="49848" y="1417"/>
                    <a:pt x="49798" y="1417"/>
                  </a:cubicBezTo>
                  <a:cubicBezTo>
                    <a:pt x="49666" y="1417"/>
                    <a:pt x="49529" y="1328"/>
                    <a:pt x="49387" y="1328"/>
                  </a:cubicBezTo>
                  <a:cubicBezTo>
                    <a:pt x="49277" y="1328"/>
                    <a:pt x="49164" y="1381"/>
                    <a:pt x="49048" y="1569"/>
                  </a:cubicBezTo>
                  <a:cubicBezTo>
                    <a:pt x="48724" y="1743"/>
                    <a:pt x="48375" y="1793"/>
                    <a:pt x="48026" y="2217"/>
                  </a:cubicBezTo>
                  <a:cubicBezTo>
                    <a:pt x="48004" y="2178"/>
                    <a:pt x="47982" y="2164"/>
                    <a:pt x="47960" y="2164"/>
                  </a:cubicBezTo>
                  <a:cubicBezTo>
                    <a:pt x="47900" y="2164"/>
                    <a:pt x="47842" y="2271"/>
                    <a:pt x="47792" y="2271"/>
                  </a:cubicBezTo>
                  <a:cubicBezTo>
                    <a:pt x="47778" y="2271"/>
                    <a:pt x="47764" y="2263"/>
                    <a:pt x="47752" y="2242"/>
                  </a:cubicBezTo>
                  <a:cubicBezTo>
                    <a:pt x="47696" y="2088"/>
                    <a:pt x="47648" y="1951"/>
                    <a:pt x="47599" y="1951"/>
                  </a:cubicBezTo>
                  <a:cubicBezTo>
                    <a:pt x="47561" y="1951"/>
                    <a:pt x="47522" y="2036"/>
                    <a:pt x="47478" y="2267"/>
                  </a:cubicBezTo>
                  <a:cubicBezTo>
                    <a:pt x="47349" y="2153"/>
                    <a:pt x="47213" y="2080"/>
                    <a:pt x="47073" y="2080"/>
                  </a:cubicBezTo>
                  <a:cubicBezTo>
                    <a:pt x="46968" y="2080"/>
                    <a:pt x="46862" y="2121"/>
                    <a:pt x="46755" y="2217"/>
                  </a:cubicBezTo>
                  <a:lnTo>
                    <a:pt x="46730" y="2142"/>
                  </a:lnTo>
                  <a:cubicBezTo>
                    <a:pt x="46667" y="2047"/>
                    <a:pt x="46614" y="2013"/>
                    <a:pt x="46558" y="2013"/>
                  </a:cubicBezTo>
                  <a:cubicBezTo>
                    <a:pt x="46525" y="2013"/>
                    <a:pt x="46492" y="2024"/>
                    <a:pt x="46456" y="2042"/>
                  </a:cubicBezTo>
                  <a:lnTo>
                    <a:pt x="46356" y="2092"/>
                  </a:lnTo>
                  <a:lnTo>
                    <a:pt x="46306" y="2117"/>
                  </a:lnTo>
                  <a:lnTo>
                    <a:pt x="46231" y="2167"/>
                  </a:lnTo>
                  <a:lnTo>
                    <a:pt x="46107" y="2167"/>
                  </a:lnTo>
                  <a:lnTo>
                    <a:pt x="46057" y="2117"/>
                  </a:lnTo>
                  <a:lnTo>
                    <a:pt x="46032" y="2117"/>
                  </a:lnTo>
                  <a:cubicBezTo>
                    <a:pt x="45997" y="2109"/>
                    <a:pt x="45962" y="2106"/>
                    <a:pt x="45926" y="2106"/>
                  </a:cubicBezTo>
                  <a:cubicBezTo>
                    <a:pt x="45813" y="2106"/>
                    <a:pt x="45696" y="2136"/>
                    <a:pt x="45580" y="2136"/>
                  </a:cubicBezTo>
                  <a:cubicBezTo>
                    <a:pt x="45497" y="2136"/>
                    <a:pt x="45414" y="2120"/>
                    <a:pt x="45334" y="2067"/>
                  </a:cubicBezTo>
                  <a:cubicBezTo>
                    <a:pt x="45309" y="2055"/>
                    <a:pt x="45284" y="2049"/>
                    <a:pt x="45259" y="2049"/>
                  </a:cubicBezTo>
                  <a:cubicBezTo>
                    <a:pt x="45098" y="2049"/>
                    <a:pt x="44945" y="2281"/>
                    <a:pt x="44787" y="2281"/>
                  </a:cubicBezTo>
                  <a:cubicBezTo>
                    <a:pt x="44730" y="2281"/>
                    <a:pt x="44671" y="2251"/>
                    <a:pt x="44612" y="2167"/>
                  </a:cubicBezTo>
                  <a:cubicBezTo>
                    <a:pt x="44543" y="2045"/>
                    <a:pt x="44472" y="1995"/>
                    <a:pt x="44400" y="1995"/>
                  </a:cubicBezTo>
                  <a:cubicBezTo>
                    <a:pt x="44237" y="1995"/>
                    <a:pt x="44069" y="2249"/>
                    <a:pt x="43914" y="2491"/>
                  </a:cubicBezTo>
                  <a:cubicBezTo>
                    <a:pt x="43906" y="2474"/>
                    <a:pt x="43899" y="2466"/>
                    <a:pt x="43892" y="2466"/>
                  </a:cubicBezTo>
                  <a:cubicBezTo>
                    <a:pt x="43844" y="2466"/>
                    <a:pt x="43806" y="2838"/>
                    <a:pt x="43771" y="2838"/>
                  </a:cubicBezTo>
                  <a:cubicBezTo>
                    <a:pt x="43760" y="2838"/>
                    <a:pt x="43750" y="2804"/>
                    <a:pt x="43739" y="2715"/>
                  </a:cubicBezTo>
                  <a:cubicBezTo>
                    <a:pt x="43708" y="2998"/>
                    <a:pt x="43676" y="3201"/>
                    <a:pt x="43645" y="3201"/>
                  </a:cubicBezTo>
                  <a:cubicBezTo>
                    <a:pt x="43627" y="3201"/>
                    <a:pt x="43608" y="3131"/>
                    <a:pt x="43590" y="2965"/>
                  </a:cubicBezTo>
                  <a:cubicBezTo>
                    <a:pt x="43489" y="3409"/>
                    <a:pt x="43388" y="3591"/>
                    <a:pt x="43273" y="3591"/>
                  </a:cubicBezTo>
                  <a:cubicBezTo>
                    <a:pt x="43247" y="3591"/>
                    <a:pt x="43219" y="3582"/>
                    <a:pt x="43191" y="3563"/>
                  </a:cubicBezTo>
                  <a:cubicBezTo>
                    <a:pt x="43066" y="3637"/>
                    <a:pt x="42917" y="3787"/>
                    <a:pt x="42692" y="3837"/>
                  </a:cubicBezTo>
                  <a:cubicBezTo>
                    <a:pt x="42623" y="3912"/>
                    <a:pt x="42558" y="3943"/>
                    <a:pt x="42495" y="3943"/>
                  </a:cubicBezTo>
                  <a:cubicBezTo>
                    <a:pt x="42309" y="3943"/>
                    <a:pt x="42150" y="3668"/>
                    <a:pt x="42020" y="3463"/>
                  </a:cubicBezTo>
                  <a:cubicBezTo>
                    <a:pt x="41985" y="3567"/>
                    <a:pt x="41951" y="3609"/>
                    <a:pt x="41919" y="3609"/>
                  </a:cubicBezTo>
                  <a:cubicBezTo>
                    <a:pt x="41787" y="3609"/>
                    <a:pt x="41671" y="2925"/>
                    <a:pt x="41571" y="2865"/>
                  </a:cubicBezTo>
                  <a:cubicBezTo>
                    <a:pt x="41446" y="2591"/>
                    <a:pt x="41347" y="2790"/>
                    <a:pt x="41222" y="2142"/>
                  </a:cubicBezTo>
                  <a:cubicBezTo>
                    <a:pt x="41165" y="1541"/>
                    <a:pt x="41099" y="1490"/>
                    <a:pt x="41030" y="1490"/>
                  </a:cubicBezTo>
                  <a:cubicBezTo>
                    <a:pt x="41016" y="1490"/>
                    <a:pt x="41002" y="1492"/>
                    <a:pt x="40988" y="1492"/>
                  </a:cubicBezTo>
                  <a:cubicBezTo>
                    <a:pt x="40951" y="1492"/>
                    <a:pt x="40912" y="1478"/>
                    <a:pt x="40873" y="1369"/>
                  </a:cubicBezTo>
                  <a:cubicBezTo>
                    <a:pt x="40851" y="1422"/>
                    <a:pt x="40829" y="1444"/>
                    <a:pt x="40805" y="1444"/>
                  </a:cubicBezTo>
                  <a:cubicBezTo>
                    <a:pt x="40695" y="1444"/>
                    <a:pt x="40564" y="943"/>
                    <a:pt x="40400" y="697"/>
                  </a:cubicBezTo>
                  <a:cubicBezTo>
                    <a:pt x="40389" y="698"/>
                    <a:pt x="40379" y="698"/>
                    <a:pt x="40369" y="698"/>
                  </a:cubicBezTo>
                  <a:cubicBezTo>
                    <a:pt x="40175" y="698"/>
                    <a:pt x="39936" y="482"/>
                    <a:pt x="39652" y="198"/>
                  </a:cubicBezTo>
                  <a:cubicBezTo>
                    <a:pt x="39602" y="56"/>
                    <a:pt x="39551" y="1"/>
                    <a:pt x="39502"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 name="Google Shape;15;p2"/>
            <p:cNvSpPr/>
            <p:nvPr/>
          </p:nvSpPr>
          <p:spPr>
            <a:xfrm rot="1531800">
              <a:off x="-887760" y="5432040"/>
              <a:ext cx="2436840" cy="363960"/>
            </a:xfrm>
            <a:custGeom>
              <a:avLst/>
              <a:gdLst>
                <a:gd name="textAreaLeft" fmla="*/ 0 w 2436840"/>
                <a:gd name="textAreaRight" fmla="*/ 2437200 w 2436840"/>
                <a:gd name="textAreaTop" fmla="*/ 0 h 363960"/>
                <a:gd name="textAreaBottom" fmla="*/ 364320 h 363960"/>
              </a:gdLst>
              <a:ahLst/>
              <a:cxnLst/>
              <a:rect l="textAreaLeft" t="textAreaTop" r="textAreaRight" b="textAreaBottom"/>
              <a:pathLst>
                <a:path w="97498" h="14571">
                  <a:moveTo>
                    <a:pt x="13558" y="10606"/>
                  </a:moveTo>
                  <a:cubicBezTo>
                    <a:pt x="13558" y="10606"/>
                    <a:pt x="13558" y="10606"/>
                    <a:pt x="13558" y="10606"/>
                  </a:cubicBezTo>
                  <a:cubicBezTo>
                    <a:pt x="13558" y="10606"/>
                    <a:pt x="13558" y="10606"/>
                    <a:pt x="13558" y="10606"/>
                  </a:cubicBezTo>
                  <a:close/>
                  <a:moveTo>
                    <a:pt x="85931" y="1"/>
                  </a:moveTo>
                  <a:cubicBezTo>
                    <a:pt x="85923" y="1"/>
                    <a:pt x="85895" y="82"/>
                    <a:pt x="85834" y="163"/>
                  </a:cubicBezTo>
                  <a:cubicBezTo>
                    <a:pt x="85790" y="230"/>
                    <a:pt x="85725" y="317"/>
                    <a:pt x="85676" y="317"/>
                  </a:cubicBezTo>
                  <a:cubicBezTo>
                    <a:pt x="85671" y="317"/>
                    <a:pt x="85665" y="316"/>
                    <a:pt x="85660" y="313"/>
                  </a:cubicBezTo>
                  <a:cubicBezTo>
                    <a:pt x="85613" y="297"/>
                    <a:pt x="85566" y="284"/>
                    <a:pt x="85524" y="284"/>
                  </a:cubicBezTo>
                  <a:cubicBezTo>
                    <a:pt x="85431" y="284"/>
                    <a:pt x="85361" y="348"/>
                    <a:pt x="85361" y="587"/>
                  </a:cubicBezTo>
                  <a:cubicBezTo>
                    <a:pt x="85361" y="592"/>
                    <a:pt x="85361" y="594"/>
                    <a:pt x="85360" y="594"/>
                  </a:cubicBezTo>
                  <a:cubicBezTo>
                    <a:pt x="85360" y="594"/>
                    <a:pt x="85356" y="553"/>
                    <a:pt x="85336" y="512"/>
                  </a:cubicBezTo>
                  <a:cubicBezTo>
                    <a:pt x="85326" y="485"/>
                    <a:pt x="85307" y="453"/>
                    <a:pt x="85282" y="453"/>
                  </a:cubicBezTo>
                  <a:cubicBezTo>
                    <a:pt x="85240" y="453"/>
                    <a:pt x="85183" y="542"/>
                    <a:pt x="85136" y="886"/>
                  </a:cubicBezTo>
                  <a:cubicBezTo>
                    <a:pt x="85012" y="1011"/>
                    <a:pt x="84887" y="1036"/>
                    <a:pt x="84887" y="1185"/>
                  </a:cubicBezTo>
                  <a:cubicBezTo>
                    <a:pt x="84887" y="1688"/>
                    <a:pt x="84845" y="1709"/>
                    <a:pt x="84781" y="1709"/>
                  </a:cubicBezTo>
                  <a:cubicBezTo>
                    <a:pt x="84775" y="1709"/>
                    <a:pt x="84769" y="1709"/>
                    <a:pt x="84762" y="1709"/>
                  </a:cubicBezTo>
                  <a:cubicBezTo>
                    <a:pt x="84713" y="2182"/>
                    <a:pt x="84613" y="1808"/>
                    <a:pt x="84563" y="2706"/>
                  </a:cubicBezTo>
                  <a:cubicBezTo>
                    <a:pt x="84538" y="2656"/>
                    <a:pt x="84516" y="2620"/>
                    <a:pt x="84497" y="2620"/>
                  </a:cubicBezTo>
                  <a:cubicBezTo>
                    <a:pt x="84461" y="2620"/>
                    <a:pt x="84438" y="2764"/>
                    <a:pt x="84438" y="3229"/>
                  </a:cubicBezTo>
                  <a:cubicBezTo>
                    <a:pt x="84438" y="2893"/>
                    <a:pt x="84389" y="2737"/>
                    <a:pt x="84314" y="2737"/>
                  </a:cubicBezTo>
                  <a:cubicBezTo>
                    <a:pt x="84239" y="2737"/>
                    <a:pt x="84139" y="2893"/>
                    <a:pt x="84040" y="3179"/>
                  </a:cubicBezTo>
                  <a:cubicBezTo>
                    <a:pt x="83994" y="3303"/>
                    <a:pt x="83944" y="3346"/>
                    <a:pt x="83896" y="3346"/>
                  </a:cubicBezTo>
                  <a:cubicBezTo>
                    <a:pt x="83837" y="3346"/>
                    <a:pt x="83781" y="3284"/>
                    <a:pt x="83741" y="3229"/>
                  </a:cubicBezTo>
                  <a:cubicBezTo>
                    <a:pt x="83691" y="3154"/>
                    <a:pt x="83666" y="3104"/>
                    <a:pt x="83666" y="3104"/>
                  </a:cubicBezTo>
                  <a:cubicBezTo>
                    <a:pt x="83666" y="2858"/>
                    <a:pt x="83632" y="2780"/>
                    <a:pt x="83578" y="2780"/>
                  </a:cubicBezTo>
                  <a:cubicBezTo>
                    <a:pt x="83529" y="2780"/>
                    <a:pt x="83463" y="2845"/>
                    <a:pt x="83392" y="2905"/>
                  </a:cubicBezTo>
                  <a:cubicBezTo>
                    <a:pt x="83321" y="2975"/>
                    <a:pt x="83238" y="3046"/>
                    <a:pt x="83152" y="3046"/>
                  </a:cubicBezTo>
                  <a:cubicBezTo>
                    <a:pt x="83116" y="3046"/>
                    <a:pt x="83079" y="3034"/>
                    <a:pt x="83043" y="3005"/>
                  </a:cubicBezTo>
                  <a:cubicBezTo>
                    <a:pt x="82977" y="2884"/>
                    <a:pt x="82911" y="2840"/>
                    <a:pt x="82849" y="2840"/>
                  </a:cubicBezTo>
                  <a:cubicBezTo>
                    <a:pt x="82771" y="2840"/>
                    <a:pt x="82700" y="2910"/>
                    <a:pt x="82644" y="2980"/>
                  </a:cubicBezTo>
                  <a:cubicBezTo>
                    <a:pt x="82576" y="3047"/>
                    <a:pt x="82523" y="3115"/>
                    <a:pt x="82489" y="3115"/>
                  </a:cubicBezTo>
                  <a:cubicBezTo>
                    <a:pt x="82460" y="3115"/>
                    <a:pt x="82445" y="3067"/>
                    <a:pt x="82445" y="2930"/>
                  </a:cubicBezTo>
                  <a:cubicBezTo>
                    <a:pt x="82445" y="3014"/>
                    <a:pt x="82436" y="3045"/>
                    <a:pt x="82420" y="3045"/>
                  </a:cubicBezTo>
                  <a:cubicBezTo>
                    <a:pt x="82398" y="3045"/>
                    <a:pt x="82363" y="2987"/>
                    <a:pt x="82320" y="2930"/>
                  </a:cubicBezTo>
                  <a:cubicBezTo>
                    <a:pt x="82281" y="2891"/>
                    <a:pt x="82236" y="2846"/>
                    <a:pt x="82183" y="2846"/>
                  </a:cubicBezTo>
                  <a:cubicBezTo>
                    <a:pt x="82135" y="2846"/>
                    <a:pt x="82081" y="2885"/>
                    <a:pt x="82021" y="3005"/>
                  </a:cubicBezTo>
                  <a:cubicBezTo>
                    <a:pt x="81942" y="2767"/>
                    <a:pt x="81857" y="2683"/>
                    <a:pt x="81772" y="2683"/>
                  </a:cubicBezTo>
                  <a:cubicBezTo>
                    <a:pt x="81589" y="2683"/>
                    <a:pt x="81401" y="3069"/>
                    <a:pt x="81248" y="3154"/>
                  </a:cubicBezTo>
                  <a:cubicBezTo>
                    <a:pt x="81117" y="3509"/>
                    <a:pt x="81006" y="3698"/>
                    <a:pt x="80931" y="3698"/>
                  </a:cubicBezTo>
                  <a:cubicBezTo>
                    <a:pt x="80864" y="3698"/>
                    <a:pt x="80825" y="3547"/>
                    <a:pt x="80825" y="3229"/>
                  </a:cubicBezTo>
                  <a:cubicBezTo>
                    <a:pt x="80825" y="3627"/>
                    <a:pt x="80813" y="3762"/>
                    <a:pt x="80790" y="3762"/>
                  </a:cubicBezTo>
                  <a:cubicBezTo>
                    <a:pt x="80765" y="3762"/>
                    <a:pt x="80727" y="3608"/>
                    <a:pt x="80675" y="3453"/>
                  </a:cubicBezTo>
                  <a:cubicBezTo>
                    <a:pt x="80622" y="3295"/>
                    <a:pt x="80569" y="3136"/>
                    <a:pt x="80508" y="3136"/>
                  </a:cubicBezTo>
                  <a:cubicBezTo>
                    <a:pt x="80482" y="3136"/>
                    <a:pt x="80455" y="3163"/>
                    <a:pt x="80426" y="3229"/>
                  </a:cubicBezTo>
                  <a:cubicBezTo>
                    <a:pt x="80342" y="3513"/>
                    <a:pt x="80262" y="3619"/>
                    <a:pt x="80198" y="3619"/>
                  </a:cubicBezTo>
                  <a:cubicBezTo>
                    <a:pt x="80110" y="3619"/>
                    <a:pt x="80052" y="3420"/>
                    <a:pt x="80052" y="3204"/>
                  </a:cubicBezTo>
                  <a:cubicBezTo>
                    <a:pt x="80052" y="3365"/>
                    <a:pt x="80015" y="3452"/>
                    <a:pt x="79958" y="3452"/>
                  </a:cubicBezTo>
                  <a:cubicBezTo>
                    <a:pt x="79891" y="3452"/>
                    <a:pt x="79797" y="3334"/>
                    <a:pt x="79703" y="3079"/>
                  </a:cubicBezTo>
                  <a:cubicBezTo>
                    <a:pt x="79658" y="3170"/>
                    <a:pt x="79610" y="3203"/>
                    <a:pt x="79566" y="3203"/>
                  </a:cubicBezTo>
                  <a:cubicBezTo>
                    <a:pt x="79464" y="3203"/>
                    <a:pt x="79379" y="3024"/>
                    <a:pt x="79379" y="2955"/>
                  </a:cubicBezTo>
                  <a:cubicBezTo>
                    <a:pt x="79379" y="3136"/>
                    <a:pt x="79370" y="3203"/>
                    <a:pt x="79350" y="3203"/>
                  </a:cubicBezTo>
                  <a:cubicBezTo>
                    <a:pt x="79323" y="3203"/>
                    <a:pt x="79276" y="3083"/>
                    <a:pt x="79205" y="2955"/>
                  </a:cubicBezTo>
                  <a:cubicBezTo>
                    <a:pt x="79156" y="2843"/>
                    <a:pt x="79088" y="2720"/>
                    <a:pt x="79018" y="2720"/>
                  </a:cubicBezTo>
                  <a:cubicBezTo>
                    <a:pt x="78980" y="2720"/>
                    <a:pt x="78941" y="2757"/>
                    <a:pt x="78906" y="2855"/>
                  </a:cubicBezTo>
                  <a:cubicBezTo>
                    <a:pt x="78775" y="3156"/>
                    <a:pt x="78644" y="3367"/>
                    <a:pt x="78549" y="3367"/>
                  </a:cubicBezTo>
                  <a:cubicBezTo>
                    <a:pt x="78463" y="3367"/>
                    <a:pt x="78407" y="3194"/>
                    <a:pt x="78407" y="2755"/>
                  </a:cubicBezTo>
                  <a:cubicBezTo>
                    <a:pt x="78407" y="2508"/>
                    <a:pt x="78398" y="2419"/>
                    <a:pt x="78381" y="2419"/>
                  </a:cubicBezTo>
                  <a:cubicBezTo>
                    <a:pt x="78359" y="2419"/>
                    <a:pt x="78325" y="2575"/>
                    <a:pt x="78282" y="2731"/>
                  </a:cubicBezTo>
                  <a:cubicBezTo>
                    <a:pt x="78239" y="2862"/>
                    <a:pt x="78195" y="3013"/>
                    <a:pt x="78151" y="3013"/>
                  </a:cubicBezTo>
                  <a:cubicBezTo>
                    <a:pt x="78145" y="3013"/>
                    <a:pt x="78139" y="3011"/>
                    <a:pt x="78133" y="3005"/>
                  </a:cubicBezTo>
                  <a:cubicBezTo>
                    <a:pt x="78034" y="3251"/>
                    <a:pt x="77936" y="3335"/>
                    <a:pt x="77880" y="3335"/>
                  </a:cubicBezTo>
                  <a:cubicBezTo>
                    <a:pt x="77851" y="3335"/>
                    <a:pt x="77834" y="3313"/>
                    <a:pt x="77834" y="3279"/>
                  </a:cubicBezTo>
                  <a:cubicBezTo>
                    <a:pt x="77834" y="3598"/>
                    <a:pt x="77810" y="3721"/>
                    <a:pt x="77772" y="3721"/>
                  </a:cubicBezTo>
                  <a:cubicBezTo>
                    <a:pt x="77714" y="3721"/>
                    <a:pt x="77625" y="3443"/>
                    <a:pt x="77535" y="3129"/>
                  </a:cubicBezTo>
                  <a:cubicBezTo>
                    <a:pt x="77469" y="3328"/>
                    <a:pt x="77402" y="3424"/>
                    <a:pt x="77349" y="3424"/>
                  </a:cubicBezTo>
                  <a:cubicBezTo>
                    <a:pt x="77282" y="3424"/>
                    <a:pt x="77236" y="3272"/>
                    <a:pt x="77236" y="2980"/>
                  </a:cubicBezTo>
                  <a:cubicBezTo>
                    <a:pt x="77236" y="2899"/>
                    <a:pt x="77138" y="2721"/>
                    <a:pt x="76996" y="2721"/>
                  </a:cubicBezTo>
                  <a:cubicBezTo>
                    <a:pt x="76962" y="2721"/>
                    <a:pt x="76925" y="2731"/>
                    <a:pt x="76887" y="2755"/>
                  </a:cubicBezTo>
                  <a:cubicBezTo>
                    <a:pt x="76870" y="2747"/>
                    <a:pt x="76854" y="2744"/>
                    <a:pt x="76837" y="2744"/>
                  </a:cubicBezTo>
                  <a:cubicBezTo>
                    <a:pt x="76804" y="2744"/>
                    <a:pt x="76771" y="2755"/>
                    <a:pt x="76737" y="2755"/>
                  </a:cubicBezTo>
                  <a:cubicBezTo>
                    <a:pt x="76695" y="2762"/>
                    <a:pt x="76652" y="2769"/>
                    <a:pt x="76610" y="2769"/>
                  </a:cubicBezTo>
                  <a:cubicBezTo>
                    <a:pt x="76479" y="2769"/>
                    <a:pt x="76352" y="2696"/>
                    <a:pt x="76239" y="2282"/>
                  </a:cubicBezTo>
                  <a:cubicBezTo>
                    <a:pt x="76056" y="2259"/>
                    <a:pt x="75915" y="2027"/>
                    <a:pt x="75893" y="2027"/>
                  </a:cubicBezTo>
                  <a:cubicBezTo>
                    <a:pt x="75891" y="2027"/>
                    <a:pt x="75890" y="2029"/>
                    <a:pt x="75890" y="2033"/>
                  </a:cubicBezTo>
                  <a:cubicBezTo>
                    <a:pt x="75890" y="1927"/>
                    <a:pt x="75860" y="1885"/>
                    <a:pt x="75814" y="1885"/>
                  </a:cubicBezTo>
                  <a:cubicBezTo>
                    <a:pt x="75740" y="1885"/>
                    <a:pt x="75623" y="1994"/>
                    <a:pt x="75516" y="2132"/>
                  </a:cubicBezTo>
                  <a:cubicBezTo>
                    <a:pt x="75472" y="1990"/>
                    <a:pt x="75424" y="1939"/>
                    <a:pt x="75377" y="1939"/>
                  </a:cubicBezTo>
                  <a:cubicBezTo>
                    <a:pt x="75317" y="1939"/>
                    <a:pt x="75259" y="2023"/>
                    <a:pt x="75217" y="2107"/>
                  </a:cubicBezTo>
                  <a:cubicBezTo>
                    <a:pt x="75179" y="2183"/>
                    <a:pt x="75156" y="2258"/>
                    <a:pt x="75147" y="2258"/>
                  </a:cubicBezTo>
                  <a:cubicBezTo>
                    <a:pt x="75144" y="2258"/>
                    <a:pt x="75142" y="2250"/>
                    <a:pt x="75142" y="2232"/>
                  </a:cubicBezTo>
                  <a:cubicBezTo>
                    <a:pt x="75142" y="2225"/>
                    <a:pt x="75140" y="2222"/>
                    <a:pt x="75137" y="2222"/>
                  </a:cubicBezTo>
                  <a:cubicBezTo>
                    <a:pt x="75127" y="2222"/>
                    <a:pt x="75104" y="2245"/>
                    <a:pt x="75067" y="2282"/>
                  </a:cubicBezTo>
                  <a:cubicBezTo>
                    <a:pt x="75036" y="2303"/>
                    <a:pt x="74995" y="2324"/>
                    <a:pt x="74948" y="2324"/>
                  </a:cubicBezTo>
                  <a:cubicBezTo>
                    <a:pt x="74886" y="2324"/>
                    <a:pt x="74815" y="2286"/>
                    <a:pt x="74743" y="2157"/>
                  </a:cubicBezTo>
                  <a:cubicBezTo>
                    <a:pt x="74722" y="2179"/>
                    <a:pt x="74700" y="2188"/>
                    <a:pt x="74678" y="2188"/>
                  </a:cubicBezTo>
                  <a:cubicBezTo>
                    <a:pt x="74625" y="2188"/>
                    <a:pt x="74572" y="2135"/>
                    <a:pt x="74519" y="2083"/>
                  </a:cubicBezTo>
                  <a:cubicBezTo>
                    <a:pt x="74476" y="2039"/>
                    <a:pt x="74433" y="1996"/>
                    <a:pt x="74404" y="1996"/>
                  </a:cubicBezTo>
                  <a:cubicBezTo>
                    <a:pt x="74383" y="1996"/>
                    <a:pt x="74370" y="2019"/>
                    <a:pt x="74370" y="2083"/>
                  </a:cubicBezTo>
                  <a:cubicBezTo>
                    <a:pt x="74370" y="1908"/>
                    <a:pt x="74270" y="1534"/>
                    <a:pt x="74145" y="1534"/>
                  </a:cubicBezTo>
                  <a:cubicBezTo>
                    <a:pt x="74046" y="886"/>
                    <a:pt x="73946" y="1086"/>
                    <a:pt x="73946" y="986"/>
                  </a:cubicBezTo>
                  <a:cubicBezTo>
                    <a:pt x="73946" y="1182"/>
                    <a:pt x="73873" y="1305"/>
                    <a:pt x="73765" y="1305"/>
                  </a:cubicBezTo>
                  <a:cubicBezTo>
                    <a:pt x="73695" y="1305"/>
                    <a:pt x="73611" y="1253"/>
                    <a:pt x="73522" y="1135"/>
                  </a:cubicBezTo>
                  <a:cubicBezTo>
                    <a:pt x="73468" y="1045"/>
                    <a:pt x="73410" y="1010"/>
                    <a:pt x="73351" y="1010"/>
                  </a:cubicBezTo>
                  <a:cubicBezTo>
                    <a:pt x="73249" y="1010"/>
                    <a:pt x="73144" y="1115"/>
                    <a:pt x="73049" y="1210"/>
                  </a:cubicBezTo>
                  <a:cubicBezTo>
                    <a:pt x="72958" y="1324"/>
                    <a:pt x="72846" y="1438"/>
                    <a:pt x="72751" y="1438"/>
                  </a:cubicBezTo>
                  <a:cubicBezTo>
                    <a:pt x="72742" y="1438"/>
                    <a:pt x="72733" y="1437"/>
                    <a:pt x="72725" y="1435"/>
                  </a:cubicBezTo>
                  <a:cubicBezTo>
                    <a:pt x="72644" y="1185"/>
                    <a:pt x="72571" y="1096"/>
                    <a:pt x="72510" y="1096"/>
                  </a:cubicBezTo>
                  <a:cubicBezTo>
                    <a:pt x="72381" y="1096"/>
                    <a:pt x="72301" y="1483"/>
                    <a:pt x="72301" y="1584"/>
                  </a:cubicBezTo>
                  <a:cubicBezTo>
                    <a:pt x="72301" y="1717"/>
                    <a:pt x="72279" y="1750"/>
                    <a:pt x="72242" y="1750"/>
                  </a:cubicBezTo>
                  <a:cubicBezTo>
                    <a:pt x="72224" y="1750"/>
                    <a:pt x="72201" y="1742"/>
                    <a:pt x="72176" y="1734"/>
                  </a:cubicBezTo>
                  <a:cubicBezTo>
                    <a:pt x="72160" y="1734"/>
                    <a:pt x="72140" y="1731"/>
                    <a:pt x="72119" y="1731"/>
                  </a:cubicBezTo>
                  <a:cubicBezTo>
                    <a:pt x="72077" y="1731"/>
                    <a:pt x="72027" y="1742"/>
                    <a:pt x="71977" y="1808"/>
                  </a:cubicBezTo>
                  <a:cubicBezTo>
                    <a:pt x="71936" y="1863"/>
                    <a:pt x="71902" y="1881"/>
                    <a:pt x="71867" y="1881"/>
                  </a:cubicBezTo>
                  <a:cubicBezTo>
                    <a:pt x="71840" y="1881"/>
                    <a:pt x="71811" y="1869"/>
                    <a:pt x="71778" y="1858"/>
                  </a:cubicBezTo>
                  <a:cubicBezTo>
                    <a:pt x="71762" y="1850"/>
                    <a:pt x="71744" y="1842"/>
                    <a:pt x="71726" y="1842"/>
                  </a:cubicBezTo>
                  <a:cubicBezTo>
                    <a:pt x="71688" y="1842"/>
                    <a:pt x="71653" y="1879"/>
                    <a:pt x="71653" y="2033"/>
                  </a:cubicBezTo>
                  <a:cubicBezTo>
                    <a:pt x="71653" y="2307"/>
                    <a:pt x="71578" y="1908"/>
                    <a:pt x="71504" y="2556"/>
                  </a:cubicBezTo>
                  <a:cubicBezTo>
                    <a:pt x="71431" y="2884"/>
                    <a:pt x="71371" y="3198"/>
                    <a:pt x="71344" y="3198"/>
                  </a:cubicBezTo>
                  <a:cubicBezTo>
                    <a:pt x="71335" y="3198"/>
                    <a:pt x="71329" y="3155"/>
                    <a:pt x="71329" y="3055"/>
                  </a:cubicBezTo>
                  <a:cubicBezTo>
                    <a:pt x="71329" y="3018"/>
                    <a:pt x="71319" y="2998"/>
                    <a:pt x="71300" y="2998"/>
                  </a:cubicBezTo>
                  <a:cubicBezTo>
                    <a:pt x="71243" y="2998"/>
                    <a:pt x="71106" y="3193"/>
                    <a:pt x="70955" y="3703"/>
                  </a:cubicBezTo>
                  <a:cubicBezTo>
                    <a:pt x="70897" y="4070"/>
                    <a:pt x="70824" y="4137"/>
                    <a:pt x="70759" y="4137"/>
                  </a:cubicBezTo>
                  <a:cubicBezTo>
                    <a:pt x="70741" y="4137"/>
                    <a:pt x="70723" y="4132"/>
                    <a:pt x="70706" y="4126"/>
                  </a:cubicBezTo>
                  <a:cubicBezTo>
                    <a:pt x="70692" y="4119"/>
                    <a:pt x="70677" y="4112"/>
                    <a:pt x="70664" y="4112"/>
                  </a:cubicBezTo>
                  <a:cubicBezTo>
                    <a:pt x="70632" y="4112"/>
                    <a:pt x="70606" y="4155"/>
                    <a:pt x="70606" y="4351"/>
                  </a:cubicBezTo>
                  <a:cubicBezTo>
                    <a:pt x="70606" y="4287"/>
                    <a:pt x="70600" y="4260"/>
                    <a:pt x="70587" y="4260"/>
                  </a:cubicBezTo>
                  <a:cubicBezTo>
                    <a:pt x="70537" y="4260"/>
                    <a:pt x="70393" y="4709"/>
                    <a:pt x="70232" y="4949"/>
                  </a:cubicBezTo>
                  <a:cubicBezTo>
                    <a:pt x="70096" y="5479"/>
                    <a:pt x="69971" y="5575"/>
                    <a:pt x="69906" y="5575"/>
                  </a:cubicBezTo>
                  <a:cubicBezTo>
                    <a:pt x="69876" y="5575"/>
                    <a:pt x="69859" y="5555"/>
                    <a:pt x="69859" y="5547"/>
                  </a:cubicBezTo>
                  <a:cubicBezTo>
                    <a:pt x="69859" y="5652"/>
                    <a:pt x="69850" y="5691"/>
                    <a:pt x="69832" y="5691"/>
                  </a:cubicBezTo>
                  <a:cubicBezTo>
                    <a:pt x="69808" y="5691"/>
                    <a:pt x="69767" y="5619"/>
                    <a:pt x="69709" y="5547"/>
                  </a:cubicBezTo>
                  <a:cubicBezTo>
                    <a:pt x="69662" y="5464"/>
                    <a:pt x="69604" y="5387"/>
                    <a:pt x="69539" y="5387"/>
                  </a:cubicBezTo>
                  <a:cubicBezTo>
                    <a:pt x="69468" y="5387"/>
                    <a:pt x="69389" y="5482"/>
                    <a:pt x="69310" y="5771"/>
                  </a:cubicBezTo>
                  <a:cubicBezTo>
                    <a:pt x="69234" y="5963"/>
                    <a:pt x="69157" y="6024"/>
                    <a:pt x="69087" y="6024"/>
                  </a:cubicBezTo>
                  <a:cubicBezTo>
                    <a:pt x="69020" y="6024"/>
                    <a:pt x="68960" y="5969"/>
                    <a:pt x="68912" y="5921"/>
                  </a:cubicBezTo>
                  <a:cubicBezTo>
                    <a:pt x="68859" y="5868"/>
                    <a:pt x="68820" y="5808"/>
                    <a:pt x="68795" y="5808"/>
                  </a:cubicBezTo>
                  <a:cubicBezTo>
                    <a:pt x="68773" y="5808"/>
                    <a:pt x="68762" y="5855"/>
                    <a:pt x="68762" y="5995"/>
                  </a:cubicBezTo>
                  <a:cubicBezTo>
                    <a:pt x="68762" y="5995"/>
                    <a:pt x="68712" y="6095"/>
                    <a:pt x="68637" y="6170"/>
                  </a:cubicBezTo>
                  <a:cubicBezTo>
                    <a:pt x="68567" y="6268"/>
                    <a:pt x="68465" y="6367"/>
                    <a:pt x="68349" y="6367"/>
                  </a:cubicBezTo>
                  <a:cubicBezTo>
                    <a:pt x="68260" y="6367"/>
                    <a:pt x="68162" y="6308"/>
                    <a:pt x="68064" y="6145"/>
                  </a:cubicBezTo>
                  <a:cubicBezTo>
                    <a:pt x="67985" y="6336"/>
                    <a:pt x="67906" y="6406"/>
                    <a:pt x="67832" y="6406"/>
                  </a:cubicBezTo>
                  <a:cubicBezTo>
                    <a:pt x="67742" y="6406"/>
                    <a:pt x="67659" y="6304"/>
                    <a:pt x="67591" y="6195"/>
                  </a:cubicBezTo>
                  <a:cubicBezTo>
                    <a:pt x="67510" y="6101"/>
                    <a:pt x="67452" y="6000"/>
                    <a:pt x="67414" y="6000"/>
                  </a:cubicBezTo>
                  <a:cubicBezTo>
                    <a:pt x="67382" y="6000"/>
                    <a:pt x="67366" y="6075"/>
                    <a:pt x="67366" y="6294"/>
                  </a:cubicBezTo>
                  <a:cubicBezTo>
                    <a:pt x="67366" y="6410"/>
                    <a:pt x="67345" y="6451"/>
                    <a:pt x="67312" y="6451"/>
                  </a:cubicBezTo>
                  <a:cubicBezTo>
                    <a:pt x="67274" y="6451"/>
                    <a:pt x="67220" y="6398"/>
                    <a:pt x="67167" y="6344"/>
                  </a:cubicBezTo>
                  <a:cubicBezTo>
                    <a:pt x="67102" y="6301"/>
                    <a:pt x="67038" y="6240"/>
                    <a:pt x="66973" y="6240"/>
                  </a:cubicBezTo>
                  <a:cubicBezTo>
                    <a:pt x="66963" y="6240"/>
                    <a:pt x="66953" y="6241"/>
                    <a:pt x="66943" y="6245"/>
                  </a:cubicBezTo>
                  <a:cubicBezTo>
                    <a:pt x="66845" y="5585"/>
                    <a:pt x="66741" y="5285"/>
                    <a:pt x="66661" y="5285"/>
                  </a:cubicBezTo>
                  <a:cubicBezTo>
                    <a:pt x="66577" y="5285"/>
                    <a:pt x="66519" y="5610"/>
                    <a:pt x="66519" y="6195"/>
                  </a:cubicBezTo>
                  <a:cubicBezTo>
                    <a:pt x="66519" y="6304"/>
                    <a:pt x="66513" y="6348"/>
                    <a:pt x="66502" y="6348"/>
                  </a:cubicBezTo>
                  <a:cubicBezTo>
                    <a:pt x="66480" y="6348"/>
                    <a:pt x="66436" y="6177"/>
                    <a:pt x="66369" y="5995"/>
                  </a:cubicBezTo>
                  <a:cubicBezTo>
                    <a:pt x="66294" y="5825"/>
                    <a:pt x="66218" y="5669"/>
                    <a:pt x="66132" y="5669"/>
                  </a:cubicBezTo>
                  <a:cubicBezTo>
                    <a:pt x="66104" y="5669"/>
                    <a:pt x="66076" y="5685"/>
                    <a:pt x="66045" y="5721"/>
                  </a:cubicBezTo>
                  <a:cubicBezTo>
                    <a:pt x="65958" y="5352"/>
                    <a:pt x="65857" y="5268"/>
                    <a:pt x="65771" y="5268"/>
                  </a:cubicBezTo>
                  <a:cubicBezTo>
                    <a:pt x="65735" y="5268"/>
                    <a:pt x="65701" y="5283"/>
                    <a:pt x="65672" y="5298"/>
                  </a:cubicBezTo>
                  <a:cubicBezTo>
                    <a:pt x="65649" y="5321"/>
                    <a:pt x="65625" y="5338"/>
                    <a:pt x="65607" y="5338"/>
                  </a:cubicBezTo>
                  <a:cubicBezTo>
                    <a:pt x="65586" y="5338"/>
                    <a:pt x="65572" y="5315"/>
                    <a:pt x="65572" y="5248"/>
                  </a:cubicBezTo>
                  <a:cubicBezTo>
                    <a:pt x="65572" y="5157"/>
                    <a:pt x="65465" y="4946"/>
                    <a:pt x="65291" y="4946"/>
                  </a:cubicBezTo>
                  <a:cubicBezTo>
                    <a:pt x="65227" y="4946"/>
                    <a:pt x="65154" y="4975"/>
                    <a:pt x="65073" y="5048"/>
                  </a:cubicBezTo>
                  <a:cubicBezTo>
                    <a:pt x="65043" y="5085"/>
                    <a:pt x="65010" y="5101"/>
                    <a:pt x="64977" y="5101"/>
                  </a:cubicBezTo>
                  <a:cubicBezTo>
                    <a:pt x="64875" y="5101"/>
                    <a:pt x="64762" y="4955"/>
                    <a:pt x="64650" y="4824"/>
                  </a:cubicBezTo>
                  <a:cubicBezTo>
                    <a:pt x="64538" y="4681"/>
                    <a:pt x="64427" y="4537"/>
                    <a:pt x="64322" y="4537"/>
                  </a:cubicBezTo>
                  <a:cubicBezTo>
                    <a:pt x="64262" y="4537"/>
                    <a:pt x="64205" y="4583"/>
                    <a:pt x="64151" y="4699"/>
                  </a:cubicBezTo>
                  <a:cubicBezTo>
                    <a:pt x="64098" y="4753"/>
                    <a:pt x="64048" y="4774"/>
                    <a:pt x="64001" y="4774"/>
                  </a:cubicBezTo>
                  <a:cubicBezTo>
                    <a:pt x="63916" y="4774"/>
                    <a:pt x="63842" y="4705"/>
                    <a:pt x="63778" y="4625"/>
                  </a:cubicBezTo>
                  <a:cubicBezTo>
                    <a:pt x="63725" y="4554"/>
                    <a:pt x="63684" y="4484"/>
                    <a:pt x="63665" y="4484"/>
                  </a:cubicBezTo>
                  <a:cubicBezTo>
                    <a:pt x="63657" y="4484"/>
                    <a:pt x="63653" y="4496"/>
                    <a:pt x="63653" y="4525"/>
                  </a:cubicBezTo>
                  <a:cubicBezTo>
                    <a:pt x="63653" y="4439"/>
                    <a:pt x="63642" y="4405"/>
                    <a:pt x="63623" y="4405"/>
                  </a:cubicBezTo>
                  <a:cubicBezTo>
                    <a:pt x="63568" y="4405"/>
                    <a:pt x="63444" y="4658"/>
                    <a:pt x="63279" y="4749"/>
                  </a:cubicBezTo>
                  <a:cubicBezTo>
                    <a:pt x="63080" y="5048"/>
                    <a:pt x="62830" y="4824"/>
                    <a:pt x="62606" y="5198"/>
                  </a:cubicBezTo>
                  <a:cubicBezTo>
                    <a:pt x="62407" y="5223"/>
                    <a:pt x="62257" y="5447"/>
                    <a:pt x="62257" y="5447"/>
                  </a:cubicBezTo>
                  <a:cubicBezTo>
                    <a:pt x="62257" y="5464"/>
                    <a:pt x="62127" y="5741"/>
                    <a:pt x="61957" y="5741"/>
                  </a:cubicBezTo>
                  <a:cubicBezTo>
                    <a:pt x="61880" y="5741"/>
                    <a:pt x="61794" y="5685"/>
                    <a:pt x="61709" y="5522"/>
                  </a:cubicBezTo>
                  <a:cubicBezTo>
                    <a:pt x="61583" y="5682"/>
                    <a:pt x="61458" y="5732"/>
                    <a:pt x="61358" y="5732"/>
                  </a:cubicBezTo>
                  <a:cubicBezTo>
                    <a:pt x="61241" y="5732"/>
                    <a:pt x="61161" y="5662"/>
                    <a:pt x="61161" y="5622"/>
                  </a:cubicBezTo>
                  <a:cubicBezTo>
                    <a:pt x="61161" y="5417"/>
                    <a:pt x="61127" y="5355"/>
                    <a:pt x="61068" y="5355"/>
                  </a:cubicBezTo>
                  <a:cubicBezTo>
                    <a:pt x="60984" y="5355"/>
                    <a:pt x="60849" y="5482"/>
                    <a:pt x="60687" y="5497"/>
                  </a:cubicBezTo>
                  <a:cubicBezTo>
                    <a:pt x="60672" y="5505"/>
                    <a:pt x="60656" y="5508"/>
                    <a:pt x="60639" y="5508"/>
                  </a:cubicBezTo>
                  <a:cubicBezTo>
                    <a:pt x="60549" y="5508"/>
                    <a:pt x="60444" y="5403"/>
                    <a:pt x="60338" y="5298"/>
                  </a:cubicBezTo>
                  <a:cubicBezTo>
                    <a:pt x="60232" y="5192"/>
                    <a:pt x="60126" y="5086"/>
                    <a:pt x="60026" y="5086"/>
                  </a:cubicBezTo>
                  <a:cubicBezTo>
                    <a:pt x="59961" y="5086"/>
                    <a:pt x="59899" y="5130"/>
                    <a:pt x="59840" y="5248"/>
                  </a:cubicBezTo>
                  <a:cubicBezTo>
                    <a:pt x="59682" y="5061"/>
                    <a:pt x="59549" y="4965"/>
                    <a:pt x="59464" y="4965"/>
                  </a:cubicBezTo>
                  <a:cubicBezTo>
                    <a:pt x="59402" y="4965"/>
                    <a:pt x="59366" y="5017"/>
                    <a:pt x="59366" y="5123"/>
                  </a:cubicBezTo>
                  <a:cubicBezTo>
                    <a:pt x="59346" y="5062"/>
                    <a:pt x="59195" y="4494"/>
                    <a:pt x="59005" y="4494"/>
                  </a:cubicBezTo>
                  <a:cubicBezTo>
                    <a:pt x="58961" y="4494"/>
                    <a:pt x="58915" y="4524"/>
                    <a:pt x="58868" y="4600"/>
                  </a:cubicBezTo>
                  <a:cubicBezTo>
                    <a:pt x="58837" y="4636"/>
                    <a:pt x="58805" y="4652"/>
                    <a:pt x="58773" y="4652"/>
                  </a:cubicBezTo>
                  <a:cubicBezTo>
                    <a:pt x="58673" y="4652"/>
                    <a:pt x="58569" y="4501"/>
                    <a:pt x="58494" y="4351"/>
                  </a:cubicBezTo>
                  <a:cubicBezTo>
                    <a:pt x="58425" y="4212"/>
                    <a:pt x="58377" y="4074"/>
                    <a:pt x="58370" y="4074"/>
                  </a:cubicBezTo>
                  <a:cubicBezTo>
                    <a:pt x="58370" y="4074"/>
                    <a:pt x="58369" y="4075"/>
                    <a:pt x="58369" y="4076"/>
                  </a:cubicBezTo>
                  <a:cubicBezTo>
                    <a:pt x="58369" y="3973"/>
                    <a:pt x="58359" y="3939"/>
                    <a:pt x="58338" y="3939"/>
                  </a:cubicBezTo>
                  <a:cubicBezTo>
                    <a:pt x="58313" y="3939"/>
                    <a:pt x="58274" y="3986"/>
                    <a:pt x="58220" y="4027"/>
                  </a:cubicBezTo>
                  <a:cubicBezTo>
                    <a:pt x="58163" y="4083"/>
                    <a:pt x="58099" y="4131"/>
                    <a:pt x="58027" y="4131"/>
                  </a:cubicBezTo>
                  <a:cubicBezTo>
                    <a:pt x="57971" y="4131"/>
                    <a:pt x="57911" y="4102"/>
                    <a:pt x="57846" y="4027"/>
                  </a:cubicBezTo>
                  <a:cubicBezTo>
                    <a:pt x="57753" y="3739"/>
                    <a:pt x="57661" y="3645"/>
                    <a:pt x="57581" y="3645"/>
                  </a:cubicBezTo>
                  <a:cubicBezTo>
                    <a:pt x="57446" y="3645"/>
                    <a:pt x="57347" y="3914"/>
                    <a:pt x="57347" y="3977"/>
                  </a:cubicBezTo>
                  <a:cubicBezTo>
                    <a:pt x="57347" y="3935"/>
                    <a:pt x="57328" y="3916"/>
                    <a:pt x="57292" y="3916"/>
                  </a:cubicBezTo>
                  <a:cubicBezTo>
                    <a:pt x="57220" y="3916"/>
                    <a:pt x="57082" y="3993"/>
                    <a:pt x="56899" y="4126"/>
                  </a:cubicBezTo>
                  <a:cubicBezTo>
                    <a:pt x="56772" y="4088"/>
                    <a:pt x="56620" y="3986"/>
                    <a:pt x="56455" y="3986"/>
                  </a:cubicBezTo>
                  <a:cubicBezTo>
                    <a:pt x="56295" y="3986"/>
                    <a:pt x="56123" y="4082"/>
                    <a:pt x="55952" y="4425"/>
                  </a:cubicBezTo>
                  <a:cubicBezTo>
                    <a:pt x="55827" y="4425"/>
                    <a:pt x="55678" y="4550"/>
                    <a:pt x="55553" y="4650"/>
                  </a:cubicBezTo>
                  <a:cubicBezTo>
                    <a:pt x="55425" y="4762"/>
                    <a:pt x="55297" y="4873"/>
                    <a:pt x="55182" y="4873"/>
                  </a:cubicBezTo>
                  <a:cubicBezTo>
                    <a:pt x="55118" y="4873"/>
                    <a:pt x="55058" y="4839"/>
                    <a:pt x="55005" y="4749"/>
                  </a:cubicBezTo>
                  <a:cubicBezTo>
                    <a:pt x="54977" y="4738"/>
                    <a:pt x="54951" y="4733"/>
                    <a:pt x="54926" y="4733"/>
                  </a:cubicBezTo>
                  <a:cubicBezTo>
                    <a:pt x="54838" y="4733"/>
                    <a:pt x="54764" y="4796"/>
                    <a:pt x="54706" y="4874"/>
                  </a:cubicBezTo>
                  <a:cubicBezTo>
                    <a:pt x="54645" y="4935"/>
                    <a:pt x="54603" y="5005"/>
                    <a:pt x="54579" y="5005"/>
                  </a:cubicBezTo>
                  <a:cubicBezTo>
                    <a:pt x="54564" y="5005"/>
                    <a:pt x="54556" y="4976"/>
                    <a:pt x="54556" y="4899"/>
                  </a:cubicBezTo>
                  <a:cubicBezTo>
                    <a:pt x="54556" y="5048"/>
                    <a:pt x="54432" y="5048"/>
                    <a:pt x="54232" y="5198"/>
                  </a:cubicBezTo>
                  <a:cubicBezTo>
                    <a:pt x="54225" y="5196"/>
                    <a:pt x="54217" y="5195"/>
                    <a:pt x="54210" y="5195"/>
                  </a:cubicBezTo>
                  <a:cubicBezTo>
                    <a:pt x="54118" y="5195"/>
                    <a:pt x="54025" y="5335"/>
                    <a:pt x="53933" y="5497"/>
                  </a:cubicBezTo>
                  <a:cubicBezTo>
                    <a:pt x="53833" y="5646"/>
                    <a:pt x="53734" y="5796"/>
                    <a:pt x="53634" y="5796"/>
                  </a:cubicBezTo>
                  <a:cubicBezTo>
                    <a:pt x="53460" y="6020"/>
                    <a:pt x="53310" y="6020"/>
                    <a:pt x="53310" y="6095"/>
                  </a:cubicBezTo>
                  <a:cubicBezTo>
                    <a:pt x="53310" y="6005"/>
                    <a:pt x="53237" y="5908"/>
                    <a:pt x="53131" y="5908"/>
                  </a:cubicBezTo>
                  <a:cubicBezTo>
                    <a:pt x="53033" y="5908"/>
                    <a:pt x="52907" y="5992"/>
                    <a:pt x="52787" y="6245"/>
                  </a:cubicBezTo>
                  <a:cubicBezTo>
                    <a:pt x="52644" y="6621"/>
                    <a:pt x="52501" y="6781"/>
                    <a:pt x="52397" y="6781"/>
                  </a:cubicBezTo>
                  <a:cubicBezTo>
                    <a:pt x="52301" y="6781"/>
                    <a:pt x="52238" y="6646"/>
                    <a:pt x="52238" y="6419"/>
                  </a:cubicBezTo>
                  <a:cubicBezTo>
                    <a:pt x="52238" y="6552"/>
                    <a:pt x="52221" y="6597"/>
                    <a:pt x="52192" y="6597"/>
                  </a:cubicBezTo>
                  <a:cubicBezTo>
                    <a:pt x="52160" y="6597"/>
                    <a:pt x="52115" y="6545"/>
                    <a:pt x="52064" y="6494"/>
                  </a:cubicBezTo>
                  <a:cubicBezTo>
                    <a:pt x="51999" y="6429"/>
                    <a:pt x="51934" y="6364"/>
                    <a:pt x="51870" y="6364"/>
                  </a:cubicBezTo>
                  <a:cubicBezTo>
                    <a:pt x="51860" y="6364"/>
                    <a:pt x="51850" y="6366"/>
                    <a:pt x="51840" y="6369"/>
                  </a:cubicBezTo>
                  <a:cubicBezTo>
                    <a:pt x="51774" y="6451"/>
                    <a:pt x="51711" y="6479"/>
                    <a:pt x="51657" y="6479"/>
                  </a:cubicBezTo>
                  <a:cubicBezTo>
                    <a:pt x="51545" y="6479"/>
                    <a:pt x="51466" y="6361"/>
                    <a:pt x="51466" y="6344"/>
                  </a:cubicBezTo>
                  <a:cubicBezTo>
                    <a:pt x="51466" y="6367"/>
                    <a:pt x="51455" y="6455"/>
                    <a:pt x="51436" y="6455"/>
                  </a:cubicBezTo>
                  <a:cubicBezTo>
                    <a:pt x="51414" y="6455"/>
                    <a:pt x="51381" y="6338"/>
                    <a:pt x="51341" y="5871"/>
                  </a:cubicBezTo>
                  <a:cubicBezTo>
                    <a:pt x="51266" y="4799"/>
                    <a:pt x="51192" y="5397"/>
                    <a:pt x="51117" y="5023"/>
                  </a:cubicBezTo>
                  <a:cubicBezTo>
                    <a:pt x="51099" y="5199"/>
                    <a:pt x="51083" y="5266"/>
                    <a:pt x="51069" y="5266"/>
                  </a:cubicBezTo>
                  <a:cubicBezTo>
                    <a:pt x="51021" y="5266"/>
                    <a:pt x="50992" y="4550"/>
                    <a:pt x="50992" y="4550"/>
                  </a:cubicBezTo>
                  <a:cubicBezTo>
                    <a:pt x="50992" y="3852"/>
                    <a:pt x="50893" y="4027"/>
                    <a:pt x="50793" y="3902"/>
                  </a:cubicBezTo>
                  <a:cubicBezTo>
                    <a:pt x="50756" y="3531"/>
                    <a:pt x="50719" y="3464"/>
                    <a:pt x="50692" y="3464"/>
                  </a:cubicBezTo>
                  <a:cubicBezTo>
                    <a:pt x="50683" y="3464"/>
                    <a:pt x="50675" y="3472"/>
                    <a:pt x="50668" y="3478"/>
                  </a:cubicBezTo>
                  <a:cubicBezTo>
                    <a:pt x="50653" y="3494"/>
                    <a:pt x="50639" y="3507"/>
                    <a:pt x="50629" y="3507"/>
                  </a:cubicBezTo>
                  <a:cubicBezTo>
                    <a:pt x="50605" y="3507"/>
                    <a:pt x="50593" y="3444"/>
                    <a:pt x="50593" y="3204"/>
                  </a:cubicBezTo>
                  <a:cubicBezTo>
                    <a:pt x="50593" y="3207"/>
                    <a:pt x="50593" y="3208"/>
                    <a:pt x="50593" y="3208"/>
                  </a:cubicBezTo>
                  <a:cubicBezTo>
                    <a:pt x="50588" y="3208"/>
                    <a:pt x="50563" y="3119"/>
                    <a:pt x="50519" y="3030"/>
                  </a:cubicBezTo>
                  <a:cubicBezTo>
                    <a:pt x="50466" y="2941"/>
                    <a:pt x="50400" y="2853"/>
                    <a:pt x="50332" y="2853"/>
                  </a:cubicBezTo>
                  <a:cubicBezTo>
                    <a:pt x="50303" y="2853"/>
                    <a:pt x="50274" y="2868"/>
                    <a:pt x="50245" y="2905"/>
                  </a:cubicBezTo>
                  <a:cubicBezTo>
                    <a:pt x="50070" y="2731"/>
                    <a:pt x="49896" y="2755"/>
                    <a:pt x="49896" y="2606"/>
                  </a:cubicBezTo>
                  <a:cubicBezTo>
                    <a:pt x="49896" y="2586"/>
                    <a:pt x="49895" y="2577"/>
                    <a:pt x="49893" y="2577"/>
                  </a:cubicBezTo>
                  <a:cubicBezTo>
                    <a:pt x="49885" y="2577"/>
                    <a:pt x="49866" y="2711"/>
                    <a:pt x="49846" y="2830"/>
                  </a:cubicBezTo>
                  <a:cubicBezTo>
                    <a:pt x="49799" y="2970"/>
                    <a:pt x="49753" y="3100"/>
                    <a:pt x="49706" y="3100"/>
                  </a:cubicBezTo>
                  <a:cubicBezTo>
                    <a:pt x="49678" y="3100"/>
                    <a:pt x="49650" y="3052"/>
                    <a:pt x="49621" y="2930"/>
                  </a:cubicBezTo>
                  <a:cubicBezTo>
                    <a:pt x="49576" y="2845"/>
                    <a:pt x="49528" y="2806"/>
                    <a:pt x="49480" y="2806"/>
                  </a:cubicBezTo>
                  <a:cubicBezTo>
                    <a:pt x="49346" y="2806"/>
                    <a:pt x="49208" y="3112"/>
                    <a:pt x="49098" y="3553"/>
                  </a:cubicBezTo>
                  <a:cubicBezTo>
                    <a:pt x="49090" y="3550"/>
                    <a:pt x="49083" y="3549"/>
                    <a:pt x="49075" y="3549"/>
                  </a:cubicBezTo>
                  <a:cubicBezTo>
                    <a:pt x="49013" y="3549"/>
                    <a:pt x="48968" y="3638"/>
                    <a:pt x="48924" y="3727"/>
                  </a:cubicBezTo>
                  <a:cubicBezTo>
                    <a:pt x="48869" y="3819"/>
                    <a:pt x="48841" y="3924"/>
                    <a:pt x="48830" y="3924"/>
                  </a:cubicBezTo>
                  <a:cubicBezTo>
                    <a:pt x="48826" y="3924"/>
                    <a:pt x="48824" y="3910"/>
                    <a:pt x="48824" y="3877"/>
                  </a:cubicBezTo>
                  <a:cubicBezTo>
                    <a:pt x="48799" y="3877"/>
                    <a:pt x="48625" y="3478"/>
                    <a:pt x="48450" y="3204"/>
                  </a:cubicBezTo>
                  <a:cubicBezTo>
                    <a:pt x="48350" y="2830"/>
                    <a:pt x="48251" y="2830"/>
                    <a:pt x="48176" y="2830"/>
                  </a:cubicBezTo>
                  <a:cubicBezTo>
                    <a:pt x="48101" y="2830"/>
                    <a:pt x="48051" y="2830"/>
                    <a:pt x="48051" y="2531"/>
                  </a:cubicBezTo>
                  <a:cubicBezTo>
                    <a:pt x="48051" y="2656"/>
                    <a:pt x="48040" y="2737"/>
                    <a:pt x="48019" y="2737"/>
                  </a:cubicBezTo>
                  <a:cubicBezTo>
                    <a:pt x="47986" y="2737"/>
                    <a:pt x="47928" y="2534"/>
                    <a:pt x="47852" y="1983"/>
                  </a:cubicBezTo>
                  <a:lnTo>
                    <a:pt x="47852" y="2008"/>
                  </a:lnTo>
                  <a:cubicBezTo>
                    <a:pt x="47812" y="2077"/>
                    <a:pt x="47764" y="2183"/>
                    <a:pt x="47715" y="2183"/>
                  </a:cubicBezTo>
                  <a:cubicBezTo>
                    <a:pt x="47641" y="2183"/>
                    <a:pt x="47563" y="1944"/>
                    <a:pt x="47503" y="986"/>
                  </a:cubicBezTo>
                  <a:cubicBezTo>
                    <a:pt x="47413" y="553"/>
                    <a:pt x="47349" y="407"/>
                    <a:pt x="47320" y="407"/>
                  </a:cubicBezTo>
                  <a:cubicBezTo>
                    <a:pt x="47309" y="407"/>
                    <a:pt x="47304" y="428"/>
                    <a:pt x="47304" y="463"/>
                  </a:cubicBezTo>
                  <a:cubicBezTo>
                    <a:pt x="47304" y="529"/>
                    <a:pt x="47293" y="540"/>
                    <a:pt x="47278" y="540"/>
                  </a:cubicBezTo>
                  <a:cubicBezTo>
                    <a:pt x="47270" y="540"/>
                    <a:pt x="47262" y="537"/>
                    <a:pt x="47254" y="537"/>
                  </a:cubicBezTo>
                  <a:cubicBezTo>
                    <a:pt x="47204" y="537"/>
                    <a:pt x="47129" y="537"/>
                    <a:pt x="47005" y="911"/>
                  </a:cubicBezTo>
                  <a:cubicBezTo>
                    <a:pt x="46886" y="1285"/>
                    <a:pt x="46737" y="1939"/>
                    <a:pt x="46594" y="1939"/>
                  </a:cubicBezTo>
                  <a:cubicBezTo>
                    <a:pt x="46556" y="1939"/>
                    <a:pt x="46518" y="1893"/>
                    <a:pt x="46481" y="1783"/>
                  </a:cubicBezTo>
                  <a:cubicBezTo>
                    <a:pt x="46332" y="1883"/>
                    <a:pt x="46207" y="1858"/>
                    <a:pt x="46207" y="2257"/>
                  </a:cubicBezTo>
                  <a:cubicBezTo>
                    <a:pt x="46207" y="2628"/>
                    <a:pt x="46207" y="3067"/>
                    <a:pt x="46193" y="3067"/>
                  </a:cubicBezTo>
                  <a:cubicBezTo>
                    <a:pt x="46190" y="3067"/>
                    <a:pt x="46186" y="3048"/>
                    <a:pt x="46182" y="3005"/>
                  </a:cubicBezTo>
                  <a:cubicBezTo>
                    <a:pt x="46182" y="3176"/>
                    <a:pt x="46182" y="3664"/>
                    <a:pt x="46182" y="3752"/>
                  </a:cubicBezTo>
                  <a:cubicBezTo>
                    <a:pt x="46182" y="4126"/>
                    <a:pt x="46207" y="4176"/>
                    <a:pt x="46257" y="4500"/>
                  </a:cubicBezTo>
                  <a:cubicBezTo>
                    <a:pt x="46282" y="4974"/>
                    <a:pt x="46307" y="5223"/>
                    <a:pt x="46332" y="5273"/>
                  </a:cubicBezTo>
                  <a:cubicBezTo>
                    <a:pt x="46332" y="5326"/>
                    <a:pt x="46242" y="5791"/>
                    <a:pt x="46108" y="5791"/>
                  </a:cubicBezTo>
                  <a:cubicBezTo>
                    <a:pt x="46056" y="5791"/>
                    <a:pt x="45996" y="5719"/>
                    <a:pt x="45933" y="5522"/>
                  </a:cubicBezTo>
                  <a:cubicBezTo>
                    <a:pt x="45816" y="5912"/>
                    <a:pt x="45669" y="5981"/>
                    <a:pt x="45527" y="5981"/>
                  </a:cubicBezTo>
                  <a:cubicBezTo>
                    <a:pt x="45487" y="5981"/>
                    <a:pt x="45448" y="5976"/>
                    <a:pt x="45410" y="5970"/>
                  </a:cubicBezTo>
                  <a:cubicBezTo>
                    <a:pt x="45372" y="5970"/>
                    <a:pt x="45335" y="5964"/>
                    <a:pt x="45297" y="5964"/>
                  </a:cubicBezTo>
                  <a:cubicBezTo>
                    <a:pt x="45260" y="5964"/>
                    <a:pt x="45223" y="5970"/>
                    <a:pt x="45185" y="5995"/>
                  </a:cubicBezTo>
                  <a:cubicBezTo>
                    <a:pt x="45064" y="6239"/>
                    <a:pt x="44957" y="6299"/>
                    <a:pt x="44884" y="6299"/>
                  </a:cubicBezTo>
                  <a:cubicBezTo>
                    <a:pt x="44823" y="6299"/>
                    <a:pt x="44786" y="6256"/>
                    <a:pt x="44786" y="6245"/>
                  </a:cubicBezTo>
                  <a:cubicBezTo>
                    <a:pt x="44786" y="6121"/>
                    <a:pt x="44761" y="6074"/>
                    <a:pt x="44717" y="6074"/>
                  </a:cubicBezTo>
                  <a:cubicBezTo>
                    <a:pt x="44593" y="6074"/>
                    <a:pt x="44322" y="6452"/>
                    <a:pt x="44064" y="6544"/>
                  </a:cubicBezTo>
                  <a:cubicBezTo>
                    <a:pt x="43864" y="6743"/>
                    <a:pt x="43665" y="6743"/>
                    <a:pt x="43515" y="6743"/>
                  </a:cubicBezTo>
                  <a:cubicBezTo>
                    <a:pt x="43416" y="6743"/>
                    <a:pt x="43341" y="6743"/>
                    <a:pt x="43341" y="6818"/>
                  </a:cubicBezTo>
                  <a:cubicBezTo>
                    <a:pt x="43341" y="6925"/>
                    <a:pt x="43304" y="6995"/>
                    <a:pt x="43245" y="6995"/>
                  </a:cubicBezTo>
                  <a:cubicBezTo>
                    <a:pt x="43165" y="6995"/>
                    <a:pt x="43045" y="6871"/>
                    <a:pt x="42917" y="6544"/>
                  </a:cubicBezTo>
                  <a:cubicBezTo>
                    <a:pt x="42853" y="6318"/>
                    <a:pt x="42778" y="6259"/>
                    <a:pt x="42713" y="6259"/>
                  </a:cubicBezTo>
                  <a:cubicBezTo>
                    <a:pt x="42677" y="6259"/>
                    <a:pt x="42645" y="6277"/>
                    <a:pt x="42618" y="6294"/>
                  </a:cubicBezTo>
                  <a:cubicBezTo>
                    <a:pt x="42581" y="6307"/>
                    <a:pt x="42556" y="6326"/>
                    <a:pt x="42540" y="6326"/>
                  </a:cubicBezTo>
                  <a:cubicBezTo>
                    <a:pt x="42525" y="6326"/>
                    <a:pt x="42519" y="6307"/>
                    <a:pt x="42519" y="6245"/>
                  </a:cubicBezTo>
                  <a:cubicBezTo>
                    <a:pt x="42519" y="6245"/>
                    <a:pt x="42344" y="6544"/>
                    <a:pt x="42145" y="6668"/>
                  </a:cubicBezTo>
                  <a:cubicBezTo>
                    <a:pt x="42104" y="6556"/>
                    <a:pt x="42060" y="6510"/>
                    <a:pt x="42014" y="6510"/>
                  </a:cubicBezTo>
                  <a:cubicBezTo>
                    <a:pt x="41836" y="6510"/>
                    <a:pt x="41630" y="7208"/>
                    <a:pt x="41472" y="7466"/>
                  </a:cubicBezTo>
                  <a:cubicBezTo>
                    <a:pt x="41289" y="7466"/>
                    <a:pt x="41156" y="7980"/>
                    <a:pt x="41113" y="7980"/>
                  </a:cubicBezTo>
                  <a:cubicBezTo>
                    <a:pt x="41103" y="7980"/>
                    <a:pt x="41098" y="7954"/>
                    <a:pt x="41098" y="7890"/>
                  </a:cubicBezTo>
                  <a:cubicBezTo>
                    <a:pt x="41098" y="7953"/>
                    <a:pt x="41018" y="8016"/>
                    <a:pt x="40884" y="8016"/>
                  </a:cubicBezTo>
                  <a:cubicBezTo>
                    <a:pt x="40806" y="8016"/>
                    <a:pt x="40709" y="7994"/>
                    <a:pt x="40599" y="7939"/>
                  </a:cubicBezTo>
                  <a:cubicBezTo>
                    <a:pt x="40561" y="7924"/>
                    <a:pt x="40520" y="7918"/>
                    <a:pt x="40476" y="7918"/>
                  </a:cubicBezTo>
                  <a:cubicBezTo>
                    <a:pt x="40380" y="7918"/>
                    <a:pt x="40271" y="7947"/>
                    <a:pt x="40151" y="7964"/>
                  </a:cubicBezTo>
                  <a:cubicBezTo>
                    <a:pt x="40045" y="8000"/>
                    <a:pt x="39939" y="8035"/>
                    <a:pt x="39834" y="8035"/>
                  </a:cubicBezTo>
                  <a:cubicBezTo>
                    <a:pt x="39790" y="8035"/>
                    <a:pt x="39746" y="8029"/>
                    <a:pt x="39702" y="8014"/>
                  </a:cubicBezTo>
                  <a:cubicBezTo>
                    <a:pt x="39669" y="8022"/>
                    <a:pt x="39636" y="8025"/>
                    <a:pt x="39604" y="8025"/>
                  </a:cubicBezTo>
                  <a:cubicBezTo>
                    <a:pt x="39539" y="8025"/>
                    <a:pt x="39478" y="8014"/>
                    <a:pt x="39428" y="8014"/>
                  </a:cubicBezTo>
                  <a:cubicBezTo>
                    <a:pt x="39372" y="8003"/>
                    <a:pt x="39322" y="7992"/>
                    <a:pt x="39283" y="7992"/>
                  </a:cubicBezTo>
                  <a:cubicBezTo>
                    <a:pt x="39234" y="7992"/>
                    <a:pt x="39204" y="8009"/>
                    <a:pt x="39204" y="8064"/>
                  </a:cubicBezTo>
                  <a:cubicBezTo>
                    <a:pt x="39204" y="7951"/>
                    <a:pt x="39183" y="7922"/>
                    <a:pt x="39148" y="7922"/>
                  </a:cubicBezTo>
                  <a:cubicBezTo>
                    <a:pt x="39129" y="7922"/>
                    <a:pt x="39106" y="7931"/>
                    <a:pt x="39079" y="7939"/>
                  </a:cubicBezTo>
                  <a:cubicBezTo>
                    <a:pt x="39050" y="7954"/>
                    <a:pt x="39022" y="7968"/>
                    <a:pt x="38988" y="7968"/>
                  </a:cubicBezTo>
                  <a:cubicBezTo>
                    <a:pt x="38963" y="7968"/>
                    <a:pt x="38936" y="7960"/>
                    <a:pt x="38905" y="7939"/>
                  </a:cubicBezTo>
                  <a:cubicBezTo>
                    <a:pt x="38891" y="7925"/>
                    <a:pt x="38877" y="7919"/>
                    <a:pt x="38863" y="7919"/>
                  </a:cubicBezTo>
                  <a:cubicBezTo>
                    <a:pt x="38827" y="7919"/>
                    <a:pt x="38791" y="7960"/>
                    <a:pt x="38755" y="8014"/>
                  </a:cubicBezTo>
                  <a:cubicBezTo>
                    <a:pt x="38712" y="8058"/>
                    <a:pt x="38678" y="8101"/>
                    <a:pt x="38653" y="8101"/>
                  </a:cubicBezTo>
                  <a:cubicBezTo>
                    <a:pt x="38622" y="8101"/>
                    <a:pt x="38606" y="8029"/>
                    <a:pt x="38606" y="7790"/>
                  </a:cubicBezTo>
                  <a:cubicBezTo>
                    <a:pt x="38606" y="7857"/>
                    <a:pt x="38591" y="7881"/>
                    <a:pt x="38563" y="7881"/>
                  </a:cubicBezTo>
                  <a:cubicBezTo>
                    <a:pt x="38538" y="7881"/>
                    <a:pt x="38502" y="7863"/>
                    <a:pt x="38456" y="7840"/>
                  </a:cubicBezTo>
                  <a:cubicBezTo>
                    <a:pt x="38405" y="7819"/>
                    <a:pt x="38346" y="7799"/>
                    <a:pt x="38280" y="7799"/>
                  </a:cubicBezTo>
                  <a:cubicBezTo>
                    <a:pt x="38185" y="7799"/>
                    <a:pt x="38076" y="7842"/>
                    <a:pt x="37958" y="7989"/>
                  </a:cubicBezTo>
                  <a:cubicBezTo>
                    <a:pt x="37733" y="8391"/>
                    <a:pt x="37467" y="8668"/>
                    <a:pt x="37206" y="8668"/>
                  </a:cubicBezTo>
                  <a:cubicBezTo>
                    <a:pt x="37062" y="8668"/>
                    <a:pt x="36919" y="8583"/>
                    <a:pt x="36786" y="8388"/>
                  </a:cubicBezTo>
                  <a:cubicBezTo>
                    <a:pt x="36708" y="8337"/>
                    <a:pt x="36633" y="8317"/>
                    <a:pt x="36564" y="8317"/>
                  </a:cubicBezTo>
                  <a:cubicBezTo>
                    <a:pt x="36328" y="8317"/>
                    <a:pt x="36163" y="8554"/>
                    <a:pt x="36163" y="8612"/>
                  </a:cubicBezTo>
                  <a:cubicBezTo>
                    <a:pt x="36163" y="8612"/>
                    <a:pt x="36138" y="8562"/>
                    <a:pt x="36088" y="8513"/>
                  </a:cubicBezTo>
                  <a:cubicBezTo>
                    <a:pt x="36036" y="8474"/>
                    <a:pt x="35964" y="8434"/>
                    <a:pt x="35885" y="8434"/>
                  </a:cubicBezTo>
                  <a:cubicBezTo>
                    <a:pt x="35813" y="8434"/>
                    <a:pt x="35736" y="8467"/>
                    <a:pt x="35665" y="8562"/>
                  </a:cubicBezTo>
                  <a:cubicBezTo>
                    <a:pt x="35519" y="8621"/>
                    <a:pt x="35374" y="8704"/>
                    <a:pt x="35278" y="8704"/>
                  </a:cubicBezTo>
                  <a:cubicBezTo>
                    <a:pt x="35209" y="8704"/>
                    <a:pt x="35166" y="8662"/>
                    <a:pt x="35166" y="8538"/>
                  </a:cubicBezTo>
                  <a:cubicBezTo>
                    <a:pt x="35166" y="8262"/>
                    <a:pt x="35091" y="8164"/>
                    <a:pt x="34988" y="8164"/>
                  </a:cubicBezTo>
                  <a:cubicBezTo>
                    <a:pt x="34914" y="8164"/>
                    <a:pt x="34826" y="8215"/>
                    <a:pt x="34743" y="8288"/>
                  </a:cubicBezTo>
                  <a:cubicBezTo>
                    <a:pt x="34591" y="8069"/>
                    <a:pt x="34438" y="7791"/>
                    <a:pt x="34356" y="7791"/>
                  </a:cubicBezTo>
                  <a:cubicBezTo>
                    <a:pt x="34317" y="7791"/>
                    <a:pt x="34294" y="7854"/>
                    <a:pt x="34294" y="8014"/>
                  </a:cubicBezTo>
                  <a:cubicBezTo>
                    <a:pt x="34294" y="7598"/>
                    <a:pt x="34233" y="7471"/>
                    <a:pt x="34136" y="7471"/>
                  </a:cubicBezTo>
                  <a:cubicBezTo>
                    <a:pt x="34019" y="7471"/>
                    <a:pt x="33849" y="7658"/>
                    <a:pt x="33671" y="7740"/>
                  </a:cubicBezTo>
                  <a:cubicBezTo>
                    <a:pt x="33574" y="7982"/>
                    <a:pt x="33475" y="8073"/>
                    <a:pt x="33385" y="8073"/>
                  </a:cubicBezTo>
                  <a:cubicBezTo>
                    <a:pt x="33196" y="8073"/>
                    <a:pt x="33048" y="7677"/>
                    <a:pt x="33048" y="7441"/>
                  </a:cubicBezTo>
                  <a:cubicBezTo>
                    <a:pt x="33048" y="7467"/>
                    <a:pt x="33046" y="7478"/>
                    <a:pt x="33043" y="7478"/>
                  </a:cubicBezTo>
                  <a:cubicBezTo>
                    <a:pt x="33033" y="7478"/>
                    <a:pt x="33010" y="7390"/>
                    <a:pt x="32973" y="7316"/>
                  </a:cubicBezTo>
                  <a:cubicBezTo>
                    <a:pt x="32925" y="7236"/>
                    <a:pt x="32866" y="7144"/>
                    <a:pt x="32796" y="7144"/>
                  </a:cubicBezTo>
                  <a:cubicBezTo>
                    <a:pt x="32759" y="7144"/>
                    <a:pt x="32718" y="7171"/>
                    <a:pt x="32674" y="7242"/>
                  </a:cubicBezTo>
                  <a:cubicBezTo>
                    <a:pt x="32609" y="7063"/>
                    <a:pt x="32534" y="7022"/>
                    <a:pt x="32454" y="7022"/>
                  </a:cubicBezTo>
                  <a:cubicBezTo>
                    <a:pt x="32412" y="7022"/>
                    <a:pt x="32369" y="7033"/>
                    <a:pt x="32325" y="7042"/>
                  </a:cubicBezTo>
                  <a:cubicBezTo>
                    <a:pt x="32289" y="7060"/>
                    <a:pt x="32251" y="7075"/>
                    <a:pt x="32211" y="7075"/>
                  </a:cubicBezTo>
                  <a:cubicBezTo>
                    <a:pt x="32139" y="7075"/>
                    <a:pt x="32065" y="7028"/>
                    <a:pt x="32001" y="6868"/>
                  </a:cubicBezTo>
                  <a:cubicBezTo>
                    <a:pt x="31944" y="6943"/>
                    <a:pt x="31895" y="6972"/>
                    <a:pt x="31851" y="6972"/>
                  </a:cubicBezTo>
                  <a:cubicBezTo>
                    <a:pt x="31780" y="6972"/>
                    <a:pt x="31724" y="6895"/>
                    <a:pt x="31677" y="6818"/>
                  </a:cubicBezTo>
                  <a:cubicBezTo>
                    <a:pt x="31656" y="6753"/>
                    <a:pt x="31634" y="6688"/>
                    <a:pt x="31629" y="6688"/>
                  </a:cubicBezTo>
                  <a:cubicBezTo>
                    <a:pt x="31628" y="6688"/>
                    <a:pt x="31627" y="6690"/>
                    <a:pt x="31627" y="6693"/>
                  </a:cubicBezTo>
                  <a:cubicBezTo>
                    <a:pt x="31627" y="6690"/>
                    <a:pt x="31626" y="6688"/>
                    <a:pt x="31625" y="6688"/>
                  </a:cubicBezTo>
                  <a:cubicBezTo>
                    <a:pt x="31614" y="6688"/>
                    <a:pt x="31571" y="6753"/>
                    <a:pt x="31528" y="6818"/>
                  </a:cubicBezTo>
                  <a:cubicBezTo>
                    <a:pt x="31466" y="6894"/>
                    <a:pt x="31377" y="6962"/>
                    <a:pt x="31277" y="6962"/>
                  </a:cubicBezTo>
                  <a:cubicBezTo>
                    <a:pt x="31214" y="6962"/>
                    <a:pt x="31146" y="6935"/>
                    <a:pt x="31079" y="6868"/>
                  </a:cubicBezTo>
                  <a:cubicBezTo>
                    <a:pt x="30943" y="7453"/>
                    <a:pt x="30799" y="7630"/>
                    <a:pt x="30653" y="7630"/>
                  </a:cubicBezTo>
                  <a:cubicBezTo>
                    <a:pt x="30450" y="7630"/>
                    <a:pt x="30245" y="7289"/>
                    <a:pt x="30057" y="7217"/>
                  </a:cubicBezTo>
                  <a:cubicBezTo>
                    <a:pt x="29893" y="7503"/>
                    <a:pt x="29744" y="7618"/>
                    <a:pt x="29643" y="7618"/>
                  </a:cubicBezTo>
                  <a:cubicBezTo>
                    <a:pt x="29560" y="7618"/>
                    <a:pt x="29509" y="7540"/>
                    <a:pt x="29509" y="7416"/>
                  </a:cubicBezTo>
                  <a:cubicBezTo>
                    <a:pt x="29509" y="7279"/>
                    <a:pt x="29505" y="7227"/>
                    <a:pt x="29496" y="7227"/>
                  </a:cubicBezTo>
                  <a:cubicBezTo>
                    <a:pt x="29482" y="7227"/>
                    <a:pt x="29455" y="7354"/>
                    <a:pt x="29409" y="7491"/>
                  </a:cubicBezTo>
                  <a:cubicBezTo>
                    <a:pt x="29352" y="7605"/>
                    <a:pt x="29295" y="7733"/>
                    <a:pt x="29228" y="7733"/>
                  </a:cubicBezTo>
                  <a:cubicBezTo>
                    <a:pt x="29206" y="7733"/>
                    <a:pt x="29184" y="7720"/>
                    <a:pt x="29160" y="7690"/>
                  </a:cubicBezTo>
                  <a:cubicBezTo>
                    <a:pt x="28988" y="8130"/>
                    <a:pt x="28787" y="8349"/>
                    <a:pt x="28579" y="8349"/>
                  </a:cubicBezTo>
                  <a:cubicBezTo>
                    <a:pt x="28515" y="8349"/>
                    <a:pt x="28451" y="8329"/>
                    <a:pt x="28387" y="8288"/>
                  </a:cubicBezTo>
                  <a:cubicBezTo>
                    <a:pt x="28182" y="8803"/>
                    <a:pt x="27988" y="8987"/>
                    <a:pt x="27814" y="8987"/>
                  </a:cubicBezTo>
                  <a:cubicBezTo>
                    <a:pt x="27735" y="8987"/>
                    <a:pt x="27660" y="8949"/>
                    <a:pt x="27590" y="8886"/>
                  </a:cubicBezTo>
                  <a:cubicBezTo>
                    <a:pt x="27576" y="8873"/>
                    <a:pt x="27562" y="8867"/>
                    <a:pt x="27549" y="8867"/>
                  </a:cubicBezTo>
                  <a:cubicBezTo>
                    <a:pt x="27488" y="8867"/>
                    <a:pt x="27427" y="8989"/>
                    <a:pt x="27366" y="9111"/>
                  </a:cubicBezTo>
                  <a:cubicBezTo>
                    <a:pt x="27319" y="9234"/>
                    <a:pt x="27283" y="9357"/>
                    <a:pt x="27261" y="9357"/>
                  </a:cubicBezTo>
                  <a:cubicBezTo>
                    <a:pt x="27248" y="9357"/>
                    <a:pt x="27241" y="9310"/>
                    <a:pt x="27241" y="9186"/>
                  </a:cubicBezTo>
                  <a:cubicBezTo>
                    <a:pt x="27241" y="9215"/>
                    <a:pt x="27232" y="9227"/>
                    <a:pt x="27215" y="9227"/>
                  </a:cubicBezTo>
                  <a:cubicBezTo>
                    <a:pt x="27203" y="9227"/>
                    <a:pt x="27187" y="9221"/>
                    <a:pt x="27166" y="9210"/>
                  </a:cubicBezTo>
                  <a:cubicBezTo>
                    <a:pt x="27154" y="9204"/>
                    <a:pt x="27138" y="9200"/>
                    <a:pt x="27120" y="9200"/>
                  </a:cubicBezTo>
                  <a:cubicBezTo>
                    <a:pt x="27065" y="9200"/>
                    <a:pt x="26986" y="9242"/>
                    <a:pt x="26892" y="9410"/>
                  </a:cubicBezTo>
                  <a:cubicBezTo>
                    <a:pt x="26684" y="9734"/>
                    <a:pt x="26454" y="9886"/>
                    <a:pt x="26262" y="9886"/>
                  </a:cubicBezTo>
                  <a:cubicBezTo>
                    <a:pt x="26248" y="9886"/>
                    <a:pt x="26233" y="9885"/>
                    <a:pt x="26219" y="9883"/>
                  </a:cubicBezTo>
                  <a:cubicBezTo>
                    <a:pt x="26101" y="10185"/>
                    <a:pt x="26004" y="10280"/>
                    <a:pt x="25938" y="10280"/>
                  </a:cubicBezTo>
                  <a:cubicBezTo>
                    <a:pt x="25879" y="10280"/>
                    <a:pt x="25845" y="10203"/>
                    <a:pt x="25845" y="10133"/>
                  </a:cubicBezTo>
                  <a:cubicBezTo>
                    <a:pt x="25845" y="10107"/>
                    <a:pt x="25754" y="10036"/>
                    <a:pt x="25615" y="10036"/>
                  </a:cubicBezTo>
                  <a:cubicBezTo>
                    <a:pt x="25482" y="10036"/>
                    <a:pt x="25305" y="10101"/>
                    <a:pt x="25123" y="10332"/>
                  </a:cubicBezTo>
                  <a:cubicBezTo>
                    <a:pt x="25019" y="10450"/>
                    <a:pt x="24915" y="10481"/>
                    <a:pt x="24817" y="10481"/>
                  </a:cubicBezTo>
                  <a:cubicBezTo>
                    <a:pt x="24750" y="10481"/>
                    <a:pt x="24685" y="10467"/>
                    <a:pt x="24624" y="10457"/>
                  </a:cubicBezTo>
                  <a:cubicBezTo>
                    <a:pt x="24565" y="10433"/>
                    <a:pt x="24512" y="10410"/>
                    <a:pt x="24472" y="10410"/>
                  </a:cubicBezTo>
                  <a:cubicBezTo>
                    <a:pt x="24428" y="10410"/>
                    <a:pt x="24400" y="10439"/>
                    <a:pt x="24400" y="10531"/>
                  </a:cubicBezTo>
                  <a:cubicBezTo>
                    <a:pt x="24400" y="10282"/>
                    <a:pt x="24350" y="10282"/>
                    <a:pt x="24250" y="10282"/>
                  </a:cubicBezTo>
                  <a:cubicBezTo>
                    <a:pt x="24232" y="10282"/>
                    <a:pt x="24211" y="10284"/>
                    <a:pt x="24190" y="10284"/>
                  </a:cubicBezTo>
                  <a:cubicBezTo>
                    <a:pt x="24126" y="10284"/>
                    <a:pt x="24051" y="10270"/>
                    <a:pt x="23976" y="10157"/>
                  </a:cubicBezTo>
                  <a:cubicBezTo>
                    <a:pt x="23906" y="10184"/>
                    <a:pt x="23832" y="10210"/>
                    <a:pt x="23766" y="10210"/>
                  </a:cubicBezTo>
                  <a:cubicBezTo>
                    <a:pt x="23646" y="10210"/>
                    <a:pt x="23552" y="10122"/>
                    <a:pt x="23552" y="9784"/>
                  </a:cubicBezTo>
                  <a:cubicBezTo>
                    <a:pt x="23552" y="9946"/>
                    <a:pt x="23483" y="10143"/>
                    <a:pt x="23385" y="10143"/>
                  </a:cubicBezTo>
                  <a:cubicBezTo>
                    <a:pt x="23317" y="10143"/>
                    <a:pt x="23235" y="10049"/>
                    <a:pt x="23154" y="9784"/>
                  </a:cubicBezTo>
                  <a:cubicBezTo>
                    <a:pt x="23022" y="9800"/>
                    <a:pt x="22891" y="10055"/>
                    <a:pt x="22816" y="10055"/>
                  </a:cubicBezTo>
                  <a:cubicBezTo>
                    <a:pt x="22778" y="10055"/>
                    <a:pt x="22755" y="9987"/>
                    <a:pt x="22755" y="9784"/>
                  </a:cubicBezTo>
                  <a:cubicBezTo>
                    <a:pt x="22755" y="9724"/>
                    <a:pt x="22751" y="9700"/>
                    <a:pt x="22742" y="9700"/>
                  </a:cubicBezTo>
                  <a:cubicBezTo>
                    <a:pt x="22721" y="9700"/>
                    <a:pt x="22675" y="9835"/>
                    <a:pt x="22605" y="9958"/>
                  </a:cubicBezTo>
                  <a:cubicBezTo>
                    <a:pt x="22547" y="10103"/>
                    <a:pt x="22472" y="10240"/>
                    <a:pt x="22385" y="10240"/>
                  </a:cubicBezTo>
                  <a:cubicBezTo>
                    <a:pt x="22323" y="10240"/>
                    <a:pt x="22254" y="10170"/>
                    <a:pt x="22182" y="9983"/>
                  </a:cubicBezTo>
                  <a:cubicBezTo>
                    <a:pt x="21869" y="10031"/>
                    <a:pt x="21486" y="10358"/>
                    <a:pt x="21169" y="10358"/>
                  </a:cubicBezTo>
                  <a:cubicBezTo>
                    <a:pt x="21157" y="10358"/>
                    <a:pt x="21146" y="10358"/>
                    <a:pt x="21135" y="10357"/>
                  </a:cubicBezTo>
                  <a:cubicBezTo>
                    <a:pt x="21082" y="10378"/>
                    <a:pt x="21034" y="10386"/>
                    <a:pt x="20988" y="10386"/>
                  </a:cubicBezTo>
                  <a:cubicBezTo>
                    <a:pt x="20926" y="10386"/>
                    <a:pt x="20868" y="10371"/>
                    <a:pt x="20811" y="10357"/>
                  </a:cubicBezTo>
                  <a:cubicBezTo>
                    <a:pt x="20766" y="10349"/>
                    <a:pt x="20725" y="10342"/>
                    <a:pt x="20691" y="10342"/>
                  </a:cubicBezTo>
                  <a:cubicBezTo>
                    <a:pt x="20610" y="10342"/>
                    <a:pt x="20562" y="10382"/>
                    <a:pt x="20562" y="10556"/>
                  </a:cubicBezTo>
                  <a:cubicBezTo>
                    <a:pt x="20562" y="10495"/>
                    <a:pt x="20553" y="10472"/>
                    <a:pt x="20535" y="10472"/>
                  </a:cubicBezTo>
                  <a:cubicBezTo>
                    <a:pt x="20509" y="10472"/>
                    <a:pt x="20461" y="10522"/>
                    <a:pt x="20387" y="10581"/>
                  </a:cubicBezTo>
                  <a:cubicBezTo>
                    <a:pt x="20334" y="10634"/>
                    <a:pt x="20257" y="10687"/>
                    <a:pt x="20171" y="10687"/>
                  </a:cubicBezTo>
                  <a:cubicBezTo>
                    <a:pt x="20136" y="10687"/>
                    <a:pt x="20100" y="10678"/>
                    <a:pt x="20063" y="10656"/>
                  </a:cubicBezTo>
                  <a:cubicBezTo>
                    <a:pt x="19916" y="10450"/>
                    <a:pt x="19769" y="10141"/>
                    <a:pt x="19674" y="10141"/>
                  </a:cubicBezTo>
                  <a:cubicBezTo>
                    <a:pt x="19607" y="10141"/>
                    <a:pt x="19565" y="10291"/>
                    <a:pt x="19565" y="10731"/>
                  </a:cubicBezTo>
                  <a:cubicBezTo>
                    <a:pt x="19544" y="10690"/>
                    <a:pt x="19439" y="10444"/>
                    <a:pt x="19318" y="10444"/>
                  </a:cubicBezTo>
                  <a:cubicBezTo>
                    <a:pt x="19293" y="10444"/>
                    <a:pt x="19267" y="10455"/>
                    <a:pt x="19241" y="10481"/>
                  </a:cubicBezTo>
                  <a:cubicBezTo>
                    <a:pt x="19180" y="10177"/>
                    <a:pt x="19119" y="10096"/>
                    <a:pt x="19064" y="10096"/>
                  </a:cubicBezTo>
                  <a:cubicBezTo>
                    <a:pt x="19029" y="10096"/>
                    <a:pt x="18996" y="10128"/>
                    <a:pt x="18967" y="10157"/>
                  </a:cubicBezTo>
                  <a:cubicBezTo>
                    <a:pt x="18942" y="10207"/>
                    <a:pt x="18942" y="10257"/>
                    <a:pt x="18942" y="10257"/>
                  </a:cubicBezTo>
                  <a:cubicBezTo>
                    <a:pt x="18942" y="10234"/>
                    <a:pt x="18937" y="10226"/>
                    <a:pt x="18929" y="10226"/>
                  </a:cubicBezTo>
                  <a:cubicBezTo>
                    <a:pt x="18909" y="10226"/>
                    <a:pt x="18869" y="10272"/>
                    <a:pt x="18817" y="10307"/>
                  </a:cubicBezTo>
                  <a:cubicBezTo>
                    <a:pt x="18768" y="10356"/>
                    <a:pt x="18709" y="10405"/>
                    <a:pt x="18645" y="10405"/>
                  </a:cubicBezTo>
                  <a:cubicBezTo>
                    <a:pt x="18612" y="10405"/>
                    <a:pt x="18577" y="10391"/>
                    <a:pt x="18543" y="10357"/>
                  </a:cubicBezTo>
                  <a:cubicBezTo>
                    <a:pt x="18477" y="10449"/>
                    <a:pt x="18418" y="10479"/>
                    <a:pt x="18366" y="10479"/>
                  </a:cubicBezTo>
                  <a:cubicBezTo>
                    <a:pt x="18320" y="10479"/>
                    <a:pt x="18279" y="10455"/>
                    <a:pt x="18244" y="10432"/>
                  </a:cubicBezTo>
                  <a:cubicBezTo>
                    <a:pt x="18204" y="10405"/>
                    <a:pt x="18171" y="10378"/>
                    <a:pt x="18149" y="10378"/>
                  </a:cubicBezTo>
                  <a:cubicBezTo>
                    <a:pt x="18130" y="10378"/>
                    <a:pt x="18119" y="10399"/>
                    <a:pt x="18119" y="10457"/>
                  </a:cubicBezTo>
                  <a:cubicBezTo>
                    <a:pt x="18119" y="10639"/>
                    <a:pt x="18073" y="10785"/>
                    <a:pt x="18008" y="10785"/>
                  </a:cubicBezTo>
                  <a:cubicBezTo>
                    <a:pt x="17967" y="10785"/>
                    <a:pt x="17918" y="10726"/>
                    <a:pt x="17870" y="10581"/>
                  </a:cubicBezTo>
                  <a:cubicBezTo>
                    <a:pt x="17838" y="10657"/>
                    <a:pt x="17810" y="10686"/>
                    <a:pt x="17785" y="10686"/>
                  </a:cubicBezTo>
                  <a:cubicBezTo>
                    <a:pt x="17752" y="10686"/>
                    <a:pt x="17724" y="10637"/>
                    <a:pt x="17696" y="10581"/>
                  </a:cubicBezTo>
                  <a:cubicBezTo>
                    <a:pt x="17657" y="10530"/>
                    <a:pt x="17632" y="10472"/>
                    <a:pt x="17616" y="10472"/>
                  </a:cubicBezTo>
                  <a:cubicBezTo>
                    <a:pt x="17602" y="10472"/>
                    <a:pt x="17596" y="10524"/>
                    <a:pt x="17596" y="10681"/>
                  </a:cubicBezTo>
                  <a:cubicBezTo>
                    <a:pt x="17596" y="10540"/>
                    <a:pt x="17576" y="10498"/>
                    <a:pt x="17549" y="10498"/>
                  </a:cubicBezTo>
                  <a:cubicBezTo>
                    <a:pt x="17533" y="10498"/>
                    <a:pt x="17515" y="10513"/>
                    <a:pt x="17496" y="10531"/>
                  </a:cubicBezTo>
                  <a:cubicBezTo>
                    <a:pt x="17479" y="10540"/>
                    <a:pt x="17461" y="10549"/>
                    <a:pt x="17442" y="10549"/>
                  </a:cubicBezTo>
                  <a:cubicBezTo>
                    <a:pt x="17408" y="10549"/>
                    <a:pt x="17370" y="10519"/>
                    <a:pt x="17322" y="10407"/>
                  </a:cubicBezTo>
                  <a:cubicBezTo>
                    <a:pt x="17263" y="10028"/>
                    <a:pt x="17203" y="9914"/>
                    <a:pt x="17158" y="9914"/>
                  </a:cubicBezTo>
                  <a:cubicBezTo>
                    <a:pt x="17107" y="9914"/>
                    <a:pt x="17073" y="10054"/>
                    <a:pt x="17073" y="10133"/>
                  </a:cubicBezTo>
                  <a:cubicBezTo>
                    <a:pt x="17073" y="10355"/>
                    <a:pt x="17056" y="10452"/>
                    <a:pt x="17028" y="10452"/>
                  </a:cubicBezTo>
                  <a:cubicBezTo>
                    <a:pt x="16971" y="10452"/>
                    <a:pt x="16865" y="10052"/>
                    <a:pt x="16749" y="9485"/>
                  </a:cubicBezTo>
                  <a:cubicBezTo>
                    <a:pt x="16706" y="9634"/>
                    <a:pt x="16663" y="9698"/>
                    <a:pt x="16624" y="9698"/>
                  </a:cubicBezTo>
                  <a:cubicBezTo>
                    <a:pt x="16526" y="9698"/>
                    <a:pt x="16449" y="9299"/>
                    <a:pt x="16449" y="8837"/>
                  </a:cubicBezTo>
                  <a:cubicBezTo>
                    <a:pt x="16449" y="8438"/>
                    <a:pt x="16375" y="8812"/>
                    <a:pt x="16250" y="8438"/>
                  </a:cubicBezTo>
                  <a:cubicBezTo>
                    <a:pt x="16150" y="7566"/>
                    <a:pt x="16026" y="7840"/>
                    <a:pt x="15926" y="7715"/>
                  </a:cubicBezTo>
                  <a:cubicBezTo>
                    <a:pt x="15865" y="7291"/>
                    <a:pt x="15817" y="7179"/>
                    <a:pt x="15782" y="7179"/>
                  </a:cubicBezTo>
                  <a:cubicBezTo>
                    <a:pt x="15746" y="7179"/>
                    <a:pt x="15727" y="7304"/>
                    <a:pt x="15727" y="7316"/>
                  </a:cubicBezTo>
                  <a:cubicBezTo>
                    <a:pt x="15727" y="7994"/>
                    <a:pt x="15702" y="8208"/>
                    <a:pt x="15658" y="8208"/>
                  </a:cubicBezTo>
                  <a:cubicBezTo>
                    <a:pt x="15593" y="8208"/>
                    <a:pt x="15486" y="7749"/>
                    <a:pt x="15353" y="7615"/>
                  </a:cubicBezTo>
                  <a:cubicBezTo>
                    <a:pt x="15299" y="7561"/>
                    <a:pt x="15239" y="7533"/>
                    <a:pt x="15176" y="7533"/>
                  </a:cubicBezTo>
                  <a:cubicBezTo>
                    <a:pt x="15008" y="7533"/>
                    <a:pt x="14818" y="7735"/>
                    <a:pt x="14655" y="8189"/>
                  </a:cubicBezTo>
                  <a:cubicBezTo>
                    <a:pt x="14601" y="8033"/>
                    <a:pt x="14549" y="7975"/>
                    <a:pt x="14501" y="7975"/>
                  </a:cubicBezTo>
                  <a:cubicBezTo>
                    <a:pt x="14374" y="7975"/>
                    <a:pt x="14281" y="8397"/>
                    <a:pt x="14281" y="8488"/>
                  </a:cubicBezTo>
                  <a:cubicBezTo>
                    <a:pt x="14281" y="8310"/>
                    <a:pt x="14281" y="8241"/>
                    <a:pt x="14280" y="8241"/>
                  </a:cubicBezTo>
                  <a:cubicBezTo>
                    <a:pt x="14278" y="8241"/>
                    <a:pt x="14272" y="8434"/>
                    <a:pt x="14256" y="8637"/>
                  </a:cubicBezTo>
                  <a:cubicBezTo>
                    <a:pt x="14237" y="8814"/>
                    <a:pt x="14217" y="9007"/>
                    <a:pt x="14197" y="9007"/>
                  </a:cubicBezTo>
                  <a:cubicBezTo>
                    <a:pt x="14192" y="9007"/>
                    <a:pt x="14187" y="8993"/>
                    <a:pt x="14182" y="8961"/>
                  </a:cubicBezTo>
                  <a:cubicBezTo>
                    <a:pt x="14167" y="9035"/>
                    <a:pt x="14152" y="9056"/>
                    <a:pt x="14137" y="9056"/>
                  </a:cubicBezTo>
                  <a:cubicBezTo>
                    <a:pt x="14127" y="9056"/>
                    <a:pt x="14117" y="9046"/>
                    <a:pt x="14107" y="9036"/>
                  </a:cubicBezTo>
                  <a:cubicBezTo>
                    <a:pt x="14095" y="9025"/>
                    <a:pt x="14084" y="9013"/>
                    <a:pt x="14073" y="9013"/>
                  </a:cubicBezTo>
                  <a:cubicBezTo>
                    <a:pt x="14034" y="9013"/>
                    <a:pt x="13996" y="9145"/>
                    <a:pt x="13957" y="9858"/>
                  </a:cubicBezTo>
                  <a:cubicBezTo>
                    <a:pt x="13943" y="9726"/>
                    <a:pt x="13929" y="9672"/>
                    <a:pt x="13917" y="9672"/>
                  </a:cubicBezTo>
                  <a:cubicBezTo>
                    <a:pt x="13883" y="9672"/>
                    <a:pt x="13858" y="10034"/>
                    <a:pt x="13858" y="10357"/>
                  </a:cubicBezTo>
                  <a:cubicBezTo>
                    <a:pt x="13858" y="10378"/>
                    <a:pt x="13753" y="10641"/>
                    <a:pt x="13632" y="10641"/>
                  </a:cubicBezTo>
                  <a:cubicBezTo>
                    <a:pt x="13608" y="10641"/>
                    <a:pt x="13583" y="10631"/>
                    <a:pt x="13558" y="10606"/>
                  </a:cubicBezTo>
                  <a:cubicBezTo>
                    <a:pt x="13521" y="10805"/>
                    <a:pt x="13477" y="10874"/>
                    <a:pt x="13437" y="10874"/>
                  </a:cubicBezTo>
                  <a:cubicBezTo>
                    <a:pt x="13396" y="10874"/>
                    <a:pt x="13359" y="10805"/>
                    <a:pt x="13334" y="10731"/>
                  </a:cubicBezTo>
                  <a:cubicBezTo>
                    <a:pt x="13309" y="10668"/>
                    <a:pt x="13284" y="10606"/>
                    <a:pt x="13266" y="10606"/>
                  </a:cubicBezTo>
                  <a:cubicBezTo>
                    <a:pt x="13247" y="10606"/>
                    <a:pt x="13234" y="10668"/>
                    <a:pt x="13234" y="10855"/>
                  </a:cubicBezTo>
                  <a:cubicBezTo>
                    <a:pt x="13234" y="10893"/>
                    <a:pt x="13231" y="10909"/>
                    <a:pt x="13224" y="10909"/>
                  </a:cubicBezTo>
                  <a:cubicBezTo>
                    <a:pt x="13197" y="10909"/>
                    <a:pt x="13116" y="10626"/>
                    <a:pt x="13035" y="10606"/>
                  </a:cubicBezTo>
                  <a:cubicBezTo>
                    <a:pt x="13010" y="10700"/>
                    <a:pt x="12985" y="10735"/>
                    <a:pt x="12962" y="10735"/>
                  </a:cubicBezTo>
                  <a:cubicBezTo>
                    <a:pt x="12892" y="10735"/>
                    <a:pt x="12836" y="10413"/>
                    <a:pt x="12836" y="10357"/>
                  </a:cubicBezTo>
                  <a:cubicBezTo>
                    <a:pt x="12836" y="10459"/>
                    <a:pt x="12809" y="10501"/>
                    <a:pt x="12764" y="10501"/>
                  </a:cubicBezTo>
                  <a:cubicBezTo>
                    <a:pt x="12666" y="10501"/>
                    <a:pt x="12483" y="10297"/>
                    <a:pt x="12312" y="10058"/>
                  </a:cubicBezTo>
                  <a:cubicBezTo>
                    <a:pt x="12273" y="10113"/>
                    <a:pt x="12234" y="10136"/>
                    <a:pt x="12195" y="10136"/>
                  </a:cubicBezTo>
                  <a:cubicBezTo>
                    <a:pt x="12112" y="10136"/>
                    <a:pt x="12032" y="10028"/>
                    <a:pt x="11963" y="9908"/>
                  </a:cubicBezTo>
                  <a:cubicBezTo>
                    <a:pt x="11896" y="9807"/>
                    <a:pt x="11840" y="9694"/>
                    <a:pt x="11811" y="9694"/>
                  </a:cubicBezTo>
                  <a:cubicBezTo>
                    <a:pt x="11797" y="9694"/>
                    <a:pt x="11789" y="9719"/>
                    <a:pt x="11789" y="9784"/>
                  </a:cubicBezTo>
                  <a:cubicBezTo>
                    <a:pt x="11789" y="10078"/>
                    <a:pt x="11742" y="10188"/>
                    <a:pt x="11666" y="10188"/>
                  </a:cubicBezTo>
                  <a:cubicBezTo>
                    <a:pt x="11542" y="10188"/>
                    <a:pt x="11342" y="9897"/>
                    <a:pt x="11141" y="9634"/>
                  </a:cubicBezTo>
                  <a:cubicBezTo>
                    <a:pt x="10966" y="9822"/>
                    <a:pt x="10792" y="10017"/>
                    <a:pt x="10668" y="10017"/>
                  </a:cubicBezTo>
                  <a:cubicBezTo>
                    <a:pt x="10562" y="10017"/>
                    <a:pt x="10493" y="9874"/>
                    <a:pt x="10493" y="9460"/>
                  </a:cubicBezTo>
                  <a:cubicBezTo>
                    <a:pt x="10493" y="9419"/>
                    <a:pt x="10484" y="9395"/>
                    <a:pt x="10467" y="9395"/>
                  </a:cubicBezTo>
                  <a:cubicBezTo>
                    <a:pt x="10423" y="9395"/>
                    <a:pt x="10328" y="9568"/>
                    <a:pt x="10219" y="10058"/>
                  </a:cubicBezTo>
                  <a:cubicBezTo>
                    <a:pt x="10201" y="10017"/>
                    <a:pt x="10184" y="9999"/>
                    <a:pt x="10166" y="9999"/>
                  </a:cubicBezTo>
                  <a:cubicBezTo>
                    <a:pt x="10110" y="9999"/>
                    <a:pt x="10058" y="10185"/>
                    <a:pt x="10019" y="10357"/>
                  </a:cubicBezTo>
                  <a:cubicBezTo>
                    <a:pt x="9983" y="10538"/>
                    <a:pt x="9947" y="10718"/>
                    <a:pt x="9930" y="10718"/>
                  </a:cubicBezTo>
                  <a:cubicBezTo>
                    <a:pt x="9924" y="10718"/>
                    <a:pt x="9920" y="10693"/>
                    <a:pt x="9920" y="10631"/>
                  </a:cubicBezTo>
                  <a:cubicBezTo>
                    <a:pt x="9920" y="10449"/>
                    <a:pt x="9907" y="10381"/>
                    <a:pt x="9884" y="10381"/>
                  </a:cubicBezTo>
                  <a:cubicBezTo>
                    <a:pt x="9814" y="10381"/>
                    <a:pt x="9651" y="10980"/>
                    <a:pt x="9446" y="10980"/>
                  </a:cubicBezTo>
                  <a:cubicBezTo>
                    <a:pt x="9367" y="10845"/>
                    <a:pt x="9280" y="10781"/>
                    <a:pt x="9190" y="10781"/>
                  </a:cubicBezTo>
                  <a:cubicBezTo>
                    <a:pt x="8996" y="10781"/>
                    <a:pt x="8786" y="11076"/>
                    <a:pt x="8599" y="11603"/>
                  </a:cubicBezTo>
                  <a:cubicBezTo>
                    <a:pt x="8494" y="11777"/>
                    <a:pt x="8402" y="11817"/>
                    <a:pt x="8330" y="11817"/>
                  </a:cubicBezTo>
                  <a:cubicBezTo>
                    <a:pt x="8300" y="11817"/>
                    <a:pt x="8272" y="11810"/>
                    <a:pt x="8250" y="11802"/>
                  </a:cubicBezTo>
                  <a:cubicBezTo>
                    <a:pt x="8231" y="11802"/>
                    <a:pt x="8214" y="11801"/>
                    <a:pt x="8199" y="11801"/>
                  </a:cubicBezTo>
                  <a:cubicBezTo>
                    <a:pt x="8153" y="11801"/>
                    <a:pt x="8125" y="11815"/>
                    <a:pt x="8125" y="11927"/>
                  </a:cubicBezTo>
                  <a:cubicBezTo>
                    <a:pt x="8125" y="11824"/>
                    <a:pt x="8064" y="11651"/>
                    <a:pt x="7963" y="11651"/>
                  </a:cubicBezTo>
                  <a:cubicBezTo>
                    <a:pt x="7893" y="11651"/>
                    <a:pt x="7803" y="11733"/>
                    <a:pt x="7702" y="11977"/>
                  </a:cubicBezTo>
                  <a:cubicBezTo>
                    <a:pt x="7547" y="11915"/>
                    <a:pt x="7363" y="11651"/>
                    <a:pt x="7187" y="11651"/>
                  </a:cubicBezTo>
                  <a:cubicBezTo>
                    <a:pt x="7079" y="11651"/>
                    <a:pt x="6974" y="11749"/>
                    <a:pt x="6879" y="12052"/>
                  </a:cubicBezTo>
                  <a:cubicBezTo>
                    <a:pt x="6715" y="12101"/>
                    <a:pt x="6583" y="12486"/>
                    <a:pt x="6512" y="12486"/>
                  </a:cubicBezTo>
                  <a:cubicBezTo>
                    <a:pt x="6476" y="12486"/>
                    <a:pt x="6456" y="12383"/>
                    <a:pt x="6456" y="12077"/>
                  </a:cubicBezTo>
                  <a:cubicBezTo>
                    <a:pt x="6456" y="11917"/>
                    <a:pt x="6323" y="11788"/>
                    <a:pt x="6142" y="11788"/>
                  </a:cubicBezTo>
                  <a:cubicBezTo>
                    <a:pt x="6040" y="11788"/>
                    <a:pt x="5924" y="11828"/>
                    <a:pt x="5808" y="11927"/>
                  </a:cubicBezTo>
                  <a:cubicBezTo>
                    <a:pt x="5629" y="11666"/>
                    <a:pt x="5458" y="11557"/>
                    <a:pt x="5341" y="11557"/>
                  </a:cubicBezTo>
                  <a:cubicBezTo>
                    <a:pt x="5245" y="11557"/>
                    <a:pt x="5184" y="11629"/>
                    <a:pt x="5184" y="11753"/>
                  </a:cubicBezTo>
                  <a:cubicBezTo>
                    <a:pt x="5184" y="11911"/>
                    <a:pt x="5174" y="11972"/>
                    <a:pt x="5157" y="11972"/>
                  </a:cubicBezTo>
                  <a:cubicBezTo>
                    <a:pt x="5129" y="11972"/>
                    <a:pt x="5082" y="11800"/>
                    <a:pt x="5035" y="11628"/>
                  </a:cubicBezTo>
                  <a:cubicBezTo>
                    <a:pt x="4979" y="11460"/>
                    <a:pt x="4909" y="11291"/>
                    <a:pt x="4846" y="11291"/>
                  </a:cubicBezTo>
                  <a:cubicBezTo>
                    <a:pt x="4825" y="11291"/>
                    <a:pt x="4804" y="11310"/>
                    <a:pt x="4786" y="11354"/>
                  </a:cubicBezTo>
                  <a:cubicBezTo>
                    <a:pt x="4633" y="10981"/>
                    <a:pt x="4492" y="10885"/>
                    <a:pt x="4418" y="10885"/>
                  </a:cubicBezTo>
                  <a:cubicBezTo>
                    <a:pt x="4382" y="10885"/>
                    <a:pt x="4362" y="10906"/>
                    <a:pt x="4362" y="10930"/>
                  </a:cubicBezTo>
                  <a:cubicBezTo>
                    <a:pt x="4362" y="11055"/>
                    <a:pt x="4212" y="11204"/>
                    <a:pt x="4013" y="11379"/>
                  </a:cubicBezTo>
                  <a:cubicBezTo>
                    <a:pt x="3814" y="11503"/>
                    <a:pt x="3540" y="11952"/>
                    <a:pt x="3340" y="12176"/>
                  </a:cubicBezTo>
                  <a:cubicBezTo>
                    <a:pt x="3304" y="12117"/>
                    <a:pt x="3268" y="12093"/>
                    <a:pt x="3235" y="12093"/>
                  </a:cubicBezTo>
                  <a:cubicBezTo>
                    <a:pt x="3083" y="12093"/>
                    <a:pt x="2966" y="12584"/>
                    <a:pt x="2966" y="12625"/>
                  </a:cubicBezTo>
                  <a:cubicBezTo>
                    <a:pt x="2966" y="12443"/>
                    <a:pt x="2937" y="12379"/>
                    <a:pt x="2889" y="12379"/>
                  </a:cubicBezTo>
                  <a:cubicBezTo>
                    <a:pt x="2813" y="12379"/>
                    <a:pt x="2690" y="12542"/>
                    <a:pt x="2568" y="12650"/>
                  </a:cubicBezTo>
                  <a:cubicBezTo>
                    <a:pt x="2509" y="12463"/>
                    <a:pt x="2451" y="12397"/>
                    <a:pt x="2395" y="12397"/>
                  </a:cubicBezTo>
                  <a:cubicBezTo>
                    <a:pt x="2332" y="12397"/>
                    <a:pt x="2272" y="12482"/>
                    <a:pt x="2219" y="12575"/>
                  </a:cubicBezTo>
                  <a:cubicBezTo>
                    <a:pt x="2181" y="12650"/>
                    <a:pt x="2143" y="12726"/>
                    <a:pt x="2116" y="12726"/>
                  </a:cubicBezTo>
                  <a:cubicBezTo>
                    <a:pt x="2108" y="12726"/>
                    <a:pt x="2100" y="12718"/>
                    <a:pt x="2094" y="12700"/>
                  </a:cubicBezTo>
                  <a:cubicBezTo>
                    <a:pt x="2079" y="12913"/>
                    <a:pt x="1951" y="13118"/>
                    <a:pt x="1791" y="13118"/>
                  </a:cubicBezTo>
                  <a:cubicBezTo>
                    <a:pt x="1691" y="13118"/>
                    <a:pt x="1577" y="13036"/>
                    <a:pt x="1471" y="12824"/>
                  </a:cubicBezTo>
                  <a:cubicBezTo>
                    <a:pt x="1386" y="12803"/>
                    <a:pt x="1301" y="12794"/>
                    <a:pt x="1223" y="12794"/>
                  </a:cubicBezTo>
                  <a:cubicBezTo>
                    <a:pt x="1026" y="12794"/>
                    <a:pt x="873" y="12852"/>
                    <a:pt x="873" y="12924"/>
                  </a:cubicBezTo>
                  <a:cubicBezTo>
                    <a:pt x="873" y="12917"/>
                    <a:pt x="873" y="12914"/>
                    <a:pt x="872" y="12914"/>
                  </a:cubicBezTo>
                  <a:cubicBezTo>
                    <a:pt x="869" y="12914"/>
                    <a:pt x="858" y="12931"/>
                    <a:pt x="823" y="12949"/>
                  </a:cubicBezTo>
                  <a:cubicBezTo>
                    <a:pt x="797" y="12966"/>
                    <a:pt x="766" y="12983"/>
                    <a:pt x="728" y="12983"/>
                  </a:cubicBezTo>
                  <a:cubicBezTo>
                    <a:pt x="657" y="12983"/>
                    <a:pt x="564" y="12920"/>
                    <a:pt x="449" y="12675"/>
                  </a:cubicBezTo>
                  <a:cubicBezTo>
                    <a:pt x="300" y="12675"/>
                    <a:pt x="150" y="12625"/>
                    <a:pt x="1" y="12500"/>
                  </a:cubicBezTo>
                  <a:lnTo>
                    <a:pt x="1" y="14070"/>
                  </a:lnTo>
                  <a:cubicBezTo>
                    <a:pt x="50" y="14095"/>
                    <a:pt x="100" y="14195"/>
                    <a:pt x="175" y="14270"/>
                  </a:cubicBezTo>
                  <a:cubicBezTo>
                    <a:pt x="225" y="14270"/>
                    <a:pt x="275" y="14295"/>
                    <a:pt x="325" y="14320"/>
                  </a:cubicBezTo>
                  <a:cubicBezTo>
                    <a:pt x="382" y="14348"/>
                    <a:pt x="431" y="14377"/>
                    <a:pt x="472" y="14377"/>
                  </a:cubicBezTo>
                  <a:cubicBezTo>
                    <a:pt x="502" y="14377"/>
                    <a:pt x="528" y="14362"/>
                    <a:pt x="549" y="14320"/>
                  </a:cubicBezTo>
                  <a:cubicBezTo>
                    <a:pt x="614" y="14504"/>
                    <a:pt x="674" y="14570"/>
                    <a:pt x="732" y="14570"/>
                  </a:cubicBezTo>
                  <a:cubicBezTo>
                    <a:pt x="807" y="14570"/>
                    <a:pt x="877" y="14457"/>
                    <a:pt x="948" y="14345"/>
                  </a:cubicBezTo>
                  <a:cubicBezTo>
                    <a:pt x="1008" y="14358"/>
                    <a:pt x="1068" y="14364"/>
                    <a:pt x="1128" y="14364"/>
                  </a:cubicBezTo>
                  <a:cubicBezTo>
                    <a:pt x="1292" y="14364"/>
                    <a:pt x="1456" y="14318"/>
                    <a:pt x="1621" y="14245"/>
                  </a:cubicBezTo>
                  <a:cubicBezTo>
                    <a:pt x="1678" y="14289"/>
                    <a:pt x="1735" y="14309"/>
                    <a:pt x="1792" y="14309"/>
                  </a:cubicBezTo>
                  <a:cubicBezTo>
                    <a:pt x="1959" y="14309"/>
                    <a:pt x="2126" y="14137"/>
                    <a:pt x="2293" y="13896"/>
                  </a:cubicBezTo>
                  <a:cubicBezTo>
                    <a:pt x="2331" y="13784"/>
                    <a:pt x="2368" y="13770"/>
                    <a:pt x="2395" y="13770"/>
                  </a:cubicBezTo>
                  <a:cubicBezTo>
                    <a:pt x="2404" y="13770"/>
                    <a:pt x="2412" y="13771"/>
                    <a:pt x="2418" y="13771"/>
                  </a:cubicBezTo>
                  <a:cubicBezTo>
                    <a:pt x="2468" y="13771"/>
                    <a:pt x="2518" y="13771"/>
                    <a:pt x="2568" y="13672"/>
                  </a:cubicBezTo>
                  <a:cubicBezTo>
                    <a:pt x="2591" y="13656"/>
                    <a:pt x="2614" y="13650"/>
                    <a:pt x="2638" y="13650"/>
                  </a:cubicBezTo>
                  <a:cubicBezTo>
                    <a:pt x="2691" y="13650"/>
                    <a:pt x="2748" y="13679"/>
                    <a:pt x="2817" y="13697"/>
                  </a:cubicBezTo>
                  <a:cubicBezTo>
                    <a:pt x="2866" y="13726"/>
                    <a:pt x="2916" y="13756"/>
                    <a:pt x="2965" y="13756"/>
                  </a:cubicBezTo>
                  <a:cubicBezTo>
                    <a:pt x="3040" y="13756"/>
                    <a:pt x="3116" y="13688"/>
                    <a:pt x="3191" y="13447"/>
                  </a:cubicBezTo>
                  <a:cubicBezTo>
                    <a:pt x="3234" y="13466"/>
                    <a:pt x="3275" y="13478"/>
                    <a:pt x="3315" y="13478"/>
                  </a:cubicBezTo>
                  <a:cubicBezTo>
                    <a:pt x="3439" y="13478"/>
                    <a:pt x="3551" y="13362"/>
                    <a:pt x="3664" y="12949"/>
                  </a:cubicBezTo>
                  <a:cubicBezTo>
                    <a:pt x="3690" y="12992"/>
                    <a:pt x="3716" y="13011"/>
                    <a:pt x="3742" y="13011"/>
                  </a:cubicBezTo>
                  <a:cubicBezTo>
                    <a:pt x="3866" y="13011"/>
                    <a:pt x="3989" y="12590"/>
                    <a:pt x="4113" y="12425"/>
                  </a:cubicBezTo>
                  <a:cubicBezTo>
                    <a:pt x="4144" y="12468"/>
                    <a:pt x="4180" y="12483"/>
                    <a:pt x="4219" y="12483"/>
                  </a:cubicBezTo>
                  <a:cubicBezTo>
                    <a:pt x="4272" y="12483"/>
                    <a:pt x="4329" y="12454"/>
                    <a:pt x="4387" y="12425"/>
                  </a:cubicBezTo>
                  <a:cubicBezTo>
                    <a:pt x="4440" y="12404"/>
                    <a:pt x="4498" y="12383"/>
                    <a:pt x="4556" y="12383"/>
                  </a:cubicBezTo>
                  <a:cubicBezTo>
                    <a:pt x="4635" y="12383"/>
                    <a:pt x="4714" y="12421"/>
                    <a:pt x="4786" y="12550"/>
                  </a:cubicBezTo>
                  <a:cubicBezTo>
                    <a:pt x="4931" y="12854"/>
                    <a:pt x="5076" y="12965"/>
                    <a:pt x="5225" y="12965"/>
                  </a:cubicBezTo>
                  <a:cubicBezTo>
                    <a:pt x="5333" y="12965"/>
                    <a:pt x="5444" y="12908"/>
                    <a:pt x="5558" y="12824"/>
                  </a:cubicBezTo>
                  <a:cubicBezTo>
                    <a:pt x="5808" y="12924"/>
                    <a:pt x="6057" y="12824"/>
                    <a:pt x="6306" y="13049"/>
                  </a:cubicBezTo>
                  <a:cubicBezTo>
                    <a:pt x="6406" y="13049"/>
                    <a:pt x="6480" y="13049"/>
                    <a:pt x="6580" y="13073"/>
                  </a:cubicBezTo>
                  <a:cubicBezTo>
                    <a:pt x="6642" y="13086"/>
                    <a:pt x="6711" y="13098"/>
                    <a:pt x="6779" y="13098"/>
                  </a:cubicBezTo>
                  <a:cubicBezTo>
                    <a:pt x="6848" y="13098"/>
                    <a:pt x="6917" y="13086"/>
                    <a:pt x="6979" y="13049"/>
                  </a:cubicBezTo>
                  <a:cubicBezTo>
                    <a:pt x="7045" y="12927"/>
                    <a:pt x="7111" y="12874"/>
                    <a:pt x="7179" y="12874"/>
                  </a:cubicBezTo>
                  <a:cubicBezTo>
                    <a:pt x="7265" y="12874"/>
                    <a:pt x="7355" y="12959"/>
                    <a:pt x="7452" y="13098"/>
                  </a:cubicBezTo>
                  <a:cubicBezTo>
                    <a:pt x="7639" y="13020"/>
                    <a:pt x="7826" y="12933"/>
                    <a:pt x="8007" y="12933"/>
                  </a:cubicBezTo>
                  <a:cubicBezTo>
                    <a:pt x="8116" y="12933"/>
                    <a:pt x="8222" y="12964"/>
                    <a:pt x="8325" y="13049"/>
                  </a:cubicBezTo>
                  <a:cubicBezTo>
                    <a:pt x="8432" y="13253"/>
                    <a:pt x="8539" y="13339"/>
                    <a:pt x="8644" y="13339"/>
                  </a:cubicBezTo>
                  <a:cubicBezTo>
                    <a:pt x="8809" y="13339"/>
                    <a:pt x="8970" y="13128"/>
                    <a:pt x="9122" y="12824"/>
                  </a:cubicBezTo>
                  <a:cubicBezTo>
                    <a:pt x="9371" y="12774"/>
                    <a:pt x="9596" y="12450"/>
                    <a:pt x="9795" y="12351"/>
                  </a:cubicBezTo>
                  <a:cubicBezTo>
                    <a:pt x="9822" y="12374"/>
                    <a:pt x="9849" y="12385"/>
                    <a:pt x="9875" y="12385"/>
                  </a:cubicBezTo>
                  <a:cubicBezTo>
                    <a:pt x="10042" y="12385"/>
                    <a:pt x="10193" y="11948"/>
                    <a:pt x="10343" y="11603"/>
                  </a:cubicBezTo>
                  <a:cubicBezTo>
                    <a:pt x="10412" y="11474"/>
                    <a:pt x="10469" y="11431"/>
                    <a:pt x="10518" y="11431"/>
                  </a:cubicBezTo>
                  <a:cubicBezTo>
                    <a:pt x="10612" y="11431"/>
                    <a:pt x="10677" y="11587"/>
                    <a:pt x="10742" y="11603"/>
                  </a:cubicBezTo>
                  <a:cubicBezTo>
                    <a:pt x="10750" y="11652"/>
                    <a:pt x="10761" y="11671"/>
                    <a:pt x="10773" y="11671"/>
                  </a:cubicBezTo>
                  <a:cubicBezTo>
                    <a:pt x="10797" y="11671"/>
                    <a:pt x="10825" y="11587"/>
                    <a:pt x="10842" y="11503"/>
                  </a:cubicBezTo>
                  <a:cubicBezTo>
                    <a:pt x="10871" y="11431"/>
                    <a:pt x="10899" y="11359"/>
                    <a:pt x="10933" y="11359"/>
                  </a:cubicBezTo>
                  <a:cubicBezTo>
                    <a:pt x="10958" y="11359"/>
                    <a:pt x="10985" y="11398"/>
                    <a:pt x="11016" y="11503"/>
                  </a:cubicBezTo>
                  <a:cubicBezTo>
                    <a:pt x="11046" y="11434"/>
                    <a:pt x="11072" y="11408"/>
                    <a:pt x="11095" y="11408"/>
                  </a:cubicBezTo>
                  <a:cubicBezTo>
                    <a:pt x="11131" y="11408"/>
                    <a:pt x="11161" y="11468"/>
                    <a:pt x="11191" y="11528"/>
                  </a:cubicBezTo>
                  <a:cubicBezTo>
                    <a:pt x="11236" y="11588"/>
                    <a:pt x="11281" y="11648"/>
                    <a:pt x="11321" y="11648"/>
                  </a:cubicBezTo>
                  <a:cubicBezTo>
                    <a:pt x="11347" y="11648"/>
                    <a:pt x="11370" y="11622"/>
                    <a:pt x="11390" y="11553"/>
                  </a:cubicBezTo>
                  <a:cubicBezTo>
                    <a:pt x="11541" y="11721"/>
                    <a:pt x="11681" y="11889"/>
                    <a:pt x="11818" y="11889"/>
                  </a:cubicBezTo>
                  <a:cubicBezTo>
                    <a:pt x="11883" y="11889"/>
                    <a:pt x="11948" y="11850"/>
                    <a:pt x="12013" y="11753"/>
                  </a:cubicBezTo>
                  <a:cubicBezTo>
                    <a:pt x="12070" y="11471"/>
                    <a:pt x="12126" y="11372"/>
                    <a:pt x="12182" y="11372"/>
                  </a:cubicBezTo>
                  <a:cubicBezTo>
                    <a:pt x="12251" y="11372"/>
                    <a:pt x="12319" y="11516"/>
                    <a:pt x="12387" y="11653"/>
                  </a:cubicBezTo>
                  <a:cubicBezTo>
                    <a:pt x="12453" y="11807"/>
                    <a:pt x="12519" y="11961"/>
                    <a:pt x="12585" y="11961"/>
                  </a:cubicBezTo>
                  <a:cubicBezTo>
                    <a:pt x="12594" y="11961"/>
                    <a:pt x="12603" y="11958"/>
                    <a:pt x="12611" y="11952"/>
                  </a:cubicBezTo>
                  <a:cubicBezTo>
                    <a:pt x="12720" y="12184"/>
                    <a:pt x="12815" y="12303"/>
                    <a:pt x="12902" y="12303"/>
                  </a:cubicBezTo>
                  <a:cubicBezTo>
                    <a:pt x="12974" y="12303"/>
                    <a:pt x="13042" y="12221"/>
                    <a:pt x="13110" y="12052"/>
                  </a:cubicBezTo>
                  <a:cubicBezTo>
                    <a:pt x="13160" y="12052"/>
                    <a:pt x="13185" y="12027"/>
                    <a:pt x="13234" y="12027"/>
                  </a:cubicBezTo>
                  <a:cubicBezTo>
                    <a:pt x="13284" y="12002"/>
                    <a:pt x="13334" y="12002"/>
                    <a:pt x="13384" y="12002"/>
                  </a:cubicBezTo>
                  <a:cubicBezTo>
                    <a:pt x="13463" y="12016"/>
                    <a:pt x="13539" y="12026"/>
                    <a:pt x="13611" y="12026"/>
                  </a:cubicBezTo>
                  <a:cubicBezTo>
                    <a:pt x="13788" y="12026"/>
                    <a:pt x="13947" y="11965"/>
                    <a:pt x="14107" y="11753"/>
                  </a:cubicBezTo>
                  <a:cubicBezTo>
                    <a:pt x="14272" y="11608"/>
                    <a:pt x="14421" y="11051"/>
                    <a:pt x="14566" y="11051"/>
                  </a:cubicBezTo>
                  <a:cubicBezTo>
                    <a:pt x="14596" y="11051"/>
                    <a:pt x="14625" y="11074"/>
                    <a:pt x="14655" y="11129"/>
                  </a:cubicBezTo>
                  <a:cubicBezTo>
                    <a:pt x="14682" y="11168"/>
                    <a:pt x="14709" y="11185"/>
                    <a:pt x="14737" y="11185"/>
                  </a:cubicBezTo>
                  <a:cubicBezTo>
                    <a:pt x="14884" y="11185"/>
                    <a:pt x="15031" y="10684"/>
                    <a:pt x="15178" y="10432"/>
                  </a:cubicBezTo>
                  <a:cubicBezTo>
                    <a:pt x="15227" y="10252"/>
                    <a:pt x="15287" y="10201"/>
                    <a:pt x="15343" y="10201"/>
                  </a:cubicBezTo>
                  <a:cubicBezTo>
                    <a:pt x="15373" y="10201"/>
                    <a:pt x="15402" y="10215"/>
                    <a:pt x="15428" y="10232"/>
                  </a:cubicBezTo>
                  <a:cubicBezTo>
                    <a:pt x="15457" y="10240"/>
                    <a:pt x="15487" y="10249"/>
                    <a:pt x="15517" y="10249"/>
                  </a:cubicBezTo>
                  <a:cubicBezTo>
                    <a:pt x="15587" y="10249"/>
                    <a:pt x="15657" y="10196"/>
                    <a:pt x="15727" y="9933"/>
                  </a:cubicBezTo>
                  <a:cubicBezTo>
                    <a:pt x="15876" y="9933"/>
                    <a:pt x="16051" y="10656"/>
                    <a:pt x="16275" y="10656"/>
                  </a:cubicBezTo>
                  <a:cubicBezTo>
                    <a:pt x="16370" y="10980"/>
                    <a:pt x="16465" y="11042"/>
                    <a:pt x="16572" y="11042"/>
                  </a:cubicBezTo>
                  <a:cubicBezTo>
                    <a:pt x="16605" y="11042"/>
                    <a:pt x="16639" y="11036"/>
                    <a:pt x="16674" y="11030"/>
                  </a:cubicBezTo>
                  <a:cubicBezTo>
                    <a:pt x="16702" y="11030"/>
                    <a:pt x="16729" y="11028"/>
                    <a:pt x="16754" y="11028"/>
                  </a:cubicBezTo>
                  <a:cubicBezTo>
                    <a:pt x="16818" y="11028"/>
                    <a:pt x="16877" y="11040"/>
                    <a:pt x="16948" y="11129"/>
                  </a:cubicBezTo>
                  <a:cubicBezTo>
                    <a:pt x="17102" y="11545"/>
                    <a:pt x="17256" y="11808"/>
                    <a:pt x="17404" y="11808"/>
                  </a:cubicBezTo>
                  <a:cubicBezTo>
                    <a:pt x="17495" y="11808"/>
                    <a:pt x="17585" y="11707"/>
                    <a:pt x="17671" y="11478"/>
                  </a:cubicBezTo>
                  <a:cubicBezTo>
                    <a:pt x="17730" y="11552"/>
                    <a:pt x="17780" y="11574"/>
                    <a:pt x="17827" y="11574"/>
                  </a:cubicBezTo>
                  <a:cubicBezTo>
                    <a:pt x="17859" y="11574"/>
                    <a:pt x="17889" y="11563"/>
                    <a:pt x="17920" y="11553"/>
                  </a:cubicBezTo>
                  <a:cubicBezTo>
                    <a:pt x="17957" y="11541"/>
                    <a:pt x="17995" y="11528"/>
                    <a:pt x="18032" y="11528"/>
                  </a:cubicBezTo>
                  <a:cubicBezTo>
                    <a:pt x="18069" y="11528"/>
                    <a:pt x="18107" y="11541"/>
                    <a:pt x="18144" y="11578"/>
                  </a:cubicBezTo>
                  <a:cubicBezTo>
                    <a:pt x="18189" y="11563"/>
                    <a:pt x="18242" y="11469"/>
                    <a:pt x="18294" y="11469"/>
                  </a:cubicBezTo>
                  <a:cubicBezTo>
                    <a:pt x="18329" y="11469"/>
                    <a:pt x="18363" y="11512"/>
                    <a:pt x="18393" y="11653"/>
                  </a:cubicBezTo>
                  <a:cubicBezTo>
                    <a:pt x="18496" y="11328"/>
                    <a:pt x="18596" y="11214"/>
                    <a:pt x="18695" y="11214"/>
                  </a:cubicBezTo>
                  <a:cubicBezTo>
                    <a:pt x="18884" y="11214"/>
                    <a:pt x="19069" y="11630"/>
                    <a:pt x="19266" y="11777"/>
                  </a:cubicBezTo>
                  <a:cubicBezTo>
                    <a:pt x="19338" y="11817"/>
                    <a:pt x="19411" y="11832"/>
                    <a:pt x="19483" y="11832"/>
                  </a:cubicBezTo>
                  <a:cubicBezTo>
                    <a:pt x="19685" y="11832"/>
                    <a:pt x="19886" y="11714"/>
                    <a:pt x="20088" y="11678"/>
                  </a:cubicBezTo>
                  <a:cubicBezTo>
                    <a:pt x="20105" y="11681"/>
                    <a:pt x="20122" y="11683"/>
                    <a:pt x="20138" y="11683"/>
                  </a:cubicBezTo>
                  <a:cubicBezTo>
                    <a:pt x="20246" y="11683"/>
                    <a:pt x="20354" y="11618"/>
                    <a:pt x="20462" y="11553"/>
                  </a:cubicBezTo>
                  <a:cubicBezTo>
                    <a:pt x="20562" y="11487"/>
                    <a:pt x="20661" y="11420"/>
                    <a:pt x="20761" y="11420"/>
                  </a:cubicBezTo>
                  <a:cubicBezTo>
                    <a:pt x="20811" y="11420"/>
                    <a:pt x="20861" y="11437"/>
                    <a:pt x="20911" y="11478"/>
                  </a:cubicBezTo>
                  <a:cubicBezTo>
                    <a:pt x="20940" y="11471"/>
                    <a:pt x="20967" y="11468"/>
                    <a:pt x="20993" y="11468"/>
                  </a:cubicBezTo>
                  <a:cubicBezTo>
                    <a:pt x="21056" y="11468"/>
                    <a:pt x="21114" y="11486"/>
                    <a:pt x="21185" y="11503"/>
                  </a:cubicBezTo>
                  <a:cubicBezTo>
                    <a:pt x="21248" y="11522"/>
                    <a:pt x="21312" y="11540"/>
                    <a:pt x="21376" y="11540"/>
                  </a:cubicBezTo>
                  <a:cubicBezTo>
                    <a:pt x="21487" y="11540"/>
                    <a:pt x="21597" y="11485"/>
                    <a:pt x="21708" y="11279"/>
                  </a:cubicBezTo>
                  <a:cubicBezTo>
                    <a:pt x="21743" y="11300"/>
                    <a:pt x="21779" y="11309"/>
                    <a:pt x="21814" y="11309"/>
                  </a:cubicBezTo>
                  <a:cubicBezTo>
                    <a:pt x="21903" y="11309"/>
                    <a:pt x="21993" y="11251"/>
                    <a:pt x="22082" y="11179"/>
                  </a:cubicBezTo>
                  <a:cubicBezTo>
                    <a:pt x="22172" y="11119"/>
                    <a:pt x="22253" y="11059"/>
                    <a:pt x="22336" y="11059"/>
                  </a:cubicBezTo>
                  <a:cubicBezTo>
                    <a:pt x="22391" y="11059"/>
                    <a:pt x="22446" y="11085"/>
                    <a:pt x="22506" y="11154"/>
                  </a:cubicBezTo>
                  <a:cubicBezTo>
                    <a:pt x="22605" y="11254"/>
                    <a:pt x="22704" y="11280"/>
                    <a:pt x="22808" y="11280"/>
                  </a:cubicBezTo>
                  <a:cubicBezTo>
                    <a:pt x="22886" y="11280"/>
                    <a:pt x="22968" y="11265"/>
                    <a:pt x="23054" y="11254"/>
                  </a:cubicBezTo>
                  <a:cubicBezTo>
                    <a:pt x="23107" y="11236"/>
                    <a:pt x="23172" y="11219"/>
                    <a:pt x="23232" y="11219"/>
                  </a:cubicBezTo>
                  <a:cubicBezTo>
                    <a:pt x="23257" y="11219"/>
                    <a:pt x="23281" y="11222"/>
                    <a:pt x="23303" y="11229"/>
                  </a:cubicBezTo>
                  <a:cubicBezTo>
                    <a:pt x="23345" y="11497"/>
                    <a:pt x="23396" y="11653"/>
                    <a:pt x="23445" y="11653"/>
                  </a:cubicBezTo>
                  <a:cubicBezTo>
                    <a:pt x="23483" y="11653"/>
                    <a:pt x="23520" y="11560"/>
                    <a:pt x="23552" y="11354"/>
                  </a:cubicBezTo>
                  <a:cubicBezTo>
                    <a:pt x="23569" y="11305"/>
                    <a:pt x="23582" y="11285"/>
                    <a:pt x="23595" y="11285"/>
                  </a:cubicBezTo>
                  <a:cubicBezTo>
                    <a:pt x="23621" y="11285"/>
                    <a:pt x="23643" y="11369"/>
                    <a:pt x="23677" y="11453"/>
                  </a:cubicBezTo>
                  <a:cubicBezTo>
                    <a:pt x="23705" y="11539"/>
                    <a:pt x="23734" y="11632"/>
                    <a:pt x="23758" y="11632"/>
                  </a:cubicBezTo>
                  <a:cubicBezTo>
                    <a:pt x="23776" y="11632"/>
                    <a:pt x="23791" y="11579"/>
                    <a:pt x="23802" y="11429"/>
                  </a:cubicBezTo>
                  <a:cubicBezTo>
                    <a:pt x="23938" y="11634"/>
                    <a:pt x="24065" y="11698"/>
                    <a:pt x="24188" y="11698"/>
                  </a:cubicBezTo>
                  <a:cubicBezTo>
                    <a:pt x="24334" y="11698"/>
                    <a:pt x="24475" y="11607"/>
                    <a:pt x="24624" y="11553"/>
                  </a:cubicBezTo>
                  <a:cubicBezTo>
                    <a:pt x="24683" y="11671"/>
                    <a:pt x="24742" y="11715"/>
                    <a:pt x="24799" y="11715"/>
                  </a:cubicBezTo>
                  <a:cubicBezTo>
                    <a:pt x="24887" y="11715"/>
                    <a:pt x="24972" y="11609"/>
                    <a:pt x="25048" y="11503"/>
                  </a:cubicBezTo>
                  <a:cubicBezTo>
                    <a:pt x="25133" y="11401"/>
                    <a:pt x="25218" y="11311"/>
                    <a:pt x="25302" y="11311"/>
                  </a:cubicBezTo>
                  <a:cubicBezTo>
                    <a:pt x="25342" y="11311"/>
                    <a:pt x="25382" y="11331"/>
                    <a:pt x="25422" y="11379"/>
                  </a:cubicBezTo>
                  <a:cubicBezTo>
                    <a:pt x="25671" y="11080"/>
                    <a:pt x="25920" y="11379"/>
                    <a:pt x="26169" y="11055"/>
                  </a:cubicBezTo>
                  <a:cubicBezTo>
                    <a:pt x="26225" y="11130"/>
                    <a:pt x="26279" y="11161"/>
                    <a:pt x="26333" y="11161"/>
                  </a:cubicBezTo>
                  <a:cubicBezTo>
                    <a:pt x="26544" y="11161"/>
                    <a:pt x="26743" y="10681"/>
                    <a:pt x="26942" y="10581"/>
                  </a:cubicBezTo>
                  <a:cubicBezTo>
                    <a:pt x="26962" y="10593"/>
                    <a:pt x="26982" y="10599"/>
                    <a:pt x="27002" y="10599"/>
                  </a:cubicBezTo>
                  <a:cubicBezTo>
                    <a:pt x="27106" y="10599"/>
                    <a:pt x="27207" y="10449"/>
                    <a:pt x="27291" y="10282"/>
                  </a:cubicBezTo>
                  <a:cubicBezTo>
                    <a:pt x="27391" y="10132"/>
                    <a:pt x="27491" y="9970"/>
                    <a:pt x="27592" y="9970"/>
                  </a:cubicBezTo>
                  <a:cubicBezTo>
                    <a:pt x="27641" y="9970"/>
                    <a:pt x="27690" y="10009"/>
                    <a:pt x="27739" y="10108"/>
                  </a:cubicBezTo>
                  <a:cubicBezTo>
                    <a:pt x="27775" y="10131"/>
                    <a:pt x="27811" y="10141"/>
                    <a:pt x="27847" y="10141"/>
                  </a:cubicBezTo>
                  <a:cubicBezTo>
                    <a:pt x="28086" y="10141"/>
                    <a:pt x="28324" y="9702"/>
                    <a:pt x="28562" y="9659"/>
                  </a:cubicBezTo>
                  <a:cubicBezTo>
                    <a:pt x="28619" y="9716"/>
                    <a:pt x="28673" y="9738"/>
                    <a:pt x="28727" y="9738"/>
                  </a:cubicBezTo>
                  <a:cubicBezTo>
                    <a:pt x="28837" y="9738"/>
                    <a:pt x="28943" y="9643"/>
                    <a:pt x="29060" y="9559"/>
                  </a:cubicBezTo>
                  <a:cubicBezTo>
                    <a:pt x="29166" y="9454"/>
                    <a:pt x="29271" y="9349"/>
                    <a:pt x="29391" y="9349"/>
                  </a:cubicBezTo>
                  <a:cubicBezTo>
                    <a:pt x="29413" y="9349"/>
                    <a:pt x="29436" y="9352"/>
                    <a:pt x="29459" y="9360"/>
                  </a:cubicBezTo>
                  <a:cubicBezTo>
                    <a:pt x="29569" y="9329"/>
                    <a:pt x="29668" y="9248"/>
                    <a:pt x="29771" y="9248"/>
                  </a:cubicBezTo>
                  <a:cubicBezTo>
                    <a:pt x="29831" y="9248"/>
                    <a:pt x="29893" y="9276"/>
                    <a:pt x="29958" y="9360"/>
                  </a:cubicBezTo>
                  <a:cubicBezTo>
                    <a:pt x="29990" y="9400"/>
                    <a:pt x="30020" y="9417"/>
                    <a:pt x="30048" y="9417"/>
                  </a:cubicBezTo>
                  <a:cubicBezTo>
                    <a:pt x="30108" y="9417"/>
                    <a:pt x="30164" y="9344"/>
                    <a:pt x="30232" y="9260"/>
                  </a:cubicBezTo>
                  <a:cubicBezTo>
                    <a:pt x="30294" y="9186"/>
                    <a:pt x="30356" y="9105"/>
                    <a:pt x="30422" y="9105"/>
                  </a:cubicBezTo>
                  <a:cubicBezTo>
                    <a:pt x="30487" y="9105"/>
                    <a:pt x="30556" y="9186"/>
                    <a:pt x="30630" y="9435"/>
                  </a:cubicBezTo>
                  <a:cubicBezTo>
                    <a:pt x="30697" y="9183"/>
                    <a:pt x="30764" y="9094"/>
                    <a:pt x="30830" y="9094"/>
                  </a:cubicBezTo>
                  <a:cubicBezTo>
                    <a:pt x="30988" y="9094"/>
                    <a:pt x="31146" y="9592"/>
                    <a:pt x="31303" y="9609"/>
                  </a:cubicBezTo>
                  <a:cubicBezTo>
                    <a:pt x="31368" y="9495"/>
                    <a:pt x="31432" y="9450"/>
                    <a:pt x="31497" y="9450"/>
                  </a:cubicBezTo>
                  <a:cubicBezTo>
                    <a:pt x="31657" y="9450"/>
                    <a:pt x="31816" y="9724"/>
                    <a:pt x="31976" y="9883"/>
                  </a:cubicBezTo>
                  <a:cubicBezTo>
                    <a:pt x="32050" y="9501"/>
                    <a:pt x="32124" y="9351"/>
                    <a:pt x="32198" y="9351"/>
                  </a:cubicBezTo>
                  <a:cubicBezTo>
                    <a:pt x="32274" y="9351"/>
                    <a:pt x="32349" y="9507"/>
                    <a:pt x="32425" y="9734"/>
                  </a:cubicBezTo>
                  <a:cubicBezTo>
                    <a:pt x="32513" y="9978"/>
                    <a:pt x="32600" y="10076"/>
                    <a:pt x="32690" y="10076"/>
                  </a:cubicBezTo>
                  <a:cubicBezTo>
                    <a:pt x="32829" y="10076"/>
                    <a:pt x="32971" y="9838"/>
                    <a:pt x="33123" y="9534"/>
                  </a:cubicBezTo>
                  <a:cubicBezTo>
                    <a:pt x="33207" y="9665"/>
                    <a:pt x="33291" y="9715"/>
                    <a:pt x="33375" y="9715"/>
                  </a:cubicBezTo>
                  <a:cubicBezTo>
                    <a:pt x="33515" y="9715"/>
                    <a:pt x="33655" y="9575"/>
                    <a:pt x="33796" y="9435"/>
                  </a:cubicBezTo>
                  <a:cubicBezTo>
                    <a:pt x="33844" y="9677"/>
                    <a:pt x="33892" y="9778"/>
                    <a:pt x="33938" y="9778"/>
                  </a:cubicBezTo>
                  <a:cubicBezTo>
                    <a:pt x="33986" y="9778"/>
                    <a:pt x="34031" y="9664"/>
                    <a:pt x="34070" y="9485"/>
                  </a:cubicBezTo>
                  <a:cubicBezTo>
                    <a:pt x="34123" y="9471"/>
                    <a:pt x="34169" y="9444"/>
                    <a:pt x="34216" y="9444"/>
                  </a:cubicBezTo>
                  <a:cubicBezTo>
                    <a:pt x="34256" y="9444"/>
                    <a:pt x="34297" y="9465"/>
                    <a:pt x="34344" y="9534"/>
                  </a:cubicBezTo>
                  <a:cubicBezTo>
                    <a:pt x="34372" y="9506"/>
                    <a:pt x="34401" y="9494"/>
                    <a:pt x="34430" y="9494"/>
                  </a:cubicBezTo>
                  <a:cubicBezTo>
                    <a:pt x="34503" y="9494"/>
                    <a:pt x="34579" y="9570"/>
                    <a:pt x="34668" y="9659"/>
                  </a:cubicBezTo>
                  <a:cubicBezTo>
                    <a:pt x="34740" y="9731"/>
                    <a:pt x="34812" y="9803"/>
                    <a:pt x="34884" y="9803"/>
                  </a:cubicBezTo>
                  <a:cubicBezTo>
                    <a:pt x="34936" y="9803"/>
                    <a:pt x="34989" y="9764"/>
                    <a:pt x="35042" y="9659"/>
                  </a:cubicBezTo>
                  <a:cubicBezTo>
                    <a:pt x="35121" y="9466"/>
                    <a:pt x="35200" y="9396"/>
                    <a:pt x="35279" y="9396"/>
                  </a:cubicBezTo>
                  <a:cubicBezTo>
                    <a:pt x="35424" y="9396"/>
                    <a:pt x="35569" y="9630"/>
                    <a:pt x="35715" y="9759"/>
                  </a:cubicBezTo>
                  <a:cubicBezTo>
                    <a:pt x="35773" y="9875"/>
                    <a:pt x="35831" y="9915"/>
                    <a:pt x="35889" y="9915"/>
                  </a:cubicBezTo>
                  <a:cubicBezTo>
                    <a:pt x="35955" y="9915"/>
                    <a:pt x="36022" y="9862"/>
                    <a:pt x="36088" y="9809"/>
                  </a:cubicBezTo>
                  <a:cubicBezTo>
                    <a:pt x="36159" y="9756"/>
                    <a:pt x="36217" y="9703"/>
                    <a:pt x="36271" y="9703"/>
                  </a:cubicBezTo>
                  <a:cubicBezTo>
                    <a:pt x="36294" y="9703"/>
                    <a:pt x="36316" y="9712"/>
                    <a:pt x="36338" y="9734"/>
                  </a:cubicBezTo>
                  <a:cubicBezTo>
                    <a:pt x="36364" y="9831"/>
                    <a:pt x="36391" y="9869"/>
                    <a:pt x="36419" y="9869"/>
                  </a:cubicBezTo>
                  <a:cubicBezTo>
                    <a:pt x="36469" y="9869"/>
                    <a:pt x="36523" y="9746"/>
                    <a:pt x="36587" y="9634"/>
                  </a:cubicBezTo>
                  <a:cubicBezTo>
                    <a:pt x="36634" y="9509"/>
                    <a:pt x="36681" y="9393"/>
                    <a:pt x="36728" y="9393"/>
                  </a:cubicBezTo>
                  <a:cubicBezTo>
                    <a:pt x="36756" y="9393"/>
                    <a:pt x="36784" y="9433"/>
                    <a:pt x="36811" y="9534"/>
                  </a:cubicBezTo>
                  <a:cubicBezTo>
                    <a:pt x="36875" y="9599"/>
                    <a:pt x="36939" y="9644"/>
                    <a:pt x="37005" y="9644"/>
                  </a:cubicBezTo>
                  <a:cubicBezTo>
                    <a:pt x="37094" y="9644"/>
                    <a:pt x="37185" y="9563"/>
                    <a:pt x="37285" y="9335"/>
                  </a:cubicBezTo>
                  <a:cubicBezTo>
                    <a:pt x="37363" y="9060"/>
                    <a:pt x="37449" y="8964"/>
                    <a:pt x="37538" y="8964"/>
                  </a:cubicBezTo>
                  <a:cubicBezTo>
                    <a:pt x="37618" y="8964"/>
                    <a:pt x="37701" y="9041"/>
                    <a:pt x="37783" y="9136"/>
                  </a:cubicBezTo>
                  <a:cubicBezTo>
                    <a:pt x="37797" y="9145"/>
                    <a:pt x="37811" y="9149"/>
                    <a:pt x="37825" y="9149"/>
                  </a:cubicBezTo>
                  <a:cubicBezTo>
                    <a:pt x="37887" y="9149"/>
                    <a:pt x="37951" y="9072"/>
                    <a:pt x="38032" y="9011"/>
                  </a:cubicBezTo>
                  <a:cubicBezTo>
                    <a:pt x="38093" y="8951"/>
                    <a:pt x="38153" y="8891"/>
                    <a:pt x="38213" y="8891"/>
                  </a:cubicBezTo>
                  <a:cubicBezTo>
                    <a:pt x="38252" y="8891"/>
                    <a:pt x="38292" y="8917"/>
                    <a:pt x="38332" y="8986"/>
                  </a:cubicBezTo>
                  <a:cubicBezTo>
                    <a:pt x="38371" y="8789"/>
                    <a:pt x="38410" y="8725"/>
                    <a:pt x="38450" y="8725"/>
                  </a:cubicBezTo>
                  <a:cubicBezTo>
                    <a:pt x="38510" y="8725"/>
                    <a:pt x="38570" y="8876"/>
                    <a:pt x="38631" y="8936"/>
                  </a:cubicBezTo>
                  <a:cubicBezTo>
                    <a:pt x="38687" y="9239"/>
                    <a:pt x="38743" y="9345"/>
                    <a:pt x="38799" y="9345"/>
                  </a:cubicBezTo>
                  <a:cubicBezTo>
                    <a:pt x="38867" y="9345"/>
                    <a:pt x="38936" y="9187"/>
                    <a:pt x="39004" y="9036"/>
                  </a:cubicBezTo>
                  <a:cubicBezTo>
                    <a:pt x="39071" y="9222"/>
                    <a:pt x="39137" y="9302"/>
                    <a:pt x="39200" y="9302"/>
                  </a:cubicBezTo>
                  <a:cubicBezTo>
                    <a:pt x="39255" y="9302"/>
                    <a:pt x="39307" y="9240"/>
                    <a:pt x="39353" y="9136"/>
                  </a:cubicBezTo>
                  <a:cubicBezTo>
                    <a:pt x="39383" y="9066"/>
                    <a:pt x="39417" y="9040"/>
                    <a:pt x="39451" y="9040"/>
                  </a:cubicBezTo>
                  <a:cubicBezTo>
                    <a:pt x="39503" y="9040"/>
                    <a:pt x="39557" y="9100"/>
                    <a:pt x="39603" y="9161"/>
                  </a:cubicBezTo>
                  <a:cubicBezTo>
                    <a:pt x="39656" y="9214"/>
                    <a:pt x="39709" y="9267"/>
                    <a:pt x="39766" y="9267"/>
                  </a:cubicBezTo>
                  <a:cubicBezTo>
                    <a:pt x="39816" y="9267"/>
                    <a:pt x="39869" y="9227"/>
                    <a:pt x="39927" y="9111"/>
                  </a:cubicBezTo>
                  <a:cubicBezTo>
                    <a:pt x="40044" y="9008"/>
                    <a:pt x="40170" y="8888"/>
                    <a:pt x="40294" y="8888"/>
                  </a:cubicBezTo>
                  <a:cubicBezTo>
                    <a:pt x="40381" y="8888"/>
                    <a:pt x="40468" y="8947"/>
                    <a:pt x="40550" y="9111"/>
                  </a:cubicBezTo>
                  <a:cubicBezTo>
                    <a:pt x="40567" y="9093"/>
                    <a:pt x="40585" y="9085"/>
                    <a:pt x="40603" y="9085"/>
                  </a:cubicBezTo>
                  <a:cubicBezTo>
                    <a:pt x="40660" y="9085"/>
                    <a:pt x="40717" y="9165"/>
                    <a:pt x="40774" y="9260"/>
                  </a:cubicBezTo>
                  <a:cubicBezTo>
                    <a:pt x="40837" y="9349"/>
                    <a:pt x="40894" y="9438"/>
                    <a:pt x="40945" y="9438"/>
                  </a:cubicBezTo>
                  <a:cubicBezTo>
                    <a:pt x="40994" y="9438"/>
                    <a:pt x="41036" y="9355"/>
                    <a:pt x="41073" y="9111"/>
                  </a:cubicBezTo>
                  <a:cubicBezTo>
                    <a:pt x="41175" y="9123"/>
                    <a:pt x="41251" y="9201"/>
                    <a:pt x="41310" y="9201"/>
                  </a:cubicBezTo>
                  <a:cubicBezTo>
                    <a:pt x="41368" y="9201"/>
                    <a:pt x="41410" y="9130"/>
                    <a:pt x="41447" y="8862"/>
                  </a:cubicBezTo>
                  <a:cubicBezTo>
                    <a:pt x="41497" y="8363"/>
                    <a:pt x="41497" y="8662"/>
                    <a:pt x="41497" y="8288"/>
                  </a:cubicBezTo>
                  <a:cubicBezTo>
                    <a:pt x="41579" y="8338"/>
                    <a:pt x="41662" y="8541"/>
                    <a:pt x="41738" y="8541"/>
                  </a:cubicBezTo>
                  <a:cubicBezTo>
                    <a:pt x="41776" y="8541"/>
                    <a:pt x="41812" y="8489"/>
                    <a:pt x="41846" y="8338"/>
                  </a:cubicBezTo>
                  <a:cubicBezTo>
                    <a:pt x="41866" y="8458"/>
                    <a:pt x="41885" y="8502"/>
                    <a:pt x="41905" y="8502"/>
                  </a:cubicBezTo>
                  <a:cubicBezTo>
                    <a:pt x="41935" y="8502"/>
                    <a:pt x="41965" y="8403"/>
                    <a:pt x="41995" y="8313"/>
                  </a:cubicBezTo>
                  <a:cubicBezTo>
                    <a:pt x="42013" y="8207"/>
                    <a:pt x="42043" y="8113"/>
                    <a:pt x="42068" y="8113"/>
                  </a:cubicBezTo>
                  <a:cubicBezTo>
                    <a:pt x="42078" y="8113"/>
                    <a:pt x="42088" y="8128"/>
                    <a:pt x="42095" y="8164"/>
                  </a:cubicBezTo>
                  <a:cubicBezTo>
                    <a:pt x="42102" y="8229"/>
                    <a:pt x="42112" y="8257"/>
                    <a:pt x="42123" y="8257"/>
                  </a:cubicBezTo>
                  <a:cubicBezTo>
                    <a:pt x="42149" y="8257"/>
                    <a:pt x="42184" y="8098"/>
                    <a:pt x="42219" y="7939"/>
                  </a:cubicBezTo>
                  <a:cubicBezTo>
                    <a:pt x="42262" y="7791"/>
                    <a:pt x="42304" y="7624"/>
                    <a:pt x="42347" y="7624"/>
                  </a:cubicBezTo>
                  <a:cubicBezTo>
                    <a:pt x="42354" y="7624"/>
                    <a:pt x="42362" y="7629"/>
                    <a:pt x="42369" y="7640"/>
                  </a:cubicBezTo>
                  <a:cubicBezTo>
                    <a:pt x="42427" y="7465"/>
                    <a:pt x="42497" y="7400"/>
                    <a:pt x="42574" y="7400"/>
                  </a:cubicBezTo>
                  <a:cubicBezTo>
                    <a:pt x="42662" y="7400"/>
                    <a:pt x="42761" y="7484"/>
                    <a:pt x="42867" y="7590"/>
                  </a:cubicBezTo>
                  <a:cubicBezTo>
                    <a:pt x="42970" y="7923"/>
                    <a:pt x="43078" y="8052"/>
                    <a:pt x="43194" y="8052"/>
                  </a:cubicBezTo>
                  <a:cubicBezTo>
                    <a:pt x="43303" y="8052"/>
                    <a:pt x="43419" y="7935"/>
                    <a:pt x="43540" y="7765"/>
                  </a:cubicBezTo>
                  <a:cubicBezTo>
                    <a:pt x="43719" y="7836"/>
                    <a:pt x="43923" y="7895"/>
                    <a:pt x="44135" y="7895"/>
                  </a:cubicBezTo>
                  <a:cubicBezTo>
                    <a:pt x="44218" y="7895"/>
                    <a:pt x="44303" y="7886"/>
                    <a:pt x="44388" y="7865"/>
                  </a:cubicBezTo>
                  <a:cubicBezTo>
                    <a:pt x="44238" y="7640"/>
                    <a:pt x="44313" y="7590"/>
                    <a:pt x="44462" y="7466"/>
                  </a:cubicBezTo>
                  <a:cubicBezTo>
                    <a:pt x="44479" y="7477"/>
                    <a:pt x="44495" y="7482"/>
                    <a:pt x="44512" y="7482"/>
                  </a:cubicBezTo>
                  <a:cubicBezTo>
                    <a:pt x="44571" y="7482"/>
                    <a:pt x="44634" y="7419"/>
                    <a:pt x="44712" y="7341"/>
                  </a:cubicBezTo>
                  <a:cubicBezTo>
                    <a:pt x="44767" y="7272"/>
                    <a:pt x="44829" y="7196"/>
                    <a:pt x="44891" y="7196"/>
                  </a:cubicBezTo>
                  <a:cubicBezTo>
                    <a:pt x="44941" y="7196"/>
                    <a:pt x="44991" y="7246"/>
                    <a:pt x="45036" y="7391"/>
                  </a:cubicBezTo>
                  <a:cubicBezTo>
                    <a:pt x="45085" y="7079"/>
                    <a:pt x="45123" y="7005"/>
                    <a:pt x="45151" y="7005"/>
                  </a:cubicBezTo>
                  <a:cubicBezTo>
                    <a:pt x="45165" y="7005"/>
                    <a:pt x="45177" y="7025"/>
                    <a:pt x="45185" y="7042"/>
                  </a:cubicBezTo>
                  <a:cubicBezTo>
                    <a:pt x="45200" y="7057"/>
                    <a:pt x="45216" y="7082"/>
                    <a:pt x="45225" y="7082"/>
                  </a:cubicBezTo>
                  <a:cubicBezTo>
                    <a:pt x="45231" y="7082"/>
                    <a:pt x="45235" y="7071"/>
                    <a:pt x="45235" y="7042"/>
                  </a:cubicBezTo>
                  <a:cubicBezTo>
                    <a:pt x="45287" y="7249"/>
                    <a:pt x="45339" y="7335"/>
                    <a:pt x="45390" y="7335"/>
                  </a:cubicBezTo>
                  <a:cubicBezTo>
                    <a:pt x="45438" y="7335"/>
                    <a:pt x="45486" y="7262"/>
                    <a:pt x="45534" y="7142"/>
                  </a:cubicBezTo>
                  <a:cubicBezTo>
                    <a:pt x="45586" y="6968"/>
                    <a:pt x="45639" y="6927"/>
                    <a:pt x="45691" y="6927"/>
                  </a:cubicBezTo>
                  <a:cubicBezTo>
                    <a:pt x="45713" y="6927"/>
                    <a:pt x="45736" y="6935"/>
                    <a:pt x="45758" y="6942"/>
                  </a:cubicBezTo>
                  <a:cubicBezTo>
                    <a:pt x="45776" y="6960"/>
                    <a:pt x="45794" y="6978"/>
                    <a:pt x="45820" y="6978"/>
                  </a:cubicBezTo>
                  <a:cubicBezTo>
                    <a:pt x="45831" y="6978"/>
                    <a:pt x="45844" y="6975"/>
                    <a:pt x="45858" y="6967"/>
                  </a:cubicBezTo>
                  <a:cubicBezTo>
                    <a:pt x="45908" y="6843"/>
                    <a:pt x="45983" y="6843"/>
                    <a:pt x="46033" y="6843"/>
                  </a:cubicBezTo>
                  <a:cubicBezTo>
                    <a:pt x="46132" y="6843"/>
                    <a:pt x="46232" y="6843"/>
                    <a:pt x="46332" y="6369"/>
                  </a:cubicBezTo>
                  <a:cubicBezTo>
                    <a:pt x="46380" y="6385"/>
                    <a:pt x="46428" y="6412"/>
                    <a:pt x="46476" y="6412"/>
                  </a:cubicBezTo>
                  <a:cubicBezTo>
                    <a:pt x="46575" y="6412"/>
                    <a:pt x="46671" y="6295"/>
                    <a:pt x="46755" y="5721"/>
                  </a:cubicBezTo>
                  <a:cubicBezTo>
                    <a:pt x="46855" y="5447"/>
                    <a:pt x="46955" y="5048"/>
                    <a:pt x="46980" y="4998"/>
                  </a:cubicBezTo>
                  <a:cubicBezTo>
                    <a:pt x="46980" y="4749"/>
                    <a:pt x="46930" y="4400"/>
                    <a:pt x="46880" y="4151"/>
                  </a:cubicBezTo>
                  <a:lnTo>
                    <a:pt x="46880" y="4151"/>
                  </a:lnTo>
                  <a:cubicBezTo>
                    <a:pt x="46889" y="4178"/>
                    <a:pt x="46908" y="4209"/>
                    <a:pt x="46936" y="4209"/>
                  </a:cubicBezTo>
                  <a:cubicBezTo>
                    <a:pt x="46984" y="4209"/>
                    <a:pt x="47059" y="4116"/>
                    <a:pt x="47154" y="3752"/>
                  </a:cubicBezTo>
                  <a:cubicBezTo>
                    <a:pt x="47201" y="3906"/>
                    <a:pt x="47248" y="3958"/>
                    <a:pt x="47298" y="3958"/>
                  </a:cubicBezTo>
                  <a:cubicBezTo>
                    <a:pt x="47354" y="3958"/>
                    <a:pt x="47412" y="3893"/>
                    <a:pt x="47478" y="3827"/>
                  </a:cubicBezTo>
                  <a:cubicBezTo>
                    <a:pt x="47543" y="3762"/>
                    <a:pt x="47608" y="3698"/>
                    <a:pt x="47689" y="3698"/>
                  </a:cubicBezTo>
                  <a:cubicBezTo>
                    <a:pt x="47701" y="3698"/>
                    <a:pt x="47714" y="3699"/>
                    <a:pt x="47727" y="3703"/>
                  </a:cubicBezTo>
                  <a:cubicBezTo>
                    <a:pt x="47777" y="4051"/>
                    <a:pt x="47827" y="4051"/>
                    <a:pt x="47877" y="4051"/>
                  </a:cubicBezTo>
                  <a:cubicBezTo>
                    <a:pt x="47889" y="4039"/>
                    <a:pt x="47902" y="4033"/>
                    <a:pt x="47914" y="4033"/>
                  </a:cubicBezTo>
                  <a:cubicBezTo>
                    <a:pt x="47927" y="4033"/>
                    <a:pt x="47939" y="4039"/>
                    <a:pt x="47952" y="4051"/>
                  </a:cubicBezTo>
                  <a:cubicBezTo>
                    <a:pt x="47977" y="4076"/>
                    <a:pt x="48002" y="4151"/>
                    <a:pt x="48051" y="4326"/>
                  </a:cubicBezTo>
                  <a:cubicBezTo>
                    <a:pt x="48151" y="4650"/>
                    <a:pt x="48301" y="4550"/>
                    <a:pt x="48450" y="4799"/>
                  </a:cubicBezTo>
                  <a:cubicBezTo>
                    <a:pt x="48530" y="5399"/>
                    <a:pt x="48624" y="5678"/>
                    <a:pt x="48729" y="5678"/>
                  </a:cubicBezTo>
                  <a:cubicBezTo>
                    <a:pt x="48820" y="5678"/>
                    <a:pt x="48919" y="5467"/>
                    <a:pt x="49023" y="5073"/>
                  </a:cubicBezTo>
                  <a:cubicBezTo>
                    <a:pt x="49124" y="5275"/>
                    <a:pt x="49231" y="5366"/>
                    <a:pt x="49346" y="5366"/>
                  </a:cubicBezTo>
                  <a:cubicBezTo>
                    <a:pt x="49487" y="5366"/>
                    <a:pt x="49643" y="5231"/>
                    <a:pt x="49821" y="4998"/>
                  </a:cubicBezTo>
                  <a:cubicBezTo>
                    <a:pt x="49904" y="4949"/>
                    <a:pt x="49986" y="4701"/>
                    <a:pt x="50076" y="4701"/>
                  </a:cubicBezTo>
                  <a:cubicBezTo>
                    <a:pt x="50122" y="4701"/>
                    <a:pt x="50169" y="4765"/>
                    <a:pt x="50220" y="4949"/>
                  </a:cubicBezTo>
                  <a:cubicBezTo>
                    <a:pt x="50344" y="5572"/>
                    <a:pt x="50444" y="5347"/>
                    <a:pt x="50494" y="5671"/>
                  </a:cubicBezTo>
                  <a:cubicBezTo>
                    <a:pt x="50569" y="5721"/>
                    <a:pt x="50593" y="5995"/>
                    <a:pt x="50618" y="6319"/>
                  </a:cubicBezTo>
                  <a:cubicBezTo>
                    <a:pt x="50618" y="6419"/>
                    <a:pt x="50618" y="6535"/>
                    <a:pt x="50618" y="6643"/>
                  </a:cubicBezTo>
                  <a:cubicBezTo>
                    <a:pt x="50618" y="7108"/>
                    <a:pt x="50618" y="7212"/>
                    <a:pt x="50642" y="7212"/>
                  </a:cubicBezTo>
                  <a:cubicBezTo>
                    <a:pt x="50648" y="7212"/>
                    <a:pt x="50657" y="7203"/>
                    <a:pt x="50668" y="7192"/>
                  </a:cubicBezTo>
                  <a:cubicBezTo>
                    <a:pt x="50683" y="7350"/>
                    <a:pt x="50705" y="7400"/>
                    <a:pt x="50736" y="7400"/>
                  </a:cubicBezTo>
                  <a:cubicBezTo>
                    <a:pt x="50759" y="7400"/>
                    <a:pt x="50786" y="7373"/>
                    <a:pt x="50818" y="7341"/>
                  </a:cubicBezTo>
                  <a:cubicBezTo>
                    <a:pt x="50842" y="7317"/>
                    <a:pt x="50871" y="7288"/>
                    <a:pt x="50906" y="7288"/>
                  </a:cubicBezTo>
                  <a:cubicBezTo>
                    <a:pt x="50945" y="7288"/>
                    <a:pt x="50990" y="7324"/>
                    <a:pt x="51042" y="7441"/>
                  </a:cubicBezTo>
                  <a:cubicBezTo>
                    <a:pt x="51059" y="7419"/>
                    <a:pt x="51077" y="7409"/>
                    <a:pt x="51095" y="7409"/>
                  </a:cubicBezTo>
                  <a:cubicBezTo>
                    <a:pt x="51160" y="7409"/>
                    <a:pt x="51233" y="7530"/>
                    <a:pt x="51291" y="7665"/>
                  </a:cubicBezTo>
                  <a:cubicBezTo>
                    <a:pt x="51361" y="7791"/>
                    <a:pt x="51431" y="7925"/>
                    <a:pt x="51502" y="7925"/>
                  </a:cubicBezTo>
                  <a:cubicBezTo>
                    <a:pt x="51556" y="7925"/>
                    <a:pt x="51611" y="7844"/>
                    <a:pt x="51665" y="7615"/>
                  </a:cubicBezTo>
                  <a:cubicBezTo>
                    <a:pt x="51755" y="7358"/>
                    <a:pt x="51849" y="7266"/>
                    <a:pt x="51945" y="7266"/>
                  </a:cubicBezTo>
                  <a:cubicBezTo>
                    <a:pt x="52061" y="7266"/>
                    <a:pt x="52178" y="7403"/>
                    <a:pt x="52288" y="7541"/>
                  </a:cubicBezTo>
                  <a:cubicBezTo>
                    <a:pt x="52512" y="7416"/>
                    <a:pt x="52737" y="7416"/>
                    <a:pt x="52961" y="7242"/>
                  </a:cubicBezTo>
                  <a:cubicBezTo>
                    <a:pt x="52970" y="7243"/>
                    <a:pt x="52979" y="7243"/>
                    <a:pt x="52988" y="7243"/>
                  </a:cubicBezTo>
                  <a:cubicBezTo>
                    <a:pt x="53203" y="7243"/>
                    <a:pt x="53419" y="6962"/>
                    <a:pt x="53634" y="6843"/>
                  </a:cubicBezTo>
                  <a:cubicBezTo>
                    <a:pt x="53673" y="6688"/>
                    <a:pt x="53705" y="6640"/>
                    <a:pt x="53733" y="6640"/>
                  </a:cubicBezTo>
                  <a:cubicBezTo>
                    <a:pt x="53760" y="6640"/>
                    <a:pt x="53784" y="6682"/>
                    <a:pt x="53808" y="6718"/>
                  </a:cubicBezTo>
                  <a:cubicBezTo>
                    <a:pt x="53835" y="6772"/>
                    <a:pt x="53870" y="6819"/>
                    <a:pt x="53903" y="6819"/>
                  </a:cubicBezTo>
                  <a:cubicBezTo>
                    <a:pt x="53932" y="6819"/>
                    <a:pt x="53960" y="6785"/>
                    <a:pt x="53983" y="6693"/>
                  </a:cubicBezTo>
                  <a:cubicBezTo>
                    <a:pt x="54067" y="6643"/>
                    <a:pt x="54151" y="6377"/>
                    <a:pt x="54235" y="6377"/>
                  </a:cubicBezTo>
                  <a:cubicBezTo>
                    <a:pt x="54275" y="6377"/>
                    <a:pt x="54316" y="6440"/>
                    <a:pt x="54357" y="6618"/>
                  </a:cubicBezTo>
                  <a:cubicBezTo>
                    <a:pt x="54491" y="6875"/>
                    <a:pt x="54619" y="7017"/>
                    <a:pt x="54739" y="7017"/>
                  </a:cubicBezTo>
                  <a:cubicBezTo>
                    <a:pt x="54863" y="7017"/>
                    <a:pt x="54978" y="6862"/>
                    <a:pt x="55080" y="6519"/>
                  </a:cubicBezTo>
                  <a:cubicBezTo>
                    <a:pt x="55193" y="6490"/>
                    <a:pt x="55306" y="6358"/>
                    <a:pt x="55419" y="6358"/>
                  </a:cubicBezTo>
                  <a:cubicBezTo>
                    <a:pt x="55505" y="6358"/>
                    <a:pt x="55591" y="6435"/>
                    <a:pt x="55678" y="6693"/>
                  </a:cubicBezTo>
                  <a:cubicBezTo>
                    <a:pt x="55760" y="6303"/>
                    <a:pt x="55842" y="6179"/>
                    <a:pt x="55926" y="6179"/>
                  </a:cubicBezTo>
                  <a:cubicBezTo>
                    <a:pt x="56046" y="6179"/>
                    <a:pt x="56169" y="6431"/>
                    <a:pt x="56301" y="6519"/>
                  </a:cubicBezTo>
                  <a:cubicBezTo>
                    <a:pt x="56385" y="6366"/>
                    <a:pt x="56470" y="6317"/>
                    <a:pt x="56555" y="6317"/>
                  </a:cubicBezTo>
                  <a:cubicBezTo>
                    <a:pt x="56595" y="6317"/>
                    <a:pt x="56635" y="6328"/>
                    <a:pt x="56675" y="6344"/>
                  </a:cubicBezTo>
                  <a:cubicBezTo>
                    <a:pt x="56726" y="6191"/>
                    <a:pt x="56788" y="6154"/>
                    <a:pt x="56855" y="6154"/>
                  </a:cubicBezTo>
                  <a:cubicBezTo>
                    <a:pt x="56886" y="6154"/>
                    <a:pt x="56917" y="6162"/>
                    <a:pt x="56949" y="6170"/>
                  </a:cubicBezTo>
                  <a:cubicBezTo>
                    <a:pt x="56970" y="6170"/>
                    <a:pt x="56991" y="6172"/>
                    <a:pt x="57013" y="6172"/>
                  </a:cubicBezTo>
                  <a:cubicBezTo>
                    <a:pt x="57066" y="6172"/>
                    <a:pt x="57120" y="6159"/>
                    <a:pt x="57173" y="6070"/>
                  </a:cubicBezTo>
                  <a:cubicBezTo>
                    <a:pt x="57198" y="6033"/>
                    <a:pt x="57229" y="6020"/>
                    <a:pt x="57263" y="6020"/>
                  </a:cubicBezTo>
                  <a:cubicBezTo>
                    <a:pt x="57298" y="6020"/>
                    <a:pt x="57335" y="6033"/>
                    <a:pt x="57372" y="6045"/>
                  </a:cubicBezTo>
                  <a:cubicBezTo>
                    <a:pt x="57406" y="6062"/>
                    <a:pt x="57439" y="6078"/>
                    <a:pt x="57471" y="6078"/>
                  </a:cubicBezTo>
                  <a:cubicBezTo>
                    <a:pt x="57536" y="6078"/>
                    <a:pt x="57597" y="6012"/>
                    <a:pt x="57647" y="5746"/>
                  </a:cubicBezTo>
                  <a:cubicBezTo>
                    <a:pt x="57821" y="5447"/>
                    <a:pt x="57971" y="5472"/>
                    <a:pt x="58095" y="5372"/>
                  </a:cubicBezTo>
                  <a:cubicBezTo>
                    <a:pt x="58369" y="5746"/>
                    <a:pt x="58569" y="5746"/>
                    <a:pt x="58718" y="5871"/>
                  </a:cubicBezTo>
                  <a:cubicBezTo>
                    <a:pt x="58893" y="5921"/>
                    <a:pt x="59042" y="5796"/>
                    <a:pt x="59267" y="6294"/>
                  </a:cubicBezTo>
                  <a:cubicBezTo>
                    <a:pt x="59385" y="6220"/>
                    <a:pt x="59530" y="6102"/>
                    <a:pt x="59711" y="6102"/>
                  </a:cubicBezTo>
                  <a:cubicBezTo>
                    <a:pt x="59836" y="6102"/>
                    <a:pt x="59977" y="6158"/>
                    <a:pt x="60139" y="6319"/>
                  </a:cubicBezTo>
                  <a:cubicBezTo>
                    <a:pt x="60162" y="6133"/>
                    <a:pt x="60186" y="6066"/>
                    <a:pt x="60209" y="6066"/>
                  </a:cubicBezTo>
                  <a:cubicBezTo>
                    <a:pt x="60235" y="6066"/>
                    <a:pt x="60262" y="6152"/>
                    <a:pt x="60288" y="6245"/>
                  </a:cubicBezTo>
                  <a:cubicBezTo>
                    <a:pt x="60304" y="6336"/>
                    <a:pt x="60328" y="6428"/>
                    <a:pt x="60351" y="6428"/>
                  </a:cubicBezTo>
                  <a:cubicBezTo>
                    <a:pt x="60365" y="6428"/>
                    <a:pt x="60378" y="6391"/>
                    <a:pt x="60388" y="6294"/>
                  </a:cubicBezTo>
                  <a:cubicBezTo>
                    <a:pt x="60451" y="6216"/>
                    <a:pt x="60511" y="6184"/>
                    <a:pt x="60569" y="6184"/>
                  </a:cubicBezTo>
                  <a:cubicBezTo>
                    <a:pt x="60695" y="6184"/>
                    <a:pt x="60809" y="6332"/>
                    <a:pt x="60911" y="6469"/>
                  </a:cubicBezTo>
                  <a:cubicBezTo>
                    <a:pt x="61021" y="6601"/>
                    <a:pt x="61131" y="6752"/>
                    <a:pt x="61224" y="6752"/>
                  </a:cubicBezTo>
                  <a:cubicBezTo>
                    <a:pt x="61236" y="6752"/>
                    <a:pt x="61248" y="6749"/>
                    <a:pt x="61260" y="6743"/>
                  </a:cubicBezTo>
                  <a:cubicBezTo>
                    <a:pt x="61411" y="7272"/>
                    <a:pt x="61544" y="7517"/>
                    <a:pt x="61675" y="7517"/>
                  </a:cubicBezTo>
                  <a:cubicBezTo>
                    <a:pt x="61760" y="7517"/>
                    <a:pt x="61845" y="7413"/>
                    <a:pt x="61933" y="7217"/>
                  </a:cubicBezTo>
                  <a:cubicBezTo>
                    <a:pt x="61983" y="7254"/>
                    <a:pt x="62033" y="7266"/>
                    <a:pt x="62080" y="7266"/>
                  </a:cubicBezTo>
                  <a:cubicBezTo>
                    <a:pt x="62126" y="7266"/>
                    <a:pt x="62170" y="7254"/>
                    <a:pt x="62207" y="7242"/>
                  </a:cubicBezTo>
                  <a:cubicBezTo>
                    <a:pt x="62252" y="7234"/>
                    <a:pt x="62298" y="7227"/>
                    <a:pt x="62343" y="7227"/>
                  </a:cubicBezTo>
                  <a:cubicBezTo>
                    <a:pt x="62449" y="7227"/>
                    <a:pt x="62559" y="7267"/>
                    <a:pt x="62681" y="7441"/>
                  </a:cubicBezTo>
                  <a:cubicBezTo>
                    <a:pt x="62699" y="7468"/>
                    <a:pt x="62720" y="7488"/>
                    <a:pt x="62743" y="7488"/>
                  </a:cubicBezTo>
                  <a:cubicBezTo>
                    <a:pt x="62785" y="7488"/>
                    <a:pt x="62832" y="7424"/>
                    <a:pt x="62880" y="7217"/>
                  </a:cubicBezTo>
                  <a:cubicBezTo>
                    <a:pt x="62897" y="7308"/>
                    <a:pt x="62911" y="7344"/>
                    <a:pt x="62923" y="7344"/>
                  </a:cubicBezTo>
                  <a:cubicBezTo>
                    <a:pt x="62947" y="7344"/>
                    <a:pt x="62963" y="7200"/>
                    <a:pt x="62980" y="7067"/>
                  </a:cubicBezTo>
                  <a:cubicBezTo>
                    <a:pt x="63013" y="6920"/>
                    <a:pt x="63035" y="6784"/>
                    <a:pt x="63060" y="6784"/>
                  </a:cubicBezTo>
                  <a:cubicBezTo>
                    <a:pt x="63073" y="6784"/>
                    <a:pt x="63087" y="6823"/>
                    <a:pt x="63105" y="6918"/>
                  </a:cubicBezTo>
                  <a:cubicBezTo>
                    <a:pt x="63133" y="6587"/>
                    <a:pt x="63162" y="6488"/>
                    <a:pt x="63191" y="6488"/>
                  </a:cubicBezTo>
                  <a:cubicBezTo>
                    <a:pt x="63212" y="6488"/>
                    <a:pt x="63233" y="6541"/>
                    <a:pt x="63254" y="6594"/>
                  </a:cubicBezTo>
                  <a:cubicBezTo>
                    <a:pt x="63269" y="6639"/>
                    <a:pt x="63294" y="6685"/>
                    <a:pt x="63317" y="6685"/>
                  </a:cubicBezTo>
                  <a:cubicBezTo>
                    <a:pt x="63331" y="6685"/>
                    <a:pt x="63344" y="6667"/>
                    <a:pt x="63354" y="6618"/>
                  </a:cubicBezTo>
                  <a:cubicBezTo>
                    <a:pt x="63367" y="6653"/>
                    <a:pt x="63382" y="6667"/>
                    <a:pt x="63399" y="6667"/>
                  </a:cubicBezTo>
                  <a:cubicBezTo>
                    <a:pt x="63481" y="6667"/>
                    <a:pt x="63608" y="6331"/>
                    <a:pt x="63753" y="6270"/>
                  </a:cubicBezTo>
                  <a:cubicBezTo>
                    <a:pt x="63766" y="6274"/>
                    <a:pt x="63780" y="6276"/>
                    <a:pt x="63794" y="6276"/>
                  </a:cubicBezTo>
                  <a:cubicBezTo>
                    <a:pt x="63855" y="6276"/>
                    <a:pt x="63916" y="6235"/>
                    <a:pt x="63977" y="6195"/>
                  </a:cubicBezTo>
                  <a:cubicBezTo>
                    <a:pt x="64049" y="6152"/>
                    <a:pt x="64121" y="6108"/>
                    <a:pt x="64188" y="6108"/>
                  </a:cubicBezTo>
                  <a:cubicBezTo>
                    <a:pt x="64237" y="6108"/>
                    <a:pt x="64284" y="6132"/>
                    <a:pt x="64326" y="6195"/>
                  </a:cubicBezTo>
                  <a:cubicBezTo>
                    <a:pt x="64450" y="6494"/>
                    <a:pt x="64575" y="6419"/>
                    <a:pt x="64700" y="6519"/>
                  </a:cubicBezTo>
                  <a:cubicBezTo>
                    <a:pt x="64824" y="6569"/>
                    <a:pt x="64949" y="6519"/>
                    <a:pt x="65073" y="6693"/>
                  </a:cubicBezTo>
                  <a:cubicBezTo>
                    <a:pt x="65078" y="6698"/>
                    <a:pt x="65083" y="6700"/>
                    <a:pt x="65090" y="6700"/>
                  </a:cubicBezTo>
                  <a:cubicBezTo>
                    <a:pt x="65117" y="6700"/>
                    <a:pt x="65157" y="6659"/>
                    <a:pt x="65198" y="6618"/>
                  </a:cubicBezTo>
                  <a:cubicBezTo>
                    <a:pt x="65234" y="6582"/>
                    <a:pt x="65265" y="6540"/>
                    <a:pt x="65295" y="6540"/>
                  </a:cubicBezTo>
                  <a:cubicBezTo>
                    <a:pt x="65327" y="6540"/>
                    <a:pt x="65359" y="6588"/>
                    <a:pt x="65397" y="6743"/>
                  </a:cubicBezTo>
                  <a:cubicBezTo>
                    <a:pt x="65514" y="6942"/>
                    <a:pt x="65619" y="6987"/>
                    <a:pt x="65721" y="6987"/>
                  </a:cubicBezTo>
                  <a:cubicBezTo>
                    <a:pt x="65771" y="6987"/>
                    <a:pt x="65821" y="6976"/>
                    <a:pt x="65871" y="6967"/>
                  </a:cubicBezTo>
                  <a:cubicBezTo>
                    <a:pt x="65922" y="6957"/>
                    <a:pt x="65973" y="6947"/>
                    <a:pt x="66022" y="6947"/>
                  </a:cubicBezTo>
                  <a:cubicBezTo>
                    <a:pt x="66093" y="6947"/>
                    <a:pt x="66161" y="6968"/>
                    <a:pt x="66220" y="7042"/>
                  </a:cubicBezTo>
                  <a:cubicBezTo>
                    <a:pt x="66367" y="7042"/>
                    <a:pt x="66513" y="6956"/>
                    <a:pt x="66655" y="6956"/>
                  </a:cubicBezTo>
                  <a:cubicBezTo>
                    <a:pt x="66754" y="6956"/>
                    <a:pt x="66850" y="6998"/>
                    <a:pt x="66943" y="7142"/>
                  </a:cubicBezTo>
                  <a:cubicBezTo>
                    <a:pt x="66993" y="7366"/>
                    <a:pt x="67067" y="7491"/>
                    <a:pt x="67117" y="7541"/>
                  </a:cubicBezTo>
                  <a:lnTo>
                    <a:pt x="67341" y="7516"/>
                  </a:lnTo>
                  <a:cubicBezTo>
                    <a:pt x="67441" y="7416"/>
                    <a:pt x="67516" y="7242"/>
                    <a:pt x="67616" y="7142"/>
                  </a:cubicBezTo>
                  <a:cubicBezTo>
                    <a:pt x="67672" y="7376"/>
                    <a:pt x="67725" y="7459"/>
                    <a:pt x="67776" y="7459"/>
                  </a:cubicBezTo>
                  <a:cubicBezTo>
                    <a:pt x="67862" y="7459"/>
                    <a:pt x="67946" y="7232"/>
                    <a:pt x="68039" y="7092"/>
                  </a:cubicBezTo>
                  <a:cubicBezTo>
                    <a:pt x="68106" y="6986"/>
                    <a:pt x="68179" y="6901"/>
                    <a:pt x="68252" y="6901"/>
                  </a:cubicBezTo>
                  <a:cubicBezTo>
                    <a:pt x="68316" y="6901"/>
                    <a:pt x="68380" y="6967"/>
                    <a:pt x="68438" y="7142"/>
                  </a:cubicBezTo>
                  <a:cubicBezTo>
                    <a:pt x="68478" y="6890"/>
                    <a:pt x="68517" y="6808"/>
                    <a:pt x="68557" y="6808"/>
                  </a:cubicBezTo>
                  <a:cubicBezTo>
                    <a:pt x="68592" y="6808"/>
                    <a:pt x="68627" y="6872"/>
                    <a:pt x="68662" y="6942"/>
                  </a:cubicBezTo>
                  <a:cubicBezTo>
                    <a:pt x="68682" y="7000"/>
                    <a:pt x="68716" y="7058"/>
                    <a:pt x="68754" y="7058"/>
                  </a:cubicBezTo>
                  <a:cubicBezTo>
                    <a:pt x="68764" y="7058"/>
                    <a:pt x="68776" y="7053"/>
                    <a:pt x="68787" y="7042"/>
                  </a:cubicBezTo>
                  <a:cubicBezTo>
                    <a:pt x="68885" y="7122"/>
                    <a:pt x="68976" y="7167"/>
                    <a:pt x="69064" y="7167"/>
                  </a:cubicBezTo>
                  <a:cubicBezTo>
                    <a:pt x="69221" y="7167"/>
                    <a:pt x="69365" y="7021"/>
                    <a:pt x="69510" y="6668"/>
                  </a:cubicBezTo>
                  <a:cubicBezTo>
                    <a:pt x="69652" y="6573"/>
                    <a:pt x="69785" y="6398"/>
                    <a:pt x="69920" y="6398"/>
                  </a:cubicBezTo>
                  <a:cubicBezTo>
                    <a:pt x="69998" y="6398"/>
                    <a:pt x="70076" y="6455"/>
                    <a:pt x="70158" y="6618"/>
                  </a:cubicBezTo>
                  <a:cubicBezTo>
                    <a:pt x="70257" y="6045"/>
                    <a:pt x="70357" y="6045"/>
                    <a:pt x="70457" y="5995"/>
                  </a:cubicBezTo>
                  <a:cubicBezTo>
                    <a:pt x="70553" y="5822"/>
                    <a:pt x="70635" y="5184"/>
                    <a:pt x="70725" y="5184"/>
                  </a:cubicBezTo>
                  <a:cubicBezTo>
                    <a:pt x="70751" y="5184"/>
                    <a:pt x="70778" y="5238"/>
                    <a:pt x="70806" y="5372"/>
                  </a:cubicBezTo>
                  <a:cubicBezTo>
                    <a:pt x="70930" y="4824"/>
                    <a:pt x="71055" y="5073"/>
                    <a:pt x="71204" y="4749"/>
                  </a:cubicBezTo>
                  <a:cubicBezTo>
                    <a:pt x="71354" y="4176"/>
                    <a:pt x="71504" y="4550"/>
                    <a:pt x="71678" y="4101"/>
                  </a:cubicBezTo>
                  <a:cubicBezTo>
                    <a:pt x="71719" y="3918"/>
                    <a:pt x="71760" y="3901"/>
                    <a:pt x="71800" y="3901"/>
                  </a:cubicBezTo>
                  <a:cubicBezTo>
                    <a:pt x="71809" y="3901"/>
                    <a:pt x="71818" y="3902"/>
                    <a:pt x="71828" y="3902"/>
                  </a:cubicBezTo>
                  <a:cubicBezTo>
                    <a:pt x="71852" y="3902"/>
                    <a:pt x="71871" y="3908"/>
                    <a:pt x="71887" y="3908"/>
                  </a:cubicBezTo>
                  <a:cubicBezTo>
                    <a:pt x="71902" y="3908"/>
                    <a:pt x="71915" y="3902"/>
                    <a:pt x="71927" y="3877"/>
                  </a:cubicBezTo>
                  <a:cubicBezTo>
                    <a:pt x="71985" y="3647"/>
                    <a:pt x="72042" y="3541"/>
                    <a:pt x="72100" y="3541"/>
                  </a:cubicBezTo>
                  <a:cubicBezTo>
                    <a:pt x="72142" y="3541"/>
                    <a:pt x="72184" y="3597"/>
                    <a:pt x="72226" y="3703"/>
                  </a:cubicBezTo>
                  <a:cubicBezTo>
                    <a:pt x="72318" y="3863"/>
                    <a:pt x="72388" y="3928"/>
                    <a:pt x="72450" y="3928"/>
                  </a:cubicBezTo>
                  <a:cubicBezTo>
                    <a:pt x="72522" y="3928"/>
                    <a:pt x="72583" y="3837"/>
                    <a:pt x="72650" y="3703"/>
                  </a:cubicBezTo>
                  <a:cubicBezTo>
                    <a:pt x="72712" y="3609"/>
                    <a:pt x="72774" y="3400"/>
                    <a:pt x="72860" y="3400"/>
                  </a:cubicBezTo>
                  <a:cubicBezTo>
                    <a:pt x="72913" y="3400"/>
                    <a:pt x="72974" y="3477"/>
                    <a:pt x="73049" y="3703"/>
                  </a:cubicBezTo>
                  <a:cubicBezTo>
                    <a:pt x="73198" y="3902"/>
                    <a:pt x="73373" y="4076"/>
                    <a:pt x="73572" y="4101"/>
                  </a:cubicBezTo>
                  <a:cubicBezTo>
                    <a:pt x="73640" y="3966"/>
                    <a:pt x="73708" y="3926"/>
                    <a:pt x="73779" y="3926"/>
                  </a:cubicBezTo>
                  <a:cubicBezTo>
                    <a:pt x="73840" y="3926"/>
                    <a:pt x="73903" y="3954"/>
                    <a:pt x="73971" y="3977"/>
                  </a:cubicBezTo>
                  <a:cubicBezTo>
                    <a:pt x="74026" y="4013"/>
                    <a:pt x="74080" y="4036"/>
                    <a:pt x="74135" y="4036"/>
                  </a:cubicBezTo>
                  <a:cubicBezTo>
                    <a:pt x="74155" y="4036"/>
                    <a:pt x="74175" y="4033"/>
                    <a:pt x="74195" y="4027"/>
                  </a:cubicBezTo>
                  <a:cubicBezTo>
                    <a:pt x="74243" y="4122"/>
                    <a:pt x="74290" y="4154"/>
                    <a:pt x="74338" y="4154"/>
                  </a:cubicBezTo>
                  <a:cubicBezTo>
                    <a:pt x="74390" y="4154"/>
                    <a:pt x="74442" y="4115"/>
                    <a:pt x="74494" y="4076"/>
                  </a:cubicBezTo>
                  <a:cubicBezTo>
                    <a:pt x="74534" y="4050"/>
                    <a:pt x="74573" y="4017"/>
                    <a:pt x="74612" y="4017"/>
                  </a:cubicBezTo>
                  <a:cubicBezTo>
                    <a:pt x="74648" y="4017"/>
                    <a:pt x="74683" y="4044"/>
                    <a:pt x="74719" y="4126"/>
                  </a:cubicBezTo>
                  <a:cubicBezTo>
                    <a:pt x="74719" y="3501"/>
                    <a:pt x="74737" y="3309"/>
                    <a:pt x="74770" y="3309"/>
                  </a:cubicBezTo>
                  <a:cubicBezTo>
                    <a:pt x="74814" y="3309"/>
                    <a:pt x="74883" y="3639"/>
                    <a:pt x="74968" y="3752"/>
                  </a:cubicBezTo>
                  <a:cubicBezTo>
                    <a:pt x="75080" y="3801"/>
                    <a:pt x="75203" y="4232"/>
                    <a:pt x="75330" y="4232"/>
                  </a:cubicBezTo>
                  <a:cubicBezTo>
                    <a:pt x="75399" y="4232"/>
                    <a:pt x="75470" y="4101"/>
                    <a:pt x="75541" y="3703"/>
                  </a:cubicBezTo>
                  <a:cubicBezTo>
                    <a:pt x="75658" y="3897"/>
                    <a:pt x="75744" y="4455"/>
                    <a:pt x="75812" y="4455"/>
                  </a:cubicBezTo>
                  <a:cubicBezTo>
                    <a:pt x="75831" y="4455"/>
                    <a:pt x="75849" y="4410"/>
                    <a:pt x="75865" y="4301"/>
                  </a:cubicBezTo>
                  <a:cubicBezTo>
                    <a:pt x="75895" y="4496"/>
                    <a:pt x="75925" y="4555"/>
                    <a:pt x="75961" y="4555"/>
                  </a:cubicBezTo>
                  <a:cubicBezTo>
                    <a:pt x="75984" y="4555"/>
                    <a:pt x="76010" y="4530"/>
                    <a:pt x="76039" y="4500"/>
                  </a:cubicBezTo>
                  <a:cubicBezTo>
                    <a:pt x="76062" y="4478"/>
                    <a:pt x="76084" y="4455"/>
                    <a:pt x="76106" y="4455"/>
                  </a:cubicBezTo>
                  <a:cubicBezTo>
                    <a:pt x="76134" y="4455"/>
                    <a:pt x="76161" y="4490"/>
                    <a:pt x="76189" y="4600"/>
                  </a:cubicBezTo>
                  <a:cubicBezTo>
                    <a:pt x="76339" y="4699"/>
                    <a:pt x="76513" y="4575"/>
                    <a:pt x="76812" y="4849"/>
                  </a:cubicBezTo>
                  <a:cubicBezTo>
                    <a:pt x="76879" y="4866"/>
                    <a:pt x="76945" y="5183"/>
                    <a:pt x="77019" y="5183"/>
                  </a:cubicBezTo>
                  <a:cubicBezTo>
                    <a:pt x="77056" y="5183"/>
                    <a:pt x="77095" y="5105"/>
                    <a:pt x="77136" y="4874"/>
                  </a:cubicBezTo>
                  <a:cubicBezTo>
                    <a:pt x="77194" y="4845"/>
                    <a:pt x="77253" y="4833"/>
                    <a:pt x="77306" y="4833"/>
                  </a:cubicBezTo>
                  <a:cubicBezTo>
                    <a:pt x="77344" y="4833"/>
                    <a:pt x="77379" y="4839"/>
                    <a:pt x="77410" y="4849"/>
                  </a:cubicBezTo>
                  <a:cubicBezTo>
                    <a:pt x="77433" y="4849"/>
                    <a:pt x="77456" y="4850"/>
                    <a:pt x="77477" y="4850"/>
                  </a:cubicBezTo>
                  <a:cubicBezTo>
                    <a:pt x="77597" y="4850"/>
                    <a:pt x="77700" y="4832"/>
                    <a:pt x="77784" y="4600"/>
                  </a:cubicBezTo>
                  <a:cubicBezTo>
                    <a:pt x="77850" y="4334"/>
                    <a:pt x="77906" y="4267"/>
                    <a:pt x="77958" y="4267"/>
                  </a:cubicBezTo>
                  <a:cubicBezTo>
                    <a:pt x="77983" y="4267"/>
                    <a:pt x="78008" y="4284"/>
                    <a:pt x="78033" y="4301"/>
                  </a:cubicBezTo>
                  <a:cubicBezTo>
                    <a:pt x="78048" y="4316"/>
                    <a:pt x="78073" y="4340"/>
                    <a:pt x="78095" y="4340"/>
                  </a:cubicBezTo>
                  <a:cubicBezTo>
                    <a:pt x="78110" y="4340"/>
                    <a:pt x="78123" y="4330"/>
                    <a:pt x="78133" y="4301"/>
                  </a:cubicBezTo>
                  <a:cubicBezTo>
                    <a:pt x="78161" y="4496"/>
                    <a:pt x="78187" y="4575"/>
                    <a:pt x="78213" y="4575"/>
                  </a:cubicBezTo>
                  <a:cubicBezTo>
                    <a:pt x="78280" y="4575"/>
                    <a:pt x="78349" y="4061"/>
                    <a:pt x="78457" y="3703"/>
                  </a:cubicBezTo>
                  <a:cubicBezTo>
                    <a:pt x="78505" y="3668"/>
                    <a:pt x="78555" y="3655"/>
                    <a:pt x="78607" y="3655"/>
                  </a:cubicBezTo>
                  <a:cubicBezTo>
                    <a:pt x="78743" y="3655"/>
                    <a:pt x="78893" y="3748"/>
                    <a:pt x="79055" y="3802"/>
                  </a:cubicBezTo>
                  <a:cubicBezTo>
                    <a:pt x="79092" y="3773"/>
                    <a:pt x="79126" y="3761"/>
                    <a:pt x="79159" y="3761"/>
                  </a:cubicBezTo>
                  <a:cubicBezTo>
                    <a:pt x="79240" y="3761"/>
                    <a:pt x="79316" y="3831"/>
                    <a:pt x="79404" y="3902"/>
                  </a:cubicBezTo>
                  <a:cubicBezTo>
                    <a:pt x="79482" y="3980"/>
                    <a:pt x="79575" y="4042"/>
                    <a:pt x="79659" y="4042"/>
                  </a:cubicBezTo>
                  <a:cubicBezTo>
                    <a:pt x="79683" y="4042"/>
                    <a:pt x="79706" y="4037"/>
                    <a:pt x="79728" y="4027"/>
                  </a:cubicBezTo>
                  <a:cubicBezTo>
                    <a:pt x="79881" y="4146"/>
                    <a:pt x="80046" y="4590"/>
                    <a:pt x="80215" y="4590"/>
                  </a:cubicBezTo>
                  <a:cubicBezTo>
                    <a:pt x="80293" y="4590"/>
                    <a:pt x="80372" y="4495"/>
                    <a:pt x="80451" y="4226"/>
                  </a:cubicBezTo>
                  <a:cubicBezTo>
                    <a:pt x="80563" y="4114"/>
                    <a:pt x="80681" y="4045"/>
                    <a:pt x="80800" y="4045"/>
                  </a:cubicBezTo>
                  <a:cubicBezTo>
                    <a:pt x="80918" y="4045"/>
                    <a:pt x="81036" y="4114"/>
                    <a:pt x="81149" y="4276"/>
                  </a:cubicBezTo>
                  <a:cubicBezTo>
                    <a:pt x="81189" y="4209"/>
                    <a:pt x="81229" y="4185"/>
                    <a:pt x="81269" y="4185"/>
                  </a:cubicBezTo>
                  <a:cubicBezTo>
                    <a:pt x="81304" y="4185"/>
                    <a:pt x="81338" y="4203"/>
                    <a:pt x="81373" y="4226"/>
                  </a:cubicBezTo>
                  <a:cubicBezTo>
                    <a:pt x="81398" y="4238"/>
                    <a:pt x="81429" y="4251"/>
                    <a:pt x="81460" y="4251"/>
                  </a:cubicBezTo>
                  <a:cubicBezTo>
                    <a:pt x="81491" y="4251"/>
                    <a:pt x="81522" y="4238"/>
                    <a:pt x="81547" y="4201"/>
                  </a:cubicBezTo>
                  <a:cubicBezTo>
                    <a:pt x="81604" y="4102"/>
                    <a:pt x="81661" y="4075"/>
                    <a:pt x="81717" y="4075"/>
                  </a:cubicBezTo>
                  <a:cubicBezTo>
                    <a:pt x="81760" y="4075"/>
                    <a:pt x="81803" y="4091"/>
                    <a:pt x="81846" y="4101"/>
                  </a:cubicBezTo>
                  <a:cubicBezTo>
                    <a:pt x="81893" y="4124"/>
                    <a:pt x="81939" y="4142"/>
                    <a:pt x="81983" y="4142"/>
                  </a:cubicBezTo>
                  <a:cubicBezTo>
                    <a:pt x="82033" y="4142"/>
                    <a:pt x="82080" y="4118"/>
                    <a:pt x="82121" y="4051"/>
                  </a:cubicBezTo>
                  <a:cubicBezTo>
                    <a:pt x="82145" y="3995"/>
                    <a:pt x="82171" y="3973"/>
                    <a:pt x="82199" y="3973"/>
                  </a:cubicBezTo>
                  <a:cubicBezTo>
                    <a:pt x="82257" y="3973"/>
                    <a:pt x="82319" y="4074"/>
                    <a:pt x="82370" y="4176"/>
                  </a:cubicBezTo>
                  <a:cubicBezTo>
                    <a:pt x="82424" y="4270"/>
                    <a:pt x="82477" y="4364"/>
                    <a:pt x="82531" y="4364"/>
                  </a:cubicBezTo>
                  <a:cubicBezTo>
                    <a:pt x="82577" y="4364"/>
                    <a:pt x="82623" y="4296"/>
                    <a:pt x="82669" y="4101"/>
                  </a:cubicBezTo>
                  <a:cubicBezTo>
                    <a:pt x="82691" y="4135"/>
                    <a:pt x="82714" y="4148"/>
                    <a:pt x="82736" y="4148"/>
                  </a:cubicBezTo>
                  <a:cubicBezTo>
                    <a:pt x="82764" y="4148"/>
                    <a:pt x="82791" y="4129"/>
                    <a:pt x="82818" y="4101"/>
                  </a:cubicBezTo>
                  <a:cubicBezTo>
                    <a:pt x="82841" y="4090"/>
                    <a:pt x="82870" y="4073"/>
                    <a:pt x="82899" y="4073"/>
                  </a:cubicBezTo>
                  <a:cubicBezTo>
                    <a:pt x="82932" y="4073"/>
                    <a:pt x="82966" y="4096"/>
                    <a:pt x="82993" y="4176"/>
                  </a:cubicBezTo>
                  <a:cubicBezTo>
                    <a:pt x="83093" y="3965"/>
                    <a:pt x="83193" y="3883"/>
                    <a:pt x="83286" y="3883"/>
                  </a:cubicBezTo>
                  <a:cubicBezTo>
                    <a:pt x="83402" y="3883"/>
                    <a:pt x="83508" y="4010"/>
                    <a:pt x="83591" y="4176"/>
                  </a:cubicBezTo>
                  <a:cubicBezTo>
                    <a:pt x="83603" y="4168"/>
                    <a:pt x="83614" y="4165"/>
                    <a:pt x="83626" y="4165"/>
                  </a:cubicBezTo>
                  <a:cubicBezTo>
                    <a:pt x="83689" y="4165"/>
                    <a:pt x="83748" y="4266"/>
                    <a:pt x="83790" y="4351"/>
                  </a:cubicBezTo>
                  <a:cubicBezTo>
                    <a:pt x="83833" y="4456"/>
                    <a:pt x="83857" y="4561"/>
                    <a:pt x="83863" y="4561"/>
                  </a:cubicBezTo>
                  <a:cubicBezTo>
                    <a:pt x="83865" y="4561"/>
                    <a:pt x="83865" y="4558"/>
                    <a:pt x="83865" y="4550"/>
                  </a:cubicBezTo>
                  <a:cubicBezTo>
                    <a:pt x="83947" y="4786"/>
                    <a:pt x="84022" y="4873"/>
                    <a:pt x="84091" y="4873"/>
                  </a:cubicBezTo>
                  <a:cubicBezTo>
                    <a:pt x="84213" y="4873"/>
                    <a:pt x="84318" y="4606"/>
                    <a:pt x="84413" y="4400"/>
                  </a:cubicBezTo>
                  <a:cubicBezTo>
                    <a:pt x="84467" y="4469"/>
                    <a:pt x="84516" y="4503"/>
                    <a:pt x="84560" y="4503"/>
                  </a:cubicBezTo>
                  <a:cubicBezTo>
                    <a:pt x="84662" y="4503"/>
                    <a:pt x="84743" y="4330"/>
                    <a:pt x="84812" y="4002"/>
                  </a:cubicBezTo>
                  <a:cubicBezTo>
                    <a:pt x="84937" y="3777"/>
                    <a:pt x="85037" y="3528"/>
                    <a:pt x="85111" y="3453"/>
                  </a:cubicBezTo>
                  <a:cubicBezTo>
                    <a:pt x="85158" y="3125"/>
                    <a:pt x="85195" y="3022"/>
                    <a:pt x="85229" y="3022"/>
                  </a:cubicBezTo>
                  <a:cubicBezTo>
                    <a:pt x="85249" y="3022"/>
                    <a:pt x="85267" y="3058"/>
                    <a:pt x="85286" y="3104"/>
                  </a:cubicBezTo>
                  <a:cubicBezTo>
                    <a:pt x="85610" y="2780"/>
                    <a:pt x="85560" y="3179"/>
                    <a:pt x="85535" y="2656"/>
                  </a:cubicBezTo>
                  <a:cubicBezTo>
                    <a:pt x="85514" y="2404"/>
                    <a:pt x="85511" y="2012"/>
                    <a:pt x="85762" y="2012"/>
                  </a:cubicBezTo>
                  <a:cubicBezTo>
                    <a:pt x="85810" y="2012"/>
                    <a:pt x="85866" y="2026"/>
                    <a:pt x="85934" y="2058"/>
                  </a:cubicBezTo>
                  <a:cubicBezTo>
                    <a:pt x="85952" y="2013"/>
                    <a:pt x="85970" y="1994"/>
                    <a:pt x="85990" y="1994"/>
                  </a:cubicBezTo>
                  <a:cubicBezTo>
                    <a:pt x="86079" y="1994"/>
                    <a:pt x="86185" y="2392"/>
                    <a:pt x="86308" y="2556"/>
                  </a:cubicBezTo>
                  <a:cubicBezTo>
                    <a:pt x="86344" y="2475"/>
                    <a:pt x="86379" y="2443"/>
                    <a:pt x="86415" y="2443"/>
                  </a:cubicBezTo>
                  <a:cubicBezTo>
                    <a:pt x="86479" y="2443"/>
                    <a:pt x="86543" y="2544"/>
                    <a:pt x="86607" y="2656"/>
                  </a:cubicBezTo>
                  <a:cubicBezTo>
                    <a:pt x="86675" y="2770"/>
                    <a:pt x="86722" y="2883"/>
                    <a:pt x="86787" y="2883"/>
                  </a:cubicBezTo>
                  <a:cubicBezTo>
                    <a:pt x="86793" y="2883"/>
                    <a:pt x="86799" y="2882"/>
                    <a:pt x="86806" y="2880"/>
                  </a:cubicBezTo>
                  <a:cubicBezTo>
                    <a:pt x="86856" y="2880"/>
                    <a:pt x="86906" y="2855"/>
                    <a:pt x="86956" y="2855"/>
                  </a:cubicBezTo>
                  <a:cubicBezTo>
                    <a:pt x="87002" y="2840"/>
                    <a:pt x="87048" y="2824"/>
                    <a:pt x="87094" y="2824"/>
                  </a:cubicBezTo>
                  <a:cubicBezTo>
                    <a:pt x="87197" y="2824"/>
                    <a:pt x="87301" y="2902"/>
                    <a:pt x="87404" y="3229"/>
                  </a:cubicBezTo>
                  <a:cubicBezTo>
                    <a:pt x="87460" y="3607"/>
                    <a:pt x="87516" y="3726"/>
                    <a:pt x="87577" y="3726"/>
                  </a:cubicBezTo>
                  <a:cubicBezTo>
                    <a:pt x="87624" y="3726"/>
                    <a:pt x="87674" y="3654"/>
                    <a:pt x="87728" y="3578"/>
                  </a:cubicBezTo>
                  <a:cubicBezTo>
                    <a:pt x="87778" y="3516"/>
                    <a:pt x="87822" y="3453"/>
                    <a:pt x="87865" y="3453"/>
                  </a:cubicBezTo>
                  <a:cubicBezTo>
                    <a:pt x="87909" y="3453"/>
                    <a:pt x="87952" y="3516"/>
                    <a:pt x="88002" y="3703"/>
                  </a:cubicBezTo>
                  <a:cubicBezTo>
                    <a:pt x="88002" y="3680"/>
                    <a:pt x="88007" y="3671"/>
                    <a:pt x="88015" y="3671"/>
                  </a:cubicBezTo>
                  <a:cubicBezTo>
                    <a:pt x="88033" y="3671"/>
                    <a:pt x="88067" y="3718"/>
                    <a:pt x="88102" y="3752"/>
                  </a:cubicBezTo>
                  <a:cubicBezTo>
                    <a:pt x="88156" y="3793"/>
                    <a:pt x="88210" y="3840"/>
                    <a:pt x="88267" y="3840"/>
                  </a:cubicBezTo>
                  <a:cubicBezTo>
                    <a:pt x="88317" y="3840"/>
                    <a:pt x="88369" y="3806"/>
                    <a:pt x="88426" y="3703"/>
                  </a:cubicBezTo>
                  <a:cubicBezTo>
                    <a:pt x="88486" y="3499"/>
                    <a:pt x="88545" y="3428"/>
                    <a:pt x="88600" y="3428"/>
                  </a:cubicBezTo>
                  <a:cubicBezTo>
                    <a:pt x="88659" y="3428"/>
                    <a:pt x="88711" y="3512"/>
                    <a:pt x="88750" y="3603"/>
                  </a:cubicBezTo>
                  <a:cubicBezTo>
                    <a:pt x="88785" y="3673"/>
                    <a:pt x="88820" y="3755"/>
                    <a:pt x="88838" y="3755"/>
                  </a:cubicBezTo>
                  <a:cubicBezTo>
                    <a:pt x="88845" y="3755"/>
                    <a:pt x="88850" y="3740"/>
                    <a:pt x="88850" y="3703"/>
                  </a:cubicBezTo>
                  <a:cubicBezTo>
                    <a:pt x="88863" y="3756"/>
                    <a:pt x="88876" y="3779"/>
                    <a:pt x="88890" y="3779"/>
                  </a:cubicBezTo>
                  <a:cubicBezTo>
                    <a:pt x="88926" y="3779"/>
                    <a:pt x="88963" y="3604"/>
                    <a:pt x="88999" y="3403"/>
                  </a:cubicBezTo>
                  <a:cubicBezTo>
                    <a:pt x="89008" y="3495"/>
                    <a:pt x="89016" y="3531"/>
                    <a:pt x="89024" y="3531"/>
                  </a:cubicBezTo>
                  <a:cubicBezTo>
                    <a:pt x="89041" y="3531"/>
                    <a:pt x="89057" y="3387"/>
                    <a:pt x="89074" y="3254"/>
                  </a:cubicBezTo>
                  <a:cubicBezTo>
                    <a:pt x="89090" y="3107"/>
                    <a:pt x="89107" y="2971"/>
                    <a:pt x="89123" y="2971"/>
                  </a:cubicBezTo>
                  <a:cubicBezTo>
                    <a:pt x="89131" y="2971"/>
                    <a:pt x="89140" y="3009"/>
                    <a:pt x="89149" y="3104"/>
                  </a:cubicBezTo>
                  <a:cubicBezTo>
                    <a:pt x="89190" y="2659"/>
                    <a:pt x="89224" y="2462"/>
                    <a:pt x="89255" y="2462"/>
                  </a:cubicBezTo>
                  <a:cubicBezTo>
                    <a:pt x="89279" y="2462"/>
                    <a:pt x="89301" y="2585"/>
                    <a:pt x="89323" y="2805"/>
                  </a:cubicBezTo>
                  <a:cubicBezTo>
                    <a:pt x="89340" y="2897"/>
                    <a:pt x="89354" y="2933"/>
                    <a:pt x="89367" y="2933"/>
                  </a:cubicBezTo>
                  <a:cubicBezTo>
                    <a:pt x="89392" y="2933"/>
                    <a:pt x="89415" y="2789"/>
                    <a:pt x="89448" y="2656"/>
                  </a:cubicBezTo>
                  <a:cubicBezTo>
                    <a:pt x="89480" y="2526"/>
                    <a:pt x="89512" y="2397"/>
                    <a:pt x="89538" y="2397"/>
                  </a:cubicBezTo>
                  <a:cubicBezTo>
                    <a:pt x="89552" y="2397"/>
                    <a:pt x="89564" y="2435"/>
                    <a:pt x="89572" y="2531"/>
                  </a:cubicBezTo>
                  <a:cubicBezTo>
                    <a:pt x="89639" y="2381"/>
                    <a:pt x="89706" y="2164"/>
                    <a:pt x="89780" y="2164"/>
                  </a:cubicBezTo>
                  <a:cubicBezTo>
                    <a:pt x="89817" y="2164"/>
                    <a:pt x="89855" y="2217"/>
                    <a:pt x="89896" y="2357"/>
                  </a:cubicBezTo>
                  <a:cubicBezTo>
                    <a:pt x="89953" y="2216"/>
                    <a:pt x="90017" y="2139"/>
                    <a:pt x="90085" y="2139"/>
                  </a:cubicBezTo>
                  <a:cubicBezTo>
                    <a:pt x="90137" y="2139"/>
                    <a:pt x="90191" y="2184"/>
                    <a:pt x="90245" y="2282"/>
                  </a:cubicBezTo>
                  <a:cubicBezTo>
                    <a:pt x="90275" y="2245"/>
                    <a:pt x="90306" y="2230"/>
                    <a:pt x="90339" y="2230"/>
                  </a:cubicBezTo>
                  <a:cubicBezTo>
                    <a:pt x="90418" y="2230"/>
                    <a:pt x="90506" y="2318"/>
                    <a:pt x="90594" y="2407"/>
                  </a:cubicBezTo>
                  <a:cubicBezTo>
                    <a:pt x="90672" y="2484"/>
                    <a:pt x="90758" y="2561"/>
                    <a:pt x="90843" y="2561"/>
                  </a:cubicBezTo>
                  <a:cubicBezTo>
                    <a:pt x="90895" y="2561"/>
                    <a:pt x="90946" y="2532"/>
                    <a:pt x="90993" y="2456"/>
                  </a:cubicBezTo>
                  <a:cubicBezTo>
                    <a:pt x="91059" y="2381"/>
                    <a:pt x="91122" y="2352"/>
                    <a:pt x="91182" y="2352"/>
                  </a:cubicBezTo>
                  <a:cubicBezTo>
                    <a:pt x="91281" y="2352"/>
                    <a:pt x="91374" y="2429"/>
                    <a:pt x="91467" y="2506"/>
                  </a:cubicBezTo>
                  <a:cubicBezTo>
                    <a:pt x="91566" y="2581"/>
                    <a:pt x="91666" y="2656"/>
                    <a:pt x="91766" y="2656"/>
                  </a:cubicBezTo>
                  <a:cubicBezTo>
                    <a:pt x="91829" y="2529"/>
                    <a:pt x="91892" y="2483"/>
                    <a:pt x="91955" y="2483"/>
                  </a:cubicBezTo>
                  <a:cubicBezTo>
                    <a:pt x="92042" y="2483"/>
                    <a:pt x="92128" y="2569"/>
                    <a:pt x="92214" y="2656"/>
                  </a:cubicBezTo>
                  <a:cubicBezTo>
                    <a:pt x="92298" y="2740"/>
                    <a:pt x="92382" y="2842"/>
                    <a:pt x="92466" y="2842"/>
                  </a:cubicBezTo>
                  <a:cubicBezTo>
                    <a:pt x="92482" y="2842"/>
                    <a:pt x="92498" y="2838"/>
                    <a:pt x="92513" y="2830"/>
                  </a:cubicBezTo>
                  <a:cubicBezTo>
                    <a:pt x="92532" y="2849"/>
                    <a:pt x="92555" y="2857"/>
                    <a:pt x="92579" y="2857"/>
                  </a:cubicBezTo>
                  <a:cubicBezTo>
                    <a:pt x="92617" y="2857"/>
                    <a:pt x="92657" y="2836"/>
                    <a:pt x="92688" y="2805"/>
                  </a:cubicBezTo>
                  <a:cubicBezTo>
                    <a:pt x="92725" y="2780"/>
                    <a:pt x="92756" y="2755"/>
                    <a:pt x="92787" y="2755"/>
                  </a:cubicBezTo>
                  <a:cubicBezTo>
                    <a:pt x="92819" y="2755"/>
                    <a:pt x="92850" y="2780"/>
                    <a:pt x="92887" y="2855"/>
                  </a:cubicBezTo>
                  <a:cubicBezTo>
                    <a:pt x="92994" y="3068"/>
                    <a:pt x="93091" y="3263"/>
                    <a:pt x="93184" y="3263"/>
                  </a:cubicBezTo>
                  <a:cubicBezTo>
                    <a:pt x="93244" y="3263"/>
                    <a:pt x="93302" y="3184"/>
                    <a:pt x="93361" y="2980"/>
                  </a:cubicBezTo>
                  <a:cubicBezTo>
                    <a:pt x="93478" y="3013"/>
                    <a:pt x="93584" y="3216"/>
                    <a:pt x="93679" y="3216"/>
                  </a:cubicBezTo>
                  <a:cubicBezTo>
                    <a:pt x="93725" y="3216"/>
                    <a:pt x="93769" y="3168"/>
                    <a:pt x="93809" y="3030"/>
                  </a:cubicBezTo>
                  <a:cubicBezTo>
                    <a:pt x="93900" y="3165"/>
                    <a:pt x="93990" y="3374"/>
                    <a:pt x="94075" y="3374"/>
                  </a:cubicBezTo>
                  <a:cubicBezTo>
                    <a:pt x="94131" y="3374"/>
                    <a:pt x="94184" y="3285"/>
                    <a:pt x="94233" y="3030"/>
                  </a:cubicBezTo>
                  <a:cubicBezTo>
                    <a:pt x="94251" y="3034"/>
                    <a:pt x="94270" y="3036"/>
                    <a:pt x="94288" y="3036"/>
                  </a:cubicBezTo>
                  <a:cubicBezTo>
                    <a:pt x="94369" y="3036"/>
                    <a:pt x="94451" y="2996"/>
                    <a:pt x="94532" y="2955"/>
                  </a:cubicBezTo>
                  <a:cubicBezTo>
                    <a:pt x="94632" y="2930"/>
                    <a:pt x="94706" y="2880"/>
                    <a:pt x="94806" y="2880"/>
                  </a:cubicBezTo>
                  <a:cubicBezTo>
                    <a:pt x="94893" y="3055"/>
                    <a:pt x="94987" y="3129"/>
                    <a:pt x="95080" y="3129"/>
                  </a:cubicBezTo>
                  <a:cubicBezTo>
                    <a:pt x="95174" y="3129"/>
                    <a:pt x="95267" y="3055"/>
                    <a:pt x="95354" y="2930"/>
                  </a:cubicBezTo>
                  <a:cubicBezTo>
                    <a:pt x="95411" y="3200"/>
                    <a:pt x="95467" y="3298"/>
                    <a:pt x="95524" y="3298"/>
                  </a:cubicBezTo>
                  <a:cubicBezTo>
                    <a:pt x="95592" y="3298"/>
                    <a:pt x="95660" y="3155"/>
                    <a:pt x="95728" y="3005"/>
                  </a:cubicBezTo>
                  <a:cubicBezTo>
                    <a:pt x="95878" y="3154"/>
                    <a:pt x="96009" y="3212"/>
                    <a:pt x="96129" y="3212"/>
                  </a:cubicBezTo>
                  <a:cubicBezTo>
                    <a:pt x="96290" y="3212"/>
                    <a:pt x="96433" y="3108"/>
                    <a:pt x="96576" y="2980"/>
                  </a:cubicBezTo>
                  <a:cubicBezTo>
                    <a:pt x="96825" y="2980"/>
                    <a:pt x="97024" y="2830"/>
                    <a:pt x="97249" y="2681"/>
                  </a:cubicBezTo>
                  <a:cubicBezTo>
                    <a:pt x="97262" y="2676"/>
                    <a:pt x="97277" y="2674"/>
                    <a:pt x="97292" y="2674"/>
                  </a:cubicBezTo>
                  <a:cubicBezTo>
                    <a:pt x="97359" y="2674"/>
                    <a:pt x="97437" y="2715"/>
                    <a:pt x="97498" y="2755"/>
                  </a:cubicBezTo>
                  <a:lnTo>
                    <a:pt x="97373" y="487"/>
                  </a:lnTo>
                  <a:cubicBezTo>
                    <a:pt x="97149" y="587"/>
                    <a:pt x="96925" y="737"/>
                    <a:pt x="96675" y="1061"/>
                  </a:cubicBezTo>
                  <a:cubicBezTo>
                    <a:pt x="96326" y="1709"/>
                    <a:pt x="95978" y="1584"/>
                    <a:pt x="95728" y="1684"/>
                  </a:cubicBezTo>
                  <a:cubicBezTo>
                    <a:pt x="95702" y="1668"/>
                    <a:pt x="95677" y="1661"/>
                    <a:pt x="95653" y="1661"/>
                  </a:cubicBezTo>
                  <a:cubicBezTo>
                    <a:pt x="95563" y="1661"/>
                    <a:pt x="95488" y="1760"/>
                    <a:pt x="95429" y="1858"/>
                  </a:cubicBezTo>
                  <a:cubicBezTo>
                    <a:pt x="95362" y="1942"/>
                    <a:pt x="95318" y="2037"/>
                    <a:pt x="95296" y="2037"/>
                  </a:cubicBezTo>
                  <a:cubicBezTo>
                    <a:pt x="95285" y="2037"/>
                    <a:pt x="95280" y="2015"/>
                    <a:pt x="95280" y="1958"/>
                  </a:cubicBezTo>
                  <a:cubicBezTo>
                    <a:pt x="95280" y="1983"/>
                    <a:pt x="95105" y="1983"/>
                    <a:pt x="94931" y="1983"/>
                  </a:cubicBezTo>
                  <a:cubicBezTo>
                    <a:pt x="94882" y="2140"/>
                    <a:pt x="94828" y="2192"/>
                    <a:pt x="94779" y="2192"/>
                  </a:cubicBezTo>
                  <a:cubicBezTo>
                    <a:pt x="94728" y="2192"/>
                    <a:pt x="94682" y="2134"/>
                    <a:pt x="94657" y="2083"/>
                  </a:cubicBezTo>
                  <a:cubicBezTo>
                    <a:pt x="94604" y="2030"/>
                    <a:pt x="94576" y="1966"/>
                    <a:pt x="94564" y="1966"/>
                  </a:cubicBezTo>
                  <a:cubicBezTo>
                    <a:pt x="94559" y="1966"/>
                    <a:pt x="94557" y="1978"/>
                    <a:pt x="94557" y="2008"/>
                  </a:cubicBezTo>
                  <a:cubicBezTo>
                    <a:pt x="94557" y="1907"/>
                    <a:pt x="94397" y="1782"/>
                    <a:pt x="94193" y="1782"/>
                  </a:cubicBezTo>
                  <a:cubicBezTo>
                    <a:pt x="94096" y="1782"/>
                    <a:pt x="93989" y="1811"/>
                    <a:pt x="93884" y="1883"/>
                  </a:cubicBezTo>
                  <a:cubicBezTo>
                    <a:pt x="93728" y="2084"/>
                    <a:pt x="93572" y="2180"/>
                    <a:pt x="93447" y="2180"/>
                  </a:cubicBezTo>
                  <a:cubicBezTo>
                    <a:pt x="93293" y="2180"/>
                    <a:pt x="93186" y="2034"/>
                    <a:pt x="93186" y="1759"/>
                  </a:cubicBezTo>
                  <a:cubicBezTo>
                    <a:pt x="93186" y="1770"/>
                    <a:pt x="93182" y="1775"/>
                    <a:pt x="93175" y="1775"/>
                  </a:cubicBezTo>
                  <a:cubicBezTo>
                    <a:pt x="93151" y="1775"/>
                    <a:pt x="93089" y="1717"/>
                    <a:pt x="93012" y="1659"/>
                  </a:cubicBezTo>
                  <a:cubicBezTo>
                    <a:pt x="92922" y="1587"/>
                    <a:pt x="92820" y="1529"/>
                    <a:pt x="92705" y="1529"/>
                  </a:cubicBezTo>
                  <a:cubicBezTo>
                    <a:pt x="92660" y="1529"/>
                    <a:pt x="92613" y="1538"/>
                    <a:pt x="92563" y="1559"/>
                  </a:cubicBezTo>
                  <a:cubicBezTo>
                    <a:pt x="92472" y="1245"/>
                    <a:pt x="92380" y="1144"/>
                    <a:pt x="92296" y="1144"/>
                  </a:cubicBezTo>
                  <a:cubicBezTo>
                    <a:pt x="92219" y="1144"/>
                    <a:pt x="92149" y="1227"/>
                    <a:pt x="92090" y="1310"/>
                  </a:cubicBezTo>
                  <a:cubicBezTo>
                    <a:pt x="92044" y="1385"/>
                    <a:pt x="91999" y="1470"/>
                    <a:pt x="91971" y="1470"/>
                  </a:cubicBezTo>
                  <a:cubicBezTo>
                    <a:pt x="91952" y="1470"/>
                    <a:pt x="91940" y="1433"/>
                    <a:pt x="91940" y="1335"/>
                  </a:cubicBezTo>
                  <a:cubicBezTo>
                    <a:pt x="91940" y="1437"/>
                    <a:pt x="91919" y="1489"/>
                    <a:pt x="91888" y="1489"/>
                  </a:cubicBezTo>
                  <a:cubicBezTo>
                    <a:pt x="91842" y="1489"/>
                    <a:pt x="91775" y="1381"/>
                    <a:pt x="91716" y="1160"/>
                  </a:cubicBezTo>
                  <a:cubicBezTo>
                    <a:pt x="91694" y="1073"/>
                    <a:pt x="91672" y="1043"/>
                    <a:pt x="91650" y="1043"/>
                  </a:cubicBezTo>
                  <a:cubicBezTo>
                    <a:pt x="91622" y="1043"/>
                    <a:pt x="91594" y="1093"/>
                    <a:pt x="91566" y="1135"/>
                  </a:cubicBezTo>
                  <a:cubicBezTo>
                    <a:pt x="91543" y="1195"/>
                    <a:pt x="91519" y="1248"/>
                    <a:pt x="91501" y="1248"/>
                  </a:cubicBezTo>
                  <a:cubicBezTo>
                    <a:pt x="91480" y="1248"/>
                    <a:pt x="91467" y="1182"/>
                    <a:pt x="91467" y="986"/>
                  </a:cubicBezTo>
                  <a:cubicBezTo>
                    <a:pt x="91467" y="861"/>
                    <a:pt x="91417" y="861"/>
                    <a:pt x="91342" y="861"/>
                  </a:cubicBezTo>
                  <a:cubicBezTo>
                    <a:pt x="91312" y="861"/>
                    <a:pt x="91282" y="865"/>
                    <a:pt x="91249" y="865"/>
                  </a:cubicBezTo>
                  <a:cubicBezTo>
                    <a:pt x="91199" y="865"/>
                    <a:pt x="91143" y="856"/>
                    <a:pt x="91068" y="811"/>
                  </a:cubicBezTo>
                  <a:cubicBezTo>
                    <a:pt x="91019" y="956"/>
                    <a:pt x="90967" y="1011"/>
                    <a:pt x="90915" y="1011"/>
                  </a:cubicBezTo>
                  <a:cubicBezTo>
                    <a:pt x="90831" y="1011"/>
                    <a:pt x="90745" y="874"/>
                    <a:pt x="90669" y="737"/>
                  </a:cubicBezTo>
                  <a:cubicBezTo>
                    <a:pt x="90570" y="598"/>
                    <a:pt x="90486" y="458"/>
                    <a:pt x="90406" y="458"/>
                  </a:cubicBezTo>
                  <a:cubicBezTo>
                    <a:pt x="90385" y="458"/>
                    <a:pt x="90365" y="467"/>
                    <a:pt x="90345" y="487"/>
                  </a:cubicBezTo>
                  <a:cubicBezTo>
                    <a:pt x="90211" y="592"/>
                    <a:pt x="90094" y="893"/>
                    <a:pt x="90022" y="893"/>
                  </a:cubicBezTo>
                  <a:cubicBezTo>
                    <a:pt x="89974" y="893"/>
                    <a:pt x="89946" y="758"/>
                    <a:pt x="89946" y="338"/>
                  </a:cubicBezTo>
                  <a:cubicBezTo>
                    <a:pt x="89946" y="534"/>
                    <a:pt x="89898" y="600"/>
                    <a:pt x="89831" y="600"/>
                  </a:cubicBezTo>
                  <a:cubicBezTo>
                    <a:pt x="89770" y="600"/>
                    <a:pt x="89693" y="547"/>
                    <a:pt x="89622" y="487"/>
                  </a:cubicBezTo>
                  <a:cubicBezTo>
                    <a:pt x="89557" y="439"/>
                    <a:pt x="89502" y="390"/>
                    <a:pt x="89473" y="390"/>
                  </a:cubicBezTo>
                  <a:cubicBezTo>
                    <a:pt x="89457" y="390"/>
                    <a:pt x="89448" y="403"/>
                    <a:pt x="89448" y="438"/>
                  </a:cubicBezTo>
                  <a:cubicBezTo>
                    <a:pt x="89448" y="417"/>
                    <a:pt x="89448" y="408"/>
                    <a:pt x="89448" y="408"/>
                  </a:cubicBezTo>
                  <a:cubicBezTo>
                    <a:pt x="89447" y="408"/>
                    <a:pt x="89443" y="543"/>
                    <a:pt x="89423" y="662"/>
                  </a:cubicBezTo>
                  <a:cubicBezTo>
                    <a:pt x="89407" y="805"/>
                    <a:pt x="89391" y="938"/>
                    <a:pt x="89369" y="938"/>
                  </a:cubicBezTo>
                  <a:cubicBezTo>
                    <a:pt x="89356" y="938"/>
                    <a:pt x="89341" y="895"/>
                    <a:pt x="89323" y="787"/>
                  </a:cubicBezTo>
                  <a:cubicBezTo>
                    <a:pt x="89309" y="842"/>
                    <a:pt x="89296" y="859"/>
                    <a:pt x="89282" y="859"/>
                  </a:cubicBezTo>
                  <a:cubicBezTo>
                    <a:pt x="89271" y="859"/>
                    <a:pt x="89260" y="848"/>
                    <a:pt x="89248" y="836"/>
                  </a:cubicBezTo>
                  <a:cubicBezTo>
                    <a:pt x="89240" y="820"/>
                    <a:pt x="89232" y="804"/>
                    <a:pt x="89225" y="804"/>
                  </a:cubicBezTo>
                  <a:cubicBezTo>
                    <a:pt x="89210" y="804"/>
                    <a:pt x="89199" y="874"/>
                    <a:pt x="89199" y="1160"/>
                  </a:cubicBezTo>
                  <a:cubicBezTo>
                    <a:pt x="89199" y="1310"/>
                    <a:pt x="89149" y="1260"/>
                    <a:pt x="89049" y="1534"/>
                  </a:cubicBezTo>
                  <a:cubicBezTo>
                    <a:pt x="89038" y="1512"/>
                    <a:pt x="89026" y="1502"/>
                    <a:pt x="89014" y="1502"/>
                  </a:cubicBezTo>
                  <a:cubicBezTo>
                    <a:pt x="88939" y="1502"/>
                    <a:pt x="88839" y="1852"/>
                    <a:pt x="88775" y="2257"/>
                  </a:cubicBezTo>
                  <a:cubicBezTo>
                    <a:pt x="88758" y="2253"/>
                    <a:pt x="88743" y="2250"/>
                    <a:pt x="88729" y="2250"/>
                  </a:cubicBezTo>
                  <a:cubicBezTo>
                    <a:pt x="88660" y="2250"/>
                    <a:pt x="88625" y="2319"/>
                    <a:pt x="88625" y="2631"/>
                  </a:cubicBezTo>
                  <a:cubicBezTo>
                    <a:pt x="88625" y="2880"/>
                    <a:pt x="88606" y="2967"/>
                    <a:pt x="88575" y="2967"/>
                  </a:cubicBezTo>
                  <a:cubicBezTo>
                    <a:pt x="88519" y="2967"/>
                    <a:pt x="88422" y="2684"/>
                    <a:pt x="88326" y="2556"/>
                  </a:cubicBezTo>
                  <a:cubicBezTo>
                    <a:pt x="88280" y="2648"/>
                    <a:pt x="88240" y="2681"/>
                    <a:pt x="88202" y="2681"/>
                  </a:cubicBezTo>
                  <a:cubicBezTo>
                    <a:pt x="88158" y="2681"/>
                    <a:pt x="88117" y="2635"/>
                    <a:pt x="88077" y="2581"/>
                  </a:cubicBezTo>
                  <a:cubicBezTo>
                    <a:pt x="88052" y="2531"/>
                    <a:pt x="88027" y="2481"/>
                    <a:pt x="88027" y="2481"/>
                  </a:cubicBezTo>
                  <a:cubicBezTo>
                    <a:pt x="88027" y="2502"/>
                    <a:pt x="88025" y="2511"/>
                    <a:pt x="88021" y="2511"/>
                  </a:cubicBezTo>
                  <a:cubicBezTo>
                    <a:pt x="88005" y="2511"/>
                    <a:pt x="87957" y="2376"/>
                    <a:pt x="87878" y="2257"/>
                  </a:cubicBezTo>
                  <a:cubicBezTo>
                    <a:pt x="87805" y="2129"/>
                    <a:pt x="87718" y="2001"/>
                    <a:pt x="87618" y="2001"/>
                  </a:cubicBezTo>
                  <a:cubicBezTo>
                    <a:pt x="87582" y="2001"/>
                    <a:pt x="87544" y="2018"/>
                    <a:pt x="87504" y="2058"/>
                  </a:cubicBezTo>
                  <a:cubicBezTo>
                    <a:pt x="87448" y="2216"/>
                    <a:pt x="87392" y="2277"/>
                    <a:pt x="87339" y="2277"/>
                  </a:cubicBezTo>
                  <a:cubicBezTo>
                    <a:pt x="87250" y="2277"/>
                    <a:pt x="87168" y="2105"/>
                    <a:pt x="87105" y="1933"/>
                  </a:cubicBezTo>
                  <a:cubicBezTo>
                    <a:pt x="87044" y="1770"/>
                    <a:pt x="87000" y="1607"/>
                    <a:pt x="86985" y="1607"/>
                  </a:cubicBezTo>
                  <a:cubicBezTo>
                    <a:pt x="86982" y="1607"/>
                    <a:pt x="86980" y="1616"/>
                    <a:pt x="86980" y="1634"/>
                  </a:cubicBezTo>
                  <a:cubicBezTo>
                    <a:pt x="86980" y="1512"/>
                    <a:pt x="86973" y="1471"/>
                    <a:pt x="86962" y="1471"/>
                  </a:cubicBezTo>
                  <a:cubicBezTo>
                    <a:pt x="86953" y="1471"/>
                    <a:pt x="86942" y="1500"/>
                    <a:pt x="86931" y="1534"/>
                  </a:cubicBezTo>
                  <a:cubicBezTo>
                    <a:pt x="86912" y="1572"/>
                    <a:pt x="86889" y="1607"/>
                    <a:pt x="86862" y="1607"/>
                  </a:cubicBezTo>
                  <a:cubicBezTo>
                    <a:pt x="86820" y="1607"/>
                    <a:pt x="86768" y="1518"/>
                    <a:pt x="86706" y="1210"/>
                  </a:cubicBezTo>
                  <a:cubicBezTo>
                    <a:pt x="86671" y="1216"/>
                    <a:pt x="86632" y="1226"/>
                    <a:pt x="86593" y="1226"/>
                  </a:cubicBezTo>
                  <a:cubicBezTo>
                    <a:pt x="86465" y="1226"/>
                    <a:pt x="86322" y="1122"/>
                    <a:pt x="86208" y="438"/>
                  </a:cubicBezTo>
                  <a:cubicBezTo>
                    <a:pt x="86058" y="263"/>
                    <a:pt x="85934" y="163"/>
                    <a:pt x="85934" y="14"/>
                  </a:cubicBezTo>
                  <a:cubicBezTo>
                    <a:pt x="85934" y="5"/>
                    <a:pt x="85933" y="1"/>
                    <a:pt x="85931"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 name="Google Shape;16;p2"/>
          <p:cNvGrpSpPr/>
          <p:nvPr/>
        </p:nvGrpSpPr>
        <p:grpSpPr>
          <a:xfrm>
            <a:off x="-1585080" y="-1768320"/>
            <a:ext cx="12875760" cy="8371440"/>
            <a:chOff x="-1585080" y="-1768320"/>
            <a:chExt cx="12875760" cy="8371440"/>
          </a:xfrm>
        </p:grpSpPr>
        <p:grpSp>
          <p:nvGrpSpPr>
            <p:cNvPr id="7" name="Google Shape;17;p2"/>
            <p:cNvGrpSpPr/>
            <p:nvPr/>
          </p:nvGrpSpPr>
          <p:grpSpPr>
            <a:xfrm>
              <a:off x="7239960" y="2816280"/>
              <a:ext cx="4050720" cy="3786840"/>
              <a:chOff x="7239960" y="2816280"/>
              <a:chExt cx="4050720" cy="3786840"/>
            </a:xfrm>
          </p:grpSpPr>
          <p:sp>
            <p:nvSpPr>
              <p:cNvPr id="8" name="Google Shape;18;p2"/>
              <p:cNvSpPr/>
              <p:nvPr/>
            </p:nvSpPr>
            <p:spPr>
              <a:xfrm rot="19326000">
                <a:off x="7491240" y="3691080"/>
                <a:ext cx="3547800" cy="2036880"/>
              </a:xfrm>
              <a:custGeom>
                <a:avLst/>
                <a:gdLst>
                  <a:gd name="textAreaLeft" fmla="*/ 0 w 3547800"/>
                  <a:gd name="textAreaRight" fmla="*/ 3548160 w 3547800"/>
                  <a:gd name="textAreaTop" fmla="*/ 0 h 2036880"/>
                  <a:gd name="textAreaBottom" fmla="*/ 2037240 h 2036880"/>
                </a:gdLst>
                <a:ahLst/>
                <a:cxnLst/>
                <a:rect l="textAreaLeft" t="textAreaTop" r="textAreaRight" b="textAreaBottom"/>
                <a:pathLst>
                  <a:path w="123780" h="71066">
                    <a:moveTo>
                      <a:pt x="56724" y="0"/>
                    </a:moveTo>
                    <a:cubicBezTo>
                      <a:pt x="54172" y="3737"/>
                      <a:pt x="51073" y="5894"/>
                      <a:pt x="50709" y="6046"/>
                    </a:cubicBezTo>
                    <a:cubicBezTo>
                      <a:pt x="50131" y="6289"/>
                      <a:pt x="49493" y="6441"/>
                      <a:pt x="49007" y="6775"/>
                    </a:cubicBezTo>
                    <a:cubicBezTo>
                      <a:pt x="48643" y="7018"/>
                      <a:pt x="46091" y="8720"/>
                      <a:pt x="45787" y="8993"/>
                    </a:cubicBezTo>
                    <a:cubicBezTo>
                      <a:pt x="44389" y="10209"/>
                      <a:pt x="42080" y="9814"/>
                      <a:pt x="40075" y="10057"/>
                    </a:cubicBezTo>
                    <a:cubicBezTo>
                      <a:pt x="39376" y="9966"/>
                      <a:pt x="38677" y="9905"/>
                      <a:pt x="38009" y="9814"/>
                    </a:cubicBezTo>
                    <a:cubicBezTo>
                      <a:pt x="37735" y="10300"/>
                      <a:pt x="37219" y="10695"/>
                      <a:pt x="36550" y="10877"/>
                    </a:cubicBezTo>
                    <a:cubicBezTo>
                      <a:pt x="36247" y="10938"/>
                      <a:pt x="35882" y="10999"/>
                      <a:pt x="35609" y="11150"/>
                    </a:cubicBezTo>
                    <a:cubicBezTo>
                      <a:pt x="35122" y="11485"/>
                      <a:pt x="34363" y="11211"/>
                      <a:pt x="33877" y="11576"/>
                    </a:cubicBezTo>
                    <a:cubicBezTo>
                      <a:pt x="33825" y="11615"/>
                      <a:pt x="33726" y="11632"/>
                      <a:pt x="33593" y="11632"/>
                    </a:cubicBezTo>
                    <a:cubicBezTo>
                      <a:pt x="32793" y="11632"/>
                      <a:pt x="30761" y="11025"/>
                      <a:pt x="30292" y="10999"/>
                    </a:cubicBezTo>
                    <a:cubicBezTo>
                      <a:pt x="30028" y="10980"/>
                      <a:pt x="29777" y="10972"/>
                      <a:pt x="29537" y="10972"/>
                    </a:cubicBezTo>
                    <a:cubicBezTo>
                      <a:pt x="27790" y="10972"/>
                      <a:pt x="26647" y="11429"/>
                      <a:pt x="25552" y="11910"/>
                    </a:cubicBezTo>
                    <a:cubicBezTo>
                      <a:pt x="24445" y="12377"/>
                      <a:pt x="23378" y="12845"/>
                      <a:pt x="21755" y="12845"/>
                    </a:cubicBezTo>
                    <a:cubicBezTo>
                      <a:pt x="21373" y="12845"/>
                      <a:pt x="20960" y="12819"/>
                      <a:pt x="20508" y="12761"/>
                    </a:cubicBezTo>
                    <a:cubicBezTo>
                      <a:pt x="19992" y="12913"/>
                      <a:pt x="19506" y="13065"/>
                      <a:pt x="18989" y="13217"/>
                    </a:cubicBezTo>
                    <a:cubicBezTo>
                      <a:pt x="17895" y="11971"/>
                      <a:pt x="16802" y="10725"/>
                      <a:pt x="15708" y="9510"/>
                    </a:cubicBezTo>
                    <a:cubicBezTo>
                      <a:pt x="15526" y="9297"/>
                      <a:pt x="15313" y="9084"/>
                      <a:pt x="15039" y="8933"/>
                    </a:cubicBezTo>
                    <a:cubicBezTo>
                      <a:pt x="14249" y="8598"/>
                      <a:pt x="15404" y="8355"/>
                      <a:pt x="14523" y="7991"/>
                    </a:cubicBezTo>
                    <a:cubicBezTo>
                      <a:pt x="14453" y="7976"/>
                      <a:pt x="14377" y="7969"/>
                      <a:pt x="14294" y="7969"/>
                    </a:cubicBezTo>
                    <a:cubicBezTo>
                      <a:pt x="13870" y="7969"/>
                      <a:pt x="13290" y="8147"/>
                      <a:pt x="12730" y="8325"/>
                    </a:cubicBezTo>
                    <a:cubicBezTo>
                      <a:pt x="12197" y="8503"/>
                      <a:pt x="11684" y="8681"/>
                      <a:pt x="11371" y="8681"/>
                    </a:cubicBezTo>
                    <a:cubicBezTo>
                      <a:pt x="11309" y="8681"/>
                      <a:pt x="11256" y="8674"/>
                      <a:pt x="11211" y="8659"/>
                    </a:cubicBezTo>
                    <a:lnTo>
                      <a:pt x="9479" y="9358"/>
                    </a:lnTo>
                    <a:cubicBezTo>
                      <a:pt x="8811" y="9054"/>
                      <a:pt x="8112" y="8781"/>
                      <a:pt x="7444" y="8477"/>
                    </a:cubicBezTo>
                    <a:cubicBezTo>
                      <a:pt x="7253" y="8392"/>
                      <a:pt x="7048" y="8352"/>
                      <a:pt x="6843" y="8352"/>
                    </a:cubicBezTo>
                    <a:cubicBezTo>
                      <a:pt x="6460" y="8352"/>
                      <a:pt x="6080" y="8493"/>
                      <a:pt x="5803" y="8750"/>
                    </a:cubicBezTo>
                    <a:cubicBezTo>
                      <a:pt x="5135" y="9358"/>
                      <a:pt x="4770" y="10148"/>
                      <a:pt x="4740" y="10938"/>
                    </a:cubicBezTo>
                    <a:cubicBezTo>
                      <a:pt x="4595" y="10866"/>
                      <a:pt x="4430" y="10832"/>
                      <a:pt x="4264" y="10832"/>
                    </a:cubicBezTo>
                    <a:cubicBezTo>
                      <a:pt x="3941" y="10832"/>
                      <a:pt x="3614" y="10960"/>
                      <a:pt x="3433" y="11181"/>
                    </a:cubicBezTo>
                    <a:cubicBezTo>
                      <a:pt x="3312" y="11195"/>
                      <a:pt x="3189" y="11202"/>
                      <a:pt x="3066" y="11202"/>
                    </a:cubicBezTo>
                    <a:cubicBezTo>
                      <a:pt x="2389" y="11202"/>
                      <a:pt x="1704" y="10994"/>
                      <a:pt x="1215" y="10634"/>
                    </a:cubicBezTo>
                    <a:cubicBezTo>
                      <a:pt x="881" y="10756"/>
                      <a:pt x="547" y="10877"/>
                      <a:pt x="243" y="10999"/>
                    </a:cubicBezTo>
                    <a:cubicBezTo>
                      <a:pt x="152" y="10907"/>
                      <a:pt x="91" y="10816"/>
                      <a:pt x="0" y="10725"/>
                    </a:cubicBezTo>
                    <a:lnTo>
                      <a:pt x="0" y="66872"/>
                    </a:lnTo>
                    <a:cubicBezTo>
                      <a:pt x="122" y="66994"/>
                      <a:pt x="182" y="67116"/>
                      <a:pt x="273" y="67267"/>
                    </a:cubicBezTo>
                    <a:cubicBezTo>
                      <a:pt x="517" y="67814"/>
                      <a:pt x="790" y="68392"/>
                      <a:pt x="1063" y="68969"/>
                    </a:cubicBezTo>
                    <a:cubicBezTo>
                      <a:pt x="1185" y="69182"/>
                      <a:pt x="1337" y="69455"/>
                      <a:pt x="1671" y="69546"/>
                    </a:cubicBezTo>
                    <a:cubicBezTo>
                      <a:pt x="1729" y="69561"/>
                      <a:pt x="1786" y="69568"/>
                      <a:pt x="1840" y="69568"/>
                    </a:cubicBezTo>
                    <a:cubicBezTo>
                      <a:pt x="2350" y="69568"/>
                      <a:pt x="2690" y="68970"/>
                      <a:pt x="3129" y="68695"/>
                    </a:cubicBezTo>
                    <a:cubicBezTo>
                      <a:pt x="3452" y="68480"/>
                      <a:pt x="3828" y="68413"/>
                      <a:pt x="4238" y="68413"/>
                    </a:cubicBezTo>
                    <a:cubicBezTo>
                      <a:pt x="4523" y="68413"/>
                      <a:pt x="4824" y="68445"/>
                      <a:pt x="5135" y="68483"/>
                    </a:cubicBezTo>
                    <a:cubicBezTo>
                      <a:pt x="5371" y="68504"/>
                      <a:pt x="5607" y="68526"/>
                      <a:pt x="5844" y="68526"/>
                    </a:cubicBezTo>
                    <a:cubicBezTo>
                      <a:pt x="5942" y="68526"/>
                      <a:pt x="6039" y="68522"/>
                      <a:pt x="6137" y="68513"/>
                    </a:cubicBezTo>
                    <a:cubicBezTo>
                      <a:pt x="7322" y="68483"/>
                      <a:pt x="8325" y="67875"/>
                      <a:pt x="9419" y="67571"/>
                    </a:cubicBezTo>
                    <a:cubicBezTo>
                      <a:pt x="10549" y="67263"/>
                      <a:pt x="11665" y="67024"/>
                      <a:pt x="12787" y="67024"/>
                    </a:cubicBezTo>
                    <a:cubicBezTo>
                      <a:pt x="13323" y="67024"/>
                      <a:pt x="13861" y="67079"/>
                      <a:pt x="14401" y="67207"/>
                    </a:cubicBezTo>
                    <a:cubicBezTo>
                      <a:pt x="14551" y="66893"/>
                      <a:pt x="15074" y="66757"/>
                      <a:pt x="15600" y="66757"/>
                    </a:cubicBezTo>
                    <a:cubicBezTo>
                      <a:pt x="16246" y="66757"/>
                      <a:pt x="16896" y="66963"/>
                      <a:pt x="16862" y="67298"/>
                    </a:cubicBezTo>
                    <a:cubicBezTo>
                      <a:pt x="17136" y="67298"/>
                      <a:pt x="16893" y="67936"/>
                      <a:pt x="17166" y="67966"/>
                    </a:cubicBezTo>
                    <a:cubicBezTo>
                      <a:pt x="17360" y="68096"/>
                      <a:pt x="17493" y="68133"/>
                      <a:pt x="17598" y="68133"/>
                    </a:cubicBezTo>
                    <a:cubicBezTo>
                      <a:pt x="17640" y="68133"/>
                      <a:pt x="17678" y="68127"/>
                      <a:pt x="17713" y="68118"/>
                    </a:cubicBezTo>
                    <a:cubicBezTo>
                      <a:pt x="17757" y="68109"/>
                      <a:pt x="17801" y="68103"/>
                      <a:pt x="17848" y="68103"/>
                    </a:cubicBezTo>
                    <a:cubicBezTo>
                      <a:pt x="17963" y="68103"/>
                      <a:pt x="18096" y="68141"/>
                      <a:pt x="18290" y="68270"/>
                    </a:cubicBezTo>
                    <a:cubicBezTo>
                      <a:pt x="18412" y="68361"/>
                      <a:pt x="18564" y="68392"/>
                      <a:pt x="18716" y="68422"/>
                    </a:cubicBezTo>
                    <a:cubicBezTo>
                      <a:pt x="18767" y="68433"/>
                      <a:pt x="18817" y="68438"/>
                      <a:pt x="18868" y="68438"/>
                    </a:cubicBezTo>
                    <a:cubicBezTo>
                      <a:pt x="19539" y="68438"/>
                      <a:pt x="20164" y="67532"/>
                      <a:pt x="20843" y="66599"/>
                    </a:cubicBezTo>
                    <a:cubicBezTo>
                      <a:pt x="21491" y="65685"/>
                      <a:pt x="22139" y="64743"/>
                      <a:pt x="22816" y="64743"/>
                    </a:cubicBezTo>
                    <a:cubicBezTo>
                      <a:pt x="22836" y="64743"/>
                      <a:pt x="22857" y="64744"/>
                      <a:pt x="22878" y="64746"/>
                    </a:cubicBezTo>
                    <a:cubicBezTo>
                      <a:pt x="24306" y="64837"/>
                      <a:pt x="25613" y="65384"/>
                      <a:pt x="26615" y="66113"/>
                    </a:cubicBezTo>
                    <a:cubicBezTo>
                      <a:pt x="27010" y="66386"/>
                      <a:pt x="27375" y="66721"/>
                      <a:pt x="27891" y="66872"/>
                    </a:cubicBezTo>
                    <a:cubicBezTo>
                      <a:pt x="28066" y="66921"/>
                      <a:pt x="28249" y="66945"/>
                      <a:pt x="28433" y="66945"/>
                    </a:cubicBezTo>
                    <a:cubicBezTo>
                      <a:pt x="28827" y="66945"/>
                      <a:pt x="29222" y="66836"/>
                      <a:pt x="29532" y="66629"/>
                    </a:cubicBezTo>
                    <a:cubicBezTo>
                      <a:pt x="29653" y="66356"/>
                      <a:pt x="29775" y="66052"/>
                      <a:pt x="29927" y="65779"/>
                    </a:cubicBezTo>
                    <a:cubicBezTo>
                      <a:pt x="30199" y="65910"/>
                      <a:pt x="30483" y="65967"/>
                      <a:pt x="30778" y="65967"/>
                    </a:cubicBezTo>
                    <a:cubicBezTo>
                      <a:pt x="32392" y="65967"/>
                      <a:pt x="34298" y="64257"/>
                      <a:pt x="35943" y="63743"/>
                    </a:cubicBezTo>
                    <a:lnTo>
                      <a:pt x="38859" y="64503"/>
                    </a:lnTo>
                    <a:cubicBezTo>
                      <a:pt x="39168" y="64404"/>
                      <a:pt x="39547" y="64340"/>
                      <a:pt x="39892" y="64340"/>
                    </a:cubicBezTo>
                    <a:cubicBezTo>
                      <a:pt x="40396" y="64340"/>
                      <a:pt x="40829" y="64476"/>
                      <a:pt x="40865" y="64837"/>
                    </a:cubicBezTo>
                    <a:cubicBezTo>
                      <a:pt x="41351" y="64655"/>
                      <a:pt x="41807" y="64472"/>
                      <a:pt x="42262" y="64260"/>
                    </a:cubicBezTo>
                    <a:cubicBezTo>
                      <a:pt x="42712" y="64732"/>
                      <a:pt x="43595" y="65221"/>
                      <a:pt x="44319" y="65221"/>
                    </a:cubicBezTo>
                    <a:cubicBezTo>
                      <a:pt x="44573" y="65221"/>
                      <a:pt x="44808" y="65161"/>
                      <a:pt x="44997" y="65019"/>
                    </a:cubicBezTo>
                    <a:cubicBezTo>
                      <a:pt x="45544" y="64563"/>
                      <a:pt x="45635" y="63895"/>
                      <a:pt x="45817" y="63318"/>
                    </a:cubicBezTo>
                    <a:cubicBezTo>
                      <a:pt x="45999" y="62710"/>
                      <a:pt x="48977" y="61282"/>
                      <a:pt x="49949" y="61100"/>
                    </a:cubicBezTo>
                    <a:cubicBezTo>
                      <a:pt x="49931" y="60991"/>
                      <a:pt x="50083" y="60947"/>
                      <a:pt x="50313" y="60947"/>
                    </a:cubicBezTo>
                    <a:cubicBezTo>
                      <a:pt x="50856" y="60947"/>
                      <a:pt x="51832" y="61190"/>
                      <a:pt x="52046" y="61404"/>
                    </a:cubicBezTo>
                    <a:cubicBezTo>
                      <a:pt x="52305" y="61637"/>
                      <a:pt x="52675" y="61848"/>
                      <a:pt x="53081" y="61848"/>
                    </a:cubicBezTo>
                    <a:cubicBezTo>
                      <a:pt x="53150" y="61848"/>
                      <a:pt x="53220" y="61842"/>
                      <a:pt x="53291" y="61829"/>
                    </a:cubicBezTo>
                    <a:cubicBezTo>
                      <a:pt x="53656" y="61768"/>
                      <a:pt x="53899" y="61525"/>
                      <a:pt x="54172" y="61312"/>
                    </a:cubicBezTo>
                    <a:cubicBezTo>
                      <a:pt x="54345" y="61203"/>
                      <a:pt x="54609" y="61162"/>
                      <a:pt x="54909" y="61162"/>
                    </a:cubicBezTo>
                    <a:cubicBezTo>
                      <a:pt x="55772" y="61162"/>
                      <a:pt x="56922" y="61503"/>
                      <a:pt x="56968" y="61525"/>
                    </a:cubicBezTo>
                    <a:cubicBezTo>
                      <a:pt x="57025" y="61582"/>
                      <a:pt x="59443" y="62632"/>
                      <a:pt x="60239" y="62632"/>
                    </a:cubicBezTo>
                    <a:cubicBezTo>
                      <a:pt x="60290" y="62632"/>
                      <a:pt x="60334" y="62628"/>
                      <a:pt x="60370" y="62619"/>
                    </a:cubicBezTo>
                    <a:cubicBezTo>
                      <a:pt x="60429" y="62766"/>
                      <a:pt x="60519" y="62825"/>
                      <a:pt x="60630" y="62825"/>
                    </a:cubicBezTo>
                    <a:cubicBezTo>
                      <a:pt x="61094" y="62825"/>
                      <a:pt x="61939" y="61793"/>
                      <a:pt x="62528" y="61768"/>
                    </a:cubicBezTo>
                    <a:cubicBezTo>
                      <a:pt x="62698" y="61768"/>
                      <a:pt x="62868" y="61729"/>
                      <a:pt x="63038" y="61729"/>
                    </a:cubicBezTo>
                    <a:cubicBezTo>
                      <a:pt x="63081" y="61729"/>
                      <a:pt x="63123" y="61732"/>
                      <a:pt x="63166" y="61738"/>
                    </a:cubicBezTo>
                    <a:cubicBezTo>
                      <a:pt x="63712" y="61859"/>
                      <a:pt x="63500" y="62497"/>
                      <a:pt x="63773" y="62862"/>
                    </a:cubicBezTo>
                    <a:cubicBezTo>
                      <a:pt x="63927" y="63074"/>
                      <a:pt x="64252" y="63176"/>
                      <a:pt x="64585" y="63176"/>
                    </a:cubicBezTo>
                    <a:cubicBezTo>
                      <a:pt x="64778" y="63176"/>
                      <a:pt x="64973" y="63141"/>
                      <a:pt x="65140" y="63075"/>
                    </a:cubicBezTo>
                    <a:cubicBezTo>
                      <a:pt x="65596" y="62892"/>
                      <a:pt x="65900" y="62558"/>
                      <a:pt x="66204" y="62254"/>
                    </a:cubicBezTo>
                    <a:cubicBezTo>
                      <a:pt x="66249" y="62421"/>
                      <a:pt x="66455" y="62497"/>
                      <a:pt x="66686" y="62497"/>
                    </a:cubicBezTo>
                    <a:cubicBezTo>
                      <a:pt x="66918" y="62497"/>
                      <a:pt x="67176" y="62421"/>
                      <a:pt x="67328" y="62285"/>
                    </a:cubicBezTo>
                    <a:cubicBezTo>
                      <a:pt x="67662" y="62011"/>
                      <a:pt x="67753" y="61647"/>
                      <a:pt x="68057" y="61373"/>
                    </a:cubicBezTo>
                    <a:cubicBezTo>
                      <a:pt x="68217" y="61230"/>
                      <a:pt x="68485" y="61145"/>
                      <a:pt x="68726" y="61145"/>
                    </a:cubicBezTo>
                    <a:cubicBezTo>
                      <a:pt x="68944" y="61145"/>
                      <a:pt x="69140" y="61214"/>
                      <a:pt x="69212" y="61373"/>
                    </a:cubicBezTo>
                    <a:cubicBezTo>
                      <a:pt x="69424" y="61100"/>
                      <a:pt x="69789" y="60917"/>
                      <a:pt x="70184" y="60857"/>
                    </a:cubicBezTo>
                    <a:cubicBezTo>
                      <a:pt x="70488" y="61252"/>
                      <a:pt x="72797" y="61647"/>
                      <a:pt x="73222" y="62194"/>
                    </a:cubicBezTo>
                    <a:cubicBezTo>
                      <a:pt x="73131" y="61707"/>
                      <a:pt x="75471" y="60674"/>
                      <a:pt x="75926" y="60340"/>
                    </a:cubicBezTo>
                    <a:cubicBezTo>
                      <a:pt x="75932" y="60337"/>
                      <a:pt x="75940" y="60335"/>
                      <a:pt x="75950" y="60335"/>
                    </a:cubicBezTo>
                    <a:cubicBezTo>
                      <a:pt x="76276" y="60335"/>
                      <a:pt x="78964" y="62191"/>
                      <a:pt x="81851" y="64047"/>
                    </a:cubicBezTo>
                    <a:cubicBezTo>
                      <a:pt x="84738" y="65932"/>
                      <a:pt x="87797" y="67789"/>
                      <a:pt x="88894" y="67789"/>
                    </a:cubicBezTo>
                    <a:cubicBezTo>
                      <a:pt x="88928" y="67789"/>
                      <a:pt x="88960" y="67788"/>
                      <a:pt x="88991" y="67784"/>
                    </a:cubicBezTo>
                    <a:cubicBezTo>
                      <a:pt x="89690" y="67875"/>
                      <a:pt x="90388" y="67936"/>
                      <a:pt x="91057" y="68027"/>
                    </a:cubicBezTo>
                    <a:cubicBezTo>
                      <a:pt x="91330" y="67541"/>
                      <a:pt x="91847" y="67146"/>
                      <a:pt x="92515" y="66994"/>
                    </a:cubicBezTo>
                    <a:cubicBezTo>
                      <a:pt x="92819" y="66903"/>
                      <a:pt x="93184" y="66872"/>
                      <a:pt x="93457" y="66690"/>
                    </a:cubicBezTo>
                    <a:cubicBezTo>
                      <a:pt x="93943" y="66356"/>
                      <a:pt x="97225" y="65809"/>
                      <a:pt x="97680" y="65445"/>
                    </a:cubicBezTo>
                    <a:cubicBezTo>
                      <a:pt x="97954" y="65239"/>
                      <a:pt x="98364" y="65188"/>
                      <a:pt x="98783" y="65188"/>
                    </a:cubicBezTo>
                    <a:cubicBezTo>
                      <a:pt x="98922" y="65188"/>
                      <a:pt x="99063" y="65194"/>
                      <a:pt x="99199" y="65201"/>
                    </a:cubicBezTo>
                    <a:cubicBezTo>
                      <a:pt x="100202" y="65277"/>
                      <a:pt x="100992" y="65300"/>
                      <a:pt x="101664" y="65300"/>
                    </a:cubicBezTo>
                    <a:cubicBezTo>
                      <a:pt x="102336" y="65300"/>
                      <a:pt x="102891" y="65277"/>
                      <a:pt x="103423" y="65262"/>
                    </a:cubicBezTo>
                    <a:cubicBezTo>
                      <a:pt x="103959" y="65238"/>
                      <a:pt x="104467" y="65215"/>
                      <a:pt x="105043" y="65215"/>
                    </a:cubicBezTo>
                    <a:cubicBezTo>
                      <a:pt x="105934" y="65215"/>
                      <a:pt x="106988" y="65272"/>
                      <a:pt x="108557" y="65475"/>
                    </a:cubicBezTo>
                    <a:cubicBezTo>
                      <a:pt x="108595" y="65465"/>
                      <a:pt x="108638" y="65461"/>
                      <a:pt x="108687" y="65461"/>
                    </a:cubicBezTo>
                    <a:cubicBezTo>
                      <a:pt x="108951" y="65461"/>
                      <a:pt x="109362" y="65590"/>
                      <a:pt x="109773" y="65718"/>
                    </a:cubicBezTo>
                    <a:cubicBezTo>
                      <a:pt x="110168" y="65842"/>
                      <a:pt x="110564" y="65985"/>
                      <a:pt x="110829" y="65985"/>
                    </a:cubicBezTo>
                    <a:cubicBezTo>
                      <a:pt x="110889" y="65985"/>
                      <a:pt x="110943" y="65978"/>
                      <a:pt x="110988" y="65961"/>
                    </a:cubicBezTo>
                    <a:cubicBezTo>
                      <a:pt x="112082" y="67207"/>
                      <a:pt x="113175" y="68452"/>
                      <a:pt x="114269" y="69698"/>
                    </a:cubicBezTo>
                    <a:cubicBezTo>
                      <a:pt x="114452" y="69911"/>
                      <a:pt x="114664" y="70123"/>
                      <a:pt x="114938" y="70245"/>
                    </a:cubicBezTo>
                    <a:cubicBezTo>
                      <a:pt x="115140" y="70338"/>
                      <a:pt x="115357" y="70378"/>
                      <a:pt x="115578" y="70378"/>
                    </a:cubicBezTo>
                    <a:cubicBezTo>
                      <a:pt x="116222" y="70378"/>
                      <a:pt x="116909" y="70045"/>
                      <a:pt x="117429" y="69728"/>
                    </a:cubicBezTo>
                    <a:cubicBezTo>
                      <a:pt x="117794" y="70063"/>
                      <a:pt x="118249" y="70336"/>
                      <a:pt x="118766" y="70549"/>
                    </a:cubicBezTo>
                    <a:lnTo>
                      <a:pt x="120498" y="69820"/>
                    </a:lnTo>
                    <a:cubicBezTo>
                      <a:pt x="121440" y="70245"/>
                      <a:pt x="122381" y="70640"/>
                      <a:pt x="123293" y="71065"/>
                    </a:cubicBezTo>
                    <a:cubicBezTo>
                      <a:pt x="123475" y="70974"/>
                      <a:pt x="123627" y="70883"/>
                      <a:pt x="123779" y="70761"/>
                    </a:cubicBezTo>
                    <a:lnTo>
                      <a:pt x="123779" y="0"/>
                    </a:lnTo>
                    <a:close/>
                  </a:path>
                </a:pathLst>
              </a:custGeom>
              <a:solidFill>
                <a:srgbClr val="FCFD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 name="Google Shape;19;p2"/>
              <p:cNvSpPr/>
              <p:nvPr/>
            </p:nvSpPr>
            <p:spPr>
              <a:xfrm rot="19326000">
                <a:off x="7491240" y="3712680"/>
                <a:ext cx="3547800" cy="1993320"/>
              </a:xfrm>
              <a:custGeom>
                <a:avLst/>
                <a:gdLst>
                  <a:gd name="textAreaLeft" fmla="*/ 0 w 3547800"/>
                  <a:gd name="textAreaRight" fmla="*/ 3548160 w 3547800"/>
                  <a:gd name="textAreaTop" fmla="*/ 0 h 1993320"/>
                  <a:gd name="textAreaBottom" fmla="*/ 1993680 h 1993320"/>
                </a:gdLst>
                <a:ahLst/>
                <a:cxnLst/>
                <a:rect l="textAreaLeft" t="textAreaTop" r="textAreaRight" b="textAreaBottom"/>
                <a:pathLst>
                  <a:path w="123780" h="69547">
                    <a:moveTo>
                      <a:pt x="115576" y="69546"/>
                    </a:moveTo>
                    <a:cubicBezTo>
                      <a:pt x="115363" y="69546"/>
                      <a:pt x="115150" y="69516"/>
                      <a:pt x="114938" y="69425"/>
                    </a:cubicBezTo>
                    <a:cubicBezTo>
                      <a:pt x="114664" y="69303"/>
                      <a:pt x="114452" y="69090"/>
                      <a:pt x="114269" y="68878"/>
                    </a:cubicBezTo>
                    <a:cubicBezTo>
                      <a:pt x="113175" y="67632"/>
                      <a:pt x="112082" y="66386"/>
                      <a:pt x="110988" y="65141"/>
                    </a:cubicBezTo>
                    <a:cubicBezTo>
                      <a:pt x="110471" y="65293"/>
                      <a:pt x="109985" y="65475"/>
                      <a:pt x="109469" y="65627"/>
                    </a:cubicBezTo>
                    <a:cubicBezTo>
                      <a:pt x="109469" y="65596"/>
                      <a:pt x="109438" y="65596"/>
                      <a:pt x="109408" y="65596"/>
                    </a:cubicBezTo>
                    <a:cubicBezTo>
                      <a:pt x="109104" y="65566"/>
                      <a:pt x="108831" y="65536"/>
                      <a:pt x="108557" y="65475"/>
                    </a:cubicBezTo>
                    <a:cubicBezTo>
                      <a:pt x="107008" y="65232"/>
                      <a:pt x="105671" y="64867"/>
                      <a:pt x="104365" y="64533"/>
                    </a:cubicBezTo>
                    <a:lnTo>
                      <a:pt x="123779" y="64533"/>
                    </a:lnTo>
                    <a:lnTo>
                      <a:pt x="123779" y="68513"/>
                    </a:lnTo>
                    <a:lnTo>
                      <a:pt x="123779" y="68513"/>
                    </a:lnTo>
                    <a:cubicBezTo>
                      <a:pt x="123597" y="68574"/>
                      <a:pt x="123414" y="68635"/>
                      <a:pt x="123232" y="68726"/>
                    </a:cubicBezTo>
                    <a:cubicBezTo>
                      <a:pt x="122290" y="68331"/>
                      <a:pt x="121348" y="67906"/>
                      <a:pt x="120437" y="67511"/>
                    </a:cubicBezTo>
                    <a:lnTo>
                      <a:pt x="118675" y="68209"/>
                    </a:lnTo>
                    <a:cubicBezTo>
                      <a:pt x="118644" y="68209"/>
                      <a:pt x="118614" y="68209"/>
                      <a:pt x="118553" y="68209"/>
                    </a:cubicBezTo>
                    <a:cubicBezTo>
                      <a:pt x="118371" y="68209"/>
                      <a:pt x="118189" y="68392"/>
                      <a:pt x="118037" y="68574"/>
                    </a:cubicBezTo>
                    <a:cubicBezTo>
                      <a:pt x="117854" y="68787"/>
                      <a:pt x="117703" y="68969"/>
                      <a:pt x="117581" y="68969"/>
                    </a:cubicBezTo>
                    <a:cubicBezTo>
                      <a:pt x="117520" y="68969"/>
                      <a:pt x="117490" y="68939"/>
                      <a:pt x="117429" y="68908"/>
                    </a:cubicBezTo>
                    <a:cubicBezTo>
                      <a:pt x="116913" y="69212"/>
                      <a:pt x="116214" y="69546"/>
                      <a:pt x="115576" y="69546"/>
                    </a:cubicBezTo>
                    <a:moveTo>
                      <a:pt x="1823" y="68756"/>
                    </a:moveTo>
                    <a:cubicBezTo>
                      <a:pt x="1762" y="68756"/>
                      <a:pt x="1732" y="68726"/>
                      <a:pt x="1671" y="68726"/>
                    </a:cubicBezTo>
                    <a:cubicBezTo>
                      <a:pt x="1337" y="68635"/>
                      <a:pt x="1185" y="68392"/>
                      <a:pt x="1063" y="68149"/>
                    </a:cubicBezTo>
                    <a:cubicBezTo>
                      <a:pt x="790" y="67571"/>
                      <a:pt x="517" y="67024"/>
                      <a:pt x="273" y="66447"/>
                    </a:cubicBezTo>
                    <a:cubicBezTo>
                      <a:pt x="182" y="66326"/>
                      <a:pt x="122" y="66174"/>
                      <a:pt x="0" y="66052"/>
                    </a:cubicBezTo>
                    <a:lnTo>
                      <a:pt x="0" y="10968"/>
                    </a:lnTo>
                    <a:cubicBezTo>
                      <a:pt x="91" y="11059"/>
                      <a:pt x="152" y="11181"/>
                      <a:pt x="243" y="11272"/>
                    </a:cubicBezTo>
                    <a:cubicBezTo>
                      <a:pt x="547" y="11150"/>
                      <a:pt x="881" y="11029"/>
                      <a:pt x="1215" y="10907"/>
                    </a:cubicBezTo>
                    <a:cubicBezTo>
                      <a:pt x="1398" y="11029"/>
                      <a:pt x="1580" y="11090"/>
                      <a:pt x="1793" y="11090"/>
                    </a:cubicBezTo>
                    <a:cubicBezTo>
                      <a:pt x="1884" y="11090"/>
                      <a:pt x="1975" y="11090"/>
                      <a:pt x="2066" y="11059"/>
                    </a:cubicBezTo>
                    <a:cubicBezTo>
                      <a:pt x="2431" y="10999"/>
                      <a:pt x="2795" y="10847"/>
                      <a:pt x="3221" y="10786"/>
                    </a:cubicBezTo>
                    <a:cubicBezTo>
                      <a:pt x="3281" y="10725"/>
                      <a:pt x="3342" y="10695"/>
                      <a:pt x="3433" y="10695"/>
                    </a:cubicBezTo>
                    <a:cubicBezTo>
                      <a:pt x="3555" y="10695"/>
                      <a:pt x="3737" y="10786"/>
                      <a:pt x="3950" y="10877"/>
                    </a:cubicBezTo>
                    <a:cubicBezTo>
                      <a:pt x="4254" y="11059"/>
                      <a:pt x="4618" y="11302"/>
                      <a:pt x="4831" y="11394"/>
                    </a:cubicBezTo>
                    <a:cubicBezTo>
                      <a:pt x="4831" y="10300"/>
                      <a:pt x="5560" y="9935"/>
                      <a:pt x="6745" y="9297"/>
                    </a:cubicBezTo>
                    <a:cubicBezTo>
                      <a:pt x="7687" y="9722"/>
                      <a:pt x="8629" y="10117"/>
                      <a:pt x="9540" y="10543"/>
                    </a:cubicBezTo>
                    <a:lnTo>
                      <a:pt x="11302" y="9115"/>
                    </a:lnTo>
                    <a:cubicBezTo>
                      <a:pt x="11333" y="9115"/>
                      <a:pt x="11394" y="9145"/>
                      <a:pt x="11424" y="9145"/>
                    </a:cubicBezTo>
                    <a:cubicBezTo>
                      <a:pt x="11637" y="9145"/>
                      <a:pt x="11788" y="8993"/>
                      <a:pt x="11940" y="8841"/>
                    </a:cubicBezTo>
                    <a:cubicBezTo>
                      <a:pt x="12092" y="8720"/>
                      <a:pt x="12244" y="8568"/>
                      <a:pt x="12366" y="8568"/>
                    </a:cubicBezTo>
                    <a:cubicBezTo>
                      <a:pt x="12427" y="8568"/>
                      <a:pt x="12487" y="8598"/>
                      <a:pt x="12548" y="8659"/>
                    </a:cubicBezTo>
                    <a:cubicBezTo>
                      <a:pt x="13065" y="8325"/>
                      <a:pt x="13763" y="7991"/>
                      <a:pt x="14401" y="7991"/>
                    </a:cubicBezTo>
                    <a:cubicBezTo>
                      <a:pt x="14432" y="7991"/>
                      <a:pt x="14493" y="7991"/>
                      <a:pt x="14523" y="7991"/>
                    </a:cubicBezTo>
                    <a:cubicBezTo>
                      <a:pt x="14705" y="8021"/>
                      <a:pt x="14857" y="8051"/>
                      <a:pt x="15039" y="8143"/>
                    </a:cubicBezTo>
                    <a:cubicBezTo>
                      <a:pt x="15313" y="8264"/>
                      <a:pt x="15526" y="8477"/>
                      <a:pt x="15708" y="8689"/>
                    </a:cubicBezTo>
                    <a:cubicBezTo>
                      <a:pt x="16802" y="9935"/>
                      <a:pt x="17895" y="11150"/>
                      <a:pt x="18989" y="12396"/>
                    </a:cubicBezTo>
                    <a:cubicBezTo>
                      <a:pt x="19506" y="12244"/>
                      <a:pt x="19992" y="12092"/>
                      <a:pt x="20508" y="11940"/>
                    </a:cubicBezTo>
                    <a:cubicBezTo>
                      <a:pt x="21876" y="12123"/>
                      <a:pt x="23030" y="12305"/>
                      <a:pt x="24093" y="12457"/>
                    </a:cubicBezTo>
                    <a:cubicBezTo>
                      <a:pt x="26524" y="12852"/>
                      <a:pt x="28499" y="13217"/>
                      <a:pt x="31720" y="13429"/>
                    </a:cubicBezTo>
                    <a:cubicBezTo>
                      <a:pt x="32114" y="13460"/>
                      <a:pt x="33634" y="13733"/>
                      <a:pt x="34545" y="13733"/>
                    </a:cubicBezTo>
                    <a:cubicBezTo>
                      <a:pt x="34819" y="13733"/>
                      <a:pt x="35062" y="13703"/>
                      <a:pt x="35153" y="13611"/>
                    </a:cubicBezTo>
                    <a:cubicBezTo>
                      <a:pt x="35609" y="13247"/>
                      <a:pt x="35426" y="12578"/>
                      <a:pt x="35943" y="12244"/>
                    </a:cubicBezTo>
                    <a:cubicBezTo>
                      <a:pt x="36186" y="12092"/>
                      <a:pt x="36550" y="12032"/>
                      <a:pt x="36854" y="11971"/>
                    </a:cubicBezTo>
                    <a:cubicBezTo>
                      <a:pt x="37523" y="11789"/>
                      <a:pt x="38070" y="11394"/>
                      <a:pt x="38313" y="10907"/>
                    </a:cubicBezTo>
                    <a:lnTo>
                      <a:pt x="40379" y="11150"/>
                    </a:lnTo>
                    <a:cubicBezTo>
                      <a:pt x="42384" y="10907"/>
                      <a:pt x="48977" y="8112"/>
                      <a:pt x="49341" y="7869"/>
                    </a:cubicBezTo>
                    <a:cubicBezTo>
                      <a:pt x="49797" y="7535"/>
                      <a:pt x="50466" y="7383"/>
                      <a:pt x="51013" y="7140"/>
                    </a:cubicBezTo>
                    <a:cubicBezTo>
                      <a:pt x="51590" y="6897"/>
                      <a:pt x="52137" y="6472"/>
                      <a:pt x="52046" y="5985"/>
                    </a:cubicBezTo>
                    <a:cubicBezTo>
                      <a:pt x="52046" y="6016"/>
                      <a:pt x="52076" y="6046"/>
                      <a:pt x="52137" y="6046"/>
                    </a:cubicBezTo>
                    <a:cubicBezTo>
                      <a:pt x="52744" y="6046"/>
                      <a:pt x="55175" y="2248"/>
                      <a:pt x="56421" y="425"/>
                    </a:cubicBezTo>
                    <a:cubicBezTo>
                      <a:pt x="56512" y="273"/>
                      <a:pt x="56633" y="122"/>
                      <a:pt x="56724" y="0"/>
                    </a:cubicBezTo>
                    <a:lnTo>
                      <a:pt x="123779" y="0"/>
                    </a:lnTo>
                    <a:lnTo>
                      <a:pt x="123779" y="3494"/>
                    </a:lnTo>
                    <a:lnTo>
                      <a:pt x="54324" y="3494"/>
                    </a:lnTo>
                    <a:cubicBezTo>
                      <a:pt x="54263" y="3585"/>
                      <a:pt x="54203" y="3676"/>
                      <a:pt x="54142" y="3767"/>
                    </a:cubicBezTo>
                    <a:lnTo>
                      <a:pt x="123779" y="3767"/>
                    </a:lnTo>
                    <a:lnTo>
                      <a:pt x="123779" y="9571"/>
                    </a:lnTo>
                    <a:lnTo>
                      <a:pt x="45301" y="9571"/>
                    </a:lnTo>
                    <a:cubicBezTo>
                      <a:pt x="45088" y="9662"/>
                      <a:pt x="44845" y="9753"/>
                      <a:pt x="44632" y="9844"/>
                    </a:cubicBezTo>
                    <a:lnTo>
                      <a:pt x="123779" y="9844"/>
                    </a:lnTo>
                    <a:lnTo>
                      <a:pt x="123779" y="15647"/>
                    </a:lnTo>
                    <a:lnTo>
                      <a:pt x="2400" y="15647"/>
                    </a:lnTo>
                    <a:lnTo>
                      <a:pt x="2400" y="15921"/>
                    </a:lnTo>
                    <a:lnTo>
                      <a:pt x="123779" y="15921"/>
                    </a:lnTo>
                    <a:lnTo>
                      <a:pt x="123779" y="21724"/>
                    </a:lnTo>
                    <a:lnTo>
                      <a:pt x="2400" y="21724"/>
                    </a:lnTo>
                    <a:lnTo>
                      <a:pt x="2400" y="21997"/>
                    </a:lnTo>
                    <a:lnTo>
                      <a:pt x="123779" y="21997"/>
                    </a:lnTo>
                    <a:lnTo>
                      <a:pt x="123779" y="27800"/>
                    </a:lnTo>
                    <a:lnTo>
                      <a:pt x="2400" y="27800"/>
                    </a:lnTo>
                    <a:lnTo>
                      <a:pt x="2400" y="28074"/>
                    </a:lnTo>
                    <a:lnTo>
                      <a:pt x="123779" y="28074"/>
                    </a:lnTo>
                    <a:lnTo>
                      <a:pt x="123779" y="33877"/>
                    </a:lnTo>
                    <a:lnTo>
                      <a:pt x="2400" y="33877"/>
                    </a:lnTo>
                    <a:lnTo>
                      <a:pt x="2400" y="34150"/>
                    </a:lnTo>
                    <a:lnTo>
                      <a:pt x="123779" y="34150"/>
                    </a:lnTo>
                    <a:lnTo>
                      <a:pt x="123779" y="39953"/>
                    </a:lnTo>
                    <a:lnTo>
                      <a:pt x="2400" y="39953"/>
                    </a:lnTo>
                    <a:lnTo>
                      <a:pt x="2400" y="40227"/>
                    </a:lnTo>
                    <a:lnTo>
                      <a:pt x="123779" y="40227"/>
                    </a:lnTo>
                    <a:lnTo>
                      <a:pt x="123779" y="46030"/>
                    </a:lnTo>
                    <a:lnTo>
                      <a:pt x="2400" y="46030"/>
                    </a:lnTo>
                    <a:lnTo>
                      <a:pt x="2400" y="46303"/>
                    </a:lnTo>
                    <a:lnTo>
                      <a:pt x="123779" y="46303"/>
                    </a:lnTo>
                    <a:lnTo>
                      <a:pt x="123779" y="52106"/>
                    </a:lnTo>
                    <a:lnTo>
                      <a:pt x="2400" y="52106"/>
                    </a:lnTo>
                    <a:lnTo>
                      <a:pt x="2400" y="52380"/>
                    </a:lnTo>
                    <a:lnTo>
                      <a:pt x="123779" y="52380"/>
                    </a:lnTo>
                    <a:lnTo>
                      <a:pt x="123779" y="58183"/>
                    </a:lnTo>
                    <a:lnTo>
                      <a:pt x="75683" y="58183"/>
                    </a:lnTo>
                    <a:cubicBezTo>
                      <a:pt x="75592" y="58153"/>
                      <a:pt x="75501" y="58122"/>
                      <a:pt x="75471" y="58122"/>
                    </a:cubicBezTo>
                    <a:cubicBezTo>
                      <a:pt x="75471" y="58122"/>
                      <a:pt x="75440" y="58122"/>
                      <a:pt x="75440" y="58122"/>
                    </a:cubicBezTo>
                    <a:cubicBezTo>
                      <a:pt x="75410" y="58153"/>
                      <a:pt x="75379" y="58183"/>
                      <a:pt x="75349" y="58183"/>
                    </a:cubicBezTo>
                    <a:lnTo>
                      <a:pt x="2400" y="58183"/>
                    </a:lnTo>
                    <a:lnTo>
                      <a:pt x="2400" y="58456"/>
                    </a:lnTo>
                    <a:lnTo>
                      <a:pt x="74833" y="58456"/>
                    </a:lnTo>
                    <a:cubicBezTo>
                      <a:pt x="74468" y="58578"/>
                      <a:pt x="74103" y="58700"/>
                      <a:pt x="73739" y="58851"/>
                    </a:cubicBezTo>
                    <a:cubicBezTo>
                      <a:pt x="73192" y="59095"/>
                      <a:pt x="72645" y="59520"/>
                      <a:pt x="72736" y="60006"/>
                    </a:cubicBezTo>
                    <a:cubicBezTo>
                      <a:pt x="72645" y="59854"/>
                      <a:pt x="72463" y="59824"/>
                      <a:pt x="72250" y="59824"/>
                    </a:cubicBezTo>
                    <a:cubicBezTo>
                      <a:pt x="71977" y="59824"/>
                      <a:pt x="71642" y="59915"/>
                      <a:pt x="71339" y="59976"/>
                    </a:cubicBezTo>
                    <a:cubicBezTo>
                      <a:pt x="71004" y="60067"/>
                      <a:pt x="70701" y="60128"/>
                      <a:pt x="70488" y="60128"/>
                    </a:cubicBezTo>
                    <a:cubicBezTo>
                      <a:pt x="70336" y="60128"/>
                      <a:pt x="70245" y="60097"/>
                      <a:pt x="70184" y="60036"/>
                    </a:cubicBezTo>
                    <a:cubicBezTo>
                      <a:pt x="69789" y="60097"/>
                      <a:pt x="69424" y="60279"/>
                      <a:pt x="69212" y="60553"/>
                    </a:cubicBezTo>
                    <a:cubicBezTo>
                      <a:pt x="69151" y="60401"/>
                      <a:pt x="68969" y="60340"/>
                      <a:pt x="68756" y="60340"/>
                    </a:cubicBezTo>
                    <a:cubicBezTo>
                      <a:pt x="68513" y="60340"/>
                      <a:pt x="68209" y="60431"/>
                      <a:pt x="68057" y="60553"/>
                    </a:cubicBezTo>
                    <a:cubicBezTo>
                      <a:pt x="67753" y="60826"/>
                      <a:pt x="67662" y="61221"/>
                      <a:pt x="67328" y="61464"/>
                    </a:cubicBezTo>
                    <a:cubicBezTo>
                      <a:pt x="67176" y="61586"/>
                      <a:pt x="66933" y="61677"/>
                      <a:pt x="66690" y="61677"/>
                    </a:cubicBezTo>
                    <a:cubicBezTo>
                      <a:pt x="66477" y="61677"/>
                      <a:pt x="66265" y="61586"/>
                      <a:pt x="66204" y="61434"/>
                    </a:cubicBezTo>
                    <a:cubicBezTo>
                      <a:pt x="65900" y="61738"/>
                      <a:pt x="65596" y="62072"/>
                      <a:pt x="65140" y="62254"/>
                    </a:cubicBezTo>
                    <a:cubicBezTo>
                      <a:pt x="64989" y="62315"/>
                      <a:pt x="64776" y="62345"/>
                      <a:pt x="64594" y="62345"/>
                    </a:cubicBezTo>
                    <a:cubicBezTo>
                      <a:pt x="64259" y="62345"/>
                      <a:pt x="63925" y="62254"/>
                      <a:pt x="63773" y="62042"/>
                    </a:cubicBezTo>
                    <a:cubicBezTo>
                      <a:pt x="63500" y="61677"/>
                      <a:pt x="63712" y="61039"/>
                      <a:pt x="63166" y="60917"/>
                    </a:cubicBezTo>
                    <a:cubicBezTo>
                      <a:pt x="63105" y="60917"/>
                      <a:pt x="63074" y="60917"/>
                      <a:pt x="63014" y="60917"/>
                    </a:cubicBezTo>
                    <a:cubicBezTo>
                      <a:pt x="62862" y="60917"/>
                      <a:pt x="62679" y="60948"/>
                      <a:pt x="62528" y="60948"/>
                    </a:cubicBezTo>
                    <a:cubicBezTo>
                      <a:pt x="61950" y="60978"/>
                      <a:pt x="61069" y="62011"/>
                      <a:pt x="60613" y="62011"/>
                    </a:cubicBezTo>
                    <a:cubicBezTo>
                      <a:pt x="60522" y="62011"/>
                      <a:pt x="60431" y="61950"/>
                      <a:pt x="60370" y="61799"/>
                    </a:cubicBezTo>
                    <a:cubicBezTo>
                      <a:pt x="60310" y="61829"/>
                      <a:pt x="60188" y="61829"/>
                      <a:pt x="60067" y="61829"/>
                    </a:cubicBezTo>
                    <a:cubicBezTo>
                      <a:pt x="59246" y="61829"/>
                      <a:pt x="57666" y="61434"/>
                      <a:pt x="57150" y="60917"/>
                    </a:cubicBezTo>
                    <a:cubicBezTo>
                      <a:pt x="57089" y="60857"/>
                      <a:pt x="57028" y="60796"/>
                      <a:pt x="56968" y="60705"/>
                    </a:cubicBezTo>
                    <a:cubicBezTo>
                      <a:pt x="56907" y="60674"/>
                      <a:pt x="56846" y="60462"/>
                      <a:pt x="56724" y="60158"/>
                    </a:cubicBezTo>
                    <a:lnTo>
                      <a:pt x="56603" y="60431"/>
                    </a:lnTo>
                    <a:cubicBezTo>
                      <a:pt x="56269" y="60249"/>
                      <a:pt x="55874" y="60158"/>
                      <a:pt x="55479" y="60158"/>
                    </a:cubicBezTo>
                    <a:cubicBezTo>
                      <a:pt x="54993" y="60158"/>
                      <a:pt x="54537" y="60279"/>
                      <a:pt x="54172" y="60522"/>
                    </a:cubicBezTo>
                    <a:cubicBezTo>
                      <a:pt x="53899" y="60705"/>
                      <a:pt x="53656" y="61768"/>
                      <a:pt x="53291" y="61829"/>
                    </a:cubicBezTo>
                    <a:lnTo>
                      <a:pt x="53291" y="61829"/>
                    </a:lnTo>
                    <a:lnTo>
                      <a:pt x="53291" y="61829"/>
                    </a:lnTo>
                    <a:cubicBezTo>
                      <a:pt x="53261" y="61859"/>
                      <a:pt x="53261" y="61859"/>
                      <a:pt x="53261" y="61859"/>
                    </a:cubicBezTo>
                    <a:cubicBezTo>
                      <a:pt x="52775" y="61859"/>
                      <a:pt x="52349" y="60401"/>
                      <a:pt x="52046" y="60128"/>
                    </a:cubicBezTo>
                    <a:cubicBezTo>
                      <a:pt x="51742" y="59854"/>
                      <a:pt x="50496" y="59824"/>
                      <a:pt x="50040" y="59702"/>
                    </a:cubicBezTo>
                    <a:cubicBezTo>
                      <a:pt x="49949" y="59641"/>
                      <a:pt x="49797" y="59641"/>
                      <a:pt x="49615" y="59641"/>
                    </a:cubicBezTo>
                    <a:cubicBezTo>
                      <a:pt x="49098" y="59641"/>
                      <a:pt x="48430" y="59793"/>
                      <a:pt x="48460" y="60067"/>
                    </a:cubicBezTo>
                    <a:cubicBezTo>
                      <a:pt x="47519" y="60279"/>
                      <a:pt x="45301" y="62254"/>
                      <a:pt x="44754" y="62710"/>
                    </a:cubicBezTo>
                    <a:cubicBezTo>
                      <a:pt x="44541" y="62862"/>
                      <a:pt x="44298" y="62923"/>
                      <a:pt x="44055" y="62923"/>
                    </a:cubicBezTo>
                    <a:cubicBezTo>
                      <a:pt x="43326" y="62923"/>
                      <a:pt x="42475" y="62437"/>
                      <a:pt x="42019" y="61981"/>
                    </a:cubicBezTo>
                    <a:cubicBezTo>
                      <a:pt x="41564" y="62163"/>
                      <a:pt x="41077" y="62345"/>
                      <a:pt x="40622" y="62528"/>
                    </a:cubicBezTo>
                    <a:cubicBezTo>
                      <a:pt x="40591" y="62163"/>
                      <a:pt x="40136" y="62042"/>
                      <a:pt x="39649" y="62042"/>
                    </a:cubicBezTo>
                    <a:cubicBezTo>
                      <a:pt x="39285" y="62042"/>
                      <a:pt x="38920" y="62102"/>
                      <a:pt x="38616" y="62194"/>
                    </a:cubicBezTo>
                    <a:lnTo>
                      <a:pt x="35700" y="61434"/>
                    </a:lnTo>
                    <a:cubicBezTo>
                      <a:pt x="34545" y="61799"/>
                      <a:pt x="33330" y="63318"/>
                      <a:pt x="32145" y="64260"/>
                    </a:cubicBezTo>
                    <a:lnTo>
                      <a:pt x="24610" y="64260"/>
                    </a:lnTo>
                    <a:cubicBezTo>
                      <a:pt x="24063" y="64077"/>
                      <a:pt x="23486" y="63956"/>
                      <a:pt x="22878" y="63925"/>
                    </a:cubicBezTo>
                    <a:cubicBezTo>
                      <a:pt x="22878" y="63925"/>
                      <a:pt x="22848" y="63925"/>
                      <a:pt x="22848" y="63925"/>
                    </a:cubicBezTo>
                    <a:cubicBezTo>
                      <a:pt x="22605" y="63925"/>
                      <a:pt x="22362" y="64047"/>
                      <a:pt x="22119" y="64260"/>
                    </a:cubicBezTo>
                    <a:lnTo>
                      <a:pt x="2400" y="64260"/>
                    </a:lnTo>
                    <a:lnTo>
                      <a:pt x="2400" y="64533"/>
                    </a:lnTo>
                    <a:lnTo>
                      <a:pt x="21876" y="64533"/>
                    </a:lnTo>
                    <a:cubicBezTo>
                      <a:pt x="21481" y="64928"/>
                      <a:pt x="21116" y="65505"/>
                      <a:pt x="20721" y="66083"/>
                    </a:cubicBezTo>
                    <a:cubicBezTo>
                      <a:pt x="20022" y="67176"/>
                      <a:pt x="19323" y="68270"/>
                      <a:pt x="18655" y="68270"/>
                    </a:cubicBezTo>
                    <a:cubicBezTo>
                      <a:pt x="18594" y="68270"/>
                      <a:pt x="18564" y="68270"/>
                      <a:pt x="18503" y="68240"/>
                    </a:cubicBezTo>
                    <a:cubicBezTo>
                      <a:pt x="18351" y="68209"/>
                      <a:pt x="18199" y="68179"/>
                      <a:pt x="18108" y="68088"/>
                    </a:cubicBezTo>
                    <a:cubicBezTo>
                      <a:pt x="17561" y="67723"/>
                      <a:pt x="18199" y="66903"/>
                      <a:pt x="17652" y="66538"/>
                    </a:cubicBezTo>
                    <a:cubicBezTo>
                      <a:pt x="17379" y="66508"/>
                      <a:pt x="17136" y="66508"/>
                      <a:pt x="16862" y="66478"/>
                    </a:cubicBezTo>
                    <a:cubicBezTo>
                      <a:pt x="16893" y="66265"/>
                      <a:pt x="16650" y="66174"/>
                      <a:pt x="16316" y="66174"/>
                    </a:cubicBezTo>
                    <a:cubicBezTo>
                      <a:pt x="15708" y="66174"/>
                      <a:pt x="14796" y="66478"/>
                      <a:pt x="14584" y="66903"/>
                    </a:cubicBezTo>
                    <a:cubicBezTo>
                      <a:pt x="13551" y="66690"/>
                      <a:pt x="12457" y="66508"/>
                      <a:pt x="11394" y="66508"/>
                    </a:cubicBezTo>
                    <a:cubicBezTo>
                      <a:pt x="10725" y="66508"/>
                      <a:pt x="10057" y="66569"/>
                      <a:pt x="9419" y="66751"/>
                    </a:cubicBezTo>
                    <a:cubicBezTo>
                      <a:pt x="8325" y="67055"/>
                      <a:pt x="7322" y="67662"/>
                      <a:pt x="6137" y="67693"/>
                    </a:cubicBezTo>
                    <a:cubicBezTo>
                      <a:pt x="6107" y="67723"/>
                      <a:pt x="6046" y="67723"/>
                      <a:pt x="6016" y="67723"/>
                    </a:cubicBezTo>
                    <a:cubicBezTo>
                      <a:pt x="5712" y="67723"/>
                      <a:pt x="5408" y="67693"/>
                      <a:pt x="5135" y="67662"/>
                    </a:cubicBezTo>
                    <a:cubicBezTo>
                      <a:pt x="4831" y="67632"/>
                      <a:pt x="4527" y="67602"/>
                      <a:pt x="4254" y="67602"/>
                    </a:cubicBezTo>
                    <a:cubicBezTo>
                      <a:pt x="3828" y="67602"/>
                      <a:pt x="3464" y="67662"/>
                      <a:pt x="3129" y="67875"/>
                    </a:cubicBezTo>
                    <a:cubicBezTo>
                      <a:pt x="2674" y="68179"/>
                      <a:pt x="2370" y="68756"/>
                      <a:pt x="1823" y="68756"/>
                    </a:cubicBezTo>
                    <a:moveTo>
                      <a:pt x="10421" y="9844"/>
                    </a:moveTo>
                    <a:lnTo>
                      <a:pt x="16710" y="9844"/>
                    </a:lnTo>
                    <a:cubicBezTo>
                      <a:pt x="16650" y="9753"/>
                      <a:pt x="16559" y="9662"/>
                      <a:pt x="16498" y="9571"/>
                    </a:cubicBezTo>
                    <a:lnTo>
                      <a:pt x="10725" y="9571"/>
                    </a:lnTo>
                    <a:lnTo>
                      <a:pt x="10421" y="9844"/>
                    </a:lnTo>
                    <a:close/>
                    <a:moveTo>
                      <a:pt x="5803" y="9844"/>
                    </a:moveTo>
                    <a:lnTo>
                      <a:pt x="7960" y="9844"/>
                    </a:lnTo>
                    <a:cubicBezTo>
                      <a:pt x="7748" y="9753"/>
                      <a:pt x="7565" y="9662"/>
                      <a:pt x="7383" y="9571"/>
                    </a:cubicBezTo>
                    <a:lnTo>
                      <a:pt x="6259" y="9571"/>
                    </a:lnTo>
                    <a:cubicBezTo>
                      <a:pt x="6077" y="9662"/>
                      <a:pt x="5955" y="9753"/>
                      <a:pt x="5803" y="9844"/>
                    </a:cubicBezTo>
                    <a:moveTo>
                      <a:pt x="28438" y="66113"/>
                    </a:moveTo>
                    <a:cubicBezTo>
                      <a:pt x="28226" y="66113"/>
                      <a:pt x="28043" y="66113"/>
                      <a:pt x="27891" y="66052"/>
                    </a:cubicBezTo>
                    <a:cubicBezTo>
                      <a:pt x="27375" y="65900"/>
                      <a:pt x="27010" y="65566"/>
                      <a:pt x="26615" y="65293"/>
                    </a:cubicBezTo>
                    <a:cubicBezTo>
                      <a:pt x="26190" y="64989"/>
                      <a:pt x="25765" y="64746"/>
                      <a:pt x="25248" y="64533"/>
                    </a:cubicBezTo>
                    <a:lnTo>
                      <a:pt x="31841" y="64533"/>
                    </a:lnTo>
                    <a:cubicBezTo>
                      <a:pt x="31355" y="64867"/>
                      <a:pt x="30899" y="65080"/>
                      <a:pt x="30474" y="65080"/>
                    </a:cubicBezTo>
                    <a:cubicBezTo>
                      <a:pt x="30292" y="65080"/>
                      <a:pt x="30109" y="65050"/>
                      <a:pt x="29927" y="64958"/>
                    </a:cubicBezTo>
                    <a:cubicBezTo>
                      <a:pt x="29775" y="65232"/>
                      <a:pt x="29653" y="65536"/>
                      <a:pt x="29532" y="65809"/>
                    </a:cubicBezTo>
                    <a:cubicBezTo>
                      <a:pt x="29228" y="66022"/>
                      <a:pt x="28833" y="66113"/>
                      <a:pt x="28438" y="66113"/>
                    </a:cubicBezTo>
                    <a:moveTo>
                      <a:pt x="90571" y="65809"/>
                    </a:moveTo>
                    <a:cubicBezTo>
                      <a:pt x="89872" y="65748"/>
                      <a:pt x="89204" y="65657"/>
                      <a:pt x="88505" y="65566"/>
                    </a:cubicBezTo>
                    <a:cubicBezTo>
                      <a:pt x="88474" y="65596"/>
                      <a:pt x="88444" y="65596"/>
                      <a:pt x="88414" y="65596"/>
                    </a:cubicBezTo>
                    <a:cubicBezTo>
                      <a:pt x="87897" y="65596"/>
                      <a:pt x="86925" y="65171"/>
                      <a:pt x="85740" y="64533"/>
                    </a:cubicBezTo>
                    <a:lnTo>
                      <a:pt x="94217" y="64533"/>
                    </a:lnTo>
                    <a:cubicBezTo>
                      <a:pt x="94034" y="64655"/>
                      <a:pt x="93882" y="64685"/>
                      <a:pt x="93700" y="64685"/>
                    </a:cubicBezTo>
                    <a:cubicBezTo>
                      <a:pt x="93639" y="64685"/>
                      <a:pt x="93579" y="64655"/>
                      <a:pt x="93518" y="64655"/>
                    </a:cubicBezTo>
                    <a:cubicBezTo>
                      <a:pt x="93427" y="64655"/>
                      <a:pt x="93366" y="64655"/>
                      <a:pt x="93305" y="64655"/>
                    </a:cubicBezTo>
                    <a:cubicBezTo>
                      <a:pt x="93123" y="64655"/>
                      <a:pt x="92941" y="64685"/>
                      <a:pt x="92789" y="64806"/>
                    </a:cubicBezTo>
                    <a:cubicBezTo>
                      <a:pt x="92515" y="64958"/>
                      <a:pt x="91999" y="65171"/>
                      <a:pt x="91695" y="65262"/>
                    </a:cubicBezTo>
                    <a:cubicBezTo>
                      <a:pt x="91027" y="65445"/>
                      <a:pt x="90814" y="65323"/>
                      <a:pt x="90571" y="65809"/>
                    </a:cubicBezTo>
                    <a:moveTo>
                      <a:pt x="123779" y="64260"/>
                    </a:moveTo>
                    <a:lnTo>
                      <a:pt x="103392" y="64260"/>
                    </a:lnTo>
                    <a:cubicBezTo>
                      <a:pt x="101569" y="63773"/>
                      <a:pt x="99716" y="63318"/>
                      <a:pt x="97437" y="63166"/>
                    </a:cubicBezTo>
                    <a:cubicBezTo>
                      <a:pt x="97437" y="63166"/>
                      <a:pt x="97407" y="63166"/>
                      <a:pt x="97407" y="63166"/>
                    </a:cubicBezTo>
                    <a:cubicBezTo>
                      <a:pt x="96951" y="63166"/>
                      <a:pt x="95402" y="63865"/>
                      <a:pt x="94612" y="64260"/>
                    </a:cubicBezTo>
                    <a:lnTo>
                      <a:pt x="85284" y="64260"/>
                    </a:lnTo>
                    <a:cubicBezTo>
                      <a:pt x="84099" y="63591"/>
                      <a:pt x="82702" y="62710"/>
                      <a:pt x="81365" y="61859"/>
                    </a:cubicBezTo>
                    <a:cubicBezTo>
                      <a:pt x="79208" y="60462"/>
                      <a:pt x="77172" y="59064"/>
                      <a:pt x="76139" y="58456"/>
                    </a:cubicBezTo>
                    <a:lnTo>
                      <a:pt x="123779" y="58456"/>
                    </a:lnTo>
                    <a:lnTo>
                      <a:pt x="123779" y="64260"/>
                    </a:lnTo>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 name="Google Shape;20;p2"/>
              <p:cNvSpPr/>
              <p:nvPr/>
            </p:nvSpPr>
            <p:spPr>
              <a:xfrm rot="19326000">
                <a:off x="8330760" y="3523680"/>
                <a:ext cx="1996560" cy="8280"/>
              </a:xfrm>
              <a:custGeom>
                <a:avLst/>
                <a:gdLst>
                  <a:gd name="textAreaLeft" fmla="*/ 0 w 1996560"/>
                  <a:gd name="textAreaRight" fmla="*/ 1996920 w 1996560"/>
                  <a:gd name="textAreaTop" fmla="*/ 0 h 8280"/>
                  <a:gd name="textAreaBottom" fmla="*/ 8640 h 8280"/>
                </a:gdLst>
                <a:ahLst/>
                <a:cxnLst/>
                <a:rect l="textAreaLeft" t="textAreaTop" r="textAreaRight" b="textAreaBottom"/>
                <a:pathLst>
                  <a:path w="69669" h="305">
                    <a:moveTo>
                      <a:pt x="153" y="1"/>
                    </a:moveTo>
                    <a:lnTo>
                      <a:pt x="153" y="61"/>
                    </a:lnTo>
                    <a:lnTo>
                      <a:pt x="92" y="61"/>
                    </a:lnTo>
                    <a:lnTo>
                      <a:pt x="92" y="153"/>
                    </a:lnTo>
                    <a:lnTo>
                      <a:pt x="31" y="153"/>
                    </a:lnTo>
                    <a:lnTo>
                      <a:pt x="31" y="213"/>
                    </a:lnTo>
                    <a:lnTo>
                      <a:pt x="1" y="213"/>
                    </a:lnTo>
                    <a:lnTo>
                      <a:pt x="1" y="304"/>
                    </a:lnTo>
                    <a:lnTo>
                      <a:pt x="69668" y="304"/>
                    </a:lnTo>
                    <a:lnTo>
                      <a:pt x="69668"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 name="Google Shape;21;p2"/>
              <p:cNvSpPr/>
              <p:nvPr/>
            </p:nvSpPr>
            <p:spPr>
              <a:xfrm rot="19326000">
                <a:off x="7197120" y="4086720"/>
                <a:ext cx="3383280" cy="8280"/>
              </a:xfrm>
              <a:custGeom>
                <a:avLst/>
                <a:gdLst>
                  <a:gd name="textAreaLeft" fmla="*/ 0 w 3383280"/>
                  <a:gd name="textAreaRight" fmla="*/ 3383640 w 3383280"/>
                  <a:gd name="textAreaTop" fmla="*/ 0 h 8280"/>
                  <a:gd name="textAreaBottom" fmla="*/ 8640 h 8280"/>
                </a:gdLst>
                <a:ahLst/>
                <a:cxnLst/>
                <a:rect l="textAreaLeft" t="textAreaTop" r="textAreaRight" b="textAreaBottom"/>
                <a:pathLst>
                  <a:path w="118038" h="305">
                    <a:moveTo>
                      <a:pt x="396" y="0"/>
                    </a:moveTo>
                    <a:lnTo>
                      <a:pt x="396" y="61"/>
                    </a:lnTo>
                    <a:lnTo>
                      <a:pt x="305" y="61"/>
                    </a:lnTo>
                    <a:lnTo>
                      <a:pt x="305" y="122"/>
                    </a:lnTo>
                    <a:lnTo>
                      <a:pt x="244" y="122"/>
                    </a:lnTo>
                    <a:lnTo>
                      <a:pt x="244" y="152"/>
                    </a:lnTo>
                    <a:lnTo>
                      <a:pt x="153" y="152"/>
                    </a:lnTo>
                    <a:lnTo>
                      <a:pt x="153" y="213"/>
                    </a:lnTo>
                    <a:lnTo>
                      <a:pt x="61" y="213"/>
                    </a:lnTo>
                    <a:lnTo>
                      <a:pt x="61" y="274"/>
                    </a:lnTo>
                    <a:lnTo>
                      <a:pt x="1" y="274"/>
                    </a:lnTo>
                    <a:lnTo>
                      <a:pt x="1" y="304"/>
                    </a:lnTo>
                    <a:lnTo>
                      <a:pt x="2188" y="304"/>
                    </a:lnTo>
                    <a:lnTo>
                      <a:pt x="2188" y="274"/>
                    </a:lnTo>
                    <a:lnTo>
                      <a:pt x="2127" y="274"/>
                    </a:lnTo>
                    <a:lnTo>
                      <a:pt x="2127" y="213"/>
                    </a:lnTo>
                    <a:lnTo>
                      <a:pt x="2036" y="213"/>
                    </a:lnTo>
                    <a:lnTo>
                      <a:pt x="2036" y="152"/>
                    </a:lnTo>
                    <a:lnTo>
                      <a:pt x="1915" y="152"/>
                    </a:lnTo>
                    <a:lnTo>
                      <a:pt x="1915" y="122"/>
                    </a:lnTo>
                    <a:lnTo>
                      <a:pt x="1763" y="122"/>
                    </a:lnTo>
                    <a:lnTo>
                      <a:pt x="1763" y="61"/>
                    </a:lnTo>
                    <a:lnTo>
                      <a:pt x="1672" y="61"/>
                    </a:lnTo>
                    <a:lnTo>
                      <a:pt x="1672" y="0"/>
                    </a:lnTo>
                    <a:close/>
                    <a:moveTo>
                      <a:pt x="4923" y="0"/>
                    </a:moveTo>
                    <a:lnTo>
                      <a:pt x="4923" y="61"/>
                    </a:lnTo>
                    <a:lnTo>
                      <a:pt x="4862" y="61"/>
                    </a:lnTo>
                    <a:lnTo>
                      <a:pt x="4862" y="122"/>
                    </a:lnTo>
                    <a:lnTo>
                      <a:pt x="4771" y="122"/>
                    </a:lnTo>
                    <a:lnTo>
                      <a:pt x="4771" y="152"/>
                    </a:lnTo>
                    <a:lnTo>
                      <a:pt x="4710" y="152"/>
                    </a:lnTo>
                    <a:lnTo>
                      <a:pt x="4710" y="213"/>
                    </a:lnTo>
                    <a:lnTo>
                      <a:pt x="4649" y="213"/>
                    </a:lnTo>
                    <a:lnTo>
                      <a:pt x="4649" y="274"/>
                    </a:lnTo>
                    <a:lnTo>
                      <a:pt x="4619" y="274"/>
                    </a:lnTo>
                    <a:lnTo>
                      <a:pt x="4619" y="304"/>
                    </a:lnTo>
                    <a:lnTo>
                      <a:pt x="10999" y="304"/>
                    </a:lnTo>
                    <a:lnTo>
                      <a:pt x="10999" y="274"/>
                    </a:lnTo>
                    <a:lnTo>
                      <a:pt x="10938" y="274"/>
                    </a:lnTo>
                    <a:lnTo>
                      <a:pt x="10938" y="213"/>
                    </a:lnTo>
                    <a:lnTo>
                      <a:pt x="10878" y="213"/>
                    </a:lnTo>
                    <a:lnTo>
                      <a:pt x="10878" y="152"/>
                    </a:lnTo>
                    <a:lnTo>
                      <a:pt x="10847" y="152"/>
                    </a:lnTo>
                    <a:lnTo>
                      <a:pt x="10847" y="122"/>
                    </a:lnTo>
                    <a:lnTo>
                      <a:pt x="10787" y="122"/>
                    </a:lnTo>
                    <a:lnTo>
                      <a:pt x="10787" y="0"/>
                    </a:lnTo>
                    <a:close/>
                    <a:moveTo>
                      <a:pt x="39437" y="0"/>
                    </a:moveTo>
                    <a:lnTo>
                      <a:pt x="39437" y="61"/>
                    </a:lnTo>
                    <a:lnTo>
                      <a:pt x="39286" y="61"/>
                    </a:lnTo>
                    <a:lnTo>
                      <a:pt x="39286" y="122"/>
                    </a:lnTo>
                    <a:lnTo>
                      <a:pt x="39194" y="122"/>
                    </a:lnTo>
                    <a:lnTo>
                      <a:pt x="39194" y="152"/>
                    </a:lnTo>
                    <a:lnTo>
                      <a:pt x="39042" y="152"/>
                    </a:lnTo>
                    <a:lnTo>
                      <a:pt x="39042" y="213"/>
                    </a:lnTo>
                    <a:lnTo>
                      <a:pt x="38951" y="213"/>
                    </a:lnTo>
                    <a:lnTo>
                      <a:pt x="38951" y="274"/>
                    </a:lnTo>
                    <a:lnTo>
                      <a:pt x="38830" y="274"/>
                    </a:lnTo>
                    <a:lnTo>
                      <a:pt x="38830" y="304"/>
                    </a:lnTo>
                    <a:lnTo>
                      <a:pt x="118037" y="304"/>
                    </a:lnTo>
                    <a:lnTo>
                      <a:pt x="118037"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 name="Google Shape;22;p2"/>
              <p:cNvSpPr/>
              <p:nvPr/>
            </p:nvSpPr>
            <p:spPr>
              <a:xfrm rot="19326000">
                <a:off x="7216920" y="425412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1"/>
                    </a:moveTo>
                    <a:lnTo>
                      <a:pt x="1" y="305"/>
                    </a:lnTo>
                    <a:lnTo>
                      <a:pt x="121440" y="305"/>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 name="Google Shape;23;p2"/>
              <p:cNvSpPr/>
              <p:nvPr/>
            </p:nvSpPr>
            <p:spPr>
              <a:xfrm rot="19326000">
                <a:off x="7324200" y="439128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0"/>
                    </a:moveTo>
                    <a:lnTo>
                      <a:pt x="1" y="304"/>
                    </a:lnTo>
                    <a:lnTo>
                      <a:pt x="121440" y="304"/>
                    </a:lnTo>
                    <a:lnTo>
                      <a:pt x="12144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 name="Google Shape;24;p2"/>
              <p:cNvSpPr/>
              <p:nvPr/>
            </p:nvSpPr>
            <p:spPr>
              <a:xfrm rot="19326000">
                <a:off x="7431120" y="452880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1"/>
                    </a:moveTo>
                    <a:lnTo>
                      <a:pt x="1" y="305"/>
                    </a:lnTo>
                    <a:lnTo>
                      <a:pt x="121440" y="305"/>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 name="Google Shape;25;p2"/>
              <p:cNvSpPr/>
              <p:nvPr/>
            </p:nvSpPr>
            <p:spPr>
              <a:xfrm rot="19326000">
                <a:off x="7538040" y="466632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0"/>
                    </a:moveTo>
                    <a:lnTo>
                      <a:pt x="1" y="304"/>
                    </a:lnTo>
                    <a:lnTo>
                      <a:pt x="121440" y="304"/>
                    </a:lnTo>
                    <a:lnTo>
                      <a:pt x="12144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 name="Google Shape;26;p2"/>
              <p:cNvSpPr/>
              <p:nvPr/>
            </p:nvSpPr>
            <p:spPr>
              <a:xfrm rot="19326000">
                <a:off x="7644960" y="480384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1"/>
                    </a:moveTo>
                    <a:lnTo>
                      <a:pt x="1" y="305"/>
                    </a:lnTo>
                    <a:lnTo>
                      <a:pt x="121440" y="305"/>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 name="Google Shape;27;p2"/>
              <p:cNvSpPr/>
              <p:nvPr/>
            </p:nvSpPr>
            <p:spPr>
              <a:xfrm rot="19326000">
                <a:off x="7751880" y="494136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1"/>
                    </a:moveTo>
                    <a:lnTo>
                      <a:pt x="1" y="304"/>
                    </a:lnTo>
                    <a:lnTo>
                      <a:pt x="121440" y="304"/>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 name="Google Shape;28;p2"/>
              <p:cNvSpPr/>
              <p:nvPr/>
            </p:nvSpPr>
            <p:spPr>
              <a:xfrm rot="19326000">
                <a:off x="7859160" y="507888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4">
                    <a:moveTo>
                      <a:pt x="1" y="0"/>
                    </a:moveTo>
                    <a:lnTo>
                      <a:pt x="1" y="304"/>
                    </a:lnTo>
                    <a:lnTo>
                      <a:pt x="121440" y="304"/>
                    </a:lnTo>
                    <a:lnTo>
                      <a:pt x="12144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 name="Google Shape;29;p2"/>
              <p:cNvSpPr/>
              <p:nvPr/>
            </p:nvSpPr>
            <p:spPr>
              <a:xfrm rot="19326000">
                <a:off x="9844920" y="4570920"/>
                <a:ext cx="1380240" cy="8280"/>
              </a:xfrm>
              <a:custGeom>
                <a:avLst/>
                <a:gdLst>
                  <a:gd name="textAreaLeft" fmla="*/ 0 w 1380240"/>
                  <a:gd name="textAreaRight" fmla="*/ 1380600 w 1380240"/>
                  <a:gd name="textAreaTop" fmla="*/ 0 h 8280"/>
                  <a:gd name="textAreaBottom" fmla="*/ 8640 h 8280"/>
                </a:gdLst>
                <a:ahLst/>
                <a:cxnLst/>
                <a:rect l="textAreaLeft" t="textAreaTop" r="textAreaRight" b="textAreaBottom"/>
                <a:pathLst>
                  <a:path w="48158" h="305">
                    <a:moveTo>
                      <a:pt x="1" y="1"/>
                    </a:moveTo>
                    <a:lnTo>
                      <a:pt x="1" y="61"/>
                    </a:lnTo>
                    <a:lnTo>
                      <a:pt x="62" y="61"/>
                    </a:lnTo>
                    <a:lnTo>
                      <a:pt x="62" y="122"/>
                    </a:lnTo>
                    <a:lnTo>
                      <a:pt x="153" y="122"/>
                    </a:lnTo>
                    <a:lnTo>
                      <a:pt x="153" y="153"/>
                    </a:lnTo>
                    <a:lnTo>
                      <a:pt x="244" y="153"/>
                    </a:lnTo>
                    <a:lnTo>
                      <a:pt x="244" y="213"/>
                    </a:lnTo>
                    <a:lnTo>
                      <a:pt x="305" y="213"/>
                    </a:lnTo>
                    <a:lnTo>
                      <a:pt x="305" y="274"/>
                    </a:lnTo>
                    <a:lnTo>
                      <a:pt x="396" y="274"/>
                    </a:lnTo>
                    <a:lnTo>
                      <a:pt x="396" y="304"/>
                    </a:lnTo>
                    <a:lnTo>
                      <a:pt x="48157" y="304"/>
                    </a:lnTo>
                    <a:lnTo>
                      <a:pt x="48157"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 name="Google Shape;30;p2"/>
              <p:cNvSpPr/>
              <p:nvPr/>
            </p:nvSpPr>
            <p:spPr>
              <a:xfrm rot="19326000">
                <a:off x="8112600" y="5643000"/>
                <a:ext cx="2091600" cy="8280"/>
              </a:xfrm>
              <a:custGeom>
                <a:avLst/>
                <a:gdLst>
                  <a:gd name="textAreaLeft" fmla="*/ 0 w 2091600"/>
                  <a:gd name="textAreaRight" fmla="*/ 2091960 w 2091600"/>
                  <a:gd name="textAreaTop" fmla="*/ 0 h 8280"/>
                  <a:gd name="textAreaBottom" fmla="*/ 8640 h 8280"/>
                </a:gdLst>
                <a:ahLst/>
                <a:cxnLst/>
                <a:rect l="textAreaLeft" t="textAreaTop" r="textAreaRight" b="textAreaBottom"/>
                <a:pathLst>
                  <a:path w="72981" h="305">
                    <a:moveTo>
                      <a:pt x="1" y="1"/>
                    </a:moveTo>
                    <a:lnTo>
                      <a:pt x="1" y="304"/>
                    </a:lnTo>
                    <a:lnTo>
                      <a:pt x="72524" y="304"/>
                    </a:lnTo>
                    <a:lnTo>
                      <a:pt x="72524" y="274"/>
                    </a:lnTo>
                    <a:lnTo>
                      <a:pt x="72676" y="274"/>
                    </a:lnTo>
                    <a:lnTo>
                      <a:pt x="72676" y="213"/>
                    </a:lnTo>
                    <a:lnTo>
                      <a:pt x="72767" y="213"/>
                    </a:lnTo>
                    <a:lnTo>
                      <a:pt x="72767" y="153"/>
                    </a:lnTo>
                    <a:lnTo>
                      <a:pt x="72889" y="153"/>
                    </a:lnTo>
                    <a:lnTo>
                      <a:pt x="72889" y="122"/>
                    </a:lnTo>
                    <a:lnTo>
                      <a:pt x="72980" y="122"/>
                    </a:lnTo>
                    <a:lnTo>
                      <a:pt x="7298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 name="Google Shape;31;p2"/>
              <p:cNvSpPr/>
              <p:nvPr/>
            </p:nvSpPr>
            <p:spPr>
              <a:xfrm rot="19326000">
                <a:off x="10663560" y="4464360"/>
                <a:ext cx="585000" cy="8280"/>
              </a:xfrm>
              <a:custGeom>
                <a:avLst/>
                <a:gdLst>
                  <a:gd name="textAreaLeft" fmla="*/ 0 w 585000"/>
                  <a:gd name="textAreaRight" fmla="*/ 585360 w 585000"/>
                  <a:gd name="textAreaTop" fmla="*/ 0 h 8280"/>
                  <a:gd name="textAreaBottom" fmla="*/ 8640 h 8280"/>
                </a:gdLst>
                <a:ahLst/>
                <a:cxnLst/>
                <a:rect l="textAreaLeft" t="textAreaTop" r="textAreaRight" b="textAreaBottom"/>
                <a:pathLst>
                  <a:path w="20418" h="305">
                    <a:moveTo>
                      <a:pt x="0" y="0"/>
                    </a:moveTo>
                    <a:lnTo>
                      <a:pt x="0" y="61"/>
                    </a:lnTo>
                    <a:lnTo>
                      <a:pt x="61" y="61"/>
                    </a:lnTo>
                    <a:lnTo>
                      <a:pt x="61" y="122"/>
                    </a:lnTo>
                    <a:lnTo>
                      <a:pt x="274" y="122"/>
                    </a:lnTo>
                    <a:lnTo>
                      <a:pt x="274" y="152"/>
                    </a:lnTo>
                    <a:lnTo>
                      <a:pt x="456" y="152"/>
                    </a:lnTo>
                    <a:lnTo>
                      <a:pt x="456" y="213"/>
                    </a:lnTo>
                    <a:lnTo>
                      <a:pt x="608" y="213"/>
                    </a:lnTo>
                    <a:lnTo>
                      <a:pt x="608" y="274"/>
                    </a:lnTo>
                    <a:lnTo>
                      <a:pt x="821" y="274"/>
                    </a:lnTo>
                    <a:lnTo>
                      <a:pt x="821" y="304"/>
                    </a:lnTo>
                    <a:lnTo>
                      <a:pt x="20417" y="304"/>
                    </a:lnTo>
                    <a:lnTo>
                      <a:pt x="20417"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 name="Google Shape;32;p2"/>
              <p:cNvSpPr/>
              <p:nvPr/>
            </p:nvSpPr>
            <p:spPr>
              <a:xfrm rot="19326000">
                <a:off x="10287360" y="4880880"/>
                <a:ext cx="267840" cy="8280"/>
              </a:xfrm>
              <a:custGeom>
                <a:avLst/>
                <a:gdLst>
                  <a:gd name="textAreaLeft" fmla="*/ 0 w 267840"/>
                  <a:gd name="textAreaRight" fmla="*/ 268200 w 267840"/>
                  <a:gd name="textAreaTop" fmla="*/ 0 h 8280"/>
                  <a:gd name="textAreaBottom" fmla="*/ 8640 h 8280"/>
                </a:gdLst>
                <a:ahLst/>
                <a:cxnLst/>
                <a:rect l="textAreaLeft" t="textAreaTop" r="textAreaRight" b="textAreaBottom"/>
                <a:pathLst>
                  <a:path w="9359" h="305">
                    <a:moveTo>
                      <a:pt x="0" y="0"/>
                    </a:moveTo>
                    <a:lnTo>
                      <a:pt x="0" y="61"/>
                    </a:lnTo>
                    <a:lnTo>
                      <a:pt x="31" y="61"/>
                    </a:lnTo>
                    <a:lnTo>
                      <a:pt x="31" y="122"/>
                    </a:lnTo>
                    <a:lnTo>
                      <a:pt x="91" y="122"/>
                    </a:lnTo>
                    <a:lnTo>
                      <a:pt x="91" y="152"/>
                    </a:lnTo>
                    <a:lnTo>
                      <a:pt x="182" y="152"/>
                    </a:lnTo>
                    <a:lnTo>
                      <a:pt x="182" y="213"/>
                    </a:lnTo>
                    <a:lnTo>
                      <a:pt x="304" y="213"/>
                    </a:lnTo>
                    <a:lnTo>
                      <a:pt x="304" y="274"/>
                    </a:lnTo>
                    <a:lnTo>
                      <a:pt x="395" y="274"/>
                    </a:lnTo>
                    <a:lnTo>
                      <a:pt x="395" y="304"/>
                    </a:lnTo>
                    <a:lnTo>
                      <a:pt x="8993" y="304"/>
                    </a:lnTo>
                    <a:lnTo>
                      <a:pt x="8993" y="274"/>
                    </a:lnTo>
                    <a:lnTo>
                      <a:pt x="9054" y="274"/>
                    </a:lnTo>
                    <a:lnTo>
                      <a:pt x="9054" y="213"/>
                    </a:lnTo>
                    <a:lnTo>
                      <a:pt x="9145" y="213"/>
                    </a:lnTo>
                    <a:lnTo>
                      <a:pt x="9145" y="152"/>
                    </a:lnTo>
                    <a:lnTo>
                      <a:pt x="9267" y="152"/>
                    </a:lnTo>
                    <a:lnTo>
                      <a:pt x="9267" y="122"/>
                    </a:lnTo>
                    <a:lnTo>
                      <a:pt x="9297" y="122"/>
                    </a:lnTo>
                    <a:lnTo>
                      <a:pt x="9297" y="61"/>
                    </a:lnTo>
                    <a:lnTo>
                      <a:pt x="9358" y="61"/>
                    </a:lnTo>
                    <a:lnTo>
                      <a:pt x="9358" y="0"/>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 name="Google Shape;33;p2"/>
              <p:cNvSpPr/>
              <p:nvPr/>
            </p:nvSpPr>
            <p:spPr>
              <a:xfrm rot="19326000">
                <a:off x="8919000" y="5965560"/>
                <a:ext cx="217440" cy="8280"/>
              </a:xfrm>
              <a:custGeom>
                <a:avLst/>
                <a:gdLst>
                  <a:gd name="textAreaLeft" fmla="*/ 0 w 217440"/>
                  <a:gd name="textAreaRight" fmla="*/ 217800 w 217440"/>
                  <a:gd name="textAreaTop" fmla="*/ 0 h 8280"/>
                  <a:gd name="textAreaBottom" fmla="*/ 8640 h 8280"/>
                </a:gdLst>
                <a:ahLst/>
                <a:cxnLst/>
                <a:rect l="textAreaLeft" t="textAreaTop" r="textAreaRight" b="textAreaBottom"/>
                <a:pathLst>
                  <a:path w="7596" h="305">
                    <a:moveTo>
                      <a:pt x="0" y="0"/>
                    </a:moveTo>
                    <a:lnTo>
                      <a:pt x="0" y="61"/>
                    </a:lnTo>
                    <a:lnTo>
                      <a:pt x="122" y="61"/>
                    </a:lnTo>
                    <a:lnTo>
                      <a:pt x="122" y="122"/>
                    </a:lnTo>
                    <a:lnTo>
                      <a:pt x="213" y="122"/>
                    </a:lnTo>
                    <a:lnTo>
                      <a:pt x="213" y="152"/>
                    </a:lnTo>
                    <a:lnTo>
                      <a:pt x="365" y="152"/>
                    </a:lnTo>
                    <a:lnTo>
                      <a:pt x="365" y="213"/>
                    </a:lnTo>
                    <a:lnTo>
                      <a:pt x="456" y="213"/>
                    </a:lnTo>
                    <a:lnTo>
                      <a:pt x="456" y="274"/>
                    </a:lnTo>
                    <a:lnTo>
                      <a:pt x="608" y="274"/>
                    </a:lnTo>
                    <a:lnTo>
                      <a:pt x="608" y="304"/>
                    </a:lnTo>
                    <a:lnTo>
                      <a:pt x="7353" y="304"/>
                    </a:lnTo>
                    <a:lnTo>
                      <a:pt x="7353" y="274"/>
                    </a:lnTo>
                    <a:lnTo>
                      <a:pt x="7414" y="274"/>
                    </a:lnTo>
                    <a:lnTo>
                      <a:pt x="7414" y="213"/>
                    </a:lnTo>
                    <a:lnTo>
                      <a:pt x="7444" y="213"/>
                    </a:lnTo>
                    <a:lnTo>
                      <a:pt x="7444" y="152"/>
                    </a:lnTo>
                    <a:lnTo>
                      <a:pt x="7565" y="152"/>
                    </a:lnTo>
                    <a:lnTo>
                      <a:pt x="7565" y="122"/>
                    </a:lnTo>
                    <a:lnTo>
                      <a:pt x="7596" y="122"/>
                    </a:lnTo>
                    <a:lnTo>
                      <a:pt x="7596" y="0"/>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 name="Google Shape;34;p2"/>
              <p:cNvSpPr/>
              <p:nvPr/>
            </p:nvSpPr>
            <p:spPr>
              <a:xfrm rot="19326000">
                <a:off x="8380440" y="6248880"/>
                <a:ext cx="565920" cy="8280"/>
              </a:xfrm>
              <a:custGeom>
                <a:avLst/>
                <a:gdLst>
                  <a:gd name="textAreaLeft" fmla="*/ 0 w 565920"/>
                  <a:gd name="textAreaRight" fmla="*/ 566280 w 565920"/>
                  <a:gd name="textAreaTop" fmla="*/ 0 h 8280"/>
                  <a:gd name="textAreaBottom" fmla="*/ 8640 h 8280"/>
                </a:gdLst>
                <a:ahLst/>
                <a:cxnLst/>
                <a:rect l="textAreaLeft" t="textAreaTop" r="textAreaRight" b="textAreaBottom"/>
                <a:pathLst>
                  <a:path w="19750" h="305">
                    <a:moveTo>
                      <a:pt x="1" y="0"/>
                    </a:moveTo>
                    <a:lnTo>
                      <a:pt x="1" y="304"/>
                    </a:lnTo>
                    <a:lnTo>
                      <a:pt x="19567" y="304"/>
                    </a:lnTo>
                    <a:lnTo>
                      <a:pt x="19567" y="274"/>
                    </a:lnTo>
                    <a:lnTo>
                      <a:pt x="19598" y="274"/>
                    </a:lnTo>
                    <a:lnTo>
                      <a:pt x="19598" y="213"/>
                    </a:lnTo>
                    <a:lnTo>
                      <a:pt x="19658" y="213"/>
                    </a:lnTo>
                    <a:lnTo>
                      <a:pt x="19658" y="152"/>
                    </a:lnTo>
                    <a:lnTo>
                      <a:pt x="19719" y="152"/>
                    </a:lnTo>
                    <a:lnTo>
                      <a:pt x="19719" y="122"/>
                    </a:lnTo>
                    <a:lnTo>
                      <a:pt x="19750" y="122"/>
                    </a:lnTo>
                    <a:lnTo>
                      <a:pt x="1975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25" name="Google Shape;35;p2"/>
            <p:cNvGrpSpPr/>
            <p:nvPr/>
          </p:nvGrpSpPr>
          <p:grpSpPr>
            <a:xfrm>
              <a:off x="-1585080" y="-1768320"/>
              <a:ext cx="4050720" cy="3786840"/>
              <a:chOff x="-1585080" y="-1768320"/>
              <a:chExt cx="4050720" cy="3786840"/>
            </a:xfrm>
          </p:grpSpPr>
          <p:sp>
            <p:nvSpPr>
              <p:cNvPr id="26" name="Google Shape;36;p2"/>
              <p:cNvSpPr/>
              <p:nvPr/>
            </p:nvSpPr>
            <p:spPr>
              <a:xfrm rot="19326000">
                <a:off x="-1333440" y="-893160"/>
                <a:ext cx="3547800" cy="2036880"/>
              </a:xfrm>
              <a:custGeom>
                <a:avLst/>
                <a:gdLst>
                  <a:gd name="textAreaLeft" fmla="*/ 0 w 3547800"/>
                  <a:gd name="textAreaRight" fmla="*/ 3548160 w 3547800"/>
                  <a:gd name="textAreaTop" fmla="*/ 0 h 2036880"/>
                  <a:gd name="textAreaBottom" fmla="*/ 2037240 h 2036880"/>
                </a:gdLst>
                <a:ahLst/>
                <a:cxnLst/>
                <a:rect l="textAreaLeft" t="textAreaTop" r="textAreaRight" b="textAreaBottom"/>
                <a:pathLst>
                  <a:path w="123780" h="71066">
                    <a:moveTo>
                      <a:pt x="56724" y="0"/>
                    </a:moveTo>
                    <a:cubicBezTo>
                      <a:pt x="54172" y="3737"/>
                      <a:pt x="51073" y="5894"/>
                      <a:pt x="50709" y="6046"/>
                    </a:cubicBezTo>
                    <a:cubicBezTo>
                      <a:pt x="50131" y="6289"/>
                      <a:pt x="49493" y="6441"/>
                      <a:pt x="49007" y="6775"/>
                    </a:cubicBezTo>
                    <a:cubicBezTo>
                      <a:pt x="48643" y="7018"/>
                      <a:pt x="46091" y="8720"/>
                      <a:pt x="45787" y="8993"/>
                    </a:cubicBezTo>
                    <a:cubicBezTo>
                      <a:pt x="44389" y="10209"/>
                      <a:pt x="42080" y="9814"/>
                      <a:pt x="40075" y="10057"/>
                    </a:cubicBezTo>
                    <a:cubicBezTo>
                      <a:pt x="39376" y="9966"/>
                      <a:pt x="38677" y="9905"/>
                      <a:pt x="38009" y="9814"/>
                    </a:cubicBezTo>
                    <a:cubicBezTo>
                      <a:pt x="37735" y="10300"/>
                      <a:pt x="37219" y="10695"/>
                      <a:pt x="36550" y="10877"/>
                    </a:cubicBezTo>
                    <a:cubicBezTo>
                      <a:pt x="36247" y="10938"/>
                      <a:pt x="35882" y="10999"/>
                      <a:pt x="35609" y="11150"/>
                    </a:cubicBezTo>
                    <a:cubicBezTo>
                      <a:pt x="35122" y="11485"/>
                      <a:pt x="34363" y="11211"/>
                      <a:pt x="33877" y="11576"/>
                    </a:cubicBezTo>
                    <a:cubicBezTo>
                      <a:pt x="33825" y="11615"/>
                      <a:pt x="33726" y="11632"/>
                      <a:pt x="33593" y="11632"/>
                    </a:cubicBezTo>
                    <a:cubicBezTo>
                      <a:pt x="32793" y="11632"/>
                      <a:pt x="30761" y="11025"/>
                      <a:pt x="30292" y="10999"/>
                    </a:cubicBezTo>
                    <a:cubicBezTo>
                      <a:pt x="30028" y="10980"/>
                      <a:pt x="29777" y="10972"/>
                      <a:pt x="29537" y="10972"/>
                    </a:cubicBezTo>
                    <a:cubicBezTo>
                      <a:pt x="27790" y="10972"/>
                      <a:pt x="26647" y="11429"/>
                      <a:pt x="25552" y="11910"/>
                    </a:cubicBezTo>
                    <a:cubicBezTo>
                      <a:pt x="24445" y="12377"/>
                      <a:pt x="23378" y="12845"/>
                      <a:pt x="21755" y="12845"/>
                    </a:cubicBezTo>
                    <a:cubicBezTo>
                      <a:pt x="21373" y="12845"/>
                      <a:pt x="20960" y="12819"/>
                      <a:pt x="20508" y="12761"/>
                    </a:cubicBezTo>
                    <a:cubicBezTo>
                      <a:pt x="19992" y="12913"/>
                      <a:pt x="19506" y="13065"/>
                      <a:pt x="18989" y="13217"/>
                    </a:cubicBezTo>
                    <a:cubicBezTo>
                      <a:pt x="17895" y="11971"/>
                      <a:pt x="16802" y="10725"/>
                      <a:pt x="15708" y="9510"/>
                    </a:cubicBezTo>
                    <a:cubicBezTo>
                      <a:pt x="15526" y="9297"/>
                      <a:pt x="15313" y="9084"/>
                      <a:pt x="15039" y="8933"/>
                    </a:cubicBezTo>
                    <a:cubicBezTo>
                      <a:pt x="14249" y="8598"/>
                      <a:pt x="15404" y="8355"/>
                      <a:pt x="14523" y="7991"/>
                    </a:cubicBezTo>
                    <a:cubicBezTo>
                      <a:pt x="14453" y="7976"/>
                      <a:pt x="14377" y="7969"/>
                      <a:pt x="14294" y="7969"/>
                    </a:cubicBezTo>
                    <a:cubicBezTo>
                      <a:pt x="13870" y="7969"/>
                      <a:pt x="13290" y="8147"/>
                      <a:pt x="12730" y="8325"/>
                    </a:cubicBezTo>
                    <a:cubicBezTo>
                      <a:pt x="12197" y="8503"/>
                      <a:pt x="11684" y="8681"/>
                      <a:pt x="11371" y="8681"/>
                    </a:cubicBezTo>
                    <a:cubicBezTo>
                      <a:pt x="11309" y="8681"/>
                      <a:pt x="11256" y="8674"/>
                      <a:pt x="11211" y="8659"/>
                    </a:cubicBezTo>
                    <a:lnTo>
                      <a:pt x="9479" y="9358"/>
                    </a:lnTo>
                    <a:cubicBezTo>
                      <a:pt x="8811" y="9054"/>
                      <a:pt x="8112" y="8781"/>
                      <a:pt x="7444" y="8477"/>
                    </a:cubicBezTo>
                    <a:cubicBezTo>
                      <a:pt x="7253" y="8392"/>
                      <a:pt x="7048" y="8352"/>
                      <a:pt x="6843" y="8352"/>
                    </a:cubicBezTo>
                    <a:cubicBezTo>
                      <a:pt x="6460" y="8352"/>
                      <a:pt x="6080" y="8493"/>
                      <a:pt x="5803" y="8750"/>
                    </a:cubicBezTo>
                    <a:cubicBezTo>
                      <a:pt x="5135" y="9358"/>
                      <a:pt x="4770" y="10148"/>
                      <a:pt x="4740" y="10938"/>
                    </a:cubicBezTo>
                    <a:cubicBezTo>
                      <a:pt x="4595" y="10866"/>
                      <a:pt x="4430" y="10832"/>
                      <a:pt x="4264" y="10832"/>
                    </a:cubicBezTo>
                    <a:cubicBezTo>
                      <a:pt x="3941" y="10832"/>
                      <a:pt x="3614" y="10960"/>
                      <a:pt x="3433" y="11181"/>
                    </a:cubicBezTo>
                    <a:cubicBezTo>
                      <a:pt x="3312" y="11195"/>
                      <a:pt x="3189" y="11202"/>
                      <a:pt x="3066" y="11202"/>
                    </a:cubicBezTo>
                    <a:cubicBezTo>
                      <a:pt x="2389" y="11202"/>
                      <a:pt x="1704" y="10994"/>
                      <a:pt x="1215" y="10634"/>
                    </a:cubicBezTo>
                    <a:cubicBezTo>
                      <a:pt x="881" y="10756"/>
                      <a:pt x="547" y="10877"/>
                      <a:pt x="243" y="10999"/>
                    </a:cubicBezTo>
                    <a:cubicBezTo>
                      <a:pt x="152" y="10907"/>
                      <a:pt x="91" y="10816"/>
                      <a:pt x="0" y="10725"/>
                    </a:cubicBezTo>
                    <a:lnTo>
                      <a:pt x="0" y="66872"/>
                    </a:lnTo>
                    <a:cubicBezTo>
                      <a:pt x="122" y="66994"/>
                      <a:pt x="182" y="67116"/>
                      <a:pt x="273" y="67267"/>
                    </a:cubicBezTo>
                    <a:cubicBezTo>
                      <a:pt x="517" y="67814"/>
                      <a:pt x="790" y="68392"/>
                      <a:pt x="1063" y="68969"/>
                    </a:cubicBezTo>
                    <a:cubicBezTo>
                      <a:pt x="1185" y="69182"/>
                      <a:pt x="1337" y="69455"/>
                      <a:pt x="1671" y="69546"/>
                    </a:cubicBezTo>
                    <a:cubicBezTo>
                      <a:pt x="1729" y="69561"/>
                      <a:pt x="1786" y="69568"/>
                      <a:pt x="1840" y="69568"/>
                    </a:cubicBezTo>
                    <a:cubicBezTo>
                      <a:pt x="2350" y="69568"/>
                      <a:pt x="2690" y="68970"/>
                      <a:pt x="3129" y="68695"/>
                    </a:cubicBezTo>
                    <a:cubicBezTo>
                      <a:pt x="3452" y="68480"/>
                      <a:pt x="3828" y="68413"/>
                      <a:pt x="4238" y="68413"/>
                    </a:cubicBezTo>
                    <a:cubicBezTo>
                      <a:pt x="4523" y="68413"/>
                      <a:pt x="4824" y="68445"/>
                      <a:pt x="5135" y="68483"/>
                    </a:cubicBezTo>
                    <a:cubicBezTo>
                      <a:pt x="5371" y="68504"/>
                      <a:pt x="5607" y="68526"/>
                      <a:pt x="5844" y="68526"/>
                    </a:cubicBezTo>
                    <a:cubicBezTo>
                      <a:pt x="5942" y="68526"/>
                      <a:pt x="6039" y="68522"/>
                      <a:pt x="6137" y="68513"/>
                    </a:cubicBezTo>
                    <a:cubicBezTo>
                      <a:pt x="7322" y="68483"/>
                      <a:pt x="8325" y="67875"/>
                      <a:pt x="9419" y="67571"/>
                    </a:cubicBezTo>
                    <a:cubicBezTo>
                      <a:pt x="10549" y="67263"/>
                      <a:pt x="11665" y="67024"/>
                      <a:pt x="12787" y="67024"/>
                    </a:cubicBezTo>
                    <a:cubicBezTo>
                      <a:pt x="13323" y="67024"/>
                      <a:pt x="13861" y="67079"/>
                      <a:pt x="14401" y="67207"/>
                    </a:cubicBezTo>
                    <a:cubicBezTo>
                      <a:pt x="14551" y="66893"/>
                      <a:pt x="15074" y="66757"/>
                      <a:pt x="15600" y="66757"/>
                    </a:cubicBezTo>
                    <a:cubicBezTo>
                      <a:pt x="16246" y="66757"/>
                      <a:pt x="16896" y="66963"/>
                      <a:pt x="16862" y="67298"/>
                    </a:cubicBezTo>
                    <a:cubicBezTo>
                      <a:pt x="17136" y="67298"/>
                      <a:pt x="16893" y="67936"/>
                      <a:pt x="17166" y="67966"/>
                    </a:cubicBezTo>
                    <a:cubicBezTo>
                      <a:pt x="17360" y="68096"/>
                      <a:pt x="17493" y="68133"/>
                      <a:pt x="17598" y="68133"/>
                    </a:cubicBezTo>
                    <a:cubicBezTo>
                      <a:pt x="17640" y="68133"/>
                      <a:pt x="17678" y="68127"/>
                      <a:pt x="17713" y="68118"/>
                    </a:cubicBezTo>
                    <a:cubicBezTo>
                      <a:pt x="17757" y="68109"/>
                      <a:pt x="17801" y="68103"/>
                      <a:pt x="17848" y="68103"/>
                    </a:cubicBezTo>
                    <a:cubicBezTo>
                      <a:pt x="17963" y="68103"/>
                      <a:pt x="18096" y="68141"/>
                      <a:pt x="18290" y="68270"/>
                    </a:cubicBezTo>
                    <a:cubicBezTo>
                      <a:pt x="18412" y="68361"/>
                      <a:pt x="18564" y="68392"/>
                      <a:pt x="18716" y="68422"/>
                    </a:cubicBezTo>
                    <a:cubicBezTo>
                      <a:pt x="18767" y="68433"/>
                      <a:pt x="18817" y="68438"/>
                      <a:pt x="18868" y="68438"/>
                    </a:cubicBezTo>
                    <a:cubicBezTo>
                      <a:pt x="19539" y="68438"/>
                      <a:pt x="20164" y="67532"/>
                      <a:pt x="20843" y="66599"/>
                    </a:cubicBezTo>
                    <a:cubicBezTo>
                      <a:pt x="21491" y="65685"/>
                      <a:pt x="22139" y="64743"/>
                      <a:pt x="22816" y="64743"/>
                    </a:cubicBezTo>
                    <a:cubicBezTo>
                      <a:pt x="22836" y="64743"/>
                      <a:pt x="22857" y="64744"/>
                      <a:pt x="22878" y="64746"/>
                    </a:cubicBezTo>
                    <a:cubicBezTo>
                      <a:pt x="24306" y="64837"/>
                      <a:pt x="25613" y="65384"/>
                      <a:pt x="26615" y="66113"/>
                    </a:cubicBezTo>
                    <a:cubicBezTo>
                      <a:pt x="27010" y="66386"/>
                      <a:pt x="27375" y="66721"/>
                      <a:pt x="27891" y="66872"/>
                    </a:cubicBezTo>
                    <a:cubicBezTo>
                      <a:pt x="28066" y="66921"/>
                      <a:pt x="28249" y="66945"/>
                      <a:pt x="28433" y="66945"/>
                    </a:cubicBezTo>
                    <a:cubicBezTo>
                      <a:pt x="28827" y="66945"/>
                      <a:pt x="29222" y="66836"/>
                      <a:pt x="29532" y="66629"/>
                    </a:cubicBezTo>
                    <a:cubicBezTo>
                      <a:pt x="29653" y="66356"/>
                      <a:pt x="29775" y="66052"/>
                      <a:pt x="29927" y="65779"/>
                    </a:cubicBezTo>
                    <a:cubicBezTo>
                      <a:pt x="30199" y="65910"/>
                      <a:pt x="30483" y="65967"/>
                      <a:pt x="30778" y="65967"/>
                    </a:cubicBezTo>
                    <a:cubicBezTo>
                      <a:pt x="32392" y="65967"/>
                      <a:pt x="34298" y="64257"/>
                      <a:pt x="35943" y="63743"/>
                    </a:cubicBezTo>
                    <a:lnTo>
                      <a:pt x="38859" y="64503"/>
                    </a:lnTo>
                    <a:cubicBezTo>
                      <a:pt x="39168" y="64404"/>
                      <a:pt x="39547" y="64340"/>
                      <a:pt x="39892" y="64340"/>
                    </a:cubicBezTo>
                    <a:cubicBezTo>
                      <a:pt x="40396" y="64340"/>
                      <a:pt x="40829" y="64476"/>
                      <a:pt x="40865" y="64837"/>
                    </a:cubicBezTo>
                    <a:cubicBezTo>
                      <a:pt x="41351" y="64655"/>
                      <a:pt x="41807" y="64472"/>
                      <a:pt x="42262" y="64260"/>
                    </a:cubicBezTo>
                    <a:cubicBezTo>
                      <a:pt x="42712" y="64732"/>
                      <a:pt x="43595" y="65221"/>
                      <a:pt x="44319" y="65221"/>
                    </a:cubicBezTo>
                    <a:cubicBezTo>
                      <a:pt x="44573" y="65221"/>
                      <a:pt x="44808" y="65161"/>
                      <a:pt x="44997" y="65019"/>
                    </a:cubicBezTo>
                    <a:cubicBezTo>
                      <a:pt x="45544" y="64563"/>
                      <a:pt x="45635" y="63895"/>
                      <a:pt x="45817" y="63318"/>
                    </a:cubicBezTo>
                    <a:cubicBezTo>
                      <a:pt x="45999" y="62710"/>
                      <a:pt x="48977" y="61282"/>
                      <a:pt x="49949" y="61100"/>
                    </a:cubicBezTo>
                    <a:cubicBezTo>
                      <a:pt x="49931" y="60991"/>
                      <a:pt x="50083" y="60947"/>
                      <a:pt x="50313" y="60947"/>
                    </a:cubicBezTo>
                    <a:cubicBezTo>
                      <a:pt x="50856" y="60947"/>
                      <a:pt x="51832" y="61190"/>
                      <a:pt x="52046" y="61404"/>
                    </a:cubicBezTo>
                    <a:cubicBezTo>
                      <a:pt x="52305" y="61637"/>
                      <a:pt x="52675" y="61848"/>
                      <a:pt x="53081" y="61848"/>
                    </a:cubicBezTo>
                    <a:cubicBezTo>
                      <a:pt x="53150" y="61848"/>
                      <a:pt x="53220" y="61842"/>
                      <a:pt x="53291" y="61829"/>
                    </a:cubicBezTo>
                    <a:cubicBezTo>
                      <a:pt x="53656" y="61768"/>
                      <a:pt x="53899" y="61525"/>
                      <a:pt x="54172" y="61312"/>
                    </a:cubicBezTo>
                    <a:cubicBezTo>
                      <a:pt x="54345" y="61203"/>
                      <a:pt x="54609" y="61162"/>
                      <a:pt x="54909" y="61162"/>
                    </a:cubicBezTo>
                    <a:cubicBezTo>
                      <a:pt x="55772" y="61162"/>
                      <a:pt x="56922" y="61503"/>
                      <a:pt x="56968" y="61525"/>
                    </a:cubicBezTo>
                    <a:cubicBezTo>
                      <a:pt x="57025" y="61582"/>
                      <a:pt x="59443" y="62632"/>
                      <a:pt x="60239" y="62632"/>
                    </a:cubicBezTo>
                    <a:cubicBezTo>
                      <a:pt x="60290" y="62632"/>
                      <a:pt x="60334" y="62628"/>
                      <a:pt x="60370" y="62619"/>
                    </a:cubicBezTo>
                    <a:cubicBezTo>
                      <a:pt x="60429" y="62766"/>
                      <a:pt x="60519" y="62825"/>
                      <a:pt x="60630" y="62825"/>
                    </a:cubicBezTo>
                    <a:cubicBezTo>
                      <a:pt x="61094" y="62825"/>
                      <a:pt x="61939" y="61793"/>
                      <a:pt x="62528" y="61768"/>
                    </a:cubicBezTo>
                    <a:cubicBezTo>
                      <a:pt x="62698" y="61768"/>
                      <a:pt x="62868" y="61729"/>
                      <a:pt x="63038" y="61729"/>
                    </a:cubicBezTo>
                    <a:cubicBezTo>
                      <a:pt x="63081" y="61729"/>
                      <a:pt x="63123" y="61732"/>
                      <a:pt x="63166" y="61738"/>
                    </a:cubicBezTo>
                    <a:cubicBezTo>
                      <a:pt x="63712" y="61859"/>
                      <a:pt x="63500" y="62497"/>
                      <a:pt x="63773" y="62862"/>
                    </a:cubicBezTo>
                    <a:cubicBezTo>
                      <a:pt x="63927" y="63074"/>
                      <a:pt x="64252" y="63176"/>
                      <a:pt x="64585" y="63176"/>
                    </a:cubicBezTo>
                    <a:cubicBezTo>
                      <a:pt x="64778" y="63176"/>
                      <a:pt x="64973" y="63141"/>
                      <a:pt x="65140" y="63075"/>
                    </a:cubicBezTo>
                    <a:cubicBezTo>
                      <a:pt x="65596" y="62892"/>
                      <a:pt x="65900" y="62558"/>
                      <a:pt x="66204" y="62254"/>
                    </a:cubicBezTo>
                    <a:cubicBezTo>
                      <a:pt x="66249" y="62421"/>
                      <a:pt x="66455" y="62497"/>
                      <a:pt x="66686" y="62497"/>
                    </a:cubicBezTo>
                    <a:cubicBezTo>
                      <a:pt x="66918" y="62497"/>
                      <a:pt x="67176" y="62421"/>
                      <a:pt x="67328" y="62285"/>
                    </a:cubicBezTo>
                    <a:cubicBezTo>
                      <a:pt x="67662" y="62011"/>
                      <a:pt x="67753" y="61647"/>
                      <a:pt x="68057" y="61373"/>
                    </a:cubicBezTo>
                    <a:cubicBezTo>
                      <a:pt x="68217" y="61230"/>
                      <a:pt x="68485" y="61145"/>
                      <a:pt x="68726" y="61145"/>
                    </a:cubicBezTo>
                    <a:cubicBezTo>
                      <a:pt x="68944" y="61145"/>
                      <a:pt x="69140" y="61214"/>
                      <a:pt x="69212" y="61373"/>
                    </a:cubicBezTo>
                    <a:cubicBezTo>
                      <a:pt x="69424" y="61100"/>
                      <a:pt x="69789" y="60917"/>
                      <a:pt x="70184" y="60857"/>
                    </a:cubicBezTo>
                    <a:cubicBezTo>
                      <a:pt x="70488" y="61252"/>
                      <a:pt x="72797" y="61647"/>
                      <a:pt x="73222" y="62194"/>
                    </a:cubicBezTo>
                    <a:cubicBezTo>
                      <a:pt x="73131" y="61707"/>
                      <a:pt x="75471" y="60674"/>
                      <a:pt x="75926" y="60340"/>
                    </a:cubicBezTo>
                    <a:cubicBezTo>
                      <a:pt x="75932" y="60337"/>
                      <a:pt x="75940" y="60335"/>
                      <a:pt x="75950" y="60335"/>
                    </a:cubicBezTo>
                    <a:cubicBezTo>
                      <a:pt x="76276" y="60335"/>
                      <a:pt x="78964" y="62191"/>
                      <a:pt x="81851" y="64047"/>
                    </a:cubicBezTo>
                    <a:cubicBezTo>
                      <a:pt x="84738" y="65932"/>
                      <a:pt x="87797" y="67789"/>
                      <a:pt x="88894" y="67789"/>
                    </a:cubicBezTo>
                    <a:cubicBezTo>
                      <a:pt x="88928" y="67789"/>
                      <a:pt x="88960" y="67788"/>
                      <a:pt x="88991" y="67784"/>
                    </a:cubicBezTo>
                    <a:cubicBezTo>
                      <a:pt x="89690" y="67875"/>
                      <a:pt x="90388" y="67936"/>
                      <a:pt x="91057" y="68027"/>
                    </a:cubicBezTo>
                    <a:cubicBezTo>
                      <a:pt x="91330" y="67541"/>
                      <a:pt x="91847" y="67146"/>
                      <a:pt x="92515" y="66994"/>
                    </a:cubicBezTo>
                    <a:cubicBezTo>
                      <a:pt x="92819" y="66903"/>
                      <a:pt x="93184" y="66872"/>
                      <a:pt x="93457" y="66690"/>
                    </a:cubicBezTo>
                    <a:cubicBezTo>
                      <a:pt x="93943" y="66356"/>
                      <a:pt x="97225" y="65809"/>
                      <a:pt x="97680" y="65445"/>
                    </a:cubicBezTo>
                    <a:cubicBezTo>
                      <a:pt x="97954" y="65239"/>
                      <a:pt x="98364" y="65188"/>
                      <a:pt x="98783" y="65188"/>
                    </a:cubicBezTo>
                    <a:cubicBezTo>
                      <a:pt x="98922" y="65188"/>
                      <a:pt x="99063" y="65194"/>
                      <a:pt x="99199" y="65201"/>
                    </a:cubicBezTo>
                    <a:cubicBezTo>
                      <a:pt x="100202" y="65277"/>
                      <a:pt x="100992" y="65300"/>
                      <a:pt x="101664" y="65300"/>
                    </a:cubicBezTo>
                    <a:cubicBezTo>
                      <a:pt x="102336" y="65300"/>
                      <a:pt x="102891" y="65277"/>
                      <a:pt x="103423" y="65262"/>
                    </a:cubicBezTo>
                    <a:cubicBezTo>
                      <a:pt x="103959" y="65238"/>
                      <a:pt x="104467" y="65215"/>
                      <a:pt x="105043" y="65215"/>
                    </a:cubicBezTo>
                    <a:cubicBezTo>
                      <a:pt x="105934" y="65215"/>
                      <a:pt x="106988" y="65272"/>
                      <a:pt x="108557" y="65475"/>
                    </a:cubicBezTo>
                    <a:cubicBezTo>
                      <a:pt x="108595" y="65465"/>
                      <a:pt x="108638" y="65461"/>
                      <a:pt x="108687" y="65461"/>
                    </a:cubicBezTo>
                    <a:cubicBezTo>
                      <a:pt x="108951" y="65461"/>
                      <a:pt x="109362" y="65590"/>
                      <a:pt x="109773" y="65718"/>
                    </a:cubicBezTo>
                    <a:cubicBezTo>
                      <a:pt x="110168" y="65842"/>
                      <a:pt x="110564" y="65985"/>
                      <a:pt x="110829" y="65985"/>
                    </a:cubicBezTo>
                    <a:cubicBezTo>
                      <a:pt x="110889" y="65985"/>
                      <a:pt x="110943" y="65978"/>
                      <a:pt x="110988" y="65961"/>
                    </a:cubicBezTo>
                    <a:cubicBezTo>
                      <a:pt x="112082" y="67207"/>
                      <a:pt x="113175" y="68452"/>
                      <a:pt x="114269" y="69698"/>
                    </a:cubicBezTo>
                    <a:cubicBezTo>
                      <a:pt x="114452" y="69911"/>
                      <a:pt x="114664" y="70123"/>
                      <a:pt x="114938" y="70245"/>
                    </a:cubicBezTo>
                    <a:cubicBezTo>
                      <a:pt x="115140" y="70338"/>
                      <a:pt x="115357" y="70378"/>
                      <a:pt x="115578" y="70378"/>
                    </a:cubicBezTo>
                    <a:cubicBezTo>
                      <a:pt x="116222" y="70378"/>
                      <a:pt x="116909" y="70045"/>
                      <a:pt x="117429" y="69728"/>
                    </a:cubicBezTo>
                    <a:cubicBezTo>
                      <a:pt x="117794" y="70063"/>
                      <a:pt x="118249" y="70336"/>
                      <a:pt x="118766" y="70549"/>
                    </a:cubicBezTo>
                    <a:lnTo>
                      <a:pt x="120498" y="69820"/>
                    </a:lnTo>
                    <a:cubicBezTo>
                      <a:pt x="121440" y="70245"/>
                      <a:pt x="122381" y="70640"/>
                      <a:pt x="123293" y="71065"/>
                    </a:cubicBezTo>
                    <a:cubicBezTo>
                      <a:pt x="123475" y="70974"/>
                      <a:pt x="123627" y="70883"/>
                      <a:pt x="123779" y="70761"/>
                    </a:cubicBezTo>
                    <a:lnTo>
                      <a:pt x="123779" y="0"/>
                    </a:lnTo>
                    <a:close/>
                  </a:path>
                </a:pathLst>
              </a:custGeom>
              <a:solidFill>
                <a:srgbClr val="FCFD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 name="Google Shape;37;p2"/>
              <p:cNvSpPr/>
              <p:nvPr/>
            </p:nvSpPr>
            <p:spPr>
              <a:xfrm rot="19326000">
                <a:off x="-1346760" y="-888480"/>
                <a:ext cx="3547800" cy="1993320"/>
              </a:xfrm>
              <a:custGeom>
                <a:avLst/>
                <a:gdLst>
                  <a:gd name="textAreaLeft" fmla="*/ 0 w 3547800"/>
                  <a:gd name="textAreaRight" fmla="*/ 3548160 w 3547800"/>
                  <a:gd name="textAreaTop" fmla="*/ 0 h 1993320"/>
                  <a:gd name="textAreaBottom" fmla="*/ 1993680 h 1993320"/>
                </a:gdLst>
                <a:ahLst/>
                <a:cxnLst/>
                <a:rect l="textAreaLeft" t="textAreaTop" r="textAreaRight" b="textAreaBottom"/>
                <a:pathLst>
                  <a:path w="123780" h="69547">
                    <a:moveTo>
                      <a:pt x="115576" y="69546"/>
                    </a:moveTo>
                    <a:cubicBezTo>
                      <a:pt x="115363" y="69546"/>
                      <a:pt x="115150" y="69516"/>
                      <a:pt x="114938" y="69425"/>
                    </a:cubicBezTo>
                    <a:cubicBezTo>
                      <a:pt x="114664" y="69303"/>
                      <a:pt x="114452" y="69090"/>
                      <a:pt x="114269" y="68878"/>
                    </a:cubicBezTo>
                    <a:cubicBezTo>
                      <a:pt x="113175" y="67632"/>
                      <a:pt x="112082" y="66386"/>
                      <a:pt x="110988" y="65141"/>
                    </a:cubicBezTo>
                    <a:cubicBezTo>
                      <a:pt x="110471" y="65293"/>
                      <a:pt x="109985" y="65475"/>
                      <a:pt x="109469" y="65627"/>
                    </a:cubicBezTo>
                    <a:cubicBezTo>
                      <a:pt x="109469" y="65596"/>
                      <a:pt x="109438" y="65596"/>
                      <a:pt x="109408" y="65596"/>
                    </a:cubicBezTo>
                    <a:cubicBezTo>
                      <a:pt x="109104" y="65566"/>
                      <a:pt x="108831" y="65536"/>
                      <a:pt x="108557" y="65475"/>
                    </a:cubicBezTo>
                    <a:cubicBezTo>
                      <a:pt x="107008" y="65232"/>
                      <a:pt x="105671" y="64867"/>
                      <a:pt x="104365" y="64533"/>
                    </a:cubicBezTo>
                    <a:lnTo>
                      <a:pt x="123779" y="64533"/>
                    </a:lnTo>
                    <a:lnTo>
                      <a:pt x="123779" y="68513"/>
                    </a:lnTo>
                    <a:lnTo>
                      <a:pt x="123779" y="68513"/>
                    </a:lnTo>
                    <a:cubicBezTo>
                      <a:pt x="123597" y="68574"/>
                      <a:pt x="123414" y="68635"/>
                      <a:pt x="123232" y="68726"/>
                    </a:cubicBezTo>
                    <a:cubicBezTo>
                      <a:pt x="122290" y="68331"/>
                      <a:pt x="121348" y="67906"/>
                      <a:pt x="120437" y="67511"/>
                    </a:cubicBezTo>
                    <a:lnTo>
                      <a:pt x="118675" y="68209"/>
                    </a:lnTo>
                    <a:cubicBezTo>
                      <a:pt x="118644" y="68209"/>
                      <a:pt x="118614" y="68209"/>
                      <a:pt x="118553" y="68209"/>
                    </a:cubicBezTo>
                    <a:cubicBezTo>
                      <a:pt x="118371" y="68209"/>
                      <a:pt x="118189" y="68392"/>
                      <a:pt x="118037" y="68574"/>
                    </a:cubicBezTo>
                    <a:cubicBezTo>
                      <a:pt x="117854" y="68787"/>
                      <a:pt x="117703" y="68969"/>
                      <a:pt x="117581" y="68969"/>
                    </a:cubicBezTo>
                    <a:cubicBezTo>
                      <a:pt x="117520" y="68969"/>
                      <a:pt x="117490" y="68939"/>
                      <a:pt x="117429" y="68908"/>
                    </a:cubicBezTo>
                    <a:cubicBezTo>
                      <a:pt x="116913" y="69212"/>
                      <a:pt x="116214" y="69546"/>
                      <a:pt x="115576" y="69546"/>
                    </a:cubicBezTo>
                    <a:moveTo>
                      <a:pt x="1823" y="68756"/>
                    </a:moveTo>
                    <a:cubicBezTo>
                      <a:pt x="1762" y="68756"/>
                      <a:pt x="1732" y="68726"/>
                      <a:pt x="1671" y="68726"/>
                    </a:cubicBezTo>
                    <a:cubicBezTo>
                      <a:pt x="1337" y="68635"/>
                      <a:pt x="1185" y="68392"/>
                      <a:pt x="1063" y="68149"/>
                    </a:cubicBezTo>
                    <a:cubicBezTo>
                      <a:pt x="790" y="67571"/>
                      <a:pt x="517" y="67024"/>
                      <a:pt x="273" y="66447"/>
                    </a:cubicBezTo>
                    <a:cubicBezTo>
                      <a:pt x="182" y="66326"/>
                      <a:pt x="122" y="66174"/>
                      <a:pt x="0" y="66052"/>
                    </a:cubicBezTo>
                    <a:lnTo>
                      <a:pt x="0" y="10968"/>
                    </a:lnTo>
                    <a:cubicBezTo>
                      <a:pt x="91" y="11059"/>
                      <a:pt x="152" y="11181"/>
                      <a:pt x="243" y="11272"/>
                    </a:cubicBezTo>
                    <a:cubicBezTo>
                      <a:pt x="547" y="11150"/>
                      <a:pt x="881" y="11029"/>
                      <a:pt x="1215" y="10907"/>
                    </a:cubicBezTo>
                    <a:cubicBezTo>
                      <a:pt x="1398" y="11029"/>
                      <a:pt x="1580" y="11090"/>
                      <a:pt x="1793" y="11090"/>
                    </a:cubicBezTo>
                    <a:cubicBezTo>
                      <a:pt x="1884" y="11090"/>
                      <a:pt x="1975" y="11090"/>
                      <a:pt x="2066" y="11059"/>
                    </a:cubicBezTo>
                    <a:cubicBezTo>
                      <a:pt x="2431" y="10999"/>
                      <a:pt x="2795" y="10847"/>
                      <a:pt x="3221" y="10786"/>
                    </a:cubicBezTo>
                    <a:cubicBezTo>
                      <a:pt x="3281" y="10725"/>
                      <a:pt x="3342" y="10695"/>
                      <a:pt x="3433" y="10695"/>
                    </a:cubicBezTo>
                    <a:cubicBezTo>
                      <a:pt x="3555" y="10695"/>
                      <a:pt x="3737" y="10786"/>
                      <a:pt x="3950" y="10877"/>
                    </a:cubicBezTo>
                    <a:cubicBezTo>
                      <a:pt x="4254" y="11059"/>
                      <a:pt x="4618" y="11302"/>
                      <a:pt x="4831" y="11394"/>
                    </a:cubicBezTo>
                    <a:cubicBezTo>
                      <a:pt x="4831" y="10300"/>
                      <a:pt x="5560" y="9935"/>
                      <a:pt x="6745" y="9297"/>
                    </a:cubicBezTo>
                    <a:cubicBezTo>
                      <a:pt x="7687" y="9722"/>
                      <a:pt x="8629" y="10117"/>
                      <a:pt x="9540" y="10543"/>
                    </a:cubicBezTo>
                    <a:lnTo>
                      <a:pt x="11302" y="9115"/>
                    </a:lnTo>
                    <a:cubicBezTo>
                      <a:pt x="11333" y="9115"/>
                      <a:pt x="11394" y="9145"/>
                      <a:pt x="11424" y="9145"/>
                    </a:cubicBezTo>
                    <a:cubicBezTo>
                      <a:pt x="11637" y="9145"/>
                      <a:pt x="11788" y="8993"/>
                      <a:pt x="11940" y="8841"/>
                    </a:cubicBezTo>
                    <a:cubicBezTo>
                      <a:pt x="12092" y="8720"/>
                      <a:pt x="12244" y="8568"/>
                      <a:pt x="12366" y="8568"/>
                    </a:cubicBezTo>
                    <a:cubicBezTo>
                      <a:pt x="12427" y="8568"/>
                      <a:pt x="12487" y="8598"/>
                      <a:pt x="12548" y="8659"/>
                    </a:cubicBezTo>
                    <a:cubicBezTo>
                      <a:pt x="13065" y="8325"/>
                      <a:pt x="13763" y="7991"/>
                      <a:pt x="14401" y="7991"/>
                    </a:cubicBezTo>
                    <a:cubicBezTo>
                      <a:pt x="14432" y="7991"/>
                      <a:pt x="14493" y="7991"/>
                      <a:pt x="14523" y="7991"/>
                    </a:cubicBezTo>
                    <a:cubicBezTo>
                      <a:pt x="14705" y="8021"/>
                      <a:pt x="14857" y="8051"/>
                      <a:pt x="15039" y="8143"/>
                    </a:cubicBezTo>
                    <a:cubicBezTo>
                      <a:pt x="15313" y="8264"/>
                      <a:pt x="15526" y="8477"/>
                      <a:pt x="15708" y="8689"/>
                    </a:cubicBezTo>
                    <a:cubicBezTo>
                      <a:pt x="16802" y="9935"/>
                      <a:pt x="17895" y="11150"/>
                      <a:pt x="18989" y="12396"/>
                    </a:cubicBezTo>
                    <a:cubicBezTo>
                      <a:pt x="19506" y="12244"/>
                      <a:pt x="19992" y="12092"/>
                      <a:pt x="20508" y="11940"/>
                    </a:cubicBezTo>
                    <a:cubicBezTo>
                      <a:pt x="21876" y="12123"/>
                      <a:pt x="23030" y="12305"/>
                      <a:pt x="24093" y="12457"/>
                    </a:cubicBezTo>
                    <a:cubicBezTo>
                      <a:pt x="26524" y="12852"/>
                      <a:pt x="28499" y="13217"/>
                      <a:pt x="31720" y="13429"/>
                    </a:cubicBezTo>
                    <a:cubicBezTo>
                      <a:pt x="32114" y="13460"/>
                      <a:pt x="33634" y="13733"/>
                      <a:pt x="34545" y="13733"/>
                    </a:cubicBezTo>
                    <a:cubicBezTo>
                      <a:pt x="34819" y="13733"/>
                      <a:pt x="35062" y="13703"/>
                      <a:pt x="35153" y="13611"/>
                    </a:cubicBezTo>
                    <a:cubicBezTo>
                      <a:pt x="35609" y="13247"/>
                      <a:pt x="35426" y="12578"/>
                      <a:pt x="35943" y="12244"/>
                    </a:cubicBezTo>
                    <a:cubicBezTo>
                      <a:pt x="36186" y="12092"/>
                      <a:pt x="36550" y="12032"/>
                      <a:pt x="36854" y="11971"/>
                    </a:cubicBezTo>
                    <a:cubicBezTo>
                      <a:pt x="37523" y="11789"/>
                      <a:pt x="38070" y="11394"/>
                      <a:pt x="38313" y="10907"/>
                    </a:cubicBezTo>
                    <a:lnTo>
                      <a:pt x="40379" y="11150"/>
                    </a:lnTo>
                    <a:cubicBezTo>
                      <a:pt x="42384" y="10907"/>
                      <a:pt x="48977" y="8112"/>
                      <a:pt x="49341" y="7869"/>
                    </a:cubicBezTo>
                    <a:cubicBezTo>
                      <a:pt x="49797" y="7535"/>
                      <a:pt x="50466" y="7383"/>
                      <a:pt x="51013" y="7140"/>
                    </a:cubicBezTo>
                    <a:cubicBezTo>
                      <a:pt x="51590" y="6897"/>
                      <a:pt x="52137" y="6472"/>
                      <a:pt x="52046" y="5985"/>
                    </a:cubicBezTo>
                    <a:cubicBezTo>
                      <a:pt x="52046" y="6016"/>
                      <a:pt x="52076" y="6046"/>
                      <a:pt x="52137" y="6046"/>
                    </a:cubicBezTo>
                    <a:cubicBezTo>
                      <a:pt x="52744" y="6046"/>
                      <a:pt x="55175" y="2248"/>
                      <a:pt x="56421" y="425"/>
                    </a:cubicBezTo>
                    <a:cubicBezTo>
                      <a:pt x="56512" y="273"/>
                      <a:pt x="56633" y="122"/>
                      <a:pt x="56724" y="0"/>
                    </a:cubicBezTo>
                    <a:lnTo>
                      <a:pt x="123779" y="0"/>
                    </a:lnTo>
                    <a:lnTo>
                      <a:pt x="123779" y="3494"/>
                    </a:lnTo>
                    <a:lnTo>
                      <a:pt x="54324" y="3494"/>
                    </a:lnTo>
                    <a:cubicBezTo>
                      <a:pt x="54263" y="3585"/>
                      <a:pt x="54203" y="3676"/>
                      <a:pt x="54142" y="3767"/>
                    </a:cubicBezTo>
                    <a:lnTo>
                      <a:pt x="123779" y="3767"/>
                    </a:lnTo>
                    <a:lnTo>
                      <a:pt x="123779" y="9571"/>
                    </a:lnTo>
                    <a:lnTo>
                      <a:pt x="45301" y="9571"/>
                    </a:lnTo>
                    <a:cubicBezTo>
                      <a:pt x="45088" y="9662"/>
                      <a:pt x="44845" y="9753"/>
                      <a:pt x="44632" y="9844"/>
                    </a:cubicBezTo>
                    <a:lnTo>
                      <a:pt x="123779" y="9844"/>
                    </a:lnTo>
                    <a:lnTo>
                      <a:pt x="123779" y="15647"/>
                    </a:lnTo>
                    <a:lnTo>
                      <a:pt x="2400" y="15647"/>
                    </a:lnTo>
                    <a:lnTo>
                      <a:pt x="2400" y="15921"/>
                    </a:lnTo>
                    <a:lnTo>
                      <a:pt x="123779" y="15921"/>
                    </a:lnTo>
                    <a:lnTo>
                      <a:pt x="123779" y="21724"/>
                    </a:lnTo>
                    <a:lnTo>
                      <a:pt x="2400" y="21724"/>
                    </a:lnTo>
                    <a:lnTo>
                      <a:pt x="2400" y="21997"/>
                    </a:lnTo>
                    <a:lnTo>
                      <a:pt x="123779" y="21997"/>
                    </a:lnTo>
                    <a:lnTo>
                      <a:pt x="123779" y="27800"/>
                    </a:lnTo>
                    <a:lnTo>
                      <a:pt x="2400" y="27800"/>
                    </a:lnTo>
                    <a:lnTo>
                      <a:pt x="2400" y="28074"/>
                    </a:lnTo>
                    <a:lnTo>
                      <a:pt x="123779" y="28074"/>
                    </a:lnTo>
                    <a:lnTo>
                      <a:pt x="123779" y="33877"/>
                    </a:lnTo>
                    <a:lnTo>
                      <a:pt x="2400" y="33877"/>
                    </a:lnTo>
                    <a:lnTo>
                      <a:pt x="2400" y="34150"/>
                    </a:lnTo>
                    <a:lnTo>
                      <a:pt x="123779" y="34150"/>
                    </a:lnTo>
                    <a:lnTo>
                      <a:pt x="123779" y="39953"/>
                    </a:lnTo>
                    <a:lnTo>
                      <a:pt x="2400" y="39953"/>
                    </a:lnTo>
                    <a:lnTo>
                      <a:pt x="2400" y="40227"/>
                    </a:lnTo>
                    <a:lnTo>
                      <a:pt x="123779" y="40227"/>
                    </a:lnTo>
                    <a:lnTo>
                      <a:pt x="123779" y="46030"/>
                    </a:lnTo>
                    <a:lnTo>
                      <a:pt x="2400" y="46030"/>
                    </a:lnTo>
                    <a:lnTo>
                      <a:pt x="2400" y="46303"/>
                    </a:lnTo>
                    <a:lnTo>
                      <a:pt x="123779" y="46303"/>
                    </a:lnTo>
                    <a:lnTo>
                      <a:pt x="123779" y="52106"/>
                    </a:lnTo>
                    <a:lnTo>
                      <a:pt x="2400" y="52106"/>
                    </a:lnTo>
                    <a:lnTo>
                      <a:pt x="2400" y="52380"/>
                    </a:lnTo>
                    <a:lnTo>
                      <a:pt x="123779" y="52380"/>
                    </a:lnTo>
                    <a:lnTo>
                      <a:pt x="123779" y="58183"/>
                    </a:lnTo>
                    <a:lnTo>
                      <a:pt x="75683" y="58183"/>
                    </a:lnTo>
                    <a:cubicBezTo>
                      <a:pt x="75592" y="58153"/>
                      <a:pt x="75501" y="58122"/>
                      <a:pt x="75471" y="58122"/>
                    </a:cubicBezTo>
                    <a:cubicBezTo>
                      <a:pt x="75471" y="58122"/>
                      <a:pt x="75440" y="58122"/>
                      <a:pt x="75440" y="58122"/>
                    </a:cubicBezTo>
                    <a:cubicBezTo>
                      <a:pt x="75410" y="58153"/>
                      <a:pt x="75379" y="58183"/>
                      <a:pt x="75349" y="58183"/>
                    </a:cubicBezTo>
                    <a:lnTo>
                      <a:pt x="2400" y="58183"/>
                    </a:lnTo>
                    <a:lnTo>
                      <a:pt x="2400" y="58456"/>
                    </a:lnTo>
                    <a:lnTo>
                      <a:pt x="74833" y="58456"/>
                    </a:lnTo>
                    <a:cubicBezTo>
                      <a:pt x="74468" y="58578"/>
                      <a:pt x="74103" y="58700"/>
                      <a:pt x="73739" y="58851"/>
                    </a:cubicBezTo>
                    <a:cubicBezTo>
                      <a:pt x="73192" y="59095"/>
                      <a:pt x="72645" y="59520"/>
                      <a:pt x="72736" y="60006"/>
                    </a:cubicBezTo>
                    <a:cubicBezTo>
                      <a:pt x="72645" y="59854"/>
                      <a:pt x="72463" y="59824"/>
                      <a:pt x="72250" y="59824"/>
                    </a:cubicBezTo>
                    <a:cubicBezTo>
                      <a:pt x="71977" y="59824"/>
                      <a:pt x="71642" y="59915"/>
                      <a:pt x="71339" y="59976"/>
                    </a:cubicBezTo>
                    <a:cubicBezTo>
                      <a:pt x="71004" y="60067"/>
                      <a:pt x="70701" y="60128"/>
                      <a:pt x="70488" y="60128"/>
                    </a:cubicBezTo>
                    <a:cubicBezTo>
                      <a:pt x="70336" y="60128"/>
                      <a:pt x="70245" y="60097"/>
                      <a:pt x="70184" y="60036"/>
                    </a:cubicBezTo>
                    <a:cubicBezTo>
                      <a:pt x="69789" y="60097"/>
                      <a:pt x="69424" y="60279"/>
                      <a:pt x="69212" y="60553"/>
                    </a:cubicBezTo>
                    <a:cubicBezTo>
                      <a:pt x="69151" y="60401"/>
                      <a:pt x="68969" y="60340"/>
                      <a:pt x="68756" y="60340"/>
                    </a:cubicBezTo>
                    <a:cubicBezTo>
                      <a:pt x="68513" y="60340"/>
                      <a:pt x="68209" y="60431"/>
                      <a:pt x="68057" y="60553"/>
                    </a:cubicBezTo>
                    <a:cubicBezTo>
                      <a:pt x="67753" y="60826"/>
                      <a:pt x="67662" y="61221"/>
                      <a:pt x="67328" y="61464"/>
                    </a:cubicBezTo>
                    <a:cubicBezTo>
                      <a:pt x="67176" y="61586"/>
                      <a:pt x="66933" y="61677"/>
                      <a:pt x="66690" y="61677"/>
                    </a:cubicBezTo>
                    <a:cubicBezTo>
                      <a:pt x="66477" y="61677"/>
                      <a:pt x="66265" y="61586"/>
                      <a:pt x="66204" y="61434"/>
                    </a:cubicBezTo>
                    <a:cubicBezTo>
                      <a:pt x="65900" y="61738"/>
                      <a:pt x="65596" y="62072"/>
                      <a:pt x="65140" y="62254"/>
                    </a:cubicBezTo>
                    <a:cubicBezTo>
                      <a:pt x="64989" y="62315"/>
                      <a:pt x="64776" y="62345"/>
                      <a:pt x="64594" y="62345"/>
                    </a:cubicBezTo>
                    <a:cubicBezTo>
                      <a:pt x="64259" y="62345"/>
                      <a:pt x="63925" y="62254"/>
                      <a:pt x="63773" y="62042"/>
                    </a:cubicBezTo>
                    <a:cubicBezTo>
                      <a:pt x="63500" y="61677"/>
                      <a:pt x="63712" y="61039"/>
                      <a:pt x="63166" y="60917"/>
                    </a:cubicBezTo>
                    <a:cubicBezTo>
                      <a:pt x="63105" y="60917"/>
                      <a:pt x="63074" y="60917"/>
                      <a:pt x="63014" y="60917"/>
                    </a:cubicBezTo>
                    <a:cubicBezTo>
                      <a:pt x="62862" y="60917"/>
                      <a:pt x="62679" y="60948"/>
                      <a:pt x="62528" y="60948"/>
                    </a:cubicBezTo>
                    <a:cubicBezTo>
                      <a:pt x="61950" y="60978"/>
                      <a:pt x="61069" y="62011"/>
                      <a:pt x="60613" y="62011"/>
                    </a:cubicBezTo>
                    <a:cubicBezTo>
                      <a:pt x="60522" y="62011"/>
                      <a:pt x="60431" y="61950"/>
                      <a:pt x="60370" y="61799"/>
                    </a:cubicBezTo>
                    <a:cubicBezTo>
                      <a:pt x="60310" y="61829"/>
                      <a:pt x="60188" y="61829"/>
                      <a:pt x="60067" y="61829"/>
                    </a:cubicBezTo>
                    <a:cubicBezTo>
                      <a:pt x="59246" y="61829"/>
                      <a:pt x="57666" y="61434"/>
                      <a:pt x="57150" y="60917"/>
                    </a:cubicBezTo>
                    <a:cubicBezTo>
                      <a:pt x="57089" y="60857"/>
                      <a:pt x="57028" y="60796"/>
                      <a:pt x="56968" y="60705"/>
                    </a:cubicBezTo>
                    <a:cubicBezTo>
                      <a:pt x="56907" y="60674"/>
                      <a:pt x="56846" y="60462"/>
                      <a:pt x="56724" y="60158"/>
                    </a:cubicBezTo>
                    <a:lnTo>
                      <a:pt x="56603" y="60431"/>
                    </a:lnTo>
                    <a:cubicBezTo>
                      <a:pt x="56269" y="60249"/>
                      <a:pt x="55874" y="60158"/>
                      <a:pt x="55479" y="60158"/>
                    </a:cubicBezTo>
                    <a:cubicBezTo>
                      <a:pt x="54993" y="60158"/>
                      <a:pt x="54537" y="60279"/>
                      <a:pt x="54172" y="60522"/>
                    </a:cubicBezTo>
                    <a:cubicBezTo>
                      <a:pt x="53899" y="60705"/>
                      <a:pt x="53656" y="61768"/>
                      <a:pt x="53291" y="61829"/>
                    </a:cubicBezTo>
                    <a:lnTo>
                      <a:pt x="53291" y="61829"/>
                    </a:lnTo>
                    <a:lnTo>
                      <a:pt x="53291" y="61829"/>
                    </a:lnTo>
                    <a:cubicBezTo>
                      <a:pt x="53261" y="61859"/>
                      <a:pt x="53261" y="61859"/>
                      <a:pt x="53261" y="61859"/>
                    </a:cubicBezTo>
                    <a:cubicBezTo>
                      <a:pt x="52775" y="61859"/>
                      <a:pt x="52349" y="60401"/>
                      <a:pt x="52046" y="60128"/>
                    </a:cubicBezTo>
                    <a:cubicBezTo>
                      <a:pt x="51742" y="59854"/>
                      <a:pt x="50496" y="59824"/>
                      <a:pt x="50040" y="59702"/>
                    </a:cubicBezTo>
                    <a:cubicBezTo>
                      <a:pt x="49949" y="59641"/>
                      <a:pt x="49797" y="59641"/>
                      <a:pt x="49615" y="59641"/>
                    </a:cubicBezTo>
                    <a:cubicBezTo>
                      <a:pt x="49098" y="59641"/>
                      <a:pt x="48430" y="59793"/>
                      <a:pt x="48460" y="60067"/>
                    </a:cubicBezTo>
                    <a:cubicBezTo>
                      <a:pt x="47519" y="60279"/>
                      <a:pt x="45301" y="62254"/>
                      <a:pt x="44754" y="62710"/>
                    </a:cubicBezTo>
                    <a:cubicBezTo>
                      <a:pt x="44541" y="62862"/>
                      <a:pt x="44298" y="62923"/>
                      <a:pt x="44055" y="62923"/>
                    </a:cubicBezTo>
                    <a:cubicBezTo>
                      <a:pt x="43326" y="62923"/>
                      <a:pt x="42475" y="62437"/>
                      <a:pt x="42019" y="61981"/>
                    </a:cubicBezTo>
                    <a:cubicBezTo>
                      <a:pt x="41564" y="62163"/>
                      <a:pt x="41077" y="62345"/>
                      <a:pt x="40622" y="62528"/>
                    </a:cubicBezTo>
                    <a:cubicBezTo>
                      <a:pt x="40591" y="62163"/>
                      <a:pt x="40136" y="62042"/>
                      <a:pt x="39649" y="62042"/>
                    </a:cubicBezTo>
                    <a:cubicBezTo>
                      <a:pt x="39285" y="62042"/>
                      <a:pt x="38920" y="62102"/>
                      <a:pt x="38616" y="62194"/>
                    </a:cubicBezTo>
                    <a:lnTo>
                      <a:pt x="35700" y="61434"/>
                    </a:lnTo>
                    <a:cubicBezTo>
                      <a:pt x="34545" y="61799"/>
                      <a:pt x="33330" y="63318"/>
                      <a:pt x="32145" y="64260"/>
                    </a:cubicBezTo>
                    <a:lnTo>
                      <a:pt x="24610" y="64260"/>
                    </a:lnTo>
                    <a:cubicBezTo>
                      <a:pt x="24063" y="64077"/>
                      <a:pt x="23486" y="63956"/>
                      <a:pt x="22878" y="63925"/>
                    </a:cubicBezTo>
                    <a:cubicBezTo>
                      <a:pt x="22878" y="63925"/>
                      <a:pt x="22848" y="63925"/>
                      <a:pt x="22848" y="63925"/>
                    </a:cubicBezTo>
                    <a:cubicBezTo>
                      <a:pt x="22605" y="63925"/>
                      <a:pt x="22362" y="64047"/>
                      <a:pt x="22119" y="64260"/>
                    </a:cubicBezTo>
                    <a:lnTo>
                      <a:pt x="2400" y="64260"/>
                    </a:lnTo>
                    <a:lnTo>
                      <a:pt x="2400" y="64533"/>
                    </a:lnTo>
                    <a:lnTo>
                      <a:pt x="21876" y="64533"/>
                    </a:lnTo>
                    <a:cubicBezTo>
                      <a:pt x="21481" y="64928"/>
                      <a:pt x="21116" y="65505"/>
                      <a:pt x="20721" y="66083"/>
                    </a:cubicBezTo>
                    <a:cubicBezTo>
                      <a:pt x="20022" y="67176"/>
                      <a:pt x="19323" y="68270"/>
                      <a:pt x="18655" y="68270"/>
                    </a:cubicBezTo>
                    <a:cubicBezTo>
                      <a:pt x="18594" y="68270"/>
                      <a:pt x="18564" y="68270"/>
                      <a:pt x="18503" y="68240"/>
                    </a:cubicBezTo>
                    <a:cubicBezTo>
                      <a:pt x="18351" y="68209"/>
                      <a:pt x="18199" y="68179"/>
                      <a:pt x="18108" y="68088"/>
                    </a:cubicBezTo>
                    <a:cubicBezTo>
                      <a:pt x="17561" y="67723"/>
                      <a:pt x="18199" y="66903"/>
                      <a:pt x="17652" y="66538"/>
                    </a:cubicBezTo>
                    <a:cubicBezTo>
                      <a:pt x="17379" y="66508"/>
                      <a:pt x="17136" y="66508"/>
                      <a:pt x="16862" y="66478"/>
                    </a:cubicBezTo>
                    <a:cubicBezTo>
                      <a:pt x="16893" y="66265"/>
                      <a:pt x="16650" y="66174"/>
                      <a:pt x="16316" y="66174"/>
                    </a:cubicBezTo>
                    <a:cubicBezTo>
                      <a:pt x="15708" y="66174"/>
                      <a:pt x="14796" y="66478"/>
                      <a:pt x="14584" y="66903"/>
                    </a:cubicBezTo>
                    <a:cubicBezTo>
                      <a:pt x="13551" y="66690"/>
                      <a:pt x="12457" y="66508"/>
                      <a:pt x="11394" y="66508"/>
                    </a:cubicBezTo>
                    <a:cubicBezTo>
                      <a:pt x="10725" y="66508"/>
                      <a:pt x="10057" y="66569"/>
                      <a:pt x="9419" y="66751"/>
                    </a:cubicBezTo>
                    <a:cubicBezTo>
                      <a:pt x="8325" y="67055"/>
                      <a:pt x="7322" y="67662"/>
                      <a:pt x="6137" y="67693"/>
                    </a:cubicBezTo>
                    <a:cubicBezTo>
                      <a:pt x="6107" y="67723"/>
                      <a:pt x="6046" y="67723"/>
                      <a:pt x="6016" y="67723"/>
                    </a:cubicBezTo>
                    <a:cubicBezTo>
                      <a:pt x="5712" y="67723"/>
                      <a:pt x="5408" y="67693"/>
                      <a:pt x="5135" y="67662"/>
                    </a:cubicBezTo>
                    <a:cubicBezTo>
                      <a:pt x="4831" y="67632"/>
                      <a:pt x="4527" y="67602"/>
                      <a:pt x="4254" y="67602"/>
                    </a:cubicBezTo>
                    <a:cubicBezTo>
                      <a:pt x="3828" y="67602"/>
                      <a:pt x="3464" y="67662"/>
                      <a:pt x="3129" y="67875"/>
                    </a:cubicBezTo>
                    <a:cubicBezTo>
                      <a:pt x="2674" y="68179"/>
                      <a:pt x="2370" y="68756"/>
                      <a:pt x="1823" y="68756"/>
                    </a:cubicBezTo>
                    <a:moveTo>
                      <a:pt x="10421" y="9844"/>
                    </a:moveTo>
                    <a:lnTo>
                      <a:pt x="16710" y="9844"/>
                    </a:lnTo>
                    <a:cubicBezTo>
                      <a:pt x="16650" y="9753"/>
                      <a:pt x="16559" y="9662"/>
                      <a:pt x="16498" y="9571"/>
                    </a:cubicBezTo>
                    <a:lnTo>
                      <a:pt x="10725" y="9571"/>
                    </a:lnTo>
                    <a:lnTo>
                      <a:pt x="10421" y="9844"/>
                    </a:lnTo>
                    <a:close/>
                    <a:moveTo>
                      <a:pt x="5803" y="9844"/>
                    </a:moveTo>
                    <a:lnTo>
                      <a:pt x="7960" y="9844"/>
                    </a:lnTo>
                    <a:cubicBezTo>
                      <a:pt x="7748" y="9753"/>
                      <a:pt x="7565" y="9662"/>
                      <a:pt x="7383" y="9571"/>
                    </a:cubicBezTo>
                    <a:lnTo>
                      <a:pt x="6259" y="9571"/>
                    </a:lnTo>
                    <a:cubicBezTo>
                      <a:pt x="6077" y="9662"/>
                      <a:pt x="5955" y="9753"/>
                      <a:pt x="5803" y="9844"/>
                    </a:cubicBezTo>
                    <a:moveTo>
                      <a:pt x="28438" y="66113"/>
                    </a:moveTo>
                    <a:cubicBezTo>
                      <a:pt x="28226" y="66113"/>
                      <a:pt x="28043" y="66113"/>
                      <a:pt x="27891" y="66052"/>
                    </a:cubicBezTo>
                    <a:cubicBezTo>
                      <a:pt x="27375" y="65900"/>
                      <a:pt x="27010" y="65566"/>
                      <a:pt x="26615" y="65293"/>
                    </a:cubicBezTo>
                    <a:cubicBezTo>
                      <a:pt x="26190" y="64989"/>
                      <a:pt x="25765" y="64746"/>
                      <a:pt x="25248" y="64533"/>
                    </a:cubicBezTo>
                    <a:lnTo>
                      <a:pt x="31841" y="64533"/>
                    </a:lnTo>
                    <a:cubicBezTo>
                      <a:pt x="31355" y="64867"/>
                      <a:pt x="30899" y="65080"/>
                      <a:pt x="30474" y="65080"/>
                    </a:cubicBezTo>
                    <a:cubicBezTo>
                      <a:pt x="30292" y="65080"/>
                      <a:pt x="30109" y="65050"/>
                      <a:pt x="29927" y="64958"/>
                    </a:cubicBezTo>
                    <a:cubicBezTo>
                      <a:pt x="29775" y="65232"/>
                      <a:pt x="29653" y="65536"/>
                      <a:pt x="29532" y="65809"/>
                    </a:cubicBezTo>
                    <a:cubicBezTo>
                      <a:pt x="29228" y="66022"/>
                      <a:pt x="28833" y="66113"/>
                      <a:pt x="28438" y="66113"/>
                    </a:cubicBezTo>
                    <a:moveTo>
                      <a:pt x="90571" y="65809"/>
                    </a:moveTo>
                    <a:cubicBezTo>
                      <a:pt x="89872" y="65748"/>
                      <a:pt x="89204" y="65657"/>
                      <a:pt x="88505" y="65566"/>
                    </a:cubicBezTo>
                    <a:cubicBezTo>
                      <a:pt x="88474" y="65596"/>
                      <a:pt x="88444" y="65596"/>
                      <a:pt x="88414" y="65596"/>
                    </a:cubicBezTo>
                    <a:cubicBezTo>
                      <a:pt x="87897" y="65596"/>
                      <a:pt x="86925" y="65171"/>
                      <a:pt x="85740" y="64533"/>
                    </a:cubicBezTo>
                    <a:lnTo>
                      <a:pt x="94217" y="64533"/>
                    </a:lnTo>
                    <a:cubicBezTo>
                      <a:pt x="94034" y="64655"/>
                      <a:pt x="93882" y="64685"/>
                      <a:pt x="93700" y="64685"/>
                    </a:cubicBezTo>
                    <a:cubicBezTo>
                      <a:pt x="93639" y="64685"/>
                      <a:pt x="93579" y="64655"/>
                      <a:pt x="93518" y="64655"/>
                    </a:cubicBezTo>
                    <a:cubicBezTo>
                      <a:pt x="93427" y="64655"/>
                      <a:pt x="93366" y="64655"/>
                      <a:pt x="93305" y="64655"/>
                    </a:cubicBezTo>
                    <a:cubicBezTo>
                      <a:pt x="93123" y="64655"/>
                      <a:pt x="92941" y="64685"/>
                      <a:pt x="92789" y="64806"/>
                    </a:cubicBezTo>
                    <a:cubicBezTo>
                      <a:pt x="92515" y="64958"/>
                      <a:pt x="91999" y="65171"/>
                      <a:pt x="91695" y="65262"/>
                    </a:cubicBezTo>
                    <a:cubicBezTo>
                      <a:pt x="91027" y="65445"/>
                      <a:pt x="90814" y="65323"/>
                      <a:pt x="90571" y="65809"/>
                    </a:cubicBezTo>
                    <a:moveTo>
                      <a:pt x="123779" y="64260"/>
                    </a:moveTo>
                    <a:lnTo>
                      <a:pt x="103392" y="64260"/>
                    </a:lnTo>
                    <a:cubicBezTo>
                      <a:pt x="101569" y="63773"/>
                      <a:pt x="99716" y="63318"/>
                      <a:pt x="97437" y="63166"/>
                    </a:cubicBezTo>
                    <a:cubicBezTo>
                      <a:pt x="97437" y="63166"/>
                      <a:pt x="97407" y="63166"/>
                      <a:pt x="97407" y="63166"/>
                    </a:cubicBezTo>
                    <a:cubicBezTo>
                      <a:pt x="96951" y="63166"/>
                      <a:pt x="95402" y="63865"/>
                      <a:pt x="94612" y="64260"/>
                    </a:cubicBezTo>
                    <a:lnTo>
                      <a:pt x="85284" y="64260"/>
                    </a:lnTo>
                    <a:cubicBezTo>
                      <a:pt x="84099" y="63591"/>
                      <a:pt x="82702" y="62710"/>
                      <a:pt x="81365" y="61859"/>
                    </a:cubicBezTo>
                    <a:cubicBezTo>
                      <a:pt x="79208" y="60462"/>
                      <a:pt x="77172" y="59064"/>
                      <a:pt x="76139" y="58456"/>
                    </a:cubicBezTo>
                    <a:lnTo>
                      <a:pt x="123779" y="58456"/>
                    </a:lnTo>
                    <a:lnTo>
                      <a:pt x="123779" y="64260"/>
                    </a:lnTo>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 name="Google Shape;38;p2"/>
              <p:cNvSpPr/>
              <p:nvPr/>
            </p:nvSpPr>
            <p:spPr>
              <a:xfrm rot="19326000">
                <a:off x="-506880" y="-1077480"/>
                <a:ext cx="1996560" cy="8280"/>
              </a:xfrm>
              <a:custGeom>
                <a:avLst/>
                <a:gdLst>
                  <a:gd name="textAreaLeft" fmla="*/ 0 w 1996560"/>
                  <a:gd name="textAreaRight" fmla="*/ 1996920 w 1996560"/>
                  <a:gd name="textAreaTop" fmla="*/ 0 h 8280"/>
                  <a:gd name="textAreaBottom" fmla="*/ 8640 h 8280"/>
                </a:gdLst>
                <a:ahLst/>
                <a:cxnLst/>
                <a:rect l="textAreaLeft" t="textAreaTop" r="textAreaRight" b="textAreaBottom"/>
                <a:pathLst>
                  <a:path w="69669" h="305">
                    <a:moveTo>
                      <a:pt x="153" y="1"/>
                    </a:moveTo>
                    <a:lnTo>
                      <a:pt x="153" y="61"/>
                    </a:lnTo>
                    <a:lnTo>
                      <a:pt x="92" y="61"/>
                    </a:lnTo>
                    <a:lnTo>
                      <a:pt x="92" y="153"/>
                    </a:lnTo>
                    <a:lnTo>
                      <a:pt x="31" y="153"/>
                    </a:lnTo>
                    <a:lnTo>
                      <a:pt x="31" y="213"/>
                    </a:lnTo>
                    <a:lnTo>
                      <a:pt x="1" y="213"/>
                    </a:lnTo>
                    <a:lnTo>
                      <a:pt x="1" y="304"/>
                    </a:lnTo>
                    <a:lnTo>
                      <a:pt x="69668" y="304"/>
                    </a:lnTo>
                    <a:lnTo>
                      <a:pt x="69668"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9" name="Google Shape;39;p2"/>
              <p:cNvSpPr/>
              <p:nvPr/>
            </p:nvSpPr>
            <p:spPr>
              <a:xfrm rot="19326000">
                <a:off x="-1640520" y="-514080"/>
                <a:ext cx="3383280" cy="8280"/>
              </a:xfrm>
              <a:custGeom>
                <a:avLst/>
                <a:gdLst>
                  <a:gd name="textAreaLeft" fmla="*/ 0 w 3383280"/>
                  <a:gd name="textAreaRight" fmla="*/ 3383640 w 3383280"/>
                  <a:gd name="textAreaTop" fmla="*/ 0 h 8280"/>
                  <a:gd name="textAreaBottom" fmla="*/ 8640 h 8280"/>
                </a:gdLst>
                <a:ahLst/>
                <a:cxnLst/>
                <a:rect l="textAreaLeft" t="textAreaTop" r="textAreaRight" b="textAreaBottom"/>
                <a:pathLst>
                  <a:path w="118038" h="305">
                    <a:moveTo>
                      <a:pt x="396" y="0"/>
                    </a:moveTo>
                    <a:lnTo>
                      <a:pt x="396" y="61"/>
                    </a:lnTo>
                    <a:lnTo>
                      <a:pt x="305" y="61"/>
                    </a:lnTo>
                    <a:lnTo>
                      <a:pt x="305" y="122"/>
                    </a:lnTo>
                    <a:lnTo>
                      <a:pt x="244" y="122"/>
                    </a:lnTo>
                    <a:lnTo>
                      <a:pt x="244" y="152"/>
                    </a:lnTo>
                    <a:lnTo>
                      <a:pt x="153" y="152"/>
                    </a:lnTo>
                    <a:lnTo>
                      <a:pt x="153" y="213"/>
                    </a:lnTo>
                    <a:lnTo>
                      <a:pt x="61" y="213"/>
                    </a:lnTo>
                    <a:lnTo>
                      <a:pt x="61" y="274"/>
                    </a:lnTo>
                    <a:lnTo>
                      <a:pt x="1" y="274"/>
                    </a:lnTo>
                    <a:lnTo>
                      <a:pt x="1" y="304"/>
                    </a:lnTo>
                    <a:lnTo>
                      <a:pt x="2188" y="304"/>
                    </a:lnTo>
                    <a:lnTo>
                      <a:pt x="2188" y="274"/>
                    </a:lnTo>
                    <a:lnTo>
                      <a:pt x="2127" y="274"/>
                    </a:lnTo>
                    <a:lnTo>
                      <a:pt x="2127" y="213"/>
                    </a:lnTo>
                    <a:lnTo>
                      <a:pt x="2036" y="213"/>
                    </a:lnTo>
                    <a:lnTo>
                      <a:pt x="2036" y="152"/>
                    </a:lnTo>
                    <a:lnTo>
                      <a:pt x="1915" y="152"/>
                    </a:lnTo>
                    <a:lnTo>
                      <a:pt x="1915" y="122"/>
                    </a:lnTo>
                    <a:lnTo>
                      <a:pt x="1763" y="122"/>
                    </a:lnTo>
                    <a:lnTo>
                      <a:pt x="1763" y="61"/>
                    </a:lnTo>
                    <a:lnTo>
                      <a:pt x="1672" y="61"/>
                    </a:lnTo>
                    <a:lnTo>
                      <a:pt x="1672" y="0"/>
                    </a:lnTo>
                    <a:close/>
                    <a:moveTo>
                      <a:pt x="4923" y="0"/>
                    </a:moveTo>
                    <a:lnTo>
                      <a:pt x="4923" y="61"/>
                    </a:lnTo>
                    <a:lnTo>
                      <a:pt x="4862" y="61"/>
                    </a:lnTo>
                    <a:lnTo>
                      <a:pt x="4862" y="122"/>
                    </a:lnTo>
                    <a:lnTo>
                      <a:pt x="4771" y="122"/>
                    </a:lnTo>
                    <a:lnTo>
                      <a:pt x="4771" y="152"/>
                    </a:lnTo>
                    <a:lnTo>
                      <a:pt x="4710" y="152"/>
                    </a:lnTo>
                    <a:lnTo>
                      <a:pt x="4710" y="213"/>
                    </a:lnTo>
                    <a:lnTo>
                      <a:pt x="4649" y="213"/>
                    </a:lnTo>
                    <a:lnTo>
                      <a:pt x="4649" y="274"/>
                    </a:lnTo>
                    <a:lnTo>
                      <a:pt x="4619" y="274"/>
                    </a:lnTo>
                    <a:lnTo>
                      <a:pt x="4619" y="304"/>
                    </a:lnTo>
                    <a:lnTo>
                      <a:pt x="10999" y="304"/>
                    </a:lnTo>
                    <a:lnTo>
                      <a:pt x="10999" y="274"/>
                    </a:lnTo>
                    <a:lnTo>
                      <a:pt x="10938" y="274"/>
                    </a:lnTo>
                    <a:lnTo>
                      <a:pt x="10938" y="213"/>
                    </a:lnTo>
                    <a:lnTo>
                      <a:pt x="10878" y="213"/>
                    </a:lnTo>
                    <a:lnTo>
                      <a:pt x="10878" y="152"/>
                    </a:lnTo>
                    <a:lnTo>
                      <a:pt x="10847" y="152"/>
                    </a:lnTo>
                    <a:lnTo>
                      <a:pt x="10847" y="122"/>
                    </a:lnTo>
                    <a:lnTo>
                      <a:pt x="10787" y="122"/>
                    </a:lnTo>
                    <a:lnTo>
                      <a:pt x="10787" y="0"/>
                    </a:lnTo>
                    <a:close/>
                    <a:moveTo>
                      <a:pt x="39437" y="0"/>
                    </a:moveTo>
                    <a:lnTo>
                      <a:pt x="39437" y="61"/>
                    </a:lnTo>
                    <a:lnTo>
                      <a:pt x="39286" y="61"/>
                    </a:lnTo>
                    <a:lnTo>
                      <a:pt x="39286" y="122"/>
                    </a:lnTo>
                    <a:lnTo>
                      <a:pt x="39194" y="122"/>
                    </a:lnTo>
                    <a:lnTo>
                      <a:pt x="39194" y="152"/>
                    </a:lnTo>
                    <a:lnTo>
                      <a:pt x="39042" y="152"/>
                    </a:lnTo>
                    <a:lnTo>
                      <a:pt x="39042" y="213"/>
                    </a:lnTo>
                    <a:lnTo>
                      <a:pt x="38951" y="213"/>
                    </a:lnTo>
                    <a:lnTo>
                      <a:pt x="38951" y="274"/>
                    </a:lnTo>
                    <a:lnTo>
                      <a:pt x="38830" y="274"/>
                    </a:lnTo>
                    <a:lnTo>
                      <a:pt x="38830" y="304"/>
                    </a:lnTo>
                    <a:lnTo>
                      <a:pt x="118037" y="304"/>
                    </a:lnTo>
                    <a:lnTo>
                      <a:pt x="118037"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0" name="Google Shape;40;p2"/>
              <p:cNvSpPr/>
              <p:nvPr/>
            </p:nvSpPr>
            <p:spPr>
              <a:xfrm rot="19326000">
                <a:off x="-1620720" y="-34704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1"/>
                    </a:moveTo>
                    <a:lnTo>
                      <a:pt x="1" y="305"/>
                    </a:lnTo>
                    <a:lnTo>
                      <a:pt x="121440" y="305"/>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1" name="Google Shape;41;p2"/>
              <p:cNvSpPr/>
              <p:nvPr/>
            </p:nvSpPr>
            <p:spPr>
              <a:xfrm rot="19326000">
                <a:off x="-1513800" y="-20952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0"/>
                    </a:moveTo>
                    <a:lnTo>
                      <a:pt x="1" y="304"/>
                    </a:lnTo>
                    <a:lnTo>
                      <a:pt x="121440" y="304"/>
                    </a:lnTo>
                    <a:lnTo>
                      <a:pt x="12144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2" name="Google Shape;42;p2"/>
              <p:cNvSpPr/>
              <p:nvPr/>
            </p:nvSpPr>
            <p:spPr>
              <a:xfrm rot="19326000">
                <a:off x="-1406880" y="-7236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1"/>
                    </a:moveTo>
                    <a:lnTo>
                      <a:pt x="1" y="305"/>
                    </a:lnTo>
                    <a:lnTo>
                      <a:pt x="121440" y="305"/>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3" name="Google Shape;43;p2"/>
              <p:cNvSpPr/>
              <p:nvPr/>
            </p:nvSpPr>
            <p:spPr>
              <a:xfrm rot="19326000">
                <a:off x="-1299600" y="6480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0"/>
                    </a:moveTo>
                    <a:lnTo>
                      <a:pt x="1" y="304"/>
                    </a:lnTo>
                    <a:lnTo>
                      <a:pt x="121440" y="304"/>
                    </a:lnTo>
                    <a:lnTo>
                      <a:pt x="12144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4" name="Google Shape;44;p2"/>
              <p:cNvSpPr/>
              <p:nvPr/>
            </p:nvSpPr>
            <p:spPr>
              <a:xfrm rot="19326000">
                <a:off x="-1192680" y="20232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1"/>
                    </a:moveTo>
                    <a:lnTo>
                      <a:pt x="1" y="305"/>
                    </a:lnTo>
                    <a:lnTo>
                      <a:pt x="121440" y="305"/>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5" name="Google Shape;45;p2"/>
              <p:cNvSpPr/>
              <p:nvPr/>
            </p:nvSpPr>
            <p:spPr>
              <a:xfrm rot="19326000">
                <a:off x="-1085760" y="33984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1"/>
                    </a:moveTo>
                    <a:lnTo>
                      <a:pt x="1" y="304"/>
                    </a:lnTo>
                    <a:lnTo>
                      <a:pt x="121440" y="304"/>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6" name="Google Shape;46;p2"/>
              <p:cNvSpPr/>
              <p:nvPr/>
            </p:nvSpPr>
            <p:spPr>
              <a:xfrm rot="19326000">
                <a:off x="-978840" y="47736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4">
                    <a:moveTo>
                      <a:pt x="1" y="0"/>
                    </a:moveTo>
                    <a:lnTo>
                      <a:pt x="1" y="304"/>
                    </a:lnTo>
                    <a:lnTo>
                      <a:pt x="121440" y="304"/>
                    </a:lnTo>
                    <a:lnTo>
                      <a:pt x="12144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7" name="Google Shape;47;p2"/>
              <p:cNvSpPr/>
              <p:nvPr/>
            </p:nvSpPr>
            <p:spPr>
              <a:xfrm rot="19326000">
                <a:off x="1006920" y="-30240"/>
                <a:ext cx="1380240" cy="8280"/>
              </a:xfrm>
              <a:custGeom>
                <a:avLst/>
                <a:gdLst>
                  <a:gd name="textAreaLeft" fmla="*/ 0 w 1380240"/>
                  <a:gd name="textAreaRight" fmla="*/ 1380600 w 1380240"/>
                  <a:gd name="textAreaTop" fmla="*/ 0 h 8280"/>
                  <a:gd name="textAreaBottom" fmla="*/ 8640 h 8280"/>
                </a:gdLst>
                <a:ahLst/>
                <a:cxnLst/>
                <a:rect l="textAreaLeft" t="textAreaTop" r="textAreaRight" b="textAreaBottom"/>
                <a:pathLst>
                  <a:path w="48158" h="305">
                    <a:moveTo>
                      <a:pt x="1" y="1"/>
                    </a:moveTo>
                    <a:lnTo>
                      <a:pt x="1" y="61"/>
                    </a:lnTo>
                    <a:lnTo>
                      <a:pt x="62" y="61"/>
                    </a:lnTo>
                    <a:lnTo>
                      <a:pt x="62" y="122"/>
                    </a:lnTo>
                    <a:lnTo>
                      <a:pt x="153" y="122"/>
                    </a:lnTo>
                    <a:lnTo>
                      <a:pt x="153" y="153"/>
                    </a:lnTo>
                    <a:lnTo>
                      <a:pt x="244" y="153"/>
                    </a:lnTo>
                    <a:lnTo>
                      <a:pt x="244" y="213"/>
                    </a:lnTo>
                    <a:lnTo>
                      <a:pt x="305" y="213"/>
                    </a:lnTo>
                    <a:lnTo>
                      <a:pt x="305" y="274"/>
                    </a:lnTo>
                    <a:lnTo>
                      <a:pt x="396" y="274"/>
                    </a:lnTo>
                    <a:lnTo>
                      <a:pt x="396" y="304"/>
                    </a:lnTo>
                    <a:lnTo>
                      <a:pt x="48157" y="304"/>
                    </a:lnTo>
                    <a:lnTo>
                      <a:pt x="48157"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8" name="Google Shape;48;p2"/>
              <p:cNvSpPr/>
              <p:nvPr/>
            </p:nvSpPr>
            <p:spPr>
              <a:xfrm rot="19326000">
                <a:off x="-725400" y="1041480"/>
                <a:ext cx="2091600" cy="8280"/>
              </a:xfrm>
              <a:custGeom>
                <a:avLst/>
                <a:gdLst>
                  <a:gd name="textAreaLeft" fmla="*/ 0 w 2091600"/>
                  <a:gd name="textAreaRight" fmla="*/ 2091960 w 2091600"/>
                  <a:gd name="textAreaTop" fmla="*/ 0 h 8280"/>
                  <a:gd name="textAreaBottom" fmla="*/ 8640 h 8280"/>
                </a:gdLst>
                <a:ahLst/>
                <a:cxnLst/>
                <a:rect l="textAreaLeft" t="textAreaTop" r="textAreaRight" b="textAreaBottom"/>
                <a:pathLst>
                  <a:path w="72981" h="305">
                    <a:moveTo>
                      <a:pt x="1" y="1"/>
                    </a:moveTo>
                    <a:lnTo>
                      <a:pt x="1" y="304"/>
                    </a:lnTo>
                    <a:lnTo>
                      <a:pt x="72524" y="304"/>
                    </a:lnTo>
                    <a:lnTo>
                      <a:pt x="72524" y="274"/>
                    </a:lnTo>
                    <a:lnTo>
                      <a:pt x="72676" y="274"/>
                    </a:lnTo>
                    <a:lnTo>
                      <a:pt x="72676" y="213"/>
                    </a:lnTo>
                    <a:lnTo>
                      <a:pt x="72767" y="213"/>
                    </a:lnTo>
                    <a:lnTo>
                      <a:pt x="72767" y="153"/>
                    </a:lnTo>
                    <a:lnTo>
                      <a:pt x="72889" y="153"/>
                    </a:lnTo>
                    <a:lnTo>
                      <a:pt x="72889" y="122"/>
                    </a:lnTo>
                    <a:lnTo>
                      <a:pt x="72980" y="122"/>
                    </a:lnTo>
                    <a:lnTo>
                      <a:pt x="7298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9" name="Google Shape;49;p2"/>
              <p:cNvSpPr/>
              <p:nvPr/>
            </p:nvSpPr>
            <p:spPr>
              <a:xfrm rot="19326000">
                <a:off x="1825200" y="-136800"/>
                <a:ext cx="585000" cy="8280"/>
              </a:xfrm>
              <a:custGeom>
                <a:avLst/>
                <a:gdLst>
                  <a:gd name="textAreaLeft" fmla="*/ 0 w 585000"/>
                  <a:gd name="textAreaRight" fmla="*/ 585360 w 585000"/>
                  <a:gd name="textAreaTop" fmla="*/ 0 h 8280"/>
                  <a:gd name="textAreaBottom" fmla="*/ 8640 h 8280"/>
                </a:gdLst>
                <a:ahLst/>
                <a:cxnLst/>
                <a:rect l="textAreaLeft" t="textAreaTop" r="textAreaRight" b="textAreaBottom"/>
                <a:pathLst>
                  <a:path w="20418" h="305">
                    <a:moveTo>
                      <a:pt x="0" y="0"/>
                    </a:moveTo>
                    <a:lnTo>
                      <a:pt x="0" y="61"/>
                    </a:lnTo>
                    <a:lnTo>
                      <a:pt x="61" y="61"/>
                    </a:lnTo>
                    <a:lnTo>
                      <a:pt x="61" y="122"/>
                    </a:lnTo>
                    <a:lnTo>
                      <a:pt x="274" y="122"/>
                    </a:lnTo>
                    <a:lnTo>
                      <a:pt x="274" y="152"/>
                    </a:lnTo>
                    <a:lnTo>
                      <a:pt x="456" y="152"/>
                    </a:lnTo>
                    <a:lnTo>
                      <a:pt x="456" y="213"/>
                    </a:lnTo>
                    <a:lnTo>
                      <a:pt x="608" y="213"/>
                    </a:lnTo>
                    <a:lnTo>
                      <a:pt x="608" y="274"/>
                    </a:lnTo>
                    <a:lnTo>
                      <a:pt x="821" y="274"/>
                    </a:lnTo>
                    <a:lnTo>
                      <a:pt x="821" y="304"/>
                    </a:lnTo>
                    <a:lnTo>
                      <a:pt x="20417" y="304"/>
                    </a:lnTo>
                    <a:lnTo>
                      <a:pt x="20417"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0" name="Google Shape;50;p2"/>
              <p:cNvSpPr/>
              <p:nvPr/>
            </p:nvSpPr>
            <p:spPr>
              <a:xfrm rot="19326000">
                <a:off x="1449360" y="279360"/>
                <a:ext cx="267840" cy="8280"/>
              </a:xfrm>
              <a:custGeom>
                <a:avLst/>
                <a:gdLst>
                  <a:gd name="textAreaLeft" fmla="*/ 0 w 267840"/>
                  <a:gd name="textAreaRight" fmla="*/ 268200 w 267840"/>
                  <a:gd name="textAreaTop" fmla="*/ 0 h 8280"/>
                  <a:gd name="textAreaBottom" fmla="*/ 8640 h 8280"/>
                </a:gdLst>
                <a:ahLst/>
                <a:cxnLst/>
                <a:rect l="textAreaLeft" t="textAreaTop" r="textAreaRight" b="textAreaBottom"/>
                <a:pathLst>
                  <a:path w="9359" h="305">
                    <a:moveTo>
                      <a:pt x="0" y="0"/>
                    </a:moveTo>
                    <a:lnTo>
                      <a:pt x="0" y="61"/>
                    </a:lnTo>
                    <a:lnTo>
                      <a:pt x="31" y="61"/>
                    </a:lnTo>
                    <a:lnTo>
                      <a:pt x="31" y="122"/>
                    </a:lnTo>
                    <a:lnTo>
                      <a:pt x="91" y="122"/>
                    </a:lnTo>
                    <a:lnTo>
                      <a:pt x="91" y="152"/>
                    </a:lnTo>
                    <a:lnTo>
                      <a:pt x="182" y="152"/>
                    </a:lnTo>
                    <a:lnTo>
                      <a:pt x="182" y="213"/>
                    </a:lnTo>
                    <a:lnTo>
                      <a:pt x="304" y="213"/>
                    </a:lnTo>
                    <a:lnTo>
                      <a:pt x="304" y="274"/>
                    </a:lnTo>
                    <a:lnTo>
                      <a:pt x="395" y="274"/>
                    </a:lnTo>
                    <a:lnTo>
                      <a:pt x="395" y="304"/>
                    </a:lnTo>
                    <a:lnTo>
                      <a:pt x="8993" y="304"/>
                    </a:lnTo>
                    <a:lnTo>
                      <a:pt x="8993" y="274"/>
                    </a:lnTo>
                    <a:lnTo>
                      <a:pt x="9054" y="274"/>
                    </a:lnTo>
                    <a:lnTo>
                      <a:pt x="9054" y="213"/>
                    </a:lnTo>
                    <a:lnTo>
                      <a:pt x="9145" y="213"/>
                    </a:lnTo>
                    <a:lnTo>
                      <a:pt x="9145" y="152"/>
                    </a:lnTo>
                    <a:lnTo>
                      <a:pt x="9267" y="152"/>
                    </a:lnTo>
                    <a:lnTo>
                      <a:pt x="9267" y="122"/>
                    </a:lnTo>
                    <a:lnTo>
                      <a:pt x="9297" y="122"/>
                    </a:lnTo>
                    <a:lnTo>
                      <a:pt x="9297" y="61"/>
                    </a:lnTo>
                    <a:lnTo>
                      <a:pt x="9358" y="61"/>
                    </a:lnTo>
                    <a:lnTo>
                      <a:pt x="9358" y="0"/>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 name="Google Shape;51;p2"/>
              <p:cNvSpPr/>
              <p:nvPr/>
            </p:nvSpPr>
            <p:spPr>
              <a:xfrm rot="19326000">
                <a:off x="80640" y="1364040"/>
                <a:ext cx="217440" cy="8280"/>
              </a:xfrm>
              <a:custGeom>
                <a:avLst/>
                <a:gdLst>
                  <a:gd name="textAreaLeft" fmla="*/ 0 w 217440"/>
                  <a:gd name="textAreaRight" fmla="*/ 217800 w 217440"/>
                  <a:gd name="textAreaTop" fmla="*/ 0 h 8280"/>
                  <a:gd name="textAreaBottom" fmla="*/ 8640 h 8280"/>
                </a:gdLst>
                <a:ahLst/>
                <a:cxnLst/>
                <a:rect l="textAreaLeft" t="textAreaTop" r="textAreaRight" b="textAreaBottom"/>
                <a:pathLst>
                  <a:path w="7596" h="305">
                    <a:moveTo>
                      <a:pt x="0" y="0"/>
                    </a:moveTo>
                    <a:lnTo>
                      <a:pt x="0" y="61"/>
                    </a:lnTo>
                    <a:lnTo>
                      <a:pt x="122" y="61"/>
                    </a:lnTo>
                    <a:lnTo>
                      <a:pt x="122" y="122"/>
                    </a:lnTo>
                    <a:lnTo>
                      <a:pt x="213" y="122"/>
                    </a:lnTo>
                    <a:lnTo>
                      <a:pt x="213" y="152"/>
                    </a:lnTo>
                    <a:lnTo>
                      <a:pt x="365" y="152"/>
                    </a:lnTo>
                    <a:lnTo>
                      <a:pt x="365" y="213"/>
                    </a:lnTo>
                    <a:lnTo>
                      <a:pt x="456" y="213"/>
                    </a:lnTo>
                    <a:lnTo>
                      <a:pt x="456" y="274"/>
                    </a:lnTo>
                    <a:lnTo>
                      <a:pt x="608" y="274"/>
                    </a:lnTo>
                    <a:lnTo>
                      <a:pt x="608" y="304"/>
                    </a:lnTo>
                    <a:lnTo>
                      <a:pt x="7353" y="304"/>
                    </a:lnTo>
                    <a:lnTo>
                      <a:pt x="7353" y="274"/>
                    </a:lnTo>
                    <a:lnTo>
                      <a:pt x="7414" y="274"/>
                    </a:lnTo>
                    <a:lnTo>
                      <a:pt x="7414" y="213"/>
                    </a:lnTo>
                    <a:lnTo>
                      <a:pt x="7444" y="213"/>
                    </a:lnTo>
                    <a:lnTo>
                      <a:pt x="7444" y="152"/>
                    </a:lnTo>
                    <a:lnTo>
                      <a:pt x="7565" y="152"/>
                    </a:lnTo>
                    <a:lnTo>
                      <a:pt x="7565" y="122"/>
                    </a:lnTo>
                    <a:lnTo>
                      <a:pt x="7596" y="122"/>
                    </a:lnTo>
                    <a:lnTo>
                      <a:pt x="7596" y="0"/>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 name="Google Shape;52;p2"/>
              <p:cNvSpPr/>
              <p:nvPr/>
            </p:nvSpPr>
            <p:spPr>
              <a:xfrm rot="19326000">
                <a:off x="-457200" y="1647360"/>
                <a:ext cx="565920" cy="8280"/>
              </a:xfrm>
              <a:custGeom>
                <a:avLst/>
                <a:gdLst>
                  <a:gd name="textAreaLeft" fmla="*/ 0 w 565920"/>
                  <a:gd name="textAreaRight" fmla="*/ 566280 w 565920"/>
                  <a:gd name="textAreaTop" fmla="*/ 0 h 8280"/>
                  <a:gd name="textAreaBottom" fmla="*/ 8640 h 8280"/>
                </a:gdLst>
                <a:ahLst/>
                <a:cxnLst/>
                <a:rect l="textAreaLeft" t="textAreaTop" r="textAreaRight" b="textAreaBottom"/>
                <a:pathLst>
                  <a:path w="19750" h="305">
                    <a:moveTo>
                      <a:pt x="1" y="0"/>
                    </a:moveTo>
                    <a:lnTo>
                      <a:pt x="1" y="304"/>
                    </a:lnTo>
                    <a:lnTo>
                      <a:pt x="19567" y="304"/>
                    </a:lnTo>
                    <a:lnTo>
                      <a:pt x="19567" y="274"/>
                    </a:lnTo>
                    <a:lnTo>
                      <a:pt x="19598" y="274"/>
                    </a:lnTo>
                    <a:lnTo>
                      <a:pt x="19598" y="213"/>
                    </a:lnTo>
                    <a:lnTo>
                      <a:pt x="19658" y="213"/>
                    </a:lnTo>
                    <a:lnTo>
                      <a:pt x="19658" y="152"/>
                    </a:lnTo>
                    <a:lnTo>
                      <a:pt x="19719" y="152"/>
                    </a:lnTo>
                    <a:lnTo>
                      <a:pt x="19719" y="122"/>
                    </a:lnTo>
                    <a:lnTo>
                      <a:pt x="19750" y="122"/>
                    </a:lnTo>
                    <a:lnTo>
                      <a:pt x="1975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43" name="Google Shape;53;p2"/>
          <p:cNvGrpSpPr/>
          <p:nvPr/>
        </p:nvGrpSpPr>
        <p:grpSpPr>
          <a:xfrm>
            <a:off x="1109880" y="-1098360"/>
            <a:ext cx="8400600" cy="7217640"/>
            <a:chOff x="1109880" y="-1098360"/>
            <a:chExt cx="8400600" cy="7217640"/>
          </a:xfrm>
        </p:grpSpPr>
        <p:grpSp>
          <p:nvGrpSpPr>
            <p:cNvPr id="44" name="Google Shape;54;p2"/>
            <p:cNvGrpSpPr/>
            <p:nvPr/>
          </p:nvGrpSpPr>
          <p:grpSpPr>
            <a:xfrm>
              <a:off x="1109880" y="-1098360"/>
              <a:ext cx="8400600" cy="1744920"/>
              <a:chOff x="1109880" y="-1098360"/>
              <a:chExt cx="8400600" cy="1744920"/>
            </a:xfrm>
          </p:grpSpPr>
          <p:sp>
            <p:nvSpPr>
              <p:cNvPr id="45" name="Google Shape;55;p2"/>
              <p:cNvSpPr/>
              <p:nvPr/>
            </p:nvSpPr>
            <p:spPr>
              <a:xfrm>
                <a:off x="1109880" y="-1045800"/>
                <a:ext cx="8400240" cy="1692360"/>
              </a:xfrm>
              <a:custGeom>
                <a:avLst/>
                <a:gdLst>
                  <a:gd name="textAreaLeft" fmla="*/ 0 w 8400240"/>
                  <a:gd name="textAreaRight" fmla="*/ 8400600 w 8400240"/>
                  <a:gd name="textAreaTop" fmla="*/ 0 h 1692360"/>
                  <a:gd name="textAreaBottom" fmla="*/ 1692720 h 1692360"/>
                </a:gdLst>
                <a:ahLst/>
                <a:cxnLst/>
                <a:rect l="textAreaLeft" t="textAreaTop" r="textAreaRight" b="textAreaBottom"/>
                <a:pathLst>
                  <a:path w="220427" h="44421">
                    <a:moveTo>
                      <a:pt x="131430" y="8197"/>
                    </a:moveTo>
                    <a:cubicBezTo>
                      <a:pt x="131380" y="8518"/>
                      <a:pt x="131335" y="8771"/>
                      <a:pt x="131284" y="8873"/>
                    </a:cubicBezTo>
                    <a:cubicBezTo>
                      <a:pt x="131173" y="8815"/>
                      <a:pt x="131242" y="8567"/>
                      <a:pt x="131430" y="8197"/>
                    </a:cubicBezTo>
                    <a:close/>
                    <a:moveTo>
                      <a:pt x="182053" y="1"/>
                    </a:moveTo>
                    <a:cubicBezTo>
                      <a:pt x="180595" y="214"/>
                      <a:pt x="179136" y="426"/>
                      <a:pt x="177678" y="639"/>
                    </a:cubicBezTo>
                    <a:cubicBezTo>
                      <a:pt x="174018" y="691"/>
                      <a:pt x="170717" y="4096"/>
                      <a:pt x="168590" y="4096"/>
                    </a:cubicBezTo>
                    <a:cubicBezTo>
                      <a:pt x="168245" y="4096"/>
                      <a:pt x="167931" y="4006"/>
                      <a:pt x="167652" y="3799"/>
                    </a:cubicBezTo>
                    <a:cubicBezTo>
                      <a:pt x="166638" y="3972"/>
                      <a:pt x="165493" y="4049"/>
                      <a:pt x="164294" y="4049"/>
                    </a:cubicBezTo>
                    <a:cubicBezTo>
                      <a:pt x="160241" y="4049"/>
                      <a:pt x="155564" y="3173"/>
                      <a:pt x="153220" y="2188"/>
                    </a:cubicBezTo>
                    <a:cubicBezTo>
                      <a:pt x="152551" y="1915"/>
                      <a:pt x="152035" y="1520"/>
                      <a:pt x="151275" y="1277"/>
                    </a:cubicBezTo>
                    <a:cubicBezTo>
                      <a:pt x="150242" y="973"/>
                      <a:pt x="148875" y="912"/>
                      <a:pt x="147660" y="700"/>
                    </a:cubicBezTo>
                    <a:cubicBezTo>
                      <a:pt x="147610" y="692"/>
                      <a:pt x="147555" y="689"/>
                      <a:pt x="147496" y="689"/>
                    </a:cubicBezTo>
                    <a:cubicBezTo>
                      <a:pt x="146133" y="689"/>
                      <a:pt x="142579" y="2645"/>
                      <a:pt x="141705" y="3373"/>
                    </a:cubicBezTo>
                    <a:cubicBezTo>
                      <a:pt x="141230" y="3102"/>
                      <a:pt x="140359" y="2935"/>
                      <a:pt x="139576" y="2935"/>
                    </a:cubicBezTo>
                    <a:cubicBezTo>
                      <a:pt x="138955" y="2935"/>
                      <a:pt x="138388" y="3040"/>
                      <a:pt x="138120" y="3282"/>
                    </a:cubicBezTo>
                    <a:cubicBezTo>
                      <a:pt x="138056" y="3284"/>
                      <a:pt x="137992" y="3286"/>
                      <a:pt x="137929" y="3286"/>
                    </a:cubicBezTo>
                    <a:cubicBezTo>
                      <a:pt x="137126" y="3286"/>
                      <a:pt x="136418" y="3108"/>
                      <a:pt x="136023" y="2826"/>
                    </a:cubicBezTo>
                    <a:cubicBezTo>
                      <a:pt x="135760" y="3237"/>
                      <a:pt x="134620" y="6669"/>
                      <a:pt x="133940" y="6669"/>
                    </a:cubicBezTo>
                    <a:cubicBezTo>
                      <a:pt x="133915" y="6669"/>
                      <a:pt x="133890" y="6665"/>
                      <a:pt x="133866" y="6655"/>
                    </a:cubicBezTo>
                    <a:cubicBezTo>
                      <a:pt x="133420" y="6472"/>
                      <a:pt x="133163" y="6222"/>
                      <a:pt x="132843" y="5995"/>
                    </a:cubicBezTo>
                    <a:lnTo>
                      <a:pt x="132843" y="5995"/>
                    </a:lnTo>
                    <a:cubicBezTo>
                      <a:pt x="134225" y="4044"/>
                      <a:pt x="135993" y="1824"/>
                      <a:pt x="135993" y="1824"/>
                    </a:cubicBezTo>
                    <a:lnTo>
                      <a:pt x="135993" y="1824"/>
                    </a:lnTo>
                    <a:cubicBezTo>
                      <a:pt x="132379" y="2236"/>
                      <a:pt x="129755" y="2344"/>
                      <a:pt x="127843" y="2344"/>
                    </a:cubicBezTo>
                    <a:cubicBezTo>
                      <a:pt x="126797" y="2344"/>
                      <a:pt x="125964" y="2312"/>
                      <a:pt x="125298" y="2280"/>
                    </a:cubicBezTo>
                    <a:cubicBezTo>
                      <a:pt x="124583" y="2241"/>
                      <a:pt x="124062" y="2203"/>
                      <a:pt x="123677" y="2203"/>
                    </a:cubicBezTo>
                    <a:cubicBezTo>
                      <a:pt x="123145" y="2203"/>
                      <a:pt x="122874" y="2276"/>
                      <a:pt x="122716" y="2523"/>
                    </a:cubicBezTo>
                    <a:cubicBezTo>
                      <a:pt x="121379" y="2462"/>
                      <a:pt x="116639" y="1277"/>
                      <a:pt x="116001" y="791"/>
                    </a:cubicBezTo>
                    <a:lnTo>
                      <a:pt x="116001" y="791"/>
                    </a:lnTo>
                    <a:cubicBezTo>
                      <a:pt x="114786" y="1642"/>
                      <a:pt x="116578" y="973"/>
                      <a:pt x="115363" y="1824"/>
                    </a:cubicBezTo>
                    <a:cubicBezTo>
                      <a:pt x="115242" y="1915"/>
                      <a:pt x="115120" y="1976"/>
                      <a:pt x="114998" y="2067"/>
                    </a:cubicBezTo>
                    <a:cubicBezTo>
                      <a:pt x="114907" y="2128"/>
                      <a:pt x="114755" y="2401"/>
                      <a:pt x="114543" y="2796"/>
                    </a:cubicBezTo>
                    <a:lnTo>
                      <a:pt x="114269" y="2492"/>
                    </a:lnTo>
                    <a:cubicBezTo>
                      <a:pt x="112929" y="3023"/>
                      <a:pt x="110921" y="4939"/>
                      <a:pt x="109520" y="4939"/>
                    </a:cubicBezTo>
                    <a:cubicBezTo>
                      <a:pt x="109397" y="4939"/>
                      <a:pt x="109278" y="4924"/>
                      <a:pt x="109165" y="4893"/>
                    </a:cubicBezTo>
                    <a:cubicBezTo>
                      <a:pt x="108527" y="4710"/>
                      <a:pt x="108010" y="4437"/>
                      <a:pt x="107220" y="4406"/>
                    </a:cubicBezTo>
                    <a:cubicBezTo>
                      <a:pt x="106283" y="4378"/>
                      <a:pt x="105238" y="2834"/>
                      <a:pt x="104336" y="2834"/>
                    </a:cubicBezTo>
                    <a:cubicBezTo>
                      <a:pt x="104274" y="2834"/>
                      <a:pt x="104213" y="2841"/>
                      <a:pt x="104152" y="2857"/>
                    </a:cubicBezTo>
                    <a:cubicBezTo>
                      <a:pt x="103851" y="2935"/>
                      <a:pt x="103500" y="2972"/>
                      <a:pt x="103167" y="2972"/>
                    </a:cubicBezTo>
                    <a:cubicBezTo>
                      <a:pt x="102456" y="2972"/>
                      <a:pt x="101821" y="2802"/>
                      <a:pt x="101904" y="2492"/>
                    </a:cubicBezTo>
                    <a:cubicBezTo>
                      <a:pt x="101746" y="2485"/>
                      <a:pt x="101586" y="2482"/>
                      <a:pt x="101426" y="2482"/>
                    </a:cubicBezTo>
                    <a:cubicBezTo>
                      <a:pt x="99490" y="2482"/>
                      <a:pt x="97429" y="2980"/>
                      <a:pt x="96222" y="3738"/>
                    </a:cubicBezTo>
                    <a:cubicBezTo>
                      <a:pt x="95786" y="3738"/>
                      <a:pt x="94960" y="3728"/>
                      <a:pt x="93952" y="3728"/>
                    </a:cubicBezTo>
                    <a:cubicBezTo>
                      <a:pt x="91029" y="3728"/>
                      <a:pt x="86575" y="3812"/>
                      <a:pt x="85649" y="4467"/>
                    </a:cubicBezTo>
                    <a:cubicBezTo>
                      <a:pt x="84646" y="4315"/>
                      <a:pt x="83674" y="4194"/>
                      <a:pt x="82671" y="4042"/>
                    </a:cubicBezTo>
                    <a:cubicBezTo>
                      <a:pt x="80605" y="3768"/>
                      <a:pt x="79025" y="3677"/>
                      <a:pt x="77445" y="3525"/>
                    </a:cubicBezTo>
                    <a:lnTo>
                      <a:pt x="68057" y="5136"/>
                    </a:lnTo>
                    <a:cubicBezTo>
                      <a:pt x="64636" y="4834"/>
                      <a:pt x="60653" y="2553"/>
                      <a:pt x="57297" y="2553"/>
                    </a:cubicBezTo>
                    <a:cubicBezTo>
                      <a:pt x="56600" y="2553"/>
                      <a:pt x="55929" y="2652"/>
                      <a:pt x="55296" y="2887"/>
                    </a:cubicBezTo>
                    <a:cubicBezTo>
                      <a:pt x="54993" y="2553"/>
                      <a:pt x="54689" y="2249"/>
                      <a:pt x="54415" y="1915"/>
                    </a:cubicBezTo>
                    <a:cubicBezTo>
                      <a:pt x="53944" y="1778"/>
                      <a:pt x="53360" y="1710"/>
                      <a:pt x="52748" y="1710"/>
                    </a:cubicBezTo>
                    <a:cubicBezTo>
                      <a:pt x="52137" y="1710"/>
                      <a:pt x="51499" y="1778"/>
                      <a:pt x="50921" y="1915"/>
                    </a:cubicBezTo>
                    <a:cubicBezTo>
                      <a:pt x="49858" y="2188"/>
                      <a:pt x="49098" y="2644"/>
                      <a:pt x="48278" y="3070"/>
                    </a:cubicBezTo>
                    <a:cubicBezTo>
                      <a:pt x="46212" y="4133"/>
                      <a:pt x="43964" y="4528"/>
                      <a:pt x="41017" y="4893"/>
                    </a:cubicBezTo>
                    <a:cubicBezTo>
                      <a:pt x="40841" y="4914"/>
                      <a:pt x="40668" y="4924"/>
                      <a:pt x="40498" y="4924"/>
                    </a:cubicBezTo>
                    <a:cubicBezTo>
                      <a:pt x="39221" y="4924"/>
                      <a:pt x="38071" y="4358"/>
                      <a:pt x="36945" y="3768"/>
                    </a:cubicBezTo>
                    <a:cubicBezTo>
                      <a:pt x="35811" y="3189"/>
                      <a:pt x="34677" y="2630"/>
                      <a:pt x="33455" y="2630"/>
                    </a:cubicBezTo>
                    <a:cubicBezTo>
                      <a:pt x="33205" y="2630"/>
                      <a:pt x="32950" y="2653"/>
                      <a:pt x="32692" y="2705"/>
                    </a:cubicBezTo>
                    <a:cubicBezTo>
                      <a:pt x="32358" y="2766"/>
                      <a:pt x="31780" y="3890"/>
                      <a:pt x="31537" y="4011"/>
                    </a:cubicBezTo>
                    <a:cubicBezTo>
                      <a:pt x="30443" y="4558"/>
                      <a:pt x="31841" y="5439"/>
                      <a:pt x="30717" y="5986"/>
                    </a:cubicBezTo>
                    <a:cubicBezTo>
                      <a:pt x="30706" y="5987"/>
                      <a:pt x="30695" y="5988"/>
                      <a:pt x="30683" y="5988"/>
                    </a:cubicBezTo>
                    <a:cubicBezTo>
                      <a:pt x="30391" y="5988"/>
                      <a:pt x="29749" y="5637"/>
                      <a:pt x="29107" y="5257"/>
                    </a:cubicBezTo>
                    <a:cubicBezTo>
                      <a:pt x="28513" y="4889"/>
                      <a:pt x="27892" y="4522"/>
                      <a:pt x="27589" y="4522"/>
                    </a:cubicBezTo>
                    <a:cubicBezTo>
                      <a:pt x="27566" y="4522"/>
                      <a:pt x="27546" y="4524"/>
                      <a:pt x="27527" y="4528"/>
                    </a:cubicBezTo>
                    <a:cubicBezTo>
                      <a:pt x="27559" y="4676"/>
                      <a:pt x="27560" y="4738"/>
                      <a:pt x="27536" y="4738"/>
                    </a:cubicBezTo>
                    <a:cubicBezTo>
                      <a:pt x="27449" y="4738"/>
                      <a:pt x="27029" y="3882"/>
                      <a:pt x="26646" y="3404"/>
                    </a:cubicBezTo>
                    <a:cubicBezTo>
                      <a:pt x="25491" y="2766"/>
                      <a:pt x="23182" y="3343"/>
                      <a:pt x="22483" y="2553"/>
                    </a:cubicBezTo>
                    <a:cubicBezTo>
                      <a:pt x="19088" y="3256"/>
                      <a:pt x="15918" y="6609"/>
                      <a:pt x="12566" y="6609"/>
                    </a:cubicBezTo>
                    <a:cubicBezTo>
                      <a:pt x="12439" y="6609"/>
                      <a:pt x="12311" y="6604"/>
                      <a:pt x="12183" y="6594"/>
                    </a:cubicBezTo>
                    <a:cubicBezTo>
                      <a:pt x="9855" y="6445"/>
                      <a:pt x="7762" y="2367"/>
                      <a:pt x="5327" y="2367"/>
                    </a:cubicBezTo>
                    <a:cubicBezTo>
                      <a:pt x="5283" y="2367"/>
                      <a:pt x="5239" y="2368"/>
                      <a:pt x="5195" y="2371"/>
                    </a:cubicBezTo>
                    <a:cubicBezTo>
                      <a:pt x="3578" y="2484"/>
                      <a:pt x="1802" y="2863"/>
                      <a:pt x="312" y="2863"/>
                    </a:cubicBezTo>
                    <a:cubicBezTo>
                      <a:pt x="206" y="2863"/>
                      <a:pt x="102" y="2861"/>
                      <a:pt x="0" y="2857"/>
                    </a:cubicBezTo>
                    <a:lnTo>
                      <a:pt x="0" y="12367"/>
                    </a:lnTo>
                    <a:lnTo>
                      <a:pt x="0" y="32845"/>
                    </a:lnTo>
                    <a:lnTo>
                      <a:pt x="0" y="40592"/>
                    </a:lnTo>
                    <a:cubicBezTo>
                      <a:pt x="102" y="40588"/>
                      <a:pt x="206" y="40586"/>
                      <a:pt x="312" y="40586"/>
                    </a:cubicBezTo>
                    <a:cubicBezTo>
                      <a:pt x="1802" y="40586"/>
                      <a:pt x="3578" y="40965"/>
                      <a:pt x="5195" y="41078"/>
                    </a:cubicBezTo>
                    <a:cubicBezTo>
                      <a:pt x="5524" y="41098"/>
                      <a:pt x="5847" y="41107"/>
                      <a:pt x="6165" y="41107"/>
                    </a:cubicBezTo>
                    <a:cubicBezTo>
                      <a:pt x="8259" y="41107"/>
                      <a:pt x="10153" y="40720"/>
                      <a:pt x="12183" y="40562"/>
                    </a:cubicBezTo>
                    <a:cubicBezTo>
                      <a:pt x="14761" y="40362"/>
                      <a:pt x="17192" y="39805"/>
                      <a:pt x="19690" y="39805"/>
                    </a:cubicBezTo>
                    <a:cubicBezTo>
                      <a:pt x="20609" y="39805"/>
                      <a:pt x="21536" y="39880"/>
                      <a:pt x="22483" y="40076"/>
                    </a:cubicBezTo>
                    <a:cubicBezTo>
                      <a:pt x="23182" y="39316"/>
                      <a:pt x="25491" y="39863"/>
                      <a:pt x="26646" y="39225"/>
                    </a:cubicBezTo>
                    <a:cubicBezTo>
                      <a:pt x="27025" y="38750"/>
                      <a:pt x="27442" y="37905"/>
                      <a:pt x="27534" y="37905"/>
                    </a:cubicBezTo>
                    <a:cubicBezTo>
                      <a:pt x="27560" y="37905"/>
                      <a:pt x="27560" y="37972"/>
                      <a:pt x="27527" y="38131"/>
                    </a:cubicBezTo>
                    <a:cubicBezTo>
                      <a:pt x="27537" y="38132"/>
                      <a:pt x="27547" y="38133"/>
                      <a:pt x="27558" y="38133"/>
                    </a:cubicBezTo>
                    <a:cubicBezTo>
                      <a:pt x="27849" y="38133"/>
                      <a:pt x="28492" y="37752"/>
                      <a:pt x="29107" y="37372"/>
                    </a:cubicBezTo>
                    <a:cubicBezTo>
                      <a:pt x="29751" y="37020"/>
                      <a:pt x="30395" y="36641"/>
                      <a:pt x="30685" y="36641"/>
                    </a:cubicBezTo>
                    <a:cubicBezTo>
                      <a:pt x="30696" y="36641"/>
                      <a:pt x="30707" y="36641"/>
                      <a:pt x="30717" y="36643"/>
                    </a:cubicBezTo>
                    <a:cubicBezTo>
                      <a:pt x="31841" y="37189"/>
                      <a:pt x="30443" y="38071"/>
                      <a:pt x="31537" y="38617"/>
                    </a:cubicBezTo>
                    <a:cubicBezTo>
                      <a:pt x="31780" y="38739"/>
                      <a:pt x="32358" y="39863"/>
                      <a:pt x="32692" y="39924"/>
                    </a:cubicBezTo>
                    <a:cubicBezTo>
                      <a:pt x="32981" y="39988"/>
                      <a:pt x="33265" y="40016"/>
                      <a:pt x="33545" y="40016"/>
                    </a:cubicBezTo>
                    <a:cubicBezTo>
                      <a:pt x="34732" y="40016"/>
                      <a:pt x="35839" y="39504"/>
                      <a:pt x="36945" y="39012"/>
                    </a:cubicBezTo>
                    <a:cubicBezTo>
                      <a:pt x="38058" y="38509"/>
                      <a:pt x="39193" y="38006"/>
                      <a:pt x="40453" y="38006"/>
                    </a:cubicBezTo>
                    <a:cubicBezTo>
                      <a:pt x="40638" y="38006"/>
                      <a:pt x="40826" y="38017"/>
                      <a:pt x="41017" y="38040"/>
                    </a:cubicBezTo>
                    <a:cubicBezTo>
                      <a:pt x="43641" y="38338"/>
                      <a:pt x="52672" y="39430"/>
                      <a:pt x="54835" y="39430"/>
                    </a:cubicBezTo>
                    <a:cubicBezTo>
                      <a:pt x="55101" y="39430"/>
                      <a:pt x="55263" y="39414"/>
                      <a:pt x="55296" y="39377"/>
                    </a:cubicBezTo>
                    <a:cubicBezTo>
                      <a:pt x="57357" y="40143"/>
                      <a:pt x="59818" y="40385"/>
                      <a:pt x="62311" y="40385"/>
                    </a:cubicBezTo>
                    <a:cubicBezTo>
                      <a:pt x="64266" y="40385"/>
                      <a:pt x="66241" y="40236"/>
                      <a:pt x="68057" y="40076"/>
                    </a:cubicBezTo>
                    <a:lnTo>
                      <a:pt x="77445" y="41686"/>
                    </a:lnTo>
                    <a:cubicBezTo>
                      <a:pt x="79025" y="41534"/>
                      <a:pt x="80605" y="41443"/>
                      <a:pt x="82671" y="41170"/>
                    </a:cubicBezTo>
                    <a:cubicBezTo>
                      <a:pt x="83674" y="41018"/>
                      <a:pt x="84646" y="40866"/>
                      <a:pt x="85649" y="40744"/>
                    </a:cubicBezTo>
                    <a:cubicBezTo>
                      <a:pt x="86575" y="41399"/>
                      <a:pt x="91029" y="41483"/>
                      <a:pt x="93952" y="41483"/>
                    </a:cubicBezTo>
                    <a:cubicBezTo>
                      <a:pt x="94960" y="41483"/>
                      <a:pt x="95786" y="41473"/>
                      <a:pt x="96222" y="41473"/>
                    </a:cubicBezTo>
                    <a:cubicBezTo>
                      <a:pt x="97429" y="42231"/>
                      <a:pt x="99490" y="42729"/>
                      <a:pt x="101426" y="42729"/>
                    </a:cubicBezTo>
                    <a:cubicBezTo>
                      <a:pt x="101586" y="42729"/>
                      <a:pt x="101746" y="42726"/>
                      <a:pt x="101904" y="42719"/>
                    </a:cubicBezTo>
                    <a:cubicBezTo>
                      <a:pt x="101821" y="42409"/>
                      <a:pt x="102456" y="42240"/>
                      <a:pt x="103167" y="42240"/>
                    </a:cubicBezTo>
                    <a:cubicBezTo>
                      <a:pt x="103500" y="42240"/>
                      <a:pt x="103851" y="42277"/>
                      <a:pt x="104152" y="42354"/>
                    </a:cubicBezTo>
                    <a:cubicBezTo>
                      <a:pt x="104213" y="42370"/>
                      <a:pt x="104274" y="42377"/>
                      <a:pt x="104336" y="42377"/>
                    </a:cubicBezTo>
                    <a:cubicBezTo>
                      <a:pt x="105238" y="42377"/>
                      <a:pt x="106283" y="40833"/>
                      <a:pt x="107220" y="40805"/>
                    </a:cubicBezTo>
                    <a:cubicBezTo>
                      <a:pt x="108010" y="40775"/>
                      <a:pt x="108527" y="40501"/>
                      <a:pt x="109165" y="40319"/>
                    </a:cubicBezTo>
                    <a:cubicBezTo>
                      <a:pt x="109278" y="40287"/>
                      <a:pt x="109397" y="40272"/>
                      <a:pt x="109520" y="40272"/>
                    </a:cubicBezTo>
                    <a:cubicBezTo>
                      <a:pt x="110921" y="40272"/>
                      <a:pt x="112929" y="42189"/>
                      <a:pt x="114269" y="42719"/>
                    </a:cubicBezTo>
                    <a:lnTo>
                      <a:pt x="114543" y="42415"/>
                    </a:lnTo>
                    <a:cubicBezTo>
                      <a:pt x="114755" y="42810"/>
                      <a:pt x="114907" y="43084"/>
                      <a:pt x="114998" y="43144"/>
                    </a:cubicBezTo>
                    <a:lnTo>
                      <a:pt x="115363" y="43388"/>
                    </a:lnTo>
                    <a:cubicBezTo>
                      <a:pt x="116578" y="44238"/>
                      <a:pt x="114786" y="43570"/>
                      <a:pt x="116001" y="44421"/>
                    </a:cubicBezTo>
                    <a:cubicBezTo>
                      <a:pt x="116639" y="43934"/>
                      <a:pt x="121379" y="42749"/>
                      <a:pt x="122716" y="42658"/>
                    </a:cubicBezTo>
                    <a:cubicBezTo>
                      <a:pt x="122772" y="42759"/>
                      <a:pt x="122859" y="42804"/>
                      <a:pt x="122981" y="42804"/>
                    </a:cubicBezTo>
                    <a:cubicBezTo>
                      <a:pt x="123444" y="42804"/>
                      <a:pt x="124409" y="42154"/>
                      <a:pt x="126119" y="41504"/>
                    </a:cubicBezTo>
                    <a:cubicBezTo>
                      <a:pt x="127841" y="40861"/>
                      <a:pt x="130293" y="40218"/>
                      <a:pt x="133736" y="40218"/>
                    </a:cubicBezTo>
                    <a:cubicBezTo>
                      <a:pt x="134848" y="40218"/>
                      <a:pt x="136063" y="40285"/>
                      <a:pt x="137390" y="40440"/>
                    </a:cubicBezTo>
                    <a:cubicBezTo>
                      <a:pt x="137390" y="40440"/>
                      <a:pt x="130646" y="36673"/>
                      <a:pt x="131284" y="36339"/>
                    </a:cubicBezTo>
                    <a:lnTo>
                      <a:pt x="131284" y="36339"/>
                    </a:lnTo>
                    <a:cubicBezTo>
                      <a:pt x="131415" y="36602"/>
                      <a:pt x="132047" y="36737"/>
                      <a:pt x="132676" y="36737"/>
                    </a:cubicBezTo>
                    <a:cubicBezTo>
                      <a:pt x="133063" y="36737"/>
                      <a:pt x="133448" y="36686"/>
                      <a:pt x="133714" y="36582"/>
                    </a:cubicBezTo>
                    <a:cubicBezTo>
                      <a:pt x="134383" y="36308"/>
                      <a:pt x="134626" y="35883"/>
                      <a:pt x="135264" y="35610"/>
                    </a:cubicBezTo>
                    <a:cubicBezTo>
                      <a:pt x="135288" y="35600"/>
                      <a:pt x="135312" y="35595"/>
                      <a:pt x="135337" y="35595"/>
                    </a:cubicBezTo>
                    <a:cubicBezTo>
                      <a:pt x="136018" y="35595"/>
                      <a:pt x="137158" y="39028"/>
                      <a:pt x="137451" y="39438"/>
                    </a:cubicBezTo>
                    <a:cubicBezTo>
                      <a:pt x="137877" y="39134"/>
                      <a:pt x="138667" y="38952"/>
                      <a:pt x="139517" y="38952"/>
                    </a:cubicBezTo>
                    <a:cubicBezTo>
                      <a:pt x="139805" y="39212"/>
                      <a:pt x="140389" y="39324"/>
                      <a:pt x="141022" y="39324"/>
                    </a:cubicBezTo>
                    <a:cubicBezTo>
                      <a:pt x="141793" y="39324"/>
                      <a:pt x="142635" y="39158"/>
                      <a:pt x="143102" y="38891"/>
                    </a:cubicBezTo>
                    <a:cubicBezTo>
                      <a:pt x="143910" y="39516"/>
                      <a:pt x="146079" y="39962"/>
                      <a:pt x="147447" y="39962"/>
                    </a:cubicBezTo>
                    <a:cubicBezTo>
                      <a:pt x="147675" y="39962"/>
                      <a:pt x="147881" y="39950"/>
                      <a:pt x="148055" y="39924"/>
                    </a:cubicBezTo>
                    <a:cubicBezTo>
                      <a:pt x="149270" y="39711"/>
                      <a:pt x="150668" y="39650"/>
                      <a:pt x="151701" y="39347"/>
                    </a:cubicBezTo>
                    <a:cubicBezTo>
                      <a:pt x="152460" y="39104"/>
                      <a:pt x="152946" y="38709"/>
                      <a:pt x="153645" y="38435"/>
                    </a:cubicBezTo>
                    <a:cubicBezTo>
                      <a:pt x="154102" y="38241"/>
                      <a:pt x="154641" y="38157"/>
                      <a:pt x="155242" y="38157"/>
                    </a:cubicBezTo>
                    <a:cubicBezTo>
                      <a:pt x="158598" y="38157"/>
                      <a:pt x="163890" y="40768"/>
                      <a:pt x="167652" y="41413"/>
                    </a:cubicBezTo>
                    <a:cubicBezTo>
                      <a:pt x="168824" y="40542"/>
                      <a:pt x="170599" y="40347"/>
                      <a:pt x="172720" y="40347"/>
                    </a:cubicBezTo>
                    <a:cubicBezTo>
                      <a:pt x="174228" y="40347"/>
                      <a:pt x="175911" y="40446"/>
                      <a:pt x="177678" y="40471"/>
                    </a:cubicBezTo>
                    <a:cubicBezTo>
                      <a:pt x="179136" y="40683"/>
                      <a:pt x="180595" y="40896"/>
                      <a:pt x="182053" y="41109"/>
                    </a:cubicBezTo>
                    <a:cubicBezTo>
                      <a:pt x="182600" y="40562"/>
                      <a:pt x="183754" y="40197"/>
                      <a:pt x="185152" y="40106"/>
                    </a:cubicBezTo>
                    <a:cubicBezTo>
                      <a:pt x="185851" y="40045"/>
                      <a:pt x="186610" y="40076"/>
                      <a:pt x="187157" y="39893"/>
                    </a:cubicBezTo>
                    <a:cubicBezTo>
                      <a:pt x="187252" y="39866"/>
                      <a:pt x="187347" y="39853"/>
                      <a:pt x="187442" y="39853"/>
                    </a:cubicBezTo>
                    <a:cubicBezTo>
                      <a:pt x="187863" y="39853"/>
                      <a:pt x="188285" y="40101"/>
                      <a:pt x="188707" y="40349"/>
                    </a:cubicBezTo>
                    <a:cubicBezTo>
                      <a:pt x="189122" y="40593"/>
                      <a:pt x="189536" y="40857"/>
                      <a:pt x="189935" y="40857"/>
                    </a:cubicBezTo>
                    <a:cubicBezTo>
                      <a:pt x="190033" y="40857"/>
                      <a:pt x="190130" y="40841"/>
                      <a:pt x="190226" y="40805"/>
                    </a:cubicBezTo>
                    <a:cubicBezTo>
                      <a:pt x="190299" y="40777"/>
                      <a:pt x="190381" y="40764"/>
                      <a:pt x="190472" y="40764"/>
                    </a:cubicBezTo>
                    <a:cubicBezTo>
                      <a:pt x="190872" y="40764"/>
                      <a:pt x="191435" y="41007"/>
                      <a:pt x="192079" y="41230"/>
                    </a:cubicBezTo>
                    <a:cubicBezTo>
                      <a:pt x="192708" y="41463"/>
                      <a:pt x="193409" y="41696"/>
                      <a:pt x="194058" y="41696"/>
                    </a:cubicBezTo>
                    <a:cubicBezTo>
                      <a:pt x="194255" y="41696"/>
                      <a:pt x="194447" y="41675"/>
                      <a:pt x="194631" y="41625"/>
                    </a:cubicBezTo>
                    <a:cubicBezTo>
                      <a:pt x="195361" y="42111"/>
                      <a:pt x="196303" y="42537"/>
                      <a:pt x="197366" y="42871"/>
                    </a:cubicBezTo>
                    <a:lnTo>
                      <a:pt x="200951" y="43266"/>
                    </a:lnTo>
                    <a:cubicBezTo>
                      <a:pt x="202926" y="43934"/>
                      <a:pt x="204992" y="43631"/>
                      <a:pt x="206936" y="44299"/>
                    </a:cubicBezTo>
                    <a:cubicBezTo>
                      <a:pt x="209458" y="43722"/>
                      <a:pt x="216902" y="39134"/>
                      <a:pt x="218664" y="38860"/>
                    </a:cubicBezTo>
                    <a:cubicBezTo>
                      <a:pt x="219272" y="38800"/>
                      <a:pt x="219910" y="38648"/>
                      <a:pt x="220426" y="38557"/>
                    </a:cubicBezTo>
                    <a:lnTo>
                      <a:pt x="220426" y="32845"/>
                    </a:lnTo>
                    <a:lnTo>
                      <a:pt x="220426" y="12367"/>
                    </a:lnTo>
                    <a:lnTo>
                      <a:pt x="220426" y="2492"/>
                    </a:lnTo>
                    <a:cubicBezTo>
                      <a:pt x="219910" y="2401"/>
                      <a:pt x="219272" y="2249"/>
                      <a:pt x="218664" y="2158"/>
                    </a:cubicBezTo>
                    <a:cubicBezTo>
                      <a:pt x="216902" y="1915"/>
                      <a:pt x="209458" y="1490"/>
                      <a:pt x="206936" y="912"/>
                    </a:cubicBezTo>
                    <a:cubicBezTo>
                      <a:pt x="204992" y="1581"/>
                      <a:pt x="202926" y="1277"/>
                      <a:pt x="200951" y="1945"/>
                    </a:cubicBezTo>
                    <a:lnTo>
                      <a:pt x="197153" y="700"/>
                    </a:lnTo>
                    <a:cubicBezTo>
                      <a:pt x="196090" y="1034"/>
                      <a:pt x="195148" y="1459"/>
                      <a:pt x="194419" y="1945"/>
                    </a:cubicBezTo>
                    <a:cubicBezTo>
                      <a:pt x="194235" y="1896"/>
                      <a:pt x="194026" y="1874"/>
                      <a:pt x="193800" y="1874"/>
                    </a:cubicBezTo>
                    <a:cubicBezTo>
                      <a:pt x="193057" y="1874"/>
                      <a:pt x="192128" y="2107"/>
                      <a:pt x="191289" y="2340"/>
                    </a:cubicBezTo>
                    <a:cubicBezTo>
                      <a:pt x="190437" y="2560"/>
                      <a:pt x="189662" y="2779"/>
                      <a:pt x="189185" y="2779"/>
                    </a:cubicBezTo>
                    <a:cubicBezTo>
                      <a:pt x="189067" y="2779"/>
                      <a:pt x="188967" y="2765"/>
                      <a:pt x="188889" y="2735"/>
                    </a:cubicBezTo>
                    <a:cubicBezTo>
                      <a:pt x="187887" y="2371"/>
                      <a:pt x="188221" y="1520"/>
                      <a:pt x="187157" y="1216"/>
                    </a:cubicBezTo>
                    <a:cubicBezTo>
                      <a:pt x="186610" y="1034"/>
                      <a:pt x="185851" y="1064"/>
                      <a:pt x="185152" y="1004"/>
                    </a:cubicBezTo>
                    <a:cubicBezTo>
                      <a:pt x="183754" y="912"/>
                      <a:pt x="182600" y="548"/>
                      <a:pt x="18205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 name="Google Shape;56;p2"/>
              <p:cNvSpPr/>
              <p:nvPr/>
            </p:nvSpPr>
            <p:spPr>
              <a:xfrm rot="10800000">
                <a:off x="1110240" y="-1098360"/>
                <a:ext cx="8400240" cy="1669320"/>
              </a:xfrm>
              <a:custGeom>
                <a:avLst/>
                <a:gdLst>
                  <a:gd name="textAreaLeft" fmla="*/ 0 w 8400240"/>
                  <a:gd name="textAreaRight" fmla="*/ 8400600 w 8400240"/>
                  <a:gd name="textAreaTop" fmla="*/ 0 h 1669320"/>
                  <a:gd name="textAreaBottom" fmla="*/ 1669680 h 1669320"/>
                </a:gdLst>
                <a:ahLst/>
                <a:cxnLst/>
                <a:rect l="textAreaLeft" t="textAreaTop" r="textAreaRight" b="textAreaBottom"/>
                <a:pathLst>
                  <a:path w="220427" h="43813">
                    <a:moveTo>
                      <a:pt x="115667" y="43813"/>
                    </a:moveTo>
                    <a:cubicBezTo>
                      <a:pt x="115545" y="43813"/>
                      <a:pt x="115424" y="43782"/>
                      <a:pt x="115333" y="43691"/>
                    </a:cubicBezTo>
                    <a:cubicBezTo>
                      <a:pt x="115211" y="43600"/>
                      <a:pt x="115090" y="43509"/>
                      <a:pt x="114968" y="43448"/>
                    </a:cubicBezTo>
                    <a:cubicBezTo>
                      <a:pt x="114877" y="43387"/>
                      <a:pt x="114725" y="43114"/>
                      <a:pt x="114512" y="42719"/>
                    </a:cubicBezTo>
                    <a:lnTo>
                      <a:pt x="114239" y="43023"/>
                    </a:lnTo>
                    <a:cubicBezTo>
                      <a:pt x="113722" y="42810"/>
                      <a:pt x="113115" y="42415"/>
                      <a:pt x="112507" y="41990"/>
                    </a:cubicBezTo>
                    <a:lnTo>
                      <a:pt x="117581" y="41990"/>
                    </a:lnTo>
                    <a:cubicBezTo>
                      <a:pt x="117490" y="42142"/>
                      <a:pt x="117368" y="42263"/>
                      <a:pt x="117277" y="42415"/>
                    </a:cubicBezTo>
                    <a:cubicBezTo>
                      <a:pt x="116882" y="42871"/>
                      <a:pt x="116518" y="43357"/>
                      <a:pt x="116153" y="43600"/>
                    </a:cubicBezTo>
                    <a:cubicBezTo>
                      <a:pt x="116001" y="43722"/>
                      <a:pt x="115819" y="43813"/>
                      <a:pt x="115667" y="43813"/>
                    </a:cubicBezTo>
                    <a:close/>
                    <a:moveTo>
                      <a:pt x="101752" y="43023"/>
                    </a:moveTo>
                    <a:cubicBezTo>
                      <a:pt x="100810" y="43023"/>
                      <a:pt x="99777" y="42567"/>
                      <a:pt x="98804" y="41990"/>
                    </a:cubicBezTo>
                    <a:lnTo>
                      <a:pt x="105580" y="41990"/>
                    </a:lnTo>
                    <a:cubicBezTo>
                      <a:pt x="105124" y="42354"/>
                      <a:pt x="104699" y="42689"/>
                      <a:pt x="104273" y="42689"/>
                    </a:cubicBezTo>
                    <a:cubicBezTo>
                      <a:pt x="104213" y="42689"/>
                      <a:pt x="104152" y="42689"/>
                      <a:pt x="104091" y="42658"/>
                    </a:cubicBezTo>
                    <a:cubicBezTo>
                      <a:pt x="103787" y="42567"/>
                      <a:pt x="103423" y="42537"/>
                      <a:pt x="103088" y="42537"/>
                    </a:cubicBezTo>
                    <a:cubicBezTo>
                      <a:pt x="102390" y="42537"/>
                      <a:pt x="101782" y="42719"/>
                      <a:pt x="101843" y="43023"/>
                    </a:cubicBezTo>
                    <a:cubicBezTo>
                      <a:pt x="101812" y="43023"/>
                      <a:pt x="101782" y="43023"/>
                      <a:pt x="101752" y="43023"/>
                    </a:cubicBezTo>
                    <a:close/>
                    <a:moveTo>
                      <a:pt x="206815" y="43023"/>
                    </a:moveTo>
                    <a:cubicBezTo>
                      <a:pt x="205782" y="42658"/>
                      <a:pt x="203139" y="42263"/>
                      <a:pt x="200890" y="41990"/>
                    </a:cubicBezTo>
                    <a:lnTo>
                      <a:pt x="209246" y="41990"/>
                    </a:lnTo>
                    <a:cubicBezTo>
                      <a:pt x="208243" y="42506"/>
                      <a:pt x="207392" y="42871"/>
                      <a:pt x="206815" y="43023"/>
                    </a:cubicBezTo>
                    <a:moveTo>
                      <a:pt x="200070" y="41747"/>
                    </a:moveTo>
                    <a:cubicBezTo>
                      <a:pt x="200040" y="41747"/>
                      <a:pt x="199675" y="41716"/>
                      <a:pt x="199219" y="41655"/>
                    </a:cubicBezTo>
                    <a:lnTo>
                      <a:pt x="198034" y="41655"/>
                    </a:lnTo>
                    <a:cubicBezTo>
                      <a:pt x="197518" y="41625"/>
                      <a:pt x="197214" y="41595"/>
                      <a:pt x="197214" y="41595"/>
                    </a:cubicBezTo>
                    <a:cubicBezTo>
                      <a:pt x="197092" y="41534"/>
                      <a:pt x="197123" y="41534"/>
                      <a:pt x="197305" y="41534"/>
                    </a:cubicBezTo>
                    <a:cubicBezTo>
                      <a:pt x="197579" y="41534"/>
                      <a:pt x="198277" y="41564"/>
                      <a:pt x="198885" y="41625"/>
                    </a:cubicBezTo>
                    <a:cubicBezTo>
                      <a:pt x="199493" y="41686"/>
                      <a:pt x="200040" y="41747"/>
                      <a:pt x="200070" y="41747"/>
                    </a:cubicBezTo>
                    <a:cubicBezTo>
                      <a:pt x="200070" y="41747"/>
                      <a:pt x="200070" y="41747"/>
                      <a:pt x="200070" y="41747"/>
                    </a:cubicBezTo>
                    <a:cubicBezTo>
                      <a:pt x="200070" y="41747"/>
                      <a:pt x="200070" y="41747"/>
                      <a:pt x="200070" y="41747"/>
                    </a:cubicBezTo>
                    <a:moveTo>
                      <a:pt x="209884" y="41655"/>
                    </a:moveTo>
                    <a:lnTo>
                      <a:pt x="199402" y="41655"/>
                    </a:lnTo>
                    <a:cubicBezTo>
                      <a:pt x="198764" y="41595"/>
                      <a:pt x="197548" y="41443"/>
                      <a:pt x="195543" y="41200"/>
                    </a:cubicBezTo>
                    <a:cubicBezTo>
                      <a:pt x="194480" y="41078"/>
                      <a:pt x="188190" y="37797"/>
                      <a:pt x="186732" y="37797"/>
                    </a:cubicBezTo>
                    <a:cubicBezTo>
                      <a:pt x="186641" y="37797"/>
                      <a:pt x="186580" y="37797"/>
                      <a:pt x="186550" y="37797"/>
                    </a:cubicBezTo>
                    <a:cubicBezTo>
                      <a:pt x="186003" y="37979"/>
                      <a:pt x="185243" y="37949"/>
                      <a:pt x="184544" y="38010"/>
                    </a:cubicBezTo>
                    <a:cubicBezTo>
                      <a:pt x="183177" y="38101"/>
                      <a:pt x="181992" y="38465"/>
                      <a:pt x="181445" y="39012"/>
                    </a:cubicBezTo>
                    <a:cubicBezTo>
                      <a:pt x="179987" y="38800"/>
                      <a:pt x="178529" y="38587"/>
                      <a:pt x="177070" y="38374"/>
                    </a:cubicBezTo>
                    <a:cubicBezTo>
                      <a:pt x="175308" y="38344"/>
                      <a:pt x="173637" y="38253"/>
                      <a:pt x="172118" y="38253"/>
                    </a:cubicBezTo>
                    <a:cubicBezTo>
                      <a:pt x="169991" y="38253"/>
                      <a:pt x="168229" y="38435"/>
                      <a:pt x="167044" y="39316"/>
                    </a:cubicBezTo>
                    <a:cubicBezTo>
                      <a:pt x="163307" y="38678"/>
                      <a:pt x="157990" y="36065"/>
                      <a:pt x="154648" y="36065"/>
                    </a:cubicBezTo>
                    <a:cubicBezTo>
                      <a:pt x="154040" y="36065"/>
                      <a:pt x="153493" y="36156"/>
                      <a:pt x="153038" y="36339"/>
                    </a:cubicBezTo>
                    <a:cubicBezTo>
                      <a:pt x="152369" y="36642"/>
                      <a:pt x="151853" y="37007"/>
                      <a:pt x="151093" y="37250"/>
                    </a:cubicBezTo>
                    <a:cubicBezTo>
                      <a:pt x="150060" y="37584"/>
                      <a:pt x="148693" y="37645"/>
                      <a:pt x="147478" y="37827"/>
                    </a:cubicBezTo>
                    <a:cubicBezTo>
                      <a:pt x="146293" y="38010"/>
                      <a:pt x="145168" y="38435"/>
                      <a:pt x="145260" y="39012"/>
                    </a:cubicBezTo>
                    <a:cubicBezTo>
                      <a:pt x="145260" y="39012"/>
                      <a:pt x="145260" y="39043"/>
                      <a:pt x="145260" y="39073"/>
                    </a:cubicBezTo>
                    <a:cubicBezTo>
                      <a:pt x="145229" y="39043"/>
                      <a:pt x="145199" y="39012"/>
                      <a:pt x="145168" y="38982"/>
                    </a:cubicBezTo>
                    <a:cubicBezTo>
                      <a:pt x="145047" y="38891"/>
                      <a:pt x="144895" y="38860"/>
                      <a:pt x="144773" y="38860"/>
                    </a:cubicBezTo>
                    <a:cubicBezTo>
                      <a:pt x="144743" y="38860"/>
                      <a:pt x="144713" y="38860"/>
                      <a:pt x="144652" y="38860"/>
                    </a:cubicBezTo>
                    <a:cubicBezTo>
                      <a:pt x="144500" y="38891"/>
                      <a:pt x="144318" y="39012"/>
                      <a:pt x="144166" y="39103"/>
                    </a:cubicBezTo>
                    <a:cubicBezTo>
                      <a:pt x="143984" y="39255"/>
                      <a:pt x="143771" y="39377"/>
                      <a:pt x="143558" y="39377"/>
                    </a:cubicBezTo>
                    <a:cubicBezTo>
                      <a:pt x="143406" y="39377"/>
                      <a:pt x="143254" y="39316"/>
                      <a:pt x="143072" y="39164"/>
                    </a:cubicBezTo>
                    <a:cubicBezTo>
                      <a:pt x="142586" y="39468"/>
                      <a:pt x="141735" y="39620"/>
                      <a:pt x="140945" y="39620"/>
                    </a:cubicBezTo>
                    <a:cubicBezTo>
                      <a:pt x="140338" y="39620"/>
                      <a:pt x="139760" y="39498"/>
                      <a:pt x="139457" y="39255"/>
                    </a:cubicBezTo>
                    <a:cubicBezTo>
                      <a:pt x="139457" y="39255"/>
                      <a:pt x="139426" y="39255"/>
                      <a:pt x="139426" y="39255"/>
                    </a:cubicBezTo>
                    <a:cubicBezTo>
                      <a:pt x="138575" y="39255"/>
                      <a:pt x="137816" y="39438"/>
                      <a:pt x="137390" y="39741"/>
                    </a:cubicBezTo>
                    <a:lnTo>
                      <a:pt x="137390" y="39741"/>
                    </a:lnTo>
                    <a:lnTo>
                      <a:pt x="137390" y="39741"/>
                    </a:lnTo>
                    <a:cubicBezTo>
                      <a:pt x="137390" y="39711"/>
                      <a:pt x="137360" y="39711"/>
                      <a:pt x="137330" y="39711"/>
                    </a:cubicBezTo>
                    <a:cubicBezTo>
                      <a:pt x="137269" y="39681"/>
                      <a:pt x="137117" y="39681"/>
                      <a:pt x="136874" y="39681"/>
                    </a:cubicBezTo>
                    <a:cubicBezTo>
                      <a:pt x="136844" y="39681"/>
                      <a:pt x="136813" y="39681"/>
                      <a:pt x="136783" y="39681"/>
                    </a:cubicBezTo>
                    <a:cubicBezTo>
                      <a:pt x="135750" y="39681"/>
                      <a:pt x="133471" y="39893"/>
                      <a:pt x="131071" y="40106"/>
                    </a:cubicBezTo>
                    <a:cubicBezTo>
                      <a:pt x="129856" y="40197"/>
                      <a:pt x="128580" y="40319"/>
                      <a:pt x="127425" y="40379"/>
                    </a:cubicBezTo>
                    <a:cubicBezTo>
                      <a:pt x="126179" y="40471"/>
                      <a:pt x="125055" y="40531"/>
                      <a:pt x="124174" y="40531"/>
                    </a:cubicBezTo>
                    <a:cubicBezTo>
                      <a:pt x="123141" y="40531"/>
                      <a:pt x="122473" y="40440"/>
                      <a:pt x="122351" y="40258"/>
                    </a:cubicBezTo>
                    <a:cubicBezTo>
                      <a:pt x="121014" y="40319"/>
                      <a:pt x="119860" y="40653"/>
                      <a:pt x="119222" y="41139"/>
                    </a:cubicBezTo>
                    <a:cubicBezTo>
                      <a:pt x="119100" y="41048"/>
                      <a:pt x="118979" y="41017"/>
                      <a:pt x="118887" y="41017"/>
                    </a:cubicBezTo>
                    <a:cubicBezTo>
                      <a:pt x="118553" y="41017"/>
                      <a:pt x="118219" y="41291"/>
                      <a:pt x="117885" y="41655"/>
                    </a:cubicBezTo>
                    <a:lnTo>
                      <a:pt x="111991" y="41655"/>
                    </a:lnTo>
                    <a:cubicBezTo>
                      <a:pt x="111109" y="41109"/>
                      <a:pt x="110228" y="40562"/>
                      <a:pt x="109469" y="40562"/>
                    </a:cubicBezTo>
                    <a:cubicBezTo>
                      <a:pt x="109347" y="40562"/>
                      <a:pt x="109226" y="40592"/>
                      <a:pt x="109104" y="40622"/>
                    </a:cubicBezTo>
                    <a:cubicBezTo>
                      <a:pt x="108466" y="40805"/>
                      <a:pt x="107950" y="41078"/>
                      <a:pt x="107160" y="41109"/>
                    </a:cubicBezTo>
                    <a:cubicBezTo>
                      <a:pt x="106795" y="41109"/>
                      <a:pt x="106400" y="41352"/>
                      <a:pt x="106005" y="41655"/>
                    </a:cubicBezTo>
                    <a:lnTo>
                      <a:pt x="98258" y="41655"/>
                    </a:lnTo>
                    <a:cubicBezTo>
                      <a:pt x="98197" y="41625"/>
                      <a:pt x="98166" y="41595"/>
                      <a:pt x="98106" y="41564"/>
                    </a:cubicBezTo>
                    <a:cubicBezTo>
                      <a:pt x="97255" y="41017"/>
                      <a:pt x="96495" y="40440"/>
                      <a:pt x="95949" y="40106"/>
                    </a:cubicBezTo>
                    <a:lnTo>
                      <a:pt x="95918" y="40106"/>
                    </a:lnTo>
                    <a:cubicBezTo>
                      <a:pt x="95189" y="40106"/>
                      <a:pt x="94095" y="39833"/>
                      <a:pt x="93001" y="39559"/>
                    </a:cubicBezTo>
                    <a:cubicBezTo>
                      <a:pt x="91877" y="39286"/>
                      <a:pt x="90753" y="39043"/>
                      <a:pt x="89994" y="39043"/>
                    </a:cubicBezTo>
                    <a:cubicBezTo>
                      <a:pt x="89750" y="39043"/>
                      <a:pt x="89538" y="39073"/>
                      <a:pt x="89386" y="39134"/>
                    </a:cubicBezTo>
                    <a:cubicBezTo>
                      <a:pt x="88748" y="39346"/>
                      <a:pt x="88019" y="39468"/>
                      <a:pt x="87320" y="39468"/>
                    </a:cubicBezTo>
                    <a:cubicBezTo>
                      <a:pt x="86317" y="39468"/>
                      <a:pt x="85345" y="39225"/>
                      <a:pt x="84616" y="38739"/>
                    </a:cubicBezTo>
                    <a:cubicBezTo>
                      <a:pt x="83613" y="38860"/>
                      <a:pt x="81972" y="39559"/>
                      <a:pt x="80970" y="39711"/>
                    </a:cubicBezTo>
                    <a:cubicBezTo>
                      <a:pt x="80939" y="39498"/>
                      <a:pt x="80696" y="39438"/>
                      <a:pt x="80332" y="39438"/>
                    </a:cubicBezTo>
                    <a:cubicBezTo>
                      <a:pt x="79268" y="39438"/>
                      <a:pt x="77142" y="40045"/>
                      <a:pt x="75957" y="40167"/>
                    </a:cubicBezTo>
                    <a:lnTo>
                      <a:pt x="67784" y="38678"/>
                    </a:lnTo>
                    <a:cubicBezTo>
                      <a:pt x="67541" y="38708"/>
                      <a:pt x="67267" y="38708"/>
                      <a:pt x="66963" y="38708"/>
                    </a:cubicBezTo>
                    <a:cubicBezTo>
                      <a:pt x="62649" y="38708"/>
                      <a:pt x="50709" y="36855"/>
                      <a:pt x="44602" y="35913"/>
                    </a:cubicBezTo>
                    <a:lnTo>
                      <a:pt x="216051" y="35913"/>
                    </a:lnTo>
                    <a:lnTo>
                      <a:pt x="216051" y="35579"/>
                    </a:lnTo>
                    <a:lnTo>
                      <a:pt x="42384" y="35579"/>
                    </a:lnTo>
                    <a:cubicBezTo>
                      <a:pt x="41898" y="35518"/>
                      <a:pt x="41503" y="35457"/>
                      <a:pt x="41260" y="35427"/>
                    </a:cubicBezTo>
                    <a:cubicBezTo>
                      <a:pt x="41138" y="35427"/>
                      <a:pt x="41017" y="35427"/>
                      <a:pt x="40895" y="35427"/>
                    </a:cubicBezTo>
                    <a:cubicBezTo>
                      <a:pt x="40561" y="35427"/>
                      <a:pt x="40196" y="35488"/>
                      <a:pt x="39832" y="35579"/>
                    </a:cubicBezTo>
                    <a:lnTo>
                      <a:pt x="4132" y="35579"/>
                    </a:lnTo>
                    <a:lnTo>
                      <a:pt x="4132" y="35913"/>
                    </a:lnTo>
                    <a:lnTo>
                      <a:pt x="39042" y="35913"/>
                    </a:lnTo>
                    <a:cubicBezTo>
                      <a:pt x="38313" y="36278"/>
                      <a:pt x="37583" y="36794"/>
                      <a:pt x="36854" y="37311"/>
                    </a:cubicBezTo>
                    <a:cubicBezTo>
                      <a:pt x="35548" y="38283"/>
                      <a:pt x="34241" y="39225"/>
                      <a:pt x="32904" y="39225"/>
                    </a:cubicBezTo>
                    <a:cubicBezTo>
                      <a:pt x="32844" y="39225"/>
                      <a:pt x="32783" y="39225"/>
                      <a:pt x="32692" y="39225"/>
                    </a:cubicBezTo>
                    <a:cubicBezTo>
                      <a:pt x="32570" y="39225"/>
                      <a:pt x="32479" y="39194"/>
                      <a:pt x="32358" y="39164"/>
                    </a:cubicBezTo>
                    <a:cubicBezTo>
                      <a:pt x="32054" y="39103"/>
                      <a:pt x="31720" y="39043"/>
                      <a:pt x="31507" y="38921"/>
                    </a:cubicBezTo>
                    <a:cubicBezTo>
                      <a:pt x="30383" y="38374"/>
                      <a:pt x="30565" y="38405"/>
                      <a:pt x="29441" y="37858"/>
                    </a:cubicBezTo>
                    <a:lnTo>
                      <a:pt x="27466" y="38405"/>
                    </a:lnTo>
                    <a:cubicBezTo>
                      <a:pt x="27253" y="38435"/>
                      <a:pt x="27010" y="38526"/>
                      <a:pt x="26767" y="38526"/>
                    </a:cubicBezTo>
                    <a:cubicBezTo>
                      <a:pt x="26737" y="38526"/>
                      <a:pt x="26676" y="38526"/>
                      <a:pt x="26646" y="38526"/>
                    </a:cubicBezTo>
                    <a:cubicBezTo>
                      <a:pt x="26251" y="38465"/>
                      <a:pt x="25856" y="38010"/>
                      <a:pt x="25430" y="36399"/>
                    </a:cubicBezTo>
                    <a:cubicBezTo>
                      <a:pt x="24276" y="37037"/>
                      <a:pt x="22726" y="38253"/>
                      <a:pt x="22027" y="39043"/>
                    </a:cubicBezTo>
                    <a:cubicBezTo>
                      <a:pt x="20478" y="38708"/>
                      <a:pt x="18868" y="38617"/>
                      <a:pt x="17257" y="38617"/>
                    </a:cubicBezTo>
                    <a:cubicBezTo>
                      <a:pt x="15191" y="38617"/>
                      <a:pt x="13125" y="38800"/>
                      <a:pt x="11150" y="38921"/>
                    </a:cubicBezTo>
                    <a:cubicBezTo>
                      <a:pt x="8933" y="39103"/>
                      <a:pt x="7049" y="40288"/>
                      <a:pt x="4740" y="40288"/>
                    </a:cubicBezTo>
                    <a:cubicBezTo>
                      <a:pt x="4618" y="40288"/>
                      <a:pt x="4466" y="40288"/>
                      <a:pt x="4345" y="40288"/>
                    </a:cubicBezTo>
                    <a:cubicBezTo>
                      <a:pt x="4223" y="40258"/>
                      <a:pt x="4132" y="40258"/>
                      <a:pt x="4011" y="40258"/>
                    </a:cubicBezTo>
                    <a:cubicBezTo>
                      <a:pt x="3828" y="40258"/>
                      <a:pt x="3676" y="40258"/>
                      <a:pt x="3494" y="40258"/>
                    </a:cubicBezTo>
                    <a:cubicBezTo>
                      <a:pt x="2218" y="40258"/>
                      <a:pt x="1063" y="40440"/>
                      <a:pt x="0" y="40714"/>
                    </a:cubicBezTo>
                    <a:lnTo>
                      <a:pt x="0" y="39893"/>
                    </a:lnTo>
                    <a:lnTo>
                      <a:pt x="0" y="32146"/>
                    </a:lnTo>
                    <a:lnTo>
                      <a:pt x="0" y="11668"/>
                    </a:lnTo>
                    <a:lnTo>
                      <a:pt x="0" y="2158"/>
                    </a:lnTo>
                    <a:lnTo>
                      <a:pt x="0" y="1338"/>
                    </a:lnTo>
                    <a:cubicBezTo>
                      <a:pt x="1063" y="1611"/>
                      <a:pt x="2218" y="1793"/>
                      <a:pt x="3494" y="1793"/>
                    </a:cubicBezTo>
                    <a:cubicBezTo>
                      <a:pt x="3676" y="1793"/>
                      <a:pt x="3828" y="1793"/>
                      <a:pt x="4011" y="1793"/>
                    </a:cubicBezTo>
                    <a:cubicBezTo>
                      <a:pt x="4132" y="1793"/>
                      <a:pt x="4223" y="1763"/>
                      <a:pt x="4345" y="1763"/>
                    </a:cubicBezTo>
                    <a:cubicBezTo>
                      <a:pt x="4375" y="1763"/>
                      <a:pt x="4405" y="1763"/>
                      <a:pt x="4466" y="1763"/>
                    </a:cubicBezTo>
                    <a:cubicBezTo>
                      <a:pt x="6897" y="1763"/>
                      <a:pt x="8841" y="6563"/>
                      <a:pt x="11150" y="6746"/>
                    </a:cubicBezTo>
                    <a:cubicBezTo>
                      <a:pt x="11272" y="6746"/>
                      <a:pt x="11363" y="6746"/>
                      <a:pt x="11485" y="6746"/>
                    </a:cubicBezTo>
                    <a:cubicBezTo>
                      <a:pt x="14888" y="6746"/>
                      <a:pt x="18625" y="2917"/>
                      <a:pt x="22027" y="2188"/>
                    </a:cubicBezTo>
                    <a:cubicBezTo>
                      <a:pt x="22726" y="2978"/>
                      <a:pt x="24276" y="4194"/>
                      <a:pt x="25430" y="4832"/>
                    </a:cubicBezTo>
                    <a:cubicBezTo>
                      <a:pt x="25856" y="3221"/>
                      <a:pt x="26251" y="2796"/>
                      <a:pt x="26646" y="2705"/>
                    </a:cubicBezTo>
                    <a:cubicBezTo>
                      <a:pt x="26676" y="2705"/>
                      <a:pt x="26737" y="2705"/>
                      <a:pt x="26767" y="2705"/>
                    </a:cubicBezTo>
                    <a:cubicBezTo>
                      <a:pt x="27010" y="2705"/>
                      <a:pt x="27253" y="2796"/>
                      <a:pt x="27466" y="2826"/>
                    </a:cubicBezTo>
                    <a:lnTo>
                      <a:pt x="29441" y="3373"/>
                    </a:lnTo>
                    <a:cubicBezTo>
                      <a:pt x="30565" y="2826"/>
                      <a:pt x="30383" y="2887"/>
                      <a:pt x="31507" y="2310"/>
                    </a:cubicBezTo>
                    <a:cubicBezTo>
                      <a:pt x="31720" y="2219"/>
                      <a:pt x="32054" y="2127"/>
                      <a:pt x="32358" y="2067"/>
                    </a:cubicBezTo>
                    <a:cubicBezTo>
                      <a:pt x="32479" y="2036"/>
                      <a:pt x="32570" y="2036"/>
                      <a:pt x="32692" y="2006"/>
                    </a:cubicBezTo>
                    <a:cubicBezTo>
                      <a:pt x="32753" y="2006"/>
                      <a:pt x="32813" y="2006"/>
                      <a:pt x="32874" y="2006"/>
                    </a:cubicBezTo>
                    <a:cubicBezTo>
                      <a:pt x="34211" y="2006"/>
                      <a:pt x="35517" y="3039"/>
                      <a:pt x="36854" y="4042"/>
                    </a:cubicBezTo>
                    <a:cubicBezTo>
                      <a:pt x="38191" y="5075"/>
                      <a:pt x="39528" y="6108"/>
                      <a:pt x="40925" y="6108"/>
                    </a:cubicBezTo>
                    <a:cubicBezTo>
                      <a:pt x="41047" y="6108"/>
                      <a:pt x="41138" y="6108"/>
                      <a:pt x="41260" y="6077"/>
                    </a:cubicBezTo>
                    <a:cubicBezTo>
                      <a:pt x="43052" y="5865"/>
                      <a:pt x="44480" y="4558"/>
                      <a:pt x="45787" y="3343"/>
                    </a:cubicBezTo>
                    <a:cubicBezTo>
                      <a:pt x="46637" y="2553"/>
                      <a:pt x="47427" y="1793"/>
                      <a:pt x="48248" y="1368"/>
                    </a:cubicBezTo>
                    <a:cubicBezTo>
                      <a:pt x="49038" y="943"/>
                      <a:pt x="49797" y="487"/>
                      <a:pt x="50861" y="213"/>
                    </a:cubicBezTo>
                    <a:cubicBezTo>
                      <a:pt x="51438" y="92"/>
                      <a:pt x="52076" y="1"/>
                      <a:pt x="52684" y="1"/>
                    </a:cubicBezTo>
                    <a:cubicBezTo>
                      <a:pt x="53291" y="1"/>
                      <a:pt x="53899" y="92"/>
                      <a:pt x="54355" y="213"/>
                    </a:cubicBezTo>
                    <a:cubicBezTo>
                      <a:pt x="54658" y="548"/>
                      <a:pt x="54962" y="882"/>
                      <a:pt x="55266" y="1186"/>
                    </a:cubicBezTo>
                    <a:cubicBezTo>
                      <a:pt x="55691" y="1034"/>
                      <a:pt x="56147" y="973"/>
                      <a:pt x="56633" y="973"/>
                    </a:cubicBezTo>
                    <a:cubicBezTo>
                      <a:pt x="58274" y="973"/>
                      <a:pt x="60036" y="1824"/>
                      <a:pt x="61859" y="2766"/>
                    </a:cubicBezTo>
                    <a:cubicBezTo>
                      <a:pt x="63864" y="3829"/>
                      <a:pt x="65870" y="4953"/>
                      <a:pt x="67784" y="5135"/>
                    </a:cubicBezTo>
                    <a:lnTo>
                      <a:pt x="75957" y="3647"/>
                    </a:lnTo>
                    <a:cubicBezTo>
                      <a:pt x="77142" y="3768"/>
                      <a:pt x="79268" y="4376"/>
                      <a:pt x="80332" y="4376"/>
                    </a:cubicBezTo>
                    <a:cubicBezTo>
                      <a:pt x="80696" y="4376"/>
                      <a:pt x="80939" y="4315"/>
                      <a:pt x="80970" y="4102"/>
                    </a:cubicBezTo>
                    <a:cubicBezTo>
                      <a:pt x="81972" y="4254"/>
                      <a:pt x="83613" y="4953"/>
                      <a:pt x="84616" y="5075"/>
                    </a:cubicBezTo>
                    <a:cubicBezTo>
                      <a:pt x="85345" y="4589"/>
                      <a:pt x="86317" y="4345"/>
                      <a:pt x="87320" y="4345"/>
                    </a:cubicBezTo>
                    <a:cubicBezTo>
                      <a:pt x="88019" y="4345"/>
                      <a:pt x="88748" y="4467"/>
                      <a:pt x="89386" y="4680"/>
                    </a:cubicBezTo>
                    <a:cubicBezTo>
                      <a:pt x="89538" y="4740"/>
                      <a:pt x="89750" y="4771"/>
                      <a:pt x="89994" y="4771"/>
                    </a:cubicBezTo>
                    <a:cubicBezTo>
                      <a:pt x="90753" y="4771"/>
                      <a:pt x="91877" y="4497"/>
                      <a:pt x="93001" y="4254"/>
                    </a:cubicBezTo>
                    <a:cubicBezTo>
                      <a:pt x="94095" y="3981"/>
                      <a:pt x="95189" y="3707"/>
                      <a:pt x="95918" y="3707"/>
                    </a:cubicBezTo>
                    <a:lnTo>
                      <a:pt x="95949" y="3707"/>
                    </a:lnTo>
                    <a:cubicBezTo>
                      <a:pt x="96495" y="3373"/>
                      <a:pt x="97255" y="2796"/>
                      <a:pt x="98106" y="2249"/>
                    </a:cubicBezTo>
                    <a:cubicBezTo>
                      <a:pt x="99260" y="1489"/>
                      <a:pt x="100567" y="791"/>
                      <a:pt x="101752" y="791"/>
                    </a:cubicBezTo>
                    <a:cubicBezTo>
                      <a:pt x="101782" y="791"/>
                      <a:pt x="101812" y="791"/>
                      <a:pt x="101843" y="791"/>
                    </a:cubicBezTo>
                    <a:cubicBezTo>
                      <a:pt x="101782" y="1094"/>
                      <a:pt x="102390" y="1277"/>
                      <a:pt x="103088" y="1277"/>
                    </a:cubicBezTo>
                    <a:cubicBezTo>
                      <a:pt x="103423" y="1277"/>
                      <a:pt x="103787" y="1246"/>
                      <a:pt x="104091" y="1155"/>
                    </a:cubicBezTo>
                    <a:cubicBezTo>
                      <a:pt x="104152" y="1125"/>
                      <a:pt x="104213" y="1125"/>
                      <a:pt x="104273" y="1125"/>
                    </a:cubicBezTo>
                    <a:cubicBezTo>
                      <a:pt x="105185" y="1125"/>
                      <a:pt x="106248" y="2674"/>
                      <a:pt x="107160" y="2705"/>
                    </a:cubicBezTo>
                    <a:cubicBezTo>
                      <a:pt x="107950" y="2735"/>
                      <a:pt x="108466" y="3009"/>
                      <a:pt x="109104" y="3191"/>
                    </a:cubicBezTo>
                    <a:cubicBezTo>
                      <a:pt x="109226" y="3221"/>
                      <a:pt x="109347" y="3221"/>
                      <a:pt x="109469" y="3221"/>
                    </a:cubicBezTo>
                    <a:cubicBezTo>
                      <a:pt x="110897" y="3221"/>
                      <a:pt x="112872" y="1338"/>
                      <a:pt x="114239" y="791"/>
                    </a:cubicBezTo>
                    <a:lnTo>
                      <a:pt x="114512" y="1094"/>
                    </a:lnTo>
                    <a:cubicBezTo>
                      <a:pt x="114725" y="700"/>
                      <a:pt x="114877" y="426"/>
                      <a:pt x="114968" y="365"/>
                    </a:cubicBezTo>
                    <a:cubicBezTo>
                      <a:pt x="115090" y="305"/>
                      <a:pt x="115211" y="213"/>
                      <a:pt x="115333" y="122"/>
                    </a:cubicBezTo>
                    <a:cubicBezTo>
                      <a:pt x="115424" y="31"/>
                      <a:pt x="115545" y="1"/>
                      <a:pt x="115667" y="1"/>
                    </a:cubicBezTo>
                    <a:cubicBezTo>
                      <a:pt x="115819" y="1"/>
                      <a:pt x="116001" y="92"/>
                      <a:pt x="116153" y="213"/>
                    </a:cubicBezTo>
                    <a:cubicBezTo>
                      <a:pt x="116518" y="456"/>
                      <a:pt x="116882" y="912"/>
                      <a:pt x="117277" y="1398"/>
                    </a:cubicBezTo>
                    <a:cubicBezTo>
                      <a:pt x="117824" y="2097"/>
                      <a:pt x="118371" y="2796"/>
                      <a:pt x="118887" y="2796"/>
                    </a:cubicBezTo>
                    <a:cubicBezTo>
                      <a:pt x="118979" y="2796"/>
                      <a:pt x="119100" y="2766"/>
                      <a:pt x="119222" y="2674"/>
                    </a:cubicBezTo>
                    <a:cubicBezTo>
                      <a:pt x="119860" y="3161"/>
                      <a:pt x="121014" y="3495"/>
                      <a:pt x="122351" y="3555"/>
                    </a:cubicBezTo>
                    <a:cubicBezTo>
                      <a:pt x="122898" y="2614"/>
                      <a:pt x="135598" y="1581"/>
                      <a:pt x="135993" y="1125"/>
                    </a:cubicBezTo>
                    <a:cubicBezTo>
                      <a:pt x="135993" y="1125"/>
                      <a:pt x="135993" y="1125"/>
                      <a:pt x="135993" y="1125"/>
                    </a:cubicBezTo>
                    <a:cubicBezTo>
                      <a:pt x="136388" y="1429"/>
                      <a:pt x="137178" y="1611"/>
                      <a:pt x="137998" y="1611"/>
                    </a:cubicBezTo>
                    <a:lnTo>
                      <a:pt x="138059" y="1611"/>
                    </a:lnTo>
                    <a:cubicBezTo>
                      <a:pt x="138332" y="1338"/>
                      <a:pt x="138910" y="1246"/>
                      <a:pt x="139548" y="1246"/>
                    </a:cubicBezTo>
                    <a:cubicBezTo>
                      <a:pt x="140338" y="1246"/>
                      <a:pt x="141188" y="1398"/>
                      <a:pt x="141644" y="1702"/>
                    </a:cubicBezTo>
                    <a:cubicBezTo>
                      <a:pt x="141826" y="1550"/>
                      <a:pt x="142009" y="1489"/>
                      <a:pt x="142130" y="1489"/>
                    </a:cubicBezTo>
                    <a:cubicBezTo>
                      <a:pt x="142373" y="1489"/>
                      <a:pt x="142556" y="1611"/>
                      <a:pt x="142768" y="1733"/>
                    </a:cubicBezTo>
                    <a:cubicBezTo>
                      <a:pt x="142829" y="1793"/>
                      <a:pt x="142890" y="1824"/>
                      <a:pt x="142951" y="1854"/>
                    </a:cubicBezTo>
                    <a:cubicBezTo>
                      <a:pt x="143072" y="1945"/>
                      <a:pt x="143224" y="2006"/>
                      <a:pt x="143376" y="2006"/>
                    </a:cubicBezTo>
                    <a:cubicBezTo>
                      <a:pt x="143528" y="2006"/>
                      <a:pt x="143680" y="1945"/>
                      <a:pt x="143862" y="1793"/>
                    </a:cubicBezTo>
                    <a:cubicBezTo>
                      <a:pt x="143832" y="1915"/>
                      <a:pt x="143892" y="1976"/>
                      <a:pt x="144014" y="1976"/>
                    </a:cubicBezTo>
                    <a:cubicBezTo>
                      <a:pt x="144257" y="1976"/>
                      <a:pt x="144682" y="1824"/>
                      <a:pt x="145199" y="1672"/>
                    </a:cubicBezTo>
                    <a:cubicBezTo>
                      <a:pt x="145715" y="1520"/>
                      <a:pt x="146293" y="1368"/>
                      <a:pt x="146748" y="1368"/>
                    </a:cubicBezTo>
                    <a:cubicBezTo>
                      <a:pt x="146870" y="1368"/>
                      <a:pt x="146961" y="1398"/>
                      <a:pt x="147052" y="1398"/>
                    </a:cubicBezTo>
                    <a:cubicBezTo>
                      <a:pt x="148267" y="1611"/>
                      <a:pt x="149665" y="1672"/>
                      <a:pt x="150668" y="1976"/>
                    </a:cubicBezTo>
                    <a:cubicBezTo>
                      <a:pt x="151458" y="2219"/>
                      <a:pt x="151944" y="2614"/>
                      <a:pt x="152643" y="2887"/>
                    </a:cubicBezTo>
                    <a:cubicBezTo>
                      <a:pt x="154952" y="3859"/>
                      <a:pt x="159631" y="4740"/>
                      <a:pt x="163672" y="4740"/>
                    </a:cubicBezTo>
                    <a:cubicBezTo>
                      <a:pt x="164887" y="4740"/>
                      <a:pt x="166041" y="4649"/>
                      <a:pt x="167044" y="4467"/>
                    </a:cubicBezTo>
                    <a:cubicBezTo>
                      <a:pt x="167348" y="4680"/>
                      <a:pt x="167652" y="4771"/>
                      <a:pt x="168016" y="4771"/>
                    </a:cubicBezTo>
                    <a:cubicBezTo>
                      <a:pt x="170113" y="4771"/>
                      <a:pt x="173424" y="1398"/>
                      <a:pt x="177070" y="1338"/>
                    </a:cubicBezTo>
                    <a:cubicBezTo>
                      <a:pt x="178529" y="1125"/>
                      <a:pt x="179987" y="912"/>
                      <a:pt x="181445" y="700"/>
                    </a:cubicBezTo>
                    <a:cubicBezTo>
                      <a:pt x="181992" y="1246"/>
                      <a:pt x="183177" y="1611"/>
                      <a:pt x="184544" y="1702"/>
                    </a:cubicBezTo>
                    <a:cubicBezTo>
                      <a:pt x="185243" y="1763"/>
                      <a:pt x="186003" y="1733"/>
                      <a:pt x="186550" y="1915"/>
                    </a:cubicBezTo>
                    <a:cubicBezTo>
                      <a:pt x="186671" y="1945"/>
                      <a:pt x="186914" y="1976"/>
                      <a:pt x="187188" y="1976"/>
                    </a:cubicBezTo>
                    <a:cubicBezTo>
                      <a:pt x="187552" y="1976"/>
                      <a:pt x="188038" y="1945"/>
                      <a:pt x="188585" y="1884"/>
                    </a:cubicBezTo>
                    <a:cubicBezTo>
                      <a:pt x="189527" y="1793"/>
                      <a:pt x="190682" y="1641"/>
                      <a:pt x="191775" y="1489"/>
                    </a:cubicBezTo>
                    <a:cubicBezTo>
                      <a:pt x="192565" y="1398"/>
                      <a:pt x="193355" y="1277"/>
                      <a:pt x="193963" y="1186"/>
                    </a:cubicBezTo>
                    <a:cubicBezTo>
                      <a:pt x="194236" y="1125"/>
                      <a:pt x="194510" y="1094"/>
                      <a:pt x="194723" y="1064"/>
                    </a:cubicBezTo>
                    <a:cubicBezTo>
                      <a:pt x="194996" y="1034"/>
                      <a:pt x="195209" y="1003"/>
                      <a:pt x="195330" y="973"/>
                    </a:cubicBezTo>
                    <a:cubicBezTo>
                      <a:pt x="196363" y="851"/>
                      <a:pt x="197184" y="760"/>
                      <a:pt x="197822" y="669"/>
                    </a:cubicBezTo>
                    <a:cubicBezTo>
                      <a:pt x="198308" y="730"/>
                      <a:pt x="198946" y="791"/>
                      <a:pt x="199705" y="851"/>
                    </a:cubicBezTo>
                    <a:cubicBezTo>
                      <a:pt x="200404" y="882"/>
                      <a:pt x="201164" y="943"/>
                      <a:pt x="201954" y="973"/>
                    </a:cubicBezTo>
                    <a:cubicBezTo>
                      <a:pt x="202713" y="1034"/>
                      <a:pt x="203473" y="1064"/>
                      <a:pt x="204141" y="1064"/>
                    </a:cubicBezTo>
                    <a:cubicBezTo>
                      <a:pt x="205296" y="1064"/>
                      <a:pt x="206268" y="973"/>
                      <a:pt x="206815" y="791"/>
                    </a:cubicBezTo>
                    <a:cubicBezTo>
                      <a:pt x="208851" y="1277"/>
                      <a:pt x="214441" y="2127"/>
                      <a:pt x="217145" y="2127"/>
                    </a:cubicBezTo>
                    <a:cubicBezTo>
                      <a:pt x="217813" y="2127"/>
                      <a:pt x="218330" y="2067"/>
                      <a:pt x="218543" y="1945"/>
                    </a:cubicBezTo>
                    <a:cubicBezTo>
                      <a:pt x="219181" y="2036"/>
                      <a:pt x="219788" y="2097"/>
                      <a:pt x="220426" y="2188"/>
                    </a:cubicBezTo>
                    <a:lnTo>
                      <a:pt x="220426" y="2188"/>
                    </a:lnTo>
                    <a:lnTo>
                      <a:pt x="220426" y="11668"/>
                    </a:lnTo>
                    <a:lnTo>
                      <a:pt x="220426" y="32146"/>
                    </a:lnTo>
                    <a:lnTo>
                      <a:pt x="220426" y="37463"/>
                    </a:lnTo>
                    <a:lnTo>
                      <a:pt x="220426" y="37463"/>
                    </a:lnTo>
                    <a:cubicBezTo>
                      <a:pt x="219788" y="37523"/>
                      <a:pt x="219181" y="37615"/>
                      <a:pt x="218543" y="37675"/>
                    </a:cubicBezTo>
                    <a:cubicBezTo>
                      <a:pt x="218482" y="37645"/>
                      <a:pt x="218421" y="37645"/>
                      <a:pt x="218300" y="37645"/>
                    </a:cubicBezTo>
                    <a:cubicBezTo>
                      <a:pt x="217023" y="37645"/>
                      <a:pt x="212983" y="40076"/>
                      <a:pt x="209884" y="41655"/>
                    </a:cubicBezTo>
                    <a:moveTo>
                      <a:pt x="4132" y="29502"/>
                    </a:moveTo>
                    <a:lnTo>
                      <a:pt x="4132" y="29837"/>
                    </a:lnTo>
                    <a:lnTo>
                      <a:pt x="216051" y="29837"/>
                    </a:lnTo>
                    <a:lnTo>
                      <a:pt x="216051" y="29502"/>
                    </a:lnTo>
                    <a:lnTo>
                      <a:pt x="4132" y="29502"/>
                    </a:lnTo>
                    <a:moveTo>
                      <a:pt x="4132" y="23426"/>
                    </a:moveTo>
                    <a:lnTo>
                      <a:pt x="4132" y="23760"/>
                    </a:lnTo>
                    <a:lnTo>
                      <a:pt x="216051" y="23760"/>
                    </a:lnTo>
                    <a:lnTo>
                      <a:pt x="216051" y="23426"/>
                    </a:lnTo>
                    <a:lnTo>
                      <a:pt x="4132" y="23426"/>
                    </a:lnTo>
                    <a:close/>
                    <a:moveTo>
                      <a:pt x="4132" y="17349"/>
                    </a:moveTo>
                    <a:lnTo>
                      <a:pt x="4132" y="17683"/>
                    </a:lnTo>
                    <a:lnTo>
                      <a:pt x="216051" y="17683"/>
                    </a:lnTo>
                    <a:lnTo>
                      <a:pt x="216051" y="17349"/>
                    </a:lnTo>
                    <a:lnTo>
                      <a:pt x="4132" y="17349"/>
                    </a:lnTo>
                    <a:close/>
                    <a:moveTo>
                      <a:pt x="4132" y="11273"/>
                    </a:moveTo>
                    <a:lnTo>
                      <a:pt x="4132" y="11607"/>
                    </a:lnTo>
                    <a:lnTo>
                      <a:pt x="216051" y="11607"/>
                    </a:lnTo>
                    <a:lnTo>
                      <a:pt x="216051" y="11273"/>
                    </a:lnTo>
                    <a:lnTo>
                      <a:pt x="4132" y="11273"/>
                    </a:lnTo>
                    <a:close/>
                    <a:moveTo>
                      <a:pt x="42961" y="5530"/>
                    </a:moveTo>
                    <a:lnTo>
                      <a:pt x="216051" y="5530"/>
                    </a:lnTo>
                    <a:lnTo>
                      <a:pt x="216051" y="5196"/>
                    </a:lnTo>
                    <a:lnTo>
                      <a:pt x="43538" y="5196"/>
                    </a:lnTo>
                    <a:cubicBezTo>
                      <a:pt x="43356" y="5318"/>
                      <a:pt x="43143" y="5439"/>
                      <a:pt x="42961" y="5530"/>
                    </a:cubicBezTo>
                    <a:moveTo>
                      <a:pt x="15343" y="5530"/>
                    </a:moveTo>
                    <a:lnTo>
                      <a:pt x="39011" y="5530"/>
                    </a:lnTo>
                    <a:cubicBezTo>
                      <a:pt x="38829" y="5439"/>
                      <a:pt x="38647" y="5318"/>
                      <a:pt x="38464" y="5196"/>
                    </a:cubicBezTo>
                    <a:lnTo>
                      <a:pt x="15951" y="5196"/>
                    </a:lnTo>
                    <a:cubicBezTo>
                      <a:pt x="15738" y="5318"/>
                      <a:pt x="15556" y="5439"/>
                      <a:pt x="15343" y="5530"/>
                    </a:cubicBezTo>
                    <a:moveTo>
                      <a:pt x="4132" y="5196"/>
                    </a:moveTo>
                    <a:lnTo>
                      <a:pt x="4132" y="5530"/>
                    </a:lnTo>
                    <a:lnTo>
                      <a:pt x="9084" y="5530"/>
                    </a:lnTo>
                    <a:cubicBezTo>
                      <a:pt x="8993" y="5439"/>
                      <a:pt x="8872" y="5318"/>
                      <a:pt x="8781" y="5196"/>
                    </a:cubicBezTo>
                    <a:lnTo>
                      <a:pt x="4132" y="5196"/>
                    </a:lnTo>
                    <a:moveTo>
                      <a:pt x="197822" y="669"/>
                    </a:moveTo>
                    <a:cubicBezTo>
                      <a:pt x="197700" y="669"/>
                      <a:pt x="197579" y="639"/>
                      <a:pt x="197487" y="639"/>
                    </a:cubicBezTo>
                    <a:cubicBezTo>
                      <a:pt x="197822" y="608"/>
                      <a:pt x="198277" y="578"/>
                      <a:pt x="198672" y="548"/>
                    </a:cubicBezTo>
                    <a:cubicBezTo>
                      <a:pt x="198703" y="548"/>
                      <a:pt x="198733" y="517"/>
                      <a:pt x="198764" y="517"/>
                    </a:cubicBezTo>
                    <a:cubicBezTo>
                      <a:pt x="199341" y="487"/>
                      <a:pt x="199827" y="426"/>
                      <a:pt x="199857" y="426"/>
                    </a:cubicBezTo>
                    <a:cubicBezTo>
                      <a:pt x="199888" y="426"/>
                      <a:pt x="199614" y="456"/>
                      <a:pt x="198824" y="548"/>
                    </a:cubicBezTo>
                    <a:cubicBezTo>
                      <a:pt x="198551" y="578"/>
                      <a:pt x="198217" y="639"/>
                      <a:pt x="197822" y="669"/>
                    </a:cubicBezTo>
                    <a:moveTo>
                      <a:pt x="197092" y="639"/>
                    </a:moveTo>
                    <a:cubicBezTo>
                      <a:pt x="196941" y="639"/>
                      <a:pt x="196880" y="639"/>
                      <a:pt x="197032" y="578"/>
                    </a:cubicBezTo>
                    <a:cubicBezTo>
                      <a:pt x="197032" y="578"/>
                      <a:pt x="197184" y="608"/>
                      <a:pt x="197487" y="639"/>
                    </a:cubicBezTo>
                    <a:cubicBezTo>
                      <a:pt x="197336" y="639"/>
                      <a:pt x="197184" y="639"/>
                      <a:pt x="197092" y="639"/>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 name="Google Shape;57;p2"/>
              <p:cNvSpPr/>
              <p:nvPr/>
            </p:nvSpPr>
            <p:spPr>
              <a:xfrm rot="10800000">
                <a:off x="1275840" y="357840"/>
                <a:ext cx="8078400" cy="15840"/>
              </a:xfrm>
              <a:custGeom>
                <a:avLst/>
                <a:gdLst>
                  <a:gd name="textAreaLeft" fmla="*/ 0 w 8078400"/>
                  <a:gd name="textAreaRight" fmla="*/ 8078760 w 8078400"/>
                  <a:gd name="textAreaTop" fmla="*/ 0 h 15840"/>
                  <a:gd name="textAreaBottom" fmla="*/ 16200 h 15840"/>
                </a:gdLst>
                <a:ahLst/>
                <a:cxnLst/>
                <a:rect l="textAreaLeft" t="textAreaTop" r="textAreaRight" b="textAreaBottom"/>
                <a:pathLst>
                  <a:path w="211981" h="427">
                    <a:moveTo>
                      <a:pt x="1" y="1"/>
                    </a:moveTo>
                    <a:lnTo>
                      <a:pt x="1" y="426"/>
                    </a:lnTo>
                    <a:lnTo>
                      <a:pt x="5014" y="426"/>
                    </a:lnTo>
                    <a:lnTo>
                      <a:pt x="5014" y="305"/>
                    </a:lnTo>
                    <a:lnTo>
                      <a:pt x="4953" y="305"/>
                    </a:lnTo>
                    <a:lnTo>
                      <a:pt x="4953" y="274"/>
                    </a:lnTo>
                    <a:lnTo>
                      <a:pt x="4923" y="274"/>
                    </a:lnTo>
                    <a:lnTo>
                      <a:pt x="4923" y="213"/>
                    </a:lnTo>
                    <a:lnTo>
                      <a:pt x="4862" y="213"/>
                    </a:lnTo>
                    <a:lnTo>
                      <a:pt x="4862" y="153"/>
                    </a:lnTo>
                    <a:lnTo>
                      <a:pt x="4801" y="153"/>
                    </a:lnTo>
                    <a:lnTo>
                      <a:pt x="4801" y="122"/>
                    </a:lnTo>
                    <a:lnTo>
                      <a:pt x="4771" y="122"/>
                    </a:lnTo>
                    <a:lnTo>
                      <a:pt x="4771" y="62"/>
                    </a:lnTo>
                    <a:lnTo>
                      <a:pt x="4710" y="62"/>
                    </a:lnTo>
                    <a:lnTo>
                      <a:pt x="4710" y="1"/>
                    </a:lnTo>
                    <a:close/>
                    <a:moveTo>
                      <a:pt x="11789" y="1"/>
                    </a:moveTo>
                    <a:lnTo>
                      <a:pt x="11789" y="62"/>
                    </a:lnTo>
                    <a:lnTo>
                      <a:pt x="11698" y="62"/>
                    </a:lnTo>
                    <a:lnTo>
                      <a:pt x="11698" y="122"/>
                    </a:lnTo>
                    <a:lnTo>
                      <a:pt x="11607" y="122"/>
                    </a:lnTo>
                    <a:lnTo>
                      <a:pt x="11607" y="153"/>
                    </a:lnTo>
                    <a:lnTo>
                      <a:pt x="11485" y="153"/>
                    </a:lnTo>
                    <a:lnTo>
                      <a:pt x="11485" y="213"/>
                    </a:lnTo>
                    <a:lnTo>
                      <a:pt x="11455" y="213"/>
                    </a:lnTo>
                    <a:lnTo>
                      <a:pt x="11455" y="274"/>
                    </a:lnTo>
                    <a:lnTo>
                      <a:pt x="11333" y="274"/>
                    </a:lnTo>
                    <a:lnTo>
                      <a:pt x="11333" y="305"/>
                    </a:lnTo>
                    <a:lnTo>
                      <a:pt x="11242" y="305"/>
                    </a:lnTo>
                    <a:lnTo>
                      <a:pt x="11242" y="426"/>
                    </a:lnTo>
                    <a:lnTo>
                      <a:pt x="34941" y="426"/>
                    </a:lnTo>
                    <a:lnTo>
                      <a:pt x="34941" y="365"/>
                    </a:lnTo>
                    <a:lnTo>
                      <a:pt x="34880" y="365"/>
                    </a:lnTo>
                    <a:lnTo>
                      <a:pt x="34880" y="305"/>
                    </a:lnTo>
                    <a:lnTo>
                      <a:pt x="34850" y="305"/>
                    </a:lnTo>
                    <a:lnTo>
                      <a:pt x="34850" y="274"/>
                    </a:lnTo>
                    <a:lnTo>
                      <a:pt x="34728" y="274"/>
                    </a:lnTo>
                    <a:lnTo>
                      <a:pt x="34728" y="213"/>
                    </a:lnTo>
                    <a:lnTo>
                      <a:pt x="34637" y="213"/>
                    </a:lnTo>
                    <a:lnTo>
                      <a:pt x="34637" y="153"/>
                    </a:lnTo>
                    <a:lnTo>
                      <a:pt x="34576" y="153"/>
                    </a:lnTo>
                    <a:lnTo>
                      <a:pt x="34576" y="122"/>
                    </a:lnTo>
                    <a:lnTo>
                      <a:pt x="34485" y="122"/>
                    </a:lnTo>
                    <a:lnTo>
                      <a:pt x="34485" y="62"/>
                    </a:lnTo>
                    <a:lnTo>
                      <a:pt x="34394" y="62"/>
                    </a:lnTo>
                    <a:lnTo>
                      <a:pt x="34394" y="1"/>
                    </a:lnTo>
                    <a:close/>
                    <a:moveTo>
                      <a:pt x="39407" y="1"/>
                    </a:moveTo>
                    <a:lnTo>
                      <a:pt x="39407" y="62"/>
                    </a:lnTo>
                    <a:lnTo>
                      <a:pt x="39285" y="62"/>
                    </a:lnTo>
                    <a:lnTo>
                      <a:pt x="39285" y="122"/>
                    </a:lnTo>
                    <a:lnTo>
                      <a:pt x="39194" y="122"/>
                    </a:lnTo>
                    <a:lnTo>
                      <a:pt x="39194" y="153"/>
                    </a:lnTo>
                    <a:lnTo>
                      <a:pt x="39103" y="153"/>
                    </a:lnTo>
                    <a:lnTo>
                      <a:pt x="39103" y="213"/>
                    </a:lnTo>
                    <a:lnTo>
                      <a:pt x="39042" y="213"/>
                    </a:lnTo>
                    <a:lnTo>
                      <a:pt x="39042" y="274"/>
                    </a:lnTo>
                    <a:lnTo>
                      <a:pt x="38951" y="274"/>
                    </a:lnTo>
                    <a:lnTo>
                      <a:pt x="38951" y="305"/>
                    </a:lnTo>
                    <a:lnTo>
                      <a:pt x="38830" y="305"/>
                    </a:lnTo>
                    <a:lnTo>
                      <a:pt x="38830" y="426"/>
                    </a:lnTo>
                    <a:lnTo>
                      <a:pt x="211981" y="426"/>
                    </a:lnTo>
                    <a:lnTo>
                      <a:pt x="211981" y="1"/>
                    </a:lnTo>
                    <a:close/>
                  </a:path>
                </a:pathLst>
              </a:custGeom>
              <a:solidFill>
                <a:srgbClr val="4C2A13">
                  <a:alpha val="16000"/>
                </a:srgbClr>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8" name="Google Shape;58;p2"/>
              <p:cNvSpPr/>
              <p:nvPr/>
            </p:nvSpPr>
            <p:spPr>
              <a:xfrm rot="10800000">
                <a:off x="1275840" y="126360"/>
                <a:ext cx="8078400" cy="15840"/>
              </a:xfrm>
              <a:custGeom>
                <a:avLst/>
                <a:gdLst>
                  <a:gd name="textAreaLeft" fmla="*/ 0 w 8078400"/>
                  <a:gd name="textAreaRight" fmla="*/ 8078760 w 8078400"/>
                  <a:gd name="textAreaTop" fmla="*/ 0 h 15840"/>
                  <a:gd name="textAreaBottom" fmla="*/ 16200 h 15840"/>
                </a:gdLst>
                <a:ahLst/>
                <a:cxnLst/>
                <a:rect l="textAreaLeft" t="textAreaTop" r="textAreaRight" b="textAreaBottom"/>
                <a:pathLst>
                  <a:path w="211981" h="426">
                    <a:moveTo>
                      <a:pt x="1" y="0"/>
                    </a:moveTo>
                    <a:lnTo>
                      <a:pt x="1" y="426"/>
                    </a:lnTo>
                    <a:lnTo>
                      <a:pt x="211981" y="426"/>
                    </a:lnTo>
                    <a:lnTo>
                      <a:pt x="211981" y="0"/>
                    </a:lnTo>
                    <a:close/>
                  </a:path>
                </a:pathLst>
              </a:custGeom>
              <a:solidFill>
                <a:srgbClr val="4C2A13">
                  <a:alpha val="16000"/>
                </a:srgbClr>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9" name="Google Shape;59;p2"/>
              <p:cNvSpPr/>
              <p:nvPr/>
            </p:nvSpPr>
            <p:spPr>
              <a:xfrm rot="10800000">
                <a:off x="1275840" y="-104760"/>
                <a:ext cx="8078400" cy="15840"/>
              </a:xfrm>
              <a:custGeom>
                <a:avLst/>
                <a:gdLst>
                  <a:gd name="textAreaLeft" fmla="*/ 0 w 8078400"/>
                  <a:gd name="textAreaRight" fmla="*/ 8078760 w 8078400"/>
                  <a:gd name="textAreaTop" fmla="*/ 0 h 15840"/>
                  <a:gd name="textAreaBottom" fmla="*/ 16200 h 15840"/>
                </a:gdLst>
                <a:ahLst/>
                <a:cxnLst/>
                <a:rect l="textAreaLeft" t="textAreaTop" r="textAreaRight" b="textAreaBottom"/>
                <a:pathLst>
                  <a:path w="211981" h="427">
                    <a:moveTo>
                      <a:pt x="1" y="1"/>
                    </a:moveTo>
                    <a:lnTo>
                      <a:pt x="1" y="426"/>
                    </a:lnTo>
                    <a:lnTo>
                      <a:pt x="211981" y="426"/>
                    </a:lnTo>
                    <a:lnTo>
                      <a:pt x="211981" y="1"/>
                    </a:lnTo>
                    <a:close/>
                  </a:path>
                </a:pathLst>
              </a:custGeom>
              <a:solidFill>
                <a:srgbClr val="4C2A13">
                  <a:alpha val="16000"/>
                </a:srgbClr>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0" name="Google Shape;60;p2"/>
              <p:cNvSpPr/>
              <p:nvPr/>
            </p:nvSpPr>
            <p:spPr>
              <a:xfrm rot="10800000">
                <a:off x="1275840" y="-336600"/>
                <a:ext cx="8078400" cy="15840"/>
              </a:xfrm>
              <a:custGeom>
                <a:avLst/>
                <a:gdLst>
                  <a:gd name="textAreaLeft" fmla="*/ 0 w 8078400"/>
                  <a:gd name="textAreaRight" fmla="*/ 8078760 w 8078400"/>
                  <a:gd name="textAreaTop" fmla="*/ 0 h 15840"/>
                  <a:gd name="textAreaBottom" fmla="*/ 16200 h 15840"/>
                </a:gdLst>
                <a:ahLst/>
                <a:cxnLst/>
                <a:rect l="textAreaLeft" t="textAreaTop" r="textAreaRight" b="textAreaBottom"/>
                <a:pathLst>
                  <a:path w="211981" h="426">
                    <a:moveTo>
                      <a:pt x="1" y="0"/>
                    </a:moveTo>
                    <a:lnTo>
                      <a:pt x="1" y="426"/>
                    </a:lnTo>
                    <a:lnTo>
                      <a:pt x="211981" y="426"/>
                    </a:lnTo>
                    <a:lnTo>
                      <a:pt x="211981" y="0"/>
                    </a:lnTo>
                    <a:close/>
                  </a:path>
                </a:pathLst>
              </a:custGeom>
              <a:solidFill>
                <a:srgbClr val="4C2A13">
                  <a:alpha val="16000"/>
                </a:srgbClr>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1" name="Google Shape;61;p2"/>
              <p:cNvSpPr/>
              <p:nvPr/>
            </p:nvSpPr>
            <p:spPr>
              <a:xfrm rot="10800000">
                <a:off x="1275840" y="-568080"/>
                <a:ext cx="8078400" cy="15840"/>
              </a:xfrm>
              <a:custGeom>
                <a:avLst/>
                <a:gdLst>
                  <a:gd name="textAreaLeft" fmla="*/ 0 w 8078400"/>
                  <a:gd name="textAreaRight" fmla="*/ 8078760 w 8078400"/>
                  <a:gd name="textAreaTop" fmla="*/ 0 h 15840"/>
                  <a:gd name="textAreaBottom" fmla="*/ 16200 h 15840"/>
                </a:gdLst>
                <a:ahLst/>
                <a:cxnLst/>
                <a:rect l="textAreaLeft" t="textAreaTop" r="textAreaRight" b="textAreaBottom"/>
                <a:pathLst>
                  <a:path w="211981" h="427">
                    <a:moveTo>
                      <a:pt x="1" y="1"/>
                    </a:moveTo>
                    <a:lnTo>
                      <a:pt x="1" y="426"/>
                    </a:lnTo>
                    <a:lnTo>
                      <a:pt x="211981" y="426"/>
                    </a:lnTo>
                    <a:lnTo>
                      <a:pt x="211981" y="1"/>
                    </a:lnTo>
                    <a:close/>
                  </a:path>
                </a:pathLst>
              </a:custGeom>
              <a:solidFill>
                <a:srgbClr val="4C2A13">
                  <a:alpha val="16000"/>
                </a:srgbClr>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52" name="Google Shape;62;p2"/>
            <p:cNvGrpSpPr/>
            <p:nvPr/>
          </p:nvGrpSpPr>
          <p:grpSpPr>
            <a:xfrm>
              <a:off x="1339560" y="4491720"/>
              <a:ext cx="2064240" cy="1627560"/>
              <a:chOff x="1339560" y="4491720"/>
              <a:chExt cx="2064240" cy="1627560"/>
            </a:xfrm>
          </p:grpSpPr>
          <p:sp>
            <p:nvSpPr>
              <p:cNvPr id="53" name="Google Shape;63;p2"/>
              <p:cNvSpPr/>
              <p:nvPr/>
            </p:nvSpPr>
            <p:spPr>
              <a:xfrm>
                <a:off x="1339560" y="4491720"/>
                <a:ext cx="2063520" cy="1627560"/>
              </a:xfrm>
              <a:custGeom>
                <a:avLst/>
                <a:gdLst>
                  <a:gd name="textAreaLeft" fmla="*/ 0 w 2063520"/>
                  <a:gd name="textAreaRight" fmla="*/ 2063880 w 2063520"/>
                  <a:gd name="textAreaTop" fmla="*/ 0 h 1627560"/>
                  <a:gd name="textAreaBottom" fmla="*/ 1627920 h 1627560"/>
                </a:gdLst>
                <a:ahLst/>
                <a:cxnLst/>
                <a:rect l="textAreaLeft" t="textAreaTop" r="textAreaRight" b="textAreaBottom"/>
                <a:pathLst>
                  <a:path w="82551" h="65123">
                    <a:moveTo>
                      <a:pt x="76348" y="1"/>
                    </a:moveTo>
                    <a:cubicBezTo>
                      <a:pt x="71227" y="1"/>
                      <a:pt x="69756" y="869"/>
                      <a:pt x="69061" y="1100"/>
                    </a:cubicBezTo>
                    <a:cubicBezTo>
                      <a:pt x="68301" y="1313"/>
                      <a:pt x="67450" y="1465"/>
                      <a:pt x="66843" y="1769"/>
                    </a:cubicBezTo>
                    <a:cubicBezTo>
                      <a:pt x="66357" y="2012"/>
                      <a:pt x="65870" y="3410"/>
                      <a:pt x="65445" y="3653"/>
                    </a:cubicBezTo>
                    <a:cubicBezTo>
                      <a:pt x="63622" y="4807"/>
                      <a:pt x="64594" y="6691"/>
                      <a:pt x="61982" y="6904"/>
                    </a:cubicBezTo>
                    <a:cubicBezTo>
                      <a:pt x="61100" y="6843"/>
                      <a:pt x="60189" y="6782"/>
                      <a:pt x="59308" y="6691"/>
                    </a:cubicBezTo>
                    <a:cubicBezTo>
                      <a:pt x="58974" y="7147"/>
                      <a:pt x="58244" y="7511"/>
                      <a:pt x="57424" y="7663"/>
                    </a:cubicBezTo>
                    <a:cubicBezTo>
                      <a:pt x="56999" y="7754"/>
                      <a:pt x="56513" y="7785"/>
                      <a:pt x="56178" y="7937"/>
                    </a:cubicBezTo>
                    <a:cubicBezTo>
                      <a:pt x="55540" y="8271"/>
                      <a:pt x="54538" y="7997"/>
                      <a:pt x="53930" y="8332"/>
                    </a:cubicBezTo>
                    <a:cubicBezTo>
                      <a:pt x="53859" y="8372"/>
                      <a:pt x="53722" y="8389"/>
                      <a:pt x="53539" y="8389"/>
                    </a:cubicBezTo>
                    <a:cubicBezTo>
                      <a:pt x="52476" y="8389"/>
                      <a:pt x="49847" y="7811"/>
                      <a:pt x="49251" y="7785"/>
                    </a:cubicBezTo>
                    <a:cubicBezTo>
                      <a:pt x="43235" y="7481"/>
                      <a:pt x="30991" y="2711"/>
                      <a:pt x="25067" y="2164"/>
                    </a:cubicBezTo>
                    <a:cubicBezTo>
                      <a:pt x="24398" y="2316"/>
                      <a:pt x="23760" y="2437"/>
                      <a:pt x="23092" y="2589"/>
                    </a:cubicBezTo>
                    <a:cubicBezTo>
                      <a:pt x="22609" y="2190"/>
                      <a:pt x="22111" y="2096"/>
                      <a:pt x="21599" y="2096"/>
                    </a:cubicBezTo>
                    <a:cubicBezTo>
                      <a:pt x="21370" y="2096"/>
                      <a:pt x="21139" y="2115"/>
                      <a:pt x="20904" y="2134"/>
                    </a:cubicBezTo>
                    <a:cubicBezTo>
                      <a:pt x="20679" y="2152"/>
                      <a:pt x="20454" y="2171"/>
                      <a:pt x="20229" y="2171"/>
                    </a:cubicBezTo>
                    <a:cubicBezTo>
                      <a:pt x="19725" y="2171"/>
                      <a:pt x="19221" y="2077"/>
                      <a:pt x="18717" y="1678"/>
                    </a:cubicBezTo>
                    <a:cubicBezTo>
                      <a:pt x="18474" y="1495"/>
                      <a:pt x="18230" y="1283"/>
                      <a:pt x="17866" y="1161"/>
                    </a:cubicBezTo>
                    <a:cubicBezTo>
                      <a:pt x="17604" y="1077"/>
                      <a:pt x="17327" y="1041"/>
                      <a:pt x="17043" y="1041"/>
                    </a:cubicBezTo>
                    <a:cubicBezTo>
                      <a:pt x="16208" y="1041"/>
                      <a:pt x="15318" y="1352"/>
                      <a:pt x="14615" y="1647"/>
                    </a:cubicBezTo>
                    <a:cubicBezTo>
                      <a:pt x="14159" y="1344"/>
                      <a:pt x="13552" y="1070"/>
                      <a:pt x="12883" y="888"/>
                    </a:cubicBezTo>
                    <a:lnTo>
                      <a:pt x="10604" y="1556"/>
                    </a:lnTo>
                    <a:cubicBezTo>
                      <a:pt x="9389" y="1192"/>
                      <a:pt x="8174" y="797"/>
                      <a:pt x="6958" y="402"/>
                    </a:cubicBezTo>
                    <a:cubicBezTo>
                      <a:pt x="5439" y="1009"/>
                      <a:pt x="4832" y="2134"/>
                      <a:pt x="4163" y="2346"/>
                    </a:cubicBezTo>
                    <a:cubicBezTo>
                      <a:pt x="4101" y="2319"/>
                      <a:pt x="4039" y="2308"/>
                      <a:pt x="3975" y="2308"/>
                    </a:cubicBezTo>
                    <a:cubicBezTo>
                      <a:pt x="3821" y="2308"/>
                      <a:pt x="3658" y="2373"/>
                      <a:pt x="3464" y="2437"/>
                    </a:cubicBezTo>
                    <a:cubicBezTo>
                      <a:pt x="3270" y="2502"/>
                      <a:pt x="3040" y="2567"/>
                      <a:pt x="2739" y="2567"/>
                    </a:cubicBezTo>
                    <a:cubicBezTo>
                      <a:pt x="2476" y="2567"/>
                      <a:pt x="2159" y="2518"/>
                      <a:pt x="1763" y="2377"/>
                    </a:cubicBezTo>
                    <a:cubicBezTo>
                      <a:pt x="1277" y="2255"/>
                      <a:pt x="1034" y="2255"/>
                      <a:pt x="821" y="2255"/>
                    </a:cubicBezTo>
                    <a:cubicBezTo>
                      <a:pt x="751" y="2264"/>
                      <a:pt x="685" y="2270"/>
                      <a:pt x="618" y="2270"/>
                    </a:cubicBezTo>
                    <a:cubicBezTo>
                      <a:pt x="455" y="2270"/>
                      <a:pt x="281" y="2233"/>
                      <a:pt x="1" y="2103"/>
                    </a:cubicBezTo>
                    <a:lnTo>
                      <a:pt x="1" y="63173"/>
                    </a:lnTo>
                    <a:cubicBezTo>
                      <a:pt x="122" y="63233"/>
                      <a:pt x="244" y="63294"/>
                      <a:pt x="426" y="63324"/>
                    </a:cubicBezTo>
                    <a:cubicBezTo>
                      <a:pt x="511" y="63340"/>
                      <a:pt x="593" y="63347"/>
                      <a:pt x="671" y="63347"/>
                    </a:cubicBezTo>
                    <a:cubicBezTo>
                      <a:pt x="1343" y="63347"/>
                      <a:pt x="1769" y="62807"/>
                      <a:pt x="2340" y="62534"/>
                    </a:cubicBezTo>
                    <a:cubicBezTo>
                      <a:pt x="2428" y="62495"/>
                      <a:pt x="2524" y="62478"/>
                      <a:pt x="2626" y="62478"/>
                    </a:cubicBezTo>
                    <a:cubicBezTo>
                      <a:pt x="3161" y="62478"/>
                      <a:pt x="3879" y="62966"/>
                      <a:pt x="4619" y="63476"/>
                    </a:cubicBezTo>
                    <a:cubicBezTo>
                      <a:pt x="5379" y="63993"/>
                      <a:pt x="6138" y="64509"/>
                      <a:pt x="6776" y="64509"/>
                    </a:cubicBezTo>
                    <a:cubicBezTo>
                      <a:pt x="6948" y="64499"/>
                      <a:pt x="7117" y="64496"/>
                      <a:pt x="7283" y="64496"/>
                    </a:cubicBezTo>
                    <a:cubicBezTo>
                      <a:pt x="7613" y="64496"/>
                      <a:pt x="7931" y="64509"/>
                      <a:pt x="8235" y="64509"/>
                    </a:cubicBezTo>
                    <a:cubicBezTo>
                      <a:pt x="8591" y="64521"/>
                      <a:pt x="8938" y="64532"/>
                      <a:pt x="9285" y="64532"/>
                    </a:cubicBezTo>
                    <a:cubicBezTo>
                      <a:pt x="9855" y="64532"/>
                      <a:pt x="10425" y="64501"/>
                      <a:pt x="11030" y="64388"/>
                    </a:cubicBezTo>
                    <a:cubicBezTo>
                      <a:pt x="12499" y="64094"/>
                      <a:pt x="16363" y="63756"/>
                      <a:pt x="18580" y="63756"/>
                    </a:cubicBezTo>
                    <a:cubicBezTo>
                      <a:pt x="19571" y="63756"/>
                      <a:pt x="20233" y="63824"/>
                      <a:pt x="20205" y="63993"/>
                    </a:cubicBezTo>
                    <a:cubicBezTo>
                      <a:pt x="20540" y="64023"/>
                      <a:pt x="20236" y="64631"/>
                      <a:pt x="20570" y="64661"/>
                    </a:cubicBezTo>
                    <a:cubicBezTo>
                      <a:pt x="20822" y="64766"/>
                      <a:pt x="21001" y="64799"/>
                      <a:pt x="21148" y="64799"/>
                    </a:cubicBezTo>
                    <a:cubicBezTo>
                      <a:pt x="21214" y="64799"/>
                      <a:pt x="21273" y="64792"/>
                      <a:pt x="21329" y="64783"/>
                    </a:cubicBezTo>
                    <a:cubicBezTo>
                      <a:pt x="21382" y="64774"/>
                      <a:pt x="21438" y="64768"/>
                      <a:pt x="21498" y="64768"/>
                    </a:cubicBezTo>
                    <a:cubicBezTo>
                      <a:pt x="21645" y="64768"/>
                      <a:pt x="21821" y="64805"/>
                      <a:pt x="22059" y="64935"/>
                    </a:cubicBezTo>
                    <a:cubicBezTo>
                      <a:pt x="22211" y="64995"/>
                      <a:pt x="22423" y="65026"/>
                      <a:pt x="22606" y="65087"/>
                    </a:cubicBezTo>
                    <a:cubicBezTo>
                      <a:pt x="22762" y="65111"/>
                      <a:pt x="22924" y="65122"/>
                      <a:pt x="23092" y="65122"/>
                    </a:cubicBezTo>
                    <a:cubicBezTo>
                      <a:pt x="23968" y="65122"/>
                      <a:pt x="24988" y="64820"/>
                      <a:pt x="26008" y="64540"/>
                    </a:cubicBezTo>
                    <a:cubicBezTo>
                      <a:pt x="27007" y="64262"/>
                      <a:pt x="27980" y="63985"/>
                      <a:pt x="28812" y="63985"/>
                    </a:cubicBezTo>
                    <a:cubicBezTo>
                      <a:pt x="28892" y="63985"/>
                      <a:pt x="28970" y="63988"/>
                      <a:pt x="29047" y="63993"/>
                    </a:cubicBezTo>
                    <a:cubicBezTo>
                      <a:pt x="29087" y="63994"/>
                      <a:pt x="29127" y="63995"/>
                      <a:pt x="29167" y="63995"/>
                    </a:cubicBezTo>
                    <a:cubicBezTo>
                      <a:pt x="29896" y="63995"/>
                      <a:pt x="30442" y="63737"/>
                      <a:pt x="30961" y="63507"/>
                    </a:cubicBezTo>
                    <a:cubicBezTo>
                      <a:pt x="31445" y="63254"/>
                      <a:pt x="31885" y="63002"/>
                      <a:pt x="32363" y="63002"/>
                    </a:cubicBezTo>
                    <a:cubicBezTo>
                      <a:pt x="32575" y="63002"/>
                      <a:pt x="32793" y="63051"/>
                      <a:pt x="33027" y="63173"/>
                    </a:cubicBezTo>
                    <a:cubicBezTo>
                      <a:pt x="33043" y="63181"/>
                      <a:pt x="33058" y="63185"/>
                      <a:pt x="33073" y="63185"/>
                    </a:cubicBezTo>
                    <a:cubicBezTo>
                      <a:pt x="33278" y="63185"/>
                      <a:pt x="33337" y="62417"/>
                      <a:pt x="33422" y="61623"/>
                    </a:cubicBezTo>
                    <a:cubicBezTo>
                      <a:pt x="33510" y="60832"/>
                      <a:pt x="33626" y="60070"/>
                      <a:pt x="33933" y="60070"/>
                    </a:cubicBezTo>
                    <a:cubicBezTo>
                      <a:pt x="33945" y="60070"/>
                      <a:pt x="33957" y="60071"/>
                      <a:pt x="33969" y="60073"/>
                    </a:cubicBezTo>
                    <a:cubicBezTo>
                      <a:pt x="34196" y="60123"/>
                      <a:pt x="34443" y="60147"/>
                      <a:pt x="34692" y="60147"/>
                    </a:cubicBezTo>
                    <a:cubicBezTo>
                      <a:pt x="35206" y="60147"/>
                      <a:pt x="35727" y="60045"/>
                      <a:pt x="36095" y="59861"/>
                    </a:cubicBezTo>
                    <a:cubicBezTo>
                      <a:pt x="36278" y="59587"/>
                      <a:pt x="36460" y="59314"/>
                      <a:pt x="36642" y="59040"/>
                    </a:cubicBezTo>
                    <a:cubicBezTo>
                      <a:pt x="38762" y="59804"/>
                      <a:pt x="41093" y="63171"/>
                      <a:pt x="43463" y="63171"/>
                    </a:cubicBezTo>
                    <a:cubicBezTo>
                      <a:pt x="43640" y="63171"/>
                      <a:pt x="43817" y="63152"/>
                      <a:pt x="43995" y="63112"/>
                    </a:cubicBezTo>
                    <a:lnTo>
                      <a:pt x="47793" y="62291"/>
                    </a:lnTo>
                    <a:cubicBezTo>
                      <a:pt x="47880" y="62273"/>
                      <a:pt x="48020" y="62264"/>
                      <a:pt x="48201" y="62264"/>
                    </a:cubicBezTo>
                    <a:cubicBezTo>
                      <a:pt x="48898" y="62264"/>
                      <a:pt x="50216" y="62390"/>
                      <a:pt x="51591" y="62534"/>
                    </a:cubicBezTo>
                    <a:cubicBezTo>
                      <a:pt x="52987" y="62692"/>
                      <a:pt x="54422" y="62836"/>
                      <a:pt x="55301" y="62836"/>
                    </a:cubicBezTo>
                    <a:cubicBezTo>
                      <a:pt x="55780" y="62836"/>
                      <a:pt x="56094" y="62794"/>
                      <a:pt x="56148" y="62686"/>
                    </a:cubicBezTo>
                    <a:cubicBezTo>
                      <a:pt x="56178" y="62595"/>
                      <a:pt x="56330" y="62474"/>
                      <a:pt x="56543" y="62322"/>
                    </a:cubicBezTo>
                    <a:cubicBezTo>
                      <a:pt x="57507" y="61654"/>
                      <a:pt x="59245" y="61450"/>
                      <a:pt x="60979" y="61450"/>
                    </a:cubicBezTo>
                    <a:cubicBezTo>
                      <a:pt x="63506" y="61450"/>
                      <a:pt x="66023" y="61885"/>
                      <a:pt x="66114" y="61957"/>
                    </a:cubicBezTo>
                    <a:cubicBezTo>
                      <a:pt x="66482" y="62167"/>
                      <a:pt x="66963" y="62401"/>
                      <a:pt x="67500" y="62401"/>
                    </a:cubicBezTo>
                    <a:cubicBezTo>
                      <a:pt x="67583" y="62401"/>
                      <a:pt x="67668" y="62395"/>
                      <a:pt x="67754" y="62383"/>
                    </a:cubicBezTo>
                    <a:cubicBezTo>
                      <a:pt x="68240" y="62322"/>
                      <a:pt x="68544" y="62079"/>
                      <a:pt x="68909" y="61896"/>
                    </a:cubicBezTo>
                    <a:cubicBezTo>
                      <a:pt x="69141" y="61792"/>
                      <a:pt x="69499" y="61754"/>
                      <a:pt x="69902" y="61754"/>
                    </a:cubicBezTo>
                    <a:cubicBezTo>
                      <a:pt x="71029" y="61754"/>
                      <a:pt x="72502" y="62056"/>
                      <a:pt x="72524" y="62079"/>
                    </a:cubicBezTo>
                    <a:cubicBezTo>
                      <a:pt x="72534" y="62089"/>
                      <a:pt x="72558" y="62092"/>
                      <a:pt x="72594" y="62092"/>
                    </a:cubicBezTo>
                    <a:cubicBezTo>
                      <a:pt x="72666" y="62092"/>
                      <a:pt x="72788" y="62079"/>
                      <a:pt x="72950" y="62079"/>
                    </a:cubicBezTo>
                    <a:cubicBezTo>
                      <a:pt x="73116" y="62059"/>
                      <a:pt x="73327" y="62043"/>
                      <a:pt x="73554" y="62043"/>
                    </a:cubicBezTo>
                    <a:cubicBezTo>
                      <a:pt x="74030" y="62043"/>
                      <a:pt x="74575" y="62115"/>
                      <a:pt x="74925" y="62383"/>
                    </a:cubicBezTo>
                    <a:cubicBezTo>
                      <a:pt x="75069" y="62238"/>
                      <a:pt x="75878" y="62201"/>
                      <a:pt x="76900" y="62201"/>
                    </a:cubicBezTo>
                    <a:cubicBezTo>
                      <a:pt x="77598" y="62201"/>
                      <a:pt x="78396" y="62218"/>
                      <a:pt x="79148" y="62231"/>
                    </a:cubicBezTo>
                    <a:cubicBezTo>
                      <a:pt x="79918" y="62268"/>
                      <a:pt x="80641" y="62294"/>
                      <a:pt x="81160" y="62294"/>
                    </a:cubicBezTo>
                    <a:cubicBezTo>
                      <a:pt x="81481" y="62294"/>
                      <a:pt x="81724" y="62284"/>
                      <a:pt x="81852" y="62261"/>
                    </a:cubicBezTo>
                    <a:cubicBezTo>
                      <a:pt x="81888" y="62333"/>
                      <a:pt x="81937" y="62365"/>
                      <a:pt x="81996" y="62365"/>
                    </a:cubicBezTo>
                    <a:cubicBezTo>
                      <a:pt x="82138" y="62365"/>
                      <a:pt x="82337" y="62184"/>
                      <a:pt x="82551" y="61927"/>
                    </a:cubicBezTo>
                    <a:lnTo>
                      <a:pt x="82551" y="1161"/>
                    </a:lnTo>
                    <a:cubicBezTo>
                      <a:pt x="79239" y="645"/>
                      <a:pt x="77386" y="37"/>
                      <a:pt x="77112" y="7"/>
                    </a:cubicBezTo>
                    <a:cubicBezTo>
                      <a:pt x="76849" y="3"/>
                      <a:pt x="76594" y="1"/>
                      <a:pt x="7634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 name="Google Shape;64;p2"/>
              <p:cNvSpPr/>
              <p:nvPr/>
            </p:nvSpPr>
            <p:spPr>
              <a:xfrm>
                <a:off x="1339560" y="4491720"/>
                <a:ext cx="2063520" cy="1622880"/>
              </a:xfrm>
              <a:custGeom>
                <a:avLst/>
                <a:gdLst>
                  <a:gd name="textAreaLeft" fmla="*/ 0 w 2063520"/>
                  <a:gd name="textAreaRight" fmla="*/ 2063880 w 2063520"/>
                  <a:gd name="textAreaTop" fmla="*/ 0 h 1622880"/>
                  <a:gd name="textAreaBottom" fmla="*/ 1623240 h 1622880"/>
                </a:gdLst>
                <a:ahLst/>
                <a:cxnLst/>
                <a:rect l="textAreaLeft" t="textAreaTop" r="textAreaRight" b="textAreaBottom"/>
                <a:pathLst>
                  <a:path w="82551" h="64929">
                    <a:moveTo>
                      <a:pt x="22545" y="64929"/>
                    </a:moveTo>
                    <a:cubicBezTo>
                      <a:pt x="22484" y="64929"/>
                      <a:pt x="22423" y="64898"/>
                      <a:pt x="22332" y="64898"/>
                    </a:cubicBezTo>
                    <a:cubicBezTo>
                      <a:pt x="22150" y="64868"/>
                      <a:pt x="21968" y="64838"/>
                      <a:pt x="21816" y="64746"/>
                    </a:cubicBezTo>
                    <a:cubicBezTo>
                      <a:pt x="21117" y="64412"/>
                      <a:pt x="21968" y="63653"/>
                      <a:pt x="21238" y="63288"/>
                    </a:cubicBezTo>
                    <a:cubicBezTo>
                      <a:pt x="20904" y="63288"/>
                      <a:pt x="20540" y="63258"/>
                      <a:pt x="20205" y="63227"/>
                    </a:cubicBezTo>
                    <a:cubicBezTo>
                      <a:pt x="20236" y="63045"/>
                      <a:pt x="19901" y="62954"/>
                      <a:pt x="19476" y="62954"/>
                    </a:cubicBezTo>
                    <a:cubicBezTo>
                      <a:pt x="18686" y="62954"/>
                      <a:pt x="17501" y="63227"/>
                      <a:pt x="17228" y="63653"/>
                    </a:cubicBezTo>
                    <a:cubicBezTo>
                      <a:pt x="16043" y="63470"/>
                      <a:pt x="14949" y="63349"/>
                      <a:pt x="13825" y="63349"/>
                    </a:cubicBezTo>
                    <a:cubicBezTo>
                      <a:pt x="12913" y="63349"/>
                      <a:pt x="12002" y="63410"/>
                      <a:pt x="11030" y="63622"/>
                    </a:cubicBezTo>
                    <a:cubicBezTo>
                      <a:pt x="10756" y="63653"/>
                      <a:pt x="10513" y="63683"/>
                      <a:pt x="10270" y="63683"/>
                    </a:cubicBezTo>
                    <a:cubicBezTo>
                      <a:pt x="9723" y="63683"/>
                      <a:pt x="9176" y="63561"/>
                      <a:pt x="8599" y="63470"/>
                    </a:cubicBezTo>
                    <a:cubicBezTo>
                      <a:pt x="8052" y="63349"/>
                      <a:pt x="7475" y="63227"/>
                      <a:pt x="6867" y="63227"/>
                    </a:cubicBezTo>
                    <a:cubicBezTo>
                      <a:pt x="6807" y="63227"/>
                      <a:pt x="6776" y="63227"/>
                      <a:pt x="6746" y="63227"/>
                    </a:cubicBezTo>
                    <a:cubicBezTo>
                      <a:pt x="6715" y="63227"/>
                      <a:pt x="6715" y="63227"/>
                      <a:pt x="6685" y="63227"/>
                    </a:cubicBezTo>
                    <a:cubicBezTo>
                      <a:pt x="6108" y="63227"/>
                      <a:pt x="5379" y="62863"/>
                      <a:pt x="4649" y="62468"/>
                    </a:cubicBezTo>
                    <a:cubicBezTo>
                      <a:pt x="3951" y="62073"/>
                      <a:pt x="3252" y="61708"/>
                      <a:pt x="2705" y="61708"/>
                    </a:cubicBezTo>
                    <a:cubicBezTo>
                      <a:pt x="2583" y="61708"/>
                      <a:pt x="2462" y="61708"/>
                      <a:pt x="2340" y="61769"/>
                    </a:cubicBezTo>
                    <a:cubicBezTo>
                      <a:pt x="1763" y="62042"/>
                      <a:pt x="1338" y="62589"/>
                      <a:pt x="639" y="62589"/>
                    </a:cubicBezTo>
                    <a:cubicBezTo>
                      <a:pt x="578" y="62589"/>
                      <a:pt x="487" y="62589"/>
                      <a:pt x="426" y="62559"/>
                    </a:cubicBezTo>
                    <a:cubicBezTo>
                      <a:pt x="244" y="62528"/>
                      <a:pt x="122" y="62468"/>
                      <a:pt x="1" y="62377"/>
                    </a:cubicBezTo>
                    <a:lnTo>
                      <a:pt x="1" y="2097"/>
                    </a:lnTo>
                    <a:lnTo>
                      <a:pt x="1" y="2067"/>
                    </a:lnTo>
                    <a:cubicBezTo>
                      <a:pt x="62" y="2097"/>
                      <a:pt x="153" y="2158"/>
                      <a:pt x="214" y="2188"/>
                    </a:cubicBezTo>
                    <a:cubicBezTo>
                      <a:pt x="821" y="2522"/>
                      <a:pt x="1490" y="2917"/>
                      <a:pt x="2249" y="2917"/>
                    </a:cubicBezTo>
                    <a:cubicBezTo>
                      <a:pt x="2340" y="2917"/>
                      <a:pt x="2401" y="2887"/>
                      <a:pt x="2462" y="2887"/>
                    </a:cubicBezTo>
                    <a:cubicBezTo>
                      <a:pt x="2523" y="2826"/>
                      <a:pt x="2614" y="2826"/>
                      <a:pt x="2705" y="2826"/>
                    </a:cubicBezTo>
                    <a:cubicBezTo>
                      <a:pt x="3191" y="2826"/>
                      <a:pt x="4103" y="3312"/>
                      <a:pt x="4558" y="3464"/>
                    </a:cubicBezTo>
                    <a:cubicBezTo>
                      <a:pt x="4558" y="2431"/>
                      <a:pt x="5530" y="1429"/>
                      <a:pt x="7050" y="821"/>
                    </a:cubicBezTo>
                    <a:cubicBezTo>
                      <a:pt x="8265" y="1216"/>
                      <a:pt x="9511" y="1611"/>
                      <a:pt x="10726" y="2006"/>
                    </a:cubicBezTo>
                    <a:lnTo>
                      <a:pt x="13005" y="1307"/>
                    </a:lnTo>
                    <a:cubicBezTo>
                      <a:pt x="13065" y="1338"/>
                      <a:pt x="13126" y="1338"/>
                      <a:pt x="13187" y="1338"/>
                    </a:cubicBezTo>
                    <a:cubicBezTo>
                      <a:pt x="13369" y="1338"/>
                      <a:pt x="13521" y="1277"/>
                      <a:pt x="13703" y="1155"/>
                    </a:cubicBezTo>
                    <a:cubicBezTo>
                      <a:pt x="13734" y="1125"/>
                      <a:pt x="13795" y="1125"/>
                      <a:pt x="13825" y="1094"/>
                    </a:cubicBezTo>
                    <a:cubicBezTo>
                      <a:pt x="14038" y="943"/>
                      <a:pt x="14220" y="821"/>
                      <a:pt x="14402" y="821"/>
                    </a:cubicBezTo>
                    <a:cubicBezTo>
                      <a:pt x="14463" y="821"/>
                      <a:pt x="14554" y="851"/>
                      <a:pt x="14615" y="882"/>
                    </a:cubicBezTo>
                    <a:cubicBezTo>
                      <a:pt x="15314" y="578"/>
                      <a:pt x="16195" y="274"/>
                      <a:pt x="17046" y="274"/>
                    </a:cubicBezTo>
                    <a:cubicBezTo>
                      <a:pt x="17319" y="274"/>
                      <a:pt x="17592" y="305"/>
                      <a:pt x="17866" y="396"/>
                    </a:cubicBezTo>
                    <a:cubicBezTo>
                      <a:pt x="18230" y="517"/>
                      <a:pt x="18474" y="730"/>
                      <a:pt x="18717" y="912"/>
                    </a:cubicBezTo>
                    <a:cubicBezTo>
                      <a:pt x="19233" y="1307"/>
                      <a:pt x="19719" y="1398"/>
                      <a:pt x="20205" y="1398"/>
                    </a:cubicBezTo>
                    <a:cubicBezTo>
                      <a:pt x="20448" y="1398"/>
                      <a:pt x="20691" y="1398"/>
                      <a:pt x="20904" y="1368"/>
                    </a:cubicBezTo>
                    <a:cubicBezTo>
                      <a:pt x="21147" y="1338"/>
                      <a:pt x="21390" y="1338"/>
                      <a:pt x="21603" y="1338"/>
                    </a:cubicBezTo>
                    <a:cubicBezTo>
                      <a:pt x="22119" y="1338"/>
                      <a:pt x="22606" y="1429"/>
                      <a:pt x="23092" y="1824"/>
                    </a:cubicBezTo>
                    <a:cubicBezTo>
                      <a:pt x="23760" y="1672"/>
                      <a:pt x="24398" y="1520"/>
                      <a:pt x="25067" y="1398"/>
                    </a:cubicBezTo>
                    <a:cubicBezTo>
                      <a:pt x="27224" y="1581"/>
                      <a:pt x="30444" y="2766"/>
                      <a:pt x="33969" y="4163"/>
                    </a:cubicBezTo>
                    <a:cubicBezTo>
                      <a:pt x="40167" y="6655"/>
                      <a:pt x="47276" y="9906"/>
                      <a:pt x="51105" y="10088"/>
                    </a:cubicBezTo>
                    <a:cubicBezTo>
                      <a:pt x="51621" y="10088"/>
                      <a:pt x="53626" y="10331"/>
                      <a:pt x="54781" y="10331"/>
                    </a:cubicBezTo>
                    <a:cubicBezTo>
                      <a:pt x="55176" y="10331"/>
                      <a:pt x="55449" y="10300"/>
                      <a:pt x="55571" y="10240"/>
                    </a:cubicBezTo>
                    <a:cubicBezTo>
                      <a:pt x="56178" y="9906"/>
                      <a:pt x="55935" y="9267"/>
                      <a:pt x="56604" y="8964"/>
                    </a:cubicBezTo>
                    <a:cubicBezTo>
                      <a:pt x="56938" y="8812"/>
                      <a:pt x="57394" y="8781"/>
                      <a:pt x="57819" y="8690"/>
                    </a:cubicBezTo>
                    <a:cubicBezTo>
                      <a:pt x="58670" y="8538"/>
                      <a:pt x="59369" y="8174"/>
                      <a:pt x="59703" y="7718"/>
                    </a:cubicBezTo>
                    <a:cubicBezTo>
                      <a:pt x="60614" y="7779"/>
                      <a:pt x="61495" y="7870"/>
                      <a:pt x="62407" y="7931"/>
                    </a:cubicBezTo>
                    <a:cubicBezTo>
                      <a:pt x="65020" y="7718"/>
                      <a:pt x="66782" y="3009"/>
                      <a:pt x="67238" y="2796"/>
                    </a:cubicBezTo>
                    <a:cubicBezTo>
                      <a:pt x="67876" y="2462"/>
                      <a:pt x="68726" y="2340"/>
                      <a:pt x="69456" y="2128"/>
                    </a:cubicBezTo>
                    <a:cubicBezTo>
                      <a:pt x="70185" y="1884"/>
                      <a:pt x="70884" y="1489"/>
                      <a:pt x="70762" y="1034"/>
                    </a:cubicBezTo>
                    <a:cubicBezTo>
                      <a:pt x="70884" y="1125"/>
                      <a:pt x="70975" y="1155"/>
                      <a:pt x="71036" y="1155"/>
                    </a:cubicBezTo>
                    <a:cubicBezTo>
                      <a:pt x="71187" y="1155"/>
                      <a:pt x="71309" y="1034"/>
                      <a:pt x="71431" y="912"/>
                    </a:cubicBezTo>
                    <a:cubicBezTo>
                      <a:pt x="71582" y="791"/>
                      <a:pt x="71704" y="669"/>
                      <a:pt x="71856" y="669"/>
                    </a:cubicBezTo>
                    <a:cubicBezTo>
                      <a:pt x="71917" y="669"/>
                      <a:pt x="72008" y="700"/>
                      <a:pt x="72129" y="821"/>
                    </a:cubicBezTo>
                    <a:cubicBezTo>
                      <a:pt x="72464" y="517"/>
                      <a:pt x="73102" y="305"/>
                      <a:pt x="73648" y="305"/>
                    </a:cubicBezTo>
                    <a:cubicBezTo>
                      <a:pt x="73952" y="305"/>
                      <a:pt x="74195" y="365"/>
                      <a:pt x="74317" y="517"/>
                    </a:cubicBezTo>
                    <a:cubicBezTo>
                      <a:pt x="74864" y="456"/>
                      <a:pt x="75350" y="274"/>
                      <a:pt x="75593" y="31"/>
                    </a:cubicBezTo>
                    <a:cubicBezTo>
                      <a:pt x="75684" y="153"/>
                      <a:pt x="75927" y="244"/>
                      <a:pt x="76201" y="244"/>
                    </a:cubicBezTo>
                    <a:cubicBezTo>
                      <a:pt x="76535" y="244"/>
                      <a:pt x="76899" y="153"/>
                      <a:pt x="77112" y="1"/>
                    </a:cubicBezTo>
                    <a:lnTo>
                      <a:pt x="77112" y="1"/>
                    </a:lnTo>
                    <a:cubicBezTo>
                      <a:pt x="77142" y="1"/>
                      <a:pt x="77173" y="1"/>
                      <a:pt x="77203" y="1"/>
                    </a:cubicBezTo>
                    <a:cubicBezTo>
                      <a:pt x="77264" y="1"/>
                      <a:pt x="77386" y="31"/>
                      <a:pt x="77507" y="92"/>
                    </a:cubicBezTo>
                    <a:cubicBezTo>
                      <a:pt x="77720" y="213"/>
                      <a:pt x="78024" y="426"/>
                      <a:pt x="78297" y="639"/>
                    </a:cubicBezTo>
                    <a:cubicBezTo>
                      <a:pt x="78722" y="973"/>
                      <a:pt x="79148" y="1307"/>
                      <a:pt x="79391" y="1307"/>
                    </a:cubicBezTo>
                    <a:cubicBezTo>
                      <a:pt x="79421" y="1307"/>
                      <a:pt x="79452" y="1307"/>
                      <a:pt x="79482" y="1277"/>
                    </a:cubicBezTo>
                    <a:cubicBezTo>
                      <a:pt x="79695" y="1155"/>
                      <a:pt x="80029" y="1094"/>
                      <a:pt x="80333" y="1094"/>
                    </a:cubicBezTo>
                    <a:cubicBezTo>
                      <a:pt x="80636" y="1094"/>
                      <a:pt x="80910" y="1186"/>
                      <a:pt x="80971" y="1338"/>
                    </a:cubicBezTo>
                    <a:cubicBezTo>
                      <a:pt x="81031" y="1307"/>
                      <a:pt x="81062" y="1277"/>
                      <a:pt x="81123" y="1277"/>
                    </a:cubicBezTo>
                    <a:cubicBezTo>
                      <a:pt x="81487" y="1277"/>
                      <a:pt x="82064" y="1854"/>
                      <a:pt x="82551" y="2006"/>
                    </a:cubicBezTo>
                    <a:lnTo>
                      <a:pt x="82551" y="2006"/>
                    </a:lnTo>
                    <a:lnTo>
                      <a:pt x="82551" y="4345"/>
                    </a:lnTo>
                    <a:cubicBezTo>
                      <a:pt x="77112" y="4345"/>
                      <a:pt x="71674" y="4376"/>
                      <a:pt x="66235" y="4376"/>
                    </a:cubicBezTo>
                    <a:cubicBezTo>
                      <a:pt x="66205" y="4467"/>
                      <a:pt x="66144" y="4528"/>
                      <a:pt x="66083" y="4619"/>
                    </a:cubicBezTo>
                    <a:cubicBezTo>
                      <a:pt x="71582" y="4619"/>
                      <a:pt x="77051" y="4589"/>
                      <a:pt x="82551" y="4589"/>
                    </a:cubicBezTo>
                    <a:lnTo>
                      <a:pt x="82551" y="10422"/>
                    </a:lnTo>
                    <a:cubicBezTo>
                      <a:pt x="69668" y="10452"/>
                      <a:pt x="56756" y="10483"/>
                      <a:pt x="43843" y="10483"/>
                    </a:cubicBezTo>
                    <a:cubicBezTo>
                      <a:pt x="30232" y="10483"/>
                      <a:pt x="16651" y="10452"/>
                      <a:pt x="3161" y="10392"/>
                    </a:cubicBezTo>
                    <a:lnTo>
                      <a:pt x="3161" y="10665"/>
                    </a:lnTo>
                    <a:cubicBezTo>
                      <a:pt x="16651" y="10695"/>
                      <a:pt x="30232" y="10726"/>
                      <a:pt x="43843" y="10726"/>
                    </a:cubicBezTo>
                    <a:cubicBezTo>
                      <a:pt x="56756" y="10726"/>
                      <a:pt x="69668" y="10695"/>
                      <a:pt x="82551" y="10665"/>
                    </a:cubicBezTo>
                    <a:lnTo>
                      <a:pt x="82551" y="16468"/>
                    </a:lnTo>
                    <a:cubicBezTo>
                      <a:pt x="69668" y="16529"/>
                      <a:pt x="56756" y="16559"/>
                      <a:pt x="43843" y="16559"/>
                    </a:cubicBezTo>
                    <a:cubicBezTo>
                      <a:pt x="30232" y="16559"/>
                      <a:pt x="16651" y="16529"/>
                      <a:pt x="3161" y="16468"/>
                    </a:cubicBezTo>
                    <a:lnTo>
                      <a:pt x="3161" y="16742"/>
                    </a:lnTo>
                    <a:cubicBezTo>
                      <a:pt x="16651" y="16772"/>
                      <a:pt x="30232" y="16802"/>
                      <a:pt x="43843" y="16802"/>
                    </a:cubicBezTo>
                    <a:cubicBezTo>
                      <a:pt x="56756" y="16802"/>
                      <a:pt x="69668" y="16772"/>
                      <a:pt x="82551" y="16742"/>
                    </a:cubicBezTo>
                    <a:lnTo>
                      <a:pt x="82551" y="22545"/>
                    </a:lnTo>
                    <a:cubicBezTo>
                      <a:pt x="69668" y="22606"/>
                      <a:pt x="56756" y="22636"/>
                      <a:pt x="43843" y="22636"/>
                    </a:cubicBezTo>
                    <a:cubicBezTo>
                      <a:pt x="30232" y="22636"/>
                      <a:pt x="16651" y="22606"/>
                      <a:pt x="3161" y="22545"/>
                    </a:cubicBezTo>
                    <a:lnTo>
                      <a:pt x="3161" y="22818"/>
                    </a:lnTo>
                    <a:cubicBezTo>
                      <a:pt x="16651" y="22849"/>
                      <a:pt x="30232" y="22879"/>
                      <a:pt x="43843" y="22879"/>
                    </a:cubicBezTo>
                    <a:cubicBezTo>
                      <a:pt x="56756" y="22879"/>
                      <a:pt x="69668" y="22849"/>
                      <a:pt x="82551" y="22818"/>
                    </a:cubicBezTo>
                    <a:lnTo>
                      <a:pt x="82551" y="28621"/>
                    </a:lnTo>
                    <a:cubicBezTo>
                      <a:pt x="69668" y="28682"/>
                      <a:pt x="56756" y="28712"/>
                      <a:pt x="43843" y="28712"/>
                    </a:cubicBezTo>
                    <a:cubicBezTo>
                      <a:pt x="30232" y="28712"/>
                      <a:pt x="16651" y="28682"/>
                      <a:pt x="3161" y="28621"/>
                    </a:cubicBezTo>
                    <a:lnTo>
                      <a:pt x="3161" y="28895"/>
                    </a:lnTo>
                    <a:cubicBezTo>
                      <a:pt x="16651" y="28925"/>
                      <a:pt x="30232" y="28956"/>
                      <a:pt x="43843" y="28956"/>
                    </a:cubicBezTo>
                    <a:cubicBezTo>
                      <a:pt x="56756" y="28956"/>
                      <a:pt x="69668" y="28925"/>
                      <a:pt x="82551" y="28895"/>
                    </a:cubicBezTo>
                    <a:lnTo>
                      <a:pt x="82551" y="34698"/>
                    </a:lnTo>
                    <a:cubicBezTo>
                      <a:pt x="69668" y="34759"/>
                      <a:pt x="56756" y="34789"/>
                      <a:pt x="43843" y="34789"/>
                    </a:cubicBezTo>
                    <a:cubicBezTo>
                      <a:pt x="30232" y="34789"/>
                      <a:pt x="16651" y="34759"/>
                      <a:pt x="3161" y="34698"/>
                    </a:cubicBezTo>
                    <a:lnTo>
                      <a:pt x="3161" y="34971"/>
                    </a:lnTo>
                    <a:cubicBezTo>
                      <a:pt x="16651" y="35002"/>
                      <a:pt x="30232" y="35032"/>
                      <a:pt x="43843" y="35032"/>
                    </a:cubicBezTo>
                    <a:cubicBezTo>
                      <a:pt x="56756" y="35032"/>
                      <a:pt x="69668" y="35002"/>
                      <a:pt x="82551" y="34971"/>
                    </a:cubicBezTo>
                    <a:lnTo>
                      <a:pt x="82551" y="40774"/>
                    </a:lnTo>
                    <a:cubicBezTo>
                      <a:pt x="69668" y="40835"/>
                      <a:pt x="56756" y="40866"/>
                      <a:pt x="43843" y="40866"/>
                    </a:cubicBezTo>
                    <a:cubicBezTo>
                      <a:pt x="30232" y="40866"/>
                      <a:pt x="16651" y="40835"/>
                      <a:pt x="3161" y="40774"/>
                    </a:cubicBezTo>
                    <a:lnTo>
                      <a:pt x="3161" y="41048"/>
                    </a:lnTo>
                    <a:cubicBezTo>
                      <a:pt x="16651" y="41078"/>
                      <a:pt x="30232" y="41109"/>
                      <a:pt x="43843" y="41109"/>
                    </a:cubicBezTo>
                    <a:cubicBezTo>
                      <a:pt x="56756" y="41109"/>
                      <a:pt x="69668" y="41078"/>
                      <a:pt x="82551" y="41048"/>
                    </a:cubicBezTo>
                    <a:lnTo>
                      <a:pt x="82551" y="46851"/>
                    </a:lnTo>
                    <a:cubicBezTo>
                      <a:pt x="69668" y="46912"/>
                      <a:pt x="56756" y="46942"/>
                      <a:pt x="43843" y="46942"/>
                    </a:cubicBezTo>
                    <a:cubicBezTo>
                      <a:pt x="30232" y="46942"/>
                      <a:pt x="16651" y="46912"/>
                      <a:pt x="3161" y="46851"/>
                    </a:cubicBezTo>
                    <a:lnTo>
                      <a:pt x="3161" y="47124"/>
                    </a:lnTo>
                    <a:cubicBezTo>
                      <a:pt x="16651" y="47155"/>
                      <a:pt x="30232" y="47185"/>
                      <a:pt x="43843" y="47185"/>
                    </a:cubicBezTo>
                    <a:cubicBezTo>
                      <a:pt x="56756" y="47185"/>
                      <a:pt x="69668" y="47155"/>
                      <a:pt x="82551" y="47124"/>
                    </a:cubicBezTo>
                    <a:lnTo>
                      <a:pt x="82551" y="52928"/>
                    </a:lnTo>
                    <a:cubicBezTo>
                      <a:pt x="69668" y="52988"/>
                      <a:pt x="56756" y="53019"/>
                      <a:pt x="43843" y="53019"/>
                    </a:cubicBezTo>
                    <a:cubicBezTo>
                      <a:pt x="30232" y="53019"/>
                      <a:pt x="16651" y="52988"/>
                      <a:pt x="3161" y="52928"/>
                    </a:cubicBezTo>
                    <a:lnTo>
                      <a:pt x="3161" y="53201"/>
                    </a:lnTo>
                    <a:cubicBezTo>
                      <a:pt x="16651" y="53231"/>
                      <a:pt x="30232" y="53262"/>
                      <a:pt x="43843" y="53262"/>
                    </a:cubicBezTo>
                    <a:cubicBezTo>
                      <a:pt x="56756" y="53262"/>
                      <a:pt x="69668" y="53231"/>
                      <a:pt x="82551" y="53201"/>
                    </a:cubicBezTo>
                    <a:lnTo>
                      <a:pt x="82551" y="59004"/>
                    </a:lnTo>
                    <a:cubicBezTo>
                      <a:pt x="75988" y="59034"/>
                      <a:pt x="69425" y="59065"/>
                      <a:pt x="62863" y="59065"/>
                    </a:cubicBezTo>
                    <a:cubicBezTo>
                      <a:pt x="62437" y="58852"/>
                      <a:pt x="62073" y="58700"/>
                      <a:pt x="61890" y="58670"/>
                    </a:cubicBezTo>
                    <a:cubicBezTo>
                      <a:pt x="61890" y="58670"/>
                      <a:pt x="61860" y="58670"/>
                      <a:pt x="61860" y="58670"/>
                    </a:cubicBezTo>
                    <a:cubicBezTo>
                      <a:pt x="61678" y="58670"/>
                      <a:pt x="61404" y="58822"/>
                      <a:pt x="61100" y="59065"/>
                    </a:cubicBezTo>
                    <a:cubicBezTo>
                      <a:pt x="55358" y="59095"/>
                      <a:pt x="49616" y="59095"/>
                      <a:pt x="43843" y="59095"/>
                    </a:cubicBezTo>
                    <a:cubicBezTo>
                      <a:pt x="41990" y="59095"/>
                      <a:pt x="40136" y="59095"/>
                      <a:pt x="38283" y="59095"/>
                    </a:cubicBezTo>
                    <a:cubicBezTo>
                      <a:pt x="37736" y="58761"/>
                      <a:pt x="37189" y="58488"/>
                      <a:pt x="36642" y="58275"/>
                    </a:cubicBezTo>
                    <a:cubicBezTo>
                      <a:pt x="36460" y="58548"/>
                      <a:pt x="36278" y="58822"/>
                      <a:pt x="36095" y="59065"/>
                    </a:cubicBezTo>
                    <a:cubicBezTo>
                      <a:pt x="36095" y="59065"/>
                      <a:pt x="36095" y="59095"/>
                      <a:pt x="36095" y="59095"/>
                    </a:cubicBezTo>
                    <a:cubicBezTo>
                      <a:pt x="25067" y="59065"/>
                      <a:pt x="14068" y="59065"/>
                      <a:pt x="3161" y="59004"/>
                    </a:cubicBezTo>
                    <a:lnTo>
                      <a:pt x="3161" y="59278"/>
                    </a:lnTo>
                    <a:cubicBezTo>
                      <a:pt x="13339" y="59308"/>
                      <a:pt x="23547" y="59338"/>
                      <a:pt x="33817" y="59338"/>
                    </a:cubicBezTo>
                    <a:cubicBezTo>
                      <a:pt x="33604" y="59490"/>
                      <a:pt x="33513" y="60189"/>
                      <a:pt x="33422" y="60857"/>
                    </a:cubicBezTo>
                    <a:cubicBezTo>
                      <a:pt x="33361" y="61647"/>
                      <a:pt x="33270" y="62407"/>
                      <a:pt x="33057" y="62407"/>
                    </a:cubicBezTo>
                    <a:cubicBezTo>
                      <a:pt x="33057" y="62407"/>
                      <a:pt x="33027" y="62407"/>
                      <a:pt x="33027" y="62407"/>
                    </a:cubicBezTo>
                    <a:cubicBezTo>
                      <a:pt x="31690" y="61708"/>
                      <a:pt x="30019" y="61647"/>
                      <a:pt x="28196" y="61587"/>
                    </a:cubicBezTo>
                    <a:cubicBezTo>
                      <a:pt x="28166" y="61587"/>
                      <a:pt x="28135" y="61587"/>
                      <a:pt x="28135" y="61587"/>
                    </a:cubicBezTo>
                    <a:cubicBezTo>
                      <a:pt x="27224" y="61587"/>
                      <a:pt x="26251" y="62407"/>
                      <a:pt x="25310" y="63258"/>
                    </a:cubicBezTo>
                    <a:cubicBezTo>
                      <a:pt x="24368" y="64078"/>
                      <a:pt x="23426" y="64929"/>
                      <a:pt x="22545" y="64929"/>
                    </a:cubicBezTo>
                    <a:close/>
                    <a:moveTo>
                      <a:pt x="3161" y="4315"/>
                    </a:moveTo>
                    <a:lnTo>
                      <a:pt x="3161" y="4589"/>
                    </a:lnTo>
                    <a:cubicBezTo>
                      <a:pt x="13764" y="4619"/>
                      <a:pt x="24459" y="4649"/>
                      <a:pt x="35154" y="4649"/>
                    </a:cubicBezTo>
                    <a:cubicBezTo>
                      <a:pt x="34971" y="4558"/>
                      <a:pt x="34759" y="4467"/>
                      <a:pt x="34546" y="4406"/>
                    </a:cubicBezTo>
                    <a:cubicBezTo>
                      <a:pt x="24034" y="4376"/>
                      <a:pt x="13552" y="4345"/>
                      <a:pt x="3161" y="4315"/>
                    </a:cubicBezTo>
                    <a:moveTo>
                      <a:pt x="77203" y="62407"/>
                    </a:moveTo>
                    <a:cubicBezTo>
                      <a:pt x="77082" y="62407"/>
                      <a:pt x="77021" y="62407"/>
                      <a:pt x="76991" y="62346"/>
                    </a:cubicBezTo>
                    <a:cubicBezTo>
                      <a:pt x="76960" y="62346"/>
                      <a:pt x="76899" y="62346"/>
                      <a:pt x="76869" y="62346"/>
                    </a:cubicBezTo>
                    <a:cubicBezTo>
                      <a:pt x="76687" y="62346"/>
                      <a:pt x="76504" y="62285"/>
                      <a:pt x="76322" y="62194"/>
                    </a:cubicBezTo>
                    <a:cubicBezTo>
                      <a:pt x="76170" y="62133"/>
                      <a:pt x="76018" y="62042"/>
                      <a:pt x="75897" y="61951"/>
                    </a:cubicBezTo>
                    <a:cubicBezTo>
                      <a:pt x="75593" y="61739"/>
                      <a:pt x="75320" y="61526"/>
                      <a:pt x="75137" y="61526"/>
                    </a:cubicBezTo>
                    <a:cubicBezTo>
                      <a:pt x="75046" y="61526"/>
                      <a:pt x="74985" y="61556"/>
                      <a:pt x="74925" y="61617"/>
                    </a:cubicBezTo>
                    <a:cubicBezTo>
                      <a:pt x="74742" y="61465"/>
                      <a:pt x="74590" y="61435"/>
                      <a:pt x="74408" y="61435"/>
                    </a:cubicBezTo>
                    <a:cubicBezTo>
                      <a:pt x="74226" y="61435"/>
                      <a:pt x="74043" y="61495"/>
                      <a:pt x="73861" y="61556"/>
                    </a:cubicBezTo>
                    <a:cubicBezTo>
                      <a:pt x="73679" y="61617"/>
                      <a:pt x="73497" y="61678"/>
                      <a:pt x="73284" y="61678"/>
                    </a:cubicBezTo>
                    <a:cubicBezTo>
                      <a:pt x="73132" y="61678"/>
                      <a:pt x="72950" y="61617"/>
                      <a:pt x="72767" y="61495"/>
                    </a:cubicBezTo>
                    <a:cubicBezTo>
                      <a:pt x="72707" y="61435"/>
                      <a:pt x="72615" y="61374"/>
                      <a:pt x="72524" y="61313"/>
                    </a:cubicBezTo>
                    <a:cubicBezTo>
                      <a:pt x="72494" y="61283"/>
                      <a:pt x="72372" y="61100"/>
                      <a:pt x="72251" y="60797"/>
                    </a:cubicBezTo>
                    <a:lnTo>
                      <a:pt x="72069" y="61040"/>
                    </a:lnTo>
                    <a:cubicBezTo>
                      <a:pt x="71643" y="60888"/>
                      <a:pt x="71127" y="60797"/>
                      <a:pt x="70580" y="60797"/>
                    </a:cubicBezTo>
                    <a:cubicBezTo>
                      <a:pt x="69972" y="60797"/>
                      <a:pt x="69365" y="60918"/>
                      <a:pt x="68909" y="61131"/>
                    </a:cubicBezTo>
                    <a:cubicBezTo>
                      <a:pt x="68544" y="61283"/>
                      <a:pt x="68240" y="62316"/>
                      <a:pt x="67754" y="62377"/>
                    </a:cubicBezTo>
                    <a:lnTo>
                      <a:pt x="67754" y="62377"/>
                    </a:lnTo>
                    <a:lnTo>
                      <a:pt x="67754" y="62377"/>
                    </a:lnTo>
                    <a:cubicBezTo>
                      <a:pt x="67724" y="62377"/>
                      <a:pt x="67693" y="62377"/>
                      <a:pt x="67693" y="62377"/>
                    </a:cubicBezTo>
                    <a:cubicBezTo>
                      <a:pt x="67086" y="62377"/>
                      <a:pt x="66509" y="61009"/>
                      <a:pt x="66114" y="60766"/>
                    </a:cubicBezTo>
                    <a:cubicBezTo>
                      <a:pt x="65870" y="60614"/>
                      <a:pt x="64503" y="59885"/>
                      <a:pt x="63379" y="59308"/>
                    </a:cubicBezTo>
                    <a:cubicBezTo>
                      <a:pt x="69790" y="59308"/>
                      <a:pt x="76170" y="59308"/>
                      <a:pt x="82551" y="59278"/>
                    </a:cubicBezTo>
                    <a:lnTo>
                      <a:pt x="82551" y="60128"/>
                    </a:lnTo>
                    <a:lnTo>
                      <a:pt x="82551" y="60128"/>
                    </a:lnTo>
                    <a:cubicBezTo>
                      <a:pt x="81153" y="60706"/>
                      <a:pt x="79178" y="61769"/>
                      <a:pt x="77993" y="62194"/>
                    </a:cubicBezTo>
                    <a:cubicBezTo>
                      <a:pt x="77659" y="62346"/>
                      <a:pt x="77386" y="62407"/>
                      <a:pt x="77203" y="62407"/>
                    </a:cubicBezTo>
                    <a:close/>
                    <a:moveTo>
                      <a:pt x="54416" y="62194"/>
                    </a:moveTo>
                    <a:cubicBezTo>
                      <a:pt x="53566" y="62194"/>
                      <a:pt x="52624" y="60432"/>
                      <a:pt x="51894" y="59916"/>
                    </a:cubicBezTo>
                    <a:cubicBezTo>
                      <a:pt x="51287" y="60067"/>
                      <a:pt x="50679" y="60250"/>
                      <a:pt x="50102" y="60432"/>
                    </a:cubicBezTo>
                    <a:cubicBezTo>
                      <a:pt x="50041" y="60098"/>
                      <a:pt x="49464" y="59976"/>
                      <a:pt x="48826" y="59976"/>
                    </a:cubicBezTo>
                    <a:cubicBezTo>
                      <a:pt x="48370" y="59976"/>
                      <a:pt x="47854" y="60037"/>
                      <a:pt x="47459" y="60128"/>
                    </a:cubicBezTo>
                    <a:lnTo>
                      <a:pt x="43661" y="60949"/>
                    </a:lnTo>
                    <a:cubicBezTo>
                      <a:pt x="43418" y="61009"/>
                      <a:pt x="43144" y="61040"/>
                      <a:pt x="42901" y="61040"/>
                    </a:cubicBezTo>
                    <a:cubicBezTo>
                      <a:pt x="41443" y="61040"/>
                      <a:pt x="40076" y="60159"/>
                      <a:pt x="38708" y="59338"/>
                    </a:cubicBezTo>
                    <a:cubicBezTo>
                      <a:pt x="40440" y="59338"/>
                      <a:pt x="42142" y="59338"/>
                      <a:pt x="43843" y="59338"/>
                    </a:cubicBezTo>
                    <a:cubicBezTo>
                      <a:pt x="49525" y="59338"/>
                      <a:pt x="55176" y="59338"/>
                      <a:pt x="60827" y="59338"/>
                    </a:cubicBezTo>
                    <a:cubicBezTo>
                      <a:pt x="60189" y="59946"/>
                      <a:pt x="59521" y="60827"/>
                      <a:pt x="59581" y="61040"/>
                    </a:cubicBezTo>
                    <a:cubicBezTo>
                      <a:pt x="58336" y="61222"/>
                      <a:pt x="55449" y="61708"/>
                      <a:pt x="54720" y="62103"/>
                    </a:cubicBezTo>
                    <a:cubicBezTo>
                      <a:pt x="54629" y="62164"/>
                      <a:pt x="54538" y="62194"/>
                      <a:pt x="54416" y="62194"/>
                    </a:cubicBezTo>
                    <a:moveTo>
                      <a:pt x="34667" y="59369"/>
                    </a:moveTo>
                    <a:cubicBezTo>
                      <a:pt x="34516" y="59369"/>
                      <a:pt x="34333" y="59369"/>
                      <a:pt x="34151" y="59338"/>
                    </a:cubicBezTo>
                    <a:cubicBezTo>
                      <a:pt x="34516" y="59338"/>
                      <a:pt x="34850" y="59338"/>
                      <a:pt x="35214" y="59338"/>
                    </a:cubicBezTo>
                    <a:cubicBezTo>
                      <a:pt x="35032" y="59369"/>
                      <a:pt x="34850" y="59369"/>
                      <a:pt x="34667" y="59369"/>
                    </a:cubicBezTo>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 name="Google Shape;65;p2"/>
              <p:cNvSpPr/>
              <p:nvPr/>
            </p:nvSpPr>
            <p:spPr>
              <a:xfrm>
                <a:off x="1418040" y="4599000"/>
                <a:ext cx="801000" cy="8640"/>
              </a:xfrm>
              <a:custGeom>
                <a:avLst/>
                <a:gdLst>
                  <a:gd name="textAreaLeft" fmla="*/ 0 w 801000"/>
                  <a:gd name="textAreaRight" fmla="*/ 801360 w 801000"/>
                  <a:gd name="textAreaTop" fmla="*/ 0 h 8640"/>
                  <a:gd name="textAreaBottom" fmla="*/ 9000 h 8640"/>
                </a:gdLst>
                <a:ahLst/>
                <a:cxnLst/>
                <a:rect l="textAreaLeft" t="textAreaTop" r="textAreaRight" b="textAreaBottom"/>
                <a:pathLst>
                  <a:path w="32054" h="366">
                    <a:moveTo>
                      <a:pt x="0" y="1"/>
                    </a:moveTo>
                    <a:lnTo>
                      <a:pt x="0" y="305"/>
                    </a:lnTo>
                    <a:lnTo>
                      <a:pt x="7383" y="305"/>
                    </a:lnTo>
                    <a:lnTo>
                      <a:pt x="7383" y="365"/>
                    </a:lnTo>
                    <a:lnTo>
                      <a:pt x="32054" y="365"/>
                    </a:lnTo>
                    <a:lnTo>
                      <a:pt x="32054" y="305"/>
                    </a:lnTo>
                    <a:lnTo>
                      <a:pt x="31932" y="305"/>
                    </a:lnTo>
                    <a:lnTo>
                      <a:pt x="31932" y="274"/>
                    </a:lnTo>
                    <a:lnTo>
                      <a:pt x="31841" y="274"/>
                    </a:lnTo>
                    <a:lnTo>
                      <a:pt x="31841" y="213"/>
                    </a:lnTo>
                    <a:lnTo>
                      <a:pt x="31689" y="213"/>
                    </a:lnTo>
                    <a:lnTo>
                      <a:pt x="31689" y="153"/>
                    </a:lnTo>
                    <a:lnTo>
                      <a:pt x="31598" y="153"/>
                    </a:lnTo>
                    <a:lnTo>
                      <a:pt x="31598" y="122"/>
                    </a:lnTo>
                    <a:lnTo>
                      <a:pt x="31446" y="122"/>
                    </a:lnTo>
                    <a:lnTo>
                      <a:pt x="31446" y="61"/>
                    </a:lnTo>
                    <a:lnTo>
                      <a:pt x="7474" y="61"/>
                    </a:lnTo>
                    <a:lnTo>
                      <a:pt x="7474"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 name="Google Shape;66;p2"/>
              <p:cNvSpPr/>
              <p:nvPr/>
            </p:nvSpPr>
            <p:spPr>
              <a:xfrm>
                <a:off x="2990880" y="4599000"/>
                <a:ext cx="412920" cy="8640"/>
              </a:xfrm>
              <a:custGeom>
                <a:avLst/>
                <a:gdLst>
                  <a:gd name="textAreaLeft" fmla="*/ 0 w 412920"/>
                  <a:gd name="textAreaRight" fmla="*/ 413280 w 412920"/>
                  <a:gd name="textAreaTop" fmla="*/ 0 h 8640"/>
                  <a:gd name="textAreaBottom" fmla="*/ 9000 h 8640"/>
                </a:gdLst>
                <a:ahLst/>
                <a:cxnLst/>
                <a:rect l="textAreaLeft" t="textAreaTop" r="textAreaRight" b="textAreaBottom"/>
                <a:pathLst>
                  <a:path w="16529" h="366">
                    <a:moveTo>
                      <a:pt x="11090" y="1"/>
                    </a:moveTo>
                    <a:lnTo>
                      <a:pt x="11090" y="61"/>
                    </a:lnTo>
                    <a:lnTo>
                      <a:pt x="153" y="61"/>
                    </a:lnTo>
                    <a:lnTo>
                      <a:pt x="153" y="122"/>
                    </a:lnTo>
                    <a:lnTo>
                      <a:pt x="122" y="122"/>
                    </a:lnTo>
                    <a:lnTo>
                      <a:pt x="122" y="213"/>
                    </a:lnTo>
                    <a:lnTo>
                      <a:pt x="62" y="213"/>
                    </a:lnTo>
                    <a:lnTo>
                      <a:pt x="62" y="274"/>
                    </a:lnTo>
                    <a:lnTo>
                      <a:pt x="1" y="274"/>
                    </a:lnTo>
                    <a:lnTo>
                      <a:pt x="1" y="365"/>
                    </a:lnTo>
                    <a:lnTo>
                      <a:pt x="11242" y="365"/>
                    </a:lnTo>
                    <a:lnTo>
                      <a:pt x="11242" y="305"/>
                    </a:lnTo>
                    <a:lnTo>
                      <a:pt x="16529" y="305"/>
                    </a:lnTo>
                    <a:lnTo>
                      <a:pt x="16529" y="1"/>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 name="Google Shape;67;p2"/>
              <p:cNvSpPr/>
              <p:nvPr/>
            </p:nvSpPr>
            <p:spPr>
              <a:xfrm>
                <a:off x="1418040" y="4750920"/>
                <a:ext cx="1985760" cy="8640"/>
              </a:xfrm>
              <a:custGeom>
                <a:avLst/>
                <a:gdLst>
                  <a:gd name="textAreaLeft" fmla="*/ 0 w 1985760"/>
                  <a:gd name="textAreaRight" fmla="*/ 1986120 w 1985760"/>
                  <a:gd name="textAreaTop" fmla="*/ 0 h 8640"/>
                  <a:gd name="textAreaBottom" fmla="*/ 9000 h 8640"/>
                </a:gdLst>
                <a:ahLst/>
                <a:cxnLst/>
                <a:rect l="textAreaLeft" t="textAreaTop" r="textAreaRight" b="textAreaBottom"/>
                <a:pathLst>
                  <a:path w="79451" h="365">
                    <a:moveTo>
                      <a:pt x="0" y="0"/>
                    </a:moveTo>
                    <a:lnTo>
                      <a:pt x="0" y="304"/>
                    </a:lnTo>
                    <a:lnTo>
                      <a:pt x="7535" y="304"/>
                    </a:lnTo>
                    <a:lnTo>
                      <a:pt x="7535" y="365"/>
                    </a:lnTo>
                    <a:lnTo>
                      <a:pt x="74377" y="365"/>
                    </a:lnTo>
                    <a:lnTo>
                      <a:pt x="74377" y="304"/>
                    </a:lnTo>
                    <a:lnTo>
                      <a:pt x="79451" y="304"/>
                    </a:lnTo>
                    <a:lnTo>
                      <a:pt x="79451" y="0"/>
                    </a:lnTo>
                    <a:lnTo>
                      <a:pt x="74316" y="0"/>
                    </a:lnTo>
                    <a:lnTo>
                      <a:pt x="74316" y="61"/>
                    </a:lnTo>
                    <a:lnTo>
                      <a:pt x="7596" y="61"/>
                    </a:lnTo>
                    <a:lnTo>
                      <a:pt x="759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 name="Google Shape;68;p2"/>
              <p:cNvSpPr/>
              <p:nvPr/>
            </p:nvSpPr>
            <p:spPr>
              <a:xfrm>
                <a:off x="1418040" y="4902480"/>
                <a:ext cx="1985760" cy="8640"/>
              </a:xfrm>
              <a:custGeom>
                <a:avLst/>
                <a:gdLst>
                  <a:gd name="textAreaLeft" fmla="*/ 0 w 1985760"/>
                  <a:gd name="textAreaRight" fmla="*/ 1986120 w 1985760"/>
                  <a:gd name="textAreaTop" fmla="*/ 0 h 8640"/>
                  <a:gd name="textAreaBottom" fmla="*/ 9000 h 8640"/>
                </a:gdLst>
                <a:ahLst/>
                <a:cxnLst/>
                <a:rect l="textAreaLeft" t="textAreaTop" r="textAreaRight" b="textAreaBottom"/>
                <a:pathLst>
                  <a:path w="79451" h="366">
                    <a:moveTo>
                      <a:pt x="0" y="1"/>
                    </a:moveTo>
                    <a:lnTo>
                      <a:pt x="0" y="305"/>
                    </a:lnTo>
                    <a:lnTo>
                      <a:pt x="7535" y="305"/>
                    </a:lnTo>
                    <a:lnTo>
                      <a:pt x="7535" y="365"/>
                    </a:lnTo>
                    <a:lnTo>
                      <a:pt x="74377" y="365"/>
                    </a:lnTo>
                    <a:lnTo>
                      <a:pt x="74377" y="305"/>
                    </a:lnTo>
                    <a:lnTo>
                      <a:pt x="79451" y="305"/>
                    </a:lnTo>
                    <a:lnTo>
                      <a:pt x="79451" y="1"/>
                    </a:lnTo>
                    <a:lnTo>
                      <a:pt x="74316" y="1"/>
                    </a:lnTo>
                    <a:lnTo>
                      <a:pt x="74316" y="62"/>
                    </a:lnTo>
                    <a:lnTo>
                      <a:pt x="7596" y="62"/>
                    </a:lnTo>
                    <a:lnTo>
                      <a:pt x="759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 name="Google Shape;69;p2"/>
              <p:cNvSpPr/>
              <p:nvPr/>
            </p:nvSpPr>
            <p:spPr>
              <a:xfrm>
                <a:off x="1418040" y="5054400"/>
                <a:ext cx="1985760" cy="8640"/>
              </a:xfrm>
              <a:custGeom>
                <a:avLst/>
                <a:gdLst>
                  <a:gd name="textAreaLeft" fmla="*/ 0 w 1985760"/>
                  <a:gd name="textAreaRight" fmla="*/ 1986120 w 1985760"/>
                  <a:gd name="textAreaTop" fmla="*/ 0 h 8640"/>
                  <a:gd name="textAreaBottom" fmla="*/ 9000 h 8640"/>
                </a:gdLst>
                <a:ahLst/>
                <a:cxnLst/>
                <a:rect l="textAreaLeft" t="textAreaTop" r="textAreaRight" b="textAreaBottom"/>
                <a:pathLst>
                  <a:path w="79451" h="365">
                    <a:moveTo>
                      <a:pt x="0" y="0"/>
                    </a:moveTo>
                    <a:lnTo>
                      <a:pt x="0" y="304"/>
                    </a:lnTo>
                    <a:lnTo>
                      <a:pt x="7535" y="304"/>
                    </a:lnTo>
                    <a:lnTo>
                      <a:pt x="7535" y="365"/>
                    </a:lnTo>
                    <a:lnTo>
                      <a:pt x="74377" y="365"/>
                    </a:lnTo>
                    <a:lnTo>
                      <a:pt x="74377" y="304"/>
                    </a:lnTo>
                    <a:lnTo>
                      <a:pt x="79451" y="304"/>
                    </a:lnTo>
                    <a:lnTo>
                      <a:pt x="79451" y="0"/>
                    </a:lnTo>
                    <a:lnTo>
                      <a:pt x="74316" y="0"/>
                    </a:lnTo>
                    <a:lnTo>
                      <a:pt x="74316" y="61"/>
                    </a:lnTo>
                    <a:lnTo>
                      <a:pt x="7596" y="61"/>
                    </a:lnTo>
                    <a:lnTo>
                      <a:pt x="759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 name="Google Shape;70;p2"/>
              <p:cNvSpPr/>
              <p:nvPr/>
            </p:nvSpPr>
            <p:spPr>
              <a:xfrm>
                <a:off x="1418040" y="5206320"/>
                <a:ext cx="1985760" cy="8640"/>
              </a:xfrm>
              <a:custGeom>
                <a:avLst/>
                <a:gdLst>
                  <a:gd name="textAreaLeft" fmla="*/ 0 w 1985760"/>
                  <a:gd name="textAreaRight" fmla="*/ 1986120 w 1985760"/>
                  <a:gd name="textAreaTop" fmla="*/ 0 h 8640"/>
                  <a:gd name="textAreaBottom" fmla="*/ 9000 h 8640"/>
                </a:gdLst>
                <a:ahLst/>
                <a:cxnLst/>
                <a:rect l="textAreaLeft" t="textAreaTop" r="textAreaRight" b="textAreaBottom"/>
                <a:pathLst>
                  <a:path w="79451" h="366">
                    <a:moveTo>
                      <a:pt x="0" y="1"/>
                    </a:moveTo>
                    <a:lnTo>
                      <a:pt x="0" y="305"/>
                    </a:lnTo>
                    <a:lnTo>
                      <a:pt x="7535" y="305"/>
                    </a:lnTo>
                    <a:lnTo>
                      <a:pt x="7535" y="366"/>
                    </a:lnTo>
                    <a:lnTo>
                      <a:pt x="74377" y="366"/>
                    </a:lnTo>
                    <a:lnTo>
                      <a:pt x="74377" y="305"/>
                    </a:lnTo>
                    <a:lnTo>
                      <a:pt x="79451" y="305"/>
                    </a:lnTo>
                    <a:lnTo>
                      <a:pt x="79451" y="1"/>
                    </a:lnTo>
                    <a:lnTo>
                      <a:pt x="74316" y="1"/>
                    </a:lnTo>
                    <a:lnTo>
                      <a:pt x="74316" y="62"/>
                    </a:lnTo>
                    <a:lnTo>
                      <a:pt x="7596" y="62"/>
                    </a:lnTo>
                    <a:lnTo>
                      <a:pt x="759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 name="Google Shape;71;p2"/>
              <p:cNvSpPr/>
              <p:nvPr/>
            </p:nvSpPr>
            <p:spPr>
              <a:xfrm>
                <a:off x="1418040" y="5358240"/>
                <a:ext cx="1985760" cy="8640"/>
              </a:xfrm>
              <a:custGeom>
                <a:avLst/>
                <a:gdLst>
                  <a:gd name="textAreaLeft" fmla="*/ 0 w 1985760"/>
                  <a:gd name="textAreaRight" fmla="*/ 1986120 w 1985760"/>
                  <a:gd name="textAreaTop" fmla="*/ 0 h 8640"/>
                  <a:gd name="textAreaBottom" fmla="*/ 9000 h 8640"/>
                </a:gdLst>
                <a:ahLst/>
                <a:cxnLst/>
                <a:rect l="textAreaLeft" t="textAreaTop" r="textAreaRight" b="textAreaBottom"/>
                <a:pathLst>
                  <a:path w="79451" h="366">
                    <a:moveTo>
                      <a:pt x="0" y="0"/>
                    </a:moveTo>
                    <a:lnTo>
                      <a:pt x="0" y="304"/>
                    </a:lnTo>
                    <a:lnTo>
                      <a:pt x="7535" y="304"/>
                    </a:lnTo>
                    <a:lnTo>
                      <a:pt x="7535" y="365"/>
                    </a:lnTo>
                    <a:lnTo>
                      <a:pt x="74377" y="365"/>
                    </a:lnTo>
                    <a:lnTo>
                      <a:pt x="74377" y="304"/>
                    </a:lnTo>
                    <a:lnTo>
                      <a:pt x="79451" y="304"/>
                    </a:lnTo>
                    <a:lnTo>
                      <a:pt x="79451" y="0"/>
                    </a:lnTo>
                    <a:lnTo>
                      <a:pt x="74316" y="0"/>
                    </a:lnTo>
                    <a:lnTo>
                      <a:pt x="74316" y="61"/>
                    </a:lnTo>
                    <a:lnTo>
                      <a:pt x="7596" y="61"/>
                    </a:lnTo>
                    <a:lnTo>
                      <a:pt x="759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 name="Google Shape;72;p2"/>
              <p:cNvSpPr/>
              <p:nvPr/>
            </p:nvSpPr>
            <p:spPr>
              <a:xfrm>
                <a:off x="1418040" y="5510160"/>
                <a:ext cx="1985760" cy="8640"/>
              </a:xfrm>
              <a:custGeom>
                <a:avLst/>
                <a:gdLst>
                  <a:gd name="textAreaLeft" fmla="*/ 0 w 1985760"/>
                  <a:gd name="textAreaRight" fmla="*/ 1986120 w 1985760"/>
                  <a:gd name="textAreaTop" fmla="*/ 0 h 8640"/>
                  <a:gd name="textAreaBottom" fmla="*/ 9000 h 8640"/>
                </a:gdLst>
                <a:ahLst/>
                <a:cxnLst/>
                <a:rect l="textAreaLeft" t="textAreaTop" r="textAreaRight" b="textAreaBottom"/>
                <a:pathLst>
                  <a:path w="79451" h="365">
                    <a:moveTo>
                      <a:pt x="0" y="0"/>
                    </a:moveTo>
                    <a:lnTo>
                      <a:pt x="0" y="304"/>
                    </a:lnTo>
                    <a:lnTo>
                      <a:pt x="7535" y="304"/>
                    </a:lnTo>
                    <a:lnTo>
                      <a:pt x="7535" y="365"/>
                    </a:lnTo>
                    <a:lnTo>
                      <a:pt x="74377" y="365"/>
                    </a:lnTo>
                    <a:lnTo>
                      <a:pt x="74377" y="304"/>
                    </a:lnTo>
                    <a:lnTo>
                      <a:pt x="79451" y="304"/>
                    </a:lnTo>
                    <a:lnTo>
                      <a:pt x="79451" y="0"/>
                    </a:lnTo>
                    <a:lnTo>
                      <a:pt x="74316" y="0"/>
                    </a:lnTo>
                    <a:lnTo>
                      <a:pt x="74316" y="61"/>
                    </a:lnTo>
                    <a:lnTo>
                      <a:pt x="7596" y="61"/>
                    </a:lnTo>
                    <a:lnTo>
                      <a:pt x="759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 name="Google Shape;73;p2"/>
              <p:cNvSpPr/>
              <p:nvPr/>
            </p:nvSpPr>
            <p:spPr>
              <a:xfrm>
                <a:off x="1418040" y="5662080"/>
                <a:ext cx="1985760" cy="8640"/>
              </a:xfrm>
              <a:custGeom>
                <a:avLst/>
                <a:gdLst>
                  <a:gd name="textAreaLeft" fmla="*/ 0 w 1985760"/>
                  <a:gd name="textAreaRight" fmla="*/ 1986120 w 1985760"/>
                  <a:gd name="textAreaTop" fmla="*/ 0 h 8640"/>
                  <a:gd name="textAreaBottom" fmla="*/ 9000 h 8640"/>
                </a:gdLst>
                <a:ahLst/>
                <a:cxnLst/>
                <a:rect l="textAreaLeft" t="textAreaTop" r="textAreaRight" b="textAreaBottom"/>
                <a:pathLst>
                  <a:path w="79451" h="366">
                    <a:moveTo>
                      <a:pt x="0" y="1"/>
                    </a:moveTo>
                    <a:lnTo>
                      <a:pt x="0" y="304"/>
                    </a:lnTo>
                    <a:lnTo>
                      <a:pt x="7535" y="304"/>
                    </a:lnTo>
                    <a:lnTo>
                      <a:pt x="7535" y="365"/>
                    </a:lnTo>
                    <a:lnTo>
                      <a:pt x="74377" y="365"/>
                    </a:lnTo>
                    <a:lnTo>
                      <a:pt x="74377" y="304"/>
                    </a:lnTo>
                    <a:lnTo>
                      <a:pt x="79451" y="304"/>
                    </a:lnTo>
                    <a:lnTo>
                      <a:pt x="79451" y="1"/>
                    </a:lnTo>
                    <a:lnTo>
                      <a:pt x="74316" y="1"/>
                    </a:lnTo>
                    <a:lnTo>
                      <a:pt x="74316" y="61"/>
                    </a:lnTo>
                    <a:lnTo>
                      <a:pt x="7596" y="61"/>
                    </a:lnTo>
                    <a:lnTo>
                      <a:pt x="759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 name="Google Shape;74;p2"/>
              <p:cNvSpPr/>
              <p:nvPr/>
            </p:nvSpPr>
            <p:spPr>
              <a:xfrm>
                <a:off x="1418040" y="5814000"/>
                <a:ext cx="1985760" cy="8640"/>
              </a:xfrm>
              <a:custGeom>
                <a:avLst/>
                <a:gdLst>
                  <a:gd name="textAreaLeft" fmla="*/ 0 w 1985760"/>
                  <a:gd name="textAreaRight" fmla="*/ 1986120 w 1985760"/>
                  <a:gd name="textAreaTop" fmla="*/ 0 h 8640"/>
                  <a:gd name="textAreaBottom" fmla="*/ 9000 h 8640"/>
                </a:gdLst>
                <a:ahLst/>
                <a:cxnLst/>
                <a:rect l="textAreaLeft" t="textAreaTop" r="textAreaRight" b="textAreaBottom"/>
                <a:pathLst>
                  <a:path w="79451" h="365">
                    <a:moveTo>
                      <a:pt x="0" y="0"/>
                    </a:moveTo>
                    <a:lnTo>
                      <a:pt x="0" y="304"/>
                    </a:lnTo>
                    <a:lnTo>
                      <a:pt x="7535" y="304"/>
                    </a:lnTo>
                    <a:lnTo>
                      <a:pt x="7535" y="365"/>
                    </a:lnTo>
                    <a:lnTo>
                      <a:pt x="74377" y="365"/>
                    </a:lnTo>
                    <a:lnTo>
                      <a:pt x="74377" y="304"/>
                    </a:lnTo>
                    <a:lnTo>
                      <a:pt x="79451" y="304"/>
                    </a:lnTo>
                    <a:lnTo>
                      <a:pt x="79451" y="0"/>
                    </a:lnTo>
                    <a:lnTo>
                      <a:pt x="74316" y="0"/>
                    </a:lnTo>
                    <a:lnTo>
                      <a:pt x="74316" y="61"/>
                    </a:lnTo>
                    <a:lnTo>
                      <a:pt x="7596" y="61"/>
                    </a:lnTo>
                    <a:lnTo>
                      <a:pt x="759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 name="Google Shape;75;p2"/>
              <p:cNvSpPr/>
              <p:nvPr/>
            </p:nvSpPr>
            <p:spPr>
              <a:xfrm>
                <a:off x="2296080" y="5967720"/>
                <a:ext cx="572400" cy="7200"/>
              </a:xfrm>
              <a:custGeom>
                <a:avLst/>
                <a:gdLst>
                  <a:gd name="textAreaLeft" fmla="*/ 0 w 572400"/>
                  <a:gd name="textAreaRight" fmla="*/ 572760 w 572400"/>
                  <a:gd name="textAreaTop" fmla="*/ 0 h 7200"/>
                  <a:gd name="textAreaBottom" fmla="*/ 7560 h 7200"/>
                </a:gdLst>
                <a:ahLst/>
                <a:cxnLst/>
                <a:rect l="textAreaLeft" t="textAreaTop" r="textAreaRight" b="textAreaBottom"/>
                <a:pathLst>
                  <a:path w="22910" h="305">
                    <a:moveTo>
                      <a:pt x="1" y="0"/>
                    </a:moveTo>
                    <a:lnTo>
                      <a:pt x="1" y="92"/>
                    </a:lnTo>
                    <a:lnTo>
                      <a:pt x="122" y="92"/>
                    </a:lnTo>
                    <a:lnTo>
                      <a:pt x="122" y="152"/>
                    </a:lnTo>
                    <a:lnTo>
                      <a:pt x="153" y="152"/>
                    </a:lnTo>
                    <a:lnTo>
                      <a:pt x="153" y="213"/>
                    </a:lnTo>
                    <a:lnTo>
                      <a:pt x="274" y="213"/>
                    </a:lnTo>
                    <a:lnTo>
                      <a:pt x="274" y="244"/>
                    </a:lnTo>
                    <a:lnTo>
                      <a:pt x="365" y="244"/>
                    </a:lnTo>
                    <a:lnTo>
                      <a:pt x="365" y="304"/>
                    </a:lnTo>
                    <a:lnTo>
                      <a:pt x="22636" y="304"/>
                    </a:lnTo>
                    <a:lnTo>
                      <a:pt x="22636" y="244"/>
                    </a:lnTo>
                    <a:lnTo>
                      <a:pt x="22696" y="244"/>
                    </a:lnTo>
                    <a:lnTo>
                      <a:pt x="22696" y="213"/>
                    </a:lnTo>
                    <a:lnTo>
                      <a:pt x="22757" y="213"/>
                    </a:lnTo>
                    <a:lnTo>
                      <a:pt x="22757" y="152"/>
                    </a:lnTo>
                    <a:lnTo>
                      <a:pt x="22788" y="152"/>
                    </a:lnTo>
                    <a:lnTo>
                      <a:pt x="22788" y="92"/>
                    </a:lnTo>
                    <a:lnTo>
                      <a:pt x="22848" y="92"/>
                    </a:lnTo>
                    <a:lnTo>
                      <a:pt x="22848" y="61"/>
                    </a:lnTo>
                    <a:lnTo>
                      <a:pt x="22909" y="61"/>
                    </a:lnTo>
                    <a:lnTo>
                      <a:pt x="22909" y="0"/>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3600" bIns="3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 name="Google Shape;76;p2"/>
              <p:cNvSpPr/>
              <p:nvPr/>
            </p:nvSpPr>
            <p:spPr>
              <a:xfrm>
                <a:off x="1418040" y="5965920"/>
                <a:ext cx="824400" cy="8640"/>
              </a:xfrm>
              <a:custGeom>
                <a:avLst/>
                <a:gdLst>
                  <a:gd name="textAreaLeft" fmla="*/ 0 w 824400"/>
                  <a:gd name="textAreaRight" fmla="*/ 824760 w 824400"/>
                  <a:gd name="textAreaTop" fmla="*/ 0 h 8640"/>
                  <a:gd name="textAreaBottom" fmla="*/ 9000 h 8640"/>
                </a:gdLst>
                <a:ahLst/>
                <a:cxnLst/>
                <a:rect l="textAreaLeft" t="textAreaTop" r="textAreaRight" b="textAreaBottom"/>
                <a:pathLst>
                  <a:path w="32996" h="366">
                    <a:moveTo>
                      <a:pt x="0" y="1"/>
                    </a:moveTo>
                    <a:lnTo>
                      <a:pt x="0" y="305"/>
                    </a:lnTo>
                    <a:lnTo>
                      <a:pt x="7383" y="305"/>
                    </a:lnTo>
                    <a:lnTo>
                      <a:pt x="7383" y="365"/>
                    </a:lnTo>
                    <a:lnTo>
                      <a:pt x="32358" y="365"/>
                    </a:lnTo>
                    <a:lnTo>
                      <a:pt x="32358" y="305"/>
                    </a:lnTo>
                    <a:lnTo>
                      <a:pt x="32540" y="305"/>
                    </a:lnTo>
                    <a:lnTo>
                      <a:pt x="32540" y="274"/>
                    </a:lnTo>
                    <a:lnTo>
                      <a:pt x="32692" y="274"/>
                    </a:lnTo>
                    <a:lnTo>
                      <a:pt x="32692" y="213"/>
                    </a:lnTo>
                    <a:lnTo>
                      <a:pt x="32844" y="213"/>
                    </a:lnTo>
                    <a:lnTo>
                      <a:pt x="32844" y="153"/>
                    </a:lnTo>
                    <a:lnTo>
                      <a:pt x="32996" y="153"/>
                    </a:lnTo>
                    <a:lnTo>
                      <a:pt x="32996" y="61"/>
                    </a:lnTo>
                    <a:lnTo>
                      <a:pt x="7474" y="61"/>
                    </a:lnTo>
                    <a:lnTo>
                      <a:pt x="7474"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 name="Google Shape;77;p2"/>
              <p:cNvSpPr/>
              <p:nvPr/>
            </p:nvSpPr>
            <p:spPr>
              <a:xfrm>
                <a:off x="2911320" y="5965920"/>
                <a:ext cx="492480" cy="8640"/>
              </a:xfrm>
              <a:custGeom>
                <a:avLst/>
                <a:gdLst>
                  <a:gd name="textAreaLeft" fmla="*/ 0 w 492480"/>
                  <a:gd name="textAreaRight" fmla="*/ 492840 w 492480"/>
                  <a:gd name="textAreaTop" fmla="*/ 0 h 8640"/>
                  <a:gd name="textAreaBottom" fmla="*/ 9000 h 8640"/>
                </a:gdLst>
                <a:ahLst/>
                <a:cxnLst/>
                <a:rect l="textAreaLeft" t="textAreaTop" r="textAreaRight" b="textAreaBottom"/>
                <a:pathLst>
                  <a:path w="19719" h="366">
                    <a:moveTo>
                      <a:pt x="14250" y="1"/>
                    </a:moveTo>
                    <a:lnTo>
                      <a:pt x="14250" y="61"/>
                    </a:lnTo>
                    <a:lnTo>
                      <a:pt x="1" y="61"/>
                    </a:lnTo>
                    <a:lnTo>
                      <a:pt x="1" y="153"/>
                    </a:lnTo>
                    <a:lnTo>
                      <a:pt x="122" y="153"/>
                    </a:lnTo>
                    <a:lnTo>
                      <a:pt x="122" y="213"/>
                    </a:lnTo>
                    <a:lnTo>
                      <a:pt x="213" y="213"/>
                    </a:lnTo>
                    <a:lnTo>
                      <a:pt x="213" y="274"/>
                    </a:lnTo>
                    <a:lnTo>
                      <a:pt x="304" y="274"/>
                    </a:lnTo>
                    <a:lnTo>
                      <a:pt x="304" y="305"/>
                    </a:lnTo>
                    <a:lnTo>
                      <a:pt x="426" y="305"/>
                    </a:lnTo>
                    <a:lnTo>
                      <a:pt x="426" y="365"/>
                    </a:lnTo>
                    <a:lnTo>
                      <a:pt x="14341" y="365"/>
                    </a:lnTo>
                    <a:lnTo>
                      <a:pt x="14341" y="305"/>
                    </a:lnTo>
                    <a:lnTo>
                      <a:pt x="19719" y="305"/>
                    </a:lnTo>
                    <a:lnTo>
                      <a:pt x="19719" y="1"/>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8" name="Google Shape;78;p2"/>
          <p:cNvGrpSpPr/>
          <p:nvPr/>
        </p:nvGrpSpPr>
        <p:grpSpPr>
          <a:xfrm>
            <a:off x="-432000" y="-70920"/>
            <a:ext cx="9521640" cy="5478120"/>
            <a:chOff x="-432000" y="-70920"/>
            <a:chExt cx="9521640" cy="5478120"/>
          </a:xfrm>
        </p:grpSpPr>
        <p:sp>
          <p:nvSpPr>
            <p:cNvPr id="69" name="Google Shape;79;p2"/>
            <p:cNvSpPr/>
            <p:nvPr/>
          </p:nvSpPr>
          <p:spPr>
            <a:xfrm rot="19969200">
              <a:off x="326520" y="4102560"/>
              <a:ext cx="315720" cy="1304280"/>
            </a:xfrm>
            <a:custGeom>
              <a:avLst/>
              <a:gdLst>
                <a:gd name="textAreaLeft" fmla="*/ 0 w 315720"/>
                <a:gd name="textAreaRight" fmla="*/ 316080 w 315720"/>
                <a:gd name="textAreaTop" fmla="*/ 0 h 1304280"/>
                <a:gd name="textAreaBottom" fmla="*/ 1304640 h 1304280"/>
              </a:gdLst>
              <a:ahLst/>
              <a:cxnLst/>
              <a:rect l="textAreaLeft" t="textAreaTop" r="textAreaRight" b="textAreaBottom"/>
              <a:pathLst>
                <a:path w="4339" h="9021">
                  <a:moveTo>
                    <a:pt x="2280" y="0"/>
                  </a:moveTo>
                  <a:cubicBezTo>
                    <a:pt x="2255" y="0"/>
                    <a:pt x="2230" y="10"/>
                    <a:pt x="2215" y="29"/>
                  </a:cubicBezTo>
                  <a:cubicBezTo>
                    <a:pt x="2192" y="60"/>
                    <a:pt x="2184" y="91"/>
                    <a:pt x="2207" y="122"/>
                  </a:cubicBezTo>
                  <a:cubicBezTo>
                    <a:pt x="2269" y="229"/>
                    <a:pt x="2338" y="337"/>
                    <a:pt x="2384" y="460"/>
                  </a:cubicBezTo>
                  <a:cubicBezTo>
                    <a:pt x="2523" y="799"/>
                    <a:pt x="2607" y="1160"/>
                    <a:pt x="2746" y="1507"/>
                  </a:cubicBezTo>
                  <a:cubicBezTo>
                    <a:pt x="2815" y="1691"/>
                    <a:pt x="2877" y="1891"/>
                    <a:pt x="2946" y="2076"/>
                  </a:cubicBezTo>
                  <a:cubicBezTo>
                    <a:pt x="3131" y="2569"/>
                    <a:pt x="3315" y="3053"/>
                    <a:pt x="3500" y="3546"/>
                  </a:cubicBezTo>
                  <a:cubicBezTo>
                    <a:pt x="3654" y="3954"/>
                    <a:pt x="3754" y="4369"/>
                    <a:pt x="3831" y="4792"/>
                  </a:cubicBezTo>
                  <a:cubicBezTo>
                    <a:pt x="3885" y="5116"/>
                    <a:pt x="3954" y="5439"/>
                    <a:pt x="4008" y="5762"/>
                  </a:cubicBezTo>
                  <a:cubicBezTo>
                    <a:pt x="4031" y="5901"/>
                    <a:pt x="4046" y="6047"/>
                    <a:pt x="4062" y="6185"/>
                  </a:cubicBezTo>
                  <a:lnTo>
                    <a:pt x="4046" y="6208"/>
                  </a:lnTo>
                  <a:cubicBezTo>
                    <a:pt x="3985" y="6185"/>
                    <a:pt x="3969" y="6124"/>
                    <a:pt x="3939" y="6070"/>
                  </a:cubicBezTo>
                  <a:cubicBezTo>
                    <a:pt x="3792" y="5777"/>
                    <a:pt x="3654" y="5477"/>
                    <a:pt x="3508" y="5185"/>
                  </a:cubicBezTo>
                  <a:cubicBezTo>
                    <a:pt x="3377" y="4923"/>
                    <a:pt x="3223" y="4662"/>
                    <a:pt x="3100" y="4400"/>
                  </a:cubicBezTo>
                  <a:cubicBezTo>
                    <a:pt x="2907" y="4008"/>
                    <a:pt x="2692" y="3638"/>
                    <a:pt x="2477" y="3269"/>
                  </a:cubicBezTo>
                  <a:cubicBezTo>
                    <a:pt x="2269" y="2915"/>
                    <a:pt x="2038" y="2569"/>
                    <a:pt x="1807" y="2222"/>
                  </a:cubicBezTo>
                  <a:cubicBezTo>
                    <a:pt x="1645" y="1968"/>
                    <a:pt x="1453" y="1730"/>
                    <a:pt x="1268" y="1491"/>
                  </a:cubicBezTo>
                  <a:cubicBezTo>
                    <a:pt x="953" y="1053"/>
                    <a:pt x="614" y="637"/>
                    <a:pt x="268" y="222"/>
                  </a:cubicBezTo>
                  <a:cubicBezTo>
                    <a:pt x="237" y="191"/>
                    <a:pt x="214" y="160"/>
                    <a:pt x="183" y="129"/>
                  </a:cubicBezTo>
                  <a:cubicBezTo>
                    <a:pt x="160" y="114"/>
                    <a:pt x="137" y="106"/>
                    <a:pt x="114" y="91"/>
                  </a:cubicBezTo>
                  <a:cubicBezTo>
                    <a:pt x="108" y="89"/>
                    <a:pt x="101" y="88"/>
                    <a:pt x="95" y="88"/>
                  </a:cubicBezTo>
                  <a:cubicBezTo>
                    <a:pt x="51" y="88"/>
                    <a:pt x="1" y="128"/>
                    <a:pt x="14" y="168"/>
                  </a:cubicBezTo>
                  <a:cubicBezTo>
                    <a:pt x="37" y="260"/>
                    <a:pt x="60" y="345"/>
                    <a:pt x="91" y="437"/>
                  </a:cubicBezTo>
                  <a:cubicBezTo>
                    <a:pt x="168" y="706"/>
                    <a:pt x="245" y="968"/>
                    <a:pt x="322" y="1237"/>
                  </a:cubicBezTo>
                  <a:cubicBezTo>
                    <a:pt x="376" y="1407"/>
                    <a:pt x="430" y="1576"/>
                    <a:pt x="483" y="1745"/>
                  </a:cubicBezTo>
                  <a:cubicBezTo>
                    <a:pt x="576" y="2007"/>
                    <a:pt x="660" y="2269"/>
                    <a:pt x="761" y="2530"/>
                  </a:cubicBezTo>
                  <a:cubicBezTo>
                    <a:pt x="891" y="2884"/>
                    <a:pt x="1045" y="3238"/>
                    <a:pt x="1184" y="3592"/>
                  </a:cubicBezTo>
                  <a:cubicBezTo>
                    <a:pt x="1361" y="4054"/>
                    <a:pt x="1538" y="4515"/>
                    <a:pt x="1715" y="4985"/>
                  </a:cubicBezTo>
                  <a:cubicBezTo>
                    <a:pt x="1792" y="5208"/>
                    <a:pt x="1869" y="5431"/>
                    <a:pt x="1946" y="5654"/>
                  </a:cubicBezTo>
                  <a:cubicBezTo>
                    <a:pt x="2069" y="6054"/>
                    <a:pt x="2161" y="6470"/>
                    <a:pt x="2292" y="6870"/>
                  </a:cubicBezTo>
                  <a:cubicBezTo>
                    <a:pt x="2407" y="7232"/>
                    <a:pt x="2492" y="7601"/>
                    <a:pt x="2584" y="7971"/>
                  </a:cubicBezTo>
                  <a:cubicBezTo>
                    <a:pt x="2592" y="7994"/>
                    <a:pt x="2584" y="8017"/>
                    <a:pt x="2584" y="8078"/>
                  </a:cubicBezTo>
                  <a:cubicBezTo>
                    <a:pt x="2461" y="7886"/>
                    <a:pt x="2361" y="7724"/>
                    <a:pt x="2276" y="7555"/>
                  </a:cubicBezTo>
                  <a:cubicBezTo>
                    <a:pt x="2053" y="7132"/>
                    <a:pt x="1784" y="6747"/>
                    <a:pt x="1530" y="6347"/>
                  </a:cubicBezTo>
                  <a:cubicBezTo>
                    <a:pt x="1222" y="5885"/>
                    <a:pt x="868" y="5470"/>
                    <a:pt x="522" y="5046"/>
                  </a:cubicBezTo>
                  <a:cubicBezTo>
                    <a:pt x="460" y="4969"/>
                    <a:pt x="383" y="4908"/>
                    <a:pt x="314" y="4839"/>
                  </a:cubicBezTo>
                  <a:lnTo>
                    <a:pt x="283" y="4869"/>
                  </a:lnTo>
                  <a:cubicBezTo>
                    <a:pt x="330" y="4931"/>
                    <a:pt x="376" y="4993"/>
                    <a:pt x="422" y="5054"/>
                  </a:cubicBezTo>
                  <a:cubicBezTo>
                    <a:pt x="653" y="5354"/>
                    <a:pt x="899" y="5639"/>
                    <a:pt x="1107" y="5962"/>
                  </a:cubicBezTo>
                  <a:cubicBezTo>
                    <a:pt x="1291" y="6239"/>
                    <a:pt x="1492" y="6516"/>
                    <a:pt x="1676" y="6793"/>
                  </a:cubicBezTo>
                  <a:cubicBezTo>
                    <a:pt x="1769" y="6932"/>
                    <a:pt x="1853" y="7078"/>
                    <a:pt x="1938" y="7224"/>
                  </a:cubicBezTo>
                  <a:cubicBezTo>
                    <a:pt x="2061" y="7447"/>
                    <a:pt x="2176" y="7670"/>
                    <a:pt x="2300" y="7894"/>
                  </a:cubicBezTo>
                  <a:cubicBezTo>
                    <a:pt x="2461" y="8217"/>
                    <a:pt x="2630" y="8540"/>
                    <a:pt x="2700" y="8902"/>
                  </a:cubicBezTo>
                  <a:cubicBezTo>
                    <a:pt x="2700" y="8917"/>
                    <a:pt x="2707" y="8932"/>
                    <a:pt x="2715" y="8948"/>
                  </a:cubicBezTo>
                  <a:cubicBezTo>
                    <a:pt x="2737" y="8995"/>
                    <a:pt x="2789" y="9021"/>
                    <a:pt x="2841" y="9021"/>
                  </a:cubicBezTo>
                  <a:cubicBezTo>
                    <a:pt x="2882" y="9021"/>
                    <a:pt x="2922" y="9005"/>
                    <a:pt x="2946" y="8971"/>
                  </a:cubicBezTo>
                  <a:cubicBezTo>
                    <a:pt x="3000" y="8909"/>
                    <a:pt x="3023" y="8832"/>
                    <a:pt x="2969" y="8763"/>
                  </a:cubicBezTo>
                  <a:cubicBezTo>
                    <a:pt x="2923" y="8717"/>
                    <a:pt x="2907" y="8663"/>
                    <a:pt x="2900" y="8602"/>
                  </a:cubicBezTo>
                  <a:cubicBezTo>
                    <a:pt x="2877" y="8502"/>
                    <a:pt x="2854" y="8409"/>
                    <a:pt x="2831" y="8309"/>
                  </a:cubicBezTo>
                  <a:cubicBezTo>
                    <a:pt x="2723" y="7924"/>
                    <a:pt x="2623" y="7540"/>
                    <a:pt x="2515" y="7163"/>
                  </a:cubicBezTo>
                  <a:cubicBezTo>
                    <a:pt x="2438" y="6878"/>
                    <a:pt x="2330" y="6601"/>
                    <a:pt x="2261" y="6316"/>
                  </a:cubicBezTo>
                  <a:cubicBezTo>
                    <a:pt x="2153" y="5854"/>
                    <a:pt x="2015" y="5400"/>
                    <a:pt x="1846" y="4962"/>
                  </a:cubicBezTo>
                  <a:cubicBezTo>
                    <a:pt x="1622" y="4369"/>
                    <a:pt x="1399" y="3777"/>
                    <a:pt x="1161" y="3192"/>
                  </a:cubicBezTo>
                  <a:cubicBezTo>
                    <a:pt x="853" y="2415"/>
                    <a:pt x="576" y="1622"/>
                    <a:pt x="376" y="814"/>
                  </a:cubicBezTo>
                  <a:cubicBezTo>
                    <a:pt x="360" y="753"/>
                    <a:pt x="307" y="691"/>
                    <a:pt x="345" y="622"/>
                  </a:cubicBezTo>
                  <a:cubicBezTo>
                    <a:pt x="349" y="621"/>
                    <a:pt x="353" y="621"/>
                    <a:pt x="357" y="621"/>
                  </a:cubicBezTo>
                  <a:cubicBezTo>
                    <a:pt x="433" y="621"/>
                    <a:pt x="463" y="694"/>
                    <a:pt x="514" y="745"/>
                  </a:cubicBezTo>
                  <a:cubicBezTo>
                    <a:pt x="545" y="776"/>
                    <a:pt x="576" y="822"/>
                    <a:pt x="607" y="860"/>
                  </a:cubicBezTo>
                  <a:cubicBezTo>
                    <a:pt x="776" y="1076"/>
                    <a:pt x="938" y="1291"/>
                    <a:pt x="1107" y="1499"/>
                  </a:cubicBezTo>
                  <a:cubicBezTo>
                    <a:pt x="1445" y="1938"/>
                    <a:pt x="1769" y="2392"/>
                    <a:pt x="2069" y="2869"/>
                  </a:cubicBezTo>
                  <a:cubicBezTo>
                    <a:pt x="2400" y="3400"/>
                    <a:pt x="2707" y="3938"/>
                    <a:pt x="3000" y="4492"/>
                  </a:cubicBezTo>
                  <a:cubicBezTo>
                    <a:pt x="3223" y="4923"/>
                    <a:pt x="3454" y="5354"/>
                    <a:pt x="3654" y="5808"/>
                  </a:cubicBezTo>
                  <a:cubicBezTo>
                    <a:pt x="3815" y="6178"/>
                    <a:pt x="4000" y="6539"/>
                    <a:pt x="4093" y="6932"/>
                  </a:cubicBezTo>
                  <a:cubicBezTo>
                    <a:pt x="4108" y="6978"/>
                    <a:pt x="4131" y="7009"/>
                    <a:pt x="4169" y="7032"/>
                  </a:cubicBezTo>
                  <a:cubicBezTo>
                    <a:pt x="4188" y="7050"/>
                    <a:pt x="4210" y="7059"/>
                    <a:pt x="4232" y="7059"/>
                  </a:cubicBezTo>
                  <a:cubicBezTo>
                    <a:pt x="4274" y="7059"/>
                    <a:pt x="4313" y="7028"/>
                    <a:pt x="4323" y="6978"/>
                  </a:cubicBezTo>
                  <a:cubicBezTo>
                    <a:pt x="4339" y="6901"/>
                    <a:pt x="4323" y="6832"/>
                    <a:pt x="4316" y="6755"/>
                  </a:cubicBezTo>
                  <a:cubicBezTo>
                    <a:pt x="4208" y="6085"/>
                    <a:pt x="4108" y="5423"/>
                    <a:pt x="3977" y="4762"/>
                  </a:cubicBezTo>
                  <a:cubicBezTo>
                    <a:pt x="3900" y="4392"/>
                    <a:pt x="3815" y="4031"/>
                    <a:pt x="3692" y="3684"/>
                  </a:cubicBezTo>
                  <a:cubicBezTo>
                    <a:pt x="3492" y="3138"/>
                    <a:pt x="3300" y="2584"/>
                    <a:pt x="3084" y="2045"/>
                  </a:cubicBezTo>
                  <a:cubicBezTo>
                    <a:pt x="2961" y="1714"/>
                    <a:pt x="2846" y="1376"/>
                    <a:pt x="2738" y="1037"/>
                  </a:cubicBezTo>
                  <a:cubicBezTo>
                    <a:pt x="2669" y="806"/>
                    <a:pt x="2584" y="576"/>
                    <a:pt x="2507" y="345"/>
                  </a:cubicBezTo>
                  <a:cubicBezTo>
                    <a:pt x="2469" y="229"/>
                    <a:pt x="2407" y="129"/>
                    <a:pt x="2346" y="29"/>
                  </a:cubicBezTo>
                  <a:cubicBezTo>
                    <a:pt x="2330" y="10"/>
                    <a:pt x="2305" y="0"/>
                    <a:pt x="2280"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 name="Google Shape;80;p2"/>
            <p:cNvSpPr/>
            <p:nvPr/>
          </p:nvSpPr>
          <p:spPr>
            <a:xfrm rot="2512800">
              <a:off x="-71640" y="-43920"/>
              <a:ext cx="578160" cy="1299960"/>
            </a:xfrm>
            <a:custGeom>
              <a:avLst/>
              <a:gdLst>
                <a:gd name="textAreaLeft" fmla="*/ 0 w 578160"/>
                <a:gd name="textAreaRight" fmla="*/ 578520 w 578160"/>
                <a:gd name="textAreaTop" fmla="*/ 0 h 1299960"/>
                <a:gd name="textAreaBottom" fmla="*/ 1300320 h 1299960"/>
              </a:gdLst>
              <a:ahLst/>
              <a:cxnLst/>
              <a:rect l="textAreaLeft" t="textAreaTop" r="textAreaRight" b="textAreaBottom"/>
              <a:pathLst>
                <a:path w="5503" h="11177">
                  <a:moveTo>
                    <a:pt x="5018" y="142"/>
                  </a:moveTo>
                  <a:cubicBezTo>
                    <a:pt x="5143" y="142"/>
                    <a:pt x="5243" y="236"/>
                    <a:pt x="5264" y="362"/>
                  </a:cubicBezTo>
                  <a:cubicBezTo>
                    <a:pt x="5280" y="454"/>
                    <a:pt x="5295" y="547"/>
                    <a:pt x="5303" y="631"/>
                  </a:cubicBezTo>
                  <a:cubicBezTo>
                    <a:pt x="5303" y="693"/>
                    <a:pt x="5288" y="747"/>
                    <a:pt x="5264" y="808"/>
                  </a:cubicBezTo>
                  <a:cubicBezTo>
                    <a:pt x="5187" y="985"/>
                    <a:pt x="5080" y="1139"/>
                    <a:pt x="4918" y="1255"/>
                  </a:cubicBezTo>
                  <a:cubicBezTo>
                    <a:pt x="4772" y="1355"/>
                    <a:pt x="4641" y="1455"/>
                    <a:pt x="4480" y="1501"/>
                  </a:cubicBezTo>
                  <a:cubicBezTo>
                    <a:pt x="4470" y="1504"/>
                    <a:pt x="4460" y="1506"/>
                    <a:pt x="4451" y="1506"/>
                  </a:cubicBezTo>
                  <a:cubicBezTo>
                    <a:pt x="4418" y="1506"/>
                    <a:pt x="4392" y="1485"/>
                    <a:pt x="4380" y="1455"/>
                  </a:cubicBezTo>
                  <a:cubicBezTo>
                    <a:pt x="4333" y="1339"/>
                    <a:pt x="4310" y="1224"/>
                    <a:pt x="4318" y="1109"/>
                  </a:cubicBezTo>
                  <a:cubicBezTo>
                    <a:pt x="4295" y="985"/>
                    <a:pt x="4333" y="870"/>
                    <a:pt x="4380" y="762"/>
                  </a:cubicBezTo>
                  <a:cubicBezTo>
                    <a:pt x="4480" y="524"/>
                    <a:pt x="4641" y="331"/>
                    <a:pt x="4857" y="193"/>
                  </a:cubicBezTo>
                  <a:cubicBezTo>
                    <a:pt x="4912" y="157"/>
                    <a:pt x="4967" y="142"/>
                    <a:pt x="5018" y="142"/>
                  </a:cubicBezTo>
                  <a:close/>
                  <a:moveTo>
                    <a:pt x="4850" y="1905"/>
                  </a:moveTo>
                  <a:cubicBezTo>
                    <a:pt x="5036" y="1905"/>
                    <a:pt x="5180" y="2072"/>
                    <a:pt x="5095" y="2271"/>
                  </a:cubicBezTo>
                  <a:cubicBezTo>
                    <a:pt x="4987" y="2532"/>
                    <a:pt x="4810" y="2701"/>
                    <a:pt x="4549" y="2794"/>
                  </a:cubicBezTo>
                  <a:cubicBezTo>
                    <a:pt x="4503" y="2809"/>
                    <a:pt x="4456" y="2825"/>
                    <a:pt x="4403" y="2840"/>
                  </a:cubicBezTo>
                  <a:cubicBezTo>
                    <a:pt x="4368" y="2847"/>
                    <a:pt x="4339" y="2852"/>
                    <a:pt x="4314" y="2852"/>
                  </a:cubicBezTo>
                  <a:cubicBezTo>
                    <a:pt x="4237" y="2852"/>
                    <a:pt x="4210" y="2804"/>
                    <a:pt x="4210" y="2640"/>
                  </a:cubicBezTo>
                  <a:cubicBezTo>
                    <a:pt x="4210" y="2548"/>
                    <a:pt x="4241" y="2424"/>
                    <a:pt x="4326" y="2324"/>
                  </a:cubicBezTo>
                  <a:cubicBezTo>
                    <a:pt x="4410" y="2217"/>
                    <a:pt x="4495" y="2117"/>
                    <a:pt x="4587" y="2017"/>
                  </a:cubicBezTo>
                  <a:cubicBezTo>
                    <a:pt x="4641" y="1955"/>
                    <a:pt x="4718" y="1917"/>
                    <a:pt x="4803" y="1909"/>
                  </a:cubicBezTo>
                  <a:cubicBezTo>
                    <a:pt x="4819" y="1906"/>
                    <a:pt x="4834" y="1905"/>
                    <a:pt x="4850" y="1905"/>
                  </a:cubicBezTo>
                  <a:close/>
                  <a:moveTo>
                    <a:pt x="1759" y="2027"/>
                  </a:moveTo>
                  <a:cubicBezTo>
                    <a:pt x="1806" y="2027"/>
                    <a:pt x="1854" y="2046"/>
                    <a:pt x="1894" y="2086"/>
                  </a:cubicBezTo>
                  <a:cubicBezTo>
                    <a:pt x="1979" y="2178"/>
                    <a:pt x="2025" y="2286"/>
                    <a:pt x="2071" y="2386"/>
                  </a:cubicBezTo>
                  <a:cubicBezTo>
                    <a:pt x="2140" y="2555"/>
                    <a:pt x="2186" y="2725"/>
                    <a:pt x="2202" y="2902"/>
                  </a:cubicBezTo>
                  <a:cubicBezTo>
                    <a:pt x="2209" y="2925"/>
                    <a:pt x="2209" y="2948"/>
                    <a:pt x="2217" y="3002"/>
                  </a:cubicBezTo>
                  <a:cubicBezTo>
                    <a:pt x="2194" y="3071"/>
                    <a:pt x="2179" y="3171"/>
                    <a:pt x="2148" y="3271"/>
                  </a:cubicBezTo>
                  <a:cubicBezTo>
                    <a:pt x="2138" y="3319"/>
                    <a:pt x="2093" y="3343"/>
                    <a:pt x="2045" y="3343"/>
                  </a:cubicBezTo>
                  <a:cubicBezTo>
                    <a:pt x="2016" y="3343"/>
                    <a:pt x="1986" y="3334"/>
                    <a:pt x="1963" y="3317"/>
                  </a:cubicBezTo>
                  <a:cubicBezTo>
                    <a:pt x="1763" y="3140"/>
                    <a:pt x="1640" y="2917"/>
                    <a:pt x="1586" y="2655"/>
                  </a:cubicBezTo>
                  <a:cubicBezTo>
                    <a:pt x="1563" y="2571"/>
                    <a:pt x="1540" y="2494"/>
                    <a:pt x="1525" y="2409"/>
                  </a:cubicBezTo>
                  <a:cubicBezTo>
                    <a:pt x="1509" y="2294"/>
                    <a:pt x="1532" y="2194"/>
                    <a:pt x="1609" y="2101"/>
                  </a:cubicBezTo>
                  <a:cubicBezTo>
                    <a:pt x="1650" y="2052"/>
                    <a:pt x="1704" y="2027"/>
                    <a:pt x="1759" y="2027"/>
                  </a:cubicBezTo>
                  <a:close/>
                  <a:moveTo>
                    <a:pt x="570" y="3394"/>
                  </a:moveTo>
                  <a:cubicBezTo>
                    <a:pt x="755" y="3402"/>
                    <a:pt x="871" y="3517"/>
                    <a:pt x="947" y="3656"/>
                  </a:cubicBezTo>
                  <a:cubicBezTo>
                    <a:pt x="1078" y="3886"/>
                    <a:pt x="1178" y="4279"/>
                    <a:pt x="1186" y="4579"/>
                  </a:cubicBezTo>
                  <a:cubicBezTo>
                    <a:pt x="1178" y="4618"/>
                    <a:pt x="1178" y="4687"/>
                    <a:pt x="1171" y="4748"/>
                  </a:cubicBezTo>
                  <a:cubicBezTo>
                    <a:pt x="1163" y="4779"/>
                    <a:pt x="1148" y="4818"/>
                    <a:pt x="1124" y="4833"/>
                  </a:cubicBezTo>
                  <a:cubicBezTo>
                    <a:pt x="1113" y="4842"/>
                    <a:pt x="1102" y="4846"/>
                    <a:pt x="1091" y="4846"/>
                  </a:cubicBezTo>
                  <a:cubicBezTo>
                    <a:pt x="1064" y="4846"/>
                    <a:pt x="1039" y="4824"/>
                    <a:pt x="1017" y="4802"/>
                  </a:cubicBezTo>
                  <a:cubicBezTo>
                    <a:pt x="786" y="4602"/>
                    <a:pt x="594" y="4371"/>
                    <a:pt x="447" y="4102"/>
                  </a:cubicBezTo>
                  <a:cubicBezTo>
                    <a:pt x="393" y="4010"/>
                    <a:pt x="370" y="3902"/>
                    <a:pt x="340" y="3794"/>
                  </a:cubicBezTo>
                  <a:cubicBezTo>
                    <a:pt x="316" y="3702"/>
                    <a:pt x="340" y="3609"/>
                    <a:pt x="370" y="3525"/>
                  </a:cubicBezTo>
                  <a:cubicBezTo>
                    <a:pt x="409" y="3440"/>
                    <a:pt x="478" y="3394"/>
                    <a:pt x="570" y="3394"/>
                  </a:cubicBezTo>
                  <a:close/>
                  <a:moveTo>
                    <a:pt x="4445" y="4433"/>
                  </a:moveTo>
                  <a:cubicBezTo>
                    <a:pt x="4512" y="4433"/>
                    <a:pt x="4568" y="4465"/>
                    <a:pt x="4610" y="4525"/>
                  </a:cubicBezTo>
                  <a:cubicBezTo>
                    <a:pt x="4749" y="4733"/>
                    <a:pt x="4718" y="5018"/>
                    <a:pt x="4533" y="5195"/>
                  </a:cubicBezTo>
                  <a:cubicBezTo>
                    <a:pt x="4410" y="5310"/>
                    <a:pt x="4264" y="5395"/>
                    <a:pt x="4110" y="5464"/>
                  </a:cubicBezTo>
                  <a:cubicBezTo>
                    <a:pt x="4010" y="5510"/>
                    <a:pt x="3910" y="5549"/>
                    <a:pt x="3810" y="5587"/>
                  </a:cubicBezTo>
                  <a:cubicBezTo>
                    <a:pt x="3796" y="5592"/>
                    <a:pt x="3784" y="5595"/>
                    <a:pt x="3774" y="5595"/>
                  </a:cubicBezTo>
                  <a:cubicBezTo>
                    <a:pt x="3736" y="5595"/>
                    <a:pt x="3718" y="5564"/>
                    <a:pt x="3718" y="5510"/>
                  </a:cubicBezTo>
                  <a:cubicBezTo>
                    <a:pt x="3710" y="5487"/>
                    <a:pt x="3718" y="5464"/>
                    <a:pt x="3718" y="5433"/>
                  </a:cubicBezTo>
                  <a:cubicBezTo>
                    <a:pt x="3710" y="5195"/>
                    <a:pt x="3825" y="5002"/>
                    <a:pt x="3949" y="4810"/>
                  </a:cubicBezTo>
                  <a:cubicBezTo>
                    <a:pt x="4033" y="4694"/>
                    <a:pt x="4133" y="4587"/>
                    <a:pt x="4256" y="4510"/>
                  </a:cubicBezTo>
                  <a:cubicBezTo>
                    <a:pt x="4295" y="4487"/>
                    <a:pt x="4341" y="4456"/>
                    <a:pt x="4387" y="4441"/>
                  </a:cubicBezTo>
                  <a:cubicBezTo>
                    <a:pt x="4407" y="4436"/>
                    <a:pt x="4427" y="4433"/>
                    <a:pt x="4445" y="4433"/>
                  </a:cubicBezTo>
                  <a:close/>
                  <a:moveTo>
                    <a:pt x="393" y="7003"/>
                  </a:moveTo>
                  <a:cubicBezTo>
                    <a:pt x="601" y="7003"/>
                    <a:pt x="724" y="7118"/>
                    <a:pt x="817" y="7265"/>
                  </a:cubicBezTo>
                  <a:cubicBezTo>
                    <a:pt x="947" y="7480"/>
                    <a:pt x="1017" y="7726"/>
                    <a:pt x="1086" y="7973"/>
                  </a:cubicBezTo>
                  <a:cubicBezTo>
                    <a:pt x="1094" y="7996"/>
                    <a:pt x="1086" y="8019"/>
                    <a:pt x="1086" y="8042"/>
                  </a:cubicBezTo>
                  <a:cubicBezTo>
                    <a:pt x="1086" y="8084"/>
                    <a:pt x="1054" y="8120"/>
                    <a:pt x="1013" y="8120"/>
                  </a:cubicBezTo>
                  <a:cubicBezTo>
                    <a:pt x="1009" y="8120"/>
                    <a:pt x="1005" y="8119"/>
                    <a:pt x="1001" y="8119"/>
                  </a:cubicBezTo>
                  <a:lnTo>
                    <a:pt x="955" y="8119"/>
                  </a:lnTo>
                  <a:cubicBezTo>
                    <a:pt x="678" y="8050"/>
                    <a:pt x="363" y="7773"/>
                    <a:pt x="263" y="7503"/>
                  </a:cubicBezTo>
                  <a:cubicBezTo>
                    <a:pt x="232" y="7426"/>
                    <a:pt x="201" y="7349"/>
                    <a:pt x="186" y="7265"/>
                  </a:cubicBezTo>
                  <a:cubicBezTo>
                    <a:pt x="155" y="7118"/>
                    <a:pt x="255" y="7003"/>
                    <a:pt x="393" y="7003"/>
                  </a:cubicBezTo>
                  <a:close/>
                  <a:moveTo>
                    <a:pt x="4006" y="7297"/>
                  </a:moveTo>
                  <a:cubicBezTo>
                    <a:pt x="4086" y="7297"/>
                    <a:pt x="4153" y="7343"/>
                    <a:pt x="4172" y="7426"/>
                  </a:cubicBezTo>
                  <a:cubicBezTo>
                    <a:pt x="4187" y="7488"/>
                    <a:pt x="4195" y="7557"/>
                    <a:pt x="4203" y="7619"/>
                  </a:cubicBezTo>
                  <a:cubicBezTo>
                    <a:pt x="4187" y="7773"/>
                    <a:pt x="4156" y="7903"/>
                    <a:pt x="4079" y="8034"/>
                  </a:cubicBezTo>
                  <a:cubicBezTo>
                    <a:pt x="4049" y="8080"/>
                    <a:pt x="4018" y="8134"/>
                    <a:pt x="3987" y="8180"/>
                  </a:cubicBezTo>
                  <a:cubicBezTo>
                    <a:pt x="3825" y="8419"/>
                    <a:pt x="3687" y="8665"/>
                    <a:pt x="3564" y="8919"/>
                  </a:cubicBezTo>
                  <a:cubicBezTo>
                    <a:pt x="3556" y="8934"/>
                    <a:pt x="3541" y="8950"/>
                    <a:pt x="3533" y="8965"/>
                  </a:cubicBezTo>
                  <a:cubicBezTo>
                    <a:pt x="3518" y="8981"/>
                    <a:pt x="3496" y="8988"/>
                    <a:pt x="3475" y="8988"/>
                  </a:cubicBezTo>
                  <a:cubicBezTo>
                    <a:pt x="3454" y="8988"/>
                    <a:pt x="3433" y="8981"/>
                    <a:pt x="3418" y="8965"/>
                  </a:cubicBezTo>
                  <a:cubicBezTo>
                    <a:pt x="3387" y="8934"/>
                    <a:pt x="3371" y="8896"/>
                    <a:pt x="3364" y="8850"/>
                  </a:cubicBezTo>
                  <a:cubicBezTo>
                    <a:pt x="3356" y="8788"/>
                    <a:pt x="3341" y="8719"/>
                    <a:pt x="3333" y="8657"/>
                  </a:cubicBezTo>
                  <a:cubicBezTo>
                    <a:pt x="3325" y="8611"/>
                    <a:pt x="3318" y="8573"/>
                    <a:pt x="3325" y="8534"/>
                  </a:cubicBezTo>
                  <a:cubicBezTo>
                    <a:pt x="3341" y="8250"/>
                    <a:pt x="3402" y="7980"/>
                    <a:pt x="3518" y="7726"/>
                  </a:cubicBezTo>
                  <a:cubicBezTo>
                    <a:pt x="3572" y="7611"/>
                    <a:pt x="3648" y="7511"/>
                    <a:pt x="3741" y="7419"/>
                  </a:cubicBezTo>
                  <a:cubicBezTo>
                    <a:pt x="3802" y="7357"/>
                    <a:pt x="3872" y="7318"/>
                    <a:pt x="3956" y="7303"/>
                  </a:cubicBezTo>
                  <a:cubicBezTo>
                    <a:pt x="3973" y="7299"/>
                    <a:pt x="3990" y="7297"/>
                    <a:pt x="4006" y="7297"/>
                  </a:cubicBezTo>
                  <a:close/>
                  <a:moveTo>
                    <a:pt x="5039" y="0"/>
                  </a:moveTo>
                  <a:cubicBezTo>
                    <a:pt x="4953" y="0"/>
                    <a:pt x="4867" y="20"/>
                    <a:pt x="4787" y="77"/>
                  </a:cubicBezTo>
                  <a:cubicBezTo>
                    <a:pt x="4626" y="193"/>
                    <a:pt x="4456" y="316"/>
                    <a:pt x="4341" y="485"/>
                  </a:cubicBezTo>
                  <a:cubicBezTo>
                    <a:pt x="4179" y="716"/>
                    <a:pt x="4072" y="970"/>
                    <a:pt x="4149" y="1262"/>
                  </a:cubicBezTo>
                  <a:cubicBezTo>
                    <a:pt x="4156" y="1301"/>
                    <a:pt x="4149" y="1332"/>
                    <a:pt x="4156" y="1370"/>
                  </a:cubicBezTo>
                  <a:cubicBezTo>
                    <a:pt x="4203" y="1516"/>
                    <a:pt x="4164" y="1632"/>
                    <a:pt x="4033" y="1716"/>
                  </a:cubicBezTo>
                  <a:cubicBezTo>
                    <a:pt x="3979" y="1755"/>
                    <a:pt x="3933" y="1809"/>
                    <a:pt x="3887" y="1855"/>
                  </a:cubicBezTo>
                  <a:cubicBezTo>
                    <a:pt x="3764" y="2001"/>
                    <a:pt x="3625" y="2147"/>
                    <a:pt x="3564" y="2340"/>
                  </a:cubicBezTo>
                  <a:cubicBezTo>
                    <a:pt x="3533" y="2440"/>
                    <a:pt x="3487" y="2540"/>
                    <a:pt x="3433" y="2640"/>
                  </a:cubicBezTo>
                  <a:cubicBezTo>
                    <a:pt x="3302" y="2863"/>
                    <a:pt x="3210" y="3109"/>
                    <a:pt x="3110" y="3348"/>
                  </a:cubicBezTo>
                  <a:cubicBezTo>
                    <a:pt x="2987" y="3679"/>
                    <a:pt x="2879" y="4017"/>
                    <a:pt x="2764" y="4356"/>
                  </a:cubicBezTo>
                  <a:cubicBezTo>
                    <a:pt x="2740" y="4417"/>
                    <a:pt x="2717" y="4479"/>
                    <a:pt x="2687" y="4541"/>
                  </a:cubicBezTo>
                  <a:cubicBezTo>
                    <a:pt x="2679" y="4564"/>
                    <a:pt x="2648" y="4571"/>
                    <a:pt x="2617" y="4594"/>
                  </a:cubicBezTo>
                  <a:cubicBezTo>
                    <a:pt x="2517" y="4302"/>
                    <a:pt x="2417" y="4010"/>
                    <a:pt x="2317" y="3725"/>
                  </a:cubicBezTo>
                  <a:cubicBezTo>
                    <a:pt x="2286" y="3633"/>
                    <a:pt x="2294" y="3540"/>
                    <a:pt x="2310" y="3448"/>
                  </a:cubicBezTo>
                  <a:cubicBezTo>
                    <a:pt x="2333" y="3363"/>
                    <a:pt x="2356" y="3271"/>
                    <a:pt x="2371" y="3179"/>
                  </a:cubicBezTo>
                  <a:cubicBezTo>
                    <a:pt x="2386" y="3125"/>
                    <a:pt x="2402" y="3063"/>
                    <a:pt x="2394" y="3002"/>
                  </a:cubicBezTo>
                  <a:cubicBezTo>
                    <a:pt x="2371" y="2671"/>
                    <a:pt x="2286" y="2355"/>
                    <a:pt x="2094" y="2078"/>
                  </a:cubicBezTo>
                  <a:cubicBezTo>
                    <a:pt x="2079" y="2047"/>
                    <a:pt x="2056" y="2024"/>
                    <a:pt x="2033" y="2001"/>
                  </a:cubicBezTo>
                  <a:cubicBezTo>
                    <a:pt x="1971" y="1917"/>
                    <a:pt x="1894" y="1886"/>
                    <a:pt x="1794" y="1886"/>
                  </a:cubicBezTo>
                  <a:cubicBezTo>
                    <a:pt x="1785" y="1885"/>
                    <a:pt x="1776" y="1885"/>
                    <a:pt x="1768" y="1885"/>
                  </a:cubicBezTo>
                  <a:cubicBezTo>
                    <a:pt x="1620" y="1885"/>
                    <a:pt x="1512" y="1947"/>
                    <a:pt x="1432" y="2078"/>
                  </a:cubicBezTo>
                  <a:cubicBezTo>
                    <a:pt x="1371" y="2194"/>
                    <a:pt x="1325" y="2324"/>
                    <a:pt x="1348" y="2463"/>
                  </a:cubicBezTo>
                  <a:cubicBezTo>
                    <a:pt x="1402" y="2763"/>
                    <a:pt x="1502" y="3032"/>
                    <a:pt x="1671" y="3279"/>
                  </a:cubicBezTo>
                  <a:cubicBezTo>
                    <a:pt x="1725" y="3356"/>
                    <a:pt x="1771" y="3417"/>
                    <a:pt x="1848" y="3471"/>
                  </a:cubicBezTo>
                  <a:cubicBezTo>
                    <a:pt x="1909" y="3517"/>
                    <a:pt x="1979" y="3571"/>
                    <a:pt x="2048" y="3609"/>
                  </a:cubicBezTo>
                  <a:cubicBezTo>
                    <a:pt x="2109" y="3648"/>
                    <a:pt x="2133" y="3686"/>
                    <a:pt x="2156" y="3748"/>
                  </a:cubicBezTo>
                  <a:cubicBezTo>
                    <a:pt x="2217" y="3948"/>
                    <a:pt x="2294" y="4148"/>
                    <a:pt x="2363" y="4348"/>
                  </a:cubicBezTo>
                  <a:cubicBezTo>
                    <a:pt x="2417" y="4502"/>
                    <a:pt x="2463" y="4664"/>
                    <a:pt x="2517" y="4825"/>
                  </a:cubicBezTo>
                  <a:cubicBezTo>
                    <a:pt x="2556" y="4925"/>
                    <a:pt x="2556" y="5025"/>
                    <a:pt x="2517" y="5125"/>
                  </a:cubicBezTo>
                  <a:cubicBezTo>
                    <a:pt x="2394" y="5449"/>
                    <a:pt x="2340" y="5787"/>
                    <a:pt x="2286" y="6133"/>
                  </a:cubicBezTo>
                  <a:cubicBezTo>
                    <a:pt x="2263" y="6264"/>
                    <a:pt x="2263" y="6395"/>
                    <a:pt x="2233" y="6526"/>
                  </a:cubicBezTo>
                  <a:cubicBezTo>
                    <a:pt x="2186" y="6518"/>
                    <a:pt x="2179" y="6487"/>
                    <a:pt x="2163" y="6457"/>
                  </a:cubicBezTo>
                  <a:cubicBezTo>
                    <a:pt x="2071" y="6264"/>
                    <a:pt x="1979" y="6072"/>
                    <a:pt x="1886" y="5887"/>
                  </a:cubicBezTo>
                  <a:cubicBezTo>
                    <a:pt x="1763" y="5656"/>
                    <a:pt x="1632" y="5426"/>
                    <a:pt x="1509" y="5202"/>
                  </a:cubicBezTo>
                  <a:cubicBezTo>
                    <a:pt x="1432" y="5056"/>
                    <a:pt x="1371" y="4910"/>
                    <a:pt x="1378" y="4741"/>
                  </a:cubicBezTo>
                  <a:cubicBezTo>
                    <a:pt x="1386" y="4648"/>
                    <a:pt x="1371" y="4556"/>
                    <a:pt x="1363" y="4464"/>
                  </a:cubicBezTo>
                  <a:cubicBezTo>
                    <a:pt x="1340" y="4133"/>
                    <a:pt x="1255" y="3817"/>
                    <a:pt x="1071" y="3533"/>
                  </a:cubicBezTo>
                  <a:cubicBezTo>
                    <a:pt x="971" y="3379"/>
                    <a:pt x="840" y="3271"/>
                    <a:pt x="647" y="3240"/>
                  </a:cubicBezTo>
                  <a:cubicBezTo>
                    <a:pt x="626" y="3236"/>
                    <a:pt x="605" y="3234"/>
                    <a:pt x="583" y="3234"/>
                  </a:cubicBezTo>
                  <a:cubicBezTo>
                    <a:pt x="436" y="3234"/>
                    <a:pt x="278" y="3321"/>
                    <a:pt x="224" y="3448"/>
                  </a:cubicBezTo>
                  <a:cubicBezTo>
                    <a:pt x="170" y="3594"/>
                    <a:pt x="147" y="3740"/>
                    <a:pt x="178" y="3894"/>
                  </a:cubicBezTo>
                  <a:cubicBezTo>
                    <a:pt x="232" y="4171"/>
                    <a:pt x="417" y="4371"/>
                    <a:pt x="547" y="4610"/>
                  </a:cubicBezTo>
                  <a:cubicBezTo>
                    <a:pt x="663" y="4687"/>
                    <a:pt x="732" y="4802"/>
                    <a:pt x="824" y="4902"/>
                  </a:cubicBezTo>
                  <a:cubicBezTo>
                    <a:pt x="909" y="4995"/>
                    <a:pt x="1009" y="5079"/>
                    <a:pt x="1148" y="5095"/>
                  </a:cubicBezTo>
                  <a:cubicBezTo>
                    <a:pt x="1232" y="5102"/>
                    <a:pt x="1278" y="5148"/>
                    <a:pt x="1317" y="5218"/>
                  </a:cubicBezTo>
                  <a:cubicBezTo>
                    <a:pt x="1417" y="5387"/>
                    <a:pt x="1509" y="5556"/>
                    <a:pt x="1609" y="5718"/>
                  </a:cubicBezTo>
                  <a:cubicBezTo>
                    <a:pt x="1740" y="5918"/>
                    <a:pt x="1848" y="6133"/>
                    <a:pt x="1932" y="6349"/>
                  </a:cubicBezTo>
                  <a:cubicBezTo>
                    <a:pt x="1994" y="6518"/>
                    <a:pt x="2071" y="6680"/>
                    <a:pt x="2117" y="6849"/>
                  </a:cubicBezTo>
                  <a:cubicBezTo>
                    <a:pt x="2171" y="7026"/>
                    <a:pt x="2225" y="7203"/>
                    <a:pt x="2217" y="7395"/>
                  </a:cubicBezTo>
                  <a:cubicBezTo>
                    <a:pt x="2217" y="7857"/>
                    <a:pt x="2217" y="8319"/>
                    <a:pt x="2217" y="8788"/>
                  </a:cubicBezTo>
                  <a:cubicBezTo>
                    <a:pt x="2225" y="8965"/>
                    <a:pt x="2233" y="9142"/>
                    <a:pt x="2240" y="9319"/>
                  </a:cubicBezTo>
                  <a:cubicBezTo>
                    <a:pt x="2248" y="9342"/>
                    <a:pt x="2240" y="9373"/>
                    <a:pt x="2217" y="9373"/>
                  </a:cubicBezTo>
                  <a:cubicBezTo>
                    <a:pt x="2194" y="9373"/>
                    <a:pt x="2171" y="9350"/>
                    <a:pt x="2156" y="9335"/>
                  </a:cubicBezTo>
                  <a:cubicBezTo>
                    <a:pt x="2140" y="9327"/>
                    <a:pt x="2140" y="9312"/>
                    <a:pt x="2133" y="9296"/>
                  </a:cubicBezTo>
                  <a:cubicBezTo>
                    <a:pt x="2079" y="9204"/>
                    <a:pt x="2033" y="9111"/>
                    <a:pt x="1979" y="9035"/>
                  </a:cubicBezTo>
                  <a:cubicBezTo>
                    <a:pt x="1832" y="8811"/>
                    <a:pt x="1679" y="8604"/>
                    <a:pt x="1502" y="8404"/>
                  </a:cubicBezTo>
                  <a:cubicBezTo>
                    <a:pt x="1386" y="8280"/>
                    <a:pt x="1309" y="8142"/>
                    <a:pt x="1271" y="7965"/>
                  </a:cubicBezTo>
                  <a:cubicBezTo>
                    <a:pt x="1217" y="7688"/>
                    <a:pt x="1109" y="7419"/>
                    <a:pt x="947" y="7172"/>
                  </a:cubicBezTo>
                  <a:cubicBezTo>
                    <a:pt x="807" y="6969"/>
                    <a:pt x="616" y="6861"/>
                    <a:pt x="373" y="6861"/>
                  </a:cubicBezTo>
                  <a:cubicBezTo>
                    <a:pt x="350" y="6861"/>
                    <a:pt x="326" y="6862"/>
                    <a:pt x="301" y="6864"/>
                  </a:cubicBezTo>
                  <a:cubicBezTo>
                    <a:pt x="132" y="6880"/>
                    <a:pt x="9" y="7026"/>
                    <a:pt x="1" y="7188"/>
                  </a:cubicBezTo>
                  <a:cubicBezTo>
                    <a:pt x="1" y="7342"/>
                    <a:pt x="55" y="7488"/>
                    <a:pt x="109" y="7626"/>
                  </a:cubicBezTo>
                  <a:cubicBezTo>
                    <a:pt x="163" y="7765"/>
                    <a:pt x="247" y="7880"/>
                    <a:pt x="363" y="7973"/>
                  </a:cubicBezTo>
                  <a:cubicBezTo>
                    <a:pt x="570" y="8142"/>
                    <a:pt x="801" y="8280"/>
                    <a:pt x="1071" y="8342"/>
                  </a:cubicBezTo>
                  <a:cubicBezTo>
                    <a:pt x="1140" y="8357"/>
                    <a:pt x="1201" y="8373"/>
                    <a:pt x="1255" y="8427"/>
                  </a:cubicBezTo>
                  <a:cubicBezTo>
                    <a:pt x="1340" y="8504"/>
                    <a:pt x="1432" y="8580"/>
                    <a:pt x="1502" y="8673"/>
                  </a:cubicBezTo>
                  <a:cubicBezTo>
                    <a:pt x="1625" y="8834"/>
                    <a:pt x="1740" y="9004"/>
                    <a:pt x="1848" y="9173"/>
                  </a:cubicBezTo>
                  <a:cubicBezTo>
                    <a:pt x="2009" y="9419"/>
                    <a:pt x="2140" y="9689"/>
                    <a:pt x="2202" y="9981"/>
                  </a:cubicBezTo>
                  <a:cubicBezTo>
                    <a:pt x="2233" y="10104"/>
                    <a:pt x="2279" y="10227"/>
                    <a:pt x="2286" y="10350"/>
                  </a:cubicBezTo>
                  <a:cubicBezTo>
                    <a:pt x="2294" y="10604"/>
                    <a:pt x="2363" y="10851"/>
                    <a:pt x="2394" y="11097"/>
                  </a:cubicBezTo>
                  <a:cubicBezTo>
                    <a:pt x="2402" y="11143"/>
                    <a:pt x="2440" y="11166"/>
                    <a:pt x="2487" y="11174"/>
                  </a:cubicBezTo>
                  <a:cubicBezTo>
                    <a:pt x="2504" y="11176"/>
                    <a:pt x="2521" y="11177"/>
                    <a:pt x="2536" y="11177"/>
                  </a:cubicBezTo>
                  <a:cubicBezTo>
                    <a:pt x="2633" y="11177"/>
                    <a:pt x="2681" y="11133"/>
                    <a:pt x="2694" y="11020"/>
                  </a:cubicBezTo>
                  <a:cubicBezTo>
                    <a:pt x="2740" y="10751"/>
                    <a:pt x="2840" y="10504"/>
                    <a:pt x="2971" y="10266"/>
                  </a:cubicBezTo>
                  <a:cubicBezTo>
                    <a:pt x="3094" y="10019"/>
                    <a:pt x="3233" y="9789"/>
                    <a:pt x="3325" y="9535"/>
                  </a:cubicBezTo>
                  <a:cubicBezTo>
                    <a:pt x="3356" y="9442"/>
                    <a:pt x="3425" y="9358"/>
                    <a:pt x="3495" y="9288"/>
                  </a:cubicBezTo>
                  <a:cubicBezTo>
                    <a:pt x="3595" y="9196"/>
                    <a:pt x="3672" y="9088"/>
                    <a:pt x="3741" y="8973"/>
                  </a:cubicBezTo>
                  <a:cubicBezTo>
                    <a:pt x="3887" y="8719"/>
                    <a:pt x="4010" y="8465"/>
                    <a:pt x="4172" y="8227"/>
                  </a:cubicBezTo>
                  <a:cubicBezTo>
                    <a:pt x="4287" y="8065"/>
                    <a:pt x="4349" y="7880"/>
                    <a:pt x="4372" y="7688"/>
                  </a:cubicBezTo>
                  <a:cubicBezTo>
                    <a:pt x="4395" y="7534"/>
                    <a:pt x="4356" y="7403"/>
                    <a:pt x="4279" y="7280"/>
                  </a:cubicBezTo>
                  <a:cubicBezTo>
                    <a:pt x="4233" y="7211"/>
                    <a:pt x="4172" y="7165"/>
                    <a:pt x="4095" y="7165"/>
                  </a:cubicBezTo>
                  <a:cubicBezTo>
                    <a:pt x="4033" y="7165"/>
                    <a:pt x="3972" y="7165"/>
                    <a:pt x="3918" y="7180"/>
                  </a:cubicBezTo>
                  <a:cubicBezTo>
                    <a:pt x="3733" y="7242"/>
                    <a:pt x="3587" y="7349"/>
                    <a:pt x="3479" y="7511"/>
                  </a:cubicBezTo>
                  <a:cubicBezTo>
                    <a:pt x="3418" y="7611"/>
                    <a:pt x="3379" y="7726"/>
                    <a:pt x="3325" y="7826"/>
                  </a:cubicBezTo>
                  <a:cubicBezTo>
                    <a:pt x="3187" y="8057"/>
                    <a:pt x="3148" y="8311"/>
                    <a:pt x="3156" y="8573"/>
                  </a:cubicBezTo>
                  <a:cubicBezTo>
                    <a:pt x="3164" y="8765"/>
                    <a:pt x="3187" y="8942"/>
                    <a:pt x="3248" y="9119"/>
                  </a:cubicBezTo>
                  <a:cubicBezTo>
                    <a:pt x="3279" y="9211"/>
                    <a:pt x="3271" y="9304"/>
                    <a:pt x="3233" y="9388"/>
                  </a:cubicBezTo>
                  <a:cubicBezTo>
                    <a:pt x="3133" y="9589"/>
                    <a:pt x="3048" y="9789"/>
                    <a:pt x="2941" y="9981"/>
                  </a:cubicBezTo>
                  <a:cubicBezTo>
                    <a:pt x="2825" y="10173"/>
                    <a:pt x="2725" y="10366"/>
                    <a:pt x="2640" y="10566"/>
                  </a:cubicBezTo>
                  <a:cubicBezTo>
                    <a:pt x="2625" y="10604"/>
                    <a:pt x="2617" y="10650"/>
                    <a:pt x="2556" y="10666"/>
                  </a:cubicBezTo>
                  <a:cubicBezTo>
                    <a:pt x="2525" y="10504"/>
                    <a:pt x="2471" y="10343"/>
                    <a:pt x="2456" y="10173"/>
                  </a:cubicBezTo>
                  <a:cubicBezTo>
                    <a:pt x="2417" y="9735"/>
                    <a:pt x="2394" y="9296"/>
                    <a:pt x="2363" y="8865"/>
                  </a:cubicBezTo>
                  <a:cubicBezTo>
                    <a:pt x="2363" y="8827"/>
                    <a:pt x="2371" y="8796"/>
                    <a:pt x="2371" y="8757"/>
                  </a:cubicBezTo>
                  <a:cubicBezTo>
                    <a:pt x="2386" y="8542"/>
                    <a:pt x="2394" y="8327"/>
                    <a:pt x="2386" y="8103"/>
                  </a:cubicBezTo>
                  <a:cubicBezTo>
                    <a:pt x="2379" y="7980"/>
                    <a:pt x="2379" y="7849"/>
                    <a:pt x="2379" y="7726"/>
                  </a:cubicBezTo>
                  <a:cubicBezTo>
                    <a:pt x="2379" y="7611"/>
                    <a:pt x="2402" y="7511"/>
                    <a:pt x="2494" y="7426"/>
                  </a:cubicBezTo>
                  <a:cubicBezTo>
                    <a:pt x="2563" y="7357"/>
                    <a:pt x="2610" y="7265"/>
                    <a:pt x="2656" y="7172"/>
                  </a:cubicBezTo>
                  <a:cubicBezTo>
                    <a:pt x="2894" y="6764"/>
                    <a:pt x="3187" y="6387"/>
                    <a:pt x="3518" y="6049"/>
                  </a:cubicBezTo>
                  <a:cubicBezTo>
                    <a:pt x="3556" y="6010"/>
                    <a:pt x="3602" y="5964"/>
                    <a:pt x="3648" y="5933"/>
                  </a:cubicBezTo>
                  <a:cubicBezTo>
                    <a:pt x="3825" y="5826"/>
                    <a:pt x="3995" y="5718"/>
                    <a:pt x="4179" y="5641"/>
                  </a:cubicBezTo>
                  <a:cubicBezTo>
                    <a:pt x="4349" y="5572"/>
                    <a:pt x="4495" y="5464"/>
                    <a:pt x="4626" y="5349"/>
                  </a:cubicBezTo>
                  <a:cubicBezTo>
                    <a:pt x="4895" y="5110"/>
                    <a:pt x="4926" y="5002"/>
                    <a:pt x="4841" y="4633"/>
                  </a:cubicBezTo>
                  <a:cubicBezTo>
                    <a:pt x="4834" y="4594"/>
                    <a:pt x="4810" y="4556"/>
                    <a:pt x="4795" y="4517"/>
                  </a:cubicBezTo>
                  <a:cubicBezTo>
                    <a:pt x="4757" y="4394"/>
                    <a:pt x="4672" y="4325"/>
                    <a:pt x="4541" y="4302"/>
                  </a:cubicBezTo>
                  <a:cubicBezTo>
                    <a:pt x="4503" y="4293"/>
                    <a:pt x="4468" y="4288"/>
                    <a:pt x="4435" y="4288"/>
                  </a:cubicBezTo>
                  <a:cubicBezTo>
                    <a:pt x="4382" y="4288"/>
                    <a:pt x="4332" y="4302"/>
                    <a:pt x="4279" y="4340"/>
                  </a:cubicBezTo>
                  <a:cubicBezTo>
                    <a:pt x="4064" y="4479"/>
                    <a:pt x="3856" y="4625"/>
                    <a:pt x="3733" y="4856"/>
                  </a:cubicBezTo>
                  <a:cubicBezTo>
                    <a:pt x="3718" y="4895"/>
                    <a:pt x="3687" y="4925"/>
                    <a:pt x="3664" y="4964"/>
                  </a:cubicBezTo>
                  <a:cubicBezTo>
                    <a:pt x="3502" y="5195"/>
                    <a:pt x="3479" y="5449"/>
                    <a:pt x="3533" y="5710"/>
                  </a:cubicBezTo>
                  <a:cubicBezTo>
                    <a:pt x="3548" y="5779"/>
                    <a:pt x="3541" y="5826"/>
                    <a:pt x="3495" y="5872"/>
                  </a:cubicBezTo>
                  <a:cubicBezTo>
                    <a:pt x="3379" y="6003"/>
                    <a:pt x="3256" y="6133"/>
                    <a:pt x="3148" y="6272"/>
                  </a:cubicBezTo>
                  <a:cubicBezTo>
                    <a:pt x="2910" y="6564"/>
                    <a:pt x="2656" y="6849"/>
                    <a:pt x="2510" y="7203"/>
                  </a:cubicBezTo>
                  <a:cubicBezTo>
                    <a:pt x="2494" y="7226"/>
                    <a:pt x="2479" y="7249"/>
                    <a:pt x="2456" y="7265"/>
                  </a:cubicBezTo>
                  <a:cubicBezTo>
                    <a:pt x="2452" y="7268"/>
                    <a:pt x="2444" y="7268"/>
                    <a:pt x="2435" y="7268"/>
                  </a:cubicBezTo>
                  <a:cubicBezTo>
                    <a:pt x="2425" y="7268"/>
                    <a:pt x="2413" y="7268"/>
                    <a:pt x="2402" y="7272"/>
                  </a:cubicBezTo>
                  <a:cubicBezTo>
                    <a:pt x="2402" y="7134"/>
                    <a:pt x="2394" y="7003"/>
                    <a:pt x="2394" y="6864"/>
                  </a:cubicBezTo>
                  <a:cubicBezTo>
                    <a:pt x="2386" y="6811"/>
                    <a:pt x="2394" y="6749"/>
                    <a:pt x="2394" y="6688"/>
                  </a:cubicBezTo>
                  <a:cubicBezTo>
                    <a:pt x="2402" y="6403"/>
                    <a:pt x="2456" y="6118"/>
                    <a:pt x="2494" y="5833"/>
                  </a:cubicBezTo>
                  <a:cubicBezTo>
                    <a:pt x="2540" y="5587"/>
                    <a:pt x="2610" y="5341"/>
                    <a:pt x="2694" y="5102"/>
                  </a:cubicBezTo>
                  <a:cubicBezTo>
                    <a:pt x="2717" y="5056"/>
                    <a:pt x="2733" y="5010"/>
                    <a:pt x="2748" y="4964"/>
                  </a:cubicBezTo>
                  <a:cubicBezTo>
                    <a:pt x="2825" y="4641"/>
                    <a:pt x="2948" y="4340"/>
                    <a:pt x="3064" y="4025"/>
                  </a:cubicBezTo>
                  <a:cubicBezTo>
                    <a:pt x="3102" y="3925"/>
                    <a:pt x="3156" y="3825"/>
                    <a:pt x="3233" y="3748"/>
                  </a:cubicBezTo>
                  <a:cubicBezTo>
                    <a:pt x="3433" y="3579"/>
                    <a:pt x="3633" y="3417"/>
                    <a:pt x="3841" y="3255"/>
                  </a:cubicBezTo>
                  <a:cubicBezTo>
                    <a:pt x="3895" y="3209"/>
                    <a:pt x="3972" y="3179"/>
                    <a:pt x="4041" y="3155"/>
                  </a:cubicBezTo>
                  <a:cubicBezTo>
                    <a:pt x="4164" y="3109"/>
                    <a:pt x="4279" y="3079"/>
                    <a:pt x="4403" y="3048"/>
                  </a:cubicBezTo>
                  <a:cubicBezTo>
                    <a:pt x="4556" y="3009"/>
                    <a:pt x="4687" y="2932"/>
                    <a:pt x="4818" y="2863"/>
                  </a:cubicBezTo>
                  <a:cubicBezTo>
                    <a:pt x="5057" y="2732"/>
                    <a:pt x="5195" y="2524"/>
                    <a:pt x="5295" y="2286"/>
                  </a:cubicBezTo>
                  <a:cubicBezTo>
                    <a:pt x="5349" y="2178"/>
                    <a:pt x="5303" y="2055"/>
                    <a:pt x="5264" y="1947"/>
                  </a:cubicBezTo>
                  <a:cubicBezTo>
                    <a:pt x="5249" y="1924"/>
                    <a:pt x="5226" y="1909"/>
                    <a:pt x="5211" y="1893"/>
                  </a:cubicBezTo>
                  <a:cubicBezTo>
                    <a:pt x="5109" y="1826"/>
                    <a:pt x="5000" y="1783"/>
                    <a:pt x="4882" y="1783"/>
                  </a:cubicBezTo>
                  <a:cubicBezTo>
                    <a:pt x="4838" y="1783"/>
                    <a:pt x="4794" y="1789"/>
                    <a:pt x="4749" y="1801"/>
                  </a:cubicBezTo>
                  <a:cubicBezTo>
                    <a:pt x="4618" y="1840"/>
                    <a:pt x="4503" y="1893"/>
                    <a:pt x="4403" y="1993"/>
                  </a:cubicBezTo>
                  <a:cubicBezTo>
                    <a:pt x="4326" y="2078"/>
                    <a:pt x="4256" y="2155"/>
                    <a:pt x="4187" y="2240"/>
                  </a:cubicBezTo>
                  <a:cubicBezTo>
                    <a:pt x="4064" y="2378"/>
                    <a:pt x="4018" y="2532"/>
                    <a:pt x="4026" y="2709"/>
                  </a:cubicBezTo>
                  <a:cubicBezTo>
                    <a:pt x="4026" y="2755"/>
                    <a:pt x="4026" y="2809"/>
                    <a:pt x="4026" y="2855"/>
                  </a:cubicBezTo>
                  <a:cubicBezTo>
                    <a:pt x="4026" y="3017"/>
                    <a:pt x="4018" y="3025"/>
                    <a:pt x="3872" y="3079"/>
                  </a:cubicBezTo>
                  <a:cubicBezTo>
                    <a:pt x="3833" y="3094"/>
                    <a:pt x="3787" y="3102"/>
                    <a:pt x="3764" y="3132"/>
                  </a:cubicBezTo>
                  <a:cubicBezTo>
                    <a:pt x="3610" y="3263"/>
                    <a:pt x="3425" y="3356"/>
                    <a:pt x="3302" y="3517"/>
                  </a:cubicBezTo>
                  <a:lnTo>
                    <a:pt x="3279" y="3517"/>
                  </a:lnTo>
                  <a:cubicBezTo>
                    <a:pt x="3271" y="3509"/>
                    <a:pt x="3256" y="3486"/>
                    <a:pt x="3256" y="3479"/>
                  </a:cubicBezTo>
                  <a:cubicBezTo>
                    <a:pt x="3287" y="3394"/>
                    <a:pt x="3325" y="3302"/>
                    <a:pt x="3356" y="3217"/>
                  </a:cubicBezTo>
                  <a:cubicBezTo>
                    <a:pt x="3479" y="2955"/>
                    <a:pt x="3602" y="2701"/>
                    <a:pt x="3710" y="2432"/>
                  </a:cubicBezTo>
                  <a:cubicBezTo>
                    <a:pt x="3810" y="2178"/>
                    <a:pt x="3979" y="1993"/>
                    <a:pt x="4179" y="1817"/>
                  </a:cubicBezTo>
                  <a:cubicBezTo>
                    <a:pt x="4218" y="1778"/>
                    <a:pt x="4264" y="1763"/>
                    <a:pt x="4318" y="1755"/>
                  </a:cubicBezTo>
                  <a:cubicBezTo>
                    <a:pt x="4518" y="1755"/>
                    <a:pt x="4687" y="1647"/>
                    <a:pt x="4849" y="1547"/>
                  </a:cubicBezTo>
                  <a:cubicBezTo>
                    <a:pt x="5026" y="1439"/>
                    <a:pt x="5180" y="1293"/>
                    <a:pt x="5303" y="1116"/>
                  </a:cubicBezTo>
                  <a:cubicBezTo>
                    <a:pt x="5418" y="970"/>
                    <a:pt x="5503" y="801"/>
                    <a:pt x="5488" y="601"/>
                  </a:cubicBezTo>
                  <a:cubicBezTo>
                    <a:pt x="5472" y="416"/>
                    <a:pt x="5418" y="239"/>
                    <a:pt x="5303" y="85"/>
                  </a:cubicBezTo>
                  <a:cubicBezTo>
                    <a:pt x="5288" y="62"/>
                    <a:pt x="5257" y="31"/>
                    <a:pt x="5226" y="24"/>
                  </a:cubicBezTo>
                  <a:cubicBezTo>
                    <a:pt x="5164" y="11"/>
                    <a:pt x="5101" y="0"/>
                    <a:pt x="5039"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71" name="Google Shape;81;p2"/>
            <p:cNvGrpSpPr/>
            <p:nvPr/>
          </p:nvGrpSpPr>
          <p:grpSpPr>
            <a:xfrm>
              <a:off x="8473680" y="0"/>
              <a:ext cx="615960" cy="889200"/>
              <a:chOff x="8473680" y="0"/>
              <a:chExt cx="615960" cy="889200"/>
            </a:xfrm>
          </p:grpSpPr>
          <p:sp>
            <p:nvSpPr>
              <p:cNvPr id="72" name="Google Shape;82;p2"/>
              <p:cNvSpPr/>
              <p:nvPr/>
            </p:nvSpPr>
            <p:spPr>
              <a:xfrm>
                <a:off x="8473680" y="0"/>
                <a:ext cx="394920" cy="489600"/>
              </a:xfrm>
              <a:custGeom>
                <a:avLst/>
                <a:gdLst>
                  <a:gd name="textAreaLeft" fmla="*/ 0 w 394920"/>
                  <a:gd name="textAreaRight" fmla="*/ 395280 w 394920"/>
                  <a:gd name="textAreaTop" fmla="*/ 0 h 489600"/>
                  <a:gd name="textAreaBottom" fmla="*/ 489960 h 489600"/>
                </a:gdLst>
                <a:ahLst/>
                <a:cxnLst/>
                <a:rect l="textAreaLeft" t="textAreaTop" r="textAreaRight" b="textAreaBottom"/>
                <a:pathLst>
                  <a:path w="5095" h="7496">
                    <a:moveTo>
                      <a:pt x="2809" y="716"/>
                    </a:moveTo>
                    <a:lnTo>
                      <a:pt x="2833" y="724"/>
                    </a:lnTo>
                    <a:cubicBezTo>
                      <a:pt x="2840" y="739"/>
                      <a:pt x="2848" y="754"/>
                      <a:pt x="2848" y="770"/>
                    </a:cubicBezTo>
                    <a:cubicBezTo>
                      <a:pt x="2902" y="1085"/>
                      <a:pt x="2956" y="1401"/>
                      <a:pt x="3010" y="1716"/>
                    </a:cubicBezTo>
                    <a:lnTo>
                      <a:pt x="3017" y="1739"/>
                    </a:lnTo>
                    <a:cubicBezTo>
                      <a:pt x="3133" y="2086"/>
                      <a:pt x="3156" y="2447"/>
                      <a:pt x="3194" y="2809"/>
                    </a:cubicBezTo>
                    <a:cubicBezTo>
                      <a:pt x="3194" y="2832"/>
                      <a:pt x="3202" y="2863"/>
                      <a:pt x="3210" y="2886"/>
                    </a:cubicBezTo>
                    <a:cubicBezTo>
                      <a:pt x="3223" y="2913"/>
                      <a:pt x="3248" y="2934"/>
                      <a:pt x="3274" y="2934"/>
                    </a:cubicBezTo>
                    <a:cubicBezTo>
                      <a:pt x="3278" y="2934"/>
                      <a:pt x="3282" y="2933"/>
                      <a:pt x="3287" y="2932"/>
                    </a:cubicBezTo>
                    <a:cubicBezTo>
                      <a:pt x="3448" y="2894"/>
                      <a:pt x="3610" y="2909"/>
                      <a:pt x="3764" y="2901"/>
                    </a:cubicBezTo>
                    <a:cubicBezTo>
                      <a:pt x="3987" y="2901"/>
                      <a:pt x="4202" y="2924"/>
                      <a:pt x="4425" y="2940"/>
                    </a:cubicBezTo>
                    <a:cubicBezTo>
                      <a:pt x="4441" y="2940"/>
                      <a:pt x="4456" y="2955"/>
                      <a:pt x="4464" y="2963"/>
                    </a:cubicBezTo>
                    <a:cubicBezTo>
                      <a:pt x="4472" y="2994"/>
                      <a:pt x="4448" y="3017"/>
                      <a:pt x="4425" y="3024"/>
                    </a:cubicBezTo>
                    <a:cubicBezTo>
                      <a:pt x="4402" y="3040"/>
                      <a:pt x="4379" y="3047"/>
                      <a:pt x="4356" y="3055"/>
                    </a:cubicBezTo>
                    <a:cubicBezTo>
                      <a:pt x="4102" y="3163"/>
                      <a:pt x="3841" y="3255"/>
                      <a:pt x="3571" y="3332"/>
                    </a:cubicBezTo>
                    <a:cubicBezTo>
                      <a:pt x="3448" y="3363"/>
                      <a:pt x="3410" y="3417"/>
                      <a:pt x="3417" y="3525"/>
                    </a:cubicBezTo>
                    <a:cubicBezTo>
                      <a:pt x="3433" y="3663"/>
                      <a:pt x="3440" y="3809"/>
                      <a:pt x="3479" y="3948"/>
                    </a:cubicBezTo>
                    <a:cubicBezTo>
                      <a:pt x="3548" y="4225"/>
                      <a:pt x="3625" y="4502"/>
                      <a:pt x="3748" y="4763"/>
                    </a:cubicBezTo>
                    <a:cubicBezTo>
                      <a:pt x="3779" y="4833"/>
                      <a:pt x="3817" y="4894"/>
                      <a:pt x="3817" y="4979"/>
                    </a:cubicBezTo>
                    <a:cubicBezTo>
                      <a:pt x="3825" y="5025"/>
                      <a:pt x="3856" y="5071"/>
                      <a:pt x="3879" y="5117"/>
                    </a:cubicBezTo>
                    <a:cubicBezTo>
                      <a:pt x="3979" y="5287"/>
                      <a:pt x="4048" y="5464"/>
                      <a:pt x="4079" y="5656"/>
                    </a:cubicBezTo>
                    <a:cubicBezTo>
                      <a:pt x="4095" y="5741"/>
                      <a:pt x="4133" y="5818"/>
                      <a:pt x="4156" y="5895"/>
                    </a:cubicBezTo>
                    <a:cubicBezTo>
                      <a:pt x="4233" y="6149"/>
                      <a:pt x="4333" y="6387"/>
                      <a:pt x="4364" y="6649"/>
                    </a:cubicBezTo>
                    <a:cubicBezTo>
                      <a:pt x="4364" y="6687"/>
                      <a:pt x="4372" y="6718"/>
                      <a:pt x="4364" y="6749"/>
                    </a:cubicBezTo>
                    <a:lnTo>
                      <a:pt x="4341" y="6780"/>
                    </a:lnTo>
                    <a:lnTo>
                      <a:pt x="4318" y="6772"/>
                    </a:lnTo>
                    <a:cubicBezTo>
                      <a:pt x="4256" y="6718"/>
                      <a:pt x="4210" y="6649"/>
                      <a:pt x="4164" y="6572"/>
                    </a:cubicBezTo>
                    <a:cubicBezTo>
                      <a:pt x="3994" y="6279"/>
                      <a:pt x="3825" y="5987"/>
                      <a:pt x="3648" y="5702"/>
                    </a:cubicBezTo>
                    <a:cubicBezTo>
                      <a:pt x="3502" y="5456"/>
                      <a:pt x="3348" y="5218"/>
                      <a:pt x="3171" y="4987"/>
                    </a:cubicBezTo>
                    <a:cubicBezTo>
                      <a:pt x="3117" y="4925"/>
                      <a:pt x="3086" y="4848"/>
                      <a:pt x="3040" y="4771"/>
                    </a:cubicBezTo>
                    <a:cubicBezTo>
                      <a:pt x="2963" y="4663"/>
                      <a:pt x="2886" y="4556"/>
                      <a:pt x="2809" y="4448"/>
                    </a:cubicBezTo>
                    <a:cubicBezTo>
                      <a:pt x="2796" y="4431"/>
                      <a:pt x="2772" y="4423"/>
                      <a:pt x="2748" y="4423"/>
                    </a:cubicBezTo>
                    <a:cubicBezTo>
                      <a:pt x="2719" y="4423"/>
                      <a:pt x="2688" y="4435"/>
                      <a:pt x="2671" y="4456"/>
                    </a:cubicBezTo>
                    <a:cubicBezTo>
                      <a:pt x="2648" y="4486"/>
                      <a:pt x="2625" y="4525"/>
                      <a:pt x="2602" y="4563"/>
                    </a:cubicBezTo>
                    <a:cubicBezTo>
                      <a:pt x="2455" y="4864"/>
                      <a:pt x="2302" y="5164"/>
                      <a:pt x="2148" y="5464"/>
                    </a:cubicBezTo>
                    <a:cubicBezTo>
                      <a:pt x="1917" y="5918"/>
                      <a:pt x="1678" y="6379"/>
                      <a:pt x="1355" y="6787"/>
                    </a:cubicBezTo>
                    <a:cubicBezTo>
                      <a:pt x="1263" y="6903"/>
                      <a:pt x="1186" y="7026"/>
                      <a:pt x="1070" y="7126"/>
                    </a:cubicBezTo>
                    <a:cubicBezTo>
                      <a:pt x="1024" y="7095"/>
                      <a:pt x="1024" y="7064"/>
                      <a:pt x="1032" y="7034"/>
                    </a:cubicBezTo>
                    <a:cubicBezTo>
                      <a:pt x="1040" y="6926"/>
                      <a:pt x="1055" y="6818"/>
                      <a:pt x="1070" y="6703"/>
                    </a:cubicBezTo>
                    <a:cubicBezTo>
                      <a:pt x="1132" y="6195"/>
                      <a:pt x="1217" y="5687"/>
                      <a:pt x="1363" y="5194"/>
                    </a:cubicBezTo>
                    <a:cubicBezTo>
                      <a:pt x="1378" y="5156"/>
                      <a:pt x="1378" y="5110"/>
                      <a:pt x="1394" y="5071"/>
                    </a:cubicBezTo>
                    <a:cubicBezTo>
                      <a:pt x="1440" y="4856"/>
                      <a:pt x="1517" y="4648"/>
                      <a:pt x="1671" y="4479"/>
                    </a:cubicBezTo>
                    <a:cubicBezTo>
                      <a:pt x="1717" y="4425"/>
                      <a:pt x="1694" y="4363"/>
                      <a:pt x="1632" y="4340"/>
                    </a:cubicBezTo>
                    <a:cubicBezTo>
                      <a:pt x="1601" y="4325"/>
                      <a:pt x="1571" y="4309"/>
                      <a:pt x="1540" y="4309"/>
                    </a:cubicBezTo>
                    <a:cubicBezTo>
                      <a:pt x="1440" y="4303"/>
                      <a:pt x="1346" y="4292"/>
                      <a:pt x="1252" y="4292"/>
                    </a:cubicBezTo>
                    <a:cubicBezTo>
                      <a:pt x="1230" y="4292"/>
                      <a:pt x="1208" y="4293"/>
                      <a:pt x="1186" y="4294"/>
                    </a:cubicBezTo>
                    <a:cubicBezTo>
                      <a:pt x="1168" y="4295"/>
                      <a:pt x="1150" y="4295"/>
                      <a:pt x="1133" y="4295"/>
                    </a:cubicBezTo>
                    <a:cubicBezTo>
                      <a:pt x="989" y="4295"/>
                      <a:pt x="845" y="4270"/>
                      <a:pt x="701" y="4263"/>
                    </a:cubicBezTo>
                    <a:cubicBezTo>
                      <a:pt x="578" y="4248"/>
                      <a:pt x="455" y="4209"/>
                      <a:pt x="355" y="4133"/>
                    </a:cubicBezTo>
                    <a:cubicBezTo>
                      <a:pt x="355" y="4102"/>
                      <a:pt x="378" y="4071"/>
                      <a:pt x="409" y="4056"/>
                    </a:cubicBezTo>
                    <a:cubicBezTo>
                      <a:pt x="571" y="3975"/>
                      <a:pt x="740" y="3893"/>
                      <a:pt x="929" y="3893"/>
                    </a:cubicBezTo>
                    <a:cubicBezTo>
                      <a:pt x="938" y="3893"/>
                      <a:pt x="946" y="3894"/>
                      <a:pt x="955" y="3894"/>
                    </a:cubicBezTo>
                    <a:cubicBezTo>
                      <a:pt x="975" y="3896"/>
                      <a:pt x="995" y="3897"/>
                      <a:pt x="1016" y="3897"/>
                    </a:cubicBezTo>
                    <a:cubicBezTo>
                      <a:pt x="1065" y="3897"/>
                      <a:pt x="1114" y="3892"/>
                      <a:pt x="1163" y="3886"/>
                    </a:cubicBezTo>
                    <a:cubicBezTo>
                      <a:pt x="1294" y="3879"/>
                      <a:pt x="1340" y="3817"/>
                      <a:pt x="1317" y="3686"/>
                    </a:cubicBezTo>
                    <a:cubicBezTo>
                      <a:pt x="1270" y="3394"/>
                      <a:pt x="1170" y="3117"/>
                      <a:pt x="1047" y="2847"/>
                    </a:cubicBezTo>
                    <a:cubicBezTo>
                      <a:pt x="955" y="2624"/>
                      <a:pt x="863" y="2393"/>
                      <a:pt x="739" y="2186"/>
                    </a:cubicBezTo>
                    <a:cubicBezTo>
                      <a:pt x="716" y="2139"/>
                      <a:pt x="701" y="2086"/>
                      <a:pt x="693" y="2039"/>
                    </a:cubicBezTo>
                    <a:lnTo>
                      <a:pt x="701" y="2016"/>
                    </a:lnTo>
                    <a:lnTo>
                      <a:pt x="724" y="2016"/>
                    </a:lnTo>
                    <a:cubicBezTo>
                      <a:pt x="770" y="2024"/>
                      <a:pt x="809" y="2055"/>
                      <a:pt x="847" y="2101"/>
                    </a:cubicBezTo>
                    <a:cubicBezTo>
                      <a:pt x="940" y="2216"/>
                      <a:pt x="1032" y="2340"/>
                      <a:pt x="1132" y="2447"/>
                    </a:cubicBezTo>
                    <a:cubicBezTo>
                      <a:pt x="1270" y="2593"/>
                      <a:pt x="1370" y="2755"/>
                      <a:pt x="1494" y="2909"/>
                    </a:cubicBezTo>
                    <a:cubicBezTo>
                      <a:pt x="1524" y="2947"/>
                      <a:pt x="1555" y="2986"/>
                      <a:pt x="1594" y="3017"/>
                    </a:cubicBezTo>
                    <a:cubicBezTo>
                      <a:pt x="1617" y="3044"/>
                      <a:pt x="1647" y="3057"/>
                      <a:pt x="1679" y="3057"/>
                    </a:cubicBezTo>
                    <a:cubicBezTo>
                      <a:pt x="1711" y="3057"/>
                      <a:pt x="1744" y="3044"/>
                      <a:pt x="1771" y="3017"/>
                    </a:cubicBezTo>
                    <a:cubicBezTo>
                      <a:pt x="1809" y="2978"/>
                      <a:pt x="1848" y="2932"/>
                      <a:pt x="1878" y="2878"/>
                    </a:cubicBezTo>
                    <a:cubicBezTo>
                      <a:pt x="1948" y="2763"/>
                      <a:pt x="2001" y="2640"/>
                      <a:pt x="2071" y="2524"/>
                    </a:cubicBezTo>
                    <a:cubicBezTo>
                      <a:pt x="2363" y="1993"/>
                      <a:pt x="2563" y="1432"/>
                      <a:pt x="2732" y="854"/>
                    </a:cubicBezTo>
                    <a:cubicBezTo>
                      <a:pt x="2740" y="808"/>
                      <a:pt x="2748" y="754"/>
                      <a:pt x="2786" y="716"/>
                    </a:cubicBezTo>
                    <a:close/>
                    <a:moveTo>
                      <a:pt x="2933" y="0"/>
                    </a:moveTo>
                    <a:cubicBezTo>
                      <a:pt x="2886" y="0"/>
                      <a:pt x="2848" y="8"/>
                      <a:pt x="2825" y="54"/>
                    </a:cubicBezTo>
                    <a:cubicBezTo>
                      <a:pt x="2802" y="93"/>
                      <a:pt x="2794" y="146"/>
                      <a:pt x="2779" y="193"/>
                    </a:cubicBezTo>
                    <a:cubicBezTo>
                      <a:pt x="2732" y="370"/>
                      <a:pt x="2679" y="554"/>
                      <a:pt x="2640" y="731"/>
                    </a:cubicBezTo>
                    <a:cubicBezTo>
                      <a:pt x="2602" y="916"/>
                      <a:pt x="2517" y="1078"/>
                      <a:pt x="2463" y="1255"/>
                    </a:cubicBezTo>
                    <a:cubicBezTo>
                      <a:pt x="2394" y="1493"/>
                      <a:pt x="2302" y="1716"/>
                      <a:pt x="2186" y="1932"/>
                    </a:cubicBezTo>
                    <a:cubicBezTo>
                      <a:pt x="2155" y="1993"/>
                      <a:pt x="2132" y="2055"/>
                      <a:pt x="2101" y="2116"/>
                    </a:cubicBezTo>
                    <a:cubicBezTo>
                      <a:pt x="2071" y="2193"/>
                      <a:pt x="2032" y="2270"/>
                      <a:pt x="1994" y="2347"/>
                    </a:cubicBezTo>
                    <a:cubicBezTo>
                      <a:pt x="1940" y="2455"/>
                      <a:pt x="1886" y="2555"/>
                      <a:pt x="1824" y="2663"/>
                    </a:cubicBezTo>
                    <a:cubicBezTo>
                      <a:pt x="1766" y="2779"/>
                      <a:pt x="1726" y="2829"/>
                      <a:pt x="1682" y="2829"/>
                    </a:cubicBezTo>
                    <a:cubicBezTo>
                      <a:pt x="1639" y="2829"/>
                      <a:pt x="1593" y="2781"/>
                      <a:pt x="1524" y="2701"/>
                    </a:cubicBezTo>
                    <a:cubicBezTo>
                      <a:pt x="1301" y="2447"/>
                      <a:pt x="1078" y="2178"/>
                      <a:pt x="863" y="1909"/>
                    </a:cubicBezTo>
                    <a:cubicBezTo>
                      <a:pt x="709" y="1724"/>
                      <a:pt x="570" y="1539"/>
                      <a:pt x="424" y="1355"/>
                    </a:cubicBezTo>
                    <a:cubicBezTo>
                      <a:pt x="393" y="1316"/>
                      <a:pt x="362" y="1270"/>
                      <a:pt x="309" y="1255"/>
                    </a:cubicBezTo>
                    <a:cubicBezTo>
                      <a:pt x="297" y="1252"/>
                      <a:pt x="285" y="1250"/>
                      <a:pt x="273" y="1250"/>
                    </a:cubicBezTo>
                    <a:cubicBezTo>
                      <a:pt x="252" y="1250"/>
                      <a:pt x="231" y="1255"/>
                      <a:pt x="216" y="1270"/>
                    </a:cubicBezTo>
                    <a:cubicBezTo>
                      <a:pt x="193" y="1301"/>
                      <a:pt x="178" y="1331"/>
                      <a:pt x="193" y="1362"/>
                    </a:cubicBezTo>
                    <a:cubicBezTo>
                      <a:pt x="285" y="1585"/>
                      <a:pt x="385" y="1816"/>
                      <a:pt x="493" y="2032"/>
                    </a:cubicBezTo>
                    <a:cubicBezTo>
                      <a:pt x="701" y="2440"/>
                      <a:pt x="893" y="2855"/>
                      <a:pt x="1040" y="3286"/>
                    </a:cubicBezTo>
                    <a:cubicBezTo>
                      <a:pt x="1078" y="3401"/>
                      <a:pt x="1093" y="3517"/>
                      <a:pt x="1109" y="3632"/>
                    </a:cubicBezTo>
                    <a:cubicBezTo>
                      <a:pt x="1117" y="3694"/>
                      <a:pt x="1086" y="3732"/>
                      <a:pt x="1024" y="3732"/>
                    </a:cubicBezTo>
                    <a:cubicBezTo>
                      <a:pt x="1008" y="3731"/>
                      <a:pt x="993" y="3731"/>
                      <a:pt x="977" y="3731"/>
                    </a:cubicBezTo>
                    <a:cubicBezTo>
                      <a:pt x="788" y="3731"/>
                      <a:pt x="617" y="3813"/>
                      <a:pt x="432" y="3855"/>
                    </a:cubicBezTo>
                    <a:cubicBezTo>
                      <a:pt x="309" y="3886"/>
                      <a:pt x="201" y="3956"/>
                      <a:pt x="101" y="4025"/>
                    </a:cubicBezTo>
                    <a:cubicBezTo>
                      <a:pt x="70" y="4040"/>
                      <a:pt x="55" y="4071"/>
                      <a:pt x="32" y="4102"/>
                    </a:cubicBezTo>
                    <a:cubicBezTo>
                      <a:pt x="1" y="4140"/>
                      <a:pt x="16" y="4202"/>
                      <a:pt x="55" y="4240"/>
                    </a:cubicBezTo>
                    <a:cubicBezTo>
                      <a:pt x="78" y="4256"/>
                      <a:pt x="93" y="4279"/>
                      <a:pt x="116" y="4279"/>
                    </a:cubicBezTo>
                    <a:cubicBezTo>
                      <a:pt x="278" y="4294"/>
                      <a:pt x="424" y="4371"/>
                      <a:pt x="578" y="4402"/>
                    </a:cubicBezTo>
                    <a:cubicBezTo>
                      <a:pt x="770" y="4448"/>
                      <a:pt x="963" y="4456"/>
                      <a:pt x="1155" y="4456"/>
                    </a:cubicBezTo>
                    <a:cubicBezTo>
                      <a:pt x="1181" y="4456"/>
                      <a:pt x="1206" y="4455"/>
                      <a:pt x="1232" y="4455"/>
                    </a:cubicBezTo>
                    <a:cubicBezTo>
                      <a:pt x="1283" y="4455"/>
                      <a:pt x="1335" y="4458"/>
                      <a:pt x="1386" y="4479"/>
                    </a:cubicBezTo>
                    <a:cubicBezTo>
                      <a:pt x="1409" y="4486"/>
                      <a:pt x="1440" y="4533"/>
                      <a:pt x="1432" y="4556"/>
                    </a:cubicBezTo>
                    <a:cubicBezTo>
                      <a:pt x="1386" y="4733"/>
                      <a:pt x="1340" y="4902"/>
                      <a:pt x="1286" y="5071"/>
                    </a:cubicBezTo>
                    <a:cubicBezTo>
                      <a:pt x="1170" y="5510"/>
                      <a:pt x="1063" y="5949"/>
                      <a:pt x="978" y="6395"/>
                    </a:cubicBezTo>
                    <a:cubicBezTo>
                      <a:pt x="947" y="6556"/>
                      <a:pt x="916" y="6710"/>
                      <a:pt x="893" y="6872"/>
                    </a:cubicBezTo>
                    <a:cubicBezTo>
                      <a:pt x="863" y="7034"/>
                      <a:pt x="847" y="7203"/>
                      <a:pt x="824" y="7372"/>
                    </a:cubicBezTo>
                    <a:cubicBezTo>
                      <a:pt x="824" y="7388"/>
                      <a:pt x="824" y="7403"/>
                      <a:pt x="832" y="7418"/>
                    </a:cubicBezTo>
                    <a:cubicBezTo>
                      <a:pt x="839" y="7441"/>
                      <a:pt x="847" y="7464"/>
                      <a:pt x="870" y="7480"/>
                    </a:cubicBezTo>
                    <a:cubicBezTo>
                      <a:pt x="882" y="7491"/>
                      <a:pt x="897" y="7495"/>
                      <a:pt x="914" y="7495"/>
                    </a:cubicBezTo>
                    <a:cubicBezTo>
                      <a:pt x="930" y="7495"/>
                      <a:pt x="947" y="7491"/>
                      <a:pt x="963" y="7488"/>
                    </a:cubicBezTo>
                    <a:cubicBezTo>
                      <a:pt x="978" y="7480"/>
                      <a:pt x="993" y="7464"/>
                      <a:pt x="1001" y="7457"/>
                    </a:cubicBezTo>
                    <a:cubicBezTo>
                      <a:pt x="1078" y="7364"/>
                      <a:pt x="1155" y="7272"/>
                      <a:pt x="1232" y="7187"/>
                    </a:cubicBezTo>
                    <a:cubicBezTo>
                      <a:pt x="1440" y="6949"/>
                      <a:pt x="1609" y="6687"/>
                      <a:pt x="1778" y="6426"/>
                    </a:cubicBezTo>
                    <a:cubicBezTo>
                      <a:pt x="1925" y="6210"/>
                      <a:pt x="2063" y="5987"/>
                      <a:pt x="2171" y="5748"/>
                    </a:cubicBezTo>
                    <a:cubicBezTo>
                      <a:pt x="2194" y="5695"/>
                      <a:pt x="2225" y="5641"/>
                      <a:pt x="2255" y="5587"/>
                    </a:cubicBezTo>
                    <a:cubicBezTo>
                      <a:pt x="2363" y="5379"/>
                      <a:pt x="2479" y="5171"/>
                      <a:pt x="2594" y="4964"/>
                    </a:cubicBezTo>
                    <a:cubicBezTo>
                      <a:pt x="2625" y="4902"/>
                      <a:pt x="2671" y="4840"/>
                      <a:pt x="2709" y="4771"/>
                    </a:cubicBezTo>
                    <a:cubicBezTo>
                      <a:pt x="2718" y="4758"/>
                      <a:pt x="2740" y="4750"/>
                      <a:pt x="2762" y="4750"/>
                    </a:cubicBezTo>
                    <a:cubicBezTo>
                      <a:pt x="2777" y="4750"/>
                      <a:pt x="2792" y="4754"/>
                      <a:pt x="2802" y="4763"/>
                    </a:cubicBezTo>
                    <a:cubicBezTo>
                      <a:pt x="2879" y="4848"/>
                      <a:pt x="2956" y="4933"/>
                      <a:pt x="3025" y="5033"/>
                    </a:cubicBezTo>
                    <a:cubicBezTo>
                      <a:pt x="3125" y="5164"/>
                      <a:pt x="3217" y="5302"/>
                      <a:pt x="3317" y="5441"/>
                    </a:cubicBezTo>
                    <a:cubicBezTo>
                      <a:pt x="3394" y="5556"/>
                      <a:pt x="3471" y="5664"/>
                      <a:pt x="3540" y="5779"/>
                    </a:cubicBezTo>
                    <a:cubicBezTo>
                      <a:pt x="3641" y="5964"/>
                      <a:pt x="3741" y="6149"/>
                      <a:pt x="3841" y="6333"/>
                    </a:cubicBezTo>
                    <a:cubicBezTo>
                      <a:pt x="3964" y="6549"/>
                      <a:pt x="4087" y="6757"/>
                      <a:pt x="4210" y="6972"/>
                    </a:cubicBezTo>
                    <a:cubicBezTo>
                      <a:pt x="4264" y="7057"/>
                      <a:pt x="4318" y="7141"/>
                      <a:pt x="4387" y="7218"/>
                    </a:cubicBezTo>
                    <a:cubicBezTo>
                      <a:pt x="4412" y="7250"/>
                      <a:pt x="4443" y="7276"/>
                      <a:pt x="4487" y="7276"/>
                    </a:cubicBezTo>
                    <a:cubicBezTo>
                      <a:pt x="4496" y="7276"/>
                      <a:pt x="4507" y="7275"/>
                      <a:pt x="4518" y="7272"/>
                    </a:cubicBezTo>
                    <a:cubicBezTo>
                      <a:pt x="4572" y="7249"/>
                      <a:pt x="4602" y="7203"/>
                      <a:pt x="4595" y="7134"/>
                    </a:cubicBezTo>
                    <a:cubicBezTo>
                      <a:pt x="4595" y="7103"/>
                      <a:pt x="4587" y="7080"/>
                      <a:pt x="4587" y="7057"/>
                    </a:cubicBezTo>
                    <a:cubicBezTo>
                      <a:pt x="4541" y="6703"/>
                      <a:pt x="4448" y="6364"/>
                      <a:pt x="4333" y="6025"/>
                    </a:cubicBezTo>
                    <a:cubicBezTo>
                      <a:pt x="4210" y="5648"/>
                      <a:pt x="4071" y="5279"/>
                      <a:pt x="3933" y="4910"/>
                    </a:cubicBezTo>
                    <a:cubicBezTo>
                      <a:pt x="3841" y="4671"/>
                      <a:pt x="3764" y="4433"/>
                      <a:pt x="3694" y="4186"/>
                    </a:cubicBezTo>
                    <a:cubicBezTo>
                      <a:pt x="3641" y="4002"/>
                      <a:pt x="3617" y="3809"/>
                      <a:pt x="3610" y="3609"/>
                    </a:cubicBezTo>
                    <a:cubicBezTo>
                      <a:pt x="3610" y="3525"/>
                      <a:pt x="3648" y="3471"/>
                      <a:pt x="3733" y="3440"/>
                    </a:cubicBezTo>
                    <a:cubicBezTo>
                      <a:pt x="3918" y="3378"/>
                      <a:pt x="4102" y="3317"/>
                      <a:pt x="4279" y="3248"/>
                    </a:cubicBezTo>
                    <a:cubicBezTo>
                      <a:pt x="4364" y="3224"/>
                      <a:pt x="4441" y="3194"/>
                      <a:pt x="4518" y="3163"/>
                    </a:cubicBezTo>
                    <a:cubicBezTo>
                      <a:pt x="4664" y="3101"/>
                      <a:pt x="4810" y="3032"/>
                      <a:pt x="4956" y="2971"/>
                    </a:cubicBezTo>
                    <a:cubicBezTo>
                      <a:pt x="4987" y="2955"/>
                      <a:pt x="5018" y="2947"/>
                      <a:pt x="5049" y="2924"/>
                    </a:cubicBezTo>
                    <a:cubicBezTo>
                      <a:pt x="5079" y="2909"/>
                      <a:pt x="5095" y="2878"/>
                      <a:pt x="5087" y="2840"/>
                    </a:cubicBezTo>
                    <a:cubicBezTo>
                      <a:pt x="5079" y="2809"/>
                      <a:pt x="5056" y="2778"/>
                      <a:pt x="5026" y="2770"/>
                    </a:cubicBezTo>
                    <a:cubicBezTo>
                      <a:pt x="4995" y="2770"/>
                      <a:pt x="4956" y="2770"/>
                      <a:pt x="4926" y="2778"/>
                    </a:cubicBezTo>
                    <a:cubicBezTo>
                      <a:pt x="4856" y="2786"/>
                      <a:pt x="4795" y="2809"/>
                      <a:pt x="4726" y="2809"/>
                    </a:cubicBezTo>
                    <a:cubicBezTo>
                      <a:pt x="4487" y="2801"/>
                      <a:pt x="4256" y="2786"/>
                      <a:pt x="4018" y="2763"/>
                    </a:cubicBezTo>
                    <a:cubicBezTo>
                      <a:pt x="3893" y="2752"/>
                      <a:pt x="3773" y="2715"/>
                      <a:pt x="3656" y="2715"/>
                    </a:cubicBezTo>
                    <a:cubicBezTo>
                      <a:pt x="3607" y="2715"/>
                      <a:pt x="3558" y="2721"/>
                      <a:pt x="3510" y="2740"/>
                    </a:cubicBezTo>
                    <a:cubicBezTo>
                      <a:pt x="3479" y="2732"/>
                      <a:pt x="3464" y="2732"/>
                      <a:pt x="3440" y="2732"/>
                    </a:cubicBezTo>
                    <a:cubicBezTo>
                      <a:pt x="3394" y="2724"/>
                      <a:pt x="3363" y="2709"/>
                      <a:pt x="3356" y="2663"/>
                    </a:cubicBezTo>
                    <a:cubicBezTo>
                      <a:pt x="3340" y="2601"/>
                      <a:pt x="3325" y="2547"/>
                      <a:pt x="3310" y="2486"/>
                    </a:cubicBezTo>
                    <a:cubicBezTo>
                      <a:pt x="3263" y="2255"/>
                      <a:pt x="3217" y="2024"/>
                      <a:pt x="3171" y="1793"/>
                    </a:cubicBezTo>
                    <a:cubicBezTo>
                      <a:pt x="3071" y="1224"/>
                      <a:pt x="2933" y="654"/>
                      <a:pt x="3002" y="69"/>
                    </a:cubicBezTo>
                    <a:cubicBezTo>
                      <a:pt x="3002" y="39"/>
                      <a:pt x="2971" y="8"/>
                      <a:pt x="2933"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 name="Google Shape;83;p2"/>
              <p:cNvSpPr/>
              <p:nvPr/>
            </p:nvSpPr>
            <p:spPr>
              <a:xfrm>
                <a:off x="8635680" y="538920"/>
                <a:ext cx="453960" cy="350280"/>
              </a:xfrm>
              <a:custGeom>
                <a:avLst/>
                <a:gdLst>
                  <a:gd name="textAreaLeft" fmla="*/ 0 w 453960"/>
                  <a:gd name="textAreaRight" fmla="*/ 454320 w 453960"/>
                  <a:gd name="textAreaTop" fmla="*/ 0 h 350280"/>
                  <a:gd name="textAreaBottom" fmla="*/ 350640 h 350280"/>
                </a:gdLst>
                <a:ahLst/>
                <a:cxnLst/>
                <a:rect l="textAreaLeft" t="textAreaTop" r="textAreaRight" b="textAreaBottom"/>
                <a:pathLst>
                  <a:path w="5857" h="5365">
                    <a:moveTo>
                      <a:pt x="2963" y="587"/>
                    </a:moveTo>
                    <a:lnTo>
                      <a:pt x="2986" y="603"/>
                    </a:lnTo>
                    <a:cubicBezTo>
                      <a:pt x="2986" y="633"/>
                      <a:pt x="2993" y="664"/>
                      <a:pt x="2993" y="695"/>
                    </a:cubicBezTo>
                    <a:cubicBezTo>
                      <a:pt x="2963" y="1134"/>
                      <a:pt x="2924" y="1572"/>
                      <a:pt x="2893" y="2011"/>
                    </a:cubicBezTo>
                    <a:cubicBezTo>
                      <a:pt x="2886" y="2083"/>
                      <a:pt x="2926" y="2135"/>
                      <a:pt x="3001" y="2135"/>
                    </a:cubicBezTo>
                    <a:cubicBezTo>
                      <a:pt x="3006" y="2135"/>
                      <a:pt x="3011" y="2134"/>
                      <a:pt x="3017" y="2134"/>
                    </a:cubicBezTo>
                    <a:cubicBezTo>
                      <a:pt x="3026" y="2134"/>
                      <a:pt x="3035" y="2133"/>
                      <a:pt x="3044" y="2133"/>
                    </a:cubicBezTo>
                    <a:cubicBezTo>
                      <a:pt x="3233" y="2133"/>
                      <a:pt x="3423" y="2204"/>
                      <a:pt x="3613" y="2204"/>
                    </a:cubicBezTo>
                    <a:cubicBezTo>
                      <a:pt x="3622" y="2204"/>
                      <a:pt x="3631" y="2204"/>
                      <a:pt x="3640" y="2203"/>
                    </a:cubicBezTo>
                    <a:cubicBezTo>
                      <a:pt x="3655" y="2203"/>
                      <a:pt x="3671" y="2211"/>
                      <a:pt x="3694" y="2211"/>
                    </a:cubicBezTo>
                    <a:cubicBezTo>
                      <a:pt x="3986" y="2288"/>
                      <a:pt x="4279" y="2365"/>
                      <a:pt x="4571" y="2449"/>
                    </a:cubicBezTo>
                    <a:cubicBezTo>
                      <a:pt x="4802" y="2511"/>
                      <a:pt x="5040" y="2580"/>
                      <a:pt x="5271" y="2649"/>
                    </a:cubicBezTo>
                    <a:cubicBezTo>
                      <a:pt x="5294" y="2657"/>
                      <a:pt x="5317" y="2665"/>
                      <a:pt x="5341" y="2680"/>
                    </a:cubicBezTo>
                    <a:lnTo>
                      <a:pt x="5356" y="2696"/>
                    </a:lnTo>
                    <a:cubicBezTo>
                      <a:pt x="5364" y="2719"/>
                      <a:pt x="5356" y="2734"/>
                      <a:pt x="5333" y="2734"/>
                    </a:cubicBezTo>
                    <a:cubicBezTo>
                      <a:pt x="5002" y="2811"/>
                      <a:pt x="4671" y="2873"/>
                      <a:pt x="4340" y="2903"/>
                    </a:cubicBezTo>
                    <a:cubicBezTo>
                      <a:pt x="4212" y="2914"/>
                      <a:pt x="4083" y="2929"/>
                      <a:pt x="3952" y="2929"/>
                    </a:cubicBezTo>
                    <a:cubicBezTo>
                      <a:pt x="3895" y="2929"/>
                      <a:pt x="3837" y="2926"/>
                      <a:pt x="3778" y="2919"/>
                    </a:cubicBezTo>
                    <a:cubicBezTo>
                      <a:pt x="3743" y="2914"/>
                      <a:pt x="3707" y="2912"/>
                      <a:pt x="3670" y="2912"/>
                    </a:cubicBezTo>
                    <a:cubicBezTo>
                      <a:pt x="3571" y="2912"/>
                      <a:pt x="3469" y="2925"/>
                      <a:pt x="3367" y="2925"/>
                    </a:cubicBezTo>
                    <a:cubicBezTo>
                      <a:pt x="3330" y="2925"/>
                      <a:pt x="3293" y="2924"/>
                      <a:pt x="3255" y="2919"/>
                    </a:cubicBezTo>
                    <a:cubicBezTo>
                      <a:pt x="3224" y="2919"/>
                      <a:pt x="3186" y="2934"/>
                      <a:pt x="3155" y="2942"/>
                    </a:cubicBezTo>
                    <a:cubicBezTo>
                      <a:pt x="3086" y="2973"/>
                      <a:pt x="3055" y="3080"/>
                      <a:pt x="3117" y="3134"/>
                    </a:cubicBezTo>
                    <a:cubicBezTo>
                      <a:pt x="3163" y="3173"/>
                      <a:pt x="3194" y="3211"/>
                      <a:pt x="3201" y="3280"/>
                    </a:cubicBezTo>
                    <a:cubicBezTo>
                      <a:pt x="3247" y="3688"/>
                      <a:pt x="3340" y="4088"/>
                      <a:pt x="3432" y="4496"/>
                    </a:cubicBezTo>
                    <a:cubicBezTo>
                      <a:pt x="3455" y="4604"/>
                      <a:pt x="3463" y="4712"/>
                      <a:pt x="3478" y="4820"/>
                    </a:cubicBezTo>
                    <a:lnTo>
                      <a:pt x="3463" y="4835"/>
                    </a:lnTo>
                    <a:lnTo>
                      <a:pt x="3440" y="4835"/>
                    </a:lnTo>
                    <a:cubicBezTo>
                      <a:pt x="3417" y="4820"/>
                      <a:pt x="3401" y="4804"/>
                      <a:pt x="3386" y="4789"/>
                    </a:cubicBezTo>
                    <a:cubicBezTo>
                      <a:pt x="3117" y="4412"/>
                      <a:pt x="2878" y="4035"/>
                      <a:pt x="2640" y="3642"/>
                    </a:cubicBezTo>
                    <a:cubicBezTo>
                      <a:pt x="2563" y="3504"/>
                      <a:pt x="2493" y="3357"/>
                      <a:pt x="2416" y="3211"/>
                    </a:cubicBezTo>
                    <a:cubicBezTo>
                      <a:pt x="2401" y="3180"/>
                      <a:pt x="2370" y="3142"/>
                      <a:pt x="2347" y="3111"/>
                    </a:cubicBezTo>
                    <a:cubicBezTo>
                      <a:pt x="2325" y="3089"/>
                      <a:pt x="2297" y="3077"/>
                      <a:pt x="2269" y="3077"/>
                    </a:cubicBezTo>
                    <a:cubicBezTo>
                      <a:pt x="2248" y="3077"/>
                      <a:pt x="2228" y="3083"/>
                      <a:pt x="2209" y="3096"/>
                    </a:cubicBezTo>
                    <a:cubicBezTo>
                      <a:pt x="1947" y="3242"/>
                      <a:pt x="1724" y="3434"/>
                      <a:pt x="1531" y="3658"/>
                    </a:cubicBezTo>
                    <a:cubicBezTo>
                      <a:pt x="1439" y="3758"/>
                      <a:pt x="1347" y="3858"/>
                      <a:pt x="1254" y="3950"/>
                    </a:cubicBezTo>
                    <a:cubicBezTo>
                      <a:pt x="1231" y="3973"/>
                      <a:pt x="1193" y="3981"/>
                      <a:pt x="1162" y="3996"/>
                    </a:cubicBezTo>
                    <a:lnTo>
                      <a:pt x="1147" y="3981"/>
                    </a:lnTo>
                    <a:lnTo>
                      <a:pt x="1147" y="3958"/>
                    </a:lnTo>
                    <a:cubicBezTo>
                      <a:pt x="1301" y="3619"/>
                      <a:pt x="1524" y="3334"/>
                      <a:pt x="1739" y="3050"/>
                    </a:cubicBezTo>
                    <a:cubicBezTo>
                      <a:pt x="1793" y="2980"/>
                      <a:pt x="1862" y="2934"/>
                      <a:pt x="1916" y="2865"/>
                    </a:cubicBezTo>
                    <a:cubicBezTo>
                      <a:pt x="1962" y="2819"/>
                      <a:pt x="1939" y="2750"/>
                      <a:pt x="1878" y="2726"/>
                    </a:cubicBezTo>
                    <a:cubicBezTo>
                      <a:pt x="1862" y="2726"/>
                      <a:pt x="1847" y="2719"/>
                      <a:pt x="1824" y="2719"/>
                    </a:cubicBezTo>
                    <a:cubicBezTo>
                      <a:pt x="1447" y="2657"/>
                      <a:pt x="1116" y="2449"/>
                      <a:pt x="777" y="2288"/>
                    </a:cubicBezTo>
                    <a:cubicBezTo>
                      <a:pt x="754" y="2272"/>
                      <a:pt x="739" y="2249"/>
                      <a:pt x="685" y="2203"/>
                    </a:cubicBezTo>
                    <a:cubicBezTo>
                      <a:pt x="792" y="2187"/>
                      <a:pt x="886" y="2179"/>
                      <a:pt x="975" y="2179"/>
                    </a:cubicBezTo>
                    <a:cubicBezTo>
                      <a:pt x="1052" y="2179"/>
                      <a:pt x="1126" y="2185"/>
                      <a:pt x="1201" y="2195"/>
                    </a:cubicBezTo>
                    <a:cubicBezTo>
                      <a:pt x="1424" y="2226"/>
                      <a:pt x="1647" y="2257"/>
                      <a:pt x="1878" y="2288"/>
                    </a:cubicBezTo>
                    <a:cubicBezTo>
                      <a:pt x="1970" y="2296"/>
                      <a:pt x="2055" y="2303"/>
                      <a:pt x="2139" y="2349"/>
                    </a:cubicBezTo>
                    <a:cubicBezTo>
                      <a:pt x="2165" y="2365"/>
                      <a:pt x="2192" y="2370"/>
                      <a:pt x="2220" y="2370"/>
                    </a:cubicBezTo>
                    <a:cubicBezTo>
                      <a:pt x="2276" y="2370"/>
                      <a:pt x="2334" y="2349"/>
                      <a:pt x="2386" y="2349"/>
                    </a:cubicBezTo>
                    <a:cubicBezTo>
                      <a:pt x="2401" y="2349"/>
                      <a:pt x="2424" y="2334"/>
                      <a:pt x="2432" y="2326"/>
                    </a:cubicBezTo>
                    <a:cubicBezTo>
                      <a:pt x="2432" y="2303"/>
                      <a:pt x="2424" y="2272"/>
                      <a:pt x="2416" y="2257"/>
                    </a:cubicBezTo>
                    <a:cubicBezTo>
                      <a:pt x="2409" y="2242"/>
                      <a:pt x="2393" y="2234"/>
                      <a:pt x="2378" y="2226"/>
                    </a:cubicBezTo>
                    <a:cubicBezTo>
                      <a:pt x="2332" y="2188"/>
                      <a:pt x="2316" y="2149"/>
                      <a:pt x="2332" y="2095"/>
                    </a:cubicBezTo>
                    <a:cubicBezTo>
                      <a:pt x="2355" y="2011"/>
                      <a:pt x="2378" y="1926"/>
                      <a:pt x="2409" y="1849"/>
                    </a:cubicBezTo>
                    <a:cubicBezTo>
                      <a:pt x="2470" y="1688"/>
                      <a:pt x="2532" y="1518"/>
                      <a:pt x="2609" y="1357"/>
                    </a:cubicBezTo>
                    <a:cubicBezTo>
                      <a:pt x="2701" y="1134"/>
                      <a:pt x="2793" y="910"/>
                      <a:pt x="2893" y="680"/>
                    </a:cubicBezTo>
                    <a:cubicBezTo>
                      <a:pt x="2909" y="649"/>
                      <a:pt x="2924" y="626"/>
                      <a:pt x="2940" y="595"/>
                    </a:cubicBezTo>
                    <a:lnTo>
                      <a:pt x="2963" y="587"/>
                    </a:lnTo>
                    <a:close/>
                    <a:moveTo>
                      <a:pt x="3096" y="0"/>
                    </a:moveTo>
                    <a:cubicBezTo>
                      <a:pt x="3061" y="0"/>
                      <a:pt x="3022" y="16"/>
                      <a:pt x="3009" y="49"/>
                    </a:cubicBezTo>
                    <a:cubicBezTo>
                      <a:pt x="2986" y="87"/>
                      <a:pt x="2963" y="118"/>
                      <a:pt x="2955" y="164"/>
                    </a:cubicBezTo>
                    <a:cubicBezTo>
                      <a:pt x="2917" y="310"/>
                      <a:pt x="2863" y="449"/>
                      <a:pt x="2801" y="587"/>
                    </a:cubicBezTo>
                    <a:cubicBezTo>
                      <a:pt x="2732" y="726"/>
                      <a:pt x="2655" y="857"/>
                      <a:pt x="2609" y="1003"/>
                    </a:cubicBezTo>
                    <a:cubicBezTo>
                      <a:pt x="2493" y="1326"/>
                      <a:pt x="2309" y="1626"/>
                      <a:pt x="2255" y="1972"/>
                    </a:cubicBezTo>
                    <a:cubicBezTo>
                      <a:pt x="2255" y="1995"/>
                      <a:pt x="2239" y="2018"/>
                      <a:pt x="2232" y="2042"/>
                    </a:cubicBezTo>
                    <a:cubicBezTo>
                      <a:pt x="2213" y="2124"/>
                      <a:pt x="2178" y="2144"/>
                      <a:pt x="2123" y="2144"/>
                    </a:cubicBezTo>
                    <a:cubicBezTo>
                      <a:pt x="2111" y="2144"/>
                      <a:pt x="2099" y="2143"/>
                      <a:pt x="2085" y="2142"/>
                    </a:cubicBezTo>
                    <a:cubicBezTo>
                      <a:pt x="1816" y="2111"/>
                      <a:pt x="1547" y="2072"/>
                      <a:pt x="1277" y="2049"/>
                    </a:cubicBezTo>
                    <a:cubicBezTo>
                      <a:pt x="1162" y="2034"/>
                      <a:pt x="1047" y="2034"/>
                      <a:pt x="924" y="2034"/>
                    </a:cubicBezTo>
                    <a:cubicBezTo>
                      <a:pt x="904" y="2035"/>
                      <a:pt x="884" y="2036"/>
                      <a:pt x="864" y="2036"/>
                    </a:cubicBezTo>
                    <a:cubicBezTo>
                      <a:pt x="776" y="2036"/>
                      <a:pt x="688" y="2023"/>
                      <a:pt x="600" y="2011"/>
                    </a:cubicBezTo>
                    <a:cubicBezTo>
                      <a:pt x="446" y="1988"/>
                      <a:pt x="285" y="1980"/>
                      <a:pt x="123" y="1965"/>
                    </a:cubicBezTo>
                    <a:cubicBezTo>
                      <a:pt x="118" y="1964"/>
                      <a:pt x="113" y="1963"/>
                      <a:pt x="109" y="1963"/>
                    </a:cubicBezTo>
                    <a:cubicBezTo>
                      <a:pt x="79" y="1963"/>
                      <a:pt x="59" y="1983"/>
                      <a:pt x="39" y="2003"/>
                    </a:cubicBezTo>
                    <a:cubicBezTo>
                      <a:pt x="0" y="2057"/>
                      <a:pt x="31" y="2134"/>
                      <a:pt x="92" y="2142"/>
                    </a:cubicBezTo>
                    <a:cubicBezTo>
                      <a:pt x="269" y="2180"/>
                      <a:pt x="439" y="2242"/>
                      <a:pt x="577" y="2349"/>
                    </a:cubicBezTo>
                    <a:cubicBezTo>
                      <a:pt x="593" y="2357"/>
                      <a:pt x="608" y="2357"/>
                      <a:pt x="623" y="2365"/>
                    </a:cubicBezTo>
                    <a:cubicBezTo>
                      <a:pt x="931" y="2511"/>
                      <a:pt x="1239" y="2649"/>
                      <a:pt x="1547" y="2788"/>
                    </a:cubicBezTo>
                    <a:cubicBezTo>
                      <a:pt x="1562" y="2796"/>
                      <a:pt x="1578" y="2803"/>
                      <a:pt x="1593" y="2811"/>
                    </a:cubicBezTo>
                    <a:cubicBezTo>
                      <a:pt x="1616" y="2826"/>
                      <a:pt x="1631" y="2873"/>
                      <a:pt x="1616" y="2896"/>
                    </a:cubicBezTo>
                    <a:cubicBezTo>
                      <a:pt x="1585" y="2950"/>
                      <a:pt x="1555" y="2996"/>
                      <a:pt x="1516" y="3050"/>
                    </a:cubicBezTo>
                    <a:cubicBezTo>
                      <a:pt x="1308" y="3342"/>
                      <a:pt x="1124" y="3650"/>
                      <a:pt x="947" y="3973"/>
                    </a:cubicBezTo>
                    <a:cubicBezTo>
                      <a:pt x="831" y="4196"/>
                      <a:pt x="700" y="4412"/>
                      <a:pt x="508" y="4589"/>
                    </a:cubicBezTo>
                    <a:cubicBezTo>
                      <a:pt x="500" y="4596"/>
                      <a:pt x="493" y="4612"/>
                      <a:pt x="477" y="4627"/>
                    </a:cubicBezTo>
                    <a:cubicBezTo>
                      <a:pt x="470" y="4650"/>
                      <a:pt x="470" y="4681"/>
                      <a:pt x="485" y="4696"/>
                    </a:cubicBezTo>
                    <a:cubicBezTo>
                      <a:pt x="500" y="4719"/>
                      <a:pt x="523" y="4735"/>
                      <a:pt x="546" y="4735"/>
                    </a:cubicBezTo>
                    <a:cubicBezTo>
                      <a:pt x="554" y="4737"/>
                      <a:pt x="562" y="4738"/>
                      <a:pt x="571" y="4738"/>
                    </a:cubicBezTo>
                    <a:cubicBezTo>
                      <a:pt x="596" y="4738"/>
                      <a:pt x="621" y="4729"/>
                      <a:pt x="639" y="4712"/>
                    </a:cubicBezTo>
                    <a:cubicBezTo>
                      <a:pt x="747" y="4635"/>
                      <a:pt x="862" y="4550"/>
                      <a:pt x="954" y="4458"/>
                    </a:cubicBezTo>
                    <a:cubicBezTo>
                      <a:pt x="1185" y="4212"/>
                      <a:pt x="1408" y="3958"/>
                      <a:pt x="1639" y="3711"/>
                    </a:cubicBezTo>
                    <a:cubicBezTo>
                      <a:pt x="1747" y="3596"/>
                      <a:pt x="1855" y="3473"/>
                      <a:pt x="1978" y="3373"/>
                    </a:cubicBezTo>
                    <a:cubicBezTo>
                      <a:pt x="2046" y="3316"/>
                      <a:pt x="2103" y="3272"/>
                      <a:pt x="2161" y="3272"/>
                    </a:cubicBezTo>
                    <a:cubicBezTo>
                      <a:pt x="2219" y="3272"/>
                      <a:pt x="2277" y="3318"/>
                      <a:pt x="2347" y="3442"/>
                    </a:cubicBezTo>
                    <a:cubicBezTo>
                      <a:pt x="2570" y="3850"/>
                      <a:pt x="2817" y="4250"/>
                      <a:pt x="3101" y="4612"/>
                    </a:cubicBezTo>
                    <a:cubicBezTo>
                      <a:pt x="3132" y="4658"/>
                      <a:pt x="3163" y="4712"/>
                      <a:pt x="3194" y="4766"/>
                    </a:cubicBezTo>
                    <a:cubicBezTo>
                      <a:pt x="3309" y="4943"/>
                      <a:pt x="3424" y="5120"/>
                      <a:pt x="3540" y="5297"/>
                    </a:cubicBezTo>
                    <a:cubicBezTo>
                      <a:pt x="3548" y="5312"/>
                      <a:pt x="3555" y="5320"/>
                      <a:pt x="3571" y="5335"/>
                    </a:cubicBezTo>
                    <a:cubicBezTo>
                      <a:pt x="3587" y="5352"/>
                      <a:pt x="3608" y="5364"/>
                      <a:pt x="3633" y="5364"/>
                    </a:cubicBezTo>
                    <a:cubicBezTo>
                      <a:pt x="3642" y="5364"/>
                      <a:pt x="3652" y="5362"/>
                      <a:pt x="3663" y="5358"/>
                    </a:cubicBezTo>
                    <a:cubicBezTo>
                      <a:pt x="3701" y="5343"/>
                      <a:pt x="3740" y="5297"/>
                      <a:pt x="3732" y="5266"/>
                    </a:cubicBezTo>
                    <a:cubicBezTo>
                      <a:pt x="3663" y="4966"/>
                      <a:pt x="3648" y="4658"/>
                      <a:pt x="3578" y="4365"/>
                    </a:cubicBezTo>
                    <a:cubicBezTo>
                      <a:pt x="3517" y="4127"/>
                      <a:pt x="3471" y="3888"/>
                      <a:pt x="3417" y="3650"/>
                    </a:cubicBezTo>
                    <a:cubicBezTo>
                      <a:pt x="3386" y="3511"/>
                      <a:pt x="3386" y="3365"/>
                      <a:pt x="3386" y="3219"/>
                    </a:cubicBezTo>
                    <a:cubicBezTo>
                      <a:pt x="3394" y="3165"/>
                      <a:pt x="3417" y="3127"/>
                      <a:pt x="3471" y="3104"/>
                    </a:cubicBezTo>
                    <a:cubicBezTo>
                      <a:pt x="3540" y="3080"/>
                      <a:pt x="3601" y="3065"/>
                      <a:pt x="3671" y="3065"/>
                    </a:cubicBezTo>
                    <a:lnTo>
                      <a:pt x="4025" y="3065"/>
                    </a:lnTo>
                    <a:cubicBezTo>
                      <a:pt x="4394" y="3057"/>
                      <a:pt x="4763" y="3011"/>
                      <a:pt x="5133" y="2950"/>
                    </a:cubicBezTo>
                    <a:cubicBezTo>
                      <a:pt x="5325" y="2911"/>
                      <a:pt x="5525" y="2880"/>
                      <a:pt x="5725" y="2842"/>
                    </a:cubicBezTo>
                    <a:cubicBezTo>
                      <a:pt x="5779" y="2834"/>
                      <a:pt x="5825" y="2826"/>
                      <a:pt x="5848" y="2773"/>
                    </a:cubicBezTo>
                    <a:cubicBezTo>
                      <a:pt x="5856" y="2726"/>
                      <a:pt x="5810" y="2680"/>
                      <a:pt x="5733" y="2657"/>
                    </a:cubicBezTo>
                    <a:cubicBezTo>
                      <a:pt x="5279" y="2511"/>
                      <a:pt x="4825" y="2388"/>
                      <a:pt x="4371" y="2257"/>
                    </a:cubicBezTo>
                    <a:cubicBezTo>
                      <a:pt x="4017" y="2165"/>
                      <a:pt x="3663" y="2057"/>
                      <a:pt x="3294" y="1995"/>
                    </a:cubicBezTo>
                    <a:cubicBezTo>
                      <a:pt x="3086" y="1957"/>
                      <a:pt x="3078" y="1926"/>
                      <a:pt x="3086" y="1726"/>
                    </a:cubicBezTo>
                    <a:cubicBezTo>
                      <a:pt x="3086" y="1657"/>
                      <a:pt x="3094" y="1588"/>
                      <a:pt x="3094" y="1518"/>
                    </a:cubicBezTo>
                    <a:cubicBezTo>
                      <a:pt x="3117" y="1110"/>
                      <a:pt x="3147" y="695"/>
                      <a:pt x="3170" y="279"/>
                    </a:cubicBezTo>
                    <a:cubicBezTo>
                      <a:pt x="3178" y="218"/>
                      <a:pt x="3178" y="149"/>
                      <a:pt x="3178" y="79"/>
                    </a:cubicBezTo>
                    <a:cubicBezTo>
                      <a:pt x="3178" y="41"/>
                      <a:pt x="3147" y="18"/>
                      <a:pt x="3117" y="2"/>
                    </a:cubicBezTo>
                    <a:cubicBezTo>
                      <a:pt x="3110" y="1"/>
                      <a:pt x="3103" y="0"/>
                      <a:pt x="3096"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7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30" name="PlaceHolder 1"/>
          <p:cNvSpPr>
            <a:spLocks noGrp="1"/>
          </p:cNvSpPr>
          <p:nvPr>
            <p:ph type="title"/>
          </p:nvPr>
        </p:nvSpPr>
        <p:spPr>
          <a:xfrm>
            <a:off x="674280" y="444960"/>
            <a:ext cx="775620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31" name="PlaceHolder 2"/>
          <p:cNvSpPr>
            <a:spLocks noGrp="1"/>
          </p:cNvSpPr>
          <p:nvPr>
            <p:ph type="body"/>
          </p:nvPr>
        </p:nvSpPr>
        <p:spPr>
          <a:xfrm>
            <a:off x="713160" y="1499400"/>
            <a:ext cx="7717320" cy="31147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grpSp>
        <p:nvGrpSpPr>
          <p:cNvPr id="532" name="Google Shape;1030;p20"/>
          <p:cNvGrpSpPr/>
          <p:nvPr/>
        </p:nvGrpSpPr>
        <p:grpSpPr>
          <a:xfrm>
            <a:off x="-1641600" y="-2576880"/>
            <a:ext cx="12118320" cy="9843120"/>
            <a:chOff x="-1641600" y="-2576880"/>
            <a:chExt cx="12118320" cy="9843120"/>
          </a:xfrm>
        </p:grpSpPr>
        <p:grpSp>
          <p:nvGrpSpPr>
            <p:cNvPr id="533" name="Google Shape;1031;p20"/>
            <p:cNvGrpSpPr/>
            <p:nvPr/>
          </p:nvGrpSpPr>
          <p:grpSpPr>
            <a:xfrm>
              <a:off x="-1641600" y="3554640"/>
              <a:ext cx="4072320" cy="3711600"/>
              <a:chOff x="-1641600" y="3554640"/>
              <a:chExt cx="4072320" cy="3711600"/>
            </a:xfrm>
          </p:grpSpPr>
          <p:sp>
            <p:nvSpPr>
              <p:cNvPr id="534" name="Google Shape;1032;p20"/>
              <p:cNvSpPr/>
              <p:nvPr/>
            </p:nvSpPr>
            <p:spPr>
              <a:xfrm rot="12916800">
                <a:off x="-1379160" y="4392000"/>
                <a:ext cx="3547800" cy="2036520"/>
              </a:xfrm>
              <a:custGeom>
                <a:avLst/>
                <a:gdLst>
                  <a:gd name="textAreaLeft" fmla="*/ 0 w 3547800"/>
                  <a:gd name="textAreaRight" fmla="*/ 3548160 w 3547800"/>
                  <a:gd name="textAreaTop" fmla="*/ 0 h 2036520"/>
                  <a:gd name="textAreaBottom" fmla="*/ 2036880 h 2036520"/>
                </a:gdLst>
                <a:ahLst/>
                <a:cxnLst/>
                <a:rect l="textAreaLeft" t="textAreaTop" r="textAreaRight" b="textAreaBottom"/>
                <a:pathLst>
                  <a:path w="123780" h="71066">
                    <a:moveTo>
                      <a:pt x="56724" y="0"/>
                    </a:moveTo>
                    <a:cubicBezTo>
                      <a:pt x="54172" y="3737"/>
                      <a:pt x="51073" y="5894"/>
                      <a:pt x="50709" y="6046"/>
                    </a:cubicBezTo>
                    <a:cubicBezTo>
                      <a:pt x="50131" y="6289"/>
                      <a:pt x="49493" y="6441"/>
                      <a:pt x="49007" y="6775"/>
                    </a:cubicBezTo>
                    <a:cubicBezTo>
                      <a:pt x="48643" y="7018"/>
                      <a:pt x="46091" y="8720"/>
                      <a:pt x="45787" y="8993"/>
                    </a:cubicBezTo>
                    <a:cubicBezTo>
                      <a:pt x="44389" y="10209"/>
                      <a:pt x="42080" y="9814"/>
                      <a:pt x="40075" y="10057"/>
                    </a:cubicBezTo>
                    <a:cubicBezTo>
                      <a:pt x="39376" y="9966"/>
                      <a:pt x="38677" y="9905"/>
                      <a:pt x="38009" y="9814"/>
                    </a:cubicBezTo>
                    <a:cubicBezTo>
                      <a:pt x="37735" y="10300"/>
                      <a:pt x="37219" y="10695"/>
                      <a:pt x="36550" y="10877"/>
                    </a:cubicBezTo>
                    <a:cubicBezTo>
                      <a:pt x="36247" y="10938"/>
                      <a:pt x="35882" y="10999"/>
                      <a:pt x="35609" y="11150"/>
                    </a:cubicBezTo>
                    <a:cubicBezTo>
                      <a:pt x="35122" y="11485"/>
                      <a:pt x="34363" y="11211"/>
                      <a:pt x="33877" y="11576"/>
                    </a:cubicBezTo>
                    <a:cubicBezTo>
                      <a:pt x="33825" y="11615"/>
                      <a:pt x="33726" y="11632"/>
                      <a:pt x="33593" y="11632"/>
                    </a:cubicBezTo>
                    <a:cubicBezTo>
                      <a:pt x="32793" y="11632"/>
                      <a:pt x="30761" y="11025"/>
                      <a:pt x="30292" y="10999"/>
                    </a:cubicBezTo>
                    <a:cubicBezTo>
                      <a:pt x="30028" y="10980"/>
                      <a:pt x="29777" y="10972"/>
                      <a:pt x="29537" y="10972"/>
                    </a:cubicBezTo>
                    <a:cubicBezTo>
                      <a:pt x="27790" y="10972"/>
                      <a:pt x="26647" y="11429"/>
                      <a:pt x="25552" y="11910"/>
                    </a:cubicBezTo>
                    <a:cubicBezTo>
                      <a:pt x="24445" y="12377"/>
                      <a:pt x="23378" y="12845"/>
                      <a:pt x="21755" y="12845"/>
                    </a:cubicBezTo>
                    <a:cubicBezTo>
                      <a:pt x="21373" y="12845"/>
                      <a:pt x="20960" y="12819"/>
                      <a:pt x="20508" y="12761"/>
                    </a:cubicBezTo>
                    <a:cubicBezTo>
                      <a:pt x="19992" y="12913"/>
                      <a:pt x="19506" y="13065"/>
                      <a:pt x="18989" y="13217"/>
                    </a:cubicBezTo>
                    <a:cubicBezTo>
                      <a:pt x="17895" y="11971"/>
                      <a:pt x="16802" y="10725"/>
                      <a:pt x="15708" y="9510"/>
                    </a:cubicBezTo>
                    <a:cubicBezTo>
                      <a:pt x="15526" y="9297"/>
                      <a:pt x="15313" y="9084"/>
                      <a:pt x="15039" y="8933"/>
                    </a:cubicBezTo>
                    <a:cubicBezTo>
                      <a:pt x="14249" y="8598"/>
                      <a:pt x="15404" y="8355"/>
                      <a:pt x="14523" y="7991"/>
                    </a:cubicBezTo>
                    <a:cubicBezTo>
                      <a:pt x="14453" y="7976"/>
                      <a:pt x="14377" y="7969"/>
                      <a:pt x="14294" y="7969"/>
                    </a:cubicBezTo>
                    <a:cubicBezTo>
                      <a:pt x="13870" y="7969"/>
                      <a:pt x="13290" y="8147"/>
                      <a:pt x="12730" y="8325"/>
                    </a:cubicBezTo>
                    <a:cubicBezTo>
                      <a:pt x="12197" y="8503"/>
                      <a:pt x="11684" y="8681"/>
                      <a:pt x="11371" y="8681"/>
                    </a:cubicBezTo>
                    <a:cubicBezTo>
                      <a:pt x="11309" y="8681"/>
                      <a:pt x="11256" y="8674"/>
                      <a:pt x="11211" y="8659"/>
                    </a:cubicBezTo>
                    <a:lnTo>
                      <a:pt x="9479" y="9358"/>
                    </a:lnTo>
                    <a:cubicBezTo>
                      <a:pt x="8811" y="9054"/>
                      <a:pt x="8112" y="8781"/>
                      <a:pt x="7444" y="8477"/>
                    </a:cubicBezTo>
                    <a:cubicBezTo>
                      <a:pt x="7253" y="8392"/>
                      <a:pt x="7048" y="8352"/>
                      <a:pt x="6843" y="8352"/>
                    </a:cubicBezTo>
                    <a:cubicBezTo>
                      <a:pt x="6460" y="8352"/>
                      <a:pt x="6080" y="8493"/>
                      <a:pt x="5803" y="8750"/>
                    </a:cubicBezTo>
                    <a:cubicBezTo>
                      <a:pt x="5135" y="9358"/>
                      <a:pt x="4770" y="10148"/>
                      <a:pt x="4740" y="10938"/>
                    </a:cubicBezTo>
                    <a:cubicBezTo>
                      <a:pt x="4595" y="10866"/>
                      <a:pt x="4430" y="10832"/>
                      <a:pt x="4264" y="10832"/>
                    </a:cubicBezTo>
                    <a:cubicBezTo>
                      <a:pt x="3941" y="10832"/>
                      <a:pt x="3614" y="10960"/>
                      <a:pt x="3433" y="11181"/>
                    </a:cubicBezTo>
                    <a:cubicBezTo>
                      <a:pt x="3312" y="11195"/>
                      <a:pt x="3189" y="11202"/>
                      <a:pt x="3066" y="11202"/>
                    </a:cubicBezTo>
                    <a:cubicBezTo>
                      <a:pt x="2389" y="11202"/>
                      <a:pt x="1704" y="10994"/>
                      <a:pt x="1215" y="10634"/>
                    </a:cubicBezTo>
                    <a:cubicBezTo>
                      <a:pt x="881" y="10756"/>
                      <a:pt x="547" y="10877"/>
                      <a:pt x="243" y="10999"/>
                    </a:cubicBezTo>
                    <a:cubicBezTo>
                      <a:pt x="152" y="10907"/>
                      <a:pt x="91" y="10816"/>
                      <a:pt x="0" y="10725"/>
                    </a:cubicBezTo>
                    <a:lnTo>
                      <a:pt x="0" y="66872"/>
                    </a:lnTo>
                    <a:cubicBezTo>
                      <a:pt x="122" y="66994"/>
                      <a:pt x="182" y="67116"/>
                      <a:pt x="273" y="67267"/>
                    </a:cubicBezTo>
                    <a:cubicBezTo>
                      <a:pt x="517" y="67814"/>
                      <a:pt x="790" y="68392"/>
                      <a:pt x="1063" y="68969"/>
                    </a:cubicBezTo>
                    <a:cubicBezTo>
                      <a:pt x="1185" y="69182"/>
                      <a:pt x="1337" y="69455"/>
                      <a:pt x="1671" y="69546"/>
                    </a:cubicBezTo>
                    <a:cubicBezTo>
                      <a:pt x="1729" y="69561"/>
                      <a:pt x="1786" y="69568"/>
                      <a:pt x="1840" y="69568"/>
                    </a:cubicBezTo>
                    <a:cubicBezTo>
                      <a:pt x="2350" y="69568"/>
                      <a:pt x="2690" y="68970"/>
                      <a:pt x="3129" y="68695"/>
                    </a:cubicBezTo>
                    <a:cubicBezTo>
                      <a:pt x="3452" y="68480"/>
                      <a:pt x="3828" y="68413"/>
                      <a:pt x="4238" y="68413"/>
                    </a:cubicBezTo>
                    <a:cubicBezTo>
                      <a:pt x="4523" y="68413"/>
                      <a:pt x="4824" y="68445"/>
                      <a:pt x="5135" y="68483"/>
                    </a:cubicBezTo>
                    <a:cubicBezTo>
                      <a:pt x="5371" y="68504"/>
                      <a:pt x="5607" y="68526"/>
                      <a:pt x="5844" y="68526"/>
                    </a:cubicBezTo>
                    <a:cubicBezTo>
                      <a:pt x="5942" y="68526"/>
                      <a:pt x="6039" y="68522"/>
                      <a:pt x="6137" y="68513"/>
                    </a:cubicBezTo>
                    <a:cubicBezTo>
                      <a:pt x="7322" y="68483"/>
                      <a:pt x="8325" y="67875"/>
                      <a:pt x="9419" y="67571"/>
                    </a:cubicBezTo>
                    <a:cubicBezTo>
                      <a:pt x="10549" y="67263"/>
                      <a:pt x="11665" y="67024"/>
                      <a:pt x="12787" y="67024"/>
                    </a:cubicBezTo>
                    <a:cubicBezTo>
                      <a:pt x="13323" y="67024"/>
                      <a:pt x="13861" y="67079"/>
                      <a:pt x="14401" y="67207"/>
                    </a:cubicBezTo>
                    <a:cubicBezTo>
                      <a:pt x="14551" y="66893"/>
                      <a:pt x="15074" y="66757"/>
                      <a:pt x="15600" y="66757"/>
                    </a:cubicBezTo>
                    <a:cubicBezTo>
                      <a:pt x="16246" y="66757"/>
                      <a:pt x="16896" y="66963"/>
                      <a:pt x="16862" y="67298"/>
                    </a:cubicBezTo>
                    <a:cubicBezTo>
                      <a:pt x="17136" y="67298"/>
                      <a:pt x="16893" y="67936"/>
                      <a:pt x="17166" y="67966"/>
                    </a:cubicBezTo>
                    <a:cubicBezTo>
                      <a:pt x="17360" y="68096"/>
                      <a:pt x="17493" y="68133"/>
                      <a:pt x="17598" y="68133"/>
                    </a:cubicBezTo>
                    <a:cubicBezTo>
                      <a:pt x="17640" y="68133"/>
                      <a:pt x="17678" y="68127"/>
                      <a:pt x="17713" y="68118"/>
                    </a:cubicBezTo>
                    <a:cubicBezTo>
                      <a:pt x="17757" y="68109"/>
                      <a:pt x="17801" y="68103"/>
                      <a:pt x="17848" y="68103"/>
                    </a:cubicBezTo>
                    <a:cubicBezTo>
                      <a:pt x="17963" y="68103"/>
                      <a:pt x="18096" y="68141"/>
                      <a:pt x="18290" y="68270"/>
                    </a:cubicBezTo>
                    <a:cubicBezTo>
                      <a:pt x="18412" y="68361"/>
                      <a:pt x="18564" y="68392"/>
                      <a:pt x="18716" y="68422"/>
                    </a:cubicBezTo>
                    <a:cubicBezTo>
                      <a:pt x="18767" y="68433"/>
                      <a:pt x="18817" y="68438"/>
                      <a:pt x="18868" y="68438"/>
                    </a:cubicBezTo>
                    <a:cubicBezTo>
                      <a:pt x="19539" y="68438"/>
                      <a:pt x="20164" y="67532"/>
                      <a:pt x="20843" y="66599"/>
                    </a:cubicBezTo>
                    <a:cubicBezTo>
                      <a:pt x="21491" y="65685"/>
                      <a:pt x="22139" y="64743"/>
                      <a:pt x="22816" y="64743"/>
                    </a:cubicBezTo>
                    <a:cubicBezTo>
                      <a:pt x="22836" y="64743"/>
                      <a:pt x="22857" y="64744"/>
                      <a:pt x="22878" y="64746"/>
                    </a:cubicBezTo>
                    <a:cubicBezTo>
                      <a:pt x="24306" y="64837"/>
                      <a:pt x="25613" y="65384"/>
                      <a:pt x="26615" y="66113"/>
                    </a:cubicBezTo>
                    <a:cubicBezTo>
                      <a:pt x="27010" y="66386"/>
                      <a:pt x="27375" y="66721"/>
                      <a:pt x="27891" y="66872"/>
                    </a:cubicBezTo>
                    <a:cubicBezTo>
                      <a:pt x="28066" y="66921"/>
                      <a:pt x="28249" y="66945"/>
                      <a:pt x="28433" y="66945"/>
                    </a:cubicBezTo>
                    <a:cubicBezTo>
                      <a:pt x="28827" y="66945"/>
                      <a:pt x="29222" y="66836"/>
                      <a:pt x="29532" y="66629"/>
                    </a:cubicBezTo>
                    <a:cubicBezTo>
                      <a:pt x="29653" y="66356"/>
                      <a:pt x="29775" y="66052"/>
                      <a:pt x="29927" y="65779"/>
                    </a:cubicBezTo>
                    <a:cubicBezTo>
                      <a:pt x="30199" y="65910"/>
                      <a:pt x="30483" y="65967"/>
                      <a:pt x="30778" y="65967"/>
                    </a:cubicBezTo>
                    <a:cubicBezTo>
                      <a:pt x="32392" y="65967"/>
                      <a:pt x="34298" y="64257"/>
                      <a:pt x="35943" y="63743"/>
                    </a:cubicBezTo>
                    <a:lnTo>
                      <a:pt x="38859" y="64503"/>
                    </a:lnTo>
                    <a:cubicBezTo>
                      <a:pt x="39168" y="64404"/>
                      <a:pt x="39547" y="64340"/>
                      <a:pt x="39892" y="64340"/>
                    </a:cubicBezTo>
                    <a:cubicBezTo>
                      <a:pt x="40396" y="64340"/>
                      <a:pt x="40829" y="64476"/>
                      <a:pt x="40865" y="64837"/>
                    </a:cubicBezTo>
                    <a:cubicBezTo>
                      <a:pt x="41351" y="64655"/>
                      <a:pt x="41807" y="64472"/>
                      <a:pt x="42262" y="64260"/>
                    </a:cubicBezTo>
                    <a:cubicBezTo>
                      <a:pt x="42712" y="64732"/>
                      <a:pt x="43595" y="65221"/>
                      <a:pt x="44319" y="65221"/>
                    </a:cubicBezTo>
                    <a:cubicBezTo>
                      <a:pt x="44573" y="65221"/>
                      <a:pt x="44808" y="65161"/>
                      <a:pt x="44997" y="65019"/>
                    </a:cubicBezTo>
                    <a:cubicBezTo>
                      <a:pt x="45544" y="64563"/>
                      <a:pt x="45635" y="63895"/>
                      <a:pt x="45817" y="63318"/>
                    </a:cubicBezTo>
                    <a:cubicBezTo>
                      <a:pt x="45999" y="62710"/>
                      <a:pt x="48977" y="61282"/>
                      <a:pt x="49949" y="61100"/>
                    </a:cubicBezTo>
                    <a:cubicBezTo>
                      <a:pt x="49931" y="60991"/>
                      <a:pt x="50083" y="60947"/>
                      <a:pt x="50313" y="60947"/>
                    </a:cubicBezTo>
                    <a:cubicBezTo>
                      <a:pt x="50856" y="60947"/>
                      <a:pt x="51832" y="61190"/>
                      <a:pt x="52046" y="61404"/>
                    </a:cubicBezTo>
                    <a:cubicBezTo>
                      <a:pt x="52305" y="61637"/>
                      <a:pt x="52675" y="61848"/>
                      <a:pt x="53081" y="61848"/>
                    </a:cubicBezTo>
                    <a:cubicBezTo>
                      <a:pt x="53150" y="61848"/>
                      <a:pt x="53220" y="61842"/>
                      <a:pt x="53291" y="61829"/>
                    </a:cubicBezTo>
                    <a:cubicBezTo>
                      <a:pt x="53656" y="61768"/>
                      <a:pt x="53899" y="61525"/>
                      <a:pt x="54172" y="61312"/>
                    </a:cubicBezTo>
                    <a:cubicBezTo>
                      <a:pt x="54345" y="61203"/>
                      <a:pt x="54609" y="61162"/>
                      <a:pt x="54909" y="61162"/>
                    </a:cubicBezTo>
                    <a:cubicBezTo>
                      <a:pt x="55772" y="61162"/>
                      <a:pt x="56922" y="61503"/>
                      <a:pt x="56968" y="61525"/>
                    </a:cubicBezTo>
                    <a:cubicBezTo>
                      <a:pt x="57025" y="61582"/>
                      <a:pt x="59443" y="62632"/>
                      <a:pt x="60239" y="62632"/>
                    </a:cubicBezTo>
                    <a:cubicBezTo>
                      <a:pt x="60290" y="62632"/>
                      <a:pt x="60334" y="62628"/>
                      <a:pt x="60370" y="62619"/>
                    </a:cubicBezTo>
                    <a:cubicBezTo>
                      <a:pt x="60429" y="62766"/>
                      <a:pt x="60519" y="62825"/>
                      <a:pt x="60630" y="62825"/>
                    </a:cubicBezTo>
                    <a:cubicBezTo>
                      <a:pt x="61094" y="62825"/>
                      <a:pt x="61939" y="61793"/>
                      <a:pt x="62528" y="61768"/>
                    </a:cubicBezTo>
                    <a:cubicBezTo>
                      <a:pt x="62698" y="61768"/>
                      <a:pt x="62868" y="61729"/>
                      <a:pt x="63038" y="61729"/>
                    </a:cubicBezTo>
                    <a:cubicBezTo>
                      <a:pt x="63081" y="61729"/>
                      <a:pt x="63123" y="61732"/>
                      <a:pt x="63166" y="61738"/>
                    </a:cubicBezTo>
                    <a:cubicBezTo>
                      <a:pt x="63712" y="61859"/>
                      <a:pt x="63500" y="62497"/>
                      <a:pt x="63773" y="62862"/>
                    </a:cubicBezTo>
                    <a:cubicBezTo>
                      <a:pt x="63927" y="63074"/>
                      <a:pt x="64252" y="63176"/>
                      <a:pt x="64585" y="63176"/>
                    </a:cubicBezTo>
                    <a:cubicBezTo>
                      <a:pt x="64778" y="63176"/>
                      <a:pt x="64973" y="63141"/>
                      <a:pt x="65140" y="63075"/>
                    </a:cubicBezTo>
                    <a:cubicBezTo>
                      <a:pt x="65596" y="62892"/>
                      <a:pt x="65900" y="62558"/>
                      <a:pt x="66204" y="62254"/>
                    </a:cubicBezTo>
                    <a:cubicBezTo>
                      <a:pt x="66249" y="62421"/>
                      <a:pt x="66455" y="62497"/>
                      <a:pt x="66686" y="62497"/>
                    </a:cubicBezTo>
                    <a:cubicBezTo>
                      <a:pt x="66918" y="62497"/>
                      <a:pt x="67176" y="62421"/>
                      <a:pt x="67328" y="62285"/>
                    </a:cubicBezTo>
                    <a:cubicBezTo>
                      <a:pt x="67662" y="62011"/>
                      <a:pt x="67753" y="61647"/>
                      <a:pt x="68057" y="61373"/>
                    </a:cubicBezTo>
                    <a:cubicBezTo>
                      <a:pt x="68217" y="61230"/>
                      <a:pt x="68485" y="61145"/>
                      <a:pt x="68726" y="61145"/>
                    </a:cubicBezTo>
                    <a:cubicBezTo>
                      <a:pt x="68944" y="61145"/>
                      <a:pt x="69140" y="61214"/>
                      <a:pt x="69212" y="61373"/>
                    </a:cubicBezTo>
                    <a:cubicBezTo>
                      <a:pt x="69424" y="61100"/>
                      <a:pt x="69789" y="60917"/>
                      <a:pt x="70184" y="60857"/>
                    </a:cubicBezTo>
                    <a:cubicBezTo>
                      <a:pt x="70488" y="61252"/>
                      <a:pt x="72797" y="61647"/>
                      <a:pt x="73222" y="62194"/>
                    </a:cubicBezTo>
                    <a:cubicBezTo>
                      <a:pt x="73131" y="61707"/>
                      <a:pt x="75471" y="60674"/>
                      <a:pt x="75926" y="60340"/>
                    </a:cubicBezTo>
                    <a:cubicBezTo>
                      <a:pt x="75932" y="60337"/>
                      <a:pt x="75940" y="60335"/>
                      <a:pt x="75950" y="60335"/>
                    </a:cubicBezTo>
                    <a:cubicBezTo>
                      <a:pt x="76276" y="60335"/>
                      <a:pt x="78964" y="62191"/>
                      <a:pt x="81851" y="64047"/>
                    </a:cubicBezTo>
                    <a:cubicBezTo>
                      <a:pt x="84738" y="65932"/>
                      <a:pt x="87797" y="67789"/>
                      <a:pt x="88894" y="67789"/>
                    </a:cubicBezTo>
                    <a:cubicBezTo>
                      <a:pt x="88928" y="67789"/>
                      <a:pt x="88960" y="67788"/>
                      <a:pt x="88991" y="67784"/>
                    </a:cubicBezTo>
                    <a:cubicBezTo>
                      <a:pt x="89690" y="67875"/>
                      <a:pt x="90388" y="67936"/>
                      <a:pt x="91057" y="68027"/>
                    </a:cubicBezTo>
                    <a:cubicBezTo>
                      <a:pt x="91330" y="67541"/>
                      <a:pt x="91847" y="67146"/>
                      <a:pt x="92515" y="66994"/>
                    </a:cubicBezTo>
                    <a:cubicBezTo>
                      <a:pt x="92819" y="66903"/>
                      <a:pt x="93184" y="66872"/>
                      <a:pt x="93457" y="66690"/>
                    </a:cubicBezTo>
                    <a:cubicBezTo>
                      <a:pt x="93943" y="66356"/>
                      <a:pt x="97225" y="65809"/>
                      <a:pt x="97680" y="65445"/>
                    </a:cubicBezTo>
                    <a:cubicBezTo>
                      <a:pt x="97954" y="65239"/>
                      <a:pt x="98364" y="65188"/>
                      <a:pt x="98783" y="65188"/>
                    </a:cubicBezTo>
                    <a:cubicBezTo>
                      <a:pt x="98922" y="65188"/>
                      <a:pt x="99063" y="65194"/>
                      <a:pt x="99199" y="65201"/>
                    </a:cubicBezTo>
                    <a:cubicBezTo>
                      <a:pt x="100202" y="65277"/>
                      <a:pt x="100992" y="65300"/>
                      <a:pt x="101664" y="65300"/>
                    </a:cubicBezTo>
                    <a:cubicBezTo>
                      <a:pt x="102336" y="65300"/>
                      <a:pt x="102891" y="65277"/>
                      <a:pt x="103423" y="65262"/>
                    </a:cubicBezTo>
                    <a:cubicBezTo>
                      <a:pt x="103959" y="65238"/>
                      <a:pt x="104467" y="65215"/>
                      <a:pt x="105043" y="65215"/>
                    </a:cubicBezTo>
                    <a:cubicBezTo>
                      <a:pt x="105934" y="65215"/>
                      <a:pt x="106988" y="65272"/>
                      <a:pt x="108557" y="65475"/>
                    </a:cubicBezTo>
                    <a:cubicBezTo>
                      <a:pt x="108595" y="65465"/>
                      <a:pt x="108638" y="65461"/>
                      <a:pt x="108687" y="65461"/>
                    </a:cubicBezTo>
                    <a:cubicBezTo>
                      <a:pt x="108951" y="65461"/>
                      <a:pt x="109362" y="65590"/>
                      <a:pt x="109773" y="65718"/>
                    </a:cubicBezTo>
                    <a:cubicBezTo>
                      <a:pt x="110168" y="65842"/>
                      <a:pt x="110564" y="65985"/>
                      <a:pt x="110829" y="65985"/>
                    </a:cubicBezTo>
                    <a:cubicBezTo>
                      <a:pt x="110889" y="65985"/>
                      <a:pt x="110943" y="65978"/>
                      <a:pt x="110988" y="65961"/>
                    </a:cubicBezTo>
                    <a:cubicBezTo>
                      <a:pt x="112082" y="67207"/>
                      <a:pt x="113175" y="68452"/>
                      <a:pt x="114269" y="69698"/>
                    </a:cubicBezTo>
                    <a:cubicBezTo>
                      <a:pt x="114452" y="69911"/>
                      <a:pt x="114664" y="70123"/>
                      <a:pt x="114938" y="70245"/>
                    </a:cubicBezTo>
                    <a:cubicBezTo>
                      <a:pt x="115140" y="70338"/>
                      <a:pt x="115357" y="70378"/>
                      <a:pt x="115578" y="70378"/>
                    </a:cubicBezTo>
                    <a:cubicBezTo>
                      <a:pt x="116222" y="70378"/>
                      <a:pt x="116909" y="70045"/>
                      <a:pt x="117429" y="69728"/>
                    </a:cubicBezTo>
                    <a:cubicBezTo>
                      <a:pt x="117794" y="70063"/>
                      <a:pt x="118249" y="70336"/>
                      <a:pt x="118766" y="70549"/>
                    </a:cubicBezTo>
                    <a:lnTo>
                      <a:pt x="120498" y="69820"/>
                    </a:lnTo>
                    <a:cubicBezTo>
                      <a:pt x="121440" y="70245"/>
                      <a:pt x="122381" y="70640"/>
                      <a:pt x="123293" y="71065"/>
                    </a:cubicBezTo>
                    <a:cubicBezTo>
                      <a:pt x="123475" y="70974"/>
                      <a:pt x="123627" y="70883"/>
                      <a:pt x="123779" y="70761"/>
                    </a:cubicBezTo>
                    <a:lnTo>
                      <a:pt x="123779" y="0"/>
                    </a:lnTo>
                    <a:close/>
                  </a:path>
                </a:pathLst>
              </a:custGeom>
              <a:solidFill>
                <a:srgbClr val="FCFD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5" name="Google Shape;1033;p20"/>
              <p:cNvSpPr/>
              <p:nvPr/>
            </p:nvSpPr>
            <p:spPr>
              <a:xfrm rot="12916800">
                <a:off x="-1391760" y="4431600"/>
                <a:ext cx="3547800" cy="1992960"/>
              </a:xfrm>
              <a:custGeom>
                <a:avLst/>
                <a:gdLst>
                  <a:gd name="textAreaLeft" fmla="*/ 0 w 3547800"/>
                  <a:gd name="textAreaRight" fmla="*/ 3548160 w 3547800"/>
                  <a:gd name="textAreaTop" fmla="*/ 0 h 1992960"/>
                  <a:gd name="textAreaBottom" fmla="*/ 1993320 h 1992960"/>
                </a:gdLst>
                <a:ahLst/>
                <a:cxnLst/>
                <a:rect l="textAreaLeft" t="textAreaTop" r="textAreaRight" b="textAreaBottom"/>
                <a:pathLst>
                  <a:path w="123780" h="69547">
                    <a:moveTo>
                      <a:pt x="115576" y="69546"/>
                    </a:moveTo>
                    <a:cubicBezTo>
                      <a:pt x="115363" y="69546"/>
                      <a:pt x="115150" y="69516"/>
                      <a:pt x="114938" y="69425"/>
                    </a:cubicBezTo>
                    <a:cubicBezTo>
                      <a:pt x="114664" y="69303"/>
                      <a:pt x="114452" y="69090"/>
                      <a:pt x="114269" y="68878"/>
                    </a:cubicBezTo>
                    <a:cubicBezTo>
                      <a:pt x="113175" y="67632"/>
                      <a:pt x="112082" y="66386"/>
                      <a:pt x="110988" y="65141"/>
                    </a:cubicBezTo>
                    <a:cubicBezTo>
                      <a:pt x="110471" y="65293"/>
                      <a:pt x="109985" y="65475"/>
                      <a:pt x="109469" y="65627"/>
                    </a:cubicBezTo>
                    <a:cubicBezTo>
                      <a:pt x="109469" y="65596"/>
                      <a:pt x="109438" y="65596"/>
                      <a:pt x="109408" y="65596"/>
                    </a:cubicBezTo>
                    <a:cubicBezTo>
                      <a:pt x="109104" y="65566"/>
                      <a:pt x="108831" y="65536"/>
                      <a:pt x="108557" y="65475"/>
                    </a:cubicBezTo>
                    <a:cubicBezTo>
                      <a:pt x="107008" y="65232"/>
                      <a:pt x="105671" y="64867"/>
                      <a:pt x="104365" y="64533"/>
                    </a:cubicBezTo>
                    <a:lnTo>
                      <a:pt x="123779" y="64533"/>
                    </a:lnTo>
                    <a:lnTo>
                      <a:pt x="123779" y="68513"/>
                    </a:lnTo>
                    <a:lnTo>
                      <a:pt x="123779" y="68513"/>
                    </a:lnTo>
                    <a:cubicBezTo>
                      <a:pt x="123597" y="68574"/>
                      <a:pt x="123414" y="68635"/>
                      <a:pt x="123232" y="68726"/>
                    </a:cubicBezTo>
                    <a:cubicBezTo>
                      <a:pt x="122290" y="68331"/>
                      <a:pt x="121348" y="67906"/>
                      <a:pt x="120437" y="67511"/>
                    </a:cubicBezTo>
                    <a:lnTo>
                      <a:pt x="118675" y="68209"/>
                    </a:lnTo>
                    <a:cubicBezTo>
                      <a:pt x="118644" y="68209"/>
                      <a:pt x="118614" y="68209"/>
                      <a:pt x="118553" y="68209"/>
                    </a:cubicBezTo>
                    <a:cubicBezTo>
                      <a:pt x="118371" y="68209"/>
                      <a:pt x="118189" y="68392"/>
                      <a:pt x="118037" y="68574"/>
                    </a:cubicBezTo>
                    <a:cubicBezTo>
                      <a:pt x="117854" y="68787"/>
                      <a:pt x="117703" y="68969"/>
                      <a:pt x="117581" y="68969"/>
                    </a:cubicBezTo>
                    <a:cubicBezTo>
                      <a:pt x="117520" y="68969"/>
                      <a:pt x="117490" y="68939"/>
                      <a:pt x="117429" y="68908"/>
                    </a:cubicBezTo>
                    <a:cubicBezTo>
                      <a:pt x="116913" y="69212"/>
                      <a:pt x="116214" y="69546"/>
                      <a:pt x="115576" y="69546"/>
                    </a:cubicBezTo>
                    <a:moveTo>
                      <a:pt x="1823" y="68756"/>
                    </a:moveTo>
                    <a:cubicBezTo>
                      <a:pt x="1762" y="68756"/>
                      <a:pt x="1732" y="68726"/>
                      <a:pt x="1671" y="68726"/>
                    </a:cubicBezTo>
                    <a:cubicBezTo>
                      <a:pt x="1337" y="68635"/>
                      <a:pt x="1185" y="68392"/>
                      <a:pt x="1063" y="68149"/>
                    </a:cubicBezTo>
                    <a:cubicBezTo>
                      <a:pt x="790" y="67571"/>
                      <a:pt x="517" y="67024"/>
                      <a:pt x="273" y="66447"/>
                    </a:cubicBezTo>
                    <a:cubicBezTo>
                      <a:pt x="182" y="66326"/>
                      <a:pt x="122" y="66174"/>
                      <a:pt x="0" y="66052"/>
                    </a:cubicBezTo>
                    <a:lnTo>
                      <a:pt x="0" y="10968"/>
                    </a:lnTo>
                    <a:cubicBezTo>
                      <a:pt x="91" y="11059"/>
                      <a:pt x="152" y="11181"/>
                      <a:pt x="243" y="11272"/>
                    </a:cubicBezTo>
                    <a:cubicBezTo>
                      <a:pt x="547" y="11150"/>
                      <a:pt x="881" y="11029"/>
                      <a:pt x="1215" y="10907"/>
                    </a:cubicBezTo>
                    <a:cubicBezTo>
                      <a:pt x="1398" y="11029"/>
                      <a:pt x="1580" y="11090"/>
                      <a:pt x="1793" y="11090"/>
                    </a:cubicBezTo>
                    <a:cubicBezTo>
                      <a:pt x="1884" y="11090"/>
                      <a:pt x="1975" y="11090"/>
                      <a:pt x="2066" y="11059"/>
                    </a:cubicBezTo>
                    <a:cubicBezTo>
                      <a:pt x="2431" y="10999"/>
                      <a:pt x="2795" y="10847"/>
                      <a:pt x="3221" y="10786"/>
                    </a:cubicBezTo>
                    <a:cubicBezTo>
                      <a:pt x="3281" y="10725"/>
                      <a:pt x="3342" y="10695"/>
                      <a:pt x="3433" y="10695"/>
                    </a:cubicBezTo>
                    <a:cubicBezTo>
                      <a:pt x="3555" y="10695"/>
                      <a:pt x="3737" y="10786"/>
                      <a:pt x="3950" y="10877"/>
                    </a:cubicBezTo>
                    <a:cubicBezTo>
                      <a:pt x="4254" y="11059"/>
                      <a:pt x="4618" y="11302"/>
                      <a:pt x="4831" y="11394"/>
                    </a:cubicBezTo>
                    <a:cubicBezTo>
                      <a:pt x="4831" y="10300"/>
                      <a:pt x="5560" y="9935"/>
                      <a:pt x="6745" y="9297"/>
                    </a:cubicBezTo>
                    <a:cubicBezTo>
                      <a:pt x="7687" y="9722"/>
                      <a:pt x="8629" y="10117"/>
                      <a:pt x="9540" y="10543"/>
                    </a:cubicBezTo>
                    <a:lnTo>
                      <a:pt x="11302" y="9115"/>
                    </a:lnTo>
                    <a:cubicBezTo>
                      <a:pt x="11333" y="9115"/>
                      <a:pt x="11394" y="9145"/>
                      <a:pt x="11424" y="9145"/>
                    </a:cubicBezTo>
                    <a:cubicBezTo>
                      <a:pt x="11637" y="9145"/>
                      <a:pt x="11788" y="8993"/>
                      <a:pt x="11940" y="8841"/>
                    </a:cubicBezTo>
                    <a:cubicBezTo>
                      <a:pt x="12092" y="8720"/>
                      <a:pt x="12244" y="8568"/>
                      <a:pt x="12366" y="8568"/>
                    </a:cubicBezTo>
                    <a:cubicBezTo>
                      <a:pt x="12427" y="8568"/>
                      <a:pt x="12487" y="8598"/>
                      <a:pt x="12548" y="8659"/>
                    </a:cubicBezTo>
                    <a:cubicBezTo>
                      <a:pt x="13065" y="8325"/>
                      <a:pt x="13763" y="7991"/>
                      <a:pt x="14401" y="7991"/>
                    </a:cubicBezTo>
                    <a:cubicBezTo>
                      <a:pt x="14432" y="7991"/>
                      <a:pt x="14493" y="7991"/>
                      <a:pt x="14523" y="7991"/>
                    </a:cubicBezTo>
                    <a:cubicBezTo>
                      <a:pt x="14705" y="8021"/>
                      <a:pt x="14857" y="8051"/>
                      <a:pt x="15039" y="8143"/>
                    </a:cubicBezTo>
                    <a:cubicBezTo>
                      <a:pt x="15313" y="8264"/>
                      <a:pt x="15526" y="8477"/>
                      <a:pt x="15708" y="8689"/>
                    </a:cubicBezTo>
                    <a:cubicBezTo>
                      <a:pt x="16802" y="9935"/>
                      <a:pt x="17895" y="11150"/>
                      <a:pt x="18989" y="12396"/>
                    </a:cubicBezTo>
                    <a:cubicBezTo>
                      <a:pt x="19506" y="12244"/>
                      <a:pt x="19992" y="12092"/>
                      <a:pt x="20508" y="11940"/>
                    </a:cubicBezTo>
                    <a:cubicBezTo>
                      <a:pt x="21876" y="12123"/>
                      <a:pt x="23030" y="12305"/>
                      <a:pt x="24093" y="12457"/>
                    </a:cubicBezTo>
                    <a:cubicBezTo>
                      <a:pt x="26524" y="12852"/>
                      <a:pt x="28499" y="13217"/>
                      <a:pt x="31720" y="13429"/>
                    </a:cubicBezTo>
                    <a:cubicBezTo>
                      <a:pt x="32114" y="13460"/>
                      <a:pt x="33634" y="13733"/>
                      <a:pt x="34545" y="13733"/>
                    </a:cubicBezTo>
                    <a:cubicBezTo>
                      <a:pt x="34819" y="13733"/>
                      <a:pt x="35062" y="13703"/>
                      <a:pt x="35153" y="13611"/>
                    </a:cubicBezTo>
                    <a:cubicBezTo>
                      <a:pt x="35609" y="13247"/>
                      <a:pt x="35426" y="12578"/>
                      <a:pt x="35943" y="12244"/>
                    </a:cubicBezTo>
                    <a:cubicBezTo>
                      <a:pt x="36186" y="12092"/>
                      <a:pt x="36550" y="12032"/>
                      <a:pt x="36854" y="11971"/>
                    </a:cubicBezTo>
                    <a:cubicBezTo>
                      <a:pt x="37523" y="11789"/>
                      <a:pt x="38070" y="11394"/>
                      <a:pt x="38313" y="10907"/>
                    </a:cubicBezTo>
                    <a:lnTo>
                      <a:pt x="40379" y="11150"/>
                    </a:lnTo>
                    <a:cubicBezTo>
                      <a:pt x="42384" y="10907"/>
                      <a:pt x="48977" y="8112"/>
                      <a:pt x="49341" y="7869"/>
                    </a:cubicBezTo>
                    <a:cubicBezTo>
                      <a:pt x="49797" y="7535"/>
                      <a:pt x="50466" y="7383"/>
                      <a:pt x="51013" y="7140"/>
                    </a:cubicBezTo>
                    <a:cubicBezTo>
                      <a:pt x="51590" y="6897"/>
                      <a:pt x="52137" y="6472"/>
                      <a:pt x="52046" y="5985"/>
                    </a:cubicBezTo>
                    <a:cubicBezTo>
                      <a:pt x="52046" y="6016"/>
                      <a:pt x="52076" y="6046"/>
                      <a:pt x="52137" y="6046"/>
                    </a:cubicBezTo>
                    <a:cubicBezTo>
                      <a:pt x="52744" y="6046"/>
                      <a:pt x="55175" y="2248"/>
                      <a:pt x="56421" y="425"/>
                    </a:cubicBezTo>
                    <a:cubicBezTo>
                      <a:pt x="56512" y="273"/>
                      <a:pt x="56633" y="122"/>
                      <a:pt x="56724" y="0"/>
                    </a:cubicBezTo>
                    <a:lnTo>
                      <a:pt x="123779" y="0"/>
                    </a:lnTo>
                    <a:lnTo>
                      <a:pt x="123779" y="3494"/>
                    </a:lnTo>
                    <a:lnTo>
                      <a:pt x="54324" y="3494"/>
                    </a:lnTo>
                    <a:cubicBezTo>
                      <a:pt x="54263" y="3585"/>
                      <a:pt x="54203" y="3676"/>
                      <a:pt x="54142" y="3767"/>
                    </a:cubicBezTo>
                    <a:lnTo>
                      <a:pt x="123779" y="3767"/>
                    </a:lnTo>
                    <a:lnTo>
                      <a:pt x="123779" y="9571"/>
                    </a:lnTo>
                    <a:lnTo>
                      <a:pt x="45301" y="9571"/>
                    </a:lnTo>
                    <a:cubicBezTo>
                      <a:pt x="45088" y="9662"/>
                      <a:pt x="44845" y="9753"/>
                      <a:pt x="44632" y="9844"/>
                    </a:cubicBezTo>
                    <a:lnTo>
                      <a:pt x="123779" y="9844"/>
                    </a:lnTo>
                    <a:lnTo>
                      <a:pt x="123779" y="15647"/>
                    </a:lnTo>
                    <a:lnTo>
                      <a:pt x="2400" y="15647"/>
                    </a:lnTo>
                    <a:lnTo>
                      <a:pt x="2400" y="15921"/>
                    </a:lnTo>
                    <a:lnTo>
                      <a:pt x="123779" y="15921"/>
                    </a:lnTo>
                    <a:lnTo>
                      <a:pt x="123779" y="21724"/>
                    </a:lnTo>
                    <a:lnTo>
                      <a:pt x="2400" y="21724"/>
                    </a:lnTo>
                    <a:lnTo>
                      <a:pt x="2400" y="21997"/>
                    </a:lnTo>
                    <a:lnTo>
                      <a:pt x="123779" y="21997"/>
                    </a:lnTo>
                    <a:lnTo>
                      <a:pt x="123779" y="27800"/>
                    </a:lnTo>
                    <a:lnTo>
                      <a:pt x="2400" y="27800"/>
                    </a:lnTo>
                    <a:lnTo>
                      <a:pt x="2400" y="28074"/>
                    </a:lnTo>
                    <a:lnTo>
                      <a:pt x="123779" y="28074"/>
                    </a:lnTo>
                    <a:lnTo>
                      <a:pt x="123779" y="33877"/>
                    </a:lnTo>
                    <a:lnTo>
                      <a:pt x="2400" y="33877"/>
                    </a:lnTo>
                    <a:lnTo>
                      <a:pt x="2400" y="34150"/>
                    </a:lnTo>
                    <a:lnTo>
                      <a:pt x="123779" y="34150"/>
                    </a:lnTo>
                    <a:lnTo>
                      <a:pt x="123779" y="39953"/>
                    </a:lnTo>
                    <a:lnTo>
                      <a:pt x="2400" y="39953"/>
                    </a:lnTo>
                    <a:lnTo>
                      <a:pt x="2400" y="40227"/>
                    </a:lnTo>
                    <a:lnTo>
                      <a:pt x="123779" y="40227"/>
                    </a:lnTo>
                    <a:lnTo>
                      <a:pt x="123779" y="46030"/>
                    </a:lnTo>
                    <a:lnTo>
                      <a:pt x="2400" y="46030"/>
                    </a:lnTo>
                    <a:lnTo>
                      <a:pt x="2400" y="46303"/>
                    </a:lnTo>
                    <a:lnTo>
                      <a:pt x="123779" y="46303"/>
                    </a:lnTo>
                    <a:lnTo>
                      <a:pt x="123779" y="52106"/>
                    </a:lnTo>
                    <a:lnTo>
                      <a:pt x="2400" y="52106"/>
                    </a:lnTo>
                    <a:lnTo>
                      <a:pt x="2400" y="52380"/>
                    </a:lnTo>
                    <a:lnTo>
                      <a:pt x="123779" y="52380"/>
                    </a:lnTo>
                    <a:lnTo>
                      <a:pt x="123779" y="58183"/>
                    </a:lnTo>
                    <a:lnTo>
                      <a:pt x="75683" y="58183"/>
                    </a:lnTo>
                    <a:cubicBezTo>
                      <a:pt x="75592" y="58153"/>
                      <a:pt x="75501" y="58122"/>
                      <a:pt x="75471" y="58122"/>
                    </a:cubicBezTo>
                    <a:cubicBezTo>
                      <a:pt x="75471" y="58122"/>
                      <a:pt x="75440" y="58122"/>
                      <a:pt x="75440" y="58122"/>
                    </a:cubicBezTo>
                    <a:cubicBezTo>
                      <a:pt x="75410" y="58153"/>
                      <a:pt x="75379" y="58183"/>
                      <a:pt x="75349" y="58183"/>
                    </a:cubicBezTo>
                    <a:lnTo>
                      <a:pt x="2400" y="58183"/>
                    </a:lnTo>
                    <a:lnTo>
                      <a:pt x="2400" y="58456"/>
                    </a:lnTo>
                    <a:lnTo>
                      <a:pt x="74833" y="58456"/>
                    </a:lnTo>
                    <a:cubicBezTo>
                      <a:pt x="74468" y="58578"/>
                      <a:pt x="74103" y="58700"/>
                      <a:pt x="73739" y="58851"/>
                    </a:cubicBezTo>
                    <a:cubicBezTo>
                      <a:pt x="73192" y="59095"/>
                      <a:pt x="72645" y="59520"/>
                      <a:pt x="72736" y="60006"/>
                    </a:cubicBezTo>
                    <a:cubicBezTo>
                      <a:pt x="72645" y="59854"/>
                      <a:pt x="72463" y="59824"/>
                      <a:pt x="72250" y="59824"/>
                    </a:cubicBezTo>
                    <a:cubicBezTo>
                      <a:pt x="71977" y="59824"/>
                      <a:pt x="71642" y="59915"/>
                      <a:pt x="71339" y="59976"/>
                    </a:cubicBezTo>
                    <a:cubicBezTo>
                      <a:pt x="71004" y="60067"/>
                      <a:pt x="70701" y="60128"/>
                      <a:pt x="70488" y="60128"/>
                    </a:cubicBezTo>
                    <a:cubicBezTo>
                      <a:pt x="70336" y="60128"/>
                      <a:pt x="70245" y="60097"/>
                      <a:pt x="70184" y="60036"/>
                    </a:cubicBezTo>
                    <a:cubicBezTo>
                      <a:pt x="69789" y="60097"/>
                      <a:pt x="69424" y="60279"/>
                      <a:pt x="69212" y="60553"/>
                    </a:cubicBezTo>
                    <a:cubicBezTo>
                      <a:pt x="69151" y="60401"/>
                      <a:pt x="68969" y="60340"/>
                      <a:pt x="68756" y="60340"/>
                    </a:cubicBezTo>
                    <a:cubicBezTo>
                      <a:pt x="68513" y="60340"/>
                      <a:pt x="68209" y="60431"/>
                      <a:pt x="68057" y="60553"/>
                    </a:cubicBezTo>
                    <a:cubicBezTo>
                      <a:pt x="67753" y="60826"/>
                      <a:pt x="67662" y="61221"/>
                      <a:pt x="67328" y="61464"/>
                    </a:cubicBezTo>
                    <a:cubicBezTo>
                      <a:pt x="67176" y="61586"/>
                      <a:pt x="66933" y="61677"/>
                      <a:pt x="66690" y="61677"/>
                    </a:cubicBezTo>
                    <a:cubicBezTo>
                      <a:pt x="66477" y="61677"/>
                      <a:pt x="66265" y="61586"/>
                      <a:pt x="66204" y="61434"/>
                    </a:cubicBezTo>
                    <a:cubicBezTo>
                      <a:pt x="65900" y="61738"/>
                      <a:pt x="65596" y="62072"/>
                      <a:pt x="65140" y="62254"/>
                    </a:cubicBezTo>
                    <a:cubicBezTo>
                      <a:pt x="64989" y="62315"/>
                      <a:pt x="64776" y="62345"/>
                      <a:pt x="64594" y="62345"/>
                    </a:cubicBezTo>
                    <a:cubicBezTo>
                      <a:pt x="64259" y="62345"/>
                      <a:pt x="63925" y="62254"/>
                      <a:pt x="63773" y="62042"/>
                    </a:cubicBezTo>
                    <a:cubicBezTo>
                      <a:pt x="63500" y="61677"/>
                      <a:pt x="63712" y="61039"/>
                      <a:pt x="63166" y="60917"/>
                    </a:cubicBezTo>
                    <a:cubicBezTo>
                      <a:pt x="63105" y="60917"/>
                      <a:pt x="63074" y="60917"/>
                      <a:pt x="63014" y="60917"/>
                    </a:cubicBezTo>
                    <a:cubicBezTo>
                      <a:pt x="62862" y="60917"/>
                      <a:pt x="62679" y="60948"/>
                      <a:pt x="62528" y="60948"/>
                    </a:cubicBezTo>
                    <a:cubicBezTo>
                      <a:pt x="61950" y="60978"/>
                      <a:pt x="61069" y="62011"/>
                      <a:pt x="60613" y="62011"/>
                    </a:cubicBezTo>
                    <a:cubicBezTo>
                      <a:pt x="60522" y="62011"/>
                      <a:pt x="60431" y="61950"/>
                      <a:pt x="60370" y="61799"/>
                    </a:cubicBezTo>
                    <a:cubicBezTo>
                      <a:pt x="60310" y="61829"/>
                      <a:pt x="60188" y="61829"/>
                      <a:pt x="60067" y="61829"/>
                    </a:cubicBezTo>
                    <a:cubicBezTo>
                      <a:pt x="59246" y="61829"/>
                      <a:pt x="57666" y="61434"/>
                      <a:pt x="57150" y="60917"/>
                    </a:cubicBezTo>
                    <a:cubicBezTo>
                      <a:pt x="57089" y="60857"/>
                      <a:pt x="57028" y="60796"/>
                      <a:pt x="56968" y="60705"/>
                    </a:cubicBezTo>
                    <a:cubicBezTo>
                      <a:pt x="56907" y="60674"/>
                      <a:pt x="56846" y="60462"/>
                      <a:pt x="56724" y="60158"/>
                    </a:cubicBezTo>
                    <a:lnTo>
                      <a:pt x="56603" y="60431"/>
                    </a:lnTo>
                    <a:cubicBezTo>
                      <a:pt x="56269" y="60249"/>
                      <a:pt x="55874" y="60158"/>
                      <a:pt x="55479" y="60158"/>
                    </a:cubicBezTo>
                    <a:cubicBezTo>
                      <a:pt x="54993" y="60158"/>
                      <a:pt x="54537" y="60279"/>
                      <a:pt x="54172" y="60522"/>
                    </a:cubicBezTo>
                    <a:cubicBezTo>
                      <a:pt x="53899" y="60705"/>
                      <a:pt x="53656" y="61768"/>
                      <a:pt x="53291" y="61829"/>
                    </a:cubicBezTo>
                    <a:lnTo>
                      <a:pt x="53291" y="61829"/>
                    </a:lnTo>
                    <a:lnTo>
                      <a:pt x="53291" y="61829"/>
                    </a:lnTo>
                    <a:cubicBezTo>
                      <a:pt x="53261" y="61859"/>
                      <a:pt x="53261" y="61859"/>
                      <a:pt x="53261" y="61859"/>
                    </a:cubicBezTo>
                    <a:cubicBezTo>
                      <a:pt x="52775" y="61859"/>
                      <a:pt x="52349" y="60401"/>
                      <a:pt x="52046" y="60128"/>
                    </a:cubicBezTo>
                    <a:cubicBezTo>
                      <a:pt x="51742" y="59854"/>
                      <a:pt x="50496" y="59824"/>
                      <a:pt x="50040" y="59702"/>
                    </a:cubicBezTo>
                    <a:cubicBezTo>
                      <a:pt x="49949" y="59641"/>
                      <a:pt x="49797" y="59641"/>
                      <a:pt x="49615" y="59641"/>
                    </a:cubicBezTo>
                    <a:cubicBezTo>
                      <a:pt x="49098" y="59641"/>
                      <a:pt x="48430" y="59793"/>
                      <a:pt x="48460" y="60067"/>
                    </a:cubicBezTo>
                    <a:cubicBezTo>
                      <a:pt x="47519" y="60279"/>
                      <a:pt x="45301" y="62254"/>
                      <a:pt x="44754" y="62710"/>
                    </a:cubicBezTo>
                    <a:cubicBezTo>
                      <a:pt x="44541" y="62862"/>
                      <a:pt x="44298" y="62923"/>
                      <a:pt x="44055" y="62923"/>
                    </a:cubicBezTo>
                    <a:cubicBezTo>
                      <a:pt x="43326" y="62923"/>
                      <a:pt x="42475" y="62437"/>
                      <a:pt x="42019" y="61981"/>
                    </a:cubicBezTo>
                    <a:cubicBezTo>
                      <a:pt x="41564" y="62163"/>
                      <a:pt x="41077" y="62345"/>
                      <a:pt x="40622" y="62528"/>
                    </a:cubicBezTo>
                    <a:cubicBezTo>
                      <a:pt x="40591" y="62163"/>
                      <a:pt x="40136" y="62042"/>
                      <a:pt x="39649" y="62042"/>
                    </a:cubicBezTo>
                    <a:cubicBezTo>
                      <a:pt x="39285" y="62042"/>
                      <a:pt x="38920" y="62102"/>
                      <a:pt x="38616" y="62194"/>
                    </a:cubicBezTo>
                    <a:lnTo>
                      <a:pt x="35700" y="61434"/>
                    </a:lnTo>
                    <a:cubicBezTo>
                      <a:pt x="34545" y="61799"/>
                      <a:pt x="33330" y="63318"/>
                      <a:pt x="32145" y="64260"/>
                    </a:cubicBezTo>
                    <a:lnTo>
                      <a:pt x="24610" y="64260"/>
                    </a:lnTo>
                    <a:cubicBezTo>
                      <a:pt x="24063" y="64077"/>
                      <a:pt x="23486" y="63956"/>
                      <a:pt x="22878" y="63925"/>
                    </a:cubicBezTo>
                    <a:cubicBezTo>
                      <a:pt x="22878" y="63925"/>
                      <a:pt x="22848" y="63925"/>
                      <a:pt x="22848" y="63925"/>
                    </a:cubicBezTo>
                    <a:cubicBezTo>
                      <a:pt x="22605" y="63925"/>
                      <a:pt x="22362" y="64047"/>
                      <a:pt x="22119" y="64260"/>
                    </a:cubicBezTo>
                    <a:lnTo>
                      <a:pt x="2400" y="64260"/>
                    </a:lnTo>
                    <a:lnTo>
                      <a:pt x="2400" y="64533"/>
                    </a:lnTo>
                    <a:lnTo>
                      <a:pt x="21876" y="64533"/>
                    </a:lnTo>
                    <a:cubicBezTo>
                      <a:pt x="21481" y="64928"/>
                      <a:pt x="21116" y="65505"/>
                      <a:pt x="20721" y="66083"/>
                    </a:cubicBezTo>
                    <a:cubicBezTo>
                      <a:pt x="20022" y="67176"/>
                      <a:pt x="19323" y="68270"/>
                      <a:pt x="18655" y="68270"/>
                    </a:cubicBezTo>
                    <a:cubicBezTo>
                      <a:pt x="18594" y="68270"/>
                      <a:pt x="18564" y="68270"/>
                      <a:pt x="18503" y="68240"/>
                    </a:cubicBezTo>
                    <a:cubicBezTo>
                      <a:pt x="18351" y="68209"/>
                      <a:pt x="18199" y="68179"/>
                      <a:pt x="18108" y="68088"/>
                    </a:cubicBezTo>
                    <a:cubicBezTo>
                      <a:pt x="17561" y="67723"/>
                      <a:pt x="18199" y="66903"/>
                      <a:pt x="17652" y="66538"/>
                    </a:cubicBezTo>
                    <a:cubicBezTo>
                      <a:pt x="17379" y="66508"/>
                      <a:pt x="17136" y="66508"/>
                      <a:pt x="16862" y="66478"/>
                    </a:cubicBezTo>
                    <a:cubicBezTo>
                      <a:pt x="16893" y="66265"/>
                      <a:pt x="16650" y="66174"/>
                      <a:pt x="16316" y="66174"/>
                    </a:cubicBezTo>
                    <a:cubicBezTo>
                      <a:pt x="15708" y="66174"/>
                      <a:pt x="14796" y="66478"/>
                      <a:pt x="14584" y="66903"/>
                    </a:cubicBezTo>
                    <a:cubicBezTo>
                      <a:pt x="13551" y="66690"/>
                      <a:pt x="12457" y="66508"/>
                      <a:pt x="11394" y="66508"/>
                    </a:cubicBezTo>
                    <a:cubicBezTo>
                      <a:pt x="10725" y="66508"/>
                      <a:pt x="10057" y="66569"/>
                      <a:pt x="9419" y="66751"/>
                    </a:cubicBezTo>
                    <a:cubicBezTo>
                      <a:pt x="8325" y="67055"/>
                      <a:pt x="7322" y="67662"/>
                      <a:pt x="6137" y="67693"/>
                    </a:cubicBezTo>
                    <a:cubicBezTo>
                      <a:pt x="6107" y="67723"/>
                      <a:pt x="6046" y="67723"/>
                      <a:pt x="6016" y="67723"/>
                    </a:cubicBezTo>
                    <a:cubicBezTo>
                      <a:pt x="5712" y="67723"/>
                      <a:pt x="5408" y="67693"/>
                      <a:pt x="5135" y="67662"/>
                    </a:cubicBezTo>
                    <a:cubicBezTo>
                      <a:pt x="4831" y="67632"/>
                      <a:pt x="4527" y="67602"/>
                      <a:pt x="4254" y="67602"/>
                    </a:cubicBezTo>
                    <a:cubicBezTo>
                      <a:pt x="3828" y="67602"/>
                      <a:pt x="3464" y="67662"/>
                      <a:pt x="3129" y="67875"/>
                    </a:cubicBezTo>
                    <a:cubicBezTo>
                      <a:pt x="2674" y="68179"/>
                      <a:pt x="2370" y="68756"/>
                      <a:pt x="1823" y="68756"/>
                    </a:cubicBezTo>
                    <a:moveTo>
                      <a:pt x="10421" y="9844"/>
                    </a:moveTo>
                    <a:lnTo>
                      <a:pt x="16710" y="9844"/>
                    </a:lnTo>
                    <a:cubicBezTo>
                      <a:pt x="16650" y="9753"/>
                      <a:pt x="16559" y="9662"/>
                      <a:pt x="16498" y="9571"/>
                    </a:cubicBezTo>
                    <a:lnTo>
                      <a:pt x="10725" y="9571"/>
                    </a:lnTo>
                    <a:lnTo>
                      <a:pt x="10421" y="9844"/>
                    </a:lnTo>
                    <a:close/>
                    <a:moveTo>
                      <a:pt x="5803" y="9844"/>
                    </a:moveTo>
                    <a:lnTo>
                      <a:pt x="7960" y="9844"/>
                    </a:lnTo>
                    <a:cubicBezTo>
                      <a:pt x="7748" y="9753"/>
                      <a:pt x="7565" y="9662"/>
                      <a:pt x="7383" y="9571"/>
                    </a:cubicBezTo>
                    <a:lnTo>
                      <a:pt x="6259" y="9571"/>
                    </a:lnTo>
                    <a:cubicBezTo>
                      <a:pt x="6077" y="9662"/>
                      <a:pt x="5955" y="9753"/>
                      <a:pt x="5803" y="9844"/>
                    </a:cubicBezTo>
                    <a:moveTo>
                      <a:pt x="28438" y="66113"/>
                    </a:moveTo>
                    <a:cubicBezTo>
                      <a:pt x="28226" y="66113"/>
                      <a:pt x="28043" y="66113"/>
                      <a:pt x="27891" y="66052"/>
                    </a:cubicBezTo>
                    <a:cubicBezTo>
                      <a:pt x="27375" y="65900"/>
                      <a:pt x="27010" y="65566"/>
                      <a:pt x="26615" y="65293"/>
                    </a:cubicBezTo>
                    <a:cubicBezTo>
                      <a:pt x="26190" y="64989"/>
                      <a:pt x="25765" y="64746"/>
                      <a:pt x="25248" y="64533"/>
                    </a:cubicBezTo>
                    <a:lnTo>
                      <a:pt x="31841" y="64533"/>
                    </a:lnTo>
                    <a:cubicBezTo>
                      <a:pt x="31355" y="64867"/>
                      <a:pt x="30899" y="65080"/>
                      <a:pt x="30474" y="65080"/>
                    </a:cubicBezTo>
                    <a:cubicBezTo>
                      <a:pt x="30292" y="65080"/>
                      <a:pt x="30109" y="65050"/>
                      <a:pt x="29927" y="64958"/>
                    </a:cubicBezTo>
                    <a:cubicBezTo>
                      <a:pt x="29775" y="65232"/>
                      <a:pt x="29653" y="65536"/>
                      <a:pt x="29532" y="65809"/>
                    </a:cubicBezTo>
                    <a:cubicBezTo>
                      <a:pt x="29228" y="66022"/>
                      <a:pt x="28833" y="66113"/>
                      <a:pt x="28438" y="66113"/>
                    </a:cubicBezTo>
                    <a:moveTo>
                      <a:pt x="90571" y="65809"/>
                    </a:moveTo>
                    <a:cubicBezTo>
                      <a:pt x="89872" y="65748"/>
                      <a:pt x="89204" y="65657"/>
                      <a:pt x="88505" y="65566"/>
                    </a:cubicBezTo>
                    <a:cubicBezTo>
                      <a:pt x="88474" y="65596"/>
                      <a:pt x="88444" y="65596"/>
                      <a:pt x="88414" y="65596"/>
                    </a:cubicBezTo>
                    <a:cubicBezTo>
                      <a:pt x="87897" y="65596"/>
                      <a:pt x="86925" y="65171"/>
                      <a:pt x="85740" y="64533"/>
                    </a:cubicBezTo>
                    <a:lnTo>
                      <a:pt x="94217" y="64533"/>
                    </a:lnTo>
                    <a:cubicBezTo>
                      <a:pt x="94034" y="64655"/>
                      <a:pt x="93882" y="64685"/>
                      <a:pt x="93700" y="64685"/>
                    </a:cubicBezTo>
                    <a:cubicBezTo>
                      <a:pt x="93639" y="64685"/>
                      <a:pt x="93579" y="64655"/>
                      <a:pt x="93518" y="64655"/>
                    </a:cubicBezTo>
                    <a:cubicBezTo>
                      <a:pt x="93427" y="64655"/>
                      <a:pt x="93366" y="64655"/>
                      <a:pt x="93305" y="64655"/>
                    </a:cubicBezTo>
                    <a:cubicBezTo>
                      <a:pt x="93123" y="64655"/>
                      <a:pt x="92941" y="64685"/>
                      <a:pt x="92789" y="64806"/>
                    </a:cubicBezTo>
                    <a:cubicBezTo>
                      <a:pt x="92515" y="64958"/>
                      <a:pt x="91999" y="65171"/>
                      <a:pt x="91695" y="65262"/>
                    </a:cubicBezTo>
                    <a:cubicBezTo>
                      <a:pt x="91027" y="65445"/>
                      <a:pt x="90814" y="65323"/>
                      <a:pt x="90571" y="65809"/>
                    </a:cubicBezTo>
                    <a:moveTo>
                      <a:pt x="123779" y="64260"/>
                    </a:moveTo>
                    <a:lnTo>
                      <a:pt x="103392" y="64260"/>
                    </a:lnTo>
                    <a:cubicBezTo>
                      <a:pt x="101569" y="63773"/>
                      <a:pt x="99716" y="63318"/>
                      <a:pt x="97437" y="63166"/>
                    </a:cubicBezTo>
                    <a:cubicBezTo>
                      <a:pt x="97437" y="63166"/>
                      <a:pt x="97407" y="63166"/>
                      <a:pt x="97407" y="63166"/>
                    </a:cubicBezTo>
                    <a:cubicBezTo>
                      <a:pt x="96951" y="63166"/>
                      <a:pt x="95402" y="63865"/>
                      <a:pt x="94612" y="64260"/>
                    </a:cubicBezTo>
                    <a:lnTo>
                      <a:pt x="85284" y="64260"/>
                    </a:lnTo>
                    <a:cubicBezTo>
                      <a:pt x="84099" y="63591"/>
                      <a:pt x="82702" y="62710"/>
                      <a:pt x="81365" y="61859"/>
                    </a:cubicBezTo>
                    <a:cubicBezTo>
                      <a:pt x="79208" y="60462"/>
                      <a:pt x="77172" y="59064"/>
                      <a:pt x="76139" y="58456"/>
                    </a:cubicBezTo>
                    <a:lnTo>
                      <a:pt x="123779" y="58456"/>
                    </a:lnTo>
                    <a:lnTo>
                      <a:pt x="123779" y="64260"/>
                    </a:lnTo>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6" name="Google Shape;1034;p20"/>
              <p:cNvSpPr/>
              <p:nvPr/>
            </p:nvSpPr>
            <p:spPr>
              <a:xfrm rot="12916800">
                <a:off x="-1765800" y="5704560"/>
                <a:ext cx="1996560" cy="8280"/>
              </a:xfrm>
              <a:custGeom>
                <a:avLst/>
                <a:gdLst>
                  <a:gd name="textAreaLeft" fmla="*/ 0 w 1996560"/>
                  <a:gd name="textAreaRight" fmla="*/ 1996920 w 1996560"/>
                  <a:gd name="textAreaTop" fmla="*/ 0 h 8280"/>
                  <a:gd name="textAreaBottom" fmla="*/ 8640 h 8280"/>
                </a:gdLst>
                <a:ahLst/>
                <a:cxnLst/>
                <a:rect l="textAreaLeft" t="textAreaTop" r="textAreaRight" b="textAreaBottom"/>
                <a:pathLst>
                  <a:path w="69669" h="305">
                    <a:moveTo>
                      <a:pt x="153" y="1"/>
                    </a:moveTo>
                    <a:lnTo>
                      <a:pt x="153" y="61"/>
                    </a:lnTo>
                    <a:lnTo>
                      <a:pt x="92" y="61"/>
                    </a:lnTo>
                    <a:lnTo>
                      <a:pt x="92" y="153"/>
                    </a:lnTo>
                    <a:lnTo>
                      <a:pt x="31" y="153"/>
                    </a:lnTo>
                    <a:lnTo>
                      <a:pt x="31" y="213"/>
                    </a:lnTo>
                    <a:lnTo>
                      <a:pt x="1" y="213"/>
                    </a:lnTo>
                    <a:lnTo>
                      <a:pt x="1" y="304"/>
                    </a:lnTo>
                    <a:lnTo>
                      <a:pt x="69668" y="304"/>
                    </a:lnTo>
                    <a:lnTo>
                      <a:pt x="69668"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37" name="Google Shape;1035;p20"/>
              <p:cNvSpPr/>
              <p:nvPr/>
            </p:nvSpPr>
            <p:spPr>
              <a:xfrm rot="12916800">
                <a:off x="-1792440" y="5962680"/>
                <a:ext cx="3382920" cy="8280"/>
              </a:xfrm>
              <a:custGeom>
                <a:avLst/>
                <a:gdLst>
                  <a:gd name="textAreaLeft" fmla="*/ 0 w 3382920"/>
                  <a:gd name="textAreaRight" fmla="*/ 3383280 w 3382920"/>
                  <a:gd name="textAreaTop" fmla="*/ 0 h 8280"/>
                  <a:gd name="textAreaBottom" fmla="*/ 8640 h 8280"/>
                </a:gdLst>
                <a:ahLst/>
                <a:cxnLst/>
                <a:rect l="textAreaLeft" t="textAreaTop" r="textAreaRight" b="textAreaBottom"/>
                <a:pathLst>
                  <a:path w="118038" h="305">
                    <a:moveTo>
                      <a:pt x="396" y="0"/>
                    </a:moveTo>
                    <a:lnTo>
                      <a:pt x="396" y="61"/>
                    </a:lnTo>
                    <a:lnTo>
                      <a:pt x="305" y="61"/>
                    </a:lnTo>
                    <a:lnTo>
                      <a:pt x="305" y="122"/>
                    </a:lnTo>
                    <a:lnTo>
                      <a:pt x="244" y="122"/>
                    </a:lnTo>
                    <a:lnTo>
                      <a:pt x="244" y="152"/>
                    </a:lnTo>
                    <a:lnTo>
                      <a:pt x="153" y="152"/>
                    </a:lnTo>
                    <a:lnTo>
                      <a:pt x="153" y="213"/>
                    </a:lnTo>
                    <a:lnTo>
                      <a:pt x="61" y="213"/>
                    </a:lnTo>
                    <a:lnTo>
                      <a:pt x="61" y="274"/>
                    </a:lnTo>
                    <a:lnTo>
                      <a:pt x="1" y="274"/>
                    </a:lnTo>
                    <a:lnTo>
                      <a:pt x="1" y="304"/>
                    </a:lnTo>
                    <a:lnTo>
                      <a:pt x="2188" y="304"/>
                    </a:lnTo>
                    <a:lnTo>
                      <a:pt x="2188" y="274"/>
                    </a:lnTo>
                    <a:lnTo>
                      <a:pt x="2127" y="274"/>
                    </a:lnTo>
                    <a:lnTo>
                      <a:pt x="2127" y="213"/>
                    </a:lnTo>
                    <a:lnTo>
                      <a:pt x="2036" y="213"/>
                    </a:lnTo>
                    <a:lnTo>
                      <a:pt x="2036" y="152"/>
                    </a:lnTo>
                    <a:lnTo>
                      <a:pt x="1915" y="152"/>
                    </a:lnTo>
                    <a:lnTo>
                      <a:pt x="1915" y="122"/>
                    </a:lnTo>
                    <a:lnTo>
                      <a:pt x="1763" y="122"/>
                    </a:lnTo>
                    <a:lnTo>
                      <a:pt x="1763" y="61"/>
                    </a:lnTo>
                    <a:lnTo>
                      <a:pt x="1672" y="61"/>
                    </a:lnTo>
                    <a:lnTo>
                      <a:pt x="1672" y="0"/>
                    </a:lnTo>
                    <a:close/>
                    <a:moveTo>
                      <a:pt x="4923" y="0"/>
                    </a:moveTo>
                    <a:lnTo>
                      <a:pt x="4923" y="61"/>
                    </a:lnTo>
                    <a:lnTo>
                      <a:pt x="4862" y="61"/>
                    </a:lnTo>
                    <a:lnTo>
                      <a:pt x="4862" y="122"/>
                    </a:lnTo>
                    <a:lnTo>
                      <a:pt x="4771" y="122"/>
                    </a:lnTo>
                    <a:lnTo>
                      <a:pt x="4771" y="152"/>
                    </a:lnTo>
                    <a:lnTo>
                      <a:pt x="4710" y="152"/>
                    </a:lnTo>
                    <a:lnTo>
                      <a:pt x="4710" y="213"/>
                    </a:lnTo>
                    <a:lnTo>
                      <a:pt x="4649" y="213"/>
                    </a:lnTo>
                    <a:lnTo>
                      <a:pt x="4649" y="274"/>
                    </a:lnTo>
                    <a:lnTo>
                      <a:pt x="4619" y="274"/>
                    </a:lnTo>
                    <a:lnTo>
                      <a:pt x="4619" y="304"/>
                    </a:lnTo>
                    <a:lnTo>
                      <a:pt x="10999" y="304"/>
                    </a:lnTo>
                    <a:lnTo>
                      <a:pt x="10999" y="274"/>
                    </a:lnTo>
                    <a:lnTo>
                      <a:pt x="10938" y="274"/>
                    </a:lnTo>
                    <a:lnTo>
                      <a:pt x="10938" y="213"/>
                    </a:lnTo>
                    <a:lnTo>
                      <a:pt x="10878" y="213"/>
                    </a:lnTo>
                    <a:lnTo>
                      <a:pt x="10878" y="152"/>
                    </a:lnTo>
                    <a:lnTo>
                      <a:pt x="10847" y="152"/>
                    </a:lnTo>
                    <a:lnTo>
                      <a:pt x="10847" y="122"/>
                    </a:lnTo>
                    <a:lnTo>
                      <a:pt x="10787" y="122"/>
                    </a:lnTo>
                    <a:lnTo>
                      <a:pt x="10787" y="0"/>
                    </a:lnTo>
                    <a:close/>
                    <a:moveTo>
                      <a:pt x="39437" y="0"/>
                    </a:moveTo>
                    <a:lnTo>
                      <a:pt x="39437" y="61"/>
                    </a:lnTo>
                    <a:lnTo>
                      <a:pt x="39286" y="61"/>
                    </a:lnTo>
                    <a:lnTo>
                      <a:pt x="39286" y="122"/>
                    </a:lnTo>
                    <a:lnTo>
                      <a:pt x="39194" y="122"/>
                    </a:lnTo>
                    <a:lnTo>
                      <a:pt x="39194" y="152"/>
                    </a:lnTo>
                    <a:lnTo>
                      <a:pt x="39042" y="152"/>
                    </a:lnTo>
                    <a:lnTo>
                      <a:pt x="39042" y="213"/>
                    </a:lnTo>
                    <a:lnTo>
                      <a:pt x="38951" y="213"/>
                    </a:lnTo>
                    <a:lnTo>
                      <a:pt x="38951" y="274"/>
                    </a:lnTo>
                    <a:lnTo>
                      <a:pt x="38830" y="274"/>
                    </a:lnTo>
                    <a:lnTo>
                      <a:pt x="38830" y="304"/>
                    </a:lnTo>
                    <a:lnTo>
                      <a:pt x="118037" y="304"/>
                    </a:lnTo>
                    <a:lnTo>
                      <a:pt x="118037"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38" name="Google Shape;1036;p20"/>
              <p:cNvSpPr/>
              <p:nvPr/>
            </p:nvSpPr>
            <p:spPr>
              <a:xfrm rot="12916800">
                <a:off x="-1700640" y="5848920"/>
                <a:ext cx="3480480" cy="8280"/>
              </a:xfrm>
              <a:custGeom>
                <a:avLst/>
                <a:gdLst>
                  <a:gd name="textAreaLeft" fmla="*/ 0 w 3480480"/>
                  <a:gd name="textAreaRight" fmla="*/ 3480840 w 3480480"/>
                  <a:gd name="textAreaTop" fmla="*/ 0 h 8280"/>
                  <a:gd name="textAreaBottom" fmla="*/ 8640 h 8280"/>
                </a:gdLst>
                <a:ahLst/>
                <a:cxnLst/>
                <a:rect l="textAreaLeft" t="textAreaTop" r="textAreaRight" b="textAreaBottom"/>
                <a:pathLst>
                  <a:path w="121441" h="305">
                    <a:moveTo>
                      <a:pt x="1" y="1"/>
                    </a:moveTo>
                    <a:lnTo>
                      <a:pt x="1" y="305"/>
                    </a:lnTo>
                    <a:lnTo>
                      <a:pt x="121440" y="305"/>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39" name="Google Shape;1037;p20"/>
              <p:cNvSpPr/>
              <p:nvPr/>
            </p:nvSpPr>
            <p:spPr>
              <a:xfrm rot="12916800">
                <a:off x="-1600200" y="5706720"/>
                <a:ext cx="3480480" cy="8280"/>
              </a:xfrm>
              <a:custGeom>
                <a:avLst/>
                <a:gdLst>
                  <a:gd name="textAreaLeft" fmla="*/ 0 w 3480480"/>
                  <a:gd name="textAreaRight" fmla="*/ 3480840 w 3480480"/>
                  <a:gd name="textAreaTop" fmla="*/ 0 h 8280"/>
                  <a:gd name="textAreaBottom" fmla="*/ 8640 h 8280"/>
                </a:gdLst>
                <a:ahLst/>
                <a:cxnLst/>
                <a:rect l="textAreaLeft" t="textAreaTop" r="textAreaRight" b="textAreaBottom"/>
                <a:pathLst>
                  <a:path w="121441" h="305">
                    <a:moveTo>
                      <a:pt x="1" y="0"/>
                    </a:moveTo>
                    <a:lnTo>
                      <a:pt x="1" y="304"/>
                    </a:lnTo>
                    <a:lnTo>
                      <a:pt x="121440" y="304"/>
                    </a:lnTo>
                    <a:lnTo>
                      <a:pt x="12144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40" name="Google Shape;1038;p20"/>
              <p:cNvSpPr/>
              <p:nvPr/>
            </p:nvSpPr>
            <p:spPr>
              <a:xfrm rot="12916800">
                <a:off x="-1499400" y="5564520"/>
                <a:ext cx="3480480" cy="8280"/>
              </a:xfrm>
              <a:custGeom>
                <a:avLst/>
                <a:gdLst>
                  <a:gd name="textAreaLeft" fmla="*/ 0 w 3480480"/>
                  <a:gd name="textAreaRight" fmla="*/ 3480840 w 3480480"/>
                  <a:gd name="textAreaTop" fmla="*/ 0 h 8280"/>
                  <a:gd name="textAreaBottom" fmla="*/ 8640 h 8280"/>
                </a:gdLst>
                <a:ahLst/>
                <a:cxnLst/>
                <a:rect l="textAreaLeft" t="textAreaTop" r="textAreaRight" b="textAreaBottom"/>
                <a:pathLst>
                  <a:path w="121441" h="305">
                    <a:moveTo>
                      <a:pt x="1" y="1"/>
                    </a:moveTo>
                    <a:lnTo>
                      <a:pt x="1" y="305"/>
                    </a:lnTo>
                    <a:lnTo>
                      <a:pt x="121440" y="305"/>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41" name="Google Shape;1039;p20"/>
              <p:cNvSpPr/>
              <p:nvPr/>
            </p:nvSpPr>
            <p:spPr>
              <a:xfrm rot="12916800">
                <a:off x="-1398960" y="5422320"/>
                <a:ext cx="3480480" cy="8280"/>
              </a:xfrm>
              <a:custGeom>
                <a:avLst/>
                <a:gdLst>
                  <a:gd name="textAreaLeft" fmla="*/ 0 w 3480480"/>
                  <a:gd name="textAreaRight" fmla="*/ 3480840 w 3480480"/>
                  <a:gd name="textAreaTop" fmla="*/ 0 h 8280"/>
                  <a:gd name="textAreaBottom" fmla="*/ 8640 h 8280"/>
                </a:gdLst>
                <a:ahLst/>
                <a:cxnLst/>
                <a:rect l="textAreaLeft" t="textAreaTop" r="textAreaRight" b="textAreaBottom"/>
                <a:pathLst>
                  <a:path w="121441" h="305">
                    <a:moveTo>
                      <a:pt x="1" y="0"/>
                    </a:moveTo>
                    <a:lnTo>
                      <a:pt x="1" y="304"/>
                    </a:lnTo>
                    <a:lnTo>
                      <a:pt x="121440" y="304"/>
                    </a:lnTo>
                    <a:lnTo>
                      <a:pt x="12144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42" name="Google Shape;1040;p20"/>
              <p:cNvSpPr/>
              <p:nvPr/>
            </p:nvSpPr>
            <p:spPr>
              <a:xfrm rot="12916800">
                <a:off x="-1298160" y="5280120"/>
                <a:ext cx="3480480" cy="8280"/>
              </a:xfrm>
              <a:custGeom>
                <a:avLst/>
                <a:gdLst>
                  <a:gd name="textAreaLeft" fmla="*/ 0 w 3480480"/>
                  <a:gd name="textAreaRight" fmla="*/ 3480840 w 3480480"/>
                  <a:gd name="textAreaTop" fmla="*/ 0 h 8280"/>
                  <a:gd name="textAreaBottom" fmla="*/ 8640 h 8280"/>
                </a:gdLst>
                <a:ahLst/>
                <a:cxnLst/>
                <a:rect l="textAreaLeft" t="textAreaTop" r="textAreaRight" b="textAreaBottom"/>
                <a:pathLst>
                  <a:path w="121441" h="305">
                    <a:moveTo>
                      <a:pt x="1" y="1"/>
                    </a:moveTo>
                    <a:lnTo>
                      <a:pt x="1" y="305"/>
                    </a:lnTo>
                    <a:lnTo>
                      <a:pt x="121440" y="305"/>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43" name="Google Shape;1041;p20"/>
              <p:cNvSpPr/>
              <p:nvPr/>
            </p:nvSpPr>
            <p:spPr>
              <a:xfrm rot="12916800">
                <a:off x="-1197720" y="5137920"/>
                <a:ext cx="3480480" cy="8280"/>
              </a:xfrm>
              <a:custGeom>
                <a:avLst/>
                <a:gdLst>
                  <a:gd name="textAreaLeft" fmla="*/ 0 w 3480480"/>
                  <a:gd name="textAreaRight" fmla="*/ 3480840 w 3480480"/>
                  <a:gd name="textAreaTop" fmla="*/ 0 h 8280"/>
                  <a:gd name="textAreaBottom" fmla="*/ 8640 h 8280"/>
                </a:gdLst>
                <a:ahLst/>
                <a:cxnLst/>
                <a:rect l="textAreaLeft" t="textAreaTop" r="textAreaRight" b="textAreaBottom"/>
                <a:pathLst>
                  <a:path w="121441" h="305">
                    <a:moveTo>
                      <a:pt x="1" y="1"/>
                    </a:moveTo>
                    <a:lnTo>
                      <a:pt x="1" y="304"/>
                    </a:lnTo>
                    <a:lnTo>
                      <a:pt x="121440" y="304"/>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44" name="Google Shape;1042;p20"/>
              <p:cNvSpPr/>
              <p:nvPr/>
            </p:nvSpPr>
            <p:spPr>
              <a:xfrm rot="12916800">
                <a:off x="-1096920" y="4995720"/>
                <a:ext cx="3480480" cy="8280"/>
              </a:xfrm>
              <a:custGeom>
                <a:avLst/>
                <a:gdLst>
                  <a:gd name="textAreaLeft" fmla="*/ 0 w 3480480"/>
                  <a:gd name="textAreaRight" fmla="*/ 3480840 w 3480480"/>
                  <a:gd name="textAreaTop" fmla="*/ 0 h 8280"/>
                  <a:gd name="textAreaBottom" fmla="*/ 8640 h 8280"/>
                </a:gdLst>
                <a:ahLst/>
                <a:cxnLst/>
                <a:rect l="textAreaLeft" t="textAreaTop" r="textAreaRight" b="textAreaBottom"/>
                <a:pathLst>
                  <a:path w="121441" h="304">
                    <a:moveTo>
                      <a:pt x="1" y="0"/>
                    </a:moveTo>
                    <a:lnTo>
                      <a:pt x="1" y="304"/>
                    </a:lnTo>
                    <a:lnTo>
                      <a:pt x="121440" y="304"/>
                    </a:lnTo>
                    <a:lnTo>
                      <a:pt x="12144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45" name="Google Shape;1043;p20"/>
              <p:cNvSpPr/>
              <p:nvPr/>
            </p:nvSpPr>
            <p:spPr>
              <a:xfrm rot="12916800">
                <a:off x="-803520" y="4246920"/>
                <a:ext cx="1379880" cy="8280"/>
              </a:xfrm>
              <a:custGeom>
                <a:avLst/>
                <a:gdLst>
                  <a:gd name="textAreaLeft" fmla="*/ 0 w 1379880"/>
                  <a:gd name="textAreaRight" fmla="*/ 1380240 w 1379880"/>
                  <a:gd name="textAreaTop" fmla="*/ 0 h 8280"/>
                  <a:gd name="textAreaBottom" fmla="*/ 8640 h 8280"/>
                </a:gdLst>
                <a:ahLst/>
                <a:cxnLst/>
                <a:rect l="textAreaLeft" t="textAreaTop" r="textAreaRight" b="textAreaBottom"/>
                <a:pathLst>
                  <a:path w="48158" h="305">
                    <a:moveTo>
                      <a:pt x="1" y="1"/>
                    </a:moveTo>
                    <a:lnTo>
                      <a:pt x="1" y="61"/>
                    </a:lnTo>
                    <a:lnTo>
                      <a:pt x="62" y="61"/>
                    </a:lnTo>
                    <a:lnTo>
                      <a:pt x="62" y="122"/>
                    </a:lnTo>
                    <a:lnTo>
                      <a:pt x="153" y="122"/>
                    </a:lnTo>
                    <a:lnTo>
                      <a:pt x="153" y="153"/>
                    </a:lnTo>
                    <a:lnTo>
                      <a:pt x="244" y="153"/>
                    </a:lnTo>
                    <a:lnTo>
                      <a:pt x="244" y="213"/>
                    </a:lnTo>
                    <a:lnTo>
                      <a:pt x="305" y="213"/>
                    </a:lnTo>
                    <a:lnTo>
                      <a:pt x="305" y="274"/>
                    </a:lnTo>
                    <a:lnTo>
                      <a:pt x="396" y="274"/>
                    </a:lnTo>
                    <a:lnTo>
                      <a:pt x="396" y="304"/>
                    </a:lnTo>
                    <a:lnTo>
                      <a:pt x="48157" y="304"/>
                    </a:lnTo>
                    <a:lnTo>
                      <a:pt x="48157"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46" name="Google Shape;1044;p20"/>
              <p:cNvSpPr/>
              <p:nvPr/>
            </p:nvSpPr>
            <p:spPr>
              <a:xfrm rot="12916800">
                <a:off x="264600" y="5254560"/>
                <a:ext cx="2091600" cy="8280"/>
              </a:xfrm>
              <a:custGeom>
                <a:avLst/>
                <a:gdLst>
                  <a:gd name="textAreaLeft" fmla="*/ 0 w 2091600"/>
                  <a:gd name="textAreaRight" fmla="*/ 2091960 w 2091600"/>
                  <a:gd name="textAreaTop" fmla="*/ 0 h 8280"/>
                  <a:gd name="textAreaBottom" fmla="*/ 8640 h 8280"/>
                </a:gdLst>
                <a:ahLst/>
                <a:cxnLst/>
                <a:rect l="textAreaLeft" t="textAreaTop" r="textAreaRight" b="textAreaBottom"/>
                <a:pathLst>
                  <a:path w="72981" h="305">
                    <a:moveTo>
                      <a:pt x="1" y="1"/>
                    </a:moveTo>
                    <a:lnTo>
                      <a:pt x="1" y="304"/>
                    </a:lnTo>
                    <a:lnTo>
                      <a:pt x="72524" y="304"/>
                    </a:lnTo>
                    <a:lnTo>
                      <a:pt x="72524" y="274"/>
                    </a:lnTo>
                    <a:lnTo>
                      <a:pt x="72676" y="274"/>
                    </a:lnTo>
                    <a:lnTo>
                      <a:pt x="72676" y="213"/>
                    </a:lnTo>
                    <a:lnTo>
                      <a:pt x="72767" y="213"/>
                    </a:lnTo>
                    <a:lnTo>
                      <a:pt x="72767" y="153"/>
                    </a:lnTo>
                    <a:lnTo>
                      <a:pt x="72889" y="153"/>
                    </a:lnTo>
                    <a:lnTo>
                      <a:pt x="72889" y="122"/>
                    </a:lnTo>
                    <a:lnTo>
                      <a:pt x="72980" y="122"/>
                    </a:lnTo>
                    <a:lnTo>
                      <a:pt x="7298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47" name="Google Shape;1045;p20"/>
              <p:cNvSpPr/>
              <p:nvPr/>
            </p:nvSpPr>
            <p:spPr>
              <a:xfrm rot="12916800">
                <a:off x="-630360" y="3874680"/>
                <a:ext cx="585000" cy="8280"/>
              </a:xfrm>
              <a:custGeom>
                <a:avLst/>
                <a:gdLst>
                  <a:gd name="textAreaLeft" fmla="*/ 0 w 585000"/>
                  <a:gd name="textAreaRight" fmla="*/ 585360 w 585000"/>
                  <a:gd name="textAreaTop" fmla="*/ 0 h 8280"/>
                  <a:gd name="textAreaBottom" fmla="*/ 8640 h 8280"/>
                </a:gdLst>
                <a:ahLst/>
                <a:cxnLst/>
                <a:rect l="textAreaLeft" t="textAreaTop" r="textAreaRight" b="textAreaBottom"/>
                <a:pathLst>
                  <a:path w="20418" h="305">
                    <a:moveTo>
                      <a:pt x="0" y="0"/>
                    </a:moveTo>
                    <a:lnTo>
                      <a:pt x="0" y="61"/>
                    </a:lnTo>
                    <a:lnTo>
                      <a:pt x="61" y="61"/>
                    </a:lnTo>
                    <a:lnTo>
                      <a:pt x="61" y="122"/>
                    </a:lnTo>
                    <a:lnTo>
                      <a:pt x="274" y="122"/>
                    </a:lnTo>
                    <a:lnTo>
                      <a:pt x="274" y="152"/>
                    </a:lnTo>
                    <a:lnTo>
                      <a:pt x="456" y="152"/>
                    </a:lnTo>
                    <a:lnTo>
                      <a:pt x="456" y="213"/>
                    </a:lnTo>
                    <a:lnTo>
                      <a:pt x="608" y="213"/>
                    </a:lnTo>
                    <a:lnTo>
                      <a:pt x="608" y="274"/>
                    </a:lnTo>
                    <a:lnTo>
                      <a:pt x="821" y="274"/>
                    </a:lnTo>
                    <a:lnTo>
                      <a:pt x="821" y="304"/>
                    </a:lnTo>
                    <a:lnTo>
                      <a:pt x="20417" y="304"/>
                    </a:lnTo>
                    <a:lnTo>
                      <a:pt x="20417"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48" name="Google Shape;1046;p20"/>
              <p:cNvSpPr/>
              <p:nvPr/>
            </p:nvSpPr>
            <p:spPr>
              <a:xfrm rot="12916800">
                <a:off x="81000" y="4266360"/>
                <a:ext cx="267840" cy="8280"/>
              </a:xfrm>
              <a:custGeom>
                <a:avLst/>
                <a:gdLst>
                  <a:gd name="textAreaLeft" fmla="*/ 0 w 267840"/>
                  <a:gd name="textAreaRight" fmla="*/ 268200 w 267840"/>
                  <a:gd name="textAreaTop" fmla="*/ 0 h 8280"/>
                  <a:gd name="textAreaBottom" fmla="*/ 8640 h 8280"/>
                </a:gdLst>
                <a:ahLst/>
                <a:cxnLst/>
                <a:rect l="textAreaLeft" t="textAreaTop" r="textAreaRight" b="textAreaBottom"/>
                <a:pathLst>
                  <a:path w="9359" h="305">
                    <a:moveTo>
                      <a:pt x="0" y="0"/>
                    </a:moveTo>
                    <a:lnTo>
                      <a:pt x="0" y="61"/>
                    </a:lnTo>
                    <a:lnTo>
                      <a:pt x="31" y="61"/>
                    </a:lnTo>
                    <a:lnTo>
                      <a:pt x="31" y="122"/>
                    </a:lnTo>
                    <a:lnTo>
                      <a:pt x="91" y="122"/>
                    </a:lnTo>
                    <a:lnTo>
                      <a:pt x="91" y="152"/>
                    </a:lnTo>
                    <a:lnTo>
                      <a:pt x="182" y="152"/>
                    </a:lnTo>
                    <a:lnTo>
                      <a:pt x="182" y="213"/>
                    </a:lnTo>
                    <a:lnTo>
                      <a:pt x="304" y="213"/>
                    </a:lnTo>
                    <a:lnTo>
                      <a:pt x="304" y="274"/>
                    </a:lnTo>
                    <a:lnTo>
                      <a:pt x="395" y="274"/>
                    </a:lnTo>
                    <a:lnTo>
                      <a:pt x="395" y="304"/>
                    </a:lnTo>
                    <a:lnTo>
                      <a:pt x="8993" y="304"/>
                    </a:lnTo>
                    <a:lnTo>
                      <a:pt x="8993" y="274"/>
                    </a:lnTo>
                    <a:lnTo>
                      <a:pt x="9054" y="274"/>
                    </a:lnTo>
                    <a:lnTo>
                      <a:pt x="9054" y="213"/>
                    </a:lnTo>
                    <a:lnTo>
                      <a:pt x="9145" y="213"/>
                    </a:lnTo>
                    <a:lnTo>
                      <a:pt x="9145" y="152"/>
                    </a:lnTo>
                    <a:lnTo>
                      <a:pt x="9267" y="152"/>
                    </a:lnTo>
                    <a:lnTo>
                      <a:pt x="9267" y="122"/>
                    </a:lnTo>
                    <a:lnTo>
                      <a:pt x="9297" y="122"/>
                    </a:lnTo>
                    <a:lnTo>
                      <a:pt x="9297" y="61"/>
                    </a:lnTo>
                    <a:lnTo>
                      <a:pt x="9358" y="61"/>
                    </a:lnTo>
                    <a:lnTo>
                      <a:pt x="9358" y="0"/>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9" name="Google Shape;1047;p20"/>
              <p:cNvSpPr/>
              <p:nvPr/>
            </p:nvSpPr>
            <p:spPr>
              <a:xfrm rot="12916800">
                <a:off x="1548360" y="5286240"/>
                <a:ext cx="217440" cy="8280"/>
              </a:xfrm>
              <a:custGeom>
                <a:avLst/>
                <a:gdLst>
                  <a:gd name="textAreaLeft" fmla="*/ 0 w 217440"/>
                  <a:gd name="textAreaRight" fmla="*/ 217800 w 217440"/>
                  <a:gd name="textAreaTop" fmla="*/ 0 h 8280"/>
                  <a:gd name="textAreaBottom" fmla="*/ 8640 h 8280"/>
                </a:gdLst>
                <a:ahLst/>
                <a:cxnLst/>
                <a:rect l="textAreaLeft" t="textAreaTop" r="textAreaRight" b="textAreaBottom"/>
                <a:pathLst>
                  <a:path w="7596" h="305">
                    <a:moveTo>
                      <a:pt x="0" y="0"/>
                    </a:moveTo>
                    <a:lnTo>
                      <a:pt x="0" y="61"/>
                    </a:lnTo>
                    <a:lnTo>
                      <a:pt x="122" y="61"/>
                    </a:lnTo>
                    <a:lnTo>
                      <a:pt x="122" y="122"/>
                    </a:lnTo>
                    <a:lnTo>
                      <a:pt x="213" y="122"/>
                    </a:lnTo>
                    <a:lnTo>
                      <a:pt x="213" y="152"/>
                    </a:lnTo>
                    <a:lnTo>
                      <a:pt x="365" y="152"/>
                    </a:lnTo>
                    <a:lnTo>
                      <a:pt x="365" y="213"/>
                    </a:lnTo>
                    <a:lnTo>
                      <a:pt x="456" y="213"/>
                    </a:lnTo>
                    <a:lnTo>
                      <a:pt x="456" y="274"/>
                    </a:lnTo>
                    <a:lnTo>
                      <a:pt x="608" y="274"/>
                    </a:lnTo>
                    <a:lnTo>
                      <a:pt x="608" y="304"/>
                    </a:lnTo>
                    <a:lnTo>
                      <a:pt x="7353" y="304"/>
                    </a:lnTo>
                    <a:lnTo>
                      <a:pt x="7353" y="274"/>
                    </a:lnTo>
                    <a:lnTo>
                      <a:pt x="7414" y="274"/>
                    </a:lnTo>
                    <a:lnTo>
                      <a:pt x="7414" y="213"/>
                    </a:lnTo>
                    <a:lnTo>
                      <a:pt x="7444" y="213"/>
                    </a:lnTo>
                    <a:lnTo>
                      <a:pt x="7444" y="152"/>
                    </a:lnTo>
                    <a:lnTo>
                      <a:pt x="7565" y="152"/>
                    </a:lnTo>
                    <a:lnTo>
                      <a:pt x="7565" y="122"/>
                    </a:lnTo>
                    <a:lnTo>
                      <a:pt x="7596" y="122"/>
                    </a:lnTo>
                    <a:lnTo>
                      <a:pt x="7596" y="0"/>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0" name="Google Shape;1048;p20"/>
              <p:cNvSpPr/>
              <p:nvPr/>
            </p:nvSpPr>
            <p:spPr>
              <a:xfrm rot="12916800">
                <a:off x="1750680" y="5553000"/>
                <a:ext cx="565920" cy="8280"/>
              </a:xfrm>
              <a:custGeom>
                <a:avLst/>
                <a:gdLst>
                  <a:gd name="textAreaLeft" fmla="*/ 0 w 565920"/>
                  <a:gd name="textAreaRight" fmla="*/ 566280 w 565920"/>
                  <a:gd name="textAreaTop" fmla="*/ 0 h 8280"/>
                  <a:gd name="textAreaBottom" fmla="*/ 8640 h 8280"/>
                </a:gdLst>
                <a:ahLst/>
                <a:cxnLst/>
                <a:rect l="textAreaLeft" t="textAreaTop" r="textAreaRight" b="textAreaBottom"/>
                <a:pathLst>
                  <a:path w="19750" h="305">
                    <a:moveTo>
                      <a:pt x="1" y="0"/>
                    </a:moveTo>
                    <a:lnTo>
                      <a:pt x="1" y="304"/>
                    </a:lnTo>
                    <a:lnTo>
                      <a:pt x="19567" y="304"/>
                    </a:lnTo>
                    <a:lnTo>
                      <a:pt x="19567" y="274"/>
                    </a:lnTo>
                    <a:lnTo>
                      <a:pt x="19598" y="274"/>
                    </a:lnTo>
                    <a:lnTo>
                      <a:pt x="19598" y="213"/>
                    </a:lnTo>
                    <a:lnTo>
                      <a:pt x="19658" y="213"/>
                    </a:lnTo>
                    <a:lnTo>
                      <a:pt x="19658" y="152"/>
                    </a:lnTo>
                    <a:lnTo>
                      <a:pt x="19719" y="152"/>
                    </a:lnTo>
                    <a:lnTo>
                      <a:pt x="19719" y="122"/>
                    </a:lnTo>
                    <a:lnTo>
                      <a:pt x="19750" y="122"/>
                    </a:lnTo>
                    <a:lnTo>
                      <a:pt x="1975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551" name="Google Shape;1049;p20"/>
            <p:cNvGrpSpPr/>
            <p:nvPr/>
          </p:nvGrpSpPr>
          <p:grpSpPr>
            <a:xfrm>
              <a:off x="6578640" y="-2576880"/>
              <a:ext cx="3898080" cy="3992040"/>
              <a:chOff x="6578640" y="-2576880"/>
              <a:chExt cx="3898080" cy="3992040"/>
            </a:xfrm>
          </p:grpSpPr>
          <p:sp>
            <p:nvSpPr>
              <p:cNvPr id="552" name="Google Shape;1050;p20"/>
              <p:cNvSpPr/>
              <p:nvPr/>
            </p:nvSpPr>
            <p:spPr>
              <a:xfrm rot="13651800">
                <a:off x="6753600" y="-1599120"/>
                <a:ext cx="3547800" cy="2036880"/>
              </a:xfrm>
              <a:custGeom>
                <a:avLst/>
                <a:gdLst>
                  <a:gd name="textAreaLeft" fmla="*/ 0 w 3547800"/>
                  <a:gd name="textAreaRight" fmla="*/ 3548160 w 3547800"/>
                  <a:gd name="textAreaTop" fmla="*/ 0 h 2036880"/>
                  <a:gd name="textAreaBottom" fmla="*/ 2037240 h 2036880"/>
                </a:gdLst>
                <a:ahLst/>
                <a:cxnLst/>
                <a:rect l="textAreaLeft" t="textAreaTop" r="textAreaRight" b="textAreaBottom"/>
                <a:pathLst>
                  <a:path w="123780" h="71066">
                    <a:moveTo>
                      <a:pt x="56724" y="0"/>
                    </a:moveTo>
                    <a:cubicBezTo>
                      <a:pt x="54172" y="3737"/>
                      <a:pt x="51073" y="5894"/>
                      <a:pt x="50709" y="6046"/>
                    </a:cubicBezTo>
                    <a:cubicBezTo>
                      <a:pt x="50131" y="6289"/>
                      <a:pt x="49493" y="6441"/>
                      <a:pt x="49007" y="6775"/>
                    </a:cubicBezTo>
                    <a:cubicBezTo>
                      <a:pt x="48643" y="7018"/>
                      <a:pt x="46091" y="8720"/>
                      <a:pt x="45787" y="8993"/>
                    </a:cubicBezTo>
                    <a:cubicBezTo>
                      <a:pt x="44389" y="10209"/>
                      <a:pt x="42080" y="9814"/>
                      <a:pt x="40075" y="10057"/>
                    </a:cubicBezTo>
                    <a:cubicBezTo>
                      <a:pt x="39376" y="9966"/>
                      <a:pt x="38677" y="9905"/>
                      <a:pt x="38009" y="9814"/>
                    </a:cubicBezTo>
                    <a:cubicBezTo>
                      <a:pt x="37735" y="10300"/>
                      <a:pt x="37219" y="10695"/>
                      <a:pt x="36550" y="10877"/>
                    </a:cubicBezTo>
                    <a:cubicBezTo>
                      <a:pt x="36247" y="10938"/>
                      <a:pt x="35882" y="10999"/>
                      <a:pt x="35609" y="11150"/>
                    </a:cubicBezTo>
                    <a:cubicBezTo>
                      <a:pt x="35122" y="11485"/>
                      <a:pt x="34363" y="11211"/>
                      <a:pt x="33877" y="11576"/>
                    </a:cubicBezTo>
                    <a:cubicBezTo>
                      <a:pt x="33825" y="11615"/>
                      <a:pt x="33726" y="11632"/>
                      <a:pt x="33593" y="11632"/>
                    </a:cubicBezTo>
                    <a:cubicBezTo>
                      <a:pt x="32793" y="11632"/>
                      <a:pt x="30761" y="11025"/>
                      <a:pt x="30292" y="10999"/>
                    </a:cubicBezTo>
                    <a:cubicBezTo>
                      <a:pt x="30028" y="10980"/>
                      <a:pt x="29777" y="10972"/>
                      <a:pt x="29537" y="10972"/>
                    </a:cubicBezTo>
                    <a:cubicBezTo>
                      <a:pt x="27790" y="10972"/>
                      <a:pt x="26647" y="11429"/>
                      <a:pt x="25552" y="11910"/>
                    </a:cubicBezTo>
                    <a:cubicBezTo>
                      <a:pt x="24445" y="12377"/>
                      <a:pt x="23378" y="12845"/>
                      <a:pt x="21755" y="12845"/>
                    </a:cubicBezTo>
                    <a:cubicBezTo>
                      <a:pt x="21373" y="12845"/>
                      <a:pt x="20960" y="12819"/>
                      <a:pt x="20508" y="12761"/>
                    </a:cubicBezTo>
                    <a:cubicBezTo>
                      <a:pt x="19992" y="12913"/>
                      <a:pt x="19506" y="13065"/>
                      <a:pt x="18989" y="13217"/>
                    </a:cubicBezTo>
                    <a:cubicBezTo>
                      <a:pt x="17895" y="11971"/>
                      <a:pt x="16802" y="10725"/>
                      <a:pt x="15708" y="9510"/>
                    </a:cubicBezTo>
                    <a:cubicBezTo>
                      <a:pt x="15526" y="9297"/>
                      <a:pt x="15313" y="9084"/>
                      <a:pt x="15039" y="8933"/>
                    </a:cubicBezTo>
                    <a:cubicBezTo>
                      <a:pt x="14249" y="8598"/>
                      <a:pt x="15404" y="8355"/>
                      <a:pt x="14523" y="7991"/>
                    </a:cubicBezTo>
                    <a:cubicBezTo>
                      <a:pt x="14453" y="7976"/>
                      <a:pt x="14377" y="7969"/>
                      <a:pt x="14294" y="7969"/>
                    </a:cubicBezTo>
                    <a:cubicBezTo>
                      <a:pt x="13870" y="7969"/>
                      <a:pt x="13290" y="8147"/>
                      <a:pt x="12730" y="8325"/>
                    </a:cubicBezTo>
                    <a:cubicBezTo>
                      <a:pt x="12197" y="8503"/>
                      <a:pt x="11684" y="8681"/>
                      <a:pt x="11371" y="8681"/>
                    </a:cubicBezTo>
                    <a:cubicBezTo>
                      <a:pt x="11309" y="8681"/>
                      <a:pt x="11256" y="8674"/>
                      <a:pt x="11211" y="8659"/>
                    </a:cubicBezTo>
                    <a:lnTo>
                      <a:pt x="9479" y="9358"/>
                    </a:lnTo>
                    <a:cubicBezTo>
                      <a:pt x="8811" y="9054"/>
                      <a:pt x="8112" y="8781"/>
                      <a:pt x="7444" y="8477"/>
                    </a:cubicBezTo>
                    <a:cubicBezTo>
                      <a:pt x="7253" y="8392"/>
                      <a:pt x="7048" y="8352"/>
                      <a:pt x="6843" y="8352"/>
                    </a:cubicBezTo>
                    <a:cubicBezTo>
                      <a:pt x="6460" y="8352"/>
                      <a:pt x="6080" y="8493"/>
                      <a:pt x="5803" y="8750"/>
                    </a:cubicBezTo>
                    <a:cubicBezTo>
                      <a:pt x="5135" y="9358"/>
                      <a:pt x="4770" y="10148"/>
                      <a:pt x="4740" y="10938"/>
                    </a:cubicBezTo>
                    <a:cubicBezTo>
                      <a:pt x="4595" y="10866"/>
                      <a:pt x="4430" y="10832"/>
                      <a:pt x="4264" y="10832"/>
                    </a:cubicBezTo>
                    <a:cubicBezTo>
                      <a:pt x="3941" y="10832"/>
                      <a:pt x="3614" y="10960"/>
                      <a:pt x="3433" y="11181"/>
                    </a:cubicBezTo>
                    <a:cubicBezTo>
                      <a:pt x="3312" y="11195"/>
                      <a:pt x="3189" y="11202"/>
                      <a:pt x="3066" y="11202"/>
                    </a:cubicBezTo>
                    <a:cubicBezTo>
                      <a:pt x="2389" y="11202"/>
                      <a:pt x="1704" y="10994"/>
                      <a:pt x="1215" y="10634"/>
                    </a:cubicBezTo>
                    <a:cubicBezTo>
                      <a:pt x="881" y="10756"/>
                      <a:pt x="547" y="10877"/>
                      <a:pt x="243" y="10999"/>
                    </a:cubicBezTo>
                    <a:cubicBezTo>
                      <a:pt x="152" y="10907"/>
                      <a:pt x="91" y="10816"/>
                      <a:pt x="0" y="10725"/>
                    </a:cubicBezTo>
                    <a:lnTo>
                      <a:pt x="0" y="66872"/>
                    </a:lnTo>
                    <a:cubicBezTo>
                      <a:pt x="122" y="66994"/>
                      <a:pt x="182" y="67116"/>
                      <a:pt x="273" y="67267"/>
                    </a:cubicBezTo>
                    <a:cubicBezTo>
                      <a:pt x="517" y="67814"/>
                      <a:pt x="790" y="68392"/>
                      <a:pt x="1063" y="68969"/>
                    </a:cubicBezTo>
                    <a:cubicBezTo>
                      <a:pt x="1185" y="69182"/>
                      <a:pt x="1337" y="69455"/>
                      <a:pt x="1671" y="69546"/>
                    </a:cubicBezTo>
                    <a:cubicBezTo>
                      <a:pt x="1729" y="69561"/>
                      <a:pt x="1786" y="69568"/>
                      <a:pt x="1840" y="69568"/>
                    </a:cubicBezTo>
                    <a:cubicBezTo>
                      <a:pt x="2350" y="69568"/>
                      <a:pt x="2690" y="68970"/>
                      <a:pt x="3129" y="68695"/>
                    </a:cubicBezTo>
                    <a:cubicBezTo>
                      <a:pt x="3452" y="68480"/>
                      <a:pt x="3828" y="68413"/>
                      <a:pt x="4238" y="68413"/>
                    </a:cubicBezTo>
                    <a:cubicBezTo>
                      <a:pt x="4523" y="68413"/>
                      <a:pt x="4824" y="68445"/>
                      <a:pt x="5135" y="68483"/>
                    </a:cubicBezTo>
                    <a:cubicBezTo>
                      <a:pt x="5371" y="68504"/>
                      <a:pt x="5607" y="68526"/>
                      <a:pt x="5844" y="68526"/>
                    </a:cubicBezTo>
                    <a:cubicBezTo>
                      <a:pt x="5942" y="68526"/>
                      <a:pt x="6039" y="68522"/>
                      <a:pt x="6137" y="68513"/>
                    </a:cubicBezTo>
                    <a:cubicBezTo>
                      <a:pt x="7322" y="68483"/>
                      <a:pt x="8325" y="67875"/>
                      <a:pt x="9419" y="67571"/>
                    </a:cubicBezTo>
                    <a:cubicBezTo>
                      <a:pt x="10549" y="67263"/>
                      <a:pt x="11665" y="67024"/>
                      <a:pt x="12787" y="67024"/>
                    </a:cubicBezTo>
                    <a:cubicBezTo>
                      <a:pt x="13323" y="67024"/>
                      <a:pt x="13861" y="67079"/>
                      <a:pt x="14401" y="67207"/>
                    </a:cubicBezTo>
                    <a:cubicBezTo>
                      <a:pt x="14551" y="66893"/>
                      <a:pt x="15074" y="66757"/>
                      <a:pt x="15600" y="66757"/>
                    </a:cubicBezTo>
                    <a:cubicBezTo>
                      <a:pt x="16246" y="66757"/>
                      <a:pt x="16896" y="66963"/>
                      <a:pt x="16862" y="67298"/>
                    </a:cubicBezTo>
                    <a:cubicBezTo>
                      <a:pt x="17136" y="67298"/>
                      <a:pt x="16893" y="67936"/>
                      <a:pt x="17166" y="67966"/>
                    </a:cubicBezTo>
                    <a:cubicBezTo>
                      <a:pt x="17360" y="68096"/>
                      <a:pt x="17493" y="68133"/>
                      <a:pt x="17598" y="68133"/>
                    </a:cubicBezTo>
                    <a:cubicBezTo>
                      <a:pt x="17640" y="68133"/>
                      <a:pt x="17678" y="68127"/>
                      <a:pt x="17713" y="68118"/>
                    </a:cubicBezTo>
                    <a:cubicBezTo>
                      <a:pt x="17757" y="68109"/>
                      <a:pt x="17801" y="68103"/>
                      <a:pt x="17848" y="68103"/>
                    </a:cubicBezTo>
                    <a:cubicBezTo>
                      <a:pt x="17963" y="68103"/>
                      <a:pt x="18096" y="68141"/>
                      <a:pt x="18290" y="68270"/>
                    </a:cubicBezTo>
                    <a:cubicBezTo>
                      <a:pt x="18412" y="68361"/>
                      <a:pt x="18564" y="68392"/>
                      <a:pt x="18716" y="68422"/>
                    </a:cubicBezTo>
                    <a:cubicBezTo>
                      <a:pt x="18767" y="68433"/>
                      <a:pt x="18817" y="68438"/>
                      <a:pt x="18868" y="68438"/>
                    </a:cubicBezTo>
                    <a:cubicBezTo>
                      <a:pt x="19539" y="68438"/>
                      <a:pt x="20164" y="67532"/>
                      <a:pt x="20843" y="66599"/>
                    </a:cubicBezTo>
                    <a:cubicBezTo>
                      <a:pt x="21491" y="65685"/>
                      <a:pt x="22139" y="64743"/>
                      <a:pt x="22816" y="64743"/>
                    </a:cubicBezTo>
                    <a:cubicBezTo>
                      <a:pt x="22836" y="64743"/>
                      <a:pt x="22857" y="64744"/>
                      <a:pt x="22878" y="64746"/>
                    </a:cubicBezTo>
                    <a:cubicBezTo>
                      <a:pt x="24306" y="64837"/>
                      <a:pt x="25613" y="65384"/>
                      <a:pt x="26615" y="66113"/>
                    </a:cubicBezTo>
                    <a:cubicBezTo>
                      <a:pt x="27010" y="66386"/>
                      <a:pt x="27375" y="66721"/>
                      <a:pt x="27891" y="66872"/>
                    </a:cubicBezTo>
                    <a:cubicBezTo>
                      <a:pt x="28066" y="66921"/>
                      <a:pt x="28249" y="66945"/>
                      <a:pt x="28433" y="66945"/>
                    </a:cubicBezTo>
                    <a:cubicBezTo>
                      <a:pt x="28827" y="66945"/>
                      <a:pt x="29222" y="66836"/>
                      <a:pt x="29532" y="66629"/>
                    </a:cubicBezTo>
                    <a:cubicBezTo>
                      <a:pt x="29653" y="66356"/>
                      <a:pt x="29775" y="66052"/>
                      <a:pt x="29927" y="65779"/>
                    </a:cubicBezTo>
                    <a:cubicBezTo>
                      <a:pt x="30199" y="65910"/>
                      <a:pt x="30483" y="65967"/>
                      <a:pt x="30778" y="65967"/>
                    </a:cubicBezTo>
                    <a:cubicBezTo>
                      <a:pt x="32392" y="65967"/>
                      <a:pt x="34298" y="64257"/>
                      <a:pt x="35943" y="63743"/>
                    </a:cubicBezTo>
                    <a:lnTo>
                      <a:pt x="38859" y="64503"/>
                    </a:lnTo>
                    <a:cubicBezTo>
                      <a:pt x="39168" y="64404"/>
                      <a:pt x="39547" y="64340"/>
                      <a:pt x="39892" y="64340"/>
                    </a:cubicBezTo>
                    <a:cubicBezTo>
                      <a:pt x="40396" y="64340"/>
                      <a:pt x="40829" y="64476"/>
                      <a:pt x="40865" y="64837"/>
                    </a:cubicBezTo>
                    <a:cubicBezTo>
                      <a:pt x="41351" y="64655"/>
                      <a:pt x="41807" y="64472"/>
                      <a:pt x="42262" y="64260"/>
                    </a:cubicBezTo>
                    <a:cubicBezTo>
                      <a:pt x="42712" y="64732"/>
                      <a:pt x="43595" y="65221"/>
                      <a:pt x="44319" y="65221"/>
                    </a:cubicBezTo>
                    <a:cubicBezTo>
                      <a:pt x="44573" y="65221"/>
                      <a:pt x="44808" y="65161"/>
                      <a:pt x="44997" y="65019"/>
                    </a:cubicBezTo>
                    <a:cubicBezTo>
                      <a:pt x="45544" y="64563"/>
                      <a:pt x="45635" y="63895"/>
                      <a:pt x="45817" y="63318"/>
                    </a:cubicBezTo>
                    <a:cubicBezTo>
                      <a:pt x="45999" y="62710"/>
                      <a:pt x="48977" y="61282"/>
                      <a:pt x="49949" y="61100"/>
                    </a:cubicBezTo>
                    <a:cubicBezTo>
                      <a:pt x="49931" y="60991"/>
                      <a:pt x="50083" y="60947"/>
                      <a:pt x="50313" y="60947"/>
                    </a:cubicBezTo>
                    <a:cubicBezTo>
                      <a:pt x="50856" y="60947"/>
                      <a:pt x="51832" y="61190"/>
                      <a:pt x="52046" y="61404"/>
                    </a:cubicBezTo>
                    <a:cubicBezTo>
                      <a:pt x="52305" y="61637"/>
                      <a:pt x="52675" y="61848"/>
                      <a:pt x="53081" y="61848"/>
                    </a:cubicBezTo>
                    <a:cubicBezTo>
                      <a:pt x="53150" y="61848"/>
                      <a:pt x="53220" y="61842"/>
                      <a:pt x="53291" y="61829"/>
                    </a:cubicBezTo>
                    <a:cubicBezTo>
                      <a:pt x="53656" y="61768"/>
                      <a:pt x="53899" y="61525"/>
                      <a:pt x="54172" y="61312"/>
                    </a:cubicBezTo>
                    <a:cubicBezTo>
                      <a:pt x="54345" y="61203"/>
                      <a:pt x="54609" y="61162"/>
                      <a:pt x="54909" y="61162"/>
                    </a:cubicBezTo>
                    <a:cubicBezTo>
                      <a:pt x="55772" y="61162"/>
                      <a:pt x="56922" y="61503"/>
                      <a:pt x="56968" y="61525"/>
                    </a:cubicBezTo>
                    <a:cubicBezTo>
                      <a:pt x="57025" y="61582"/>
                      <a:pt x="59443" y="62632"/>
                      <a:pt x="60239" y="62632"/>
                    </a:cubicBezTo>
                    <a:cubicBezTo>
                      <a:pt x="60290" y="62632"/>
                      <a:pt x="60334" y="62628"/>
                      <a:pt x="60370" y="62619"/>
                    </a:cubicBezTo>
                    <a:cubicBezTo>
                      <a:pt x="60429" y="62766"/>
                      <a:pt x="60519" y="62825"/>
                      <a:pt x="60630" y="62825"/>
                    </a:cubicBezTo>
                    <a:cubicBezTo>
                      <a:pt x="61094" y="62825"/>
                      <a:pt x="61939" y="61793"/>
                      <a:pt x="62528" y="61768"/>
                    </a:cubicBezTo>
                    <a:cubicBezTo>
                      <a:pt x="62698" y="61768"/>
                      <a:pt x="62868" y="61729"/>
                      <a:pt x="63038" y="61729"/>
                    </a:cubicBezTo>
                    <a:cubicBezTo>
                      <a:pt x="63081" y="61729"/>
                      <a:pt x="63123" y="61732"/>
                      <a:pt x="63166" y="61738"/>
                    </a:cubicBezTo>
                    <a:cubicBezTo>
                      <a:pt x="63712" y="61859"/>
                      <a:pt x="63500" y="62497"/>
                      <a:pt x="63773" y="62862"/>
                    </a:cubicBezTo>
                    <a:cubicBezTo>
                      <a:pt x="63927" y="63074"/>
                      <a:pt x="64252" y="63176"/>
                      <a:pt x="64585" y="63176"/>
                    </a:cubicBezTo>
                    <a:cubicBezTo>
                      <a:pt x="64778" y="63176"/>
                      <a:pt x="64973" y="63141"/>
                      <a:pt x="65140" y="63075"/>
                    </a:cubicBezTo>
                    <a:cubicBezTo>
                      <a:pt x="65596" y="62892"/>
                      <a:pt x="65900" y="62558"/>
                      <a:pt x="66204" y="62254"/>
                    </a:cubicBezTo>
                    <a:cubicBezTo>
                      <a:pt x="66249" y="62421"/>
                      <a:pt x="66455" y="62497"/>
                      <a:pt x="66686" y="62497"/>
                    </a:cubicBezTo>
                    <a:cubicBezTo>
                      <a:pt x="66918" y="62497"/>
                      <a:pt x="67176" y="62421"/>
                      <a:pt x="67328" y="62285"/>
                    </a:cubicBezTo>
                    <a:cubicBezTo>
                      <a:pt x="67662" y="62011"/>
                      <a:pt x="67753" y="61647"/>
                      <a:pt x="68057" y="61373"/>
                    </a:cubicBezTo>
                    <a:cubicBezTo>
                      <a:pt x="68217" y="61230"/>
                      <a:pt x="68485" y="61145"/>
                      <a:pt x="68726" y="61145"/>
                    </a:cubicBezTo>
                    <a:cubicBezTo>
                      <a:pt x="68944" y="61145"/>
                      <a:pt x="69140" y="61214"/>
                      <a:pt x="69212" y="61373"/>
                    </a:cubicBezTo>
                    <a:cubicBezTo>
                      <a:pt x="69424" y="61100"/>
                      <a:pt x="69789" y="60917"/>
                      <a:pt x="70184" y="60857"/>
                    </a:cubicBezTo>
                    <a:cubicBezTo>
                      <a:pt x="70488" y="61252"/>
                      <a:pt x="72797" y="61647"/>
                      <a:pt x="73222" y="62194"/>
                    </a:cubicBezTo>
                    <a:cubicBezTo>
                      <a:pt x="73131" y="61707"/>
                      <a:pt x="75471" y="60674"/>
                      <a:pt x="75926" y="60340"/>
                    </a:cubicBezTo>
                    <a:cubicBezTo>
                      <a:pt x="75932" y="60337"/>
                      <a:pt x="75940" y="60335"/>
                      <a:pt x="75950" y="60335"/>
                    </a:cubicBezTo>
                    <a:cubicBezTo>
                      <a:pt x="76276" y="60335"/>
                      <a:pt x="78964" y="62191"/>
                      <a:pt x="81851" y="64047"/>
                    </a:cubicBezTo>
                    <a:cubicBezTo>
                      <a:pt x="84738" y="65932"/>
                      <a:pt x="87797" y="67789"/>
                      <a:pt x="88894" y="67789"/>
                    </a:cubicBezTo>
                    <a:cubicBezTo>
                      <a:pt x="88928" y="67789"/>
                      <a:pt x="88960" y="67788"/>
                      <a:pt x="88991" y="67784"/>
                    </a:cubicBezTo>
                    <a:cubicBezTo>
                      <a:pt x="89690" y="67875"/>
                      <a:pt x="90388" y="67936"/>
                      <a:pt x="91057" y="68027"/>
                    </a:cubicBezTo>
                    <a:cubicBezTo>
                      <a:pt x="91330" y="67541"/>
                      <a:pt x="91847" y="67146"/>
                      <a:pt x="92515" y="66994"/>
                    </a:cubicBezTo>
                    <a:cubicBezTo>
                      <a:pt x="92819" y="66903"/>
                      <a:pt x="93184" y="66872"/>
                      <a:pt x="93457" y="66690"/>
                    </a:cubicBezTo>
                    <a:cubicBezTo>
                      <a:pt x="93943" y="66356"/>
                      <a:pt x="97225" y="65809"/>
                      <a:pt x="97680" y="65445"/>
                    </a:cubicBezTo>
                    <a:cubicBezTo>
                      <a:pt x="97954" y="65239"/>
                      <a:pt x="98364" y="65188"/>
                      <a:pt x="98783" y="65188"/>
                    </a:cubicBezTo>
                    <a:cubicBezTo>
                      <a:pt x="98922" y="65188"/>
                      <a:pt x="99063" y="65194"/>
                      <a:pt x="99199" y="65201"/>
                    </a:cubicBezTo>
                    <a:cubicBezTo>
                      <a:pt x="100202" y="65277"/>
                      <a:pt x="100992" y="65300"/>
                      <a:pt x="101664" y="65300"/>
                    </a:cubicBezTo>
                    <a:cubicBezTo>
                      <a:pt x="102336" y="65300"/>
                      <a:pt x="102891" y="65277"/>
                      <a:pt x="103423" y="65262"/>
                    </a:cubicBezTo>
                    <a:cubicBezTo>
                      <a:pt x="103959" y="65238"/>
                      <a:pt x="104467" y="65215"/>
                      <a:pt x="105043" y="65215"/>
                    </a:cubicBezTo>
                    <a:cubicBezTo>
                      <a:pt x="105934" y="65215"/>
                      <a:pt x="106988" y="65272"/>
                      <a:pt x="108557" y="65475"/>
                    </a:cubicBezTo>
                    <a:cubicBezTo>
                      <a:pt x="108595" y="65465"/>
                      <a:pt x="108638" y="65461"/>
                      <a:pt x="108687" y="65461"/>
                    </a:cubicBezTo>
                    <a:cubicBezTo>
                      <a:pt x="108951" y="65461"/>
                      <a:pt x="109362" y="65590"/>
                      <a:pt x="109773" y="65718"/>
                    </a:cubicBezTo>
                    <a:cubicBezTo>
                      <a:pt x="110168" y="65842"/>
                      <a:pt x="110564" y="65985"/>
                      <a:pt x="110829" y="65985"/>
                    </a:cubicBezTo>
                    <a:cubicBezTo>
                      <a:pt x="110889" y="65985"/>
                      <a:pt x="110943" y="65978"/>
                      <a:pt x="110988" y="65961"/>
                    </a:cubicBezTo>
                    <a:cubicBezTo>
                      <a:pt x="112082" y="67207"/>
                      <a:pt x="113175" y="68452"/>
                      <a:pt x="114269" y="69698"/>
                    </a:cubicBezTo>
                    <a:cubicBezTo>
                      <a:pt x="114452" y="69911"/>
                      <a:pt x="114664" y="70123"/>
                      <a:pt x="114938" y="70245"/>
                    </a:cubicBezTo>
                    <a:cubicBezTo>
                      <a:pt x="115140" y="70338"/>
                      <a:pt x="115357" y="70378"/>
                      <a:pt x="115578" y="70378"/>
                    </a:cubicBezTo>
                    <a:cubicBezTo>
                      <a:pt x="116222" y="70378"/>
                      <a:pt x="116909" y="70045"/>
                      <a:pt x="117429" y="69728"/>
                    </a:cubicBezTo>
                    <a:cubicBezTo>
                      <a:pt x="117794" y="70063"/>
                      <a:pt x="118249" y="70336"/>
                      <a:pt x="118766" y="70549"/>
                    </a:cubicBezTo>
                    <a:lnTo>
                      <a:pt x="120498" y="69820"/>
                    </a:lnTo>
                    <a:cubicBezTo>
                      <a:pt x="121440" y="70245"/>
                      <a:pt x="122381" y="70640"/>
                      <a:pt x="123293" y="71065"/>
                    </a:cubicBezTo>
                    <a:cubicBezTo>
                      <a:pt x="123475" y="70974"/>
                      <a:pt x="123627" y="70883"/>
                      <a:pt x="123779" y="70761"/>
                    </a:cubicBezTo>
                    <a:lnTo>
                      <a:pt x="123779" y="0"/>
                    </a:lnTo>
                    <a:close/>
                  </a:path>
                </a:pathLst>
              </a:custGeom>
              <a:solidFill>
                <a:srgbClr val="FCFD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3" name="Google Shape;1051;p20"/>
              <p:cNvSpPr/>
              <p:nvPr/>
            </p:nvSpPr>
            <p:spPr>
              <a:xfrm rot="13651800">
                <a:off x="6737400" y="-1562760"/>
                <a:ext cx="3547800" cy="1993320"/>
              </a:xfrm>
              <a:custGeom>
                <a:avLst/>
                <a:gdLst>
                  <a:gd name="textAreaLeft" fmla="*/ 0 w 3547800"/>
                  <a:gd name="textAreaRight" fmla="*/ 3548160 w 3547800"/>
                  <a:gd name="textAreaTop" fmla="*/ 0 h 1993320"/>
                  <a:gd name="textAreaBottom" fmla="*/ 1993680 h 1993320"/>
                </a:gdLst>
                <a:ahLst/>
                <a:cxnLst/>
                <a:rect l="textAreaLeft" t="textAreaTop" r="textAreaRight" b="textAreaBottom"/>
                <a:pathLst>
                  <a:path w="123780" h="69547">
                    <a:moveTo>
                      <a:pt x="115576" y="69546"/>
                    </a:moveTo>
                    <a:cubicBezTo>
                      <a:pt x="115363" y="69546"/>
                      <a:pt x="115150" y="69516"/>
                      <a:pt x="114938" y="69425"/>
                    </a:cubicBezTo>
                    <a:cubicBezTo>
                      <a:pt x="114664" y="69303"/>
                      <a:pt x="114452" y="69090"/>
                      <a:pt x="114269" y="68878"/>
                    </a:cubicBezTo>
                    <a:cubicBezTo>
                      <a:pt x="113175" y="67632"/>
                      <a:pt x="112082" y="66386"/>
                      <a:pt x="110988" y="65141"/>
                    </a:cubicBezTo>
                    <a:cubicBezTo>
                      <a:pt x="110471" y="65293"/>
                      <a:pt x="109985" y="65475"/>
                      <a:pt x="109469" y="65627"/>
                    </a:cubicBezTo>
                    <a:cubicBezTo>
                      <a:pt x="109469" y="65596"/>
                      <a:pt x="109438" y="65596"/>
                      <a:pt x="109408" y="65596"/>
                    </a:cubicBezTo>
                    <a:cubicBezTo>
                      <a:pt x="109104" y="65566"/>
                      <a:pt x="108831" y="65536"/>
                      <a:pt x="108557" y="65475"/>
                    </a:cubicBezTo>
                    <a:cubicBezTo>
                      <a:pt x="107008" y="65232"/>
                      <a:pt x="105671" y="64867"/>
                      <a:pt x="104365" y="64533"/>
                    </a:cubicBezTo>
                    <a:lnTo>
                      <a:pt x="123779" y="64533"/>
                    </a:lnTo>
                    <a:lnTo>
                      <a:pt x="123779" y="68513"/>
                    </a:lnTo>
                    <a:lnTo>
                      <a:pt x="123779" y="68513"/>
                    </a:lnTo>
                    <a:cubicBezTo>
                      <a:pt x="123597" y="68574"/>
                      <a:pt x="123414" y="68635"/>
                      <a:pt x="123232" y="68726"/>
                    </a:cubicBezTo>
                    <a:cubicBezTo>
                      <a:pt x="122290" y="68331"/>
                      <a:pt x="121348" y="67906"/>
                      <a:pt x="120437" y="67511"/>
                    </a:cubicBezTo>
                    <a:lnTo>
                      <a:pt x="118675" y="68209"/>
                    </a:lnTo>
                    <a:cubicBezTo>
                      <a:pt x="118644" y="68209"/>
                      <a:pt x="118614" y="68209"/>
                      <a:pt x="118553" y="68209"/>
                    </a:cubicBezTo>
                    <a:cubicBezTo>
                      <a:pt x="118371" y="68209"/>
                      <a:pt x="118189" y="68392"/>
                      <a:pt x="118037" y="68574"/>
                    </a:cubicBezTo>
                    <a:cubicBezTo>
                      <a:pt x="117854" y="68787"/>
                      <a:pt x="117703" y="68969"/>
                      <a:pt x="117581" y="68969"/>
                    </a:cubicBezTo>
                    <a:cubicBezTo>
                      <a:pt x="117520" y="68969"/>
                      <a:pt x="117490" y="68939"/>
                      <a:pt x="117429" y="68908"/>
                    </a:cubicBezTo>
                    <a:cubicBezTo>
                      <a:pt x="116913" y="69212"/>
                      <a:pt x="116214" y="69546"/>
                      <a:pt x="115576" y="69546"/>
                    </a:cubicBezTo>
                    <a:moveTo>
                      <a:pt x="1823" y="68756"/>
                    </a:moveTo>
                    <a:cubicBezTo>
                      <a:pt x="1762" y="68756"/>
                      <a:pt x="1732" y="68726"/>
                      <a:pt x="1671" y="68726"/>
                    </a:cubicBezTo>
                    <a:cubicBezTo>
                      <a:pt x="1337" y="68635"/>
                      <a:pt x="1185" y="68392"/>
                      <a:pt x="1063" y="68149"/>
                    </a:cubicBezTo>
                    <a:cubicBezTo>
                      <a:pt x="790" y="67571"/>
                      <a:pt x="517" y="67024"/>
                      <a:pt x="273" y="66447"/>
                    </a:cubicBezTo>
                    <a:cubicBezTo>
                      <a:pt x="182" y="66326"/>
                      <a:pt x="122" y="66174"/>
                      <a:pt x="0" y="66052"/>
                    </a:cubicBezTo>
                    <a:lnTo>
                      <a:pt x="0" y="10968"/>
                    </a:lnTo>
                    <a:cubicBezTo>
                      <a:pt x="91" y="11059"/>
                      <a:pt x="152" y="11181"/>
                      <a:pt x="243" y="11272"/>
                    </a:cubicBezTo>
                    <a:cubicBezTo>
                      <a:pt x="547" y="11150"/>
                      <a:pt x="881" y="11029"/>
                      <a:pt x="1215" y="10907"/>
                    </a:cubicBezTo>
                    <a:cubicBezTo>
                      <a:pt x="1398" y="11029"/>
                      <a:pt x="1580" y="11090"/>
                      <a:pt x="1793" y="11090"/>
                    </a:cubicBezTo>
                    <a:cubicBezTo>
                      <a:pt x="1884" y="11090"/>
                      <a:pt x="1975" y="11090"/>
                      <a:pt x="2066" y="11059"/>
                    </a:cubicBezTo>
                    <a:cubicBezTo>
                      <a:pt x="2431" y="10999"/>
                      <a:pt x="2795" y="10847"/>
                      <a:pt x="3221" y="10786"/>
                    </a:cubicBezTo>
                    <a:cubicBezTo>
                      <a:pt x="3281" y="10725"/>
                      <a:pt x="3342" y="10695"/>
                      <a:pt x="3433" y="10695"/>
                    </a:cubicBezTo>
                    <a:cubicBezTo>
                      <a:pt x="3555" y="10695"/>
                      <a:pt x="3737" y="10786"/>
                      <a:pt x="3950" y="10877"/>
                    </a:cubicBezTo>
                    <a:cubicBezTo>
                      <a:pt x="4254" y="11059"/>
                      <a:pt x="4618" y="11302"/>
                      <a:pt x="4831" y="11394"/>
                    </a:cubicBezTo>
                    <a:cubicBezTo>
                      <a:pt x="4831" y="10300"/>
                      <a:pt x="5560" y="9935"/>
                      <a:pt x="6745" y="9297"/>
                    </a:cubicBezTo>
                    <a:cubicBezTo>
                      <a:pt x="7687" y="9722"/>
                      <a:pt x="8629" y="10117"/>
                      <a:pt x="9540" y="10543"/>
                    </a:cubicBezTo>
                    <a:lnTo>
                      <a:pt x="11302" y="9115"/>
                    </a:lnTo>
                    <a:cubicBezTo>
                      <a:pt x="11333" y="9115"/>
                      <a:pt x="11394" y="9145"/>
                      <a:pt x="11424" y="9145"/>
                    </a:cubicBezTo>
                    <a:cubicBezTo>
                      <a:pt x="11637" y="9145"/>
                      <a:pt x="11788" y="8993"/>
                      <a:pt x="11940" y="8841"/>
                    </a:cubicBezTo>
                    <a:cubicBezTo>
                      <a:pt x="12092" y="8720"/>
                      <a:pt x="12244" y="8568"/>
                      <a:pt x="12366" y="8568"/>
                    </a:cubicBezTo>
                    <a:cubicBezTo>
                      <a:pt x="12427" y="8568"/>
                      <a:pt x="12487" y="8598"/>
                      <a:pt x="12548" y="8659"/>
                    </a:cubicBezTo>
                    <a:cubicBezTo>
                      <a:pt x="13065" y="8325"/>
                      <a:pt x="13763" y="7991"/>
                      <a:pt x="14401" y="7991"/>
                    </a:cubicBezTo>
                    <a:cubicBezTo>
                      <a:pt x="14432" y="7991"/>
                      <a:pt x="14493" y="7991"/>
                      <a:pt x="14523" y="7991"/>
                    </a:cubicBezTo>
                    <a:cubicBezTo>
                      <a:pt x="14705" y="8021"/>
                      <a:pt x="14857" y="8051"/>
                      <a:pt x="15039" y="8143"/>
                    </a:cubicBezTo>
                    <a:cubicBezTo>
                      <a:pt x="15313" y="8264"/>
                      <a:pt x="15526" y="8477"/>
                      <a:pt x="15708" y="8689"/>
                    </a:cubicBezTo>
                    <a:cubicBezTo>
                      <a:pt x="16802" y="9935"/>
                      <a:pt x="17895" y="11150"/>
                      <a:pt x="18989" y="12396"/>
                    </a:cubicBezTo>
                    <a:cubicBezTo>
                      <a:pt x="19506" y="12244"/>
                      <a:pt x="19992" y="12092"/>
                      <a:pt x="20508" y="11940"/>
                    </a:cubicBezTo>
                    <a:cubicBezTo>
                      <a:pt x="21876" y="12123"/>
                      <a:pt x="23030" y="12305"/>
                      <a:pt x="24093" y="12457"/>
                    </a:cubicBezTo>
                    <a:cubicBezTo>
                      <a:pt x="26524" y="12852"/>
                      <a:pt x="28499" y="13217"/>
                      <a:pt x="31720" y="13429"/>
                    </a:cubicBezTo>
                    <a:cubicBezTo>
                      <a:pt x="32114" y="13460"/>
                      <a:pt x="33634" y="13733"/>
                      <a:pt x="34545" y="13733"/>
                    </a:cubicBezTo>
                    <a:cubicBezTo>
                      <a:pt x="34819" y="13733"/>
                      <a:pt x="35062" y="13703"/>
                      <a:pt x="35153" y="13611"/>
                    </a:cubicBezTo>
                    <a:cubicBezTo>
                      <a:pt x="35609" y="13247"/>
                      <a:pt x="35426" y="12578"/>
                      <a:pt x="35943" y="12244"/>
                    </a:cubicBezTo>
                    <a:cubicBezTo>
                      <a:pt x="36186" y="12092"/>
                      <a:pt x="36550" y="12032"/>
                      <a:pt x="36854" y="11971"/>
                    </a:cubicBezTo>
                    <a:cubicBezTo>
                      <a:pt x="37523" y="11789"/>
                      <a:pt x="38070" y="11394"/>
                      <a:pt x="38313" y="10907"/>
                    </a:cubicBezTo>
                    <a:lnTo>
                      <a:pt x="40379" y="11150"/>
                    </a:lnTo>
                    <a:cubicBezTo>
                      <a:pt x="42384" y="10907"/>
                      <a:pt x="48977" y="8112"/>
                      <a:pt x="49341" y="7869"/>
                    </a:cubicBezTo>
                    <a:cubicBezTo>
                      <a:pt x="49797" y="7535"/>
                      <a:pt x="50466" y="7383"/>
                      <a:pt x="51013" y="7140"/>
                    </a:cubicBezTo>
                    <a:cubicBezTo>
                      <a:pt x="51590" y="6897"/>
                      <a:pt x="52137" y="6472"/>
                      <a:pt x="52046" y="5985"/>
                    </a:cubicBezTo>
                    <a:cubicBezTo>
                      <a:pt x="52046" y="6016"/>
                      <a:pt x="52076" y="6046"/>
                      <a:pt x="52137" y="6046"/>
                    </a:cubicBezTo>
                    <a:cubicBezTo>
                      <a:pt x="52744" y="6046"/>
                      <a:pt x="55175" y="2248"/>
                      <a:pt x="56421" y="425"/>
                    </a:cubicBezTo>
                    <a:cubicBezTo>
                      <a:pt x="56512" y="273"/>
                      <a:pt x="56633" y="122"/>
                      <a:pt x="56724" y="0"/>
                    </a:cubicBezTo>
                    <a:lnTo>
                      <a:pt x="123779" y="0"/>
                    </a:lnTo>
                    <a:lnTo>
                      <a:pt x="123779" y="3494"/>
                    </a:lnTo>
                    <a:lnTo>
                      <a:pt x="54324" y="3494"/>
                    </a:lnTo>
                    <a:cubicBezTo>
                      <a:pt x="54263" y="3585"/>
                      <a:pt x="54203" y="3676"/>
                      <a:pt x="54142" y="3767"/>
                    </a:cubicBezTo>
                    <a:lnTo>
                      <a:pt x="123779" y="3767"/>
                    </a:lnTo>
                    <a:lnTo>
                      <a:pt x="123779" y="9571"/>
                    </a:lnTo>
                    <a:lnTo>
                      <a:pt x="45301" y="9571"/>
                    </a:lnTo>
                    <a:cubicBezTo>
                      <a:pt x="45088" y="9662"/>
                      <a:pt x="44845" y="9753"/>
                      <a:pt x="44632" y="9844"/>
                    </a:cubicBezTo>
                    <a:lnTo>
                      <a:pt x="123779" y="9844"/>
                    </a:lnTo>
                    <a:lnTo>
                      <a:pt x="123779" y="15647"/>
                    </a:lnTo>
                    <a:lnTo>
                      <a:pt x="2400" y="15647"/>
                    </a:lnTo>
                    <a:lnTo>
                      <a:pt x="2400" y="15921"/>
                    </a:lnTo>
                    <a:lnTo>
                      <a:pt x="123779" y="15921"/>
                    </a:lnTo>
                    <a:lnTo>
                      <a:pt x="123779" y="21724"/>
                    </a:lnTo>
                    <a:lnTo>
                      <a:pt x="2400" y="21724"/>
                    </a:lnTo>
                    <a:lnTo>
                      <a:pt x="2400" y="21997"/>
                    </a:lnTo>
                    <a:lnTo>
                      <a:pt x="123779" y="21997"/>
                    </a:lnTo>
                    <a:lnTo>
                      <a:pt x="123779" y="27800"/>
                    </a:lnTo>
                    <a:lnTo>
                      <a:pt x="2400" y="27800"/>
                    </a:lnTo>
                    <a:lnTo>
                      <a:pt x="2400" y="28074"/>
                    </a:lnTo>
                    <a:lnTo>
                      <a:pt x="123779" y="28074"/>
                    </a:lnTo>
                    <a:lnTo>
                      <a:pt x="123779" y="33877"/>
                    </a:lnTo>
                    <a:lnTo>
                      <a:pt x="2400" y="33877"/>
                    </a:lnTo>
                    <a:lnTo>
                      <a:pt x="2400" y="34150"/>
                    </a:lnTo>
                    <a:lnTo>
                      <a:pt x="123779" y="34150"/>
                    </a:lnTo>
                    <a:lnTo>
                      <a:pt x="123779" y="39953"/>
                    </a:lnTo>
                    <a:lnTo>
                      <a:pt x="2400" y="39953"/>
                    </a:lnTo>
                    <a:lnTo>
                      <a:pt x="2400" y="40227"/>
                    </a:lnTo>
                    <a:lnTo>
                      <a:pt x="123779" y="40227"/>
                    </a:lnTo>
                    <a:lnTo>
                      <a:pt x="123779" y="46030"/>
                    </a:lnTo>
                    <a:lnTo>
                      <a:pt x="2400" y="46030"/>
                    </a:lnTo>
                    <a:lnTo>
                      <a:pt x="2400" y="46303"/>
                    </a:lnTo>
                    <a:lnTo>
                      <a:pt x="123779" y="46303"/>
                    </a:lnTo>
                    <a:lnTo>
                      <a:pt x="123779" y="52106"/>
                    </a:lnTo>
                    <a:lnTo>
                      <a:pt x="2400" y="52106"/>
                    </a:lnTo>
                    <a:lnTo>
                      <a:pt x="2400" y="52380"/>
                    </a:lnTo>
                    <a:lnTo>
                      <a:pt x="123779" y="52380"/>
                    </a:lnTo>
                    <a:lnTo>
                      <a:pt x="123779" y="58183"/>
                    </a:lnTo>
                    <a:lnTo>
                      <a:pt x="75683" y="58183"/>
                    </a:lnTo>
                    <a:cubicBezTo>
                      <a:pt x="75592" y="58153"/>
                      <a:pt x="75501" y="58122"/>
                      <a:pt x="75471" y="58122"/>
                    </a:cubicBezTo>
                    <a:cubicBezTo>
                      <a:pt x="75471" y="58122"/>
                      <a:pt x="75440" y="58122"/>
                      <a:pt x="75440" y="58122"/>
                    </a:cubicBezTo>
                    <a:cubicBezTo>
                      <a:pt x="75410" y="58153"/>
                      <a:pt x="75379" y="58183"/>
                      <a:pt x="75349" y="58183"/>
                    </a:cubicBezTo>
                    <a:lnTo>
                      <a:pt x="2400" y="58183"/>
                    </a:lnTo>
                    <a:lnTo>
                      <a:pt x="2400" y="58456"/>
                    </a:lnTo>
                    <a:lnTo>
                      <a:pt x="74833" y="58456"/>
                    </a:lnTo>
                    <a:cubicBezTo>
                      <a:pt x="74468" y="58578"/>
                      <a:pt x="74103" y="58700"/>
                      <a:pt x="73739" y="58851"/>
                    </a:cubicBezTo>
                    <a:cubicBezTo>
                      <a:pt x="73192" y="59095"/>
                      <a:pt x="72645" y="59520"/>
                      <a:pt x="72736" y="60006"/>
                    </a:cubicBezTo>
                    <a:cubicBezTo>
                      <a:pt x="72645" y="59854"/>
                      <a:pt x="72463" y="59824"/>
                      <a:pt x="72250" y="59824"/>
                    </a:cubicBezTo>
                    <a:cubicBezTo>
                      <a:pt x="71977" y="59824"/>
                      <a:pt x="71642" y="59915"/>
                      <a:pt x="71339" y="59976"/>
                    </a:cubicBezTo>
                    <a:cubicBezTo>
                      <a:pt x="71004" y="60067"/>
                      <a:pt x="70701" y="60128"/>
                      <a:pt x="70488" y="60128"/>
                    </a:cubicBezTo>
                    <a:cubicBezTo>
                      <a:pt x="70336" y="60128"/>
                      <a:pt x="70245" y="60097"/>
                      <a:pt x="70184" y="60036"/>
                    </a:cubicBezTo>
                    <a:cubicBezTo>
                      <a:pt x="69789" y="60097"/>
                      <a:pt x="69424" y="60279"/>
                      <a:pt x="69212" y="60553"/>
                    </a:cubicBezTo>
                    <a:cubicBezTo>
                      <a:pt x="69151" y="60401"/>
                      <a:pt x="68969" y="60340"/>
                      <a:pt x="68756" y="60340"/>
                    </a:cubicBezTo>
                    <a:cubicBezTo>
                      <a:pt x="68513" y="60340"/>
                      <a:pt x="68209" y="60431"/>
                      <a:pt x="68057" y="60553"/>
                    </a:cubicBezTo>
                    <a:cubicBezTo>
                      <a:pt x="67753" y="60826"/>
                      <a:pt x="67662" y="61221"/>
                      <a:pt x="67328" y="61464"/>
                    </a:cubicBezTo>
                    <a:cubicBezTo>
                      <a:pt x="67176" y="61586"/>
                      <a:pt x="66933" y="61677"/>
                      <a:pt x="66690" y="61677"/>
                    </a:cubicBezTo>
                    <a:cubicBezTo>
                      <a:pt x="66477" y="61677"/>
                      <a:pt x="66265" y="61586"/>
                      <a:pt x="66204" y="61434"/>
                    </a:cubicBezTo>
                    <a:cubicBezTo>
                      <a:pt x="65900" y="61738"/>
                      <a:pt x="65596" y="62072"/>
                      <a:pt x="65140" y="62254"/>
                    </a:cubicBezTo>
                    <a:cubicBezTo>
                      <a:pt x="64989" y="62315"/>
                      <a:pt x="64776" y="62345"/>
                      <a:pt x="64594" y="62345"/>
                    </a:cubicBezTo>
                    <a:cubicBezTo>
                      <a:pt x="64259" y="62345"/>
                      <a:pt x="63925" y="62254"/>
                      <a:pt x="63773" y="62042"/>
                    </a:cubicBezTo>
                    <a:cubicBezTo>
                      <a:pt x="63500" y="61677"/>
                      <a:pt x="63712" y="61039"/>
                      <a:pt x="63166" y="60917"/>
                    </a:cubicBezTo>
                    <a:cubicBezTo>
                      <a:pt x="63105" y="60917"/>
                      <a:pt x="63074" y="60917"/>
                      <a:pt x="63014" y="60917"/>
                    </a:cubicBezTo>
                    <a:cubicBezTo>
                      <a:pt x="62862" y="60917"/>
                      <a:pt x="62679" y="60948"/>
                      <a:pt x="62528" y="60948"/>
                    </a:cubicBezTo>
                    <a:cubicBezTo>
                      <a:pt x="61950" y="60978"/>
                      <a:pt x="61069" y="62011"/>
                      <a:pt x="60613" y="62011"/>
                    </a:cubicBezTo>
                    <a:cubicBezTo>
                      <a:pt x="60522" y="62011"/>
                      <a:pt x="60431" y="61950"/>
                      <a:pt x="60370" y="61799"/>
                    </a:cubicBezTo>
                    <a:cubicBezTo>
                      <a:pt x="60310" y="61829"/>
                      <a:pt x="60188" y="61829"/>
                      <a:pt x="60067" y="61829"/>
                    </a:cubicBezTo>
                    <a:cubicBezTo>
                      <a:pt x="59246" y="61829"/>
                      <a:pt x="57666" y="61434"/>
                      <a:pt x="57150" y="60917"/>
                    </a:cubicBezTo>
                    <a:cubicBezTo>
                      <a:pt x="57089" y="60857"/>
                      <a:pt x="57028" y="60796"/>
                      <a:pt x="56968" y="60705"/>
                    </a:cubicBezTo>
                    <a:cubicBezTo>
                      <a:pt x="56907" y="60674"/>
                      <a:pt x="56846" y="60462"/>
                      <a:pt x="56724" y="60158"/>
                    </a:cubicBezTo>
                    <a:lnTo>
                      <a:pt x="56603" y="60431"/>
                    </a:lnTo>
                    <a:cubicBezTo>
                      <a:pt x="56269" y="60249"/>
                      <a:pt x="55874" y="60158"/>
                      <a:pt x="55479" y="60158"/>
                    </a:cubicBezTo>
                    <a:cubicBezTo>
                      <a:pt x="54993" y="60158"/>
                      <a:pt x="54537" y="60279"/>
                      <a:pt x="54172" y="60522"/>
                    </a:cubicBezTo>
                    <a:cubicBezTo>
                      <a:pt x="53899" y="60705"/>
                      <a:pt x="53656" y="61768"/>
                      <a:pt x="53291" y="61829"/>
                    </a:cubicBezTo>
                    <a:lnTo>
                      <a:pt x="53291" y="61829"/>
                    </a:lnTo>
                    <a:lnTo>
                      <a:pt x="53291" y="61829"/>
                    </a:lnTo>
                    <a:cubicBezTo>
                      <a:pt x="53261" y="61859"/>
                      <a:pt x="53261" y="61859"/>
                      <a:pt x="53261" y="61859"/>
                    </a:cubicBezTo>
                    <a:cubicBezTo>
                      <a:pt x="52775" y="61859"/>
                      <a:pt x="52349" y="60401"/>
                      <a:pt x="52046" y="60128"/>
                    </a:cubicBezTo>
                    <a:cubicBezTo>
                      <a:pt x="51742" y="59854"/>
                      <a:pt x="50496" y="59824"/>
                      <a:pt x="50040" y="59702"/>
                    </a:cubicBezTo>
                    <a:cubicBezTo>
                      <a:pt x="49949" y="59641"/>
                      <a:pt x="49797" y="59641"/>
                      <a:pt x="49615" y="59641"/>
                    </a:cubicBezTo>
                    <a:cubicBezTo>
                      <a:pt x="49098" y="59641"/>
                      <a:pt x="48430" y="59793"/>
                      <a:pt x="48460" y="60067"/>
                    </a:cubicBezTo>
                    <a:cubicBezTo>
                      <a:pt x="47519" y="60279"/>
                      <a:pt x="45301" y="62254"/>
                      <a:pt x="44754" y="62710"/>
                    </a:cubicBezTo>
                    <a:cubicBezTo>
                      <a:pt x="44541" y="62862"/>
                      <a:pt x="44298" y="62923"/>
                      <a:pt x="44055" y="62923"/>
                    </a:cubicBezTo>
                    <a:cubicBezTo>
                      <a:pt x="43326" y="62923"/>
                      <a:pt x="42475" y="62437"/>
                      <a:pt x="42019" y="61981"/>
                    </a:cubicBezTo>
                    <a:cubicBezTo>
                      <a:pt x="41564" y="62163"/>
                      <a:pt x="41077" y="62345"/>
                      <a:pt x="40622" y="62528"/>
                    </a:cubicBezTo>
                    <a:cubicBezTo>
                      <a:pt x="40591" y="62163"/>
                      <a:pt x="40136" y="62042"/>
                      <a:pt x="39649" y="62042"/>
                    </a:cubicBezTo>
                    <a:cubicBezTo>
                      <a:pt x="39285" y="62042"/>
                      <a:pt x="38920" y="62102"/>
                      <a:pt x="38616" y="62194"/>
                    </a:cubicBezTo>
                    <a:lnTo>
                      <a:pt x="35700" y="61434"/>
                    </a:lnTo>
                    <a:cubicBezTo>
                      <a:pt x="34545" y="61799"/>
                      <a:pt x="33330" y="63318"/>
                      <a:pt x="32145" y="64260"/>
                    </a:cubicBezTo>
                    <a:lnTo>
                      <a:pt x="24610" y="64260"/>
                    </a:lnTo>
                    <a:cubicBezTo>
                      <a:pt x="24063" y="64077"/>
                      <a:pt x="23486" y="63956"/>
                      <a:pt x="22878" y="63925"/>
                    </a:cubicBezTo>
                    <a:cubicBezTo>
                      <a:pt x="22878" y="63925"/>
                      <a:pt x="22848" y="63925"/>
                      <a:pt x="22848" y="63925"/>
                    </a:cubicBezTo>
                    <a:cubicBezTo>
                      <a:pt x="22605" y="63925"/>
                      <a:pt x="22362" y="64047"/>
                      <a:pt x="22119" y="64260"/>
                    </a:cubicBezTo>
                    <a:lnTo>
                      <a:pt x="2400" y="64260"/>
                    </a:lnTo>
                    <a:lnTo>
                      <a:pt x="2400" y="64533"/>
                    </a:lnTo>
                    <a:lnTo>
                      <a:pt x="21876" y="64533"/>
                    </a:lnTo>
                    <a:cubicBezTo>
                      <a:pt x="21481" y="64928"/>
                      <a:pt x="21116" y="65505"/>
                      <a:pt x="20721" y="66083"/>
                    </a:cubicBezTo>
                    <a:cubicBezTo>
                      <a:pt x="20022" y="67176"/>
                      <a:pt x="19323" y="68270"/>
                      <a:pt x="18655" y="68270"/>
                    </a:cubicBezTo>
                    <a:cubicBezTo>
                      <a:pt x="18594" y="68270"/>
                      <a:pt x="18564" y="68270"/>
                      <a:pt x="18503" y="68240"/>
                    </a:cubicBezTo>
                    <a:cubicBezTo>
                      <a:pt x="18351" y="68209"/>
                      <a:pt x="18199" y="68179"/>
                      <a:pt x="18108" y="68088"/>
                    </a:cubicBezTo>
                    <a:cubicBezTo>
                      <a:pt x="17561" y="67723"/>
                      <a:pt x="18199" y="66903"/>
                      <a:pt x="17652" y="66538"/>
                    </a:cubicBezTo>
                    <a:cubicBezTo>
                      <a:pt x="17379" y="66508"/>
                      <a:pt x="17136" y="66508"/>
                      <a:pt x="16862" y="66478"/>
                    </a:cubicBezTo>
                    <a:cubicBezTo>
                      <a:pt x="16893" y="66265"/>
                      <a:pt x="16650" y="66174"/>
                      <a:pt x="16316" y="66174"/>
                    </a:cubicBezTo>
                    <a:cubicBezTo>
                      <a:pt x="15708" y="66174"/>
                      <a:pt x="14796" y="66478"/>
                      <a:pt x="14584" y="66903"/>
                    </a:cubicBezTo>
                    <a:cubicBezTo>
                      <a:pt x="13551" y="66690"/>
                      <a:pt x="12457" y="66508"/>
                      <a:pt x="11394" y="66508"/>
                    </a:cubicBezTo>
                    <a:cubicBezTo>
                      <a:pt x="10725" y="66508"/>
                      <a:pt x="10057" y="66569"/>
                      <a:pt x="9419" y="66751"/>
                    </a:cubicBezTo>
                    <a:cubicBezTo>
                      <a:pt x="8325" y="67055"/>
                      <a:pt x="7322" y="67662"/>
                      <a:pt x="6137" y="67693"/>
                    </a:cubicBezTo>
                    <a:cubicBezTo>
                      <a:pt x="6107" y="67723"/>
                      <a:pt x="6046" y="67723"/>
                      <a:pt x="6016" y="67723"/>
                    </a:cubicBezTo>
                    <a:cubicBezTo>
                      <a:pt x="5712" y="67723"/>
                      <a:pt x="5408" y="67693"/>
                      <a:pt x="5135" y="67662"/>
                    </a:cubicBezTo>
                    <a:cubicBezTo>
                      <a:pt x="4831" y="67632"/>
                      <a:pt x="4527" y="67602"/>
                      <a:pt x="4254" y="67602"/>
                    </a:cubicBezTo>
                    <a:cubicBezTo>
                      <a:pt x="3828" y="67602"/>
                      <a:pt x="3464" y="67662"/>
                      <a:pt x="3129" y="67875"/>
                    </a:cubicBezTo>
                    <a:cubicBezTo>
                      <a:pt x="2674" y="68179"/>
                      <a:pt x="2370" y="68756"/>
                      <a:pt x="1823" y="68756"/>
                    </a:cubicBezTo>
                    <a:moveTo>
                      <a:pt x="10421" y="9844"/>
                    </a:moveTo>
                    <a:lnTo>
                      <a:pt x="16710" y="9844"/>
                    </a:lnTo>
                    <a:cubicBezTo>
                      <a:pt x="16650" y="9753"/>
                      <a:pt x="16559" y="9662"/>
                      <a:pt x="16498" y="9571"/>
                    </a:cubicBezTo>
                    <a:lnTo>
                      <a:pt x="10725" y="9571"/>
                    </a:lnTo>
                    <a:lnTo>
                      <a:pt x="10421" y="9844"/>
                    </a:lnTo>
                    <a:close/>
                    <a:moveTo>
                      <a:pt x="5803" y="9844"/>
                    </a:moveTo>
                    <a:lnTo>
                      <a:pt x="7960" y="9844"/>
                    </a:lnTo>
                    <a:cubicBezTo>
                      <a:pt x="7748" y="9753"/>
                      <a:pt x="7565" y="9662"/>
                      <a:pt x="7383" y="9571"/>
                    </a:cubicBezTo>
                    <a:lnTo>
                      <a:pt x="6259" y="9571"/>
                    </a:lnTo>
                    <a:cubicBezTo>
                      <a:pt x="6077" y="9662"/>
                      <a:pt x="5955" y="9753"/>
                      <a:pt x="5803" y="9844"/>
                    </a:cubicBezTo>
                    <a:moveTo>
                      <a:pt x="28438" y="66113"/>
                    </a:moveTo>
                    <a:cubicBezTo>
                      <a:pt x="28226" y="66113"/>
                      <a:pt x="28043" y="66113"/>
                      <a:pt x="27891" y="66052"/>
                    </a:cubicBezTo>
                    <a:cubicBezTo>
                      <a:pt x="27375" y="65900"/>
                      <a:pt x="27010" y="65566"/>
                      <a:pt x="26615" y="65293"/>
                    </a:cubicBezTo>
                    <a:cubicBezTo>
                      <a:pt x="26190" y="64989"/>
                      <a:pt x="25765" y="64746"/>
                      <a:pt x="25248" y="64533"/>
                    </a:cubicBezTo>
                    <a:lnTo>
                      <a:pt x="31841" y="64533"/>
                    </a:lnTo>
                    <a:cubicBezTo>
                      <a:pt x="31355" y="64867"/>
                      <a:pt x="30899" y="65080"/>
                      <a:pt x="30474" y="65080"/>
                    </a:cubicBezTo>
                    <a:cubicBezTo>
                      <a:pt x="30292" y="65080"/>
                      <a:pt x="30109" y="65050"/>
                      <a:pt x="29927" y="64958"/>
                    </a:cubicBezTo>
                    <a:cubicBezTo>
                      <a:pt x="29775" y="65232"/>
                      <a:pt x="29653" y="65536"/>
                      <a:pt x="29532" y="65809"/>
                    </a:cubicBezTo>
                    <a:cubicBezTo>
                      <a:pt x="29228" y="66022"/>
                      <a:pt x="28833" y="66113"/>
                      <a:pt x="28438" y="66113"/>
                    </a:cubicBezTo>
                    <a:moveTo>
                      <a:pt x="90571" y="65809"/>
                    </a:moveTo>
                    <a:cubicBezTo>
                      <a:pt x="89872" y="65748"/>
                      <a:pt x="89204" y="65657"/>
                      <a:pt x="88505" y="65566"/>
                    </a:cubicBezTo>
                    <a:cubicBezTo>
                      <a:pt x="88474" y="65596"/>
                      <a:pt x="88444" y="65596"/>
                      <a:pt x="88414" y="65596"/>
                    </a:cubicBezTo>
                    <a:cubicBezTo>
                      <a:pt x="87897" y="65596"/>
                      <a:pt x="86925" y="65171"/>
                      <a:pt x="85740" y="64533"/>
                    </a:cubicBezTo>
                    <a:lnTo>
                      <a:pt x="94217" y="64533"/>
                    </a:lnTo>
                    <a:cubicBezTo>
                      <a:pt x="94034" y="64655"/>
                      <a:pt x="93882" y="64685"/>
                      <a:pt x="93700" y="64685"/>
                    </a:cubicBezTo>
                    <a:cubicBezTo>
                      <a:pt x="93639" y="64685"/>
                      <a:pt x="93579" y="64655"/>
                      <a:pt x="93518" y="64655"/>
                    </a:cubicBezTo>
                    <a:cubicBezTo>
                      <a:pt x="93427" y="64655"/>
                      <a:pt x="93366" y="64655"/>
                      <a:pt x="93305" y="64655"/>
                    </a:cubicBezTo>
                    <a:cubicBezTo>
                      <a:pt x="93123" y="64655"/>
                      <a:pt x="92941" y="64685"/>
                      <a:pt x="92789" y="64806"/>
                    </a:cubicBezTo>
                    <a:cubicBezTo>
                      <a:pt x="92515" y="64958"/>
                      <a:pt x="91999" y="65171"/>
                      <a:pt x="91695" y="65262"/>
                    </a:cubicBezTo>
                    <a:cubicBezTo>
                      <a:pt x="91027" y="65445"/>
                      <a:pt x="90814" y="65323"/>
                      <a:pt x="90571" y="65809"/>
                    </a:cubicBezTo>
                    <a:moveTo>
                      <a:pt x="123779" y="64260"/>
                    </a:moveTo>
                    <a:lnTo>
                      <a:pt x="103392" y="64260"/>
                    </a:lnTo>
                    <a:cubicBezTo>
                      <a:pt x="101569" y="63773"/>
                      <a:pt x="99716" y="63318"/>
                      <a:pt x="97437" y="63166"/>
                    </a:cubicBezTo>
                    <a:cubicBezTo>
                      <a:pt x="97437" y="63166"/>
                      <a:pt x="97407" y="63166"/>
                      <a:pt x="97407" y="63166"/>
                    </a:cubicBezTo>
                    <a:cubicBezTo>
                      <a:pt x="96951" y="63166"/>
                      <a:pt x="95402" y="63865"/>
                      <a:pt x="94612" y="64260"/>
                    </a:cubicBezTo>
                    <a:lnTo>
                      <a:pt x="85284" y="64260"/>
                    </a:lnTo>
                    <a:cubicBezTo>
                      <a:pt x="84099" y="63591"/>
                      <a:pt x="82702" y="62710"/>
                      <a:pt x="81365" y="61859"/>
                    </a:cubicBezTo>
                    <a:cubicBezTo>
                      <a:pt x="79208" y="60462"/>
                      <a:pt x="77172" y="59064"/>
                      <a:pt x="76139" y="58456"/>
                    </a:cubicBezTo>
                    <a:lnTo>
                      <a:pt x="123779" y="58456"/>
                    </a:lnTo>
                    <a:lnTo>
                      <a:pt x="123779" y="64260"/>
                    </a:lnTo>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4" name="Google Shape;1052;p20"/>
              <p:cNvSpPr/>
              <p:nvPr/>
            </p:nvSpPr>
            <p:spPr>
              <a:xfrm rot="13651800">
                <a:off x="6329880" y="-539640"/>
                <a:ext cx="1996920" cy="8280"/>
              </a:xfrm>
              <a:custGeom>
                <a:avLst/>
                <a:gdLst>
                  <a:gd name="textAreaLeft" fmla="*/ 0 w 1996920"/>
                  <a:gd name="textAreaRight" fmla="*/ 1997280 w 1996920"/>
                  <a:gd name="textAreaTop" fmla="*/ 0 h 8280"/>
                  <a:gd name="textAreaBottom" fmla="*/ 8640 h 8280"/>
                </a:gdLst>
                <a:ahLst/>
                <a:cxnLst/>
                <a:rect l="textAreaLeft" t="textAreaTop" r="textAreaRight" b="textAreaBottom"/>
                <a:pathLst>
                  <a:path w="69669" h="305">
                    <a:moveTo>
                      <a:pt x="153" y="1"/>
                    </a:moveTo>
                    <a:lnTo>
                      <a:pt x="153" y="61"/>
                    </a:lnTo>
                    <a:lnTo>
                      <a:pt x="92" y="61"/>
                    </a:lnTo>
                    <a:lnTo>
                      <a:pt x="92" y="153"/>
                    </a:lnTo>
                    <a:lnTo>
                      <a:pt x="31" y="153"/>
                    </a:lnTo>
                    <a:lnTo>
                      <a:pt x="31" y="213"/>
                    </a:lnTo>
                    <a:lnTo>
                      <a:pt x="1" y="213"/>
                    </a:lnTo>
                    <a:lnTo>
                      <a:pt x="1" y="304"/>
                    </a:lnTo>
                    <a:lnTo>
                      <a:pt x="69668" y="304"/>
                    </a:lnTo>
                    <a:lnTo>
                      <a:pt x="69668"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55" name="Google Shape;1053;p20"/>
              <p:cNvSpPr/>
              <p:nvPr/>
            </p:nvSpPr>
            <p:spPr>
              <a:xfrm rot="13651800">
                <a:off x="6233400" y="-145800"/>
                <a:ext cx="3383280" cy="8280"/>
              </a:xfrm>
              <a:custGeom>
                <a:avLst/>
                <a:gdLst>
                  <a:gd name="textAreaLeft" fmla="*/ 0 w 3383280"/>
                  <a:gd name="textAreaRight" fmla="*/ 3383640 w 3383280"/>
                  <a:gd name="textAreaTop" fmla="*/ 0 h 8280"/>
                  <a:gd name="textAreaBottom" fmla="*/ 8640 h 8280"/>
                </a:gdLst>
                <a:ahLst/>
                <a:cxnLst/>
                <a:rect l="textAreaLeft" t="textAreaTop" r="textAreaRight" b="textAreaBottom"/>
                <a:pathLst>
                  <a:path w="118038" h="305">
                    <a:moveTo>
                      <a:pt x="396" y="0"/>
                    </a:moveTo>
                    <a:lnTo>
                      <a:pt x="396" y="61"/>
                    </a:lnTo>
                    <a:lnTo>
                      <a:pt x="305" y="61"/>
                    </a:lnTo>
                    <a:lnTo>
                      <a:pt x="305" y="122"/>
                    </a:lnTo>
                    <a:lnTo>
                      <a:pt x="244" y="122"/>
                    </a:lnTo>
                    <a:lnTo>
                      <a:pt x="244" y="152"/>
                    </a:lnTo>
                    <a:lnTo>
                      <a:pt x="153" y="152"/>
                    </a:lnTo>
                    <a:lnTo>
                      <a:pt x="153" y="213"/>
                    </a:lnTo>
                    <a:lnTo>
                      <a:pt x="61" y="213"/>
                    </a:lnTo>
                    <a:lnTo>
                      <a:pt x="61" y="274"/>
                    </a:lnTo>
                    <a:lnTo>
                      <a:pt x="1" y="274"/>
                    </a:lnTo>
                    <a:lnTo>
                      <a:pt x="1" y="304"/>
                    </a:lnTo>
                    <a:lnTo>
                      <a:pt x="2188" y="304"/>
                    </a:lnTo>
                    <a:lnTo>
                      <a:pt x="2188" y="274"/>
                    </a:lnTo>
                    <a:lnTo>
                      <a:pt x="2127" y="274"/>
                    </a:lnTo>
                    <a:lnTo>
                      <a:pt x="2127" y="213"/>
                    </a:lnTo>
                    <a:lnTo>
                      <a:pt x="2036" y="213"/>
                    </a:lnTo>
                    <a:lnTo>
                      <a:pt x="2036" y="152"/>
                    </a:lnTo>
                    <a:lnTo>
                      <a:pt x="1915" y="152"/>
                    </a:lnTo>
                    <a:lnTo>
                      <a:pt x="1915" y="122"/>
                    </a:lnTo>
                    <a:lnTo>
                      <a:pt x="1763" y="122"/>
                    </a:lnTo>
                    <a:lnTo>
                      <a:pt x="1763" y="61"/>
                    </a:lnTo>
                    <a:lnTo>
                      <a:pt x="1672" y="61"/>
                    </a:lnTo>
                    <a:lnTo>
                      <a:pt x="1672" y="0"/>
                    </a:lnTo>
                    <a:close/>
                    <a:moveTo>
                      <a:pt x="4923" y="0"/>
                    </a:moveTo>
                    <a:lnTo>
                      <a:pt x="4923" y="61"/>
                    </a:lnTo>
                    <a:lnTo>
                      <a:pt x="4862" y="61"/>
                    </a:lnTo>
                    <a:lnTo>
                      <a:pt x="4862" y="122"/>
                    </a:lnTo>
                    <a:lnTo>
                      <a:pt x="4771" y="122"/>
                    </a:lnTo>
                    <a:lnTo>
                      <a:pt x="4771" y="152"/>
                    </a:lnTo>
                    <a:lnTo>
                      <a:pt x="4710" y="152"/>
                    </a:lnTo>
                    <a:lnTo>
                      <a:pt x="4710" y="213"/>
                    </a:lnTo>
                    <a:lnTo>
                      <a:pt x="4649" y="213"/>
                    </a:lnTo>
                    <a:lnTo>
                      <a:pt x="4649" y="274"/>
                    </a:lnTo>
                    <a:lnTo>
                      <a:pt x="4619" y="274"/>
                    </a:lnTo>
                    <a:lnTo>
                      <a:pt x="4619" y="304"/>
                    </a:lnTo>
                    <a:lnTo>
                      <a:pt x="10999" y="304"/>
                    </a:lnTo>
                    <a:lnTo>
                      <a:pt x="10999" y="274"/>
                    </a:lnTo>
                    <a:lnTo>
                      <a:pt x="10938" y="274"/>
                    </a:lnTo>
                    <a:lnTo>
                      <a:pt x="10938" y="213"/>
                    </a:lnTo>
                    <a:lnTo>
                      <a:pt x="10878" y="213"/>
                    </a:lnTo>
                    <a:lnTo>
                      <a:pt x="10878" y="152"/>
                    </a:lnTo>
                    <a:lnTo>
                      <a:pt x="10847" y="152"/>
                    </a:lnTo>
                    <a:lnTo>
                      <a:pt x="10847" y="122"/>
                    </a:lnTo>
                    <a:lnTo>
                      <a:pt x="10787" y="122"/>
                    </a:lnTo>
                    <a:lnTo>
                      <a:pt x="10787" y="0"/>
                    </a:lnTo>
                    <a:close/>
                    <a:moveTo>
                      <a:pt x="39437" y="0"/>
                    </a:moveTo>
                    <a:lnTo>
                      <a:pt x="39437" y="61"/>
                    </a:lnTo>
                    <a:lnTo>
                      <a:pt x="39286" y="61"/>
                    </a:lnTo>
                    <a:lnTo>
                      <a:pt x="39286" y="122"/>
                    </a:lnTo>
                    <a:lnTo>
                      <a:pt x="39194" y="122"/>
                    </a:lnTo>
                    <a:lnTo>
                      <a:pt x="39194" y="152"/>
                    </a:lnTo>
                    <a:lnTo>
                      <a:pt x="39042" y="152"/>
                    </a:lnTo>
                    <a:lnTo>
                      <a:pt x="39042" y="213"/>
                    </a:lnTo>
                    <a:lnTo>
                      <a:pt x="38951" y="213"/>
                    </a:lnTo>
                    <a:lnTo>
                      <a:pt x="38951" y="274"/>
                    </a:lnTo>
                    <a:lnTo>
                      <a:pt x="38830" y="274"/>
                    </a:lnTo>
                    <a:lnTo>
                      <a:pt x="38830" y="304"/>
                    </a:lnTo>
                    <a:lnTo>
                      <a:pt x="118037" y="304"/>
                    </a:lnTo>
                    <a:lnTo>
                      <a:pt x="118037"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56" name="Google Shape;1054;p20"/>
              <p:cNvSpPr/>
              <p:nvPr/>
            </p:nvSpPr>
            <p:spPr>
              <a:xfrm rot="13651800">
                <a:off x="6346080" y="-22752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1"/>
                    </a:moveTo>
                    <a:lnTo>
                      <a:pt x="1" y="305"/>
                    </a:lnTo>
                    <a:lnTo>
                      <a:pt x="121440" y="305"/>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57" name="Google Shape;1055;p20"/>
              <p:cNvSpPr/>
              <p:nvPr/>
            </p:nvSpPr>
            <p:spPr>
              <a:xfrm rot="13651800">
                <a:off x="6474600" y="-34524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0"/>
                    </a:moveTo>
                    <a:lnTo>
                      <a:pt x="1" y="304"/>
                    </a:lnTo>
                    <a:lnTo>
                      <a:pt x="121440" y="304"/>
                    </a:lnTo>
                    <a:lnTo>
                      <a:pt x="12144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58" name="Google Shape;1056;p20"/>
              <p:cNvSpPr/>
              <p:nvPr/>
            </p:nvSpPr>
            <p:spPr>
              <a:xfrm rot="13651800">
                <a:off x="6603120" y="-46296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1"/>
                    </a:moveTo>
                    <a:lnTo>
                      <a:pt x="1" y="305"/>
                    </a:lnTo>
                    <a:lnTo>
                      <a:pt x="121440" y="305"/>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59" name="Google Shape;1057;p20"/>
              <p:cNvSpPr/>
              <p:nvPr/>
            </p:nvSpPr>
            <p:spPr>
              <a:xfrm rot="13651800">
                <a:off x="6731640" y="-58032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0"/>
                    </a:moveTo>
                    <a:lnTo>
                      <a:pt x="1" y="304"/>
                    </a:lnTo>
                    <a:lnTo>
                      <a:pt x="121440" y="304"/>
                    </a:lnTo>
                    <a:lnTo>
                      <a:pt x="12144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60" name="Google Shape;1058;p20"/>
              <p:cNvSpPr/>
              <p:nvPr/>
            </p:nvSpPr>
            <p:spPr>
              <a:xfrm rot="13651800">
                <a:off x="6860160" y="-69804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1"/>
                    </a:moveTo>
                    <a:lnTo>
                      <a:pt x="1" y="305"/>
                    </a:lnTo>
                    <a:lnTo>
                      <a:pt x="121440" y="305"/>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61" name="Google Shape;1059;p20"/>
              <p:cNvSpPr/>
              <p:nvPr/>
            </p:nvSpPr>
            <p:spPr>
              <a:xfrm rot="13651800">
                <a:off x="6988320" y="-81576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1"/>
                    </a:moveTo>
                    <a:lnTo>
                      <a:pt x="1" y="304"/>
                    </a:lnTo>
                    <a:lnTo>
                      <a:pt x="121440" y="304"/>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62" name="Google Shape;1060;p20"/>
              <p:cNvSpPr/>
              <p:nvPr/>
            </p:nvSpPr>
            <p:spPr>
              <a:xfrm rot="13651800">
                <a:off x="7116840" y="-93348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4">
                    <a:moveTo>
                      <a:pt x="1" y="0"/>
                    </a:moveTo>
                    <a:lnTo>
                      <a:pt x="1" y="304"/>
                    </a:lnTo>
                    <a:lnTo>
                      <a:pt x="121440" y="304"/>
                    </a:lnTo>
                    <a:lnTo>
                      <a:pt x="12144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63" name="Google Shape;1061;p20"/>
              <p:cNvSpPr/>
              <p:nvPr/>
            </p:nvSpPr>
            <p:spPr>
              <a:xfrm rot="13651800">
                <a:off x="7586280" y="-1825920"/>
                <a:ext cx="1380240" cy="8280"/>
              </a:xfrm>
              <a:custGeom>
                <a:avLst/>
                <a:gdLst>
                  <a:gd name="textAreaLeft" fmla="*/ 0 w 1380240"/>
                  <a:gd name="textAreaRight" fmla="*/ 1380600 w 1380240"/>
                  <a:gd name="textAreaTop" fmla="*/ 0 h 8280"/>
                  <a:gd name="textAreaBottom" fmla="*/ 8640 h 8280"/>
                </a:gdLst>
                <a:ahLst/>
                <a:cxnLst/>
                <a:rect l="textAreaLeft" t="textAreaTop" r="textAreaRight" b="textAreaBottom"/>
                <a:pathLst>
                  <a:path w="48158" h="305">
                    <a:moveTo>
                      <a:pt x="1" y="1"/>
                    </a:moveTo>
                    <a:lnTo>
                      <a:pt x="1" y="61"/>
                    </a:lnTo>
                    <a:lnTo>
                      <a:pt x="62" y="61"/>
                    </a:lnTo>
                    <a:lnTo>
                      <a:pt x="62" y="122"/>
                    </a:lnTo>
                    <a:lnTo>
                      <a:pt x="153" y="122"/>
                    </a:lnTo>
                    <a:lnTo>
                      <a:pt x="153" y="153"/>
                    </a:lnTo>
                    <a:lnTo>
                      <a:pt x="244" y="153"/>
                    </a:lnTo>
                    <a:lnTo>
                      <a:pt x="244" y="213"/>
                    </a:lnTo>
                    <a:lnTo>
                      <a:pt x="305" y="213"/>
                    </a:lnTo>
                    <a:lnTo>
                      <a:pt x="305" y="274"/>
                    </a:lnTo>
                    <a:lnTo>
                      <a:pt x="396" y="274"/>
                    </a:lnTo>
                    <a:lnTo>
                      <a:pt x="396" y="304"/>
                    </a:lnTo>
                    <a:lnTo>
                      <a:pt x="48157" y="304"/>
                    </a:lnTo>
                    <a:lnTo>
                      <a:pt x="48157"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64" name="Google Shape;1062;p20"/>
              <p:cNvSpPr/>
              <p:nvPr/>
            </p:nvSpPr>
            <p:spPr>
              <a:xfrm rot="13651800">
                <a:off x="8408880" y="-538560"/>
                <a:ext cx="2091600" cy="8280"/>
              </a:xfrm>
              <a:custGeom>
                <a:avLst/>
                <a:gdLst>
                  <a:gd name="textAreaLeft" fmla="*/ 0 w 2091600"/>
                  <a:gd name="textAreaRight" fmla="*/ 2091960 w 2091600"/>
                  <a:gd name="textAreaTop" fmla="*/ 0 h 8280"/>
                  <a:gd name="textAreaBottom" fmla="*/ 8640 h 8280"/>
                </a:gdLst>
                <a:ahLst/>
                <a:cxnLst/>
                <a:rect l="textAreaLeft" t="textAreaTop" r="textAreaRight" b="textAreaBottom"/>
                <a:pathLst>
                  <a:path w="72981" h="305">
                    <a:moveTo>
                      <a:pt x="1" y="1"/>
                    </a:moveTo>
                    <a:lnTo>
                      <a:pt x="1" y="304"/>
                    </a:lnTo>
                    <a:lnTo>
                      <a:pt x="72524" y="304"/>
                    </a:lnTo>
                    <a:lnTo>
                      <a:pt x="72524" y="274"/>
                    </a:lnTo>
                    <a:lnTo>
                      <a:pt x="72676" y="274"/>
                    </a:lnTo>
                    <a:lnTo>
                      <a:pt x="72676" y="213"/>
                    </a:lnTo>
                    <a:lnTo>
                      <a:pt x="72767" y="213"/>
                    </a:lnTo>
                    <a:lnTo>
                      <a:pt x="72767" y="153"/>
                    </a:lnTo>
                    <a:lnTo>
                      <a:pt x="72889" y="153"/>
                    </a:lnTo>
                    <a:lnTo>
                      <a:pt x="72889" y="122"/>
                    </a:lnTo>
                    <a:lnTo>
                      <a:pt x="72980" y="122"/>
                    </a:lnTo>
                    <a:lnTo>
                      <a:pt x="7298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65" name="Google Shape;1063;p20"/>
              <p:cNvSpPr/>
              <p:nvPr/>
            </p:nvSpPr>
            <p:spPr>
              <a:xfrm rot="13651800">
                <a:off x="7844040" y="-2236680"/>
                <a:ext cx="585000" cy="8280"/>
              </a:xfrm>
              <a:custGeom>
                <a:avLst/>
                <a:gdLst>
                  <a:gd name="textAreaLeft" fmla="*/ 0 w 585000"/>
                  <a:gd name="textAreaRight" fmla="*/ 585360 w 585000"/>
                  <a:gd name="textAreaTop" fmla="*/ 0 h 8280"/>
                  <a:gd name="textAreaBottom" fmla="*/ 8640 h 8280"/>
                </a:gdLst>
                <a:ahLst/>
                <a:cxnLst/>
                <a:rect l="textAreaLeft" t="textAreaTop" r="textAreaRight" b="textAreaBottom"/>
                <a:pathLst>
                  <a:path w="20418" h="305">
                    <a:moveTo>
                      <a:pt x="0" y="0"/>
                    </a:moveTo>
                    <a:lnTo>
                      <a:pt x="0" y="61"/>
                    </a:lnTo>
                    <a:lnTo>
                      <a:pt x="61" y="61"/>
                    </a:lnTo>
                    <a:lnTo>
                      <a:pt x="61" y="122"/>
                    </a:lnTo>
                    <a:lnTo>
                      <a:pt x="274" y="122"/>
                    </a:lnTo>
                    <a:lnTo>
                      <a:pt x="274" y="152"/>
                    </a:lnTo>
                    <a:lnTo>
                      <a:pt x="456" y="152"/>
                    </a:lnTo>
                    <a:lnTo>
                      <a:pt x="456" y="213"/>
                    </a:lnTo>
                    <a:lnTo>
                      <a:pt x="608" y="213"/>
                    </a:lnTo>
                    <a:lnTo>
                      <a:pt x="608" y="274"/>
                    </a:lnTo>
                    <a:lnTo>
                      <a:pt x="821" y="274"/>
                    </a:lnTo>
                    <a:lnTo>
                      <a:pt x="821" y="304"/>
                    </a:lnTo>
                    <a:lnTo>
                      <a:pt x="20417" y="304"/>
                    </a:lnTo>
                    <a:lnTo>
                      <a:pt x="20417"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66" name="Google Shape;1064;p20"/>
              <p:cNvSpPr/>
              <p:nvPr/>
            </p:nvSpPr>
            <p:spPr>
              <a:xfrm rot="13651800">
                <a:off x="8460360" y="-1737000"/>
                <a:ext cx="267840" cy="8280"/>
              </a:xfrm>
              <a:custGeom>
                <a:avLst/>
                <a:gdLst>
                  <a:gd name="textAreaLeft" fmla="*/ 0 w 267840"/>
                  <a:gd name="textAreaRight" fmla="*/ 268200 w 267840"/>
                  <a:gd name="textAreaTop" fmla="*/ 0 h 8280"/>
                  <a:gd name="textAreaBottom" fmla="*/ 8640 h 8280"/>
                </a:gdLst>
                <a:ahLst/>
                <a:cxnLst/>
                <a:rect l="textAreaLeft" t="textAreaTop" r="textAreaRight" b="textAreaBottom"/>
                <a:pathLst>
                  <a:path w="9359" h="305">
                    <a:moveTo>
                      <a:pt x="0" y="0"/>
                    </a:moveTo>
                    <a:lnTo>
                      <a:pt x="0" y="61"/>
                    </a:lnTo>
                    <a:lnTo>
                      <a:pt x="31" y="61"/>
                    </a:lnTo>
                    <a:lnTo>
                      <a:pt x="31" y="122"/>
                    </a:lnTo>
                    <a:lnTo>
                      <a:pt x="91" y="122"/>
                    </a:lnTo>
                    <a:lnTo>
                      <a:pt x="91" y="152"/>
                    </a:lnTo>
                    <a:lnTo>
                      <a:pt x="182" y="152"/>
                    </a:lnTo>
                    <a:lnTo>
                      <a:pt x="182" y="213"/>
                    </a:lnTo>
                    <a:lnTo>
                      <a:pt x="304" y="213"/>
                    </a:lnTo>
                    <a:lnTo>
                      <a:pt x="304" y="274"/>
                    </a:lnTo>
                    <a:lnTo>
                      <a:pt x="395" y="274"/>
                    </a:lnTo>
                    <a:lnTo>
                      <a:pt x="395" y="304"/>
                    </a:lnTo>
                    <a:lnTo>
                      <a:pt x="8993" y="304"/>
                    </a:lnTo>
                    <a:lnTo>
                      <a:pt x="8993" y="274"/>
                    </a:lnTo>
                    <a:lnTo>
                      <a:pt x="9054" y="274"/>
                    </a:lnTo>
                    <a:lnTo>
                      <a:pt x="9054" y="213"/>
                    </a:lnTo>
                    <a:lnTo>
                      <a:pt x="9145" y="213"/>
                    </a:lnTo>
                    <a:lnTo>
                      <a:pt x="9145" y="152"/>
                    </a:lnTo>
                    <a:lnTo>
                      <a:pt x="9267" y="152"/>
                    </a:lnTo>
                    <a:lnTo>
                      <a:pt x="9267" y="122"/>
                    </a:lnTo>
                    <a:lnTo>
                      <a:pt x="9297" y="122"/>
                    </a:lnTo>
                    <a:lnTo>
                      <a:pt x="9297" y="61"/>
                    </a:lnTo>
                    <a:lnTo>
                      <a:pt x="9358" y="61"/>
                    </a:lnTo>
                    <a:lnTo>
                      <a:pt x="9358" y="0"/>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7" name="Google Shape;1065;p20"/>
              <p:cNvSpPr/>
              <p:nvPr/>
            </p:nvSpPr>
            <p:spPr>
              <a:xfrm rot="13651800">
                <a:off x="9677880" y="-434160"/>
                <a:ext cx="217440" cy="8280"/>
              </a:xfrm>
              <a:custGeom>
                <a:avLst/>
                <a:gdLst>
                  <a:gd name="textAreaLeft" fmla="*/ 0 w 217440"/>
                  <a:gd name="textAreaRight" fmla="*/ 217800 w 217440"/>
                  <a:gd name="textAreaTop" fmla="*/ 0 h 8280"/>
                  <a:gd name="textAreaBottom" fmla="*/ 8640 h 8280"/>
                </a:gdLst>
                <a:ahLst/>
                <a:cxnLst/>
                <a:rect l="textAreaLeft" t="textAreaTop" r="textAreaRight" b="textAreaBottom"/>
                <a:pathLst>
                  <a:path w="7596" h="305">
                    <a:moveTo>
                      <a:pt x="0" y="0"/>
                    </a:moveTo>
                    <a:lnTo>
                      <a:pt x="0" y="61"/>
                    </a:lnTo>
                    <a:lnTo>
                      <a:pt x="122" y="61"/>
                    </a:lnTo>
                    <a:lnTo>
                      <a:pt x="122" y="122"/>
                    </a:lnTo>
                    <a:lnTo>
                      <a:pt x="213" y="122"/>
                    </a:lnTo>
                    <a:lnTo>
                      <a:pt x="213" y="152"/>
                    </a:lnTo>
                    <a:lnTo>
                      <a:pt x="365" y="152"/>
                    </a:lnTo>
                    <a:lnTo>
                      <a:pt x="365" y="213"/>
                    </a:lnTo>
                    <a:lnTo>
                      <a:pt x="456" y="213"/>
                    </a:lnTo>
                    <a:lnTo>
                      <a:pt x="456" y="274"/>
                    </a:lnTo>
                    <a:lnTo>
                      <a:pt x="608" y="274"/>
                    </a:lnTo>
                    <a:lnTo>
                      <a:pt x="608" y="304"/>
                    </a:lnTo>
                    <a:lnTo>
                      <a:pt x="7353" y="304"/>
                    </a:lnTo>
                    <a:lnTo>
                      <a:pt x="7353" y="274"/>
                    </a:lnTo>
                    <a:lnTo>
                      <a:pt x="7414" y="274"/>
                    </a:lnTo>
                    <a:lnTo>
                      <a:pt x="7414" y="213"/>
                    </a:lnTo>
                    <a:lnTo>
                      <a:pt x="7444" y="213"/>
                    </a:lnTo>
                    <a:lnTo>
                      <a:pt x="7444" y="152"/>
                    </a:lnTo>
                    <a:lnTo>
                      <a:pt x="7565" y="152"/>
                    </a:lnTo>
                    <a:lnTo>
                      <a:pt x="7565" y="122"/>
                    </a:lnTo>
                    <a:lnTo>
                      <a:pt x="7596" y="122"/>
                    </a:lnTo>
                    <a:lnTo>
                      <a:pt x="7596" y="0"/>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8" name="Google Shape;1066;p20"/>
              <p:cNvSpPr/>
              <p:nvPr/>
            </p:nvSpPr>
            <p:spPr>
              <a:xfrm rot="13651800">
                <a:off x="9815400" y="-93600"/>
                <a:ext cx="565920" cy="8280"/>
              </a:xfrm>
              <a:custGeom>
                <a:avLst/>
                <a:gdLst>
                  <a:gd name="textAreaLeft" fmla="*/ 0 w 565920"/>
                  <a:gd name="textAreaRight" fmla="*/ 566280 w 565920"/>
                  <a:gd name="textAreaTop" fmla="*/ 0 h 8280"/>
                  <a:gd name="textAreaBottom" fmla="*/ 8640 h 8280"/>
                </a:gdLst>
                <a:ahLst/>
                <a:cxnLst/>
                <a:rect l="textAreaLeft" t="textAreaTop" r="textAreaRight" b="textAreaBottom"/>
                <a:pathLst>
                  <a:path w="19750" h="305">
                    <a:moveTo>
                      <a:pt x="1" y="0"/>
                    </a:moveTo>
                    <a:lnTo>
                      <a:pt x="1" y="304"/>
                    </a:lnTo>
                    <a:lnTo>
                      <a:pt x="19567" y="304"/>
                    </a:lnTo>
                    <a:lnTo>
                      <a:pt x="19567" y="274"/>
                    </a:lnTo>
                    <a:lnTo>
                      <a:pt x="19598" y="274"/>
                    </a:lnTo>
                    <a:lnTo>
                      <a:pt x="19598" y="213"/>
                    </a:lnTo>
                    <a:lnTo>
                      <a:pt x="19658" y="213"/>
                    </a:lnTo>
                    <a:lnTo>
                      <a:pt x="19658" y="152"/>
                    </a:lnTo>
                    <a:lnTo>
                      <a:pt x="19719" y="152"/>
                    </a:lnTo>
                    <a:lnTo>
                      <a:pt x="19719" y="122"/>
                    </a:lnTo>
                    <a:lnTo>
                      <a:pt x="19750" y="122"/>
                    </a:lnTo>
                    <a:lnTo>
                      <a:pt x="1975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569" name="Google Shape;1067;p20"/>
          <p:cNvGrpSpPr/>
          <p:nvPr/>
        </p:nvGrpSpPr>
        <p:grpSpPr>
          <a:xfrm>
            <a:off x="-699480" y="-908640"/>
            <a:ext cx="10807560" cy="7072200"/>
            <a:chOff x="-699480" y="-908640"/>
            <a:chExt cx="10807560" cy="7072200"/>
          </a:xfrm>
        </p:grpSpPr>
        <p:grpSp>
          <p:nvGrpSpPr>
            <p:cNvPr id="570" name="Google Shape;1068;p20"/>
            <p:cNvGrpSpPr/>
            <p:nvPr/>
          </p:nvGrpSpPr>
          <p:grpSpPr>
            <a:xfrm>
              <a:off x="-699480" y="-908640"/>
              <a:ext cx="2429640" cy="1775520"/>
              <a:chOff x="-699480" y="-908640"/>
              <a:chExt cx="2429640" cy="1775520"/>
            </a:xfrm>
          </p:grpSpPr>
          <p:sp>
            <p:nvSpPr>
              <p:cNvPr id="571" name="Google Shape;1069;p20"/>
              <p:cNvSpPr/>
              <p:nvPr/>
            </p:nvSpPr>
            <p:spPr>
              <a:xfrm rot="20448000">
                <a:off x="-576000" y="-580680"/>
                <a:ext cx="2182680" cy="1119960"/>
              </a:xfrm>
              <a:custGeom>
                <a:avLst/>
                <a:gdLst>
                  <a:gd name="textAreaLeft" fmla="*/ 0 w 2182680"/>
                  <a:gd name="textAreaRight" fmla="*/ 2183040 w 2182680"/>
                  <a:gd name="textAreaTop" fmla="*/ 0 h 1119960"/>
                  <a:gd name="textAreaBottom" fmla="*/ 1120320 h 1119960"/>
                </a:gdLst>
                <a:ahLst/>
                <a:cxnLst/>
                <a:rect l="textAreaLeft" t="textAreaTop" r="textAreaRight" b="textAreaBottom"/>
                <a:pathLst>
                  <a:path w="79404" h="40750">
                    <a:moveTo>
                      <a:pt x="77734" y="0"/>
                    </a:moveTo>
                    <a:lnTo>
                      <a:pt x="74269" y="225"/>
                    </a:lnTo>
                    <a:lnTo>
                      <a:pt x="73048" y="324"/>
                    </a:lnTo>
                    <a:lnTo>
                      <a:pt x="72126" y="374"/>
                    </a:lnTo>
                    <a:lnTo>
                      <a:pt x="70531" y="499"/>
                    </a:lnTo>
                    <a:lnTo>
                      <a:pt x="64226" y="923"/>
                    </a:lnTo>
                    <a:lnTo>
                      <a:pt x="14979" y="4312"/>
                    </a:lnTo>
                    <a:lnTo>
                      <a:pt x="3489" y="5110"/>
                    </a:lnTo>
                    <a:lnTo>
                      <a:pt x="0" y="5334"/>
                    </a:lnTo>
                    <a:lnTo>
                      <a:pt x="175" y="8075"/>
                    </a:lnTo>
                    <a:lnTo>
                      <a:pt x="274" y="9496"/>
                    </a:lnTo>
                    <a:lnTo>
                      <a:pt x="324" y="10418"/>
                    </a:lnTo>
                    <a:lnTo>
                      <a:pt x="424" y="12113"/>
                    </a:lnTo>
                    <a:lnTo>
                      <a:pt x="748" y="17097"/>
                    </a:lnTo>
                    <a:lnTo>
                      <a:pt x="1346" y="26244"/>
                    </a:lnTo>
                    <a:lnTo>
                      <a:pt x="1396" y="26418"/>
                    </a:lnTo>
                    <a:lnTo>
                      <a:pt x="4735" y="36163"/>
                    </a:lnTo>
                    <a:lnTo>
                      <a:pt x="5533" y="38481"/>
                    </a:lnTo>
                    <a:cubicBezTo>
                      <a:pt x="5657" y="38506"/>
                      <a:pt x="5707" y="38456"/>
                      <a:pt x="5707" y="38780"/>
                    </a:cubicBezTo>
                    <a:cubicBezTo>
                      <a:pt x="5707" y="38549"/>
                      <a:pt x="5784" y="38279"/>
                      <a:pt x="5901" y="38279"/>
                    </a:cubicBezTo>
                    <a:cubicBezTo>
                      <a:pt x="5973" y="38279"/>
                      <a:pt x="6061" y="38381"/>
                      <a:pt x="6156" y="38656"/>
                    </a:cubicBezTo>
                    <a:cubicBezTo>
                      <a:pt x="6218" y="38851"/>
                      <a:pt x="6279" y="38923"/>
                      <a:pt x="6343" y="38923"/>
                    </a:cubicBezTo>
                    <a:cubicBezTo>
                      <a:pt x="6433" y="38923"/>
                      <a:pt x="6527" y="38777"/>
                      <a:pt x="6629" y="38631"/>
                    </a:cubicBezTo>
                    <a:cubicBezTo>
                      <a:pt x="6718" y="38471"/>
                      <a:pt x="6807" y="38324"/>
                      <a:pt x="6895" y="38324"/>
                    </a:cubicBezTo>
                    <a:cubicBezTo>
                      <a:pt x="6931" y="38324"/>
                      <a:pt x="6967" y="38349"/>
                      <a:pt x="7003" y="38406"/>
                    </a:cubicBezTo>
                    <a:cubicBezTo>
                      <a:pt x="7102" y="38832"/>
                      <a:pt x="7190" y="38991"/>
                      <a:pt x="7259" y="38991"/>
                    </a:cubicBezTo>
                    <a:cubicBezTo>
                      <a:pt x="7364" y="38991"/>
                      <a:pt x="7427" y="38627"/>
                      <a:pt x="7427" y="38282"/>
                    </a:cubicBezTo>
                    <a:cubicBezTo>
                      <a:pt x="7427" y="37866"/>
                      <a:pt x="7451" y="37775"/>
                      <a:pt x="7499" y="37775"/>
                    </a:cubicBezTo>
                    <a:cubicBezTo>
                      <a:pt x="7520" y="37775"/>
                      <a:pt x="7546" y="37793"/>
                      <a:pt x="7577" y="37808"/>
                    </a:cubicBezTo>
                    <a:cubicBezTo>
                      <a:pt x="7594" y="37825"/>
                      <a:pt x="7623" y="37854"/>
                      <a:pt x="7647" y="37854"/>
                    </a:cubicBezTo>
                    <a:cubicBezTo>
                      <a:pt x="7658" y="37854"/>
                      <a:pt x="7668" y="37849"/>
                      <a:pt x="7676" y="37833"/>
                    </a:cubicBezTo>
                    <a:cubicBezTo>
                      <a:pt x="7782" y="37254"/>
                      <a:pt x="7899" y="36563"/>
                      <a:pt x="8003" y="36563"/>
                    </a:cubicBezTo>
                    <a:cubicBezTo>
                      <a:pt x="8047" y="36563"/>
                      <a:pt x="8088" y="36684"/>
                      <a:pt x="8125" y="36986"/>
                    </a:cubicBezTo>
                    <a:cubicBezTo>
                      <a:pt x="8147" y="37059"/>
                      <a:pt x="8169" y="37089"/>
                      <a:pt x="8189" y="37089"/>
                    </a:cubicBezTo>
                    <a:cubicBezTo>
                      <a:pt x="8239" y="37089"/>
                      <a:pt x="8282" y="36913"/>
                      <a:pt x="8299" y="36736"/>
                    </a:cubicBezTo>
                    <a:cubicBezTo>
                      <a:pt x="8332" y="36555"/>
                      <a:pt x="8354" y="36373"/>
                      <a:pt x="8366" y="36373"/>
                    </a:cubicBezTo>
                    <a:cubicBezTo>
                      <a:pt x="8371" y="36373"/>
                      <a:pt x="8374" y="36420"/>
                      <a:pt x="8374" y="36537"/>
                    </a:cubicBezTo>
                    <a:cubicBezTo>
                      <a:pt x="8374" y="36116"/>
                      <a:pt x="8423" y="35937"/>
                      <a:pt x="8507" y="35937"/>
                    </a:cubicBezTo>
                    <a:cubicBezTo>
                      <a:pt x="8601" y="35937"/>
                      <a:pt x="8739" y="36167"/>
                      <a:pt x="8897" y="36537"/>
                    </a:cubicBezTo>
                    <a:cubicBezTo>
                      <a:pt x="8936" y="36553"/>
                      <a:pt x="8977" y="36558"/>
                      <a:pt x="9020" y="36558"/>
                    </a:cubicBezTo>
                    <a:cubicBezTo>
                      <a:pt x="9115" y="36558"/>
                      <a:pt x="9218" y="36529"/>
                      <a:pt x="9321" y="36512"/>
                    </a:cubicBezTo>
                    <a:cubicBezTo>
                      <a:pt x="9408" y="36487"/>
                      <a:pt x="9496" y="36469"/>
                      <a:pt x="9583" y="36469"/>
                    </a:cubicBezTo>
                    <a:cubicBezTo>
                      <a:pt x="9670" y="36469"/>
                      <a:pt x="9757" y="36487"/>
                      <a:pt x="9844" y="36537"/>
                    </a:cubicBezTo>
                    <a:cubicBezTo>
                      <a:pt x="9991" y="36377"/>
                      <a:pt x="10124" y="36274"/>
                      <a:pt x="10215" y="36274"/>
                    </a:cubicBezTo>
                    <a:cubicBezTo>
                      <a:pt x="10294" y="36274"/>
                      <a:pt x="10343" y="36352"/>
                      <a:pt x="10343" y="36537"/>
                    </a:cubicBezTo>
                    <a:cubicBezTo>
                      <a:pt x="10343" y="36810"/>
                      <a:pt x="10374" y="36886"/>
                      <a:pt x="10416" y="36886"/>
                    </a:cubicBezTo>
                    <a:cubicBezTo>
                      <a:pt x="10439" y="36886"/>
                      <a:pt x="10466" y="36863"/>
                      <a:pt x="10492" y="36836"/>
                    </a:cubicBezTo>
                    <a:cubicBezTo>
                      <a:pt x="10523" y="36816"/>
                      <a:pt x="10558" y="36795"/>
                      <a:pt x="10595" y="36795"/>
                    </a:cubicBezTo>
                    <a:cubicBezTo>
                      <a:pt x="10649" y="36795"/>
                      <a:pt x="10708" y="36838"/>
                      <a:pt x="10767" y="36986"/>
                    </a:cubicBezTo>
                    <a:cubicBezTo>
                      <a:pt x="10918" y="37356"/>
                      <a:pt x="11069" y="37806"/>
                      <a:pt x="11152" y="37806"/>
                    </a:cubicBezTo>
                    <a:cubicBezTo>
                      <a:pt x="11192" y="37806"/>
                      <a:pt x="11215" y="37701"/>
                      <a:pt x="11215" y="37434"/>
                    </a:cubicBezTo>
                    <a:cubicBezTo>
                      <a:pt x="11215" y="37592"/>
                      <a:pt x="11242" y="37660"/>
                      <a:pt x="11292" y="37660"/>
                    </a:cubicBezTo>
                    <a:cubicBezTo>
                      <a:pt x="11369" y="37660"/>
                      <a:pt x="11498" y="37501"/>
                      <a:pt x="11664" y="37260"/>
                    </a:cubicBezTo>
                    <a:cubicBezTo>
                      <a:pt x="11832" y="36958"/>
                      <a:pt x="12033" y="36758"/>
                      <a:pt x="12231" y="36758"/>
                    </a:cubicBezTo>
                    <a:cubicBezTo>
                      <a:pt x="12327" y="36758"/>
                      <a:pt x="12422" y="36805"/>
                      <a:pt x="12511" y="36911"/>
                    </a:cubicBezTo>
                    <a:cubicBezTo>
                      <a:pt x="12571" y="36803"/>
                      <a:pt x="12625" y="36764"/>
                      <a:pt x="12674" y="36764"/>
                    </a:cubicBezTo>
                    <a:cubicBezTo>
                      <a:pt x="12726" y="36764"/>
                      <a:pt x="12771" y="36809"/>
                      <a:pt x="12810" y="36861"/>
                    </a:cubicBezTo>
                    <a:cubicBezTo>
                      <a:pt x="12859" y="36909"/>
                      <a:pt x="12895" y="36958"/>
                      <a:pt x="12920" y="36958"/>
                    </a:cubicBezTo>
                    <a:cubicBezTo>
                      <a:pt x="12947" y="36958"/>
                      <a:pt x="12960" y="36903"/>
                      <a:pt x="12960" y="36736"/>
                    </a:cubicBezTo>
                    <a:cubicBezTo>
                      <a:pt x="12960" y="36736"/>
                      <a:pt x="13047" y="36712"/>
                      <a:pt x="13181" y="36712"/>
                    </a:cubicBezTo>
                    <a:cubicBezTo>
                      <a:pt x="13315" y="36712"/>
                      <a:pt x="13496" y="36736"/>
                      <a:pt x="13683" y="36836"/>
                    </a:cubicBezTo>
                    <a:cubicBezTo>
                      <a:pt x="13739" y="36747"/>
                      <a:pt x="13793" y="36711"/>
                      <a:pt x="13846" y="36711"/>
                    </a:cubicBezTo>
                    <a:cubicBezTo>
                      <a:pt x="13954" y="36711"/>
                      <a:pt x="14055" y="36867"/>
                      <a:pt x="14156" y="37036"/>
                    </a:cubicBezTo>
                    <a:cubicBezTo>
                      <a:pt x="14239" y="37174"/>
                      <a:pt x="14307" y="37320"/>
                      <a:pt x="14351" y="37320"/>
                    </a:cubicBezTo>
                    <a:cubicBezTo>
                      <a:pt x="14386" y="37320"/>
                      <a:pt x="14405" y="37227"/>
                      <a:pt x="14405" y="36961"/>
                    </a:cubicBezTo>
                    <a:cubicBezTo>
                      <a:pt x="14405" y="36831"/>
                      <a:pt x="14426" y="36789"/>
                      <a:pt x="14459" y="36789"/>
                    </a:cubicBezTo>
                    <a:cubicBezTo>
                      <a:pt x="14490" y="36789"/>
                      <a:pt x="14532" y="36825"/>
                      <a:pt x="14580" y="36861"/>
                    </a:cubicBezTo>
                    <a:cubicBezTo>
                      <a:pt x="14612" y="36910"/>
                      <a:pt x="14666" y="36948"/>
                      <a:pt x="14727" y="36948"/>
                    </a:cubicBezTo>
                    <a:cubicBezTo>
                      <a:pt x="14759" y="36948"/>
                      <a:pt x="14794" y="36937"/>
                      <a:pt x="14829" y="36911"/>
                    </a:cubicBezTo>
                    <a:cubicBezTo>
                      <a:pt x="14929" y="36911"/>
                      <a:pt x="15028" y="36861"/>
                      <a:pt x="15128" y="36836"/>
                    </a:cubicBezTo>
                    <a:cubicBezTo>
                      <a:pt x="15220" y="36790"/>
                      <a:pt x="15321" y="36745"/>
                      <a:pt x="15419" y="36745"/>
                    </a:cubicBezTo>
                    <a:cubicBezTo>
                      <a:pt x="15482" y="36745"/>
                      <a:pt x="15544" y="36763"/>
                      <a:pt x="15602" y="36811"/>
                    </a:cubicBezTo>
                    <a:cubicBezTo>
                      <a:pt x="15697" y="36558"/>
                      <a:pt x="15783" y="36470"/>
                      <a:pt x="15850" y="36470"/>
                    </a:cubicBezTo>
                    <a:cubicBezTo>
                      <a:pt x="15942" y="36470"/>
                      <a:pt x="16000" y="36632"/>
                      <a:pt x="16000" y="36761"/>
                    </a:cubicBezTo>
                    <a:cubicBezTo>
                      <a:pt x="16000" y="37335"/>
                      <a:pt x="16075" y="36911"/>
                      <a:pt x="16200" y="37409"/>
                    </a:cubicBezTo>
                    <a:cubicBezTo>
                      <a:pt x="16299" y="37983"/>
                      <a:pt x="16449" y="37933"/>
                      <a:pt x="16549" y="38581"/>
                    </a:cubicBezTo>
                    <a:cubicBezTo>
                      <a:pt x="16618" y="39133"/>
                      <a:pt x="16687" y="39154"/>
                      <a:pt x="16717" y="39154"/>
                    </a:cubicBezTo>
                    <a:cubicBezTo>
                      <a:pt x="16719" y="39154"/>
                      <a:pt x="16721" y="39154"/>
                      <a:pt x="16723" y="39154"/>
                    </a:cubicBezTo>
                    <a:cubicBezTo>
                      <a:pt x="16731" y="39154"/>
                      <a:pt x="16737" y="39151"/>
                      <a:pt x="16741" y="39151"/>
                    </a:cubicBezTo>
                    <a:cubicBezTo>
                      <a:pt x="16748" y="39151"/>
                      <a:pt x="16748" y="39162"/>
                      <a:pt x="16748" y="39229"/>
                    </a:cubicBezTo>
                    <a:cubicBezTo>
                      <a:pt x="16748" y="39302"/>
                      <a:pt x="16763" y="39328"/>
                      <a:pt x="16791" y="39328"/>
                    </a:cubicBezTo>
                    <a:cubicBezTo>
                      <a:pt x="16857" y="39328"/>
                      <a:pt x="16996" y="39179"/>
                      <a:pt x="17172" y="39179"/>
                    </a:cubicBezTo>
                    <a:cubicBezTo>
                      <a:pt x="17284" y="39079"/>
                      <a:pt x="17415" y="39054"/>
                      <a:pt x="17546" y="39054"/>
                    </a:cubicBezTo>
                    <a:cubicBezTo>
                      <a:pt x="17676" y="39054"/>
                      <a:pt x="17807" y="39079"/>
                      <a:pt x="17919" y="39079"/>
                    </a:cubicBezTo>
                    <a:cubicBezTo>
                      <a:pt x="18061" y="38909"/>
                      <a:pt x="18179" y="38787"/>
                      <a:pt x="18254" y="38787"/>
                    </a:cubicBezTo>
                    <a:cubicBezTo>
                      <a:pt x="18311" y="38787"/>
                      <a:pt x="18343" y="38857"/>
                      <a:pt x="18343" y="39029"/>
                    </a:cubicBezTo>
                    <a:cubicBezTo>
                      <a:pt x="18343" y="39105"/>
                      <a:pt x="18414" y="39380"/>
                      <a:pt x="18535" y="39380"/>
                    </a:cubicBezTo>
                    <a:cubicBezTo>
                      <a:pt x="18574" y="39380"/>
                      <a:pt x="18619" y="39351"/>
                      <a:pt x="18667" y="39279"/>
                    </a:cubicBezTo>
                    <a:cubicBezTo>
                      <a:pt x="18804" y="39337"/>
                      <a:pt x="18972" y="39934"/>
                      <a:pt x="19122" y="39934"/>
                    </a:cubicBezTo>
                    <a:cubicBezTo>
                      <a:pt x="19163" y="39934"/>
                      <a:pt x="19203" y="39889"/>
                      <a:pt x="19240" y="39777"/>
                    </a:cubicBezTo>
                    <a:cubicBezTo>
                      <a:pt x="19415" y="39777"/>
                      <a:pt x="19539" y="39802"/>
                      <a:pt x="19539" y="40051"/>
                    </a:cubicBezTo>
                    <a:cubicBezTo>
                      <a:pt x="19539" y="39946"/>
                      <a:pt x="19553" y="39907"/>
                      <a:pt x="19574" y="39907"/>
                    </a:cubicBezTo>
                    <a:cubicBezTo>
                      <a:pt x="19603" y="39907"/>
                      <a:pt x="19646" y="39979"/>
                      <a:pt x="19689" y="40051"/>
                    </a:cubicBezTo>
                    <a:cubicBezTo>
                      <a:pt x="19751" y="40128"/>
                      <a:pt x="19822" y="40206"/>
                      <a:pt x="19897" y="40206"/>
                    </a:cubicBezTo>
                    <a:cubicBezTo>
                      <a:pt x="19943" y="40206"/>
                      <a:pt x="19990" y="40177"/>
                      <a:pt x="20038" y="40101"/>
                    </a:cubicBezTo>
                    <a:cubicBezTo>
                      <a:pt x="20185" y="40555"/>
                      <a:pt x="20344" y="40749"/>
                      <a:pt x="20501" y="40749"/>
                    </a:cubicBezTo>
                    <a:cubicBezTo>
                      <a:pt x="20662" y="40749"/>
                      <a:pt x="20821" y="40542"/>
                      <a:pt x="20960" y="40201"/>
                    </a:cubicBezTo>
                    <a:cubicBezTo>
                      <a:pt x="21020" y="40071"/>
                      <a:pt x="21076" y="40021"/>
                      <a:pt x="21126" y="40021"/>
                    </a:cubicBezTo>
                    <a:cubicBezTo>
                      <a:pt x="21202" y="40021"/>
                      <a:pt x="21264" y="40131"/>
                      <a:pt x="21309" y="40251"/>
                    </a:cubicBezTo>
                    <a:cubicBezTo>
                      <a:pt x="21365" y="40363"/>
                      <a:pt x="21406" y="40476"/>
                      <a:pt x="21430" y="40476"/>
                    </a:cubicBezTo>
                    <a:cubicBezTo>
                      <a:pt x="21449" y="40476"/>
                      <a:pt x="21458" y="40410"/>
                      <a:pt x="21458" y="40226"/>
                    </a:cubicBezTo>
                    <a:cubicBezTo>
                      <a:pt x="21458" y="40190"/>
                      <a:pt x="21458" y="40177"/>
                      <a:pt x="21460" y="40177"/>
                    </a:cubicBezTo>
                    <a:cubicBezTo>
                      <a:pt x="21462" y="40177"/>
                      <a:pt x="21467" y="40219"/>
                      <a:pt x="21483" y="40251"/>
                    </a:cubicBezTo>
                    <a:cubicBezTo>
                      <a:pt x="21483" y="40297"/>
                      <a:pt x="21487" y="40341"/>
                      <a:pt x="21493" y="40341"/>
                    </a:cubicBezTo>
                    <a:cubicBezTo>
                      <a:pt x="21502" y="40341"/>
                      <a:pt x="21518" y="40222"/>
                      <a:pt x="21533" y="39802"/>
                    </a:cubicBezTo>
                    <a:cubicBezTo>
                      <a:pt x="21553" y="39260"/>
                      <a:pt x="21587" y="38703"/>
                      <a:pt x="21625" y="38703"/>
                    </a:cubicBezTo>
                    <a:cubicBezTo>
                      <a:pt x="21636" y="38703"/>
                      <a:pt x="21647" y="38749"/>
                      <a:pt x="21658" y="38855"/>
                    </a:cubicBezTo>
                    <a:cubicBezTo>
                      <a:pt x="21683" y="38556"/>
                      <a:pt x="21733" y="38157"/>
                      <a:pt x="21782" y="37908"/>
                    </a:cubicBezTo>
                    <a:cubicBezTo>
                      <a:pt x="21790" y="38002"/>
                      <a:pt x="21797" y="38043"/>
                      <a:pt x="21804" y="38043"/>
                    </a:cubicBezTo>
                    <a:cubicBezTo>
                      <a:pt x="21820" y="38043"/>
                      <a:pt x="21832" y="37795"/>
                      <a:pt x="21832" y="37459"/>
                    </a:cubicBezTo>
                    <a:cubicBezTo>
                      <a:pt x="21832" y="37422"/>
                      <a:pt x="21845" y="37409"/>
                      <a:pt x="21870" y="37409"/>
                    </a:cubicBezTo>
                    <a:cubicBezTo>
                      <a:pt x="21895" y="37409"/>
                      <a:pt x="21932" y="37422"/>
                      <a:pt x="21982" y="37434"/>
                    </a:cubicBezTo>
                    <a:cubicBezTo>
                      <a:pt x="22023" y="37448"/>
                      <a:pt x="22078" y="37469"/>
                      <a:pt x="22145" y="37469"/>
                    </a:cubicBezTo>
                    <a:cubicBezTo>
                      <a:pt x="22200" y="37469"/>
                      <a:pt x="22263" y="37455"/>
                      <a:pt x="22331" y="37409"/>
                    </a:cubicBezTo>
                    <a:cubicBezTo>
                      <a:pt x="22417" y="37511"/>
                      <a:pt x="22511" y="37549"/>
                      <a:pt x="22608" y="37549"/>
                    </a:cubicBezTo>
                    <a:cubicBezTo>
                      <a:pt x="22820" y="37549"/>
                      <a:pt x="23048" y="37370"/>
                      <a:pt x="23253" y="37285"/>
                    </a:cubicBezTo>
                    <a:cubicBezTo>
                      <a:pt x="23311" y="37227"/>
                      <a:pt x="23369" y="37207"/>
                      <a:pt x="23424" y="37207"/>
                    </a:cubicBezTo>
                    <a:cubicBezTo>
                      <a:pt x="23488" y="37207"/>
                      <a:pt x="23548" y="37233"/>
                      <a:pt x="23602" y="37260"/>
                    </a:cubicBezTo>
                    <a:cubicBezTo>
                      <a:pt x="23642" y="37286"/>
                      <a:pt x="23675" y="37313"/>
                      <a:pt x="23696" y="37313"/>
                    </a:cubicBezTo>
                    <a:cubicBezTo>
                      <a:pt x="23716" y="37313"/>
                      <a:pt x="23726" y="37293"/>
                      <a:pt x="23726" y="37235"/>
                    </a:cubicBezTo>
                    <a:cubicBezTo>
                      <a:pt x="23726" y="37549"/>
                      <a:pt x="23734" y="37664"/>
                      <a:pt x="23749" y="37664"/>
                    </a:cubicBezTo>
                    <a:cubicBezTo>
                      <a:pt x="23786" y="37664"/>
                      <a:pt x="23868" y="36908"/>
                      <a:pt x="23976" y="36836"/>
                    </a:cubicBezTo>
                    <a:cubicBezTo>
                      <a:pt x="24085" y="36749"/>
                      <a:pt x="24232" y="36069"/>
                      <a:pt x="24351" y="36069"/>
                    </a:cubicBezTo>
                    <a:cubicBezTo>
                      <a:pt x="24368" y="36069"/>
                      <a:pt x="24384" y="36082"/>
                      <a:pt x="24399" y="36113"/>
                    </a:cubicBezTo>
                    <a:cubicBezTo>
                      <a:pt x="24404" y="36114"/>
                      <a:pt x="24408" y="36115"/>
                      <a:pt x="24412" y="36115"/>
                    </a:cubicBezTo>
                    <a:cubicBezTo>
                      <a:pt x="24531" y="36115"/>
                      <a:pt x="24624" y="35788"/>
                      <a:pt x="24624" y="35740"/>
                    </a:cubicBezTo>
                    <a:cubicBezTo>
                      <a:pt x="24624" y="35710"/>
                      <a:pt x="24635" y="35700"/>
                      <a:pt x="24657" y="35700"/>
                    </a:cubicBezTo>
                    <a:cubicBezTo>
                      <a:pt x="24690" y="35700"/>
                      <a:pt x="24747" y="35724"/>
                      <a:pt x="24823" y="35740"/>
                    </a:cubicBezTo>
                    <a:cubicBezTo>
                      <a:pt x="24896" y="35776"/>
                      <a:pt x="24982" y="35799"/>
                      <a:pt x="25082" y="35799"/>
                    </a:cubicBezTo>
                    <a:cubicBezTo>
                      <a:pt x="25118" y="35799"/>
                      <a:pt x="25157" y="35796"/>
                      <a:pt x="25197" y="35789"/>
                    </a:cubicBezTo>
                    <a:cubicBezTo>
                      <a:pt x="25340" y="36137"/>
                      <a:pt x="25491" y="36254"/>
                      <a:pt x="25644" y="36254"/>
                    </a:cubicBezTo>
                    <a:cubicBezTo>
                      <a:pt x="25864" y="36254"/>
                      <a:pt x="26088" y="36011"/>
                      <a:pt x="26293" y="35864"/>
                    </a:cubicBezTo>
                    <a:cubicBezTo>
                      <a:pt x="26429" y="35802"/>
                      <a:pt x="26552" y="35774"/>
                      <a:pt x="26648" y="35774"/>
                    </a:cubicBezTo>
                    <a:cubicBezTo>
                      <a:pt x="26782" y="35774"/>
                      <a:pt x="26867" y="35827"/>
                      <a:pt x="26867" y="35914"/>
                    </a:cubicBezTo>
                    <a:cubicBezTo>
                      <a:pt x="26867" y="35668"/>
                      <a:pt x="26877" y="35606"/>
                      <a:pt x="26892" y="35606"/>
                    </a:cubicBezTo>
                    <a:cubicBezTo>
                      <a:pt x="26899" y="35606"/>
                      <a:pt x="26908" y="35623"/>
                      <a:pt x="26916" y="35640"/>
                    </a:cubicBezTo>
                    <a:cubicBezTo>
                      <a:pt x="26924" y="35647"/>
                      <a:pt x="26933" y="35656"/>
                      <a:pt x="26944" y="35656"/>
                    </a:cubicBezTo>
                    <a:cubicBezTo>
                      <a:pt x="26970" y="35656"/>
                      <a:pt x="27006" y="35600"/>
                      <a:pt x="27041" y="35316"/>
                    </a:cubicBezTo>
                    <a:cubicBezTo>
                      <a:pt x="27141" y="34618"/>
                      <a:pt x="27265" y="34493"/>
                      <a:pt x="27365" y="34169"/>
                    </a:cubicBezTo>
                    <a:cubicBezTo>
                      <a:pt x="27465" y="33796"/>
                      <a:pt x="27540" y="33571"/>
                      <a:pt x="27540" y="33546"/>
                    </a:cubicBezTo>
                    <a:cubicBezTo>
                      <a:pt x="27540" y="33604"/>
                      <a:pt x="27550" y="33625"/>
                      <a:pt x="27572" y="33625"/>
                    </a:cubicBezTo>
                    <a:cubicBezTo>
                      <a:pt x="27597" y="33625"/>
                      <a:pt x="27636" y="33598"/>
                      <a:pt x="27689" y="33571"/>
                    </a:cubicBezTo>
                    <a:cubicBezTo>
                      <a:pt x="27730" y="33558"/>
                      <a:pt x="27786" y="33537"/>
                      <a:pt x="27852" y="33537"/>
                    </a:cubicBezTo>
                    <a:cubicBezTo>
                      <a:pt x="27908" y="33537"/>
                      <a:pt x="27970" y="33551"/>
                      <a:pt x="28038" y="33596"/>
                    </a:cubicBezTo>
                    <a:cubicBezTo>
                      <a:pt x="28147" y="33913"/>
                      <a:pt x="28267" y="34013"/>
                      <a:pt x="28390" y="34013"/>
                    </a:cubicBezTo>
                    <a:cubicBezTo>
                      <a:pt x="28577" y="34013"/>
                      <a:pt x="28770" y="33781"/>
                      <a:pt x="28935" y="33721"/>
                    </a:cubicBezTo>
                    <a:cubicBezTo>
                      <a:pt x="28966" y="33736"/>
                      <a:pt x="28999" y="33742"/>
                      <a:pt x="29033" y="33742"/>
                    </a:cubicBezTo>
                    <a:cubicBezTo>
                      <a:pt x="29107" y="33742"/>
                      <a:pt x="29183" y="33713"/>
                      <a:pt x="29234" y="33696"/>
                    </a:cubicBezTo>
                    <a:cubicBezTo>
                      <a:pt x="29293" y="33672"/>
                      <a:pt x="29335" y="33649"/>
                      <a:pt x="29363" y="33649"/>
                    </a:cubicBezTo>
                    <a:cubicBezTo>
                      <a:pt x="29395" y="33649"/>
                      <a:pt x="29409" y="33678"/>
                      <a:pt x="29409" y="33771"/>
                    </a:cubicBezTo>
                    <a:cubicBezTo>
                      <a:pt x="29409" y="33751"/>
                      <a:pt x="29424" y="33713"/>
                      <a:pt x="29449" y="33713"/>
                    </a:cubicBezTo>
                    <a:cubicBezTo>
                      <a:pt x="29490" y="33713"/>
                      <a:pt x="29557" y="33808"/>
                      <a:pt x="29633" y="34219"/>
                    </a:cubicBezTo>
                    <a:cubicBezTo>
                      <a:pt x="29640" y="34217"/>
                      <a:pt x="29647" y="34215"/>
                      <a:pt x="29653" y="34215"/>
                    </a:cubicBezTo>
                    <a:cubicBezTo>
                      <a:pt x="29774" y="34215"/>
                      <a:pt x="29914" y="34619"/>
                      <a:pt x="30032" y="35067"/>
                    </a:cubicBezTo>
                    <a:cubicBezTo>
                      <a:pt x="30102" y="35503"/>
                      <a:pt x="30159" y="35597"/>
                      <a:pt x="30196" y="35597"/>
                    </a:cubicBezTo>
                    <a:cubicBezTo>
                      <a:pt x="30212" y="35597"/>
                      <a:pt x="30224" y="35580"/>
                      <a:pt x="30231" y="35565"/>
                    </a:cubicBezTo>
                    <a:cubicBezTo>
                      <a:pt x="30256" y="35540"/>
                      <a:pt x="30256" y="35515"/>
                      <a:pt x="30256" y="35515"/>
                    </a:cubicBezTo>
                    <a:cubicBezTo>
                      <a:pt x="30256" y="35826"/>
                      <a:pt x="30291" y="35947"/>
                      <a:pt x="30349" y="35947"/>
                    </a:cubicBezTo>
                    <a:cubicBezTo>
                      <a:pt x="30430" y="35947"/>
                      <a:pt x="30559" y="35707"/>
                      <a:pt x="30705" y="35416"/>
                    </a:cubicBezTo>
                    <a:cubicBezTo>
                      <a:pt x="30735" y="35434"/>
                      <a:pt x="30766" y="35442"/>
                      <a:pt x="30796" y="35442"/>
                    </a:cubicBezTo>
                    <a:cubicBezTo>
                      <a:pt x="30892" y="35442"/>
                      <a:pt x="30990" y="35366"/>
                      <a:pt x="31103" y="35291"/>
                    </a:cubicBezTo>
                    <a:cubicBezTo>
                      <a:pt x="31188" y="35207"/>
                      <a:pt x="31283" y="35134"/>
                      <a:pt x="31375" y="35134"/>
                    </a:cubicBezTo>
                    <a:cubicBezTo>
                      <a:pt x="31419" y="35134"/>
                      <a:pt x="31462" y="35151"/>
                      <a:pt x="31502" y="35191"/>
                    </a:cubicBezTo>
                    <a:cubicBezTo>
                      <a:pt x="31548" y="35136"/>
                      <a:pt x="31590" y="35115"/>
                      <a:pt x="31630" y="35115"/>
                    </a:cubicBezTo>
                    <a:cubicBezTo>
                      <a:pt x="31697" y="35115"/>
                      <a:pt x="31754" y="35178"/>
                      <a:pt x="31801" y="35241"/>
                    </a:cubicBezTo>
                    <a:cubicBezTo>
                      <a:pt x="31850" y="35314"/>
                      <a:pt x="31887" y="35388"/>
                      <a:pt x="31912" y="35388"/>
                    </a:cubicBezTo>
                    <a:cubicBezTo>
                      <a:pt x="31938" y="35388"/>
                      <a:pt x="31951" y="35308"/>
                      <a:pt x="31951" y="35067"/>
                    </a:cubicBezTo>
                    <a:cubicBezTo>
                      <a:pt x="31951" y="35341"/>
                      <a:pt x="32026" y="35266"/>
                      <a:pt x="32125" y="35615"/>
                    </a:cubicBezTo>
                    <a:cubicBezTo>
                      <a:pt x="32225" y="35889"/>
                      <a:pt x="32350" y="36313"/>
                      <a:pt x="32449" y="36662"/>
                    </a:cubicBezTo>
                    <a:cubicBezTo>
                      <a:pt x="32502" y="37417"/>
                      <a:pt x="32548" y="37687"/>
                      <a:pt x="32580" y="37687"/>
                    </a:cubicBezTo>
                    <a:cubicBezTo>
                      <a:pt x="32607" y="37687"/>
                      <a:pt x="32624" y="37478"/>
                      <a:pt x="32624" y="37210"/>
                    </a:cubicBezTo>
                    <a:cubicBezTo>
                      <a:pt x="32624" y="37160"/>
                      <a:pt x="32649" y="37160"/>
                      <a:pt x="32699" y="37160"/>
                    </a:cubicBezTo>
                    <a:cubicBezTo>
                      <a:pt x="32715" y="37166"/>
                      <a:pt x="32736" y="37170"/>
                      <a:pt x="32759" y="37170"/>
                    </a:cubicBezTo>
                    <a:cubicBezTo>
                      <a:pt x="32840" y="37170"/>
                      <a:pt x="32956" y="37118"/>
                      <a:pt x="33072" y="36886"/>
                    </a:cubicBezTo>
                    <a:cubicBezTo>
                      <a:pt x="33280" y="36792"/>
                      <a:pt x="33502" y="35996"/>
                      <a:pt x="33717" y="35996"/>
                    </a:cubicBezTo>
                    <a:cubicBezTo>
                      <a:pt x="33786" y="35996"/>
                      <a:pt x="33853" y="36077"/>
                      <a:pt x="33920" y="36288"/>
                    </a:cubicBezTo>
                    <a:cubicBezTo>
                      <a:pt x="33970" y="36250"/>
                      <a:pt x="34013" y="36238"/>
                      <a:pt x="34054" y="36238"/>
                    </a:cubicBezTo>
                    <a:cubicBezTo>
                      <a:pt x="34094" y="36238"/>
                      <a:pt x="34132" y="36250"/>
                      <a:pt x="34169" y="36263"/>
                    </a:cubicBezTo>
                    <a:cubicBezTo>
                      <a:pt x="34207" y="36278"/>
                      <a:pt x="34238" y="36291"/>
                      <a:pt x="34263" y="36291"/>
                    </a:cubicBezTo>
                    <a:cubicBezTo>
                      <a:pt x="34319" y="36291"/>
                      <a:pt x="34343" y="36224"/>
                      <a:pt x="34343" y="35964"/>
                    </a:cubicBezTo>
                    <a:cubicBezTo>
                      <a:pt x="34343" y="35989"/>
                      <a:pt x="34348" y="36000"/>
                      <a:pt x="34357" y="36000"/>
                    </a:cubicBezTo>
                    <a:cubicBezTo>
                      <a:pt x="34382" y="36000"/>
                      <a:pt x="34443" y="35902"/>
                      <a:pt x="34518" y="35789"/>
                    </a:cubicBezTo>
                    <a:cubicBezTo>
                      <a:pt x="34580" y="35690"/>
                      <a:pt x="34667" y="35590"/>
                      <a:pt x="34767" y="35590"/>
                    </a:cubicBezTo>
                    <a:cubicBezTo>
                      <a:pt x="34867" y="35590"/>
                      <a:pt x="34979" y="35690"/>
                      <a:pt x="35091" y="35989"/>
                    </a:cubicBezTo>
                    <a:cubicBezTo>
                      <a:pt x="35279" y="35841"/>
                      <a:pt x="35475" y="35722"/>
                      <a:pt x="35615" y="35722"/>
                    </a:cubicBezTo>
                    <a:cubicBezTo>
                      <a:pt x="35734" y="35722"/>
                      <a:pt x="35814" y="35809"/>
                      <a:pt x="35814" y="36039"/>
                    </a:cubicBezTo>
                    <a:cubicBezTo>
                      <a:pt x="35814" y="36133"/>
                      <a:pt x="35884" y="36347"/>
                      <a:pt x="35998" y="36347"/>
                    </a:cubicBezTo>
                    <a:cubicBezTo>
                      <a:pt x="36064" y="36347"/>
                      <a:pt x="36146" y="36275"/>
                      <a:pt x="36238" y="36064"/>
                    </a:cubicBezTo>
                    <a:cubicBezTo>
                      <a:pt x="36346" y="36157"/>
                      <a:pt x="36455" y="36182"/>
                      <a:pt x="36569" y="36182"/>
                    </a:cubicBezTo>
                    <a:cubicBezTo>
                      <a:pt x="36639" y="36182"/>
                      <a:pt x="36710" y="36173"/>
                      <a:pt x="36786" y="36163"/>
                    </a:cubicBezTo>
                    <a:cubicBezTo>
                      <a:pt x="36839" y="36146"/>
                      <a:pt x="36904" y="36128"/>
                      <a:pt x="36964" y="36128"/>
                    </a:cubicBezTo>
                    <a:cubicBezTo>
                      <a:pt x="36989" y="36128"/>
                      <a:pt x="37013" y="36131"/>
                      <a:pt x="37035" y="36138"/>
                    </a:cubicBezTo>
                    <a:cubicBezTo>
                      <a:pt x="37199" y="36187"/>
                      <a:pt x="37341" y="36473"/>
                      <a:pt x="37419" y="36473"/>
                    </a:cubicBezTo>
                    <a:cubicBezTo>
                      <a:pt x="37460" y="36473"/>
                      <a:pt x="37484" y="36394"/>
                      <a:pt x="37484" y="36163"/>
                    </a:cubicBezTo>
                    <a:cubicBezTo>
                      <a:pt x="37484" y="36315"/>
                      <a:pt x="37498" y="36373"/>
                      <a:pt x="37524" y="36373"/>
                    </a:cubicBezTo>
                    <a:cubicBezTo>
                      <a:pt x="37567" y="36373"/>
                      <a:pt x="37640" y="36218"/>
                      <a:pt x="37733" y="36064"/>
                    </a:cubicBezTo>
                    <a:cubicBezTo>
                      <a:pt x="37814" y="35901"/>
                      <a:pt x="37929" y="35738"/>
                      <a:pt x="38036" y="35738"/>
                    </a:cubicBezTo>
                    <a:cubicBezTo>
                      <a:pt x="38060" y="35738"/>
                      <a:pt x="38084" y="35746"/>
                      <a:pt x="38107" y="35764"/>
                    </a:cubicBezTo>
                    <a:cubicBezTo>
                      <a:pt x="38431" y="35291"/>
                      <a:pt x="38730" y="35465"/>
                      <a:pt x="38730" y="35366"/>
                    </a:cubicBezTo>
                    <a:cubicBezTo>
                      <a:pt x="38730" y="34940"/>
                      <a:pt x="38748" y="34820"/>
                      <a:pt x="38780" y="34820"/>
                    </a:cubicBezTo>
                    <a:cubicBezTo>
                      <a:pt x="38800" y="34820"/>
                      <a:pt x="38825" y="34869"/>
                      <a:pt x="38854" y="34917"/>
                    </a:cubicBezTo>
                    <a:cubicBezTo>
                      <a:pt x="38875" y="34958"/>
                      <a:pt x="38912" y="34999"/>
                      <a:pt x="38938" y="34999"/>
                    </a:cubicBezTo>
                    <a:cubicBezTo>
                      <a:pt x="38944" y="34999"/>
                      <a:pt x="38950" y="34996"/>
                      <a:pt x="38954" y="34992"/>
                    </a:cubicBezTo>
                    <a:cubicBezTo>
                      <a:pt x="39079" y="34294"/>
                      <a:pt x="39228" y="34917"/>
                      <a:pt x="39378" y="34319"/>
                    </a:cubicBezTo>
                    <a:cubicBezTo>
                      <a:pt x="39385" y="34327"/>
                      <a:pt x="39393" y="34330"/>
                      <a:pt x="39401" y="34330"/>
                    </a:cubicBezTo>
                    <a:cubicBezTo>
                      <a:pt x="39442" y="34330"/>
                      <a:pt x="39481" y="34221"/>
                      <a:pt x="39502" y="34095"/>
                    </a:cubicBezTo>
                    <a:cubicBezTo>
                      <a:pt x="39535" y="33979"/>
                      <a:pt x="39557" y="33864"/>
                      <a:pt x="39569" y="33864"/>
                    </a:cubicBezTo>
                    <a:cubicBezTo>
                      <a:pt x="39574" y="33864"/>
                      <a:pt x="39577" y="33894"/>
                      <a:pt x="39577" y="33970"/>
                    </a:cubicBezTo>
                    <a:cubicBezTo>
                      <a:pt x="39577" y="34006"/>
                      <a:pt x="39582" y="34022"/>
                      <a:pt x="39590" y="34022"/>
                    </a:cubicBezTo>
                    <a:cubicBezTo>
                      <a:pt x="39616" y="34022"/>
                      <a:pt x="39682" y="33866"/>
                      <a:pt x="39777" y="33696"/>
                    </a:cubicBezTo>
                    <a:cubicBezTo>
                      <a:pt x="39847" y="33537"/>
                      <a:pt x="39942" y="33379"/>
                      <a:pt x="40045" y="33379"/>
                    </a:cubicBezTo>
                    <a:cubicBezTo>
                      <a:pt x="40088" y="33379"/>
                      <a:pt x="40132" y="33406"/>
                      <a:pt x="40175" y="33472"/>
                    </a:cubicBezTo>
                    <a:cubicBezTo>
                      <a:pt x="40250" y="33447"/>
                      <a:pt x="40300" y="33447"/>
                      <a:pt x="40375" y="33447"/>
                    </a:cubicBezTo>
                    <a:cubicBezTo>
                      <a:pt x="40411" y="33451"/>
                      <a:pt x="40447" y="33455"/>
                      <a:pt x="40481" y="33455"/>
                    </a:cubicBezTo>
                    <a:cubicBezTo>
                      <a:pt x="40632" y="33455"/>
                      <a:pt x="40749" y="33381"/>
                      <a:pt x="40749" y="32973"/>
                    </a:cubicBezTo>
                    <a:cubicBezTo>
                      <a:pt x="40749" y="33028"/>
                      <a:pt x="40779" y="33045"/>
                      <a:pt x="40827" y="33045"/>
                    </a:cubicBezTo>
                    <a:cubicBezTo>
                      <a:pt x="40866" y="33045"/>
                      <a:pt x="40917" y="33034"/>
                      <a:pt x="40973" y="33023"/>
                    </a:cubicBezTo>
                    <a:cubicBezTo>
                      <a:pt x="41023" y="33023"/>
                      <a:pt x="41079" y="33017"/>
                      <a:pt x="41141" y="33017"/>
                    </a:cubicBezTo>
                    <a:cubicBezTo>
                      <a:pt x="41203" y="33017"/>
                      <a:pt x="41272" y="33023"/>
                      <a:pt x="41347" y="33048"/>
                    </a:cubicBezTo>
                    <a:cubicBezTo>
                      <a:pt x="41583" y="33139"/>
                      <a:pt x="41873" y="33350"/>
                      <a:pt x="42148" y="33350"/>
                    </a:cubicBezTo>
                    <a:cubicBezTo>
                      <a:pt x="42250" y="33350"/>
                      <a:pt x="42349" y="33321"/>
                      <a:pt x="42443" y="33247"/>
                    </a:cubicBezTo>
                    <a:cubicBezTo>
                      <a:pt x="42564" y="33478"/>
                      <a:pt x="42672" y="33552"/>
                      <a:pt x="42762" y="33552"/>
                    </a:cubicBezTo>
                    <a:cubicBezTo>
                      <a:pt x="42895" y="33552"/>
                      <a:pt x="42987" y="33392"/>
                      <a:pt x="43016" y="33347"/>
                    </a:cubicBezTo>
                    <a:cubicBezTo>
                      <a:pt x="43016" y="33173"/>
                      <a:pt x="43016" y="32998"/>
                      <a:pt x="43016" y="32923"/>
                    </a:cubicBezTo>
                    <a:cubicBezTo>
                      <a:pt x="42992" y="32076"/>
                      <a:pt x="42992" y="32475"/>
                      <a:pt x="42967" y="32026"/>
                    </a:cubicBezTo>
                    <a:cubicBezTo>
                      <a:pt x="42967" y="32055"/>
                      <a:pt x="42966" y="32068"/>
                      <a:pt x="42966" y="32068"/>
                    </a:cubicBezTo>
                    <a:cubicBezTo>
                      <a:pt x="42962" y="32068"/>
                      <a:pt x="42942" y="31151"/>
                      <a:pt x="42942" y="31129"/>
                    </a:cubicBezTo>
                    <a:cubicBezTo>
                      <a:pt x="42935" y="31333"/>
                      <a:pt x="42930" y="31410"/>
                      <a:pt x="42926" y="31410"/>
                    </a:cubicBezTo>
                    <a:cubicBezTo>
                      <a:pt x="42917" y="31410"/>
                      <a:pt x="42917" y="30909"/>
                      <a:pt x="42917" y="30730"/>
                    </a:cubicBezTo>
                    <a:cubicBezTo>
                      <a:pt x="42917" y="30714"/>
                      <a:pt x="42999" y="30647"/>
                      <a:pt x="43137" y="30647"/>
                    </a:cubicBezTo>
                    <a:cubicBezTo>
                      <a:pt x="43214" y="30647"/>
                      <a:pt x="43308" y="30668"/>
                      <a:pt x="43415" y="30730"/>
                    </a:cubicBezTo>
                    <a:cubicBezTo>
                      <a:pt x="43578" y="30879"/>
                      <a:pt x="43768" y="31071"/>
                      <a:pt x="43953" y="31071"/>
                    </a:cubicBezTo>
                    <a:cubicBezTo>
                      <a:pt x="44078" y="31071"/>
                      <a:pt x="44202" y="30982"/>
                      <a:pt x="44312" y="30730"/>
                    </a:cubicBezTo>
                    <a:cubicBezTo>
                      <a:pt x="44394" y="30556"/>
                      <a:pt x="44464" y="30495"/>
                      <a:pt x="44526" y="30495"/>
                    </a:cubicBezTo>
                    <a:cubicBezTo>
                      <a:pt x="44598" y="30495"/>
                      <a:pt x="44658" y="30575"/>
                      <a:pt x="44711" y="30655"/>
                    </a:cubicBezTo>
                    <a:cubicBezTo>
                      <a:pt x="44764" y="30725"/>
                      <a:pt x="44792" y="30807"/>
                      <a:pt x="44804" y="30807"/>
                    </a:cubicBezTo>
                    <a:cubicBezTo>
                      <a:pt x="44809" y="30807"/>
                      <a:pt x="44811" y="30792"/>
                      <a:pt x="44811" y="30755"/>
                    </a:cubicBezTo>
                    <a:cubicBezTo>
                      <a:pt x="44811" y="30585"/>
                      <a:pt x="44821" y="30518"/>
                      <a:pt x="44841" y="30518"/>
                    </a:cubicBezTo>
                    <a:cubicBezTo>
                      <a:pt x="44881" y="30518"/>
                      <a:pt x="44959" y="30810"/>
                      <a:pt x="45060" y="31079"/>
                    </a:cubicBezTo>
                    <a:cubicBezTo>
                      <a:pt x="45092" y="30963"/>
                      <a:pt x="45125" y="30916"/>
                      <a:pt x="45158" y="30916"/>
                    </a:cubicBezTo>
                    <a:cubicBezTo>
                      <a:pt x="45283" y="30916"/>
                      <a:pt x="45416" y="31559"/>
                      <a:pt x="45534" y="31677"/>
                    </a:cubicBezTo>
                    <a:cubicBezTo>
                      <a:pt x="45593" y="32065"/>
                      <a:pt x="45644" y="32176"/>
                      <a:pt x="45681" y="32176"/>
                    </a:cubicBezTo>
                    <a:cubicBezTo>
                      <a:pt x="45705" y="32176"/>
                      <a:pt x="45723" y="32126"/>
                      <a:pt x="45733" y="32076"/>
                    </a:cubicBezTo>
                    <a:cubicBezTo>
                      <a:pt x="45752" y="32038"/>
                      <a:pt x="45771" y="31985"/>
                      <a:pt x="45779" y="31985"/>
                    </a:cubicBezTo>
                    <a:cubicBezTo>
                      <a:pt x="45782" y="31985"/>
                      <a:pt x="45783" y="31990"/>
                      <a:pt x="45783" y="32001"/>
                    </a:cubicBezTo>
                    <a:cubicBezTo>
                      <a:pt x="45783" y="32001"/>
                      <a:pt x="45808" y="31901"/>
                      <a:pt x="45858" y="31777"/>
                    </a:cubicBezTo>
                    <a:cubicBezTo>
                      <a:pt x="45899" y="31673"/>
                      <a:pt x="45958" y="31570"/>
                      <a:pt x="46028" y="31570"/>
                    </a:cubicBezTo>
                    <a:cubicBezTo>
                      <a:pt x="46127" y="31570"/>
                      <a:pt x="46250" y="31775"/>
                      <a:pt x="46381" y="32475"/>
                    </a:cubicBezTo>
                    <a:cubicBezTo>
                      <a:pt x="46680" y="32599"/>
                      <a:pt x="46979" y="32400"/>
                      <a:pt x="46979" y="32923"/>
                    </a:cubicBezTo>
                    <a:cubicBezTo>
                      <a:pt x="46979" y="33043"/>
                      <a:pt x="46987" y="33087"/>
                      <a:pt x="47002" y="33087"/>
                    </a:cubicBezTo>
                    <a:cubicBezTo>
                      <a:pt x="47023" y="33087"/>
                      <a:pt x="47059" y="32988"/>
                      <a:pt x="47104" y="32898"/>
                    </a:cubicBezTo>
                    <a:cubicBezTo>
                      <a:pt x="47146" y="32787"/>
                      <a:pt x="47195" y="32683"/>
                      <a:pt x="47253" y="32683"/>
                    </a:cubicBezTo>
                    <a:cubicBezTo>
                      <a:pt x="47298" y="32683"/>
                      <a:pt x="47348" y="32748"/>
                      <a:pt x="47403" y="32923"/>
                    </a:cubicBezTo>
                    <a:cubicBezTo>
                      <a:pt x="47496" y="33157"/>
                      <a:pt x="47600" y="33237"/>
                      <a:pt x="47707" y="33237"/>
                    </a:cubicBezTo>
                    <a:cubicBezTo>
                      <a:pt x="47885" y="33237"/>
                      <a:pt x="48070" y="33017"/>
                      <a:pt x="48225" y="32923"/>
                    </a:cubicBezTo>
                    <a:cubicBezTo>
                      <a:pt x="48313" y="32687"/>
                      <a:pt x="48387" y="32606"/>
                      <a:pt x="48450" y="32606"/>
                    </a:cubicBezTo>
                    <a:cubicBezTo>
                      <a:pt x="48512" y="32606"/>
                      <a:pt x="48562" y="32687"/>
                      <a:pt x="48599" y="32774"/>
                    </a:cubicBezTo>
                    <a:cubicBezTo>
                      <a:pt x="48649" y="32849"/>
                      <a:pt x="48649" y="32923"/>
                      <a:pt x="48649" y="32923"/>
                    </a:cubicBezTo>
                    <a:cubicBezTo>
                      <a:pt x="48649" y="32945"/>
                      <a:pt x="48745" y="33294"/>
                      <a:pt x="48870" y="33294"/>
                    </a:cubicBezTo>
                    <a:cubicBezTo>
                      <a:pt x="48887" y="33294"/>
                      <a:pt x="48905" y="33287"/>
                      <a:pt x="48923" y="33272"/>
                    </a:cubicBezTo>
                    <a:cubicBezTo>
                      <a:pt x="48928" y="33271"/>
                      <a:pt x="48933" y="33270"/>
                      <a:pt x="48938" y="33270"/>
                    </a:cubicBezTo>
                    <a:cubicBezTo>
                      <a:pt x="49008" y="33270"/>
                      <a:pt x="49078" y="33433"/>
                      <a:pt x="49147" y="33596"/>
                    </a:cubicBezTo>
                    <a:cubicBezTo>
                      <a:pt x="49229" y="33759"/>
                      <a:pt x="49294" y="33922"/>
                      <a:pt x="49369" y="33922"/>
                    </a:cubicBezTo>
                    <a:cubicBezTo>
                      <a:pt x="49386" y="33922"/>
                      <a:pt x="49403" y="33914"/>
                      <a:pt x="49422" y="33895"/>
                    </a:cubicBezTo>
                    <a:cubicBezTo>
                      <a:pt x="49464" y="34049"/>
                      <a:pt x="49498" y="34093"/>
                      <a:pt x="49528" y="34093"/>
                    </a:cubicBezTo>
                    <a:cubicBezTo>
                      <a:pt x="49552" y="34093"/>
                      <a:pt x="49574" y="34067"/>
                      <a:pt x="49596" y="34045"/>
                    </a:cubicBezTo>
                    <a:cubicBezTo>
                      <a:pt x="49615" y="34026"/>
                      <a:pt x="49630" y="34007"/>
                      <a:pt x="49642" y="34007"/>
                    </a:cubicBezTo>
                    <a:cubicBezTo>
                      <a:pt x="49661" y="34007"/>
                      <a:pt x="49671" y="34058"/>
                      <a:pt x="49671" y="34244"/>
                    </a:cubicBezTo>
                    <a:cubicBezTo>
                      <a:pt x="49671" y="34025"/>
                      <a:pt x="49717" y="33965"/>
                      <a:pt x="49800" y="33965"/>
                    </a:cubicBezTo>
                    <a:cubicBezTo>
                      <a:pt x="49840" y="33965"/>
                      <a:pt x="49889" y="33979"/>
                      <a:pt x="49945" y="33995"/>
                    </a:cubicBezTo>
                    <a:cubicBezTo>
                      <a:pt x="49995" y="33995"/>
                      <a:pt x="50056" y="34006"/>
                      <a:pt x="50128" y="34006"/>
                    </a:cubicBezTo>
                    <a:cubicBezTo>
                      <a:pt x="50164" y="34006"/>
                      <a:pt x="50202" y="34003"/>
                      <a:pt x="50244" y="33995"/>
                    </a:cubicBezTo>
                    <a:cubicBezTo>
                      <a:pt x="50253" y="33996"/>
                      <a:pt x="50262" y="33996"/>
                      <a:pt x="50271" y="33996"/>
                    </a:cubicBezTo>
                    <a:cubicBezTo>
                      <a:pt x="50567" y="33996"/>
                      <a:pt x="50952" y="33619"/>
                      <a:pt x="51266" y="33546"/>
                    </a:cubicBezTo>
                    <a:cubicBezTo>
                      <a:pt x="51357" y="33807"/>
                      <a:pt x="51443" y="33900"/>
                      <a:pt x="51519" y="33900"/>
                    </a:cubicBezTo>
                    <a:cubicBezTo>
                      <a:pt x="51711" y="33900"/>
                      <a:pt x="51839" y="33297"/>
                      <a:pt x="51839" y="33297"/>
                    </a:cubicBezTo>
                    <a:cubicBezTo>
                      <a:pt x="51839" y="33372"/>
                      <a:pt x="51839" y="33397"/>
                      <a:pt x="51842" y="33397"/>
                    </a:cubicBezTo>
                    <a:cubicBezTo>
                      <a:pt x="51845" y="33397"/>
                      <a:pt x="51852" y="33372"/>
                      <a:pt x="51864" y="33347"/>
                    </a:cubicBezTo>
                    <a:cubicBezTo>
                      <a:pt x="51872" y="33322"/>
                      <a:pt x="51886" y="33297"/>
                      <a:pt x="51903" y="33297"/>
                    </a:cubicBezTo>
                    <a:cubicBezTo>
                      <a:pt x="51936" y="33297"/>
                      <a:pt x="51980" y="33397"/>
                      <a:pt x="52014" y="33796"/>
                    </a:cubicBezTo>
                    <a:cubicBezTo>
                      <a:pt x="52138" y="34095"/>
                      <a:pt x="52263" y="34668"/>
                      <a:pt x="52387" y="34668"/>
                    </a:cubicBezTo>
                    <a:cubicBezTo>
                      <a:pt x="52477" y="34713"/>
                      <a:pt x="52546" y="35160"/>
                      <a:pt x="52560" y="35160"/>
                    </a:cubicBezTo>
                    <a:cubicBezTo>
                      <a:pt x="52561" y="35160"/>
                      <a:pt x="52562" y="35154"/>
                      <a:pt x="52562" y="35141"/>
                    </a:cubicBezTo>
                    <a:cubicBezTo>
                      <a:pt x="52562" y="35250"/>
                      <a:pt x="52628" y="35358"/>
                      <a:pt x="52733" y="35358"/>
                    </a:cubicBezTo>
                    <a:cubicBezTo>
                      <a:pt x="52821" y="35358"/>
                      <a:pt x="52935" y="35282"/>
                      <a:pt x="53060" y="35067"/>
                    </a:cubicBezTo>
                    <a:cubicBezTo>
                      <a:pt x="53146" y="34938"/>
                      <a:pt x="53240" y="34900"/>
                      <a:pt x="53338" y="34900"/>
                    </a:cubicBezTo>
                    <a:cubicBezTo>
                      <a:pt x="53410" y="34900"/>
                      <a:pt x="53484" y="34921"/>
                      <a:pt x="53559" y="34942"/>
                    </a:cubicBezTo>
                    <a:cubicBezTo>
                      <a:pt x="53641" y="34956"/>
                      <a:pt x="53722" y="34977"/>
                      <a:pt x="53800" y="34977"/>
                    </a:cubicBezTo>
                    <a:cubicBezTo>
                      <a:pt x="53864" y="34977"/>
                      <a:pt x="53926" y="34962"/>
                      <a:pt x="53982" y="34917"/>
                    </a:cubicBezTo>
                    <a:cubicBezTo>
                      <a:pt x="54083" y="34644"/>
                      <a:pt x="54173" y="34557"/>
                      <a:pt x="54247" y="34557"/>
                    </a:cubicBezTo>
                    <a:cubicBezTo>
                      <a:pt x="54376" y="34557"/>
                      <a:pt x="54456" y="34817"/>
                      <a:pt x="54456" y="34817"/>
                    </a:cubicBezTo>
                    <a:cubicBezTo>
                      <a:pt x="54456" y="34817"/>
                      <a:pt x="54481" y="34942"/>
                      <a:pt x="54481" y="35092"/>
                    </a:cubicBezTo>
                    <a:cubicBezTo>
                      <a:pt x="54506" y="35241"/>
                      <a:pt x="54531" y="35366"/>
                      <a:pt x="54556" y="35366"/>
                    </a:cubicBezTo>
                    <a:cubicBezTo>
                      <a:pt x="54581" y="35490"/>
                      <a:pt x="54655" y="35715"/>
                      <a:pt x="54705" y="36338"/>
                    </a:cubicBezTo>
                    <a:cubicBezTo>
                      <a:pt x="54713" y="36064"/>
                      <a:pt x="54723" y="35957"/>
                      <a:pt x="54734" y="35957"/>
                    </a:cubicBezTo>
                    <a:cubicBezTo>
                      <a:pt x="54756" y="35957"/>
                      <a:pt x="54780" y="36468"/>
                      <a:pt x="54780" y="36861"/>
                    </a:cubicBezTo>
                    <a:cubicBezTo>
                      <a:pt x="54780" y="36958"/>
                      <a:pt x="54787" y="36994"/>
                      <a:pt x="54801" y="36994"/>
                    </a:cubicBezTo>
                    <a:cubicBezTo>
                      <a:pt x="54822" y="36994"/>
                      <a:pt x="54859" y="36903"/>
                      <a:pt x="54905" y="36811"/>
                    </a:cubicBezTo>
                    <a:cubicBezTo>
                      <a:pt x="54953" y="36731"/>
                      <a:pt x="55022" y="36639"/>
                      <a:pt x="55099" y="36639"/>
                    </a:cubicBezTo>
                    <a:cubicBezTo>
                      <a:pt x="55141" y="36639"/>
                      <a:pt x="55185" y="36666"/>
                      <a:pt x="55229" y="36736"/>
                    </a:cubicBezTo>
                    <a:cubicBezTo>
                      <a:pt x="55249" y="36757"/>
                      <a:pt x="55270" y="36766"/>
                      <a:pt x="55292" y="36766"/>
                    </a:cubicBezTo>
                    <a:cubicBezTo>
                      <a:pt x="55379" y="36766"/>
                      <a:pt x="55478" y="36626"/>
                      <a:pt x="55577" y="36487"/>
                    </a:cubicBezTo>
                    <a:cubicBezTo>
                      <a:pt x="55681" y="36369"/>
                      <a:pt x="55776" y="36241"/>
                      <a:pt x="55867" y="36241"/>
                    </a:cubicBezTo>
                    <a:cubicBezTo>
                      <a:pt x="55930" y="36241"/>
                      <a:pt x="55990" y="36301"/>
                      <a:pt x="56051" y="36462"/>
                    </a:cubicBezTo>
                    <a:cubicBezTo>
                      <a:pt x="56190" y="36684"/>
                      <a:pt x="56313" y="36937"/>
                      <a:pt x="56395" y="36937"/>
                    </a:cubicBezTo>
                    <a:cubicBezTo>
                      <a:pt x="56460" y="36937"/>
                      <a:pt x="56500" y="36777"/>
                      <a:pt x="56500" y="36313"/>
                    </a:cubicBezTo>
                    <a:cubicBezTo>
                      <a:pt x="56500" y="36239"/>
                      <a:pt x="56516" y="36210"/>
                      <a:pt x="56546" y="36210"/>
                    </a:cubicBezTo>
                    <a:cubicBezTo>
                      <a:pt x="56647" y="36210"/>
                      <a:pt x="56897" y="36537"/>
                      <a:pt x="57148" y="36537"/>
                    </a:cubicBezTo>
                    <a:cubicBezTo>
                      <a:pt x="57332" y="36906"/>
                      <a:pt x="57516" y="37113"/>
                      <a:pt x="57641" y="37113"/>
                    </a:cubicBezTo>
                    <a:cubicBezTo>
                      <a:pt x="57735" y="37113"/>
                      <a:pt x="57796" y="36994"/>
                      <a:pt x="57796" y="36736"/>
                    </a:cubicBezTo>
                    <a:cubicBezTo>
                      <a:pt x="57796" y="37047"/>
                      <a:pt x="57824" y="37151"/>
                      <a:pt x="57873" y="37151"/>
                    </a:cubicBezTo>
                    <a:cubicBezTo>
                      <a:pt x="57926" y="37151"/>
                      <a:pt x="58004" y="37028"/>
                      <a:pt x="58095" y="36911"/>
                    </a:cubicBezTo>
                    <a:cubicBezTo>
                      <a:pt x="58168" y="36783"/>
                      <a:pt x="58268" y="36655"/>
                      <a:pt x="58375" y="36655"/>
                    </a:cubicBezTo>
                    <a:cubicBezTo>
                      <a:pt x="58414" y="36655"/>
                      <a:pt x="58454" y="36672"/>
                      <a:pt x="58493" y="36712"/>
                    </a:cubicBezTo>
                    <a:cubicBezTo>
                      <a:pt x="58719" y="36679"/>
                      <a:pt x="58945" y="36512"/>
                      <a:pt x="59076" y="36512"/>
                    </a:cubicBezTo>
                    <a:cubicBezTo>
                      <a:pt x="59148" y="36512"/>
                      <a:pt x="59191" y="36562"/>
                      <a:pt x="59191" y="36712"/>
                    </a:cubicBezTo>
                    <a:cubicBezTo>
                      <a:pt x="59191" y="36884"/>
                      <a:pt x="59199" y="36950"/>
                      <a:pt x="59212" y="36950"/>
                    </a:cubicBezTo>
                    <a:cubicBezTo>
                      <a:pt x="59233" y="36950"/>
                      <a:pt x="59270" y="36781"/>
                      <a:pt x="59316" y="36612"/>
                    </a:cubicBezTo>
                    <a:cubicBezTo>
                      <a:pt x="59360" y="36458"/>
                      <a:pt x="59404" y="36304"/>
                      <a:pt x="59448" y="36304"/>
                    </a:cubicBezTo>
                    <a:cubicBezTo>
                      <a:pt x="59454" y="36304"/>
                      <a:pt x="59460" y="36307"/>
                      <a:pt x="59465" y="36313"/>
                    </a:cubicBezTo>
                    <a:cubicBezTo>
                      <a:pt x="59496" y="36359"/>
                      <a:pt x="59529" y="36381"/>
                      <a:pt x="59564" y="36381"/>
                    </a:cubicBezTo>
                    <a:cubicBezTo>
                      <a:pt x="59695" y="36381"/>
                      <a:pt x="59845" y="36059"/>
                      <a:pt x="59964" y="35565"/>
                    </a:cubicBezTo>
                    <a:cubicBezTo>
                      <a:pt x="59975" y="35573"/>
                      <a:pt x="59987" y="35576"/>
                      <a:pt x="59998" y="35576"/>
                    </a:cubicBezTo>
                    <a:cubicBezTo>
                      <a:pt x="60061" y="35576"/>
                      <a:pt x="60121" y="35471"/>
                      <a:pt x="60163" y="35366"/>
                    </a:cubicBezTo>
                    <a:cubicBezTo>
                      <a:pt x="60205" y="35260"/>
                      <a:pt x="60230" y="35155"/>
                      <a:pt x="60236" y="35155"/>
                    </a:cubicBezTo>
                    <a:cubicBezTo>
                      <a:pt x="60237" y="35155"/>
                      <a:pt x="60238" y="35159"/>
                      <a:pt x="60238" y="35166"/>
                    </a:cubicBezTo>
                    <a:cubicBezTo>
                      <a:pt x="60238" y="35216"/>
                      <a:pt x="60250" y="35235"/>
                      <a:pt x="60269" y="35235"/>
                    </a:cubicBezTo>
                    <a:cubicBezTo>
                      <a:pt x="60288" y="35235"/>
                      <a:pt x="60313" y="35216"/>
                      <a:pt x="60338" y="35191"/>
                    </a:cubicBezTo>
                    <a:cubicBezTo>
                      <a:pt x="60367" y="35176"/>
                      <a:pt x="60401" y="35164"/>
                      <a:pt x="60440" y="35164"/>
                    </a:cubicBezTo>
                    <a:cubicBezTo>
                      <a:pt x="60530" y="35164"/>
                      <a:pt x="60646" y="35235"/>
                      <a:pt x="60786" y="35515"/>
                    </a:cubicBezTo>
                    <a:cubicBezTo>
                      <a:pt x="60844" y="35472"/>
                      <a:pt x="60904" y="35453"/>
                      <a:pt x="60965" y="35453"/>
                    </a:cubicBezTo>
                    <a:cubicBezTo>
                      <a:pt x="61227" y="35453"/>
                      <a:pt x="61521" y="35796"/>
                      <a:pt x="61783" y="36138"/>
                    </a:cubicBezTo>
                    <a:cubicBezTo>
                      <a:pt x="62001" y="36374"/>
                      <a:pt x="62179" y="36584"/>
                      <a:pt x="62260" y="36584"/>
                    </a:cubicBezTo>
                    <a:cubicBezTo>
                      <a:pt x="62290" y="36584"/>
                      <a:pt x="62307" y="36555"/>
                      <a:pt x="62307" y="36487"/>
                    </a:cubicBezTo>
                    <a:cubicBezTo>
                      <a:pt x="62307" y="36412"/>
                      <a:pt x="62356" y="36338"/>
                      <a:pt x="62381" y="35889"/>
                    </a:cubicBezTo>
                    <a:cubicBezTo>
                      <a:pt x="62426" y="35732"/>
                      <a:pt x="62491" y="34752"/>
                      <a:pt x="62522" y="34752"/>
                    </a:cubicBezTo>
                    <a:cubicBezTo>
                      <a:pt x="62525" y="34752"/>
                      <a:pt x="62528" y="34765"/>
                      <a:pt x="62531" y="34793"/>
                    </a:cubicBezTo>
                    <a:cubicBezTo>
                      <a:pt x="62575" y="34771"/>
                      <a:pt x="62618" y="34155"/>
                      <a:pt x="62628" y="34155"/>
                    </a:cubicBezTo>
                    <a:cubicBezTo>
                      <a:pt x="62630" y="34155"/>
                      <a:pt x="62631" y="34167"/>
                      <a:pt x="62631" y="34194"/>
                    </a:cubicBezTo>
                    <a:cubicBezTo>
                      <a:pt x="62631" y="34305"/>
                      <a:pt x="62640" y="34348"/>
                      <a:pt x="62658" y="34348"/>
                    </a:cubicBezTo>
                    <a:cubicBezTo>
                      <a:pt x="62703" y="34348"/>
                      <a:pt x="62803" y="34051"/>
                      <a:pt x="62930" y="33870"/>
                    </a:cubicBezTo>
                    <a:cubicBezTo>
                      <a:pt x="63068" y="33673"/>
                      <a:pt x="63237" y="33148"/>
                      <a:pt x="63388" y="33148"/>
                    </a:cubicBezTo>
                    <a:cubicBezTo>
                      <a:pt x="63428" y="33148"/>
                      <a:pt x="63467" y="33184"/>
                      <a:pt x="63503" y="33272"/>
                    </a:cubicBezTo>
                    <a:cubicBezTo>
                      <a:pt x="63595" y="32850"/>
                      <a:pt x="63681" y="32707"/>
                      <a:pt x="63741" y="32707"/>
                    </a:cubicBezTo>
                    <a:cubicBezTo>
                      <a:pt x="63794" y="32707"/>
                      <a:pt x="63827" y="32819"/>
                      <a:pt x="63827" y="32948"/>
                    </a:cubicBezTo>
                    <a:cubicBezTo>
                      <a:pt x="63827" y="32919"/>
                      <a:pt x="63835" y="32907"/>
                      <a:pt x="63858" y="32907"/>
                    </a:cubicBezTo>
                    <a:cubicBezTo>
                      <a:pt x="63873" y="32907"/>
                      <a:pt x="63896" y="32913"/>
                      <a:pt x="63927" y="32923"/>
                    </a:cubicBezTo>
                    <a:cubicBezTo>
                      <a:pt x="63948" y="32923"/>
                      <a:pt x="63973" y="32925"/>
                      <a:pt x="64002" y="32925"/>
                    </a:cubicBezTo>
                    <a:cubicBezTo>
                      <a:pt x="64073" y="32925"/>
                      <a:pt x="64162" y="32913"/>
                      <a:pt x="64251" y="32824"/>
                    </a:cubicBezTo>
                    <a:cubicBezTo>
                      <a:pt x="64380" y="32914"/>
                      <a:pt x="64530" y="33039"/>
                      <a:pt x="64680" y="33039"/>
                    </a:cubicBezTo>
                    <a:cubicBezTo>
                      <a:pt x="64817" y="33039"/>
                      <a:pt x="64954" y="32934"/>
                      <a:pt x="65073" y="32599"/>
                    </a:cubicBezTo>
                    <a:cubicBezTo>
                      <a:pt x="65137" y="32669"/>
                      <a:pt x="65196" y="32696"/>
                      <a:pt x="65248" y="32696"/>
                    </a:cubicBezTo>
                    <a:cubicBezTo>
                      <a:pt x="65402" y="32696"/>
                      <a:pt x="65503" y="32475"/>
                      <a:pt x="65522" y="32475"/>
                    </a:cubicBezTo>
                    <a:cubicBezTo>
                      <a:pt x="65522" y="32335"/>
                      <a:pt x="65531" y="32280"/>
                      <a:pt x="65549" y="32280"/>
                    </a:cubicBezTo>
                    <a:cubicBezTo>
                      <a:pt x="65595" y="32280"/>
                      <a:pt x="65695" y="32647"/>
                      <a:pt x="65821" y="32898"/>
                    </a:cubicBezTo>
                    <a:cubicBezTo>
                      <a:pt x="65829" y="32895"/>
                      <a:pt x="65838" y="32893"/>
                      <a:pt x="65847" y="32893"/>
                    </a:cubicBezTo>
                    <a:cubicBezTo>
                      <a:pt x="66017" y="32893"/>
                      <a:pt x="66228" y="33555"/>
                      <a:pt x="66394" y="33721"/>
                    </a:cubicBezTo>
                    <a:cubicBezTo>
                      <a:pt x="66471" y="34093"/>
                      <a:pt x="66530" y="34195"/>
                      <a:pt x="66581" y="34195"/>
                    </a:cubicBezTo>
                    <a:cubicBezTo>
                      <a:pt x="66612" y="34195"/>
                      <a:pt x="66640" y="34157"/>
                      <a:pt x="66668" y="34120"/>
                    </a:cubicBezTo>
                    <a:cubicBezTo>
                      <a:pt x="66681" y="34080"/>
                      <a:pt x="66694" y="34048"/>
                      <a:pt x="66704" y="34048"/>
                    </a:cubicBezTo>
                    <a:cubicBezTo>
                      <a:pt x="66712" y="34048"/>
                      <a:pt x="66718" y="34074"/>
                      <a:pt x="66718" y="34145"/>
                    </a:cubicBezTo>
                    <a:cubicBezTo>
                      <a:pt x="66718" y="34473"/>
                      <a:pt x="66763" y="34693"/>
                      <a:pt x="66836" y="34693"/>
                    </a:cubicBezTo>
                    <a:cubicBezTo>
                      <a:pt x="66908" y="34693"/>
                      <a:pt x="67006" y="34486"/>
                      <a:pt x="67117" y="33970"/>
                    </a:cubicBezTo>
                    <a:cubicBezTo>
                      <a:pt x="67132" y="33978"/>
                      <a:pt x="67148" y="33981"/>
                      <a:pt x="67165" y="33981"/>
                    </a:cubicBezTo>
                    <a:cubicBezTo>
                      <a:pt x="67254" y="33981"/>
                      <a:pt x="67356" y="33876"/>
                      <a:pt x="67441" y="33771"/>
                    </a:cubicBezTo>
                    <a:cubicBezTo>
                      <a:pt x="67539" y="33673"/>
                      <a:pt x="67637" y="33564"/>
                      <a:pt x="67728" y="33564"/>
                    </a:cubicBezTo>
                    <a:cubicBezTo>
                      <a:pt x="67776" y="33564"/>
                      <a:pt x="67821" y="33594"/>
                      <a:pt x="67864" y="33671"/>
                    </a:cubicBezTo>
                    <a:cubicBezTo>
                      <a:pt x="67929" y="33887"/>
                      <a:pt x="67990" y="33963"/>
                      <a:pt x="68043" y="33963"/>
                    </a:cubicBezTo>
                    <a:cubicBezTo>
                      <a:pt x="68175" y="33963"/>
                      <a:pt x="68263" y="33497"/>
                      <a:pt x="68263" y="33497"/>
                    </a:cubicBezTo>
                    <a:cubicBezTo>
                      <a:pt x="68263" y="33363"/>
                      <a:pt x="68387" y="33141"/>
                      <a:pt x="68566" y="33141"/>
                    </a:cubicBezTo>
                    <a:cubicBezTo>
                      <a:pt x="68687" y="33141"/>
                      <a:pt x="68835" y="33244"/>
                      <a:pt x="68986" y="33546"/>
                    </a:cubicBezTo>
                    <a:cubicBezTo>
                      <a:pt x="69020" y="33558"/>
                      <a:pt x="69052" y="33563"/>
                      <a:pt x="69083" y="33563"/>
                    </a:cubicBezTo>
                    <a:cubicBezTo>
                      <a:pt x="69192" y="33563"/>
                      <a:pt x="69288" y="33505"/>
                      <a:pt x="69385" y="33447"/>
                    </a:cubicBezTo>
                    <a:cubicBezTo>
                      <a:pt x="69481" y="33398"/>
                      <a:pt x="69560" y="33350"/>
                      <a:pt x="69616" y="33350"/>
                    </a:cubicBezTo>
                    <a:cubicBezTo>
                      <a:pt x="69676" y="33350"/>
                      <a:pt x="69709" y="33404"/>
                      <a:pt x="69709" y="33571"/>
                    </a:cubicBezTo>
                    <a:cubicBezTo>
                      <a:pt x="69709" y="33571"/>
                      <a:pt x="69734" y="33671"/>
                      <a:pt x="69758" y="33796"/>
                    </a:cubicBezTo>
                    <a:cubicBezTo>
                      <a:pt x="69792" y="33897"/>
                      <a:pt x="69849" y="34010"/>
                      <a:pt x="69913" y="34010"/>
                    </a:cubicBezTo>
                    <a:cubicBezTo>
                      <a:pt x="69943" y="34010"/>
                      <a:pt x="69976" y="33984"/>
                      <a:pt x="70008" y="33920"/>
                    </a:cubicBezTo>
                    <a:cubicBezTo>
                      <a:pt x="70140" y="34297"/>
                      <a:pt x="70286" y="34632"/>
                      <a:pt x="70425" y="34632"/>
                    </a:cubicBezTo>
                    <a:cubicBezTo>
                      <a:pt x="70470" y="34632"/>
                      <a:pt x="70514" y="34597"/>
                      <a:pt x="70556" y="34518"/>
                    </a:cubicBezTo>
                    <a:cubicBezTo>
                      <a:pt x="70631" y="34668"/>
                      <a:pt x="70706" y="34668"/>
                      <a:pt x="70755" y="34668"/>
                    </a:cubicBezTo>
                    <a:cubicBezTo>
                      <a:pt x="70830" y="34668"/>
                      <a:pt x="70855" y="34668"/>
                      <a:pt x="70855" y="34842"/>
                    </a:cubicBezTo>
                    <a:cubicBezTo>
                      <a:pt x="70855" y="34731"/>
                      <a:pt x="70909" y="34625"/>
                      <a:pt x="70994" y="34625"/>
                    </a:cubicBezTo>
                    <a:cubicBezTo>
                      <a:pt x="71099" y="34625"/>
                      <a:pt x="71251" y="34790"/>
                      <a:pt x="71403" y="35316"/>
                    </a:cubicBezTo>
                    <a:cubicBezTo>
                      <a:pt x="71677" y="35914"/>
                      <a:pt x="71952" y="35715"/>
                      <a:pt x="71952" y="35814"/>
                    </a:cubicBezTo>
                    <a:cubicBezTo>
                      <a:pt x="71952" y="36116"/>
                      <a:pt x="72014" y="36211"/>
                      <a:pt x="72116" y="36211"/>
                    </a:cubicBezTo>
                    <a:cubicBezTo>
                      <a:pt x="72209" y="36211"/>
                      <a:pt x="72333" y="36134"/>
                      <a:pt x="72475" y="36064"/>
                    </a:cubicBezTo>
                    <a:cubicBezTo>
                      <a:pt x="72505" y="36061"/>
                      <a:pt x="72536" y="36059"/>
                      <a:pt x="72569" y="36059"/>
                    </a:cubicBezTo>
                    <a:cubicBezTo>
                      <a:pt x="72830" y="36059"/>
                      <a:pt x="73153" y="36160"/>
                      <a:pt x="73397" y="36537"/>
                    </a:cubicBezTo>
                    <a:cubicBezTo>
                      <a:pt x="73494" y="36343"/>
                      <a:pt x="73581" y="36269"/>
                      <a:pt x="73654" y="36269"/>
                    </a:cubicBezTo>
                    <a:cubicBezTo>
                      <a:pt x="73805" y="36269"/>
                      <a:pt x="73896" y="36585"/>
                      <a:pt x="73896" y="36786"/>
                    </a:cubicBezTo>
                    <a:cubicBezTo>
                      <a:pt x="73896" y="36250"/>
                      <a:pt x="73889" y="36113"/>
                      <a:pt x="73874" y="36113"/>
                    </a:cubicBezTo>
                    <a:cubicBezTo>
                      <a:pt x="73858" y="36113"/>
                      <a:pt x="73833" y="36250"/>
                      <a:pt x="73796" y="36263"/>
                    </a:cubicBezTo>
                    <a:cubicBezTo>
                      <a:pt x="73721" y="36213"/>
                      <a:pt x="73646" y="35839"/>
                      <a:pt x="73597" y="35291"/>
                    </a:cubicBezTo>
                    <a:cubicBezTo>
                      <a:pt x="73587" y="35313"/>
                      <a:pt x="73578" y="35323"/>
                      <a:pt x="73571" y="35323"/>
                    </a:cubicBezTo>
                    <a:cubicBezTo>
                      <a:pt x="73515" y="35323"/>
                      <a:pt x="73494" y="34855"/>
                      <a:pt x="73472" y="34768"/>
                    </a:cubicBezTo>
                    <a:cubicBezTo>
                      <a:pt x="73472" y="34593"/>
                      <a:pt x="73572" y="34444"/>
                      <a:pt x="73696" y="34369"/>
                    </a:cubicBezTo>
                    <a:cubicBezTo>
                      <a:pt x="73721" y="34344"/>
                      <a:pt x="73746" y="34344"/>
                      <a:pt x="73796" y="34344"/>
                    </a:cubicBezTo>
                    <a:cubicBezTo>
                      <a:pt x="73808" y="34350"/>
                      <a:pt x="73819" y="34356"/>
                      <a:pt x="73831" y="34356"/>
                    </a:cubicBezTo>
                    <a:cubicBezTo>
                      <a:pt x="73866" y="34356"/>
                      <a:pt x="73896" y="34294"/>
                      <a:pt x="73896" y="33970"/>
                    </a:cubicBezTo>
                    <a:cubicBezTo>
                      <a:pt x="73896" y="34111"/>
                      <a:pt x="73923" y="34158"/>
                      <a:pt x="73970" y="34158"/>
                    </a:cubicBezTo>
                    <a:cubicBezTo>
                      <a:pt x="74024" y="34158"/>
                      <a:pt x="74102" y="34098"/>
                      <a:pt x="74195" y="34045"/>
                    </a:cubicBezTo>
                    <a:cubicBezTo>
                      <a:pt x="74294" y="33970"/>
                      <a:pt x="74394" y="33895"/>
                      <a:pt x="74519" y="33895"/>
                    </a:cubicBezTo>
                    <a:cubicBezTo>
                      <a:pt x="74711" y="33799"/>
                      <a:pt x="74914" y="33651"/>
                      <a:pt x="75034" y="33651"/>
                    </a:cubicBezTo>
                    <a:cubicBezTo>
                      <a:pt x="75101" y="33651"/>
                      <a:pt x="75142" y="33696"/>
                      <a:pt x="75142" y="33821"/>
                    </a:cubicBezTo>
                    <a:cubicBezTo>
                      <a:pt x="75142" y="34319"/>
                      <a:pt x="75192" y="33870"/>
                      <a:pt x="75266" y="34369"/>
                    </a:cubicBezTo>
                    <a:cubicBezTo>
                      <a:pt x="75330" y="34624"/>
                      <a:pt x="75412" y="35475"/>
                      <a:pt x="75481" y="35475"/>
                    </a:cubicBezTo>
                    <a:cubicBezTo>
                      <a:pt x="75493" y="35475"/>
                      <a:pt x="75504" y="35450"/>
                      <a:pt x="75516" y="35391"/>
                    </a:cubicBezTo>
                    <a:cubicBezTo>
                      <a:pt x="75561" y="35996"/>
                      <a:pt x="75597" y="36308"/>
                      <a:pt x="75619" y="36308"/>
                    </a:cubicBezTo>
                    <a:cubicBezTo>
                      <a:pt x="75633" y="36308"/>
                      <a:pt x="75640" y="36178"/>
                      <a:pt x="75640" y="35914"/>
                    </a:cubicBezTo>
                    <a:cubicBezTo>
                      <a:pt x="75640" y="35977"/>
                      <a:pt x="75649" y="36000"/>
                      <a:pt x="75663" y="36000"/>
                    </a:cubicBezTo>
                    <a:cubicBezTo>
                      <a:pt x="75682" y="36000"/>
                      <a:pt x="75711" y="35957"/>
                      <a:pt x="75740" y="35914"/>
                    </a:cubicBezTo>
                    <a:cubicBezTo>
                      <a:pt x="75780" y="35860"/>
                      <a:pt x="75835" y="35814"/>
                      <a:pt x="75897" y="35814"/>
                    </a:cubicBezTo>
                    <a:cubicBezTo>
                      <a:pt x="75949" y="35814"/>
                      <a:pt x="76007" y="35847"/>
                      <a:pt x="76064" y="35939"/>
                    </a:cubicBezTo>
                    <a:cubicBezTo>
                      <a:pt x="76170" y="36211"/>
                      <a:pt x="76294" y="36326"/>
                      <a:pt x="76421" y="36326"/>
                    </a:cubicBezTo>
                    <a:cubicBezTo>
                      <a:pt x="76561" y="36326"/>
                      <a:pt x="76706" y="36186"/>
                      <a:pt x="76836" y="35964"/>
                    </a:cubicBezTo>
                    <a:cubicBezTo>
                      <a:pt x="76915" y="35903"/>
                      <a:pt x="76990" y="35882"/>
                      <a:pt x="77055" y="35882"/>
                    </a:cubicBezTo>
                    <a:cubicBezTo>
                      <a:pt x="77176" y="35882"/>
                      <a:pt x="77260" y="35956"/>
                      <a:pt x="77260" y="35989"/>
                    </a:cubicBezTo>
                    <a:cubicBezTo>
                      <a:pt x="77260" y="35874"/>
                      <a:pt x="77294" y="35813"/>
                      <a:pt x="77349" y="35813"/>
                    </a:cubicBezTo>
                    <a:cubicBezTo>
                      <a:pt x="77451" y="35813"/>
                      <a:pt x="77622" y="36020"/>
                      <a:pt x="77784" y="36487"/>
                    </a:cubicBezTo>
                    <a:cubicBezTo>
                      <a:pt x="78058" y="36836"/>
                      <a:pt x="78332" y="36437"/>
                      <a:pt x="78332" y="37011"/>
                    </a:cubicBezTo>
                    <a:cubicBezTo>
                      <a:pt x="78332" y="37146"/>
                      <a:pt x="78558" y="37161"/>
                      <a:pt x="78834" y="37161"/>
                    </a:cubicBezTo>
                    <a:cubicBezTo>
                      <a:pt x="78913" y="37161"/>
                      <a:pt x="78996" y="37160"/>
                      <a:pt x="79080" y="37160"/>
                    </a:cubicBezTo>
                    <a:cubicBezTo>
                      <a:pt x="79125" y="37126"/>
                      <a:pt x="79175" y="37113"/>
                      <a:pt x="79225" y="37113"/>
                    </a:cubicBezTo>
                    <a:cubicBezTo>
                      <a:pt x="79287" y="37113"/>
                      <a:pt x="79349" y="37133"/>
                      <a:pt x="79403" y="37160"/>
                    </a:cubicBezTo>
                    <a:lnTo>
                      <a:pt x="77210" y="31029"/>
                    </a:lnTo>
                    <a:lnTo>
                      <a:pt x="74818" y="24325"/>
                    </a:lnTo>
                    <a:lnTo>
                      <a:pt x="74818" y="24300"/>
                    </a:lnTo>
                    <a:lnTo>
                      <a:pt x="76363" y="11390"/>
                    </a:lnTo>
                    <a:lnTo>
                      <a:pt x="77385" y="2916"/>
                    </a:lnTo>
                    <a:lnTo>
                      <a:pt x="77734"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2" name="Google Shape;1070;p20"/>
              <p:cNvSpPr/>
              <p:nvPr/>
            </p:nvSpPr>
            <p:spPr>
              <a:xfrm rot="20448000">
                <a:off x="-319680" y="165240"/>
                <a:ext cx="2052360" cy="330480"/>
              </a:xfrm>
              <a:custGeom>
                <a:avLst/>
                <a:gdLst>
                  <a:gd name="textAreaLeft" fmla="*/ 0 w 2052360"/>
                  <a:gd name="textAreaRight" fmla="*/ 2052720 w 2052360"/>
                  <a:gd name="textAreaTop" fmla="*/ 0 h 330480"/>
                  <a:gd name="textAreaBottom" fmla="*/ 330840 h 330480"/>
                </a:gdLst>
                <a:ahLst/>
                <a:cxnLst/>
                <a:rect l="textAreaLeft" t="textAreaTop" r="textAreaRight" b="textAreaBottom"/>
                <a:pathLst>
                  <a:path w="74669" h="12035">
                    <a:moveTo>
                      <a:pt x="61808" y="3186"/>
                    </a:moveTo>
                    <a:cubicBezTo>
                      <a:pt x="61802" y="3227"/>
                      <a:pt x="61798" y="3261"/>
                      <a:pt x="61795" y="3290"/>
                    </a:cubicBezTo>
                    <a:lnTo>
                      <a:pt x="61795" y="3290"/>
                    </a:lnTo>
                    <a:cubicBezTo>
                      <a:pt x="61799" y="3264"/>
                      <a:pt x="61803" y="3230"/>
                      <a:pt x="61808" y="3186"/>
                    </a:cubicBezTo>
                    <a:close/>
                    <a:moveTo>
                      <a:pt x="40048" y="1"/>
                    </a:moveTo>
                    <a:cubicBezTo>
                      <a:pt x="39939" y="1"/>
                      <a:pt x="39852" y="96"/>
                      <a:pt x="39852" y="96"/>
                    </a:cubicBezTo>
                    <a:cubicBezTo>
                      <a:pt x="39830" y="275"/>
                      <a:pt x="39769" y="339"/>
                      <a:pt x="39687" y="339"/>
                    </a:cubicBezTo>
                    <a:cubicBezTo>
                      <a:pt x="39574" y="339"/>
                      <a:pt x="39422" y="222"/>
                      <a:pt x="39278" y="121"/>
                    </a:cubicBezTo>
                    <a:cubicBezTo>
                      <a:pt x="39093" y="264"/>
                      <a:pt x="38907" y="398"/>
                      <a:pt x="38797" y="398"/>
                    </a:cubicBezTo>
                    <a:cubicBezTo>
                      <a:pt x="38714" y="398"/>
                      <a:pt x="38673" y="323"/>
                      <a:pt x="38705" y="121"/>
                    </a:cubicBezTo>
                    <a:lnTo>
                      <a:pt x="38705" y="121"/>
                    </a:lnTo>
                    <a:cubicBezTo>
                      <a:pt x="38667" y="310"/>
                      <a:pt x="38543" y="514"/>
                      <a:pt x="38431" y="514"/>
                    </a:cubicBezTo>
                    <a:cubicBezTo>
                      <a:pt x="38396" y="514"/>
                      <a:pt x="38361" y="493"/>
                      <a:pt x="38331" y="445"/>
                    </a:cubicBezTo>
                    <a:cubicBezTo>
                      <a:pt x="38273" y="470"/>
                      <a:pt x="38221" y="470"/>
                      <a:pt x="38173" y="470"/>
                    </a:cubicBezTo>
                    <a:lnTo>
                      <a:pt x="38173" y="470"/>
                    </a:lnTo>
                    <a:cubicBezTo>
                      <a:pt x="38079" y="470"/>
                      <a:pt x="38007" y="470"/>
                      <a:pt x="37957" y="669"/>
                    </a:cubicBezTo>
                    <a:lnTo>
                      <a:pt x="37957" y="694"/>
                    </a:lnTo>
                    <a:lnTo>
                      <a:pt x="37957" y="719"/>
                    </a:lnTo>
                    <a:cubicBezTo>
                      <a:pt x="37933" y="844"/>
                      <a:pt x="37908" y="1043"/>
                      <a:pt x="37858" y="1342"/>
                    </a:cubicBezTo>
                    <a:cubicBezTo>
                      <a:pt x="37708" y="2314"/>
                      <a:pt x="37733" y="2165"/>
                      <a:pt x="37683" y="2389"/>
                    </a:cubicBezTo>
                    <a:cubicBezTo>
                      <a:pt x="37633" y="2838"/>
                      <a:pt x="37633" y="2763"/>
                      <a:pt x="37609" y="2962"/>
                    </a:cubicBezTo>
                    <a:cubicBezTo>
                      <a:pt x="37580" y="3159"/>
                      <a:pt x="37564" y="3233"/>
                      <a:pt x="37555" y="3233"/>
                    </a:cubicBezTo>
                    <a:cubicBezTo>
                      <a:pt x="37527" y="3233"/>
                      <a:pt x="37560" y="2567"/>
                      <a:pt x="37485" y="2567"/>
                    </a:cubicBezTo>
                    <a:cubicBezTo>
                      <a:pt x="37455" y="2567"/>
                      <a:pt x="37409" y="2671"/>
                      <a:pt x="37334" y="2962"/>
                    </a:cubicBezTo>
                    <a:cubicBezTo>
                      <a:pt x="37313" y="2974"/>
                      <a:pt x="37293" y="2980"/>
                      <a:pt x="37274" y="2980"/>
                    </a:cubicBezTo>
                    <a:cubicBezTo>
                      <a:pt x="37184" y="2980"/>
                      <a:pt x="37126" y="2860"/>
                      <a:pt x="37084" y="2860"/>
                    </a:cubicBezTo>
                    <a:cubicBezTo>
                      <a:pt x="37065" y="2860"/>
                      <a:pt x="37049" y="2886"/>
                      <a:pt x="37035" y="2962"/>
                    </a:cubicBezTo>
                    <a:cubicBezTo>
                      <a:pt x="37012" y="3159"/>
                      <a:pt x="36951" y="3254"/>
                      <a:pt x="36871" y="3254"/>
                    </a:cubicBezTo>
                    <a:cubicBezTo>
                      <a:pt x="36777" y="3254"/>
                      <a:pt x="36657" y="3128"/>
                      <a:pt x="36537" y="2887"/>
                    </a:cubicBezTo>
                    <a:cubicBezTo>
                      <a:pt x="36523" y="2893"/>
                      <a:pt x="36510" y="2896"/>
                      <a:pt x="36497" y="2896"/>
                    </a:cubicBezTo>
                    <a:cubicBezTo>
                      <a:pt x="36304" y="2896"/>
                      <a:pt x="36168" y="2302"/>
                      <a:pt x="35946" y="2302"/>
                    </a:cubicBezTo>
                    <a:cubicBezTo>
                      <a:pt x="35854" y="2302"/>
                      <a:pt x="35747" y="2403"/>
                      <a:pt x="35615" y="2688"/>
                    </a:cubicBezTo>
                    <a:cubicBezTo>
                      <a:pt x="35481" y="2436"/>
                      <a:pt x="35366" y="2211"/>
                      <a:pt x="35273" y="2211"/>
                    </a:cubicBezTo>
                    <a:cubicBezTo>
                      <a:pt x="35209" y="2211"/>
                      <a:pt x="35157" y="2315"/>
                      <a:pt x="35116" y="2588"/>
                    </a:cubicBezTo>
                    <a:cubicBezTo>
                      <a:pt x="35072" y="2896"/>
                      <a:pt x="34994" y="3057"/>
                      <a:pt x="34907" y="3057"/>
                    </a:cubicBezTo>
                    <a:cubicBezTo>
                      <a:pt x="34845" y="3057"/>
                      <a:pt x="34779" y="2977"/>
                      <a:pt x="34718" y="2813"/>
                    </a:cubicBezTo>
                    <a:cubicBezTo>
                      <a:pt x="34652" y="2943"/>
                      <a:pt x="34597" y="2989"/>
                      <a:pt x="34547" y="2989"/>
                    </a:cubicBezTo>
                    <a:cubicBezTo>
                      <a:pt x="34429" y="2989"/>
                      <a:pt x="34337" y="2742"/>
                      <a:pt x="34200" y="2742"/>
                    </a:cubicBezTo>
                    <a:cubicBezTo>
                      <a:pt x="34104" y="2742"/>
                      <a:pt x="33985" y="2866"/>
                      <a:pt x="33820" y="3286"/>
                    </a:cubicBezTo>
                    <a:cubicBezTo>
                      <a:pt x="33791" y="3257"/>
                      <a:pt x="33760" y="3244"/>
                      <a:pt x="33726" y="3244"/>
                    </a:cubicBezTo>
                    <a:cubicBezTo>
                      <a:pt x="33495" y="3244"/>
                      <a:pt x="33182" y="3868"/>
                      <a:pt x="32994" y="3868"/>
                    </a:cubicBezTo>
                    <a:cubicBezTo>
                      <a:pt x="32956" y="3868"/>
                      <a:pt x="32924" y="3844"/>
                      <a:pt x="32898" y="3785"/>
                    </a:cubicBezTo>
                    <a:cubicBezTo>
                      <a:pt x="32870" y="3471"/>
                      <a:pt x="32819" y="3352"/>
                      <a:pt x="32761" y="3352"/>
                    </a:cubicBezTo>
                    <a:cubicBezTo>
                      <a:pt x="32663" y="3352"/>
                      <a:pt x="32546" y="3695"/>
                      <a:pt x="32499" y="4009"/>
                    </a:cubicBezTo>
                    <a:cubicBezTo>
                      <a:pt x="32451" y="4276"/>
                      <a:pt x="32396" y="4336"/>
                      <a:pt x="32324" y="4336"/>
                    </a:cubicBezTo>
                    <a:cubicBezTo>
                      <a:pt x="32266" y="4336"/>
                      <a:pt x="32195" y="4296"/>
                      <a:pt x="32107" y="4296"/>
                    </a:cubicBezTo>
                    <a:cubicBezTo>
                      <a:pt x="32081" y="4296"/>
                      <a:pt x="32054" y="4299"/>
                      <a:pt x="32026" y="4308"/>
                    </a:cubicBezTo>
                    <a:cubicBezTo>
                      <a:pt x="31980" y="4085"/>
                      <a:pt x="31910" y="3995"/>
                      <a:pt x="31825" y="3995"/>
                    </a:cubicBezTo>
                    <a:cubicBezTo>
                      <a:pt x="31635" y="3995"/>
                      <a:pt x="31370" y="4450"/>
                      <a:pt x="31129" y="4881"/>
                    </a:cubicBezTo>
                    <a:cubicBezTo>
                      <a:pt x="30942" y="5226"/>
                      <a:pt x="30805" y="5356"/>
                      <a:pt x="30727" y="5356"/>
                    </a:cubicBezTo>
                    <a:cubicBezTo>
                      <a:pt x="30670" y="5356"/>
                      <a:pt x="30645" y="5286"/>
                      <a:pt x="30655" y="5180"/>
                    </a:cubicBezTo>
                    <a:lnTo>
                      <a:pt x="30655" y="5180"/>
                    </a:lnTo>
                    <a:cubicBezTo>
                      <a:pt x="30652" y="5196"/>
                      <a:pt x="30648" y="5203"/>
                      <a:pt x="30643" y="5203"/>
                    </a:cubicBezTo>
                    <a:cubicBezTo>
                      <a:pt x="30609" y="5203"/>
                      <a:pt x="30520" y="4959"/>
                      <a:pt x="30350" y="4959"/>
                    </a:cubicBezTo>
                    <a:cubicBezTo>
                      <a:pt x="30282" y="4959"/>
                      <a:pt x="30202" y="4998"/>
                      <a:pt x="30107" y="5106"/>
                    </a:cubicBezTo>
                    <a:cubicBezTo>
                      <a:pt x="29940" y="5252"/>
                      <a:pt x="29777" y="5315"/>
                      <a:pt x="29624" y="5315"/>
                    </a:cubicBezTo>
                    <a:cubicBezTo>
                      <a:pt x="29412" y="5315"/>
                      <a:pt x="29219" y="5194"/>
                      <a:pt x="29060" y="5006"/>
                    </a:cubicBezTo>
                    <a:cubicBezTo>
                      <a:pt x="28919" y="4723"/>
                      <a:pt x="28794" y="4521"/>
                      <a:pt x="28694" y="4521"/>
                    </a:cubicBezTo>
                    <a:cubicBezTo>
                      <a:pt x="28617" y="4521"/>
                      <a:pt x="28555" y="4639"/>
                      <a:pt x="28512" y="4931"/>
                    </a:cubicBezTo>
                    <a:cubicBezTo>
                      <a:pt x="28478" y="5118"/>
                      <a:pt x="28447" y="5180"/>
                      <a:pt x="28411" y="5180"/>
                    </a:cubicBezTo>
                    <a:cubicBezTo>
                      <a:pt x="28341" y="5180"/>
                      <a:pt x="28252" y="4947"/>
                      <a:pt x="28088" y="4931"/>
                    </a:cubicBezTo>
                    <a:cubicBezTo>
                      <a:pt x="28001" y="4854"/>
                      <a:pt x="27895" y="4829"/>
                      <a:pt x="27780" y="4829"/>
                    </a:cubicBezTo>
                    <a:cubicBezTo>
                      <a:pt x="27597" y="4829"/>
                      <a:pt x="27389" y="4891"/>
                      <a:pt x="27191" y="4906"/>
                    </a:cubicBezTo>
                    <a:cubicBezTo>
                      <a:pt x="27145" y="4955"/>
                      <a:pt x="27104" y="4975"/>
                      <a:pt x="27066" y="4975"/>
                    </a:cubicBezTo>
                    <a:cubicBezTo>
                      <a:pt x="26867" y="4975"/>
                      <a:pt x="26765" y="4404"/>
                      <a:pt x="26593" y="4404"/>
                    </a:cubicBezTo>
                    <a:cubicBezTo>
                      <a:pt x="26513" y="4404"/>
                      <a:pt x="26419" y="4526"/>
                      <a:pt x="26294" y="4881"/>
                    </a:cubicBezTo>
                    <a:cubicBezTo>
                      <a:pt x="26244" y="4762"/>
                      <a:pt x="26187" y="4721"/>
                      <a:pt x="26131" y="4721"/>
                    </a:cubicBezTo>
                    <a:cubicBezTo>
                      <a:pt x="26016" y="4721"/>
                      <a:pt x="25905" y="4890"/>
                      <a:pt x="25876" y="4890"/>
                    </a:cubicBezTo>
                    <a:cubicBezTo>
                      <a:pt x="25869" y="4890"/>
                      <a:pt x="25867" y="4881"/>
                      <a:pt x="25870" y="4856"/>
                    </a:cubicBezTo>
                    <a:cubicBezTo>
                      <a:pt x="25878" y="4827"/>
                      <a:pt x="25878" y="4817"/>
                      <a:pt x="25870" y="4817"/>
                    </a:cubicBezTo>
                    <a:cubicBezTo>
                      <a:pt x="25852" y="4817"/>
                      <a:pt x="25793" y="4877"/>
                      <a:pt x="25726" y="4877"/>
                    </a:cubicBezTo>
                    <a:cubicBezTo>
                      <a:pt x="25655" y="4877"/>
                      <a:pt x="25574" y="4810"/>
                      <a:pt x="25521" y="4532"/>
                    </a:cubicBezTo>
                    <a:cubicBezTo>
                      <a:pt x="25347" y="4084"/>
                      <a:pt x="24998" y="4383"/>
                      <a:pt x="24848" y="3909"/>
                    </a:cubicBezTo>
                    <a:cubicBezTo>
                      <a:pt x="24692" y="3770"/>
                      <a:pt x="24657" y="3134"/>
                      <a:pt x="24590" y="3134"/>
                    </a:cubicBezTo>
                    <a:cubicBezTo>
                      <a:pt x="24562" y="3134"/>
                      <a:pt x="24527" y="3254"/>
                      <a:pt x="24474" y="3585"/>
                    </a:cubicBezTo>
                    <a:cubicBezTo>
                      <a:pt x="24507" y="3373"/>
                      <a:pt x="24492" y="3303"/>
                      <a:pt x="24446" y="3303"/>
                    </a:cubicBezTo>
                    <a:cubicBezTo>
                      <a:pt x="24354" y="3303"/>
                      <a:pt x="24139" y="3586"/>
                      <a:pt x="23943" y="3586"/>
                    </a:cubicBezTo>
                    <a:cubicBezTo>
                      <a:pt x="23937" y="3586"/>
                      <a:pt x="23932" y="3586"/>
                      <a:pt x="23926" y="3585"/>
                    </a:cubicBezTo>
                    <a:cubicBezTo>
                      <a:pt x="23841" y="3531"/>
                      <a:pt x="23741" y="3513"/>
                      <a:pt x="23636" y="3513"/>
                    </a:cubicBezTo>
                    <a:cubicBezTo>
                      <a:pt x="23421" y="3513"/>
                      <a:pt x="23182" y="3587"/>
                      <a:pt x="22985" y="3587"/>
                    </a:cubicBezTo>
                    <a:cubicBezTo>
                      <a:pt x="22966" y="3587"/>
                      <a:pt x="22947" y="3587"/>
                      <a:pt x="22929" y="3585"/>
                    </a:cubicBezTo>
                    <a:cubicBezTo>
                      <a:pt x="22855" y="3536"/>
                      <a:pt x="22783" y="3519"/>
                      <a:pt x="22716" y="3519"/>
                    </a:cubicBezTo>
                    <a:cubicBezTo>
                      <a:pt x="22559" y="3519"/>
                      <a:pt x="22433" y="3615"/>
                      <a:pt x="22393" y="3615"/>
                    </a:cubicBezTo>
                    <a:cubicBezTo>
                      <a:pt x="22381" y="3615"/>
                      <a:pt x="22377" y="3606"/>
                      <a:pt x="22381" y="3585"/>
                    </a:cubicBezTo>
                    <a:lnTo>
                      <a:pt x="22381" y="3585"/>
                    </a:lnTo>
                    <a:cubicBezTo>
                      <a:pt x="22331" y="3834"/>
                      <a:pt x="22281" y="3785"/>
                      <a:pt x="22107" y="4183"/>
                    </a:cubicBezTo>
                    <a:cubicBezTo>
                      <a:pt x="22022" y="4268"/>
                      <a:pt x="21756" y="5366"/>
                      <a:pt x="21679" y="5366"/>
                    </a:cubicBezTo>
                    <a:cubicBezTo>
                      <a:pt x="21666" y="5366"/>
                      <a:pt x="21658" y="5333"/>
                      <a:pt x="21658" y="5255"/>
                    </a:cubicBezTo>
                    <a:cubicBezTo>
                      <a:pt x="21651" y="5250"/>
                      <a:pt x="21644" y="5247"/>
                      <a:pt x="21637" y="5247"/>
                    </a:cubicBezTo>
                    <a:cubicBezTo>
                      <a:pt x="21542" y="5247"/>
                      <a:pt x="21430" y="5689"/>
                      <a:pt x="21384" y="5828"/>
                    </a:cubicBezTo>
                    <a:cubicBezTo>
                      <a:pt x="21384" y="5799"/>
                      <a:pt x="21375" y="5787"/>
                      <a:pt x="21358" y="5787"/>
                    </a:cubicBezTo>
                    <a:cubicBezTo>
                      <a:pt x="21293" y="5787"/>
                      <a:pt x="21116" y="5969"/>
                      <a:pt x="20941" y="5969"/>
                    </a:cubicBezTo>
                    <a:cubicBezTo>
                      <a:pt x="20897" y="5969"/>
                      <a:pt x="20853" y="5957"/>
                      <a:pt x="20811" y="5928"/>
                    </a:cubicBezTo>
                    <a:cubicBezTo>
                      <a:pt x="20629" y="6224"/>
                      <a:pt x="20467" y="6333"/>
                      <a:pt x="20343" y="6333"/>
                    </a:cubicBezTo>
                    <a:cubicBezTo>
                      <a:pt x="20196" y="6333"/>
                      <a:pt x="20102" y="6179"/>
                      <a:pt x="20088" y="6003"/>
                    </a:cubicBezTo>
                    <a:cubicBezTo>
                      <a:pt x="20088" y="6002"/>
                      <a:pt x="20087" y="6002"/>
                      <a:pt x="20086" y="6002"/>
                    </a:cubicBezTo>
                    <a:cubicBezTo>
                      <a:pt x="20060" y="6002"/>
                      <a:pt x="19878" y="6422"/>
                      <a:pt x="19729" y="6422"/>
                    </a:cubicBezTo>
                    <a:cubicBezTo>
                      <a:pt x="19686" y="6422"/>
                      <a:pt x="19647" y="6388"/>
                      <a:pt x="19614" y="6302"/>
                    </a:cubicBezTo>
                    <a:cubicBezTo>
                      <a:pt x="19390" y="6327"/>
                      <a:pt x="19091" y="6601"/>
                      <a:pt x="18817" y="6875"/>
                    </a:cubicBezTo>
                    <a:cubicBezTo>
                      <a:pt x="18667" y="7333"/>
                      <a:pt x="18573" y="7471"/>
                      <a:pt x="18507" y="7471"/>
                    </a:cubicBezTo>
                    <a:cubicBezTo>
                      <a:pt x="18408" y="7471"/>
                      <a:pt x="18375" y="7158"/>
                      <a:pt x="18314" y="7158"/>
                    </a:cubicBezTo>
                    <a:cubicBezTo>
                      <a:pt x="18294" y="7158"/>
                      <a:pt x="18272" y="7190"/>
                      <a:pt x="18244" y="7274"/>
                    </a:cubicBezTo>
                    <a:cubicBezTo>
                      <a:pt x="18122" y="7875"/>
                      <a:pt x="18042" y="8065"/>
                      <a:pt x="17977" y="8065"/>
                    </a:cubicBezTo>
                    <a:cubicBezTo>
                      <a:pt x="17869" y="8065"/>
                      <a:pt x="17801" y="7545"/>
                      <a:pt x="17646" y="7498"/>
                    </a:cubicBezTo>
                    <a:cubicBezTo>
                      <a:pt x="17445" y="7682"/>
                      <a:pt x="17167" y="8268"/>
                      <a:pt x="16989" y="8268"/>
                    </a:cubicBezTo>
                    <a:cubicBezTo>
                      <a:pt x="16902" y="8268"/>
                      <a:pt x="16840" y="8126"/>
                      <a:pt x="16823" y="7722"/>
                    </a:cubicBezTo>
                    <a:cubicBezTo>
                      <a:pt x="16643" y="7968"/>
                      <a:pt x="16431" y="8526"/>
                      <a:pt x="16363" y="8526"/>
                    </a:cubicBezTo>
                    <a:cubicBezTo>
                      <a:pt x="16327" y="8526"/>
                      <a:pt x="16331" y="8374"/>
                      <a:pt x="16399" y="7947"/>
                    </a:cubicBezTo>
                    <a:lnTo>
                      <a:pt x="16399" y="7947"/>
                    </a:lnTo>
                    <a:cubicBezTo>
                      <a:pt x="16360" y="8103"/>
                      <a:pt x="16319" y="8159"/>
                      <a:pt x="16270" y="8159"/>
                    </a:cubicBezTo>
                    <a:cubicBezTo>
                      <a:pt x="16164" y="8159"/>
                      <a:pt x="16024" y="7891"/>
                      <a:pt x="15801" y="7822"/>
                    </a:cubicBezTo>
                    <a:cubicBezTo>
                      <a:pt x="15587" y="7979"/>
                      <a:pt x="15348" y="8112"/>
                      <a:pt x="15132" y="8112"/>
                    </a:cubicBezTo>
                    <a:cubicBezTo>
                      <a:pt x="14970" y="8112"/>
                      <a:pt x="14822" y="8038"/>
                      <a:pt x="14705" y="7847"/>
                    </a:cubicBezTo>
                    <a:cubicBezTo>
                      <a:pt x="14631" y="7619"/>
                      <a:pt x="14542" y="7542"/>
                      <a:pt x="14455" y="7542"/>
                    </a:cubicBezTo>
                    <a:cubicBezTo>
                      <a:pt x="14280" y="7542"/>
                      <a:pt x="14115" y="7848"/>
                      <a:pt x="14107" y="7848"/>
                    </a:cubicBezTo>
                    <a:cubicBezTo>
                      <a:pt x="14107" y="7848"/>
                      <a:pt x="14107" y="7847"/>
                      <a:pt x="14107" y="7847"/>
                    </a:cubicBezTo>
                    <a:cubicBezTo>
                      <a:pt x="14076" y="8033"/>
                      <a:pt x="14028" y="8120"/>
                      <a:pt x="13966" y="8120"/>
                    </a:cubicBezTo>
                    <a:cubicBezTo>
                      <a:pt x="13879" y="8120"/>
                      <a:pt x="13765" y="7944"/>
                      <a:pt x="13633" y="7623"/>
                    </a:cubicBezTo>
                    <a:cubicBezTo>
                      <a:pt x="13382" y="7623"/>
                      <a:pt x="13149" y="7080"/>
                      <a:pt x="12817" y="7080"/>
                    </a:cubicBezTo>
                    <a:cubicBezTo>
                      <a:pt x="12752" y="7080"/>
                      <a:pt x="12684" y="7101"/>
                      <a:pt x="12611" y="7149"/>
                    </a:cubicBezTo>
                    <a:cubicBezTo>
                      <a:pt x="12462" y="7358"/>
                      <a:pt x="12331" y="7439"/>
                      <a:pt x="12214" y="7439"/>
                    </a:cubicBezTo>
                    <a:cubicBezTo>
                      <a:pt x="11938" y="7439"/>
                      <a:pt x="11739" y="6990"/>
                      <a:pt x="11564" y="6676"/>
                    </a:cubicBezTo>
                    <a:cubicBezTo>
                      <a:pt x="11290" y="6601"/>
                      <a:pt x="11116" y="6501"/>
                      <a:pt x="11116" y="6476"/>
                    </a:cubicBezTo>
                    <a:cubicBezTo>
                      <a:pt x="11099" y="6493"/>
                      <a:pt x="11029" y="6659"/>
                      <a:pt x="10941" y="6659"/>
                    </a:cubicBezTo>
                    <a:cubicBezTo>
                      <a:pt x="10895" y="6659"/>
                      <a:pt x="10843" y="6613"/>
                      <a:pt x="10792" y="6476"/>
                    </a:cubicBezTo>
                    <a:cubicBezTo>
                      <a:pt x="10659" y="6476"/>
                      <a:pt x="10493" y="6465"/>
                      <a:pt x="10301" y="6465"/>
                    </a:cubicBezTo>
                    <a:cubicBezTo>
                      <a:pt x="10205" y="6465"/>
                      <a:pt x="10102" y="6468"/>
                      <a:pt x="9994" y="6476"/>
                    </a:cubicBezTo>
                    <a:cubicBezTo>
                      <a:pt x="9817" y="6665"/>
                      <a:pt x="9644" y="6735"/>
                      <a:pt x="9475" y="6735"/>
                    </a:cubicBezTo>
                    <a:cubicBezTo>
                      <a:pt x="9263" y="6735"/>
                      <a:pt x="9055" y="6626"/>
                      <a:pt x="8848" y="6501"/>
                    </a:cubicBezTo>
                    <a:cubicBezTo>
                      <a:pt x="8592" y="6927"/>
                      <a:pt x="8378" y="7085"/>
                      <a:pt x="8189" y="7085"/>
                    </a:cubicBezTo>
                    <a:cubicBezTo>
                      <a:pt x="7935" y="7085"/>
                      <a:pt x="7727" y="6801"/>
                      <a:pt x="7527" y="6501"/>
                    </a:cubicBezTo>
                    <a:cubicBezTo>
                      <a:pt x="7468" y="6188"/>
                      <a:pt x="7378" y="6077"/>
                      <a:pt x="7271" y="6077"/>
                    </a:cubicBezTo>
                    <a:cubicBezTo>
                      <a:pt x="7009" y="6077"/>
                      <a:pt x="6646" y="6754"/>
                      <a:pt x="6397" y="6754"/>
                    </a:cubicBezTo>
                    <a:cubicBezTo>
                      <a:pt x="6320" y="6754"/>
                      <a:pt x="6255" y="6691"/>
                      <a:pt x="6206" y="6526"/>
                    </a:cubicBezTo>
                    <a:cubicBezTo>
                      <a:pt x="5949" y="6430"/>
                      <a:pt x="5754" y="5982"/>
                      <a:pt x="5515" y="5982"/>
                    </a:cubicBezTo>
                    <a:cubicBezTo>
                      <a:pt x="5383" y="5982"/>
                      <a:pt x="5237" y="6118"/>
                      <a:pt x="5060" y="6526"/>
                    </a:cubicBezTo>
                    <a:cubicBezTo>
                      <a:pt x="5027" y="6524"/>
                      <a:pt x="4994" y="6523"/>
                      <a:pt x="4962" y="6523"/>
                    </a:cubicBezTo>
                    <a:cubicBezTo>
                      <a:pt x="4755" y="6523"/>
                      <a:pt x="4569" y="6565"/>
                      <a:pt x="4422" y="6565"/>
                    </a:cubicBezTo>
                    <a:cubicBezTo>
                      <a:pt x="4351" y="6565"/>
                      <a:pt x="4289" y="6555"/>
                      <a:pt x="4237" y="6526"/>
                    </a:cubicBezTo>
                    <a:cubicBezTo>
                      <a:pt x="4162" y="6655"/>
                      <a:pt x="4108" y="6699"/>
                      <a:pt x="4068" y="6699"/>
                    </a:cubicBezTo>
                    <a:cubicBezTo>
                      <a:pt x="3983" y="6699"/>
                      <a:pt x="3963" y="6504"/>
                      <a:pt x="3949" y="6504"/>
                    </a:cubicBezTo>
                    <a:cubicBezTo>
                      <a:pt x="3945" y="6504"/>
                      <a:pt x="3942" y="6517"/>
                      <a:pt x="3938" y="6551"/>
                    </a:cubicBezTo>
                    <a:cubicBezTo>
                      <a:pt x="3938" y="6551"/>
                      <a:pt x="3938" y="6550"/>
                      <a:pt x="3938" y="6550"/>
                    </a:cubicBezTo>
                    <a:cubicBezTo>
                      <a:pt x="3930" y="6550"/>
                      <a:pt x="3788" y="6863"/>
                      <a:pt x="3657" y="6863"/>
                    </a:cubicBezTo>
                    <a:cubicBezTo>
                      <a:pt x="3615" y="6863"/>
                      <a:pt x="3574" y="6832"/>
                      <a:pt x="3539" y="6750"/>
                    </a:cubicBezTo>
                    <a:cubicBezTo>
                      <a:pt x="3324" y="7371"/>
                      <a:pt x="3160" y="7561"/>
                      <a:pt x="3018" y="7561"/>
                    </a:cubicBezTo>
                    <a:cubicBezTo>
                      <a:pt x="2881" y="7561"/>
                      <a:pt x="2765" y="7384"/>
                      <a:pt x="2642" y="7249"/>
                    </a:cubicBezTo>
                    <a:cubicBezTo>
                      <a:pt x="2599" y="7046"/>
                      <a:pt x="2536" y="6969"/>
                      <a:pt x="2462" y="6969"/>
                    </a:cubicBezTo>
                    <a:cubicBezTo>
                      <a:pt x="2237" y="6969"/>
                      <a:pt x="1908" y="7685"/>
                      <a:pt x="1720" y="7722"/>
                    </a:cubicBezTo>
                    <a:cubicBezTo>
                      <a:pt x="1528" y="7827"/>
                      <a:pt x="1323" y="8276"/>
                      <a:pt x="1244" y="8276"/>
                    </a:cubicBezTo>
                    <a:cubicBezTo>
                      <a:pt x="1210" y="8276"/>
                      <a:pt x="1199" y="8195"/>
                      <a:pt x="1222" y="7972"/>
                    </a:cubicBezTo>
                    <a:cubicBezTo>
                      <a:pt x="1222" y="7868"/>
                      <a:pt x="1198" y="7587"/>
                      <a:pt x="1084" y="7587"/>
                    </a:cubicBezTo>
                    <a:cubicBezTo>
                      <a:pt x="1034" y="7587"/>
                      <a:pt x="965" y="7643"/>
                      <a:pt x="873" y="7797"/>
                    </a:cubicBezTo>
                    <a:cubicBezTo>
                      <a:pt x="755" y="7904"/>
                      <a:pt x="628" y="8002"/>
                      <a:pt x="508" y="8002"/>
                    </a:cubicBezTo>
                    <a:cubicBezTo>
                      <a:pt x="348" y="8002"/>
                      <a:pt x="200" y="7829"/>
                      <a:pt x="100" y="7274"/>
                    </a:cubicBezTo>
                    <a:cubicBezTo>
                      <a:pt x="75" y="7349"/>
                      <a:pt x="50" y="7398"/>
                      <a:pt x="0" y="7448"/>
                    </a:cubicBezTo>
                    <a:lnTo>
                      <a:pt x="798" y="9766"/>
                    </a:lnTo>
                    <a:cubicBezTo>
                      <a:pt x="922" y="9791"/>
                      <a:pt x="972" y="9741"/>
                      <a:pt x="972" y="10065"/>
                    </a:cubicBezTo>
                    <a:cubicBezTo>
                      <a:pt x="972" y="9834"/>
                      <a:pt x="1049" y="9564"/>
                      <a:pt x="1166" y="9564"/>
                    </a:cubicBezTo>
                    <a:cubicBezTo>
                      <a:pt x="1238" y="9564"/>
                      <a:pt x="1326" y="9666"/>
                      <a:pt x="1421" y="9941"/>
                    </a:cubicBezTo>
                    <a:cubicBezTo>
                      <a:pt x="1482" y="10134"/>
                      <a:pt x="1544" y="10206"/>
                      <a:pt x="1607" y="10206"/>
                    </a:cubicBezTo>
                    <a:cubicBezTo>
                      <a:pt x="1789" y="10206"/>
                      <a:pt x="1977" y="9601"/>
                      <a:pt x="2157" y="9601"/>
                    </a:cubicBezTo>
                    <a:cubicBezTo>
                      <a:pt x="2194" y="9601"/>
                      <a:pt x="2232" y="9628"/>
                      <a:pt x="2268" y="9691"/>
                    </a:cubicBezTo>
                    <a:cubicBezTo>
                      <a:pt x="2367" y="10117"/>
                      <a:pt x="2455" y="10276"/>
                      <a:pt x="2524" y="10276"/>
                    </a:cubicBezTo>
                    <a:cubicBezTo>
                      <a:pt x="2629" y="10276"/>
                      <a:pt x="2692" y="9912"/>
                      <a:pt x="2692" y="9567"/>
                    </a:cubicBezTo>
                    <a:cubicBezTo>
                      <a:pt x="2692" y="9157"/>
                      <a:pt x="2719" y="9061"/>
                      <a:pt x="2761" y="9061"/>
                    </a:cubicBezTo>
                    <a:cubicBezTo>
                      <a:pt x="2799" y="9061"/>
                      <a:pt x="2848" y="9138"/>
                      <a:pt x="2899" y="9138"/>
                    </a:cubicBezTo>
                    <a:cubicBezTo>
                      <a:pt x="2913" y="9138"/>
                      <a:pt x="2927" y="9132"/>
                      <a:pt x="2941" y="9118"/>
                    </a:cubicBezTo>
                    <a:cubicBezTo>
                      <a:pt x="3047" y="8539"/>
                      <a:pt x="3164" y="7848"/>
                      <a:pt x="3268" y="7848"/>
                    </a:cubicBezTo>
                    <a:cubicBezTo>
                      <a:pt x="3312" y="7848"/>
                      <a:pt x="3353" y="7969"/>
                      <a:pt x="3390" y="8271"/>
                    </a:cubicBezTo>
                    <a:cubicBezTo>
                      <a:pt x="3411" y="8345"/>
                      <a:pt x="3431" y="8375"/>
                      <a:pt x="3450" y="8375"/>
                    </a:cubicBezTo>
                    <a:cubicBezTo>
                      <a:pt x="3542" y="8375"/>
                      <a:pt x="3607" y="7658"/>
                      <a:pt x="3630" y="7658"/>
                    </a:cubicBezTo>
                    <a:cubicBezTo>
                      <a:pt x="3636" y="7658"/>
                      <a:pt x="3639" y="7705"/>
                      <a:pt x="3639" y="7822"/>
                    </a:cubicBezTo>
                    <a:cubicBezTo>
                      <a:pt x="3639" y="7401"/>
                      <a:pt x="3688" y="7222"/>
                      <a:pt x="3772" y="7222"/>
                    </a:cubicBezTo>
                    <a:cubicBezTo>
                      <a:pt x="3866" y="7222"/>
                      <a:pt x="4004" y="7452"/>
                      <a:pt x="4162" y="7822"/>
                    </a:cubicBezTo>
                    <a:cubicBezTo>
                      <a:pt x="4204" y="7837"/>
                      <a:pt x="4247" y="7843"/>
                      <a:pt x="4292" y="7843"/>
                    </a:cubicBezTo>
                    <a:cubicBezTo>
                      <a:pt x="4469" y="7843"/>
                      <a:pt x="4671" y="7752"/>
                      <a:pt x="4863" y="7752"/>
                    </a:cubicBezTo>
                    <a:cubicBezTo>
                      <a:pt x="4948" y="7752"/>
                      <a:pt x="5031" y="7770"/>
                      <a:pt x="5109" y="7822"/>
                    </a:cubicBezTo>
                    <a:cubicBezTo>
                      <a:pt x="5256" y="7662"/>
                      <a:pt x="5389" y="7559"/>
                      <a:pt x="5480" y="7559"/>
                    </a:cubicBezTo>
                    <a:cubicBezTo>
                      <a:pt x="5559" y="7559"/>
                      <a:pt x="5608" y="7637"/>
                      <a:pt x="5608" y="7822"/>
                    </a:cubicBezTo>
                    <a:cubicBezTo>
                      <a:pt x="5608" y="8099"/>
                      <a:pt x="5635" y="8171"/>
                      <a:pt x="5678" y="8171"/>
                    </a:cubicBezTo>
                    <a:cubicBezTo>
                      <a:pt x="5727" y="8171"/>
                      <a:pt x="5796" y="8081"/>
                      <a:pt x="5871" y="8081"/>
                    </a:cubicBezTo>
                    <a:cubicBezTo>
                      <a:pt x="5923" y="8081"/>
                      <a:pt x="5978" y="8124"/>
                      <a:pt x="6032" y="8271"/>
                    </a:cubicBezTo>
                    <a:cubicBezTo>
                      <a:pt x="6183" y="8641"/>
                      <a:pt x="6334" y="9091"/>
                      <a:pt x="6417" y="9091"/>
                    </a:cubicBezTo>
                    <a:cubicBezTo>
                      <a:pt x="6457" y="9091"/>
                      <a:pt x="6480" y="8986"/>
                      <a:pt x="6480" y="8719"/>
                    </a:cubicBezTo>
                    <a:cubicBezTo>
                      <a:pt x="6480" y="8877"/>
                      <a:pt x="6507" y="8945"/>
                      <a:pt x="6557" y="8945"/>
                    </a:cubicBezTo>
                    <a:cubicBezTo>
                      <a:pt x="6634" y="8945"/>
                      <a:pt x="6763" y="8786"/>
                      <a:pt x="6929" y="8545"/>
                    </a:cubicBezTo>
                    <a:cubicBezTo>
                      <a:pt x="7097" y="8243"/>
                      <a:pt x="7298" y="8043"/>
                      <a:pt x="7496" y="8043"/>
                    </a:cubicBezTo>
                    <a:cubicBezTo>
                      <a:pt x="7592" y="8043"/>
                      <a:pt x="7687" y="8090"/>
                      <a:pt x="7776" y="8196"/>
                    </a:cubicBezTo>
                    <a:cubicBezTo>
                      <a:pt x="7834" y="8081"/>
                      <a:pt x="7888" y="8042"/>
                      <a:pt x="7939" y="8042"/>
                    </a:cubicBezTo>
                    <a:cubicBezTo>
                      <a:pt x="8049" y="8042"/>
                      <a:pt x="8138" y="8231"/>
                      <a:pt x="8186" y="8231"/>
                    </a:cubicBezTo>
                    <a:cubicBezTo>
                      <a:pt x="8211" y="8231"/>
                      <a:pt x="8225" y="8180"/>
                      <a:pt x="8225" y="8021"/>
                    </a:cubicBezTo>
                    <a:cubicBezTo>
                      <a:pt x="8225" y="8021"/>
                      <a:pt x="8312" y="7997"/>
                      <a:pt x="8446" y="7997"/>
                    </a:cubicBezTo>
                    <a:cubicBezTo>
                      <a:pt x="8580" y="7997"/>
                      <a:pt x="8761" y="8021"/>
                      <a:pt x="8948" y="8121"/>
                    </a:cubicBezTo>
                    <a:cubicBezTo>
                      <a:pt x="9002" y="8034"/>
                      <a:pt x="9056" y="7999"/>
                      <a:pt x="9109" y="7999"/>
                    </a:cubicBezTo>
                    <a:cubicBezTo>
                      <a:pt x="9329" y="7999"/>
                      <a:pt x="9521" y="8616"/>
                      <a:pt x="9613" y="8616"/>
                    </a:cubicBezTo>
                    <a:cubicBezTo>
                      <a:pt x="9650" y="8616"/>
                      <a:pt x="9670" y="8518"/>
                      <a:pt x="9670" y="8246"/>
                    </a:cubicBezTo>
                    <a:cubicBezTo>
                      <a:pt x="9670" y="8114"/>
                      <a:pt x="9685" y="8070"/>
                      <a:pt x="9713" y="8070"/>
                    </a:cubicBezTo>
                    <a:cubicBezTo>
                      <a:pt x="9766" y="8070"/>
                      <a:pt x="9866" y="8230"/>
                      <a:pt x="9994" y="8230"/>
                    </a:cubicBezTo>
                    <a:cubicBezTo>
                      <a:pt x="10026" y="8230"/>
                      <a:pt x="10059" y="8220"/>
                      <a:pt x="10094" y="8196"/>
                    </a:cubicBezTo>
                    <a:cubicBezTo>
                      <a:pt x="10102" y="8197"/>
                      <a:pt x="10111" y="8197"/>
                      <a:pt x="10120" y="8197"/>
                    </a:cubicBezTo>
                    <a:cubicBezTo>
                      <a:pt x="10286" y="8197"/>
                      <a:pt x="10490" y="8031"/>
                      <a:pt x="10682" y="8031"/>
                    </a:cubicBezTo>
                    <a:cubicBezTo>
                      <a:pt x="10745" y="8031"/>
                      <a:pt x="10807" y="8049"/>
                      <a:pt x="10867" y="8096"/>
                    </a:cubicBezTo>
                    <a:cubicBezTo>
                      <a:pt x="10962" y="7843"/>
                      <a:pt x="11048" y="7755"/>
                      <a:pt x="11115" y="7755"/>
                    </a:cubicBezTo>
                    <a:cubicBezTo>
                      <a:pt x="11207" y="7755"/>
                      <a:pt x="11265" y="7917"/>
                      <a:pt x="11265" y="8046"/>
                    </a:cubicBezTo>
                    <a:cubicBezTo>
                      <a:pt x="11265" y="8620"/>
                      <a:pt x="11340" y="8196"/>
                      <a:pt x="11465" y="8694"/>
                    </a:cubicBezTo>
                    <a:cubicBezTo>
                      <a:pt x="11564" y="9268"/>
                      <a:pt x="11714" y="9218"/>
                      <a:pt x="11814" y="9866"/>
                    </a:cubicBezTo>
                    <a:cubicBezTo>
                      <a:pt x="11886" y="10384"/>
                      <a:pt x="11941" y="10437"/>
                      <a:pt x="11975" y="10437"/>
                    </a:cubicBezTo>
                    <a:cubicBezTo>
                      <a:pt x="11984" y="10437"/>
                      <a:pt x="11991" y="10433"/>
                      <a:pt x="11997" y="10433"/>
                    </a:cubicBezTo>
                    <a:cubicBezTo>
                      <a:pt x="12007" y="10433"/>
                      <a:pt x="12013" y="10445"/>
                      <a:pt x="12013" y="10514"/>
                    </a:cubicBezTo>
                    <a:cubicBezTo>
                      <a:pt x="12013" y="10587"/>
                      <a:pt x="12028" y="10613"/>
                      <a:pt x="12056" y="10613"/>
                    </a:cubicBezTo>
                    <a:cubicBezTo>
                      <a:pt x="12122" y="10613"/>
                      <a:pt x="12261" y="10464"/>
                      <a:pt x="12437" y="10464"/>
                    </a:cubicBezTo>
                    <a:cubicBezTo>
                      <a:pt x="12549" y="10364"/>
                      <a:pt x="12680" y="10339"/>
                      <a:pt x="12811" y="10339"/>
                    </a:cubicBezTo>
                    <a:cubicBezTo>
                      <a:pt x="12941" y="10339"/>
                      <a:pt x="13072" y="10364"/>
                      <a:pt x="13184" y="10364"/>
                    </a:cubicBezTo>
                    <a:cubicBezTo>
                      <a:pt x="13326" y="10194"/>
                      <a:pt x="13444" y="10072"/>
                      <a:pt x="13519" y="10072"/>
                    </a:cubicBezTo>
                    <a:cubicBezTo>
                      <a:pt x="13576" y="10072"/>
                      <a:pt x="13608" y="10142"/>
                      <a:pt x="13608" y="10314"/>
                    </a:cubicBezTo>
                    <a:cubicBezTo>
                      <a:pt x="13608" y="10390"/>
                      <a:pt x="13679" y="10665"/>
                      <a:pt x="13800" y="10665"/>
                    </a:cubicBezTo>
                    <a:cubicBezTo>
                      <a:pt x="13839" y="10665"/>
                      <a:pt x="13884" y="10636"/>
                      <a:pt x="13932" y="10564"/>
                    </a:cubicBezTo>
                    <a:cubicBezTo>
                      <a:pt x="14069" y="10622"/>
                      <a:pt x="14237" y="11219"/>
                      <a:pt x="14387" y="11219"/>
                    </a:cubicBezTo>
                    <a:cubicBezTo>
                      <a:pt x="14428" y="11219"/>
                      <a:pt x="14468" y="11174"/>
                      <a:pt x="14505" y="11062"/>
                    </a:cubicBezTo>
                    <a:cubicBezTo>
                      <a:pt x="14680" y="11062"/>
                      <a:pt x="14804" y="11087"/>
                      <a:pt x="14804" y="11336"/>
                    </a:cubicBezTo>
                    <a:cubicBezTo>
                      <a:pt x="14804" y="11235"/>
                      <a:pt x="14815" y="11197"/>
                      <a:pt x="14834" y="11197"/>
                    </a:cubicBezTo>
                    <a:cubicBezTo>
                      <a:pt x="14886" y="11197"/>
                      <a:pt x="15006" y="11489"/>
                      <a:pt x="15156" y="11489"/>
                    </a:cubicBezTo>
                    <a:cubicBezTo>
                      <a:pt x="15202" y="11489"/>
                      <a:pt x="15252" y="11461"/>
                      <a:pt x="15303" y="11386"/>
                    </a:cubicBezTo>
                    <a:cubicBezTo>
                      <a:pt x="15450" y="11840"/>
                      <a:pt x="15609" y="12034"/>
                      <a:pt x="15766" y="12034"/>
                    </a:cubicBezTo>
                    <a:cubicBezTo>
                      <a:pt x="15927" y="12034"/>
                      <a:pt x="16086" y="11827"/>
                      <a:pt x="16225" y="11486"/>
                    </a:cubicBezTo>
                    <a:cubicBezTo>
                      <a:pt x="16282" y="11357"/>
                      <a:pt x="16336" y="11309"/>
                      <a:pt x="16385" y="11309"/>
                    </a:cubicBezTo>
                    <a:cubicBezTo>
                      <a:pt x="16535" y="11309"/>
                      <a:pt x="16645" y="11762"/>
                      <a:pt x="16694" y="11762"/>
                    </a:cubicBezTo>
                    <a:cubicBezTo>
                      <a:pt x="16713" y="11762"/>
                      <a:pt x="16723" y="11695"/>
                      <a:pt x="16723" y="11511"/>
                    </a:cubicBezTo>
                    <a:cubicBezTo>
                      <a:pt x="16723" y="11472"/>
                      <a:pt x="16724" y="11457"/>
                      <a:pt x="16725" y="11457"/>
                    </a:cubicBezTo>
                    <a:cubicBezTo>
                      <a:pt x="16728" y="11457"/>
                      <a:pt x="16737" y="11620"/>
                      <a:pt x="16751" y="11620"/>
                    </a:cubicBezTo>
                    <a:cubicBezTo>
                      <a:pt x="16763" y="11620"/>
                      <a:pt x="16779" y="11506"/>
                      <a:pt x="16798" y="11087"/>
                    </a:cubicBezTo>
                    <a:cubicBezTo>
                      <a:pt x="16818" y="10545"/>
                      <a:pt x="16852" y="9988"/>
                      <a:pt x="16890" y="9988"/>
                    </a:cubicBezTo>
                    <a:cubicBezTo>
                      <a:pt x="16901" y="9988"/>
                      <a:pt x="16912" y="10034"/>
                      <a:pt x="16923" y="10140"/>
                    </a:cubicBezTo>
                    <a:cubicBezTo>
                      <a:pt x="16948" y="9841"/>
                      <a:pt x="16998" y="9442"/>
                      <a:pt x="17047" y="9193"/>
                    </a:cubicBezTo>
                    <a:cubicBezTo>
                      <a:pt x="17055" y="9287"/>
                      <a:pt x="17062" y="9328"/>
                      <a:pt x="17069" y="9328"/>
                    </a:cubicBezTo>
                    <a:cubicBezTo>
                      <a:pt x="17085" y="9328"/>
                      <a:pt x="17097" y="9080"/>
                      <a:pt x="17097" y="8744"/>
                    </a:cubicBezTo>
                    <a:cubicBezTo>
                      <a:pt x="17097" y="8702"/>
                      <a:pt x="17111" y="8687"/>
                      <a:pt x="17135" y="8687"/>
                    </a:cubicBezTo>
                    <a:cubicBezTo>
                      <a:pt x="17185" y="8687"/>
                      <a:pt x="17284" y="8751"/>
                      <a:pt x="17407" y="8751"/>
                    </a:cubicBezTo>
                    <a:cubicBezTo>
                      <a:pt x="17465" y="8751"/>
                      <a:pt x="17529" y="8737"/>
                      <a:pt x="17596" y="8694"/>
                    </a:cubicBezTo>
                    <a:cubicBezTo>
                      <a:pt x="17682" y="8796"/>
                      <a:pt x="17776" y="8834"/>
                      <a:pt x="17873" y="8834"/>
                    </a:cubicBezTo>
                    <a:cubicBezTo>
                      <a:pt x="18085" y="8834"/>
                      <a:pt x="18313" y="8655"/>
                      <a:pt x="18518" y="8570"/>
                    </a:cubicBezTo>
                    <a:cubicBezTo>
                      <a:pt x="18582" y="8512"/>
                      <a:pt x="18641" y="8492"/>
                      <a:pt x="18696" y="8492"/>
                    </a:cubicBezTo>
                    <a:cubicBezTo>
                      <a:pt x="18820" y="8492"/>
                      <a:pt x="18915" y="8598"/>
                      <a:pt x="18961" y="8598"/>
                    </a:cubicBezTo>
                    <a:cubicBezTo>
                      <a:pt x="18981" y="8598"/>
                      <a:pt x="18991" y="8578"/>
                      <a:pt x="18991" y="8520"/>
                    </a:cubicBezTo>
                    <a:cubicBezTo>
                      <a:pt x="18991" y="8834"/>
                      <a:pt x="18999" y="8949"/>
                      <a:pt x="19014" y="8949"/>
                    </a:cubicBezTo>
                    <a:cubicBezTo>
                      <a:pt x="19051" y="8949"/>
                      <a:pt x="19133" y="8193"/>
                      <a:pt x="19241" y="8121"/>
                    </a:cubicBezTo>
                    <a:cubicBezTo>
                      <a:pt x="19350" y="8034"/>
                      <a:pt x="19497" y="7354"/>
                      <a:pt x="19616" y="7354"/>
                    </a:cubicBezTo>
                    <a:cubicBezTo>
                      <a:pt x="19633" y="7354"/>
                      <a:pt x="19649" y="7367"/>
                      <a:pt x="19664" y="7398"/>
                    </a:cubicBezTo>
                    <a:cubicBezTo>
                      <a:pt x="19669" y="7399"/>
                      <a:pt x="19673" y="7400"/>
                      <a:pt x="19677" y="7400"/>
                    </a:cubicBezTo>
                    <a:cubicBezTo>
                      <a:pt x="19796" y="7400"/>
                      <a:pt x="19889" y="7073"/>
                      <a:pt x="19889" y="7025"/>
                    </a:cubicBezTo>
                    <a:cubicBezTo>
                      <a:pt x="19889" y="6992"/>
                      <a:pt x="19901" y="6979"/>
                      <a:pt x="19923" y="6979"/>
                    </a:cubicBezTo>
                    <a:cubicBezTo>
                      <a:pt x="19990" y="6979"/>
                      <a:pt x="20147" y="7088"/>
                      <a:pt x="20345" y="7088"/>
                    </a:cubicBezTo>
                    <a:cubicBezTo>
                      <a:pt x="20382" y="7088"/>
                      <a:pt x="20422" y="7084"/>
                      <a:pt x="20462" y="7074"/>
                    </a:cubicBezTo>
                    <a:cubicBezTo>
                      <a:pt x="20605" y="7422"/>
                      <a:pt x="20756" y="7539"/>
                      <a:pt x="20909" y="7539"/>
                    </a:cubicBezTo>
                    <a:cubicBezTo>
                      <a:pt x="21129" y="7539"/>
                      <a:pt x="21353" y="7296"/>
                      <a:pt x="21558" y="7149"/>
                    </a:cubicBezTo>
                    <a:cubicBezTo>
                      <a:pt x="21694" y="7087"/>
                      <a:pt x="21817" y="7059"/>
                      <a:pt x="21913" y="7059"/>
                    </a:cubicBezTo>
                    <a:cubicBezTo>
                      <a:pt x="22047" y="7059"/>
                      <a:pt x="22132" y="7112"/>
                      <a:pt x="22132" y="7199"/>
                    </a:cubicBezTo>
                    <a:cubicBezTo>
                      <a:pt x="22132" y="6941"/>
                      <a:pt x="22140" y="6878"/>
                      <a:pt x="22155" y="6878"/>
                    </a:cubicBezTo>
                    <a:cubicBezTo>
                      <a:pt x="22169" y="6878"/>
                      <a:pt x="22190" y="6939"/>
                      <a:pt x="22215" y="6939"/>
                    </a:cubicBezTo>
                    <a:cubicBezTo>
                      <a:pt x="22241" y="6939"/>
                      <a:pt x="22272" y="6872"/>
                      <a:pt x="22306" y="6601"/>
                    </a:cubicBezTo>
                    <a:cubicBezTo>
                      <a:pt x="22406" y="5903"/>
                      <a:pt x="22530" y="5778"/>
                      <a:pt x="22630" y="5454"/>
                    </a:cubicBezTo>
                    <a:cubicBezTo>
                      <a:pt x="22730" y="5081"/>
                      <a:pt x="22805" y="4856"/>
                      <a:pt x="22805" y="4831"/>
                    </a:cubicBezTo>
                    <a:cubicBezTo>
                      <a:pt x="22805" y="4892"/>
                      <a:pt x="22816" y="4913"/>
                      <a:pt x="22838" y="4913"/>
                    </a:cubicBezTo>
                    <a:cubicBezTo>
                      <a:pt x="22887" y="4913"/>
                      <a:pt x="22985" y="4813"/>
                      <a:pt x="23118" y="4813"/>
                    </a:cubicBezTo>
                    <a:cubicBezTo>
                      <a:pt x="23174" y="4813"/>
                      <a:pt x="23236" y="4831"/>
                      <a:pt x="23303" y="4881"/>
                    </a:cubicBezTo>
                    <a:cubicBezTo>
                      <a:pt x="23412" y="5198"/>
                      <a:pt x="23532" y="5298"/>
                      <a:pt x="23655" y="5298"/>
                    </a:cubicBezTo>
                    <a:cubicBezTo>
                      <a:pt x="23842" y="5298"/>
                      <a:pt x="24035" y="5066"/>
                      <a:pt x="24200" y="5006"/>
                    </a:cubicBezTo>
                    <a:cubicBezTo>
                      <a:pt x="24239" y="5020"/>
                      <a:pt x="24277" y="5026"/>
                      <a:pt x="24312" y="5026"/>
                    </a:cubicBezTo>
                    <a:cubicBezTo>
                      <a:pt x="24449" y="5026"/>
                      <a:pt x="24558" y="4943"/>
                      <a:pt x="24619" y="4943"/>
                    </a:cubicBezTo>
                    <a:cubicBezTo>
                      <a:pt x="24654" y="4943"/>
                      <a:pt x="24674" y="4970"/>
                      <a:pt x="24674" y="5056"/>
                    </a:cubicBezTo>
                    <a:cubicBezTo>
                      <a:pt x="24674" y="5036"/>
                      <a:pt x="24689" y="4998"/>
                      <a:pt x="24714" y="4998"/>
                    </a:cubicBezTo>
                    <a:cubicBezTo>
                      <a:pt x="24755" y="4998"/>
                      <a:pt x="24822" y="5093"/>
                      <a:pt x="24898" y="5504"/>
                    </a:cubicBezTo>
                    <a:cubicBezTo>
                      <a:pt x="24905" y="5502"/>
                      <a:pt x="24912" y="5500"/>
                      <a:pt x="24918" y="5500"/>
                    </a:cubicBezTo>
                    <a:cubicBezTo>
                      <a:pt x="25039" y="5500"/>
                      <a:pt x="25179" y="5904"/>
                      <a:pt x="25297" y="6352"/>
                    </a:cubicBezTo>
                    <a:cubicBezTo>
                      <a:pt x="25362" y="6782"/>
                      <a:pt x="25421" y="6885"/>
                      <a:pt x="25461" y="6885"/>
                    </a:cubicBezTo>
                    <a:cubicBezTo>
                      <a:pt x="25498" y="6885"/>
                      <a:pt x="25521" y="6800"/>
                      <a:pt x="25521" y="6800"/>
                    </a:cubicBezTo>
                    <a:cubicBezTo>
                      <a:pt x="25521" y="7111"/>
                      <a:pt x="25556" y="7232"/>
                      <a:pt x="25614" y="7232"/>
                    </a:cubicBezTo>
                    <a:cubicBezTo>
                      <a:pt x="25695" y="7232"/>
                      <a:pt x="25824" y="6992"/>
                      <a:pt x="25970" y="6701"/>
                    </a:cubicBezTo>
                    <a:cubicBezTo>
                      <a:pt x="25998" y="6718"/>
                      <a:pt x="26027" y="6725"/>
                      <a:pt x="26056" y="6725"/>
                    </a:cubicBezTo>
                    <a:cubicBezTo>
                      <a:pt x="26244" y="6725"/>
                      <a:pt x="26453" y="6425"/>
                      <a:pt x="26643" y="6425"/>
                    </a:cubicBezTo>
                    <a:cubicBezTo>
                      <a:pt x="26686" y="6425"/>
                      <a:pt x="26727" y="6440"/>
                      <a:pt x="26767" y="6476"/>
                    </a:cubicBezTo>
                    <a:cubicBezTo>
                      <a:pt x="26810" y="6422"/>
                      <a:pt x="26850" y="6401"/>
                      <a:pt x="26888" y="6401"/>
                    </a:cubicBezTo>
                    <a:cubicBezTo>
                      <a:pt x="27020" y="6401"/>
                      <a:pt x="27119" y="6664"/>
                      <a:pt x="27172" y="6664"/>
                    </a:cubicBezTo>
                    <a:cubicBezTo>
                      <a:pt x="27201" y="6664"/>
                      <a:pt x="27216" y="6588"/>
                      <a:pt x="27216" y="6352"/>
                    </a:cubicBezTo>
                    <a:cubicBezTo>
                      <a:pt x="27216" y="6626"/>
                      <a:pt x="27291" y="6551"/>
                      <a:pt x="27390" y="6900"/>
                    </a:cubicBezTo>
                    <a:cubicBezTo>
                      <a:pt x="27490" y="7174"/>
                      <a:pt x="27615" y="7598"/>
                      <a:pt x="27714" y="7947"/>
                    </a:cubicBezTo>
                    <a:cubicBezTo>
                      <a:pt x="27767" y="8702"/>
                      <a:pt x="27813" y="8972"/>
                      <a:pt x="27845" y="8972"/>
                    </a:cubicBezTo>
                    <a:cubicBezTo>
                      <a:pt x="27872" y="8972"/>
                      <a:pt x="27889" y="8763"/>
                      <a:pt x="27889" y="8495"/>
                    </a:cubicBezTo>
                    <a:cubicBezTo>
                      <a:pt x="27889" y="8457"/>
                      <a:pt x="27902" y="8448"/>
                      <a:pt x="27925" y="8448"/>
                    </a:cubicBezTo>
                    <a:cubicBezTo>
                      <a:pt x="27946" y="8448"/>
                      <a:pt x="27975" y="8455"/>
                      <a:pt x="28010" y="8455"/>
                    </a:cubicBezTo>
                    <a:cubicBezTo>
                      <a:pt x="28091" y="8455"/>
                      <a:pt x="28208" y="8418"/>
                      <a:pt x="28337" y="8171"/>
                    </a:cubicBezTo>
                    <a:cubicBezTo>
                      <a:pt x="28545" y="8077"/>
                      <a:pt x="28767" y="7281"/>
                      <a:pt x="28982" y="7281"/>
                    </a:cubicBezTo>
                    <a:cubicBezTo>
                      <a:pt x="29051" y="7281"/>
                      <a:pt x="29118" y="7362"/>
                      <a:pt x="29185" y="7573"/>
                    </a:cubicBezTo>
                    <a:cubicBezTo>
                      <a:pt x="29232" y="7535"/>
                      <a:pt x="29277" y="7522"/>
                      <a:pt x="29318" y="7522"/>
                    </a:cubicBezTo>
                    <a:cubicBezTo>
                      <a:pt x="29402" y="7522"/>
                      <a:pt x="29472" y="7575"/>
                      <a:pt x="29522" y="7575"/>
                    </a:cubicBezTo>
                    <a:cubicBezTo>
                      <a:pt x="29577" y="7575"/>
                      <a:pt x="29608" y="7512"/>
                      <a:pt x="29608" y="7249"/>
                    </a:cubicBezTo>
                    <a:cubicBezTo>
                      <a:pt x="29608" y="7273"/>
                      <a:pt x="29612" y="7283"/>
                      <a:pt x="29618" y="7283"/>
                    </a:cubicBezTo>
                    <a:cubicBezTo>
                      <a:pt x="29660" y="7283"/>
                      <a:pt x="29825" y="6876"/>
                      <a:pt x="30031" y="6876"/>
                    </a:cubicBezTo>
                    <a:cubicBezTo>
                      <a:pt x="30132" y="6876"/>
                      <a:pt x="30244" y="6976"/>
                      <a:pt x="30356" y="7274"/>
                    </a:cubicBezTo>
                    <a:cubicBezTo>
                      <a:pt x="30544" y="7126"/>
                      <a:pt x="30740" y="7007"/>
                      <a:pt x="30880" y="7007"/>
                    </a:cubicBezTo>
                    <a:cubicBezTo>
                      <a:pt x="30999" y="7007"/>
                      <a:pt x="31079" y="7094"/>
                      <a:pt x="31079" y="7324"/>
                    </a:cubicBezTo>
                    <a:cubicBezTo>
                      <a:pt x="31079" y="7418"/>
                      <a:pt x="31149" y="7632"/>
                      <a:pt x="31263" y="7632"/>
                    </a:cubicBezTo>
                    <a:cubicBezTo>
                      <a:pt x="31329" y="7632"/>
                      <a:pt x="31411" y="7560"/>
                      <a:pt x="31503" y="7349"/>
                    </a:cubicBezTo>
                    <a:cubicBezTo>
                      <a:pt x="31603" y="7439"/>
                      <a:pt x="31712" y="7465"/>
                      <a:pt x="31822" y="7465"/>
                    </a:cubicBezTo>
                    <a:cubicBezTo>
                      <a:pt x="31966" y="7465"/>
                      <a:pt x="32112" y="7421"/>
                      <a:pt x="32247" y="7421"/>
                    </a:cubicBezTo>
                    <a:cubicBezTo>
                      <a:pt x="32265" y="7421"/>
                      <a:pt x="32283" y="7422"/>
                      <a:pt x="32300" y="7423"/>
                    </a:cubicBezTo>
                    <a:cubicBezTo>
                      <a:pt x="32464" y="7472"/>
                      <a:pt x="32606" y="7758"/>
                      <a:pt x="32684" y="7758"/>
                    </a:cubicBezTo>
                    <a:cubicBezTo>
                      <a:pt x="32725" y="7758"/>
                      <a:pt x="32749" y="7679"/>
                      <a:pt x="32749" y="7448"/>
                    </a:cubicBezTo>
                    <a:cubicBezTo>
                      <a:pt x="32749" y="7597"/>
                      <a:pt x="32762" y="7654"/>
                      <a:pt x="32787" y="7654"/>
                    </a:cubicBezTo>
                    <a:cubicBezTo>
                      <a:pt x="32868" y="7654"/>
                      <a:pt x="33070" y="7024"/>
                      <a:pt x="33295" y="7024"/>
                    </a:cubicBezTo>
                    <a:cubicBezTo>
                      <a:pt x="33320" y="7024"/>
                      <a:pt x="33346" y="7032"/>
                      <a:pt x="33372" y="7049"/>
                    </a:cubicBezTo>
                    <a:cubicBezTo>
                      <a:pt x="33696" y="6576"/>
                      <a:pt x="33995" y="6750"/>
                      <a:pt x="33995" y="6651"/>
                    </a:cubicBezTo>
                    <a:cubicBezTo>
                      <a:pt x="33995" y="6221"/>
                      <a:pt x="34014" y="6103"/>
                      <a:pt x="34047" y="6103"/>
                    </a:cubicBezTo>
                    <a:cubicBezTo>
                      <a:pt x="34086" y="6103"/>
                      <a:pt x="34145" y="6278"/>
                      <a:pt x="34212" y="6278"/>
                    </a:cubicBezTo>
                    <a:cubicBezTo>
                      <a:pt x="34214" y="6278"/>
                      <a:pt x="34217" y="6277"/>
                      <a:pt x="34219" y="6277"/>
                    </a:cubicBezTo>
                    <a:cubicBezTo>
                      <a:pt x="34344" y="5579"/>
                      <a:pt x="34493" y="6202"/>
                      <a:pt x="34643" y="5604"/>
                    </a:cubicBezTo>
                    <a:cubicBezTo>
                      <a:pt x="34651" y="5612"/>
                      <a:pt x="34659" y="5616"/>
                      <a:pt x="34667" y="5616"/>
                    </a:cubicBezTo>
                    <a:cubicBezTo>
                      <a:pt x="34755" y="5616"/>
                      <a:pt x="34814" y="5150"/>
                      <a:pt x="34834" y="5150"/>
                    </a:cubicBezTo>
                    <a:cubicBezTo>
                      <a:pt x="34839" y="5150"/>
                      <a:pt x="34842" y="5180"/>
                      <a:pt x="34842" y="5255"/>
                    </a:cubicBezTo>
                    <a:cubicBezTo>
                      <a:pt x="34842" y="5293"/>
                      <a:pt x="34846" y="5309"/>
                      <a:pt x="34854" y="5309"/>
                    </a:cubicBezTo>
                    <a:cubicBezTo>
                      <a:pt x="34903" y="5309"/>
                      <a:pt x="35094" y="4668"/>
                      <a:pt x="35308" y="4668"/>
                    </a:cubicBezTo>
                    <a:cubicBezTo>
                      <a:pt x="35352" y="4668"/>
                      <a:pt x="35396" y="4694"/>
                      <a:pt x="35440" y="4757"/>
                    </a:cubicBezTo>
                    <a:cubicBezTo>
                      <a:pt x="35485" y="4749"/>
                      <a:pt x="35529" y="4747"/>
                      <a:pt x="35571" y="4747"/>
                    </a:cubicBezTo>
                    <a:cubicBezTo>
                      <a:pt x="35616" y="4747"/>
                      <a:pt x="35660" y="4749"/>
                      <a:pt x="35701" y="4749"/>
                    </a:cubicBezTo>
                    <a:cubicBezTo>
                      <a:pt x="35881" y="4749"/>
                      <a:pt x="36014" y="4708"/>
                      <a:pt x="36014" y="4258"/>
                    </a:cubicBezTo>
                    <a:cubicBezTo>
                      <a:pt x="36014" y="4320"/>
                      <a:pt x="36040" y="4339"/>
                      <a:pt x="36086" y="4339"/>
                    </a:cubicBezTo>
                    <a:cubicBezTo>
                      <a:pt x="36156" y="4339"/>
                      <a:pt x="36271" y="4296"/>
                      <a:pt x="36408" y="4296"/>
                    </a:cubicBezTo>
                    <a:cubicBezTo>
                      <a:pt x="36472" y="4296"/>
                      <a:pt x="36540" y="4306"/>
                      <a:pt x="36612" y="4333"/>
                    </a:cubicBezTo>
                    <a:cubicBezTo>
                      <a:pt x="36848" y="4424"/>
                      <a:pt x="37138" y="4635"/>
                      <a:pt x="37413" y="4635"/>
                    </a:cubicBezTo>
                    <a:cubicBezTo>
                      <a:pt x="37515" y="4635"/>
                      <a:pt x="37614" y="4606"/>
                      <a:pt x="37708" y="4532"/>
                    </a:cubicBezTo>
                    <a:cubicBezTo>
                      <a:pt x="37829" y="4763"/>
                      <a:pt x="37937" y="4837"/>
                      <a:pt x="38027" y="4837"/>
                    </a:cubicBezTo>
                    <a:cubicBezTo>
                      <a:pt x="38160" y="4837"/>
                      <a:pt x="38252" y="4677"/>
                      <a:pt x="38281" y="4632"/>
                    </a:cubicBezTo>
                    <a:cubicBezTo>
                      <a:pt x="38281" y="4458"/>
                      <a:pt x="38281" y="4283"/>
                      <a:pt x="38281" y="4208"/>
                    </a:cubicBezTo>
                    <a:cubicBezTo>
                      <a:pt x="38257" y="3361"/>
                      <a:pt x="38257" y="3760"/>
                      <a:pt x="38232" y="3311"/>
                    </a:cubicBezTo>
                    <a:cubicBezTo>
                      <a:pt x="38232" y="3340"/>
                      <a:pt x="38231" y="3353"/>
                      <a:pt x="38231" y="3353"/>
                    </a:cubicBezTo>
                    <a:cubicBezTo>
                      <a:pt x="38227" y="3353"/>
                      <a:pt x="38207" y="2436"/>
                      <a:pt x="38207" y="2414"/>
                    </a:cubicBezTo>
                    <a:cubicBezTo>
                      <a:pt x="38200" y="2618"/>
                      <a:pt x="38195" y="2695"/>
                      <a:pt x="38191" y="2695"/>
                    </a:cubicBezTo>
                    <a:cubicBezTo>
                      <a:pt x="38182" y="2695"/>
                      <a:pt x="38182" y="2194"/>
                      <a:pt x="38182" y="2015"/>
                    </a:cubicBezTo>
                    <a:cubicBezTo>
                      <a:pt x="38182" y="1999"/>
                      <a:pt x="38264" y="1932"/>
                      <a:pt x="38402" y="1932"/>
                    </a:cubicBezTo>
                    <a:cubicBezTo>
                      <a:pt x="38479" y="1932"/>
                      <a:pt x="38573" y="1953"/>
                      <a:pt x="38680" y="2015"/>
                    </a:cubicBezTo>
                    <a:cubicBezTo>
                      <a:pt x="38843" y="2164"/>
                      <a:pt x="39033" y="2356"/>
                      <a:pt x="39218" y="2356"/>
                    </a:cubicBezTo>
                    <a:cubicBezTo>
                      <a:pt x="39343" y="2356"/>
                      <a:pt x="39467" y="2267"/>
                      <a:pt x="39577" y="2015"/>
                    </a:cubicBezTo>
                    <a:cubicBezTo>
                      <a:pt x="39657" y="1835"/>
                      <a:pt x="39730" y="1773"/>
                      <a:pt x="39794" y="1773"/>
                    </a:cubicBezTo>
                    <a:cubicBezTo>
                      <a:pt x="39938" y="1773"/>
                      <a:pt x="40036" y="2090"/>
                      <a:pt x="40066" y="2090"/>
                    </a:cubicBezTo>
                    <a:cubicBezTo>
                      <a:pt x="40073" y="2090"/>
                      <a:pt x="40076" y="2076"/>
                      <a:pt x="40076" y="2040"/>
                    </a:cubicBezTo>
                    <a:cubicBezTo>
                      <a:pt x="40076" y="1870"/>
                      <a:pt x="40086" y="1803"/>
                      <a:pt x="40106" y="1803"/>
                    </a:cubicBezTo>
                    <a:cubicBezTo>
                      <a:pt x="40146" y="1803"/>
                      <a:pt x="40224" y="2095"/>
                      <a:pt x="40325" y="2364"/>
                    </a:cubicBezTo>
                    <a:cubicBezTo>
                      <a:pt x="40357" y="2248"/>
                      <a:pt x="40390" y="2201"/>
                      <a:pt x="40423" y="2201"/>
                    </a:cubicBezTo>
                    <a:cubicBezTo>
                      <a:pt x="40548" y="2201"/>
                      <a:pt x="40681" y="2844"/>
                      <a:pt x="40799" y="2962"/>
                    </a:cubicBezTo>
                    <a:cubicBezTo>
                      <a:pt x="40848" y="3358"/>
                      <a:pt x="40898" y="3471"/>
                      <a:pt x="40939" y="3471"/>
                    </a:cubicBezTo>
                    <a:cubicBezTo>
                      <a:pt x="40995" y="3471"/>
                      <a:pt x="41036" y="3273"/>
                      <a:pt x="41046" y="3273"/>
                    </a:cubicBezTo>
                    <a:cubicBezTo>
                      <a:pt x="41047" y="3273"/>
                      <a:pt x="41048" y="3277"/>
                      <a:pt x="41048" y="3286"/>
                    </a:cubicBezTo>
                    <a:cubicBezTo>
                      <a:pt x="41048" y="3286"/>
                      <a:pt x="41153" y="2850"/>
                      <a:pt x="41300" y="2850"/>
                    </a:cubicBezTo>
                    <a:cubicBezTo>
                      <a:pt x="41402" y="2850"/>
                      <a:pt x="41524" y="3058"/>
                      <a:pt x="41646" y="3760"/>
                    </a:cubicBezTo>
                    <a:cubicBezTo>
                      <a:pt x="41945" y="3884"/>
                      <a:pt x="42244" y="3685"/>
                      <a:pt x="42244" y="4208"/>
                    </a:cubicBezTo>
                    <a:cubicBezTo>
                      <a:pt x="42244" y="4329"/>
                      <a:pt x="42251" y="4374"/>
                      <a:pt x="42263" y="4374"/>
                    </a:cubicBezTo>
                    <a:cubicBezTo>
                      <a:pt x="42300" y="4374"/>
                      <a:pt x="42388" y="3968"/>
                      <a:pt x="42510" y="3968"/>
                    </a:cubicBezTo>
                    <a:cubicBezTo>
                      <a:pt x="42558" y="3968"/>
                      <a:pt x="42611" y="4032"/>
                      <a:pt x="42668" y="4208"/>
                    </a:cubicBezTo>
                    <a:cubicBezTo>
                      <a:pt x="42761" y="4442"/>
                      <a:pt x="42865" y="4522"/>
                      <a:pt x="42972" y="4522"/>
                    </a:cubicBezTo>
                    <a:cubicBezTo>
                      <a:pt x="43150" y="4522"/>
                      <a:pt x="43335" y="4302"/>
                      <a:pt x="43490" y="4208"/>
                    </a:cubicBezTo>
                    <a:cubicBezTo>
                      <a:pt x="43573" y="3976"/>
                      <a:pt x="43648" y="3898"/>
                      <a:pt x="43711" y="3898"/>
                    </a:cubicBezTo>
                    <a:cubicBezTo>
                      <a:pt x="43836" y="3898"/>
                      <a:pt x="43914" y="4208"/>
                      <a:pt x="43914" y="4208"/>
                    </a:cubicBezTo>
                    <a:cubicBezTo>
                      <a:pt x="43914" y="4230"/>
                      <a:pt x="44010" y="4579"/>
                      <a:pt x="44135" y="4579"/>
                    </a:cubicBezTo>
                    <a:cubicBezTo>
                      <a:pt x="44152" y="4579"/>
                      <a:pt x="44170" y="4572"/>
                      <a:pt x="44188" y="4557"/>
                    </a:cubicBezTo>
                    <a:cubicBezTo>
                      <a:pt x="44192" y="4556"/>
                      <a:pt x="44197" y="4555"/>
                      <a:pt x="44201" y="4555"/>
                    </a:cubicBezTo>
                    <a:cubicBezTo>
                      <a:pt x="44335" y="4555"/>
                      <a:pt x="44505" y="5204"/>
                      <a:pt x="44643" y="5204"/>
                    </a:cubicBezTo>
                    <a:cubicBezTo>
                      <a:pt x="44658" y="5204"/>
                      <a:pt x="44673" y="5197"/>
                      <a:pt x="44687" y="5180"/>
                    </a:cubicBezTo>
                    <a:cubicBezTo>
                      <a:pt x="44731" y="5334"/>
                      <a:pt x="44770" y="5378"/>
                      <a:pt x="44804" y="5378"/>
                    </a:cubicBezTo>
                    <a:cubicBezTo>
                      <a:pt x="44850" y="5378"/>
                      <a:pt x="44885" y="5300"/>
                      <a:pt x="44908" y="5300"/>
                    </a:cubicBezTo>
                    <a:cubicBezTo>
                      <a:pt x="44926" y="5300"/>
                      <a:pt x="44936" y="5350"/>
                      <a:pt x="44936" y="5529"/>
                    </a:cubicBezTo>
                    <a:cubicBezTo>
                      <a:pt x="44936" y="5300"/>
                      <a:pt x="44989" y="5245"/>
                      <a:pt x="45077" y="5245"/>
                    </a:cubicBezTo>
                    <a:cubicBezTo>
                      <a:pt x="45159" y="5245"/>
                      <a:pt x="45272" y="5292"/>
                      <a:pt x="45402" y="5292"/>
                    </a:cubicBezTo>
                    <a:cubicBezTo>
                      <a:pt x="45436" y="5292"/>
                      <a:pt x="45472" y="5288"/>
                      <a:pt x="45509" y="5280"/>
                    </a:cubicBezTo>
                    <a:cubicBezTo>
                      <a:pt x="45518" y="5281"/>
                      <a:pt x="45527" y="5281"/>
                      <a:pt x="45536" y="5281"/>
                    </a:cubicBezTo>
                    <a:cubicBezTo>
                      <a:pt x="45832" y="5281"/>
                      <a:pt x="46217" y="4904"/>
                      <a:pt x="46531" y="4831"/>
                    </a:cubicBezTo>
                    <a:cubicBezTo>
                      <a:pt x="46622" y="5092"/>
                      <a:pt x="46708" y="5185"/>
                      <a:pt x="46784" y="5185"/>
                    </a:cubicBezTo>
                    <a:cubicBezTo>
                      <a:pt x="46976" y="5185"/>
                      <a:pt x="47104" y="4582"/>
                      <a:pt x="47104" y="4582"/>
                    </a:cubicBezTo>
                    <a:cubicBezTo>
                      <a:pt x="47104" y="4659"/>
                      <a:pt x="47107" y="4684"/>
                      <a:pt x="47113" y="4684"/>
                    </a:cubicBezTo>
                    <a:cubicBezTo>
                      <a:pt x="47124" y="4684"/>
                      <a:pt x="47146" y="4593"/>
                      <a:pt x="47174" y="4593"/>
                    </a:cubicBezTo>
                    <a:cubicBezTo>
                      <a:pt x="47202" y="4593"/>
                      <a:pt x="47238" y="4689"/>
                      <a:pt x="47279" y="5081"/>
                    </a:cubicBezTo>
                    <a:cubicBezTo>
                      <a:pt x="47403" y="5380"/>
                      <a:pt x="47528" y="5953"/>
                      <a:pt x="47652" y="5953"/>
                    </a:cubicBezTo>
                    <a:cubicBezTo>
                      <a:pt x="47742" y="6020"/>
                      <a:pt x="47811" y="6446"/>
                      <a:pt x="47824" y="6446"/>
                    </a:cubicBezTo>
                    <a:cubicBezTo>
                      <a:pt x="47826" y="6446"/>
                      <a:pt x="47827" y="6440"/>
                      <a:pt x="47827" y="6426"/>
                    </a:cubicBezTo>
                    <a:cubicBezTo>
                      <a:pt x="47827" y="6535"/>
                      <a:pt x="47893" y="6643"/>
                      <a:pt x="47998" y="6643"/>
                    </a:cubicBezTo>
                    <a:cubicBezTo>
                      <a:pt x="48086" y="6643"/>
                      <a:pt x="48200" y="6567"/>
                      <a:pt x="48325" y="6352"/>
                    </a:cubicBezTo>
                    <a:cubicBezTo>
                      <a:pt x="48410" y="6228"/>
                      <a:pt x="48503" y="6190"/>
                      <a:pt x="48599" y="6190"/>
                    </a:cubicBezTo>
                    <a:cubicBezTo>
                      <a:pt x="48744" y="6190"/>
                      <a:pt x="48896" y="6276"/>
                      <a:pt x="49044" y="6276"/>
                    </a:cubicBezTo>
                    <a:cubicBezTo>
                      <a:pt x="49114" y="6276"/>
                      <a:pt x="49182" y="6257"/>
                      <a:pt x="49247" y="6202"/>
                    </a:cubicBezTo>
                    <a:cubicBezTo>
                      <a:pt x="49348" y="5929"/>
                      <a:pt x="49438" y="5842"/>
                      <a:pt x="49512" y="5842"/>
                    </a:cubicBezTo>
                    <a:cubicBezTo>
                      <a:pt x="49641" y="5842"/>
                      <a:pt x="49721" y="6102"/>
                      <a:pt x="49721" y="6102"/>
                    </a:cubicBezTo>
                    <a:cubicBezTo>
                      <a:pt x="49721" y="6102"/>
                      <a:pt x="49721" y="6102"/>
                      <a:pt x="49721" y="6102"/>
                    </a:cubicBezTo>
                    <a:cubicBezTo>
                      <a:pt x="49723" y="6102"/>
                      <a:pt x="49770" y="6651"/>
                      <a:pt x="49818" y="6651"/>
                    </a:cubicBezTo>
                    <a:cubicBezTo>
                      <a:pt x="49819" y="6651"/>
                      <a:pt x="49820" y="6651"/>
                      <a:pt x="49821" y="6651"/>
                    </a:cubicBezTo>
                    <a:cubicBezTo>
                      <a:pt x="49846" y="6775"/>
                      <a:pt x="49920" y="7000"/>
                      <a:pt x="49970" y="7623"/>
                    </a:cubicBezTo>
                    <a:cubicBezTo>
                      <a:pt x="49978" y="7349"/>
                      <a:pt x="49988" y="7242"/>
                      <a:pt x="49999" y="7242"/>
                    </a:cubicBezTo>
                    <a:cubicBezTo>
                      <a:pt x="50021" y="7242"/>
                      <a:pt x="50045" y="7753"/>
                      <a:pt x="50045" y="8146"/>
                    </a:cubicBezTo>
                    <a:cubicBezTo>
                      <a:pt x="50045" y="8243"/>
                      <a:pt x="50052" y="8279"/>
                      <a:pt x="50066" y="8279"/>
                    </a:cubicBezTo>
                    <a:cubicBezTo>
                      <a:pt x="50109" y="8279"/>
                      <a:pt x="50214" y="7934"/>
                      <a:pt x="50364" y="7934"/>
                    </a:cubicBezTo>
                    <a:cubicBezTo>
                      <a:pt x="50404" y="7934"/>
                      <a:pt x="50447" y="7959"/>
                      <a:pt x="50494" y="8021"/>
                    </a:cubicBezTo>
                    <a:cubicBezTo>
                      <a:pt x="50517" y="8045"/>
                      <a:pt x="50541" y="8055"/>
                      <a:pt x="50565" y="8055"/>
                    </a:cubicBezTo>
                    <a:cubicBezTo>
                      <a:pt x="50742" y="8055"/>
                      <a:pt x="50947" y="7519"/>
                      <a:pt x="51134" y="7519"/>
                    </a:cubicBezTo>
                    <a:cubicBezTo>
                      <a:pt x="51197" y="7519"/>
                      <a:pt x="51259" y="7581"/>
                      <a:pt x="51316" y="7747"/>
                    </a:cubicBezTo>
                    <a:cubicBezTo>
                      <a:pt x="51455" y="7969"/>
                      <a:pt x="51578" y="8222"/>
                      <a:pt x="51660" y="8222"/>
                    </a:cubicBezTo>
                    <a:cubicBezTo>
                      <a:pt x="51725" y="8222"/>
                      <a:pt x="51765" y="8062"/>
                      <a:pt x="51765" y="7598"/>
                    </a:cubicBezTo>
                    <a:cubicBezTo>
                      <a:pt x="51765" y="7524"/>
                      <a:pt x="51781" y="7495"/>
                      <a:pt x="51811" y="7495"/>
                    </a:cubicBezTo>
                    <a:cubicBezTo>
                      <a:pt x="51912" y="7495"/>
                      <a:pt x="52162" y="7822"/>
                      <a:pt x="52413" y="7822"/>
                    </a:cubicBezTo>
                    <a:cubicBezTo>
                      <a:pt x="52597" y="8191"/>
                      <a:pt x="52781" y="8398"/>
                      <a:pt x="52906" y="8398"/>
                    </a:cubicBezTo>
                    <a:cubicBezTo>
                      <a:pt x="53000" y="8398"/>
                      <a:pt x="53061" y="8279"/>
                      <a:pt x="53061" y="8021"/>
                    </a:cubicBezTo>
                    <a:cubicBezTo>
                      <a:pt x="53061" y="8330"/>
                      <a:pt x="53088" y="8435"/>
                      <a:pt x="53136" y="8435"/>
                    </a:cubicBezTo>
                    <a:cubicBezTo>
                      <a:pt x="53238" y="8435"/>
                      <a:pt x="53433" y="7942"/>
                      <a:pt x="53643" y="7942"/>
                    </a:cubicBezTo>
                    <a:cubicBezTo>
                      <a:pt x="53681" y="7942"/>
                      <a:pt x="53720" y="7958"/>
                      <a:pt x="53758" y="7997"/>
                    </a:cubicBezTo>
                    <a:cubicBezTo>
                      <a:pt x="53984" y="7964"/>
                      <a:pt x="54210" y="7797"/>
                      <a:pt x="54341" y="7797"/>
                    </a:cubicBezTo>
                    <a:cubicBezTo>
                      <a:pt x="54413" y="7797"/>
                      <a:pt x="54456" y="7847"/>
                      <a:pt x="54456" y="7997"/>
                    </a:cubicBezTo>
                    <a:cubicBezTo>
                      <a:pt x="54456" y="8174"/>
                      <a:pt x="54463" y="8241"/>
                      <a:pt x="54475" y="8241"/>
                    </a:cubicBezTo>
                    <a:cubicBezTo>
                      <a:pt x="54512" y="8241"/>
                      <a:pt x="54601" y="7586"/>
                      <a:pt x="54706" y="7586"/>
                    </a:cubicBezTo>
                    <a:cubicBezTo>
                      <a:pt x="54714" y="7586"/>
                      <a:pt x="54722" y="7590"/>
                      <a:pt x="54730" y="7598"/>
                    </a:cubicBezTo>
                    <a:cubicBezTo>
                      <a:pt x="54761" y="7644"/>
                      <a:pt x="54794" y="7666"/>
                      <a:pt x="54829" y="7666"/>
                    </a:cubicBezTo>
                    <a:cubicBezTo>
                      <a:pt x="54960" y="7666"/>
                      <a:pt x="55110" y="7344"/>
                      <a:pt x="55229" y="6850"/>
                    </a:cubicBezTo>
                    <a:cubicBezTo>
                      <a:pt x="55242" y="6858"/>
                      <a:pt x="55254" y="6861"/>
                      <a:pt x="55267" y="6861"/>
                    </a:cubicBezTo>
                    <a:cubicBezTo>
                      <a:pt x="55403" y="6861"/>
                      <a:pt x="55485" y="6435"/>
                      <a:pt x="55501" y="6435"/>
                    </a:cubicBezTo>
                    <a:cubicBezTo>
                      <a:pt x="55502" y="6435"/>
                      <a:pt x="55503" y="6440"/>
                      <a:pt x="55503" y="6451"/>
                    </a:cubicBezTo>
                    <a:cubicBezTo>
                      <a:pt x="55503" y="6495"/>
                      <a:pt x="55511" y="6509"/>
                      <a:pt x="55527" y="6509"/>
                    </a:cubicBezTo>
                    <a:cubicBezTo>
                      <a:pt x="55559" y="6509"/>
                      <a:pt x="55621" y="6451"/>
                      <a:pt x="55706" y="6451"/>
                    </a:cubicBezTo>
                    <a:cubicBezTo>
                      <a:pt x="55798" y="6451"/>
                      <a:pt x="55916" y="6519"/>
                      <a:pt x="56051" y="6800"/>
                    </a:cubicBezTo>
                    <a:cubicBezTo>
                      <a:pt x="56109" y="6757"/>
                      <a:pt x="56169" y="6738"/>
                      <a:pt x="56230" y="6738"/>
                    </a:cubicBezTo>
                    <a:cubicBezTo>
                      <a:pt x="56492" y="6738"/>
                      <a:pt x="56786" y="7081"/>
                      <a:pt x="57048" y="7423"/>
                    </a:cubicBezTo>
                    <a:cubicBezTo>
                      <a:pt x="57266" y="7659"/>
                      <a:pt x="57444" y="7869"/>
                      <a:pt x="57525" y="7869"/>
                    </a:cubicBezTo>
                    <a:cubicBezTo>
                      <a:pt x="57555" y="7869"/>
                      <a:pt x="57572" y="7840"/>
                      <a:pt x="57572" y="7772"/>
                    </a:cubicBezTo>
                    <a:cubicBezTo>
                      <a:pt x="57572" y="7697"/>
                      <a:pt x="57621" y="7623"/>
                      <a:pt x="57646" y="7174"/>
                    </a:cubicBezTo>
                    <a:cubicBezTo>
                      <a:pt x="57691" y="7017"/>
                      <a:pt x="57756" y="6037"/>
                      <a:pt x="57787" y="6037"/>
                    </a:cubicBezTo>
                    <a:cubicBezTo>
                      <a:pt x="57790" y="6037"/>
                      <a:pt x="57793" y="6050"/>
                      <a:pt x="57796" y="6078"/>
                    </a:cubicBezTo>
                    <a:cubicBezTo>
                      <a:pt x="57840" y="6056"/>
                      <a:pt x="57883" y="5440"/>
                      <a:pt x="57893" y="5440"/>
                    </a:cubicBezTo>
                    <a:cubicBezTo>
                      <a:pt x="57895" y="5440"/>
                      <a:pt x="57896" y="5452"/>
                      <a:pt x="57896" y="5479"/>
                    </a:cubicBezTo>
                    <a:cubicBezTo>
                      <a:pt x="57896" y="5590"/>
                      <a:pt x="57905" y="5633"/>
                      <a:pt x="57923" y="5633"/>
                    </a:cubicBezTo>
                    <a:cubicBezTo>
                      <a:pt x="57968" y="5633"/>
                      <a:pt x="58068" y="5336"/>
                      <a:pt x="58195" y="5155"/>
                    </a:cubicBezTo>
                    <a:cubicBezTo>
                      <a:pt x="58333" y="4958"/>
                      <a:pt x="58502" y="4433"/>
                      <a:pt x="58653" y="4433"/>
                    </a:cubicBezTo>
                    <a:cubicBezTo>
                      <a:pt x="58693" y="4433"/>
                      <a:pt x="58732" y="4469"/>
                      <a:pt x="58768" y="4557"/>
                    </a:cubicBezTo>
                    <a:cubicBezTo>
                      <a:pt x="58860" y="4135"/>
                      <a:pt x="58946" y="3992"/>
                      <a:pt x="59006" y="3992"/>
                    </a:cubicBezTo>
                    <a:cubicBezTo>
                      <a:pt x="59059" y="3992"/>
                      <a:pt x="59092" y="4104"/>
                      <a:pt x="59092" y="4233"/>
                    </a:cubicBezTo>
                    <a:cubicBezTo>
                      <a:pt x="59092" y="4198"/>
                      <a:pt x="59105" y="4189"/>
                      <a:pt x="59131" y="4189"/>
                    </a:cubicBezTo>
                    <a:cubicBezTo>
                      <a:pt x="59161" y="4189"/>
                      <a:pt x="59208" y="4203"/>
                      <a:pt x="59268" y="4203"/>
                    </a:cubicBezTo>
                    <a:cubicBezTo>
                      <a:pt x="59336" y="4203"/>
                      <a:pt x="59420" y="4185"/>
                      <a:pt x="59516" y="4109"/>
                    </a:cubicBezTo>
                    <a:cubicBezTo>
                      <a:pt x="59645" y="4199"/>
                      <a:pt x="59795" y="4324"/>
                      <a:pt x="59945" y="4324"/>
                    </a:cubicBezTo>
                    <a:cubicBezTo>
                      <a:pt x="60082" y="4324"/>
                      <a:pt x="60219" y="4219"/>
                      <a:pt x="60338" y="3884"/>
                    </a:cubicBezTo>
                    <a:cubicBezTo>
                      <a:pt x="60402" y="3954"/>
                      <a:pt x="60461" y="3981"/>
                      <a:pt x="60513" y="3981"/>
                    </a:cubicBezTo>
                    <a:cubicBezTo>
                      <a:pt x="60667" y="3981"/>
                      <a:pt x="60768" y="3760"/>
                      <a:pt x="60787" y="3760"/>
                    </a:cubicBezTo>
                    <a:cubicBezTo>
                      <a:pt x="60787" y="3620"/>
                      <a:pt x="60796" y="3565"/>
                      <a:pt x="60814" y="3565"/>
                    </a:cubicBezTo>
                    <a:cubicBezTo>
                      <a:pt x="60860" y="3565"/>
                      <a:pt x="60960" y="3932"/>
                      <a:pt x="61086" y="4183"/>
                    </a:cubicBezTo>
                    <a:cubicBezTo>
                      <a:pt x="61094" y="4180"/>
                      <a:pt x="61103" y="4178"/>
                      <a:pt x="61112" y="4178"/>
                    </a:cubicBezTo>
                    <a:cubicBezTo>
                      <a:pt x="61282" y="4178"/>
                      <a:pt x="61493" y="4840"/>
                      <a:pt x="61659" y="5006"/>
                    </a:cubicBezTo>
                    <a:cubicBezTo>
                      <a:pt x="61732" y="5381"/>
                      <a:pt x="61795" y="5484"/>
                      <a:pt x="61846" y="5484"/>
                    </a:cubicBezTo>
                    <a:cubicBezTo>
                      <a:pt x="61908" y="5484"/>
                      <a:pt x="61951" y="5330"/>
                      <a:pt x="61970" y="5330"/>
                    </a:cubicBezTo>
                    <a:cubicBezTo>
                      <a:pt x="61979" y="5330"/>
                      <a:pt x="61983" y="5356"/>
                      <a:pt x="61983" y="5430"/>
                    </a:cubicBezTo>
                    <a:cubicBezTo>
                      <a:pt x="61983" y="5758"/>
                      <a:pt x="62028" y="5978"/>
                      <a:pt x="62101" y="5978"/>
                    </a:cubicBezTo>
                    <a:cubicBezTo>
                      <a:pt x="62173" y="5978"/>
                      <a:pt x="62271" y="5771"/>
                      <a:pt x="62382" y="5255"/>
                    </a:cubicBezTo>
                    <a:cubicBezTo>
                      <a:pt x="62398" y="5264"/>
                      <a:pt x="62415" y="5268"/>
                      <a:pt x="62432" y="5268"/>
                    </a:cubicBezTo>
                    <a:cubicBezTo>
                      <a:pt x="62604" y="5268"/>
                      <a:pt x="62811" y="4855"/>
                      <a:pt x="62992" y="4855"/>
                    </a:cubicBezTo>
                    <a:cubicBezTo>
                      <a:pt x="63040" y="4855"/>
                      <a:pt x="63086" y="4884"/>
                      <a:pt x="63129" y="4956"/>
                    </a:cubicBezTo>
                    <a:cubicBezTo>
                      <a:pt x="63194" y="5172"/>
                      <a:pt x="63255" y="5248"/>
                      <a:pt x="63308" y="5248"/>
                    </a:cubicBezTo>
                    <a:cubicBezTo>
                      <a:pt x="63440" y="5248"/>
                      <a:pt x="63528" y="4782"/>
                      <a:pt x="63528" y="4782"/>
                    </a:cubicBezTo>
                    <a:cubicBezTo>
                      <a:pt x="63528" y="4648"/>
                      <a:pt x="63652" y="4426"/>
                      <a:pt x="63831" y="4426"/>
                    </a:cubicBezTo>
                    <a:cubicBezTo>
                      <a:pt x="63952" y="4426"/>
                      <a:pt x="64100" y="4529"/>
                      <a:pt x="64251" y="4831"/>
                    </a:cubicBezTo>
                    <a:cubicBezTo>
                      <a:pt x="64283" y="4843"/>
                      <a:pt x="64315" y="4848"/>
                      <a:pt x="64347" y="4848"/>
                    </a:cubicBezTo>
                    <a:cubicBezTo>
                      <a:pt x="64558" y="4848"/>
                      <a:pt x="64764" y="4633"/>
                      <a:pt x="64880" y="4633"/>
                    </a:cubicBezTo>
                    <a:cubicBezTo>
                      <a:pt x="64938" y="4633"/>
                      <a:pt x="64974" y="4688"/>
                      <a:pt x="64974" y="4856"/>
                    </a:cubicBezTo>
                    <a:cubicBezTo>
                      <a:pt x="64974" y="4856"/>
                      <a:pt x="64974" y="4856"/>
                      <a:pt x="64974" y="4856"/>
                    </a:cubicBezTo>
                    <a:cubicBezTo>
                      <a:pt x="64977" y="4856"/>
                      <a:pt x="65058" y="5291"/>
                      <a:pt x="65180" y="5291"/>
                    </a:cubicBezTo>
                    <a:cubicBezTo>
                      <a:pt x="65208" y="5291"/>
                      <a:pt x="65240" y="5266"/>
                      <a:pt x="65273" y="5205"/>
                    </a:cubicBezTo>
                    <a:cubicBezTo>
                      <a:pt x="65405" y="5582"/>
                      <a:pt x="65551" y="5917"/>
                      <a:pt x="65690" y="5917"/>
                    </a:cubicBezTo>
                    <a:cubicBezTo>
                      <a:pt x="65735" y="5917"/>
                      <a:pt x="65779" y="5882"/>
                      <a:pt x="65821" y="5803"/>
                    </a:cubicBezTo>
                    <a:cubicBezTo>
                      <a:pt x="65895" y="5940"/>
                      <a:pt x="65960" y="5957"/>
                      <a:pt x="66010" y="5957"/>
                    </a:cubicBezTo>
                    <a:cubicBezTo>
                      <a:pt x="66026" y="5957"/>
                      <a:pt x="66041" y="5955"/>
                      <a:pt x="66054" y="5955"/>
                    </a:cubicBezTo>
                    <a:cubicBezTo>
                      <a:pt x="66096" y="5955"/>
                      <a:pt x="66120" y="5973"/>
                      <a:pt x="66120" y="6127"/>
                    </a:cubicBezTo>
                    <a:cubicBezTo>
                      <a:pt x="66120" y="6016"/>
                      <a:pt x="66174" y="5910"/>
                      <a:pt x="66259" y="5910"/>
                    </a:cubicBezTo>
                    <a:cubicBezTo>
                      <a:pt x="66364" y="5910"/>
                      <a:pt x="66516" y="6075"/>
                      <a:pt x="66668" y="6601"/>
                    </a:cubicBezTo>
                    <a:cubicBezTo>
                      <a:pt x="66942" y="7199"/>
                      <a:pt x="67217" y="7000"/>
                      <a:pt x="67217" y="7099"/>
                    </a:cubicBezTo>
                    <a:cubicBezTo>
                      <a:pt x="67217" y="7401"/>
                      <a:pt x="67279" y="7496"/>
                      <a:pt x="67381" y="7496"/>
                    </a:cubicBezTo>
                    <a:cubicBezTo>
                      <a:pt x="67474" y="7496"/>
                      <a:pt x="67598" y="7419"/>
                      <a:pt x="67740" y="7349"/>
                    </a:cubicBezTo>
                    <a:cubicBezTo>
                      <a:pt x="67770" y="7346"/>
                      <a:pt x="67801" y="7344"/>
                      <a:pt x="67834" y="7344"/>
                    </a:cubicBezTo>
                    <a:cubicBezTo>
                      <a:pt x="68095" y="7344"/>
                      <a:pt x="68418" y="7445"/>
                      <a:pt x="68662" y="7822"/>
                    </a:cubicBezTo>
                    <a:cubicBezTo>
                      <a:pt x="68759" y="7628"/>
                      <a:pt x="68846" y="7554"/>
                      <a:pt x="68919" y="7554"/>
                    </a:cubicBezTo>
                    <a:cubicBezTo>
                      <a:pt x="69070" y="7554"/>
                      <a:pt x="69161" y="7870"/>
                      <a:pt x="69161" y="8071"/>
                    </a:cubicBezTo>
                    <a:cubicBezTo>
                      <a:pt x="69161" y="7535"/>
                      <a:pt x="69154" y="7398"/>
                      <a:pt x="69139" y="7398"/>
                    </a:cubicBezTo>
                    <a:cubicBezTo>
                      <a:pt x="69123" y="7398"/>
                      <a:pt x="69098" y="7535"/>
                      <a:pt x="69061" y="7548"/>
                    </a:cubicBezTo>
                    <a:cubicBezTo>
                      <a:pt x="68986" y="7498"/>
                      <a:pt x="68911" y="7124"/>
                      <a:pt x="68862" y="6576"/>
                    </a:cubicBezTo>
                    <a:cubicBezTo>
                      <a:pt x="68852" y="6598"/>
                      <a:pt x="68843" y="6608"/>
                      <a:pt x="68836" y="6608"/>
                    </a:cubicBezTo>
                    <a:cubicBezTo>
                      <a:pt x="68780" y="6608"/>
                      <a:pt x="68759" y="6140"/>
                      <a:pt x="68737" y="6053"/>
                    </a:cubicBezTo>
                    <a:cubicBezTo>
                      <a:pt x="68737" y="5878"/>
                      <a:pt x="68837" y="5729"/>
                      <a:pt x="68961" y="5654"/>
                    </a:cubicBezTo>
                    <a:cubicBezTo>
                      <a:pt x="68979" y="5631"/>
                      <a:pt x="68998" y="5624"/>
                      <a:pt x="69015" y="5624"/>
                    </a:cubicBezTo>
                    <a:cubicBezTo>
                      <a:pt x="69043" y="5624"/>
                      <a:pt x="69070" y="5642"/>
                      <a:pt x="69092" y="5642"/>
                    </a:cubicBezTo>
                    <a:cubicBezTo>
                      <a:pt x="69133" y="5642"/>
                      <a:pt x="69161" y="5583"/>
                      <a:pt x="69161" y="5255"/>
                    </a:cubicBezTo>
                    <a:cubicBezTo>
                      <a:pt x="69161" y="5394"/>
                      <a:pt x="69186" y="5443"/>
                      <a:pt x="69231" y="5443"/>
                    </a:cubicBezTo>
                    <a:cubicBezTo>
                      <a:pt x="69335" y="5443"/>
                      <a:pt x="69542" y="5179"/>
                      <a:pt x="69763" y="5179"/>
                    </a:cubicBezTo>
                    <a:cubicBezTo>
                      <a:pt x="69770" y="5179"/>
                      <a:pt x="69777" y="5180"/>
                      <a:pt x="69784" y="5180"/>
                    </a:cubicBezTo>
                    <a:cubicBezTo>
                      <a:pt x="69976" y="5084"/>
                      <a:pt x="70179" y="4936"/>
                      <a:pt x="70299" y="4936"/>
                    </a:cubicBezTo>
                    <a:cubicBezTo>
                      <a:pt x="70366" y="4936"/>
                      <a:pt x="70407" y="4981"/>
                      <a:pt x="70407" y="5106"/>
                    </a:cubicBezTo>
                    <a:cubicBezTo>
                      <a:pt x="70407" y="5604"/>
                      <a:pt x="70457" y="5155"/>
                      <a:pt x="70531" y="5654"/>
                    </a:cubicBezTo>
                    <a:cubicBezTo>
                      <a:pt x="70595" y="5909"/>
                      <a:pt x="70677" y="6760"/>
                      <a:pt x="70746" y="6760"/>
                    </a:cubicBezTo>
                    <a:cubicBezTo>
                      <a:pt x="70758" y="6760"/>
                      <a:pt x="70769" y="6735"/>
                      <a:pt x="70781" y="6676"/>
                    </a:cubicBezTo>
                    <a:cubicBezTo>
                      <a:pt x="70826" y="7281"/>
                      <a:pt x="70862" y="7593"/>
                      <a:pt x="70884" y="7593"/>
                    </a:cubicBezTo>
                    <a:cubicBezTo>
                      <a:pt x="70898" y="7593"/>
                      <a:pt x="70905" y="7463"/>
                      <a:pt x="70905" y="7199"/>
                    </a:cubicBezTo>
                    <a:cubicBezTo>
                      <a:pt x="70905" y="7257"/>
                      <a:pt x="70912" y="7278"/>
                      <a:pt x="70924" y="7278"/>
                    </a:cubicBezTo>
                    <a:cubicBezTo>
                      <a:pt x="70960" y="7278"/>
                      <a:pt x="71045" y="7094"/>
                      <a:pt x="71163" y="7094"/>
                    </a:cubicBezTo>
                    <a:cubicBezTo>
                      <a:pt x="71213" y="7094"/>
                      <a:pt x="71269" y="7128"/>
                      <a:pt x="71329" y="7224"/>
                    </a:cubicBezTo>
                    <a:cubicBezTo>
                      <a:pt x="71435" y="7496"/>
                      <a:pt x="71559" y="7611"/>
                      <a:pt x="71686" y="7611"/>
                    </a:cubicBezTo>
                    <a:cubicBezTo>
                      <a:pt x="71826" y="7611"/>
                      <a:pt x="71971" y="7471"/>
                      <a:pt x="72101" y="7249"/>
                    </a:cubicBezTo>
                    <a:cubicBezTo>
                      <a:pt x="72180" y="7188"/>
                      <a:pt x="72255" y="7167"/>
                      <a:pt x="72320" y="7167"/>
                    </a:cubicBezTo>
                    <a:cubicBezTo>
                      <a:pt x="72441" y="7167"/>
                      <a:pt x="72525" y="7241"/>
                      <a:pt x="72525" y="7274"/>
                    </a:cubicBezTo>
                    <a:cubicBezTo>
                      <a:pt x="72525" y="7157"/>
                      <a:pt x="72561" y="7092"/>
                      <a:pt x="72618" y="7092"/>
                    </a:cubicBezTo>
                    <a:cubicBezTo>
                      <a:pt x="72720" y="7092"/>
                      <a:pt x="72889" y="7295"/>
                      <a:pt x="73049" y="7772"/>
                    </a:cubicBezTo>
                    <a:cubicBezTo>
                      <a:pt x="73323" y="8121"/>
                      <a:pt x="73597" y="7722"/>
                      <a:pt x="73597" y="8296"/>
                    </a:cubicBezTo>
                    <a:cubicBezTo>
                      <a:pt x="73597" y="8431"/>
                      <a:pt x="73823" y="8446"/>
                      <a:pt x="74099" y="8446"/>
                    </a:cubicBezTo>
                    <a:cubicBezTo>
                      <a:pt x="74178" y="8446"/>
                      <a:pt x="74261" y="8445"/>
                      <a:pt x="74345" y="8445"/>
                    </a:cubicBezTo>
                    <a:cubicBezTo>
                      <a:pt x="74390" y="8411"/>
                      <a:pt x="74440" y="8398"/>
                      <a:pt x="74490" y="8398"/>
                    </a:cubicBezTo>
                    <a:cubicBezTo>
                      <a:pt x="74552" y="8398"/>
                      <a:pt x="74614" y="8418"/>
                      <a:pt x="74668" y="8445"/>
                    </a:cubicBezTo>
                    <a:lnTo>
                      <a:pt x="72475" y="2314"/>
                    </a:lnTo>
                    <a:cubicBezTo>
                      <a:pt x="72369" y="2442"/>
                      <a:pt x="72267" y="2524"/>
                      <a:pt x="72181" y="2524"/>
                    </a:cubicBezTo>
                    <a:cubicBezTo>
                      <a:pt x="72066" y="2524"/>
                      <a:pt x="71980" y="2376"/>
                      <a:pt x="71952" y="1990"/>
                    </a:cubicBezTo>
                    <a:cubicBezTo>
                      <a:pt x="71843" y="1925"/>
                      <a:pt x="71753" y="1878"/>
                      <a:pt x="71680" y="1878"/>
                    </a:cubicBezTo>
                    <a:cubicBezTo>
                      <a:pt x="71586" y="1878"/>
                      <a:pt x="71520" y="1955"/>
                      <a:pt x="71478" y="2165"/>
                    </a:cubicBezTo>
                    <a:cubicBezTo>
                      <a:pt x="71478" y="2160"/>
                      <a:pt x="71477" y="2158"/>
                      <a:pt x="71473" y="2158"/>
                    </a:cubicBezTo>
                    <a:cubicBezTo>
                      <a:pt x="71437" y="2158"/>
                      <a:pt x="71231" y="2380"/>
                      <a:pt x="71005" y="2788"/>
                    </a:cubicBezTo>
                    <a:cubicBezTo>
                      <a:pt x="70681" y="3560"/>
                      <a:pt x="70531" y="3311"/>
                      <a:pt x="70506" y="3411"/>
                    </a:cubicBezTo>
                    <a:cubicBezTo>
                      <a:pt x="70531" y="3286"/>
                      <a:pt x="70407" y="3286"/>
                      <a:pt x="70307" y="3087"/>
                    </a:cubicBezTo>
                    <a:cubicBezTo>
                      <a:pt x="70291" y="2679"/>
                      <a:pt x="70266" y="2360"/>
                      <a:pt x="70224" y="2360"/>
                    </a:cubicBezTo>
                    <a:cubicBezTo>
                      <a:pt x="70202" y="2360"/>
                      <a:pt x="70176" y="2447"/>
                      <a:pt x="70145" y="2653"/>
                    </a:cubicBezTo>
                    <a:lnTo>
                      <a:pt x="70145" y="2653"/>
                    </a:lnTo>
                    <a:cubicBezTo>
                      <a:pt x="70205" y="2222"/>
                      <a:pt x="70196" y="2048"/>
                      <a:pt x="70137" y="2048"/>
                    </a:cubicBezTo>
                    <a:cubicBezTo>
                      <a:pt x="70050" y="2048"/>
                      <a:pt x="69855" y="2422"/>
                      <a:pt x="69609" y="2912"/>
                    </a:cubicBezTo>
                    <a:cubicBezTo>
                      <a:pt x="69576" y="2794"/>
                      <a:pt x="69529" y="2747"/>
                      <a:pt x="69474" y="2747"/>
                    </a:cubicBezTo>
                    <a:cubicBezTo>
                      <a:pt x="69277" y="2747"/>
                      <a:pt x="68971" y="3335"/>
                      <a:pt x="68782" y="3335"/>
                    </a:cubicBezTo>
                    <a:cubicBezTo>
                      <a:pt x="68745" y="3335"/>
                      <a:pt x="68713" y="3313"/>
                      <a:pt x="68687" y="3261"/>
                    </a:cubicBezTo>
                    <a:cubicBezTo>
                      <a:pt x="68619" y="3334"/>
                      <a:pt x="68561" y="3361"/>
                      <a:pt x="68512" y="3361"/>
                    </a:cubicBezTo>
                    <a:cubicBezTo>
                      <a:pt x="68383" y="3361"/>
                      <a:pt x="68310" y="3183"/>
                      <a:pt x="68254" y="3183"/>
                    </a:cubicBezTo>
                    <a:cubicBezTo>
                      <a:pt x="68221" y="3183"/>
                      <a:pt x="68193" y="3244"/>
                      <a:pt x="68164" y="3436"/>
                    </a:cubicBezTo>
                    <a:cubicBezTo>
                      <a:pt x="68127" y="3656"/>
                      <a:pt x="68009" y="4120"/>
                      <a:pt x="67930" y="4120"/>
                    </a:cubicBezTo>
                    <a:cubicBezTo>
                      <a:pt x="67901" y="4120"/>
                      <a:pt x="67878" y="4060"/>
                      <a:pt x="67865" y="3909"/>
                    </a:cubicBezTo>
                    <a:cubicBezTo>
                      <a:pt x="67665" y="4208"/>
                      <a:pt x="67566" y="3760"/>
                      <a:pt x="67266" y="4806"/>
                    </a:cubicBezTo>
                    <a:cubicBezTo>
                      <a:pt x="67092" y="5205"/>
                      <a:pt x="67042" y="4881"/>
                      <a:pt x="66967" y="5205"/>
                    </a:cubicBezTo>
                    <a:cubicBezTo>
                      <a:pt x="66992" y="5043"/>
                      <a:pt x="66974" y="5025"/>
                      <a:pt x="66933" y="5025"/>
                    </a:cubicBezTo>
                    <a:cubicBezTo>
                      <a:pt x="66921" y="5025"/>
                      <a:pt x="66907" y="5026"/>
                      <a:pt x="66891" y="5026"/>
                    </a:cubicBezTo>
                    <a:cubicBezTo>
                      <a:pt x="66855" y="5026"/>
                      <a:pt x="66812" y="5017"/>
                      <a:pt x="66768" y="4956"/>
                    </a:cubicBezTo>
                    <a:cubicBezTo>
                      <a:pt x="66618" y="4856"/>
                      <a:pt x="66394" y="4682"/>
                      <a:pt x="66145" y="4183"/>
                    </a:cubicBezTo>
                    <a:cubicBezTo>
                      <a:pt x="65991" y="3808"/>
                      <a:pt x="65861" y="3315"/>
                      <a:pt x="65674" y="3315"/>
                    </a:cubicBezTo>
                    <a:cubicBezTo>
                      <a:pt x="65588" y="3315"/>
                      <a:pt x="65490" y="3418"/>
                      <a:pt x="65372" y="3685"/>
                    </a:cubicBezTo>
                    <a:cubicBezTo>
                      <a:pt x="65358" y="3668"/>
                      <a:pt x="65342" y="3661"/>
                      <a:pt x="65326" y="3661"/>
                    </a:cubicBezTo>
                    <a:cubicBezTo>
                      <a:pt x="65210" y="3661"/>
                      <a:pt x="65060" y="4032"/>
                      <a:pt x="65006" y="4032"/>
                    </a:cubicBezTo>
                    <a:cubicBezTo>
                      <a:pt x="64976" y="4032"/>
                      <a:pt x="64975" y="3923"/>
                      <a:pt x="65023" y="3585"/>
                    </a:cubicBezTo>
                    <a:cubicBezTo>
                      <a:pt x="65041" y="3499"/>
                      <a:pt x="65022" y="3042"/>
                      <a:pt x="64893" y="3042"/>
                    </a:cubicBezTo>
                    <a:cubicBezTo>
                      <a:pt x="64836" y="3042"/>
                      <a:pt x="64757" y="3133"/>
                      <a:pt x="64650" y="3386"/>
                    </a:cubicBezTo>
                    <a:cubicBezTo>
                      <a:pt x="64578" y="3555"/>
                      <a:pt x="64519" y="3619"/>
                      <a:pt x="64468" y="3619"/>
                    </a:cubicBezTo>
                    <a:cubicBezTo>
                      <a:pt x="64298" y="3619"/>
                      <a:pt x="64218" y="2899"/>
                      <a:pt x="64061" y="2899"/>
                    </a:cubicBezTo>
                    <a:cubicBezTo>
                      <a:pt x="64035" y="2899"/>
                      <a:pt x="64007" y="2918"/>
                      <a:pt x="63977" y="2962"/>
                    </a:cubicBezTo>
                    <a:cubicBezTo>
                      <a:pt x="63940" y="2740"/>
                      <a:pt x="63885" y="2669"/>
                      <a:pt x="63828" y="2669"/>
                    </a:cubicBezTo>
                    <a:cubicBezTo>
                      <a:pt x="63731" y="2669"/>
                      <a:pt x="63629" y="2875"/>
                      <a:pt x="63600" y="2875"/>
                    </a:cubicBezTo>
                    <a:cubicBezTo>
                      <a:pt x="63589" y="2875"/>
                      <a:pt x="63588" y="2845"/>
                      <a:pt x="63603" y="2763"/>
                    </a:cubicBezTo>
                    <a:cubicBezTo>
                      <a:pt x="63664" y="2349"/>
                      <a:pt x="63661" y="2206"/>
                      <a:pt x="63617" y="2206"/>
                    </a:cubicBezTo>
                    <a:cubicBezTo>
                      <a:pt x="63537" y="2206"/>
                      <a:pt x="63323" y="2685"/>
                      <a:pt x="63129" y="2862"/>
                    </a:cubicBezTo>
                    <a:cubicBezTo>
                      <a:pt x="62830" y="3137"/>
                      <a:pt x="62556" y="3012"/>
                      <a:pt x="62282" y="3087"/>
                    </a:cubicBezTo>
                    <a:cubicBezTo>
                      <a:pt x="62260" y="3067"/>
                      <a:pt x="62237" y="3059"/>
                      <a:pt x="62213" y="3059"/>
                    </a:cubicBezTo>
                    <a:cubicBezTo>
                      <a:pt x="62057" y="3059"/>
                      <a:pt x="61874" y="3417"/>
                      <a:pt x="61812" y="3417"/>
                    </a:cubicBezTo>
                    <a:cubicBezTo>
                      <a:pt x="61793" y="3417"/>
                      <a:pt x="61786" y="3382"/>
                      <a:pt x="61795" y="3290"/>
                    </a:cubicBezTo>
                    <a:lnTo>
                      <a:pt x="61795" y="3290"/>
                    </a:lnTo>
                    <a:cubicBezTo>
                      <a:pt x="61788" y="3336"/>
                      <a:pt x="61782" y="3355"/>
                      <a:pt x="61776" y="3355"/>
                    </a:cubicBezTo>
                    <a:cubicBezTo>
                      <a:pt x="61748" y="3355"/>
                      <a:pt x="61734" y="2802"/>
                      <a:pt x="61609" y="2802"/>
                    </a:cubicBezTo>
                    <a:cubicBezTo>
                      <a:pt x="61576" y="2802"/>
                      <a:pt x="61535" y="2840"/>
                      <a:pt x="61484" y="2937"/>
                    </a:cubicBezTo>
                    <a:cubicBezTo>
                      <a:pt x="61260" y="2912"/>
                      <a:pt x="61011" y="2763"/>
                      <a:pt x="60861" y="2464"/>
                    </a:cubicBezTo>
                    <a:cubicBezTo>
                      <a:pt x="60780" y="2464"/>
                      <a:pt x="60705" y="2477"/>
                      <a:pt x="60645" y="2477"/>
                    </a:cubicBezTo>
                    <a:cubicBezTo>
                      <a:pt x="60540" y="2477"/>
                      <a:pt x="60481" y="2437"/>
                      <a:pt x="60512" y="2214"/>
                    </a:cubicBezTo>
                    <a:lnTo>
                      <a:pt x="60512" y="2214"/>
                    </a:lnTo>
                    <a:cubicBezTo>
                      <a:pt x="60468" y="2481"/>
                      <a:pt x="60417" y="2570"/>
                      <a:pt x="60359" y="2570"/>
                    </a:cubicBezTo>
                    <a:cubicBezTo>
                      <a:pt x="60254" y="2570"/>
                      <a:pt x="60125" y="2279"/>
                      <a:pt x="59964" y="2214"/>
                    </a:cubicBezTo>
                    <a:cubicBezTo>
                      <a:pt x="59773" y="2342"/>
                      <a:pt x="59521" y="2815"/>
                      <a:pt x="59416" y="2815"/>
                    </a:cubicBezTo>
                    <a:cubicBezTo>
                      <a:pt x="59356" y="2815"/>
                      <a:pt x="59344" y="2664"/>
                      <a:pt x="59416" y="2214"/>
                    </a:cubicBezTo>
                    <a:lnTo>
                      <a:pt x="59416" y="2214"/>
                    </a:lnTo>
                    <a:cubicBezTo>
                      <a:pt x="59366" y="2514"/>
                      <a:pt x="59142" y="2289"/>
                      <a:pt x="58818" y="2638"/>
                    </a:cubicBezTo>
                    <a:cubicBezTo>
                      <a:pt x="58800" y="2603"/>
                      <a:pt x="58780" y="2587"/>
                      <a:pt x="58757" y="2587"/>
                    </a:cubicBezTo>
                    <a:cubicBezTo>
                      <a:pt x="58580" y="2587"/>
                      <a:pt x="58271" y="3544"/>
                      <a:pt x="58201" y="3544"/>
                    </a:cubicBezTo>
                    <a:cubicBezTo>
                      <a:pt x="58179" y="3544"/>
                      <a:pt x="58181" y="3446"/>
                      <a:pt x="58220" y="3186"/>
                    </a:cubicBezTo>
                    <a:lnTo>
                      <a:pt x="58220" y="3186"/>
                    </a:lnTo>
                    <a:cubicBezTo>
                      <a:pt x="58200" y="3270"/>
                      <a:pt x="58182" y="3298"/>
                      <a:pt x="58164" y="3298"/>
                    </a:cubicBezTo>
                    <a:cubicBezTo>
                      <a:pt x="58123" y="3298"/>
                      <a:pt x="58078" y="3168"/>
                      <a:pt x="57998" y="3168"/>
                    </a:cubicBezTo>
                    <a:cubicBezTo>
                      <a:pt x="57925" y="3168"/>
                      <a:pt x="57824" y="3275"/>
                      <a:pt x="57671" y="3685"/>
                    </a:cubicBezTo>
                    <a:cubicBezTo>
                      <a:pt x="57558" y="3997"/>
                      <a:pt x="57478" y="4091"/>
                      <a:pt x="57419" y="4091"/>
                    </a:cubicBezTo>
                    <a:cubicBezTo>
                      <a:pt x="57330" y="4091"/>
                      <a:pt x="57286" y="3877"/>
                      <a:pt x="57238" y="3877"/>
                    </a:cubicBezTo>
                    <a:cubicBezTo>
                      <a:pt x="57206" y="3877"/>
                      <a:pt x="57173" y="3971"/>
                      <a:pt x="57123" y="4283"/>
                    </a:cubicBezTo>
                    <a:cubicBezTo>
                      <a:pt x="57061" y="4623"/>
                      <a:pt x="56951" y="4743"/>
                      <a:pt x="56829" y="4743"/>
                    </a:cubicBezTo>
                    <a:cubicBezTo>
                      <a:pt x="56754" y="4743"/>
                      <a:pt x="56675" y="4698"/>
                      <a:pt x="56600" y="4632"/>
                    </a:cubicBezTo>
                    <a:cubicBezTo>
                      <a:pt x="56571" y="4275"/>
                      <a:pt x="56508" y="4134"/>
                      <a:pt x="56433" y="4134"/>
                    </a:cubicBezTo>
                    <a:cubicBezTo>
                      <a:pt x="56309" y="4134"/>
                      <a:pt x="56154" y="4521"/>
                      <a:pt x="56076" y="4956"/>
                    </a:cubicBezTo>
                    <a:cubicBezTo>
                      <a:pt x="56029" y="5272"/>
                      <a:pt x="55989" y="5390"/>
                      <a:pt x="55952" y="5390"/>
                    </a:cubicBezTo>
                    <a:cubicBezTo>
                      <a:pt x="55872" y="5390"/>
                      <a:pt x="55805" y="4839"/>
                      <a:pt x="55702" y="4532"/>
                    </a:cubicBezTo>
                    <a:cubicBezTo>
                      <a:pt x="55684" y="4518"/>
                      <a:pt x="55664" y="4512"/>
                      <a:pt x="55644" y="4512"/>
                    </a:cubicBezTo>
                    <a:cubicBezTo>
                      <a:pt x="55518" y="4512"/>
                      <a:pt x="55369" y="4751"/>
                      <a:pt x="55294" y="4751"/>
                    </a:cubicBezTo>
                    <a:cubicBezTo>
                      <a:pt x="55236" y="4751"/>
                      <a:pt x="55223" y="4605"/>
                      <a:pt x="55304" y="4084"/>
                    </a:cubicBezTo>
                    <a:lnTo>
                      <a:pt x="55304" y="4084"/>
                    </a:lnTo>
                    <a:cubicBezTo>
                      <a:pt x="55272" y="4275"/>
                      <a:pt x="55127" y="4610"/>
                      <a:pt x="54988" y="4610"/>
                    </a:cubicBezTo>
                    <a:cubicBezTo>
                      <a:pt x="54910" y="4610"/>
                      <a:pt x="54834" y="4504"/>
                      <a:pt x="54780" y="4208"/>
                    </a:cubicBezTo>
                    <a:cubicBezTo>
                      <a:pt x="54611" y="4401"/>
                      <a:pt x="54443" y="4448"/>
                      <a:pt x="54282" y="4448"/>
                    </a:cubicBezTo>
                    <a:cubicBezTo>
                      <a:pt x="54129" y="4448"/>
                      <a:pt x="53984" y="4406"/>
                      <a:pt x="53854" y="4406"/>
                    </a:cubicBezTo>
                    <a:cubicBezTo>
                      <a:pt x="53839" y="4406"/>
                      <a:pt x="53823" y="4406"/>
                      <a:pt x="53808" y="4408"/>
                    </a:cubicBezTo>
                    <a:cubicBezTo>
                      <a:pt x="53740" y="4103"/>
                      <a:pt x="53651" y="3989"/>
                      <a:pt x="53567" y="3989"/>
                    </a:cubicBezTo>
                    <a:cubicBezTo>
                      <a:pt x="53437" y="3989"/>
                      <a:pt x="53315" y="4260"/>
                      <a:pt x="53285" y="4532"/>
                    </a:cubicBezTo>
                    <a:cubicBezTo>
                      <a:pt x="53263" y="4674"/>
                      <a:pt x="53213" y="4715"/>
                      <a:pt x="53140" y="4715"/>
                    </a:cubicBezTo>
                    <a:cubicBezTo>
                      <a:pt x="53047" y="4715"/>
                      <a:pt x="52916" y="4646"/>
                      <a:pt x="52762" y="4632"/>
                    </a:cubicBezTo>
                    <a:cubicBezTo>
                      <a:pt x="52545" y="4782"/>
                      <a:pt x="52283" y="4999"/>
                      <a:pt x="52066" y="4999"/>
                    </a:cubicBezTo>
                    <a:cubicBezTo>
                      <a:pt x="51960" y="4999"/>
                      <a:pt x="51864" y="4946"/>
                      <a:pt x="51790" y="4806"/>
                    </a:cubicBezTo>
                    <a:cubicBezTo>
                      <a:pt x="51762" y="4560"/>
                      <a:pt x="51716" y="4470"/>
                      <a:pt x="51661" y="4470"/>
                    </a:cubicBezTo>
                    <a:cubicBezTo>
                      <a:pt x="51512" y="4470"/>
                      <a:pt x="51303" y="5134"/>
                      <a:pt x="51257" y="5134"/>
                    </a:cubicBezTo>
                    <a:cubicBezTo>
                      <a:pt x="51242" y="5134"/>
                      <a:pt x="51243" y="5071"/>
                      <a:pt x="51266" y="4906"/>
                    </a:cubicBezTo>
                    <a:cubicBezTo>
                      <a:pt x="51341" y="4412"/>
                      <a:pt x="51315" y="4270"/>
                      <a:pt x="51238" y="4270"/>
                    </a:cubicBezTo>
                    <a:cubicBezTo>
                      <a:pt x="51137" y="4270"/>
                      <a:pt x="50949" y="4518"/>
                      <a:pt x="50793" y="4532"/>
                    </a:cubicBezTo>
                    <a:cubicBezTo>
                      <a:pt x="50678" y="4812"/>
                      <a:pt x="50593" y="4915"/>
                      <a:pt x="50529" y="4915"/>
                    </a:cubicBezTo>
                    <a:cubicBezTo>
                      <a:pt x="50352" y="4915"/>
                      <a:pt x="50339" y="4127"/>
                      <a:pt x="50322" y="4127"/>
                    </a:cubicBezTo>
                    <a:cubicBezTo>
                      <a:pt x="50321" y="4127"/>
                      <a:pt x="50320" y="4129"/>
                      <a:pt x="50319" y="4134"/>
                    </a:cubicBezTo>
                    <a:cubicBezTo>
                      <a:pt x="50312" y="4167"/>
                      <a:pt x="50305" y="4180"/>
                      <a:pt x="50297" y="4180"/>
                    </a:cubicBezTo>
                    <a:cubicBezTo>
                      <a:pt x="50263" y="4180"/>
                      <a:pt x="50209" y="3948"/>
                      <a:pt x="50085" y="3948"/>
                    </a:cubicBezTo>
                    <a:cubicBezTo>
                      <a:pt x="50014" y="3948"/>
                      <a:pt x="49921" y="4023"/>
                      <a:pt x="49796" y="4258"/>
                    </a:cubicBezTo>
                    <a:cubicBezTo>
                      <a:pt x="49595" y="4513"/>
                      <a:pt x="49394" y="4580"/>
                      <a:pt x="49204" y="4580"/>
                    </a:cubicBezTo>
                    <a:cubicBezTo>
                      <a:pt x="49041" y="4580"/>
                      <a:pt x="48887" y="4530"/>
                      <a:pt x="48749" y="4507"/>
                    </a:cubicBezTo>
                    <a:cubicBezTo>
                      <a:pt x="48558" y="4747"/>
                      <a:pt x="48401" y="4819"/>
                      <a:pt x="48281" y="4819"/>
                    </a:cubicBezTo>
                    <a:cubicBezTo>
                      <a:pt x="48151" y="4819"/>
                      <a:pt x="48065" y="4734"/>
                      <a:pt x="48026" y="4682"/>
                    </a:cubicBezTo>
                    <a:cubicBezTo>
                      <a:pt x="47951" y="4869"/>
                      <a:pt x="47894" y="4951"/>
                      <a:pt x="47850" y="4951"/>
                    </a:cubicBezTo>
                    <a:cubicBezTo>
                      <a:pt x="47778" y="4951"/>
                      <a:pt x="47743" y="4725"/>
                      <a:pt x="47727" y="4383"/>
                    </a:cubicBezTo>
                    <a:cubicBezTo>
                      <a:pt x="47680" y="4078"/>
                      <a:pt x="47677" y="3730"/>
                      <a:pt x="47657" y="3730"/>
                    </a:cubicBezTo>
                    <a:cubicBezTo>
                      <a:pt x="47655" y="3730"/>
                      <a:pt x="47654" y="3732"/>
                      <a:pt x="47652" y="3735"/>
                    </a:cubicBezTo>
                    <a:cubicBezTo>
                      <a:pt x="47699" y="3394"/>
                      <a:pt x="47680" y="3313"/>
                      <a:pt x="47630" y="3313"/>
                    </a:cubicBezTo>
                    <a:cubicBezTo>
                      <a:pt x="47586" y="3313"/>
                      <a:pt x="47519" y="3376"/>
                      <a:pt x="47454" y="3376"/>
                    </a:cubicBezTo>
                    <a:cubicBezTo>
                      <a:pt x="47437" y="3376"/>
                      <a:pt x="47420" y="3372"/>
                      <a:pt x="47403" y="3361"/>
                    </a:cubicBezTo>
                    <a:cubicBezTo>
                      <a:pt x="47391" y="3373"/>
                      <a:pt x="47379" y="3379"/>
                      <a:pt x="47368" y="3379"/>
                    </a:cubicBezTo>
                    <a:cubicBezTo>
                      <a:pt x="47280" y="3379"/>
                      <a:pt x="47243" y="3014"/>
                      <a:pt x="47202" y="3014"/>
                    </a:cubicBezTo>
                    <a:cubicBezTo>
                      <a:pt x="47187" y="3014"/>
                      <a:pt x="47172" y="3060"/>
                      <a:pt x="47154" y="3186"/>
                    </a:cubicBezTo>
                    <a:cubicBezTo>
                      <a:pt x="47124" y="3364"/>
                      <a:pt x="47015" y="3472"/>
                      <a:pt x="46874" y="3472"/>
                    </a:cubicBezTo>
                    <a:cubicBezTo>
                      <a:pt x="46778" y="3472"/>
                      <a:pt x="46667" y="3422"/>
                      <a:pt x="46556" y="3311"/>
                    </a:cubicBezTo>
                    <a:cubicBezTo>
                      <a:pt x="46498" y="3353"/>
                      <a:pt x="46442" y="3370"/>
                      <a:pt x="46387" y="3370"/>
                    </a:cubicBezTo>
                    <a:cubicBezTo>
                      <a:pt x="46207" y="3370"/>
                      <a:pt x="46037" y="3195"/>
                      <a:pt x="45848" y="3195"/>
                    </a:cubicBezTo>
                    <a:cubicBezTo>
                      <a:pt x="45722" y="3195"/>
                      <a:pt x="45587" y="3273"/>
                      <a:pt x="45434" y="3535"/>
                    </a:cubicBezTo>
                    <a:cubicBezTo>
                      <a:pt x="45298" y="3636"/>
                      <a:pt x="45185" y="3662"/>
                      <a:pt x="45095" y="3662"/>
                    </a:cubicBezTo>
                    <a:cubicBezTo>
                      <a:pt x="44989" y="3662"/>
                      <a:pt x="44916" y="3625"/>
                      <a:pt x="44874" y="3625"/>
                    </a:cubicBezTo>
                    <a:cubicBezTo>
                      <a:pt x="44854" y="3625"/>
                      <a:pt x="44841" y="3634"/>
                      <a:pt x="44836" y="3660"/>
                    </a:cubicBezTo>
                    <a:cubicBezTo>
                      <a:pt x="44836" y="3585"/>
                      <a:pt x="44861" y="3411"/>
                      <a:pt x="44911" y="3236"/>
                    </a:cubicBezTo>
                    <a:lnTo>
                      <a:pt x="44911" y="3137"/>
                    </a:lnTo>
                    <a:cubicBezTo>
                      <a:pt x="44911" y="3137"/>
                      <a:pt x="44911" y="3112"/>
                      <a:pt x="44936" y="3062"/>
                    </a:cubicBezTo>
                    <a:lnTo>
                      <a:pt x="44936" y="3012"/>
                    </a:lnTo>
                    <a:lnTo>
                      <a:pt x="44936" y="2987"/>
                    </a:lnTo>
                    <a:cubicBezTo>
                      <a:pt x="44936" y="2962"/>
                      <a:pt x="44961" y="2912"/>
                      <a:pt x="44961" y="2862"/>
                    </a:cubicBezTo>
                    <a:lnTo>
                      <a:pt x="44961" y="2862"/>
                    </a:lnTo>
                    <a:cubicBezTo>
                      <a:pt x="44945" y="2917"/>
                      <a:pt x="44928" y="2937"/>
                      <a:pt x="44910" y="2937"/>
                    </a:cubicBezTo>
                    <a:cubicBezTo>
                      <a:pt x="44859" y="2937"/>
                      <a:pt x="44793" y="2773"/>
                      <a:pt x="44670" y="2773"/>
                    </a:cubicBezTo>
                    <a:cubicBezTo>
                      <a:pt x="44638" y="2773"/>
                      <a:pt x="44602" y="2784"/>
                      <a:pt x="44562" y="2813"/>
                    </a:cubicBezTo>
                    <a:cubicBezTo>
                      <a:pt x="44392" y="2952"/>
                      <a:pt x="44202" y="3120"/>
                      <a:pt x="44041" y="3120"/>
                    </a:cubicBezTo>
                    <a:cubicBezTo>
                      <a:pt x="43943" y="3120"/>
                      <a:pt x="43855" y="3057"/>
                      <a:pt x="43789" y="2887"/>
                    </a:cubicBezTo>
                    <a:cubicBezTo>
                      <a:pt x="43749" y="2907"/>
                      <a:pt x="43713" y="2915"/>
                      <a:pt x="43680" y="2915"/>
                    </a:cubicBezTo>
                    <a:cubicBezTo>
                      <a:pt x="43566" y="2915"/>
                      <a:pt x="43494" y="2820"/>
                      <a:pt x="43446" y="2820"/>
                    </a:cubicBezTo>
                    <a:cubicBezTo>
                      <a:pt x="43422" y="2820"/>
                      <a:pt x="43404" y="2843"/>
                      <a:pt x="43391" y="2912"/>
                    </a:cubicBezTo>
                    <a:cubicBezTo>
                      <a:pt x="43377" y="2995"/>
                      <a:pt x="43364" y="3028"/>
                      <a:pt x="43350" y="3028"/>
                    </a:cubicBezTo>
                    <a:cubicBezTo>
                      <a:pt x="43299" y="3028"/>
                      <a:pt x="43237" y="2566"/>
                      <a:pt x="43082" y="2566"/>
                    </a:cubicBezTo>
                    <a:cubicBezTo>
                      <a:pt x="43055" y="2566"/>
                      <a:pt x="43025" y="2580"/>
                      <a:pt x="42992" y="2613"/>
                    </a:cubicBezTo>
                    <a:cubicBezTo>
                      <a:pt x="43002" y="1968"/>
                      <a:pt x="42946" y="1767"/>
                      <a:pt x="42873" y="1767"/>
                    </a:cubicBezTo>
                    <a:cubicBezTo>
                      <a:pt x="42774" y="1767"/>
                      <a:pt x="42647" y="2135"/>
                      <a:pt x="42618" y="2264"/>
                    </a:cubicBezTo>
                    <a:cubicBezTo>
                      <a:pt x="42693" y="1716"/>
                      <a:pt x="42344" y="1940"/>
                      <a:pt x="42045" y="1841"/>
                    </a:cubicBezTo>
                    <a:cubicBezTo>
                      <a:pt x="41894" y="2182"/>
                      <a:pt x="41773" y="2311"/>
                      <a:pt x="41682" y="2311"/>
                    </a:cubicBezTo>
                    <a:cubicBezTo>
                      <a:pt x="41488" y="2311"/>
                      <a:pt x="41429" y="1724"/>
                      <a:pt x="41496" y="1367"/>
                    </a:cubicBezTo>
                    <a:lnTo>
                      <a:pt x="41496" y="1367"/>
                    </a:lnTo>
                    <a:cubicBezTo>
                      <a:pt x="41483" y="1420"/>
                      <a:pt x="41393" y="1599"/>
                      <a:pt x="41307" y="1599"/>
                    </a:cubicBezTo>
                    <a:cubicBezTo>
                      <a:pt x="41231" y="1599"/>
                      <a:pt x="41159" y="1459"/>
                      <a:pt x="41148" y="968"/>
                    </a:cubicBezTo>
                    <a:cubicBezTo>
                      <a:pt x="41125" y="531"/>
                      <a:pt x="41048" y="418"/>
                      <a:pt x="40973" y="418"/>
                    </a:cubicBezTo>
                    <a:cubicBezTo>
                      <a:pt x="40892" y="418"/>
                      <a:pt x="40813" y="548"/>
                      <a:pt x="40800" y="548"/>
                    </a:cubicBezTo>
                    <a:cubicBezTo>
                      <a:pt x="40799" y="548"/>
                      <a:pt x="40799" y="547"/>
                      <a:pt x="40799" y="545"/>
                    </a:cubicBezTo>
                    <a:cubicBezTo>
                      <a:pt x="40789" y="585"/>
                      <a:pt x="40743" y="616"/>
                      <a:pt x="40679" y="616"/>
                    </a:cubicBezTo>
                    <a:cubicBezTo>
                      <a:pt x="40582" y="616"/>
                      <a:pt x="40445" y="545"/>
                      <a:pt x="40325" y="320"/>
                    </a:cubicBezTo>
                    <a:cubicBezTo>
                      <a:pt x="40245" y="69"/>
                      <a:pt x="40139" y="1"/>
                      <a:pt x="4004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3" name="Google Shape;1071;p20"/>
            <p:cNvGrpSpPr/>
            <p:nvPr/>
          </p:nvGrpSpPr>
          <p:grpSpPr>
            <a:xfrm>
              <a:off x="7653240" y="4269240"/>
              <a:ext cx="2454840" cy="1894320"/>
              <a:chOff x="7653240" y="4269240"/>
              <a:chExt cx="2454840" cy="1894320"/>
            </a:xfrm>
          </p:grpSpPr>
          <p:sp>
            <p:nvSpPr>
              <p:cNvPr id="574" name="Google Shape;1072;p20"/>
              <p:cNvSpPr/>
              <p:nvPr/>
            </p:nvSpPr>
            <p:spPr>
              <a:xfrm rot="9445200">
                <a:off x="7789320" y="4644000"/>
                <a:ext cx="2182680" cy="1144080"/>
              </a:xfrm>
              <a:custGeom>
                <a:avLst/>
                <a:gdLst>
                  <a:gd name="textAreaLeft" fmla="*/ 0 w 2182680"/>
                  <a:gd name="textAreaRight" fmla="*/ 2183040 w 2182680"/>
                  <a:gd name="textAreaTop" fmla="*/ 0 h 1144080"/>
                  <a:gd name="textAreaBottom" fmla="*/ 1144440 h 1144080"/>
                </a:gdLst>
                <a:ahLst/>
                <a:cxnLst/>
                <a:rect l="textAreaLeft" t="textAreaTop" r="textAreaRight" b="textAreaBottom"/>
                <a:pathLst>
                  <a:path w="79404" h="40750">
                    <a:moveTo>
                      <a:pt x="77734" y="0"/>
                    </a:moveTo>
                    <a:lnTo>
                      <a:pt x="74269" y="225"/>
                    </a:lnTo>
                    <a:lnTo>
                      <a:pt x="73048" y="324"/>
                    </a:lnTo>
                    <a:lnTo>
                      <a:pt x="72126" y="374"/>
                    </a:lnTo>
                    <a:lnTo>
                      <a:pt x="70531" y="499"/>
                    </a:lnTo>
                    <a:lnTo>
                      <a:pt x="64226" y="923"/>
                    </a:lnTo>
                    <a:lnTo>
                      <a:pt x="14979" y="4312"/>
                    </a:lnTo>
                    <a:lnTo>
                      <a:pt x="3489" y="5110"/>
                    </a:lnTo>
                    <a:lnTo>
                      <a:pt x="0" y="5334"/>
                    </a:lnTo>
                    <a:lnTo>
                      <a:pt x="175" y="8075"/>
                    </a:lnTo>
                    <a:lnTo>
                      <a:pt x="274" y="9496"/>
                    </a:lnTo>
                    <a:lnTo>
                      <a:pt x="324" y="10418"/>
                    </a:lnTo>
                    <a:lnTo>
                      <a:pt x="424" y="12113"/>
                    </a:lnTo>
                    <a:lnTo>
                      <a:pt x="748" y="17097"/>
                    </a:lnTo>
                    <a:lnTo>
                      <a:pt x="1346" y="26244"/>
                    </a:lnTo>
                    <a:lnTo>
                      <a:pt x="1396" y="26418"/>
                    </a:lnTo>
                    <a:lnTo>
                      <a:pt x="4735" y="36163"/>
                    </a:lnTo>
                    <a:lnTo>
                      <a:pt x="5533" y="38481"/>
                    </a:lnTo>
                    <a:cubicBezTo>
                      <a:pt x="5657" y="38506"/>
                      <a:pt x="5707" y="38456"/>
                      <a:pt x="5707" y="38780"/>
                    </a:cubicBezTo>
                    <a:cubicBezTo>
                      <a:pt x="5707" y="38549"/>
                      <a:pt x="5784" y="38279"/>
                      <a:pt x="5901" y="38279"/>
                    </a:cubicBezTo>
                    <a:cubicBezTo>
                      <a:pt x="5973" y="38279"/>
                      <a:pt x="6061" y="38381"/>
                      <a:pt x="6156" y="38656"/>
                    </a:cubicBezTo>
                    <a:cubicBezTo>
                      <a:pt x="6218" y="38851"/>
                      <a:pt x="6279" y="38923"/>
                      <a:pt x="6343" y="38923"/>
                    </a:cubicBezTo>
                    <a:cubicBezTo>
                      <a:pt x="6433" y="38923"/>
                      <a:pt x="6527" y="38777"/>
                      <a:pt x="6629" y="38631"/>
                    </a:cubicBezTo>
                    <a:cubicBezTo>
                      <a:pt x="6718" y="38471"/>
                      <a:pt x="6807" y="38324"/>
                      <a:pt x="6895" y="38324"/>
                    </a:cubicBezTo>
                    <a:cubicBezTo>
                      <a:pt x="6931" y="38324"/>
                      <a:pt x="6967" y="38349"/>
                      <a:pt x="7003" y="38406"/>
                    </a:cubicBezTo>
                    <a:cubicBezTo>
                      <a:pt x="7102" y="38832"/>
                      <a:pt x="7190" y="38991"/>
                      <a:pt x="7259" y="38991"/>
                    </a:cubicBezTo>
                    <a:cubicBezTo>
                      <a:pt x="7364" y="38991"/>
                      <a:pt x="7427" y="38627"/>
                      <a:pt x="7427" y="38282"/>
                    </a:cubicBezTo>
                    <a:cubicBezTo>
                      <a:pt x="7427" y="37866"/>
                      <a:pt x="7451" y="37775"/>
                      <a:pt x="7499" y="37775"/>
                    </a:cubicBezTo>
                    <a:cubicBezTo>
                      <a:pt x="7520" y="37775"/>
                      <a:pt x="7546" y="37793"/>
                      <a:pt x="7577" y="37808"/>
                    </a:cubicBezTo>
                    <a:cubicBezTo>
                      <a:pt x="7594" y="37825"/>
                      <a:pt x="7623" y="37854"/>
                      <a:pt x="7647" y="37854"/>
                    </a:cubicBezTo>
                    <a:cubicBezTo>
                      <a:pt x="7658" y="37854"/>
                      <a:pt x="7668" y="37849"/>
                      <a:pt x="7676" y="37833"/>
                    </a:cubicBezTo>
                    <a:cubicBezTo>
                      <a:pt x="7782" y="37254"/>
                      <a:pt x="7899" y="36563"/>
                      <a:pt x="8003" y="36563"/>
                    </a:cubicBezTo>
                    <a:cubicBezTo>
                      <a:pt x="8047" y="36563"/>
                      <a:pt x="8088" y="36684"/>
                      <a:pt x="8125" y="36986"/>
                    </a:cubicBezTo>
                    <a:cubicBezTo>
                      <a:pt x="8147" y="37059"/>
                      <a:pt x="8169" y="37089"/>
                      <a:pt x="8189" y="37089"/>
                    </a:cubicBezTo>
                    <a:cubicBezTo>
                      <a:pt x="8239" y="37089"/>
                      <a:pt x="8282" y="36913"/>
                      <a:pt x="8299" y="36736"/>
                    </a:cubicBezTo>
                    <a:cubicBezTo>
                      <a:pt x="8332" y="36555"/>
                      <a:pt x="8354" y="36373"/>
                      <a:pt x="8366" y="36373"/>
                    </a:cubicBezTo>
                    <a:cubicBezTo>
                      <a:pt x="8371" y="36373"/>
                      <a:pt x="8374" y="36420"/>
                      <a:pt x="8374" y="36537"/>
                    </a:cubicBezTo>
                    <a:cubicBezTo>
                      <a:pt x="8374" y="36116"/>
                      <a:pt x="8423" y="35937"/>
                      <a:pt x="8507" y="35937"/>
                    </a:cubicBezTo>
                    <a:cubicBezTo>
                      <a:pt x="8601" y="35937"/>
                      <a:pt x="8739" y="36167"/>
                      <a:pt x="8897" y="36537"/>
                    </a:cubicBezTo>
                    <a:cubicBezTo>
                      <a:pt x="8936" y="36553"/>
                      <a:pt x="8977" y="36558"/>
                      <a:pt x="9020" y="36558"/>
                    </a:cubicBezTo>
                    <a:cubicBezTo>
                      <a:pt x="9115" y="36558"/>
                      <a:pt x="9218" y="36529"/>
                      <a:pt x="9321" y="36512"/>
                    </a:cubicBezTo>
                    <a:cubicBezTo>
                      <a:pt x="9408" y="36487"/>
                      <a:pt x="9496" y="36469"/>
                      <a:pt x="9583" y="36469"/>
                    </a:cubicBezTo>
                    <a:cubicBezTo>
                      <a:pt x="9670" y="36469"/>
                      <a:pt x="9757" y="36487"/>
                      <a:pt x="9844" y="36537"/>
                    </a:cubicBezTo>
                    <a:cubicBezTo>
                      <a:pt x="9991" y="36377"/>
                      <a:pt x="10124" y="36274"/>
                      <a:pt x="10215" y="36274"/>
                    </a:cubicBezTo>
                    <a:cubicBezTo>
                      <a:pt x="10294" y="36274"/>
                      <a:pt x="10343" y="36352"/>
                      <a:pt x="10343" y="36537"/>
                    </a:cubicBezTo>
                    <a:cubicBezTo>
                      <a:pt x="10343" y="36810"/>
                      <a:pt x="10374" y="36886"/>
                      <a:pt x="10416" y="36886"/>
                    </a:cubicBezTo>
                    <a:cubicBezTo>
                      <a:pt x="10439" y="36886"/>
                      <a:pt x="10466" y="36863"/>
                      <a:pt x="10492" y="36836"/>
                    </a:cubicBezTo>
                    <a:cubicBezTo>
                      <a:pt x="10523" y="36816"/>
                      <a:pt x="10558" y="36795"/>
                      <a:pt x="10595" y="36795"/>
                    </a:cubicBezTo>
                    <a:cubicBezTo>
                      <a:pt x="10649" y="36795"/>
                      <a:pt x="10708" y="36838"/>
                      <a:pt x="10767" y="36986"/>
                    </a:cubicBezTo>
                    <a:cubicBezTo>
                      <a:pt x="10918" y="37356"/>
                      <a:pt x="11069" y="37806"/>
                      <a:pt x="11152" y="37806"/>
                    </a:cubicBezTo>
                    <a:cubicBezTo>
                      <a:pt x="11192" y="37806"/>
                      <a:pt x="11215" y="37701"/>
                      <a:pt x="11215" y="37434"/>
                    </a:cubicBezTo>
                    <a:cubicBezTo>
                      <a:pt x="11215" y="37592"/>
                      <a:pt x="11242" y="37660"/>
                      <a:pt x="11292" y="37660"/>
                    </a:cubicBezTo>
                    <a:cubicBezTo>
                      <a:pt x="11369" y="37660"/>
                      <a:pt x="11498" y="37501"/>
                      <a:pt x="11664" y="37260"/>
                    </a:cubicBezTo>
                    <a:cubicBezTo>
                      <a:pt x="11832" y="36958"/>
                      <a:pt x="12033" y="36758"/>
                      <a:pt x="12231" y="36758"/>
                    </a:cubicBezTo>
                    <a:cubicBezTo>
                      <a:pt x="12327" y="36758"/>
                      <a:pt x="12422" y="36805"/>
                      <a:pt x="12511" y="36911"/>
                    </a:cubicBezTo>
                    <a:cubicBezTo>
                      <a:pt x="12571" y="36803"/>
                      <a:pt x="12625" y="36764"/>
                      <a:pt x="12674" y="36764"/>
                    </a:cubicBezTo>
                    <a:cubicBezTo>
                      <a:pt x="12726" y="36764"/>
                      <a:pt x="12771" y="36809"/>
                      <a:pt x="12810" y="36861"/>
                    </a:cubicBezTo>
                    <a:cubicBezTo>
                      <a:pt x="12859" y="36909"/>
                      <a:pt x="12895" y="36958"/>
                      <a:pt x="12920" y="36958"/>
                    </a:cubicBezTo>
                    <a:cubicBezTo>
                      <a:pt x="12947" y="36958"/>
                      <a:pt x="12960" y="36903"/>
                      <a:pt x="12960" y="36736"/>
                    </a:cubicBezTo>
                    <a:cubicBezTo>
                      <a:pt x="12960" y="36736"/>
                      <a:pt x="13047" y="36712"/>
                      <a:pt x="13181" y="36712"/>
                    </a:cubicBezTo>
                    <a:cubicBezTo>
                      <a:pt x="13315" y="36712"/>
                      <a:pt x="13496" y="36736"/>
                      <a:pt x="13683" y="36836"/>
                    </a:cubicBezTo>
                    <a:cubicBezTo>
                      <a:pt x="13739" y="36747"/>
                      <a:pt x="13793" y="36711"/>
                      <a:pt x="13846" y="36711"/>
                    </a:cubicBezTo>
                    <a:cubicBezTo>
                      <a:pt x="13954" y="36711"/>
                      <a:pt x="14055" y="36867"/>
                      <a:pt x="14156" y="37036"/>
                    </a:cubicBezTo>
                    <a:cubicBezTo>
                      <a:pt x="14239" y="37174"/>
                      <a:pt x="14307" y="37320"/>
                      <a:pt x="14351" y="37320"/>
                    </a:cubicBezTo>
                    <a:cubicBezTo>
                      <a:pt x="14386" y="37320"/>
                      <a:pt x="14405" y="37227"/>
                      <a:pt x="14405" y="36961"/>
                    </a:cubicBezTo>
                    <a:cubicBezTo>
                      <a:pt x="14405" y="36831"/>
                      <a:pt x="14426" y="36789"/>
                      <a:pt x="14459" y="36789"/>
                    </a:cubicBezTo>
                    <a:cubicBezTo>
                      <a:pt x="14490" y="36789"/>
                      <a:pt x="14532" y="36825"/>
                      <a:pt x="14580" y="36861"/>
                    </a:cubicBezTo>
                    <a:cubicBezTo>
                      <a:pt x="14612" y="36910"/>
                      <a:pt x="14666" y="36948"/>
                      <a:pt x="14727" y="36948"/>
                    </a:cubicBezTo>
                    <a:cubicBezTo>
                      <a:pt x="14759" y="36948"/>
                      <a:pt x="14794" y="36937"/>
                      <a:pt x="14829" y="36911"/>
                    </a:cubicBezTo>
                    <a:cubicBezTo>
                      <a:pt x="14929" y="36911"/>
                      <a:pt x="15028" y="36861"/>
                      <a:pt x="15128" y="36836"/>
                    </a:cubicBezTo>
                    <a:cubicBezTo>
                      <a:pt x="15220" y="36790"/>
                      <a:pt x="15321" y="36745"/>
                      <a:pt x="15419" y="36745"/>
                    </a:cubicBezTo>
                    <a:cubicBezTo>
                      <a:pt x="15482" y="36745"/>
                      <a:pt x="15544" y="36763"/>
                      <a:pt x="15602" y="36811"/>
                    </a:cubicBezTo>
                    <a:cubicBezTo>
                      <a:pt x="15697" y="36558"/>
                      <a:pt x="15783" y="36470"/>
                      <a:pt x="15850" y="36470"/>
                    </a:cubicBezTo>
                    <a:cubicBezTo>
                      <a:pt x="15942" y="36470"/>
                      <a:pt x="16000" y="36632"/>
                      <a:pt x="16000" y="36761"/>
                    </a:cubicBezTo>
                    <a:cubicBezTo>
                      <a:pt x="16000" y="37335"/>
                      <a:pt x="16075" y="36911"/>
                      <a:pt x="16200" y="37409"/>
                    </a:cubicBezTo>
                    <a:cubicBezTo>
                      <a:pt x="16299" y="37983"/>
                      <a:pt x="16449" y="37933"/>
                      <a:pt x="16549" y="38581"/>
                    </a:cubicBezTo>
                    <a:cubicBezTo>
                      <a:pt x="16618" y="39133"/>
                      <a:pt x="16687" y="39154"/>
                      <a:pt x="16717" y="39154"/>
                    </a:cubicBezTo>
                    <a:cubicBezTo>
                      <a:pt x="16719" y="39154"/>
                      <a:pt x="16721" y="39154"/>
                      <a:pt x="16723" y="39154"/>
                    </a:cubicBezTo>
                    <a:cubicBezTo>
                      <a:pt x="16731" y="39154"/>
                      <a:pt x="16737" y="39151"/>
                      <a:pt x="16741" y="39151"/>
                    </a:cubicBezTo>
                    <a:cubicBezTo>
                      <a:pt x="16748" y="39151"/>
                      <a:pt x="16748" y="39162"/>
                      <a:pt x="16748" y="39229"/>
                    </a:cubicBezTo>
                    <a:cubicBezTo>
                      <a:pt x="16748" y="39302"/>
                      <a:pt x="16763" y="39328"/>
                      <a:pt x="16791" y="39328"/>
                    </a:cubicBezTo>
                    <a:cubicBezTo>
                      <a:pt x="16857" y="39328"/>
                      <a:pt x="16996" y="39179"/>
                      <a:pt x="17172" y="39179"/>
                    </a:cubicBezTo>
                    <a:cubicBezTo>
                      <a:pt x="17284" y="39079"/>
                      <a:pt x="17415" y="39054"/>
                      <a:pt x="17546" y="39054"/>
                    </a:cubicBezTo>
                    <a:cubicBezTo>
                      <a:pt x="17676" y="39054"/>
                      <a:pt x="17807" y="39079"/>
                      <a:pt x="17919" y="39079"/>
                    </a:cubicBezTo>
                    <a:cubicBezTo>
                      <a:pt x="18061" y="38909"/>
                      <a:pt x="18179" y="38787"/>
                      <a:pt x="18254" y="38787"/>
                    </a:cubicBezTo>
                    <a:cubicBezTo>
                      <a:pt x="18311" y="38787"/>
                      <a:pt x="18343" y="38857"/>
                      <a:pt x="18343" y="39029"/>
                    </a:cubicBezTo>
                    <a:cubicBezTo>
                      <a:pt x="18343" y="39105"/>
                      <a:pt x="18414" y="39380"/>
                      <a:pt x="18535" y="39380"/>
                    </a:cubicBezTo>
                    <a:cubicBezTo>
                      <a:pt x="18574" y="39380"/>
                      <a:pt x="18619" y="39351"/>
                      <a:pt x="18667" y="39279"/>
                    </a:cubicBezTo>
                    <a:cubicBezTo>
                      <a:pt x="18804" y="39337"/>
                      <a:pt x="18972" y="39934"/>
                      <a:pt x="19122" y="39934"/>
                    </a:cubicBezTo>
                    <a:cubicBezTo>
                      <a:pt x="19163" y="39934"/>
                      <a:pt x="19203" y="39889"/>
                      <a:pt x="19240" y="39777"/>
                    </a:cubicBezTo>
                    <a:cubicBezTo>
                      <a:pt x="19415" y="39777"/>
                      <a:pt x="19539" y="39802"/>
                      <a:pt x="19539" y="40051"/>
                    </a:cubicBezTo>
                    <a:cubicBezTo>
                      <a:pt x="19539" y="39946"/>
                      <a:pt x="19553" y="39907"/>
                      <a:pt x="19574" y="39907"/>
                    </a:cubicBezTo>
                    <a:cubicBezTo>
                      <a:pt x="19603" y="39907"/>
                      <a:pt x="19646" y="39979"/>
                      <a:pt x="19689" y="40051"/>
                    </a:cubicBezTo>
                    <a:cubicBezTo>
                      <a:pt x="19751" y="40128"/>
                      <a:pt x="19822" y="40206"/>
                      <a:pt x="19897" y="40206"/>
                    </a:cubicBezTo>
                    <a:cubicBezTo>
                      <a:pt x="19943" y="40206"/>
                      <a:pt x="19990" y="40177"/>
                      <a:pt x="20038" y="40101"/>
                    </a:cubicBezTo>
                    <a:cubicBezTo>
                      <a:pt x="20185" y="40555"/>
                      <a:pt x="20344" y="40749"/>
                      <a:pt x="20501" y="40749"/>
                    </a:cubicBezTo>
                    <a:cubicBezTo>
                      <a:pt x="20662" y="40749"/>
                      <a:pt x="20821" y="40542"/>
                      <a:pt x="20960" y="40201"/>
                    </a:cubicBezTo>
                    <a:cubicBezTo>
                      <a:pt x="21020" y="40071"/>
                      <a:pt x="21076" y="40021"/>
                      <a:pt x="21126" y="40021"/>
                    </a:cubicBezTo>
                    <a:cubicBezTo>
                      <a:pt x="21202" y="40021"/>
                      <a:pt x="21264" y="40131"/>
                      <a:pt x="21309" y="40251"/>
                    </a:cubicBezTo>
                    <a:cubicBezTo>
                      <a:pt x="21365" y="40363"/>
                      <a:pt x="21406" y="40476"/>
                      <a:pt x="21430" y="40476"/>
                    </a:cubicBezTo>
                    <a:cubicBezTo>
                      <a:pt x="21449" y="40476"/>
                      <a:pt x="21458" y="40410"/>
                      <a:pt x="21458" y="40226"/>
                    </a:cubicBezTo>
                    <a:cubicBezTo>
                      <a:pt x="21458" y="40190"/>
                      <a:pt x="21458" y="40177"/>
                      <a:pt x="21460" y="40177"/>
                    </a:cubicBezTo>
                    <a:cubicBezTo>
                      <a:pt x="21462" y="40177"/>
                      <a:pt x="21467" y="40219"/>
                      <a:pt x="21483" y="40251"/>
                    </a:cubicBezTo>
                    <a:cubicBezTo>
                      <a:pt x="21483" y="40297"/>
                      <a:pt x="21487" y="40341"/>
                      <a:pt x="21493" y="40341"/>
                    </a:cubicBezTo>
                    <a:cubicBezTo>
                      <a:pt x="21502" y="40341"/>
                      <a:pt x="21518" y="40222"/>
                      <a:pt x="21533" y="39802"/>
                    </a:cubicBezTo>
                    <a:cubicBezTo>
                      <a:pt x="21553" y="39260"/>
                      <a:pt x="21587" y="38703"/>
                      <a:pt x="21625" y="38703"/>
                    </a:cubicBezTo>
                    <a:cubicBezTo>
                      <a:pt x="21636" y="38703"/>
                      <a:pt x="21647" y="38749"/>
                      <a:pt x="21658" y="38855"/>
                    </a:cubicBezTo>
                    <a:cubicBezTo>
                      <a:pt x="21683" y="38556"/>
                      <a:pt x="21733" y="38157"/>
                      <a:pt x="21782" y="37908"/>
                    </a:cubicBezTo>
                    <a:cubicBezTo>
                      <a:pt x="21790" y="38002"/>
                      <a:pt x="21797" y="38043"/>
                      <a:pt x="21804" y="38043"/>
                    </a:cubicBezTo>
                    <a:cubicBezTo>
                      <a:pt x="21820" y="38043"/>
                      <a:pt x="21832" y="37795"/>
                      <a:pt x="21832" y="37459"/>
                    </a:cubicBezTo>
                    <a:cubicBezTo>
                      <a:pt x="21832" y="37422"/>
                      <a:pt x="21845" y="37409"/>
                      <a:pt x="21870" y="37409"/>
                    </a:cubicBezTo>
                    <a:cubicBezTo>
                      <a:pt x="21895" y="37409"/>
                      <a:pt x="21932" y="37422"/>
                      <a:pt x="21982" y="37434"/>
                    </a:cubicBezTo>
                    <a:cubicBezTo>
                      <a:pt x="22023" y="37448"/>
                      <a:pt x="22078" y="37469"/>
                      <a:pt x="22145" y="37469"/>
                    </a:cubicBezTo>
                    <a:cubicBezTo>
                      <a:pt x="22200" y="37469"/>
                      <a:pt x="22263" y="37455"/>
                      <a:pt x="22331" y="37409"/>
                    </a:cubicBezTo>
                    <a:cubicBezTo>
                      <a:pt x="22417" y="37511"/>
                      <a:pt x="22511" y="37549"/>
                      <a:pt x="22608" y="37549"/>
                    </a:cubicBezTo>
                    <a:cubicBezTo>
                      <a:pt x="22820" y="37549"/>
                      <a:pt x="23048" y="37370"/>
                      <a:pt x="23253" y="37285"/>
                    </a:cubicBezTo>
                    <a:cubicBezTo>
                      <a:pt x="23311" y="37227"/>
                      <a:pt x="23369" y="37207"/>
                      <a:pt x="23424" y="37207"/>
                    </a:cubicBezTo>
                    <a:cubicBezTo>
                      <a:pt x="23488" y="37207"/>
                      <a:pt x="23548" y="37233"/>
                      <a:pt x="23602" y="37260"/>
                    </a:cubicBezTo>
                    <a:cubicBezTo>
                      <a:pt x="23642" y="37286"/>
                      <a:pt x="23675" y="37313"/>
                      <a:pt x="23696" y="37313"/>
                    </a:cubicBezTo>
                    <a:cubicBezTo>
                      <a:pt x="23716" y="37313"/>
                      <a:pt x="23726" y="37293"/>
                      <a:pt x="23726" y="37235"/>
                    </a:cubicBezTo>
                    <a:cubicBezTo>
                      <a:pt x="23726" y="37549"/>
                      <a:pt x="23734" y="37664"/>
                      <a:pt x="23749" y="37664"/>
                    </a:cubicBezTo>
                    <a:cubicBezTo>
                      <a:pt x="23786" y="37664"/>
                      <a:pt x="23868" y="36908"/>
                      <a:pt x="23976" y="36836"/>
                    </a:cubicBezTo>
                    <a:cubicBezTo>
                      <a:pt x="24085" y="36749"/>
                      <a:pt x="24232" y="36069"/>
                      <a:pt x="24351" y="36069"/>
                    </a:cubicBezTo>
                    <a:cubicBezTo>
                      <a:pt x="24368" y="36069"/>
                      <a:pt x="24384" y="36082"/>
                      <a:pt x="24399" y="36113"/>
                    </a:cubicBezTo>
                    <a:cubicBezTo>
                      <a:pt x="24404" y="36114"/>
                      <a:pt x="24408" y="36115"/>
                      <a:pt x="24412" y="36115"/>
                    </a:cubicBezTo>
                    <a:cubicBezTo>
                      <a:pt x="24531" y="36115"/>
                      <a:pt x="24624" y="35788"/>
                      <a:pt x="24624" y="35740"/>
                    </a:cubicBezTo>
                    <a:cubicBezTo>
                      <a:pt x="24624" y="35710"/>
                      <a:pt x="24635" y="35700"/>
                      <a:pt x="24657" y="35700"/>
                    </a:cubicBezTo>
                    <a:cubicBezTo>
                      <a:pt x="24690" y="35700"/>
                      <a:pt x="24747" y="35724"/>
                      <a:pt x="24823" y="35740"/>
                    </a:cubicBezTo>
                    <a:cubicBezTo>
                      <a:pt x="24896" y="35776"/>
                      <a:pt x="24982" y="35799"/>
                      <a:pt x="25082" y="35799"/>
                    </a:cubicBezTo>
                    <a:cubicBezTo>
                      <a:pt x="25118" y="35799"/>
                      <a:pt x="25157" y="35796"/>
                      <a:pt x="25197" y="35789"/>
                    </a:cubicBezTo>
                    <a:cubicBezTo>
                      <a:pt x="25340" y="36137"/>
                      <a:pt x="25491" y="36254"/>
                      <a:pt x="25644" y="36254"/>
                    </a:cubicBezTo>
                    <a:cubicBezTo>
                      <a:pt x="25864" y="36254"/>
                      <a:pt x="26088" y="36011"/>
                      <a:pt x="26293" y="35864"/>
                    </a:cubicBezTo>
                    <a:cubicBezTo>
                      <a:pt x="26429" y="35802"/>
                      <a:pt x="26552" y="35774"/>
                      <a:pt x="26648" y="35774"/>
                    </a:cubicBezTo>
                    <a:cubicBezTo>
                      <a:pt x="26782" y="35774"/>
                      <a:pt x="26867" y="35827"/>
                      <a:pt x="26867" y="35914"/>
                    </a:cubicBezTo>
                    <a:cubicBezTo>
                      <a:pt x="26867" y="35668"/>
                      <a:pt x="26877" y="35606"/>
                      <a:pt x="26892" y="35606"/>
                    </a:cubicBezTo>
                    <a:cubicBezTo>
                      <a:pt x="26899" y="35606"/>
                      <a:pt x="26908" y="35623"/>
                      <a:pt x="26916" y="35640"/>
                    </a:cubicBezTo>
                    <a:cubicBezTo>
                      <a:pt x="26924" y="35647"/>
                      <a:pt x="26933" y="35656"/>
                      <a:pt x="26944" y="35656"/>
                    </a:cubicBezTo>
                    <a:cubicBezTo>
                      <a:pt x="26970" y="35656"/>
                      <a:pt x="27006" y="35600"/>
                      <a:pt x="27041" y="35316"/>
                    </a:cubicBezTo>
                    <a:cubicBezTo>
                      <a:pt x="27141" y="34618"/>
                      <a:pt x="27265" y="34493"/>
                      <a:pt x="27365" y="34169"/>
                    </a:cubicBezTo>
                    <a:cubicBezTo>
                      <a:pt x="27465" y="33796"/>
                      <a:pt x="27540" y="33571"/>
                      <a:pt x="27540" y="33546"/>
                    </a:cubicBezTo>
                    <a:cubicBezTo>
                      <a:pt x="27540" y="33604"/>
                      <a:pt x="27550" y="33625"/>
                      <a:pt x="27572" y="33625"/>
                    </a:cubicBezTo>
                    <a:cubicBezTo>
                      <a:pt x="27597" y="33625"/>
                      <a:pt x="27636" y="33598"/>
                      <a:pt x="27689" y="33571"/>
                    </a:cubicBezTo>
                    <a:cubicBezTo>
                      <a:pt x="27730" y="33558"/>
                      <a:pt x="27786" y="33537"/>
                      <a:pt x="27852" y="33537"/>
                    </a:cubicBezTo>
                    <a:cubicBezTo>
                      <a:pt x="27908" y="33537"/>
                      <a:pt x="27970" y="33551"/>
                      <a:pt x="28038" y="33596"/>
                    </a:cubicBezTo>
                    <a:cubicBezTo>
                      <a:pt x="28147" y="33913"/>
                      <a:pt x="28267" y="34013"/>
                      <a:pt x="28390" y="34013"/>
                    </a:cubicBezTo>
                    <a:cubicBezTo>
                      <a:pt x="28577" y="34013"/>
                      <a:pt x="28770" y="33781"/>
                      <a:pt x="28935" y="33721"/>
                    </a:cubicBezTo>
                    <a:cubicBezTo>
                      <a:pt x="28966" y="33736"/>
                      <a:pt x="28999" y="33742"/>
                      <a:pt x="29033" y="33742"/>
                    </a:cubicBezTo>
                    <a:cubicBezTo>
                      <a:pt x="29107" y="33742"/>
                      <a:pt x="29183" y="33713"/>
                      <a:pt x="29234" y="33696"/>
                    </a:cubicBezTo>
                    <a:cubicBezTo>
                      <a:pt x="29293" y="33672"/>
                      <a:pt x="29335" y="33649"/>
                      <a:pt x="29363" y="33649"/>
                    </a:cubicBezTo>
                    <a:cubicBezTo>
                      <a:pt x="29395" y="33649"/>
                      <a:pt x="29409" y="33678"/>
                      <a:pt x="29409" y="33771"/>
                    </a:cubicBezTo>
                    <a:cubicBezTo>
                      <a:pt x="29409" y="33751"/>
                      <a:pt x="29424" y="33713"/>
                      <a:pt x="29449" y="33713"/>
                    </a:cubicBezTo>
                    <a:cubicBezTo>
                      <a:pt x="29490" y="33713"/>
                      <a:pt x="29557" y="33808"/>
                      <a:pt x="29633" y="34219"/>
                    </a:cubicBezTo>
                    <a:cubicBezTo>
                      <a:pt x="29640" y="34217"/>
                      <a:pt x="29647" y="34215"/>
                      <a:pt x="29653" y="34215"/>
                    </a:cubicBezTo>
                    <a:cubicBezTo>
                      <a:pt x="29774" y="34215"/>
                      <a:pt x="29914" y="34619"/>
                      <a:pt x="30032" y="35067"/>
                    </a:cubicBezTo>
                    <a:cubicBezTo>
                      <a:pt x="30102" y="35503"/>
                      <a:pt x="30159" y="35597"/>
                      <a:pt x="30196" y="35597"/>
                    </a:cubicBezTo>
                    <a:cubicBezTo>
                      <a:pt x="30212" y="35597"/>
                      <a:pt x="30224" y="35580"/>
                      <a:pt x="30231" y="35565"/>
                    </a:cubicBezTo>
                    <a:cubicBezTo>
                      <a:pt x="30256" y="35540"/>
                      <a:pt x="30256" y="35515"/>
                      <a:pt x="30256" y="35515"/>
                    </a:cubicBezTo>
                    <a:cubicBezTo>
                      <a:pt x="30256" y="35826"/>
                      <a:pt x="30291" y="35947"/>
                      <a:pt x="30349" y="35947"/>
                    </a:cubicBezTo>
                    <a:cubicBezTo>
                      <a:pt x="30430" y="35947"/>
                      <a:pt x="30559" y="35707"/>
                      <a:pt x="30705" y="35416"/>
                    </a:cubicBezTo>
                    <a:cubicBezTo>
                      <a:pt x="30735" y="35434"/>
                      <a:pt x="30766" y="35442"/>
                      <a:pt x="30796" y="35442"/>
                    </a:cubicBezTo>
                    <a:cubicBezTo>
                      <a:pt x="30892" y="35442"/>
                      <a:pt x="30990" y="35366"/>
                      <a:pt x="31103" y="35291"/>
                    </a:cubicBezTo>
                    <a:cubicBezTo>
                      <a:pt x="31188" y="35207"/>
                      <a:pt x="31283" y="35134"/>
                      <a:pt x="31375" y="35134"/>
                    </a:cubicBezTo>
                    <a:cubicBezTo>
                      <a:pt x="31419" y="35134"/>
                      <a:pt x="31462" y="35151"/>
                      <a:pt x="31502" y="35191"/>
                    </a:cubicBezTo>
                    <a:cubicBezTo>
                      <a:pt x="31548" y="35136"/>
                      <a:pt x="31590" y="35115"/>
                      <a:pt x="31630" y="35115"/>
                    </a:cubicBezTo>
                    <a:cubicBezTo>
                      <a:pt x="31697" y="35115"/>
                      <a:pt x="31754" y="35178"/>
                      <a:pt x="31801" y="35241"/>
                    </a:cubicBezTo>
                    <a:cubicBezTo>
                      <a:pt x="31850" y="35314"/>
                      <a:pt x="31887" y="35388"/>
                      <a:pt x="31912" y="35388"/>
                    </a:cubicBezTo>
                    <a:cubicBezTo>
                      <a:pt x="31938" y="35388"/>
                      <a:pt x="31951" y="35308"/>
                      <a:pt x="31951" y="35067"/>
                    </a:cubicBezTo>
                    <a:cubicBezTo>
                      <a:pt x="31951" y="35341"/>
                      <a:pt x="32026" y="35266"/>
                      <a:pt x="32125" y="35615"/>
                    </a:cubicBezTo>
                    <a:cubicBezTo>
                      <a:pt x="32225" y="35889"/>
                      <a:pt x="32350" y="36313"/>
                      <a:pt x="32449" y="36662"/>
                    </a:cubicBezTo>
                    <a:cubicBezTo>
                      <a:pt x="32502" y="37417"/>
                      <a:pt x="32548" y="37687"/>
                      <a:pt x="32580" y="37687"/>
                    </a:cubicBezTo>
                    <a:cubicBezTo>
                      <a:pt x="32607" y="37687"/>
                      <a:pt x="32624" y="37478"/>
                      <a:pt x="32624" y="37210"/>
                    </a:cubicBezTo>
                    <a:cubicBezTo>
                      <a:pt x="32624" y="37160"/>
                      <a:pt x="32649" y="37160"/>
                      <a:pt x="32699" y="37160"/>
                    </a:cubicBezTo>
                    <a:cubicBezTo>
                      <a:pt x="32715" y="37166"/>
                      <a:pt x="32736" y="37170"/>
                      <a:pt x="32759" y="37170"/>
                    </a:cubicBezTo>
                    <a:cubicBezTo>
                      <a:pt x="32840" y="37170"/>
                      <a:pt x="32956" y="37118"/>
                      <a:pt x="33072" y="36886"/>
                    </a:cubicBezTo>
                    <a:cubicBezTo>
                      <a:pt x="33280" y="36792"/>
                      <a:pt x="33502" y="35996"/>
                      <a:pt x="33717" y="35996"/>
                    </a:cubicBezTo>
                    <a:cubicBezTo>
                      <a:pt x="33786" y="35996"/>
                      <a:pt x="33853" y="36077"/>
                      <a:pt x="33920" y="36288"/>
                    </a:cubicBezTo>
                    <a:cubicBezTo>
                      <a:pt x="33970" y="36250"/>
                      <a:pt x="34013" y="36238"/>
                      <a:pt x="34054" y="36238"/>
                    </a:cubicBezTo>
                    <a:cubicBezTo>
                      <a:pt x="34094" y="36238"/>
                      <a:pt x="34132" y="36250"/>
                      <a:pt x="34169" y="36263"/>
                    </a:cubicBezTo>
                    <a:cubicBezTo>
                      <a:pt x="34207" y="36278"/>
                      <a:pt x="34238" y="36291"/>
                      <a:pt x="34263" y="36291"/>
                    </a:cubicBezTo>
                    <a:cubicBezTo>
                      <a:pt x="34319" y="36291"/>
                      <a:pt x="34343" y="36224"/>
                      <a:pt x="34343" y="35964"/>
                    </a:cubicBezTo>
                    <a:cubicBezTo>
                      <a:pt x="34343" y="35989"/>
                      <a:pt x="34348" y="36000"/>
                      <a:pt x="34357" y="36000"/>
                    </a:cubicBezTo>
                    <a:cubicBezTo>
                      <a:pt x="34382" y="36000"/>
                      <a:pt x="34443" y="35902"/>
                      <a:pt x="34518" y="35789"/>
                    </a:cubicBezTo>
                    <a:cubicBezTo>
                      <a:pt x="34580" y="35690"/>
                      <a:pt x="34667" y="35590"/>
                      <a:pt x="34767" y="35590"/>
                    </a:cubicBezTo>
                    <a:cubicBezTo>
                      <a:pt x="34867" y="35590"/>
                      <a:pt x="34979" y="35690"/>
                      <a:pt x="35091" y="35989"/>
                    </a:cubicBezTo>
                    <a:cubicBezTo>
                      <a:pt x="35279" y="35841"/>
                      <a:pt x="35475" y="35722"/>
                      <a:pt x="35615" y="35722"/>
                    </a:cubicBezTo>
                    <a:cubicBezTo>
                      <a:pt x="35734" y="35722"/>
                      <a:pt x="35814" y="35809"/>
                      <a:pt x="35814" y="36039"/>
                    </a:cubicBezTo>
                    <a:cubicBezTo>
                      <a:pt x="35814" y="36133"/>
                      <a:pt x="35884" y="36347"/>
                      <a:pt x="35998" y="36347"/>
                    </a:cubicBezTo>
                    <a:cubicBezTo>
                      <a:pt x="36064" y="36347"/>
                      <a:pt x="36146" y="36275"/>
                      <a:pt x="36238" y="36064"/>
                    </a:cubicBezTo>
                    <a:cubicBezTo>
                      <a:pt x="36346" y="36157"/>
                      <a:pt x="36455" y="36182"/>
                      <a:pt x="36569" y="36182"/>
                    </a:cubicBezTo>
                    <a:cubicBezTo>
                      <a:pt x="36639" y="36182"/>
                      <a:pt x="36710" y="36173"/>
                      <a:pt x="36786" y="36163"/>
                    </a:cubicBezTo>
                    <a:cubicBezTo>
                      <a:pt x="36839" y="36146"/>
                      <a:pt x="36904" y="36128"/>
                      <a:pt x="36964" y="36128"/>
                    </a:cubicBezTo>
                    <a:cubicBezTo>
                      <a:pt x="36989" y="36128"/>
                      <a:pt x="37013" y="36131"/>
                      <a:pt x="37035" y="36138"/>
                    </a:cubicBezTo>
                    <a:cubicBezTo>
                      <a:pt x="37199" y="36187"/>
                      <a:pt x="37341" y="36473"/>
                      <a:pt x="37419" y="36473"/>
                    </a:cubicBezTo>
                    <a:cubicBezTo>
                      <a:pt x="37460" y="36473"/>
                      <a:pt x="37484" y="36394"/>
                      <a:pt x="37484" y="36163"/>
                    </a:cubicBezTo>
                    <a:cubicBezTo>
                      <a:pt x="37484" y="36315"/>
                      <a:pt x="37498" y="36373"/>
                      <a:pt x="37524" y="36373"/>
                    </a:cubicBezTo>
                    <a:cubicBezTo>
                      <a:pt x="37567" y="36373"/>
                      <a:pt x="37640" y="36218"/>
                      <a:pt x="37733" y="36064"/>
                    </a:cubicBezTo>
                    <a:cubicBezTo>
                      <a:pt x="37814" y="35901"/>
                      <a:pt x="37929" y="35738"/>
                      <a:pt x="38036" y="35738"/>
                    </a:cubicBezTo>
                    <a:cubicBezTo>
                      <a:pt x="38060" y="35738"/>
                      <a:pt x="38084" y="35746"/>
                      <a:pt x="38107" y="35764"/>
                    </a:cubicBezTo>
                    <a:cubicBezTo>
                      <a:pt x="38431" y="35291"/>
                      <a:pt x="38730" y="35465"/>
                      <a:pt x="38730" y="35366"/>
                    </a:cubicBezTo>
                    <a:cubicBezTo>
                      <a:pt x="38730" y="34940"/>
                      <a:pt x="38748" y="34820"/>
                      <a:pt x="38780" y="34820"/>
                    </a:cubicBezTo>
                    <a:cubicBezTo>
                      <a:pt x="38800" y="34820"/>
                      <a:pt x="38825" y="34869"/>
                      <a:pt x="38854" y="34917"/>
                    </a:cubicBezTo>
                    <a:cubicBezTo>
                      <a:pt x="38875" y="34958"/>
                      <a:pt x="38912" y="34999"/>
                      <a:pt x="38938" y="34999"/>
                    </a:cubicBezTo>
                    <a:cubicBezTo>
                      <a:pt x="38944" y="34999"/>
                      <a:pt x="38950" y="34996"/>
                      <a:pt x="38954" y="34992"/>
                    </a:cubicBezTo>
                    <a:cubicBezTo>
                      <a:pt x="39079" y="34294"/>
                      <a:pt x="39228" y="34917"/>
                      <a:pt x="39378" y="34319"/>
                    </a:cubicBezTo>
                    <a:cubicBezTo>
                      <a:pt x="39385" y="34327"/>
                      <a:pt x="39393" y="34330"/>
                      <a:pt x="39401" y="34330"/>
                    </a:cubicBezTo>
                    <a:cubicBezTo>
                      <a:pt x="39442" y="34330"/>
                      <a:pt x="39481" y="34221"/>
                      <a:pt x="39502" y="34095"/>
                    </a:cubicBezTo>
                    <a:cubicBezTo>
                      <a:pt x="39535" y="33979"/>
                      <a:pt x="39557" y="33864"/>
                      <a:pt x="39569" y="33864"/>
                    </a:cubicBezTo>
                    <a:cubicBezTo>
                      <a:pt x="39574" y="33864"/>
                      <a:pt x="39577" y="33894"/>
                      <a:pt x="39577" y="33970"/>
                    </a:cubicBezTo>
                    <a:cubicBezTo>
                      <a:pt x="39577" y="34006"/>
                      <a:pt x="39582" y="34022"/>
                      <a:pt x="39590" y="34022"/>
                    </a:cubicBezTo>
                    <a:cubicBezTo>
                      <a:pt x="39616" y="34022"/>
                      <a:pt x="39682" y="33866"/>
                      <a:pt x="39777" y="33696"/>
                    </a:cubicBezTo>
                    <a:cubicBezTo>
                      <a:pt x="39847" y="33537"/>
                      <a:pt x="39942" y="33379"/>
                      <a:pt x="40045" y="33379"/>
                    </a:cubicBezTo>
                    <a:cubicBezTo>
                      <a:pt x="40088" y="33379"/>
                      <a:pt x="40132" y="33406"/>
                      <a:pt x="40175" y="33472"/>
                    </a:cubicBezTo>
                    <a:cubicBezTo>
                      <a:pt x="40250" y="33447"/>
                      <a:pt x="40300" y="33447"/>
                      <a:pt x="40375" y="33447"/>
                    </a:cubicBezTo>
                    <a:cubicBezTo>
                      <a:pt x="40411" y="33451"/>
                      <a:pt x="40447" y="33455"/>
                      <a:pt x="40481" y="33455"/>
                    </a:cubicBezTo>
                    <a:cubicBezTo>
                      <a:pt x="40632" y="33455"/>
                      <a:pt x="40749" y="33381"/>
                      <a:pt x="40749" y="32973"/>
                    </a:cubicBezTo>
                    <a:cubicBezTo>
                      <a:pt x="40749" y="33028"/>
                      <a:pt x="40779" y="33045"/>
                      <a:pt x="40827" y="33045"/>
                    </a:cubicBezTo>
                    <a:cubicBezTo>
                      <a:pt x="40866" y="33045"/>
                      <a:pt x="40917" y="33034"/>
                      <a:pt x="40973" y="33023"/>
                    </a:cubicBezTo>
                    <a:cubicBezTo>
                      <a:pt x="41023" y="33023"/>
                      <a:pt x="41079" y="33017"/>
                      <a:pt x="41141" y="33017"/>
                    </a:cubicBezTo>
                    <a:cubicBezTo>
                      <a:pt x="41203" y="33017"/>
                      <a:pt x="41272" y="33023"/>
                      <a:pt x="41347" y="33048"/>
                    </a:cubicBezTo>
                    <a:cubicBezTo>
                      <a:pt x="41583" y="33139"/>
                      <a:pt x="41873" y="33350"/>
                      <a:pt x="42148" y="33350"/>
                    </a:cubicBezTo>
                    <a:cubicBezTo>
                      <a:pt x="42250" y="33350"/>
                      <a:pt x="42349" y="33321"/>
                      <a:pt x="42443" y="33247"/>
                    </a:cubicBezTo>
                    <a:cubicBezTo>
                      <a:pt x="42564" y="33478"/>
                      <a:pt x="42672" y="33552"/>
                      <a:pt x="42762" y="33552"/>
                    </a:cubicBezTo>
                    <a:cubicBezTo>
                      <a:pt x="42895" y="33552"/>
                      <a:pt x="42987" y="33392"/>
                      <a:pt x="43016" y="33347"/>
                    </a:cubicBezTo>
                    <a:cubicBezTo>
                      <a:pt x="43016" y="33173"/>
                      <a:pt x="43016" y="32998"/>
                      <a:pt x="43016" y="32923"/>
                    </a:cubicBezTo>
                    <a:cubicBezTo>
                      <a:pt x="42992" y="32076"/>
                      <a:pt x="42992" y="32475"/>
                      <a:pt x="42967" y="32026"/>
                    </a:cubicBezTo>
                    <a:cubicBezTo>
                      <a:pt x="42967" y="32055"/>
                      <a:pt x="42966" y="32068"/>
                      <a:pt x="42966" y="32068"/>
                    </a:cubicBezTo>
                    <a:cubicBezTo>
                      <a:pt x="42962" y="32068"/>
                      <a:pt x="42942" y="31151"/>
                      <a:pt x="42942" y="31129"/>
                    </a:cubicBezTo>
                    <a:cubicBezTo>
                      <a:pt x="42935" y="31333"/>
                      <a:pt x="42930" y="31410"/>
                      <a:pt x="42926" y="31410"/>
                    </a:cubicBezTo>
                    <a:cubicBezTo>
                      <a:pt x="42917" y="31410"/>
                      <a:pt x="42917" y="30909"/>
                      <a:pt x="42917" y="30730"/>
                    </a:cubicBezTo>
                    <a:cubicBezTo>
                      <a:pt x="42917" y="30714"/>
                      <a:pt x="42999" y="30647"/>
                      <a:pt x="43137" y="30647"/>
                    </a:cubicBezTo>
                    <a:cubicBezTo>
                      <a:pt x="43214" y="30647"/>
                      <a:pt x="43308" y="30668"/>
                      <a:pt x="43415" y="30730"/>
                    </a:cubicBezTo>
                    <a:cubicBezTo>
                      <a:pt x="43578" y="30879"/>
                      <a:pt x="43768" y="31071"/>
                      <a:pt x="43953" y="31071"/>
                    </a:cubicBezTo>
                    <a:cubicBezTo>
                      <a:pt x="44078" y="31071"/>
                      <a:pt x="44202" y="30982"/>
                      <a:pt x="44312" y="30730"/>
                    </a:cubicBezTo>
                    <a:cubicBezTo>
                      <a:pt x="44394" y="30556"/>
                      <a:pt x="44464" y="30495"/>
                      <a:pt x="44526" y="30495"/>
                    </a:cubicBezTo>
                    <a:cubicBezTo>
                      <a:pt x="44598" y="30495"/>
                      <a:pt x="44658" y="30575"/>
                      <a:pt x="44711" y="30655"/>
                    </a:cubicBezTo>
                    <a:cubicBezTo>
                      <a:pt x="44764" y="30725"/>
                      <a:pt x="44792" y="30807"/>
                      <a:pt x="44804" y="30807"/>
                    </a:cubicBezTo>
                    <a:cubicBezTo>
                      <a:pt x="44809" y="30807"/>
                      <a:pt x="44811" y="30792"/>
                      <a:pt x="44811" y="30755"/>
                    </a:cubicBezTo>
                    <a:cubicBezTo>
                      <a:pt x="44811" y="30585"/>
                      <a:pt x="44821" y="30518"/>
                      <a:pt x="44841" y="30518"/>
                    </a:cubicBezTo>
                    <a:cubicBezTo>
                      <a:pt x="44881" y="30518"/>
                      <a:pt x="44959" y="30810"/>
                      <a:pt x="45060" y="31079"/>
                    </a:cubicBezTo>
                    <a:cubicBezTo>
                      <a:pt x="45092" y="30963"/>
                      <a:pt x="45125" y="30916"/>
                      <a:pt x="45158" y="30916"/>
                    </a:cubicBezTo>
                    <a:cubicBezTo>
                      <a:pt x="45283" y="30916"/>
                      <a:pt x="45416" y="31559"/>
                      <a:pt x="45534" y="31677"/>
                    </a:cubicBezTo>
                    <a:cubicBezTo>
                      <a:pt x="45593" y="32065"/>
                      <a:pt x="45644" y="32176"/>
                      <a:pt x="45681" y="32176"/>
                    </a:cubicBezTo>
                    <a:cubicBezTo>
                      <a:pt x="45705" y="32176"/>
                      <a:pt x="45723" y="32126"/>
                      <a:pt x="45733" y="32076"/>
                    </a:cubicBezTo>
                    <a:cubicBezTo>
                      <a:pt x="45752" y="32038"/>
                      <a:pt x="45771" y="31985"/>
                      <a:pt x="45779" y="31985"/>
                    </a:cubicBezTo>
                    <a:cubicBezTo>
                      <a:pt x="45782" y="31985"/>
                      <a:pt x="45783" y="31990"/>
                      <a:pt x="45783" y="32001"/>
                    </a:cubicBezTo>
                    <a:cubicBezTo>
                      <a:pt x="45783" y="32001"/>
                      <a:pt x="45808" y="31901"/>
                      <a:pt x="45858" y="31777"/>
                    </a:cubicBezTo>
                    <a:cubicBezTo>
                      <a:pt x="45899" y="31673"/>
                      <a:pt x="45958" y="31570"/>
                      <a:pt x="46028" y="31570"/>
                    </a:cubicBezTo>
                    <a:cubicBezTo>
                      <a:pt x="46127" y="31570"/>
                      <a:pt x="46250" y="31775"/>
                      <a:pt x="46381" y="32475"/>
                    </a:cubicBezTo>
                    <a:cubicBezTo>
                      <a:pt x="46680" y="32599"/>
                      <a:pt x="46979" y="32400"/>
                      <a:pt x="46979" y="32923"/>
                    </a:cubicBezTo>
                    <a:cubicBezTo>
                      <a:pt x="46979" y="33043"/>
                      <a:pt x="46987" y="33087"/>
                      <a:pt x="47002" y="33087"/>
                    </a:cubicBezTo>
                    <a:cubicBezTo>
                      <a:pt x="47023" y="33087"/>
                      <a:pt x="47059" y="32988"/>
                      <a:pt x="47104" y="32898"/>
                    </a:cubicBezTo>
                    <a:cubicBezTo>
                      <a:pt x="47146" y="32787"/>
                      <a:pt x="47195" y="32683"/>
                      <a:pt x="47253" y="32683"/>
                    </a:cubicBezTo>
                    <a:cubicBezTo>
                      <a:pt x="47298" y="32683"/>
                      <a:pt x="47348" y="32748"/>
                      <a:pt x="47403" y="32923"/>
                    </a:cubicBezTo>
                    <a:cubicBezTo>
                      <a:pt x="47496" y="33157"/>
                      <a:pt x="47600" y="33237"/>
                      <a:pt x="47707" y="33237"/>
                    </a:cubicBezTo>
                    <a:cubicBezTo>
                      <a:pt x="47885" y="33237"/>
                      <a:pt x="48070" y="33017"/>
                      <a:pt x="48225" y="32923"/>
                    </a:cubicBezTo>
                    <a:cubicBezTo>
                      <a:pt x="48313" y="32687"/>
                      <a:pt x="48387" y="32606"/>
                      <a:pt x="48450" y="32606"/>
                    </a:cubicBezTo>
                    <a:cubicBezTo>
                      <a:pt x="48512" y="32606"/>
                      <a:pt x="48562" y="32687"/>
                      <a:pt x="48599" y="32774"/>
                    </a:cubicBezTo>
                    <a:cubicBezTo>
                      <a:pt x="48649" y="32849"/>
                      <a:pt x="48649" y="32923"/>
                      <a:pt x="48649" y="32923"/>
                    </a:cubicBezTo>
                    <a:cubicBezTo>
                      <a:pt x="48649" y="32945"/>
                      <a:pt x="48745" y="33294"/>
                      <a:pt x="48870" y="33294"/>
                    </a:cubicBezTo>
                    <a:cubicBezTo>
                      <a:pt x="48887" y="33294"/>
                      <a:pt x="48905" y="33287"/>
                      <a:pt x="48923" y="33272"/>
                    </a:cubicBezTo>
                    <a:cubicBezTo>
                      <a:pt x="48928" y="33271"/>
                      <a:pt x="48933" y="33270"/>
                      <a:pt x="48938" y="33270"/>
                    </a:cubicBezTo>
                    <a:cubicBezTo>
                      <a:pt x="49008" y="33270"/>
                      <a:pt x="49078" y="33433"/>
                      <a:pt x="49147" y="33596"/>
                    </a:cubicBezTo>
                    <a:cubicBezTo>
                      <a:pt x="49229" y="33759"/>
                      <a:pt x="49294" y="33922"/>
                      <a:pt x="49369" y="33922"/>
                    </a:cubicBezTo>
                    <a:cubicBezTo>
                      <a:pt x="49386" y="33922"/>
                      <a:pt x="49403" y="33914"/>
                      <a:pt x="49422" y="33895"/>
                    </a:cubicBezTo>
                    <a:cubicBezTo>
                      <a:pt x="49464" y="34049"/>
                      <a:pt x="49498" y="34093"/>
                      <a:pt x="49528" y="34093"/>
                    </a:cubicBezTo>
                    <a:cubicBezTo>
                      <a:pt x="49552" y="34093"/>
                      <a:pt x="49574" y="34067"/>
                      <a:pt x="49596" y="34045"/>
                    </a:cubicBezTo>
                    <a:cubicBezTo>
                      <a:pt x="49615" y="34026"/>
                      <a:pt x="49630" y="34007"/>
                      <a:pt x="49642" y="34007"/>
                    </a:cubicBezTo>
                    <a:cubicBezTo>
                      <a:pt x="49661" y="34007"/>
                      <a:pt x="49671" y="34058"/>
                      <a:pt x="49671" y="34244"/>
                    </a:cubicBezTo>
                    <a:cubicBezTo>
                      <a:pt x="49671" y="34025"/>
                      <a:pt x="49717" y="33965"/>
                      <a:pt x="49800" y="33965"/>
                    </a:cubicBezTo>
                    <a:cubicBezTo>
                      <a:pt x="49840" y="33965"/>
                      <a:pt x="49889" y="33979"/>
                      <a:pt x="49945" y="33995"/>
                    </a:cubicBezTo>
                    <a:cubicBezTo>
                      <a:pt x="49995" y="33995"/>
                      <a:pt x="50056" y="34006"/>
                      <a:pt x="50128" y="34006"/>
                    </a:cubicBezTo>
                    <a:cubicBezTo>
                      <a:pt x="50164" y="34006"/>
                      <a:pt x="50202" y="34003"/>
                      <a:pt x="50244" y="33995"/>
                    </a:cubicBezTo>
                    <a:cubicBezTo>
                      <a:pt x="50253" y="33996"/>
                      <a:pt x="50262" y="33996"/>
                      <a:pt x="50271" y="33996"/>
                    </a:cubicBezTo>
                    <a:cubicBezTo>
                      <a:pt x="50567" y="33996"/>
                      <a:pt x="50952" y="33619"/>
                      <a:pt x="51266" y="33546"/>
                    </a:cubicBezTo>
                    <a:cubicBezTo>
                      <a:pt x="51357" y="33807"/>
                      <a:pt x="51443" y="33900"/>
                      <a:pt x="51519" y="33900"/>
                    </a:cubicBezTo>
                    <a:cubicBezTo>
                      <a:pt x="51711" y="33900"/>
                      <a:pt x="51839" y="33297"/>
                      <a:pt x="51839" y="33297"/>
                    </a:cubicBezTo>
                    <a:cubicBezTo>
                      <a:pt x="51839" y="33372"/>
                      <a:pt x="51839" y="33397"/>
                      <a:pt x="51842" y="33397"/>
                    </a:cubicBezTo>
                    <a:cubicBezTo>
                      <a:pt x="51845" y="33397"/>
                      <a:pt x="51852" y="33372"/>
                      <a:pt x="51864" y="33347"/>
                    </a:cubicBezTo>
                    <a:cubicBezTo>
                      <a:pt x="51872" y="33322"/>
                      <a:pt x="51886" y="33297"/>
                      <a:pt x="51903" y="33297"/>
                    </a:cubicBezTo>
                    <a:cubicBezTo>
                      <a:pt x="51936" y="33297"/>
                      <a:pt x="51980" y="33397"/>
                      <a:pt x="52014" y="33796"/>
                    </a:cubicBezTo>
                    <a:cubicBezTo>
                      <a:pt x="52138" y="34095"/>
                      <a:pt x="52263" y="34668"/>
                      <a:pt x="52387" y="34668"/>
                    </a:cubicBezTo>
                    <a:cubicBezTo>
                      <a:pt x="52477" y="34713"/>
                      <a:pt x="52546" y="35160"/>
                      <a:pt x="52560" y="35160"/>
                    </a:cubicBezTo>
                    <a:cubicBezTo>
                      <a:pt x="52561" y="35160"/>
                      <a:pt x="52562" y="35154"/>
                      <a:pt x="52562" y="35141"/>
                    </a:cubicBezTo>
                    <a:cubicBezTo>
                      <a:pt x="52562" y="35250"/>
                      <a:pt x="52628" y="35358"/>
                      <a:pt x="52733" y="35358"/>
                    </a:cubicBezTo>
                    <a:cubicBezTo>
                      <a:pt x="52821" y="35358"/>
                      <a:pt x="52935" y="35282"/>
                      <a:pt x="53060" y="35067"/>
                    </a:cubicBezTo>
                    <a:cubicBezTo>
                      <a:pt x="53146" y="34938"/>
                      <a:pt x="53240" y="34900"/>
                      <a:pt x="53338" y="34900"/>
                    </a:cubicBezTo>
                    <a:cubicBezTo>
                      <a:pt x="53410" y="34900"/>
                      <a:pt x="53484" y="34921"/>
                      <a:pt x="53559" y="34942"/>
                    </a:cubicBezTo>
                    <a:cubicBezTo>
                      <a:pt x="53641" y="34956"/>
                      <a:pt x="53722" y="34977"/>
                      <a:pt x="53800" y="34977"/>
                    </a:cubicBezTo>
                    <a:cubicBezTo>
                      <a:pt x="53864" y="34977"/>
                      <a:pt x="53926" y="34962"/>
                      <a:pt x="53982" y="34917"/>
                    </a:cubicBezTo>
                    <a:cubicBezTo>
                      <a:pt x="54083" y="34644"/>
                      <a:pt x="54173" y="34557"/>
                      <a:pt x="54247" y="34557"/>
                    </a:cubicBezTo>
                    <a:cubicBezTo>
                      <a:pt x="54376" y="34557"/>
                      <a:pt x="54456" y="34817"/>
                      <a:pt x="54456" y="34817"/>
                    </a:cubicBezTo>
                    <a:cubicBezTo>
                      <a:pt x="54456" y="34817"/>
                      <a:pt x="54481" y="34942"/>
                      <a:pt x="54481" y="35092"/>
                    </a:cubicBezTo>
                    <a:cubicBezTo>
                      <a:pt x="54506" y="35241"/>
                      <a:pt x="54531" y="35366"/>
                      <a:pt x="54556" y="35366"/>
                    </a:cubicBezTo>
                    <a:cubicBezTo>
                      <a:pt x="54581" y="35490"/>
                      <a:pt x="54655" y="35715"/>
                      <a:pt x="54705" y="36338"/>
                    </a:cubicBezTo>
                    <a:cubicBezTo>
                      <a:pt x="54713" y="36064"/>
                      <a:pt x="54723" y="35957"/>
                      <a:pt x="54734" y="35957"/>
                    </a:cubicBezTo>
                    <a:cubicBezTo>
                      <a:pt x="54756" y="35957"/>
                      <a:pt x="54780" y="36468"/>
                      <a:pt x="54780" y="36861"/>
                    </a:cubicBezTo>
                    <a:cubicBezTo>
                      <a:pt x="54780" y="36958"/>
                      <a:pt x="54787" y="36994"/>
                      <a:pt x="54801" y="36994"/>
                    </a:cubicBezTo>
                    <a:cubicBezTo>
                      <a:pt x="54822" y="36994"/>
                      <a:pt x="54859" y="36903"/>
                      <a:pt x="54905" y="36811"/>
                    </a:cubicBezTo>
                    <a:cubicBezTo>
                      <a:pt x="54953" y="36731"/>
                      <a:pt x="55022" y="36639"/>
                      <a:pt x="55099" y="36639"/>
                    </a:cubicBezTo>
                    <a:cubicBezTo>
                      <a:pt x="55141" y="36639"/>
                      <a:pt x="55185" y="36666"/>
                      <a:pt x="55229" y="36736"/>
                    </a:cubicBezTo>
                    <a:cubicBezTo>
                      <a:pt x="55249" y="36757"/>
                      <a:pt x="55270" y="36766"/>
                      <a:pt x="55292" y="36766"/>
                    </a:cubicBezTo>
                    <a:cubicBezTo>
                      <a:pt x="55379" y="36766"/>
                      <a:pt x="55478" y="36626"/>
                      <a:pt x="55577" y="36487"/>
                    </a:cubicBezTo>
                    <a:cubicBezTo>
                      <a:pt x="55681" y="36369"/>
                      <a:pt x="55776" y="36241"/>
                      <a:pt x="55867" y="36241"/>
                    </a:cubicBezTo>
                    <a:cubicBezTo>
                      <a:pt x="55930" y="36241"/>
                      <a:pt x="55990" y="36301"/>
                      <a:pt x="56051" y="36462"/>
                    </a:cubicBezTo>
                    <a:cubicBezTo>
                      <a:pt x="56190" y="36684"/>
                      <a:pt x="56313" y="36937"/>
                      <a:pt x="56395" y="36937"/>
                    </a:cubicBezTo>
                    <a:cubicBezTo>
                      <a:pt x="56460" y="36937"/>
                      <a:pt x="56500" y="36777"/>
                      <a:pt x="56500" y="36313"/>
                    </a:cubicBezTo>
                    <a:cubicBezTo>
                      <a:pt x="56500" y="36239"/>
                      <a:pt x="56516" y="36210"/>
                      <a:pt x="56546" y="36210"/>
                    </a:cubicBezTo>
                    <a:cubicBezTo>
                      <a:pt x="56647" y="36210"/>
                      <a:pt x="56897" y="36537"/>
                      <a:pt x="57148" y="36537"/>
                    </a:cubicBezTo>
                    <a:cubicBezTo>
                      <a:pt x="57332" y="36906"/>
                      <a:pt x="57516" y="37113"/>
                      <a:pt x="57641" y="37113"/>
                    </a:cubicBezTo>
                    <a:cubicBezTo>
                      <a:pt x="57735" y="37113"/>
                      <a:pt x="57796" y="36994"/>
                      <a:pt x="57796" y="36736"/>
                    </a:cubicBezTo>
                    <a:cubicBezTo>
                      <a:pt x="57796" y="37047"/>
                      <a:pt x="57824" y="37151"/>
                      <a:pt x="57873" y="37151"/>
                    </a:cubicBezTo>
                    <a:cubicBezTo>
                      <a:pt x="57926" y="37151"/>
                      <a:pt x="58004" y="37028"/>
                      <a:pt x="58095" y="36911"/>
                    </a:cubicBezTo>
                    <a:cubicBezTo>
                      <a:pt x="58168" y="36783"/>
                      <a:pt x="58268" y="36655"/>
                      <a:pt x="58375" y="36655"/>
                    </a:cubicBezTo>
                    <a:cubicBezTo>
                      <a:pt x="58414" y="36655"/>
                      <a:pt x="58454" y="36672"/>
                      <a:pt x="58493" y="36712"/>
                    </a:cubicBezTo>
                    <a:cubicBezTo>
                      <a:pt x="58719" y="36679"/>
                      <a:pt x="58945" y="36512"/>
                      <a:pt x="59076" y="36512"/>
                    </a:cubicBezTo>
                    <a:cubicBezTo>
                      <a:pt x="59148" y="36512"/>
                      <a:pt x="59191" y="36562"/>
                      <a:pt x="59191" y="36712"/>
                    </a:cubicBezTo>
                    <a:cubicBezTo>
                      <a:pt x="59191" y="36884"/>
                      <a:pt x="59199" y="36950"/>
                      <a:pt x="59212" y="36950"/>
                    </a:cubicBezTo>
                    <a:cubicBezTo>
                      <a:pt x="59233" y="36950"/>
                      <a:pt x="59270" y="36781"/>
                      <a:pt x="59316" y="36612"/>
                    </a:cubicBezTo>
                    <a:cubicBezTo>
                      <a:pt x="59360" y="36458"/>
                      <a:pt x="59404" y="36304"/>
                      <a:pt x="59448" y="36304"/>
                    </a:cubicBezTo>
                    <a:cubicBezTo>
                      <a:pt x="59454" y="36304"/>
                      <a:pt x="59460" y="36307"/>
                      <a:pt x="59465" y="36313"/>
                    </a:cubicBezTo>
                    <a:cubicBezTo>
                      <a:pt x="59496" y="36359"/>
                      <a:pt x="59529" y="36381"/>
                      <a:pt x="59564" y="36381"/>
                    </a:cubicBezTo>
                    <a:cubicBezTo>
                      <a:pt x="59695" y="36381"/>
                      <a:pt x="59845" y="36059"/>
                      <a:pt x="59964" y="35565"/>
                    </a:cubicBezTo>
                    <a:cubicBezTo>
                      <a:pt x="59975" y="35573"/>
                      <a:pt x="59987" y="35576"/>
                      <a:pt x="59998" y="35576"/>
                    </a:cubicBezTo>
                    <a:cubicBezTo>
                      <a:pt x="60061" y="35576"/>
                      <a:pt x="60121" y="35471"/>
                      <a:pt x="60163" y="35366"/>
                    </a:cubicBezTo>
                    <a:cubicBezTo>
                      <a:pt x="60205" y="35260"/>
                      <a:pt x="60230" y="35155"/>
                      <a:pt x="60236" y="35155"/>
                    </a:cubicBezTo>
                    <a:cubicBezTo>
                      <a:pt x="60237" y="35155"/>
                      <a:pt x="60238" y="35159"/>
                      <a:pt x="60238" y="35166"/>
                    </a:cubicBezTo>
                    <a:cubicBezTo>
                      <a:pt x="60238" y="35216"/>
                      <a:pt x="60250" y="35235"/>
                      <a:pt x="60269" y="35235"/>
                    </a:cubicBezTo>
                    <a:cubicBezTo>
                      <a:pt x="60288" y="35235"/>
                      <a:pt x="60313" y="35216"/>
                      <a:pt x="60338" y="35191"/>
                    </a:cubicBezTo>
                    <a:cubicBezTo>
                      <a:pt x="60367" y="35176"/>
                      <a:pt x="60401" y="35164"/>
                      <a:pt x="60440" y="35164"/>
                    </a:cubicBezTo>
                    <a:cubicBezTo>
                      <a:pt x="60530" y="35164"/>
                      <a:pt x="60646" y="35235"/>
                      <a:pt x="60786" y="35515"/>
                    </a:cubicBezTo>
                    <a:cubicBezTo>
                      <a:pt x="60844" y="35472"/>
                      <a:pt x="60904" y="35453"/>
                      <a:pt x="60965" y="35453"/>
                    </a:cubicBezTo>
                    <a:cubicBezTo>
                      <a:pt x="61227" y="35453"/>
                      <a:pt x="61521" y="35796"/>
                      <a:pt x="61783" y="36138"/>
                    </a:cubicBezTo>
                    <a:cubicBezTo>
                      <a:pt x="62001" y="36374"/>
                      <a:pt x="62179" y="36584"/>
                      <a:pt x="62260" y="36584"/>
                    </a:cubicBezTo>
                    <a:cubicBezTo>
                      <a:pt x="62290" y="36584"/>
                      <a:pt x="62307" y="36555"/>
                      <a:pt x="62307" y="36487"/>
                    </a:cubicBezTo>
                    <a:cubicBezTo>
                      <a:pt x="62307" y="36412"/>
                      <a:pt x="62356" y="36338"/>
                      <a:pt x="62381" y="35889"/>
                    </a:cubicBezTo>
                    <a:cubicBezTo>
                      <a:pt x="62426" y="35732"/>
                      <a:pt x="62491" y="34752"/>
                      <a:pt x="62522" y="34752"/>
                    </a:cubicBezTo>
                    <a:cubicBezTo>
                      <a:pt x="62525" y="34752"/>
                      <a:pt x="62528" y="34765"/>
                      <a:pt x="62531" y="34793"/>
                    </a:cubicBezTo>
                    <a:cubicBezTo>
                      <a:pt x="62575" y="34771"/>
                      <a:pt x="62618" y="34155"/>
                      <a:pt x="62628" y="34155"/>
                    </a:cubicBezTo>
                    <a:cubicBezTo>
                      <a:pt x="62630" y="34155"/>
                      <a:pt x="62631" y="34167"/>
                      <a:pt x="62631" y="34194"/>
                    </a:cubicBezTo>
                    <a:cubicBezTo>
                      <a:pt x="62631" y="34305"/>
                      <a:pt x="62640" y="34348"/>
                      <a:pt x="62658" y="34348"/>
                    </a:cubicBezTo>
                    <a:cubicBezTo>
                      <a:pt x="62703" y="34348"/>
                      <a:pt x="62803" y="34051"/>
                      <a:pt x="62930" y="33870"/>
                    </a:cubicBezTo>
                    <a:cubicBezTo>
                      <a:pt x="63068" y="33673"/>
                      <a:pt x="63237" y="33148"/>
                      <a:pt x="63388" y="33148"/>
                    </a:cubicBezTo>
                    <a:cubicBezTo>
                      <a:pt x="63428" y="33148"/>
                      <a:pt x="63467" y="33184"/>
                      <a:pt x="63503" y="33272"/>
                    </a:cubicBezTo>
                    <a:cubicBezTo>
                      <a:pt x="63595" y="32850"/>
                      <a:pt x="63681" y="32707"/>
                      <a:pt x="63741" y="32707"/>
                    </a:cubicBezTo>
                    <a:cubicBezTo>
                      <a:pt x="63794" y="32707"/>
                      <a:pt x="63827" y="32819"/>
                      <a:pt x="63827" y="32948"/>
                    </a:cubicBezTo>
                    <a:cubicBezTo>
                      <a:pt x="63827" y="32919"/>
                      <a:pt x="63835" y="32907"/>
                      <a:pt x="63858" y="32907"/>
                    </a:cubicBezTo>
                    <a:cubicBezTo>
                      <a:pt x="63873" y="32907"/>
                      <a:pt x="63896" y="32913"/>
                      <a:pt x="63927" y="32923"/>
                    </a:cubicBezTo>
                    <a:cubicBezTo>
                      <a:pt x="63948" y="32923"/>
                      <a:pt x="63973" y="32925"/>
                      <a:pt x="64002" y="32925"/>
                    </a:cubicBezTo>
                    <a:cubicBezTo>
                      <a:pt x="64073" y="32925"/>
                      <a:pt x="64162" y="32913"/>
                      <a:pt x="64251" y="32824"/>
                    </a:cubicBezTo>
                    <a:cubicBezTo>
                      <a:pt x="64380" y="32914"/>
                      <a:pt x="64530" y="33039"/>
                      <a:pt x="64680" y="33039"/>
                    </a:cubicBezTo>
                    <a:cubicBezTo>
                      <a:pt x="64817" y="33039"/>
                      <a:pt x="64954" y="32934"/>
                      <a:pt x="65073" y="32599"/>
                    </a:cubicBezTo>
                    <a:cubicBezTo>
                      <a:pt x="65137" y="32669"/>
                      <a:pt x="65196" y="32696"/>
                      <a:pt x="65248" y="32696"/>
                    </a:cubicBezTo>
                    <a:cubicBezTo>
                      <a:pt x="65402" y="32696"/>
                      <a:pt x="65503" y="32475"/>
                      <a:pt x="65522" y="32475"/>
                    </a:cubicBezTo>
                    <a:cubicBezTo>
                      <a:pt x="65522" y="32335"/>
                      <a:pt x="65531" y="32280"/>
                      <a:pt x="65549" y="32280"/>
                    </a:cubicBezTo>
                    <a:cubicBezTo>
                      <a:pt x="65595" y="32280"/>
                      <a:pt x="65695" y="32647"/>
                      <a:pt x="65821" y="32898"/>
                    </a:cubicBezTo>
                    <a:cubicBezTo>
                      <a:pt x="65829" y="32895"/>
                      <a:pt x="65838" y="32893"/>
                      <a:pt x="65847" y="32893"/>
                    </a:cubicBezTo>
                    <a:cubicBezTo>
                      <a:pt x="66017" y="32893"/>
                      <a:pt x="66228" y="33555"/>
                      <a:pt x="66394" y="33721"/>
                    </a:cubicBezTo>
                    <a:cubicBezTo>
                      <a:pt x="66471" y="34093"/>
                      <a:pt x="66530" y="34195"/>
                      <a:pt x="66581" y="34195"/>
                    </a:cubicBezTo>
                    <a:cubicBezTo>
                      <a:pt x="66612" y="34195"/>
                      <a:pt x="66640" y="34157"/>
                      <a:pt x="66668" y="34120"/>
                    </a:cubicBezTo>
                    <a:cubicBezTo>
                      <a:pt x="66681" y="34080"/>
                      <a:pt x="66694" y="34048"/>
                      <a:pt x="66704" y="34048"/>
                    </a:cubicBezTo>
                    <a:cubicBezTo>
                      <a:pt x="66712" y="34048"/>
                      <a:pt x="66718" y="34074"/>
                      <a:pt x="66718" y="34145"/>
                    </a:cubicBezTo>
                    <a:cubicBezTo>
                      <a:pt x="66718" y="34473"/>
                      <a:pt x="66763" y="34693"/>
                      <a:pt x="66836" y="34693"/>
                    </a:cubicBezTo>
                    <a:cubicBezTo>
                      <a:pt x="66908" y="34693"/>
                      <a:pt x="67006" y="34486"/>
                      <a:pt x="67117" y="33970"/>
                    </a:cubicBezTo>
                    <a:cubicBezTo>
                      <a:pt x="67132" y="33978"/>
                      <a:pt x="67148" y="33981"/>
                      <a:pt x="67165" y="33981"/>
                    </a:cubicBezTo>
                    <a:cubicBezTo>
                      <a:pt x="67254" y="33981"/>
                      <a:pt x="67356" y="33876"/>
                      <a:pt x="67441" y="33771"/>
                    </a:cubicBezTo>
                    <a:cubicBezTo>
                      <a:pt x="67539" y="33673"/>
                      <a:pt x="67637" y="33564"/>
                      <a:pt x="67728" y="33564"/>
                    </a:cubicBezTo>
                    <a:cubicBezTo>
                      <a:pt x="67776" y="33564"/>
                      <a:pt x="67821" y="33594"/>
                      <a:pt x="67864" y="33671"/>
                    </a:cubicBezTo>
                    <a:cubicBezTo>
                      <a:pt x="67929" y="33887"/>
                      <a:pt x="67990" y="33963"/>
                      <a:pt x="68043" y="33963"/>
                    </a:cubicBezTo>
                    <a:cubicBezTo>
                      <a:pt x="68175" y="33963"/>
                      <a:pt x="68263" y="33497"/>
                      <a:pt x="68263" y="33497"/>
                    </a:cubicBezTo>
                    <a:cubicBezTo>
                      <a:pt x="68263" y="33363"/>
                      <a:pt x="68387" y="33141"/>
                      <a:pt x="68566" y="33141"/>
                    </a:cubicBezTo>
                    <a:cubicBezTo>
                      <a:pt x="68687" y="33141"/>
                      <a:pt x="68835" y="33244"/>
                      <a:pt x="68986" y="33546"/>
                    </a:cubicBezTo>
                    <a:cubicBezTo>
                      <a:pt x="69020" y="33558"/>
                      <a:pt x="69052" y="33563"/>
                      <a:pt x="69083" y="33563"/>
                    </a:cubicBezTo>
                    <a:cubicBezTo>
                      <a:pt x="69192" y="33563"/>
                      <a:pt x="69288" y="33505"/>
                      <a:pt x="69385" y="33447"/>
                    </a:cubicBezTo>
                    <a:cubicBezTo>
                      <a:pt x="69481" y="33398"/>
                      <a:pt x="69560" y="33350"/>
                      <a:pt x="69616" y="33350"/>
                    </a:cubicBezTo>
                    <a:cubicBezTo>
                      <a:pt x="69676" y="33350"/>
                      <a:pt x="69709" y="33404"/>
                      <a:pt x="69709" y="33571"/>
                    </a:cubicBezTo>
                    <a:cubicBezTo>
                      <a:pt x="69709" y="33571"/>
                      <a:pt x="69734" y="33671"/>
                      <a:pt x="69758" y="33796"/>
                    </a:cubicBezTo>
                    <a:cubicBezTo>
                      <a:pt x="69792" y="33897"/>
                      <a:pt x="69849" y="34010"/>
                      <a:pt x="69913" y="34010"/>
                    </a:cubicBezTo>
                    <a:cubicBezTo>
                      <a:pt x="69943" y="34010"/>
                      <a:pt x="69976" y="33984"/>
                      <a:pt x="70008" y="33920"/>
                    </a:cubicBezTo>
                    <a:cubicBezTo>
                      <a:pt x="70140" y="34297"/>
                      <a:pt x="70286" y="34632"/>
                      <a:pt x="70425" y="34632"/>
                    </a:cubicBezTo>
                    <a:cubicBezTo>
                      <a:pt x="70470" y="34632"/>
                      <a:pt x="70514" y="34597"/>
                      <a:pt x="70556" y="34518"/>
                    </a:cubicBezTo>
                    <a:cubicBezTo>
                      <a:pt x="70631" y="34668"/>
                      <a:pt x="70706" y="34668"/>
                      <a:pt x="70755" y="34668"/>
                    </a:cubicBezTo>
                    <a:cubicBezTo>
                      <a:pt x="70830" y="34668"/>
                      <a:pt x="70855" y="34668"/>
                      <a:pt x="70855" y="34842"/>
                    </a:cubicBezTo>
                    <a:cubicBezTo>
                      <a:pt x="70855" y="34731"/>
                      <a:pt x="70909" y="34625"/>
                      <a:pt x="70994" y="34625"/>
                    </a:cubicBezTo>
                    <a:cubicBezTo>
                      <a:pt x="71099" y="34625"/>
                      <a:pt x="71251" y="34790"/>
                      <a:pt x="71403" y="35316"/>
                    </a:cubicBezTo>
                    <a:cubicBezTo>
                      <a:pt x="71677" y="35914"/>
                      <a:pt x="71952" y="35715"/>
                      <a:pt x="71952" y="35814"/>
                    </a:cubicBezTo>
                    <a:cubicBezTo>
                      <a:pt x="71952" y="36116"/>
                      <a:pt x="72014" y="36211"/>
                      <a:pt x="72116" y="36211"/>
                    </a:cubicBezTo>
                    <a:cubicBezTo>
                      <a:pt x="72209" y="36211"/>
                      <a:pt x="72333" y="36134"/>
                      <a:pt x="72475" y="36064"/>
                    </a:cubicBezTo>
                    <a:cubicBezTo>
                      <a:pt x="72505" y="36061"/>
                      <a:pt x="72536" y="36059"/>
                      <a:pt x="72569" y="36059"/>
                    </a:cubicBezTo>
                    <a:cubicBezTo>
                      <a:pt x="72830" y="36059"/>
                      <a:pt x="73153" y="36160"/>
                      <a:pt x="73397" y="36537"/>
                    </a:cubicBezTo>
                    <a:cubicBezTo>
                      <a:pt x="73494" y="36343"/>
                      <a:pt x="73581" y="36269"/>
                      <a:pt x="73654" y="36269"/>
                    </a:cubicBezTo>
                    <a:cubicBezTo>
                      <a:pt x="73805" y="36269"/>
                      <a:pt x="73896" y="36585"/>
                      <a:pt x="73896" y="36786"/>
                    </a:cubicBezTo>
                    <a:cubicBezTo>
                      <a:pt x="73896" y="36250"/>
                      <a:pt x="73889" y="36113"/>
                      <a:pt x="73874" y="36113"/>
                    </a:cubicBezTo>
                    <a:cubicBezTo>
                      <a:pt x="73858" y="36113"/>
                      <a:pt x="73833" y="36250"/>
                      <a:pt x="73796" y="36263"/>
                    </a:cubicBezTo>
                    <a:cubicBezTo>
                      <a:pt x="73721" y="36213"/>
                      <a:pt x="73646" y="35839"/>
                      <a:pt x="73597" y="35291"/>
                    </a:cubicBezTo>
                    <a:cubicBezTo>
                      <a:pt x="73587" y="35313"/>
                      <a:pt x="73578" y="35323"/>
                      <a:pt x="73571" y="35323"/>
                    </a:cubicBezTo>
                    <a:cubicBezTo>
                      <a:pt x="73515" y="35323"/>
                      <a:pt x="73494" y="34855"/>
                      <a:pt x="73472" y="34768"/>
                    </a:cubicBezTo>
                    <a:cubicBezTo>
                      <a:pt x="73472" y="34593"/>
                      <a:pt x="73572" y="34444"/>
                      <a:pt x="73696" y="34369"/>
                    </a:cubicBezTo>
                    <a:cubicBezTo>
                      <a:pt x="73721" y="34344"/>
                      <a:pt x="73746" y="34344"/>
                      <a:pt x="73796" y="34344"/>
                    </a:cubicBezTo>
                    <a:cubicBezTo>
                      <a:pt x="73808" y="34350"/>
                      <a:pt x="73819" y="34356"/>
                      <a:pt x="73831" y="34356"/>
                    </a:cubicBezTo>
                    <a:cubicBezTo>
                      <a:pt x="73866" y="34356"/>
                      <a:pt x="73896" y="34294"/>
                      <a:pt x="73896" y="33970"/>
                    </a:cubicBezTo>
                    <a:cubicBezTo>
                      <a:pt x="73896" y="34111"/>
                      <a:pt x="73923" y="34158"/>
                      <a:pt x="73970" y="34158"/>
                    </a:cubicBezTo>
                    <a:cubicBezTo>
                      <a:pt x="74024" y="34158"/>
                      <a:pt x="74102" y="34098"/>
                      <a:pt x="74195" y="34045"/>
                    </a:cubicBezTo>
                    <a:cubicBezTo>
                      <a:pt x="74294" y="33970"/>
                      <a:pt x="74394" y="33895"/>
                      <a:pt x="74519" y="33895"/>
                    </a:cubicBezTo>
                    <a:cubicBezTo>
                      <a:pt x="74711" y="33799"/>
                      <a:pt x="74914" y="33651"/>
                      <a:pt x="75034" y="33651"/>
                    </a:cubicBezTo>
                    <a:cubicBezTo>
                      <a:pt x="75101" y="33651"/>
                      <a:pt x="75142" y="33696"/>
                      <a:pt x="75142" y="33821"/>
                    </a:cubicBezTo>
                    <a:cubicBezTo>
                      <a:pt x="75142" y="34319"/>
                      <a:pt x="75192" y="33870"/>
                      <a:pt x="75266" y="34369"/>
                    </a:cubicBezTo>
                    <a:cubicBezTo>
                      <a:pt x="75330" y="34624"/>
                      <a:pt x="75412" y="35475"/>
                      <a:pt x="75481" y="35475"/>
                    </a:cubicBezTo>
                    <a:cubicBezTo>
                      <a:pt x="75493" y="35475"/>
                      <a:pt x="75504" y="35450"/>
                      <a:pt x="75516" y="35391"/>
                    </a:cubicBezTo>
                    <a:cubicBezTo>
                      <a:pt x="75561" y="35996"/>
                      <a:pt x="75597" y="36308"/>
                      <a:pt x="75619" y="36308"/>
                    </a:cubicBezTo>
                    <a:cubicBezTo>
                      <a:pt x="75633" y="36308"/>
                      <a:pt x="75640" y="36178"/>
                      <a:pt x="75640" y="35914"/>
                    </a:cubicBezTo>
                    <a:cubicBezTo>
                      <a:pt x="75640" y="35977"/>
                      <a:pt x="75649" y="36000"/>
                      <a:pt x="75663" y="36000"/>
                    </a:cubicBezTo>
                    <a:cubicBezTo>
                      <a:pt x="75682" y="36000"/>
                      <a:pt x="75711" y="35957"/>
                      <a:pt x="75740" y="35914"/>
                    </a:cubicBezTo>
                    <a:cubicBezTo>
                      <a:pt x="75780" y="35860"/>
                      <a:pt x="75835" y="35814"/>
                      <a:pt x="75897" y="35814"/>
                    </a:cubicBezTo>
                    <a:cubicBezTo>
                      <a:pt x="75949" y="35814"/>
                      <a:pt x="76007" y="35847"/>
                      <a:pt x="76064" y="35939"/>
                    </a:cubicBezTo>
                    <a:cubicBezTo>
                      <a:pt x="76170" y="36211"/>
                      <a:pt x="76294" y="36326"/>
                      <a:pt x="76421" y="36326"/>
                    </a:cubicBezTo>
                    <a:cubicBezTo>
                      <a:pt x="76561" y="36326"/>
                      <a:pt x="76706" y="36186"/>
                      <a:pt x="76836" y="35964"/>
                    </a:cubicBezTo>
                    <a:cubicBezTo>
                      <a:pt x="76915" y="35903"/>
                      <a:pt x="76990" y="35882"/>
                      <a:pt x="77055" y="35882"/>
                    </a:cubicBezTo>
                    <a:cubicBezTo>
                      <a:pt x="77176" y="35882"/>
                      <a:pt x="77260" y="35956"/>
                      <a:pt x="77260" y="35989"/>
                    </a:cubicBezTo>
                    <a:cubicBezTo>
                      <a:pt x="77260" y="35874"/>
                      <a:pt x="77294" y="35813"/>
                      <a:pt x="77349" y="35813"/>
                    </a:cubicBezTo>
                    <a:cubicBezTo>
                      <a:pt x="77451" y="35813"/>
                      <a:pt x="77622" y="36020"/>
                      <a:pt x="77784" y="36487"/>
                    </a:cubicBezTo>
                    <a:cubicBezTo>
                      <a:pt x="78058" y="36836"/>
                      <a:pt x="78332" y="36437"/>
                      <a:pt x="78332" y="37011"/>
                    </a:cubicBezTo>
                    <a:cubicBezTo>
                      <a:pt x="78332" y="37146"/>
                      <a:pt x="78558" y="37161"/>
                      <a:pt x="78834" y="37161"/>
                    </a:cubicBezTo>
                    <a:cubicBezTo>
                      <a:pt x="78913" y="37161"/>
                      <a:pt x="78996" y="37160"/>
                      <a:pt x="79080" y="37160"/>
                    </a:cubicBezTo>
                    <a:cubicBezTo>
                      <a:pt x="79125" y="37126"/>
                      <a:pt x="79175" y="37113"/>
                      <a:pt x="79225" y="37113"/>
                    </a:cubicBezTo>
                    <a:cubicBezTo>
                      <a:pt x="79287" y="37113"/>
                      <a:pt x="79349" y="37133"/>
                      <a:pt x="79403" y="37160"/>
                    </a:cubicBezTo>
                    <a:lnTo>
                      <a:pt x="77210" y="31029"/>
                    </a:lnTo>
                    <a:lnTo>
                      <a:pt x="74818" y="24325"/>
                    </a:lnTo>
                    <a:lnTo>
                      <a:pt x="74818" y="24300"/>
                    </a:lnTo>
                    <a:lnTo>
                      <a:pt x="76363" y="11390"/>
                    </a:lnTo>
                    <a:lnTo>
                      <a:pt x="77385" y="2916"/>
                    </a:lnTo>
                    <a:lnTo>
                      <a:pt x="77734"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5" name="Google Shape;1073;p20"/>
              <p:cNvSpPr/>
              <p:nvPr/>
            </p:nvSpPr>
            <p:spPr>
              <a:xfrm rot="9445200">
                <a:off x="7639560" y="4700160"/>
                <a:ext cx="2052360" cy="337680"/>
              </a:xfrm>
              <a:custGeom>
                <a:avLst/>
                <a:gdLst>
                  <a:gd name="textAreaLeft" fmla="*/ 0 w 2052360"/>
                  <a:gd name="textAreaRight" fmla="*/ 2052720 w 2052360"/>
                  <a:gd name="textAreaTop" fmla="*/ 0 h 337680"/>
                  <a:gd name="textAreaBottom" fmla="*/ 338040 h 337680"/>
                </a:gdLst>
                <a:ahLst/>
                <a:cxnLst/>
                <a:rect l="textAreaLeft" t="textAreaTop" r="textAreaRight" b="textAreaBottom"/>
                <a:pathLst>
                  <a:path w="74669" h="12035">
                    <a:moveTo>
                      <a:pt x="61808" y="3186"/>
                    </a:moveTo>
                    <a:cubicBezTo>
                      <a:pt x="61802" y="3227"/>
                      <a:pt x="61798" y="3261"/>
                      <a:pt x="61795" y="3290"/>
                    </a:cubicBezTo>
                    <a:lnTo>
                      <a:pt x="61795" y="3290"/>
                    </a:lnTo>
                    <a:cubicBezTo>
                      <a:pt x="61799" y="3264"/>
                      <a:pt x="61803" y="3230"/>
                      <a:pt x="61808" y="3186"/>
                    </a:cubicBezTo>
                    <a:close/>
                    <a:moveTo>
                      <a:pt x="40048" y="1"/>
                    </a:moveTo>
                    <a:cubicBezTo>
                      <a:pt x="39939" y="1"/>
                      <a:pt x="39852" y="96"/>
                      <a:pt x="39852" y="96"/>
                    </a:cubicBezTo>
                    <a:cubicBezTo>
                      <a:pt x="39830" y="275"/>
                      <a:pt x="39769" y="339"/>
                      <a:pt x="39687" y="339"/>
                    </a:cubicBezTo>
                    <a:cubicBezTo>
                      <a:pt x="39574" y="339"/>
                      <a:pt x="39422" y="222"/>
                      <a:pt x="39278" y="121"/>
                    </a:cubicBezTo>
                    <a:cubicBezTo>
                      <a:pt x="39093" y="264"/>
                      <a:pt x="38907" y="398"/>
                      <a:pt x="38797" y="398"/>
                    </a:cubicBezTo>
                    <a:cubicBezTo>
                      <a:pt x="38714" y="398"/>
                      <a:pt x="38673" y="323"/>
                      <a:pt x="38705" y="121"/>
                    </a:cubicBezTo>
                    <a:lnTo>
                      <a:pt x="38705" y="121"/>
                    </a:lnTo>
                    <a:cubicBezTo>
                      <a:pt x="38667" y="310"/>
                      <a:pt x="38543" y="514"/>
                      <a:pt x="38431" y="514"/>
                    </a:cubicBezTo>
                    <a:cubicBezTo>
                      <a:pt x="38396" y="514"/>
                      <a:pt x="38361" y="493"/>
                      <a:pt x="38331" y="445"/>
                    </a:cubicBezTo>
                    <a:cubicBezTo>
                      <a:pt x="38273" y="470"/>
                      <a:pt x="38221" y="470"/>
                      <a:pt x="38173" y="470"/>
                    </a:cubicBezTo>
                    <a:lnTo>
                      <a:pt x="38173" y="470"/>
                    </a:lnTo>
                    <a:cubicBezTo>
                      <a:pt x="38079" y="470"/>
                      <a:pt x="38007" y="470"/>
                      <a:pt x="37957" y="669"/>
                    </a:cubicBezTo>
                    <a:lnTo>
                      <a:pt x="37957" y="694"/>
                    </a:lnTo>
                    <a:lnTo>
                      <a:pt x="37957" y="719"/>
                    </a:lnTo>
                    <a:cubicBezTo>
                      <a:pt x="37933" y="844"/>
                      <a:pt x="37908" y="1043"/>
                      <a:pt x="37858" y="1342"/>
                    </a:cubicBezTo>
                    <a:cubicBezTo>
                      <a:pt x="37708" y="2314"/>
                      <a:pt x="37733" y="2165"/>
                      <a:pt x="37683" y="2389"/>
                    </a:cubicBezTo>
                    <a:cubicBezTo>
                      <a:pt x="37633" y="2838"/>
                      <a:pt x="37633" y="2763"/>
                      <a:pt x="37609" y="2962"/>
                    </a:cubicBezTo>
                    <a:cubicBezTo>
                      <a:pt x="37580" y="3159"/>
                      <a:pt x="37564" y="3233"/>
                      <a:pt x="37555" y="3233"/>
                    </a:cubicBezTo>
                    <a:cubicBezTo>
                      <a:pt x="37527" y="3233"/>
                      <a:pt x="37560" y="2567"/>
                      <a:pt x="37485" y="2567"/>
                    </a:cubicBezTo>
                    <a:cubicBezTo>
                      <a:pt x="37455" y="2567"/>
                      <a:pt x="37409" y="2671"/>
                      <a:pt x="37334" y="2962"/>
                    </a:cubicBezTo>
                    <a:cubicBezTo>
                      <a:pt x="37313" y="2974"/>
                      <a:pt x="37293" y="2980"/>
                      <a:pt x="37274" y="2980"/>
                    </a:cubicBezTo>
                    <a:cubicBezTo>
                      <a:pt x="37184" y="2980"/>
                      <a:pt x="37126" y="2860"/>
                      <a:pt x="37084" y="2860"/>
                    </a:cubicBezTo>
                    <a:cubicBezTo>
                      <a:pt x="37065" y="2860"/>
                      <a:pt x="37049" y="2886"/>
                      <a:pt x="37035" y="2962"/>
                    </a:cubicBezTo>
                    <a:cubicBezTo>
                      <a:pt x="37012" y="3159"/>
                      <a:pt x="36951" y="3254"/>
                      <a:pt x="36871" y="3254"/>
                    </a:cubicBezTo>
                    <a:cubicBezTo>
                      <a:pt x="36777" y="3254"/>
                      <a:pt x="36657" y="3128"/>
                      <a:pt x="36537" y="2887"/>
                    </a:cubicBezTo>
                    <a:cubicBezTo>
                      <a:pt x="36523" y="2893"/>
                      <a:pt x="36510" y="2896"/>
                      <a:pt x="36497" y="2896"/>
                    </a:cubicBezTo>
                    <a:cubicBezTo>
                      <a:pt x="36304" y="2896"/>
                      <a:pt x="36168" y="2302"/>
                      <a:pt x="35946" y="2302"/>
                    </a:cubicBezTo>
                    <a:cubicBezTo>
                      <a:pt x="35854" y="2302"/>
                      <a:pt x="35747" y="2403"/>
                      <a:pt x="35615" y="2688"/>
                    </a:cubicBezTo>
                    <a:cubicBezTo>
                      <a:pt x="35481" y="2436"/>
                      <a:pt x="35366" y="2211"/>
                      <a:pt x="35273" y="2211"/>
                    </a:cubicBezTo>
                    <a:cubicBezTo>
                      <a:pt x="35209" y="2211"/>
                      <a:pt x="35157" y="2315"/>
                      <a:pt x="35116" y="2588"/>
                    </a:cubicBezTo>
                    <a:cubicBezTo>
                      <a:pt x="35072" y="2896"/>
                      <a:pt x="34994" y="3057"/>
                      <a:pt x="34907" y="3057"/>
                    </a:cubicBezTo>
                    <a:cubicBezTo>
                      <a:pt x="34845" y="3057"/>
                      <a:pt x="34779" y="2977"/>
                      <a:pt x="34718" y="2813"/>
                    </a:cubicBezTo>
                    <a:cubicBezTo>
                      <a:pt x="34652" y="2943"/>
                      <a:pt x="34597" y="2989"/>
                      <a:pt x="34547" y="2989"/>
                    </a:cubicBezTo>
                    <a:cubicBezTo>
                      <a:pt x="34429" y="2989"/>
                      <a:pt x="34337" y="2742"/>
                      <a:pt x="34200" y="2742"/>
                    </a:cubicBezTo>
                    <a:cubicBezTo>
                      <a:pt x="34104" y="2742"/>
                      <a:pt x="33985" y="2866"/>
                      <a:pt x="33820" y="3286"/>
                    </a:cubicBezTo>
                    <a:cubicBezTo>
                      <a:pt x="33791" y="3257"/>
                      <a:pt x="33760" y="3244"/>
                      <a:pt x="33726" y="3244"/>
                    </a:cubicBezTo>
                    <a:cubicBezTo>
                      <a:pt x="33495" y="3244"/>
                      <a:pt x="33182" y="3868"/>
                      <a:pt x="32994" y="3868"/>
                    </a:cubicBezTo>
                    <a:cubicBezTo>
                      <a:pt x="32956" y="3868"/>
                      <a:pt x="32924" y="3844"/>
                      <a:pt x="32898" y="3785"/>
                    </a:cubicBezTo>
                    <a:cubicBezTo>
                      <a:pt x="32870" y="3471"/>
                      <a:pt x="32819" y="3352"/>
                      <a:pt x="32761" y="3352"/>
                    </a:cubicBezTo>
                    <a:cubicBezTo>
                      <a:pt x="32663" y="3352"/>
                      <a:pt x="32546" y="3695"/>
                      <a:pt x="32499" y="4009"/>
                    </a:cubicBezTo>
                    <a:cubicBezTo>
                      <a:pt x="32451" y="4276"/>
                      <a:pt x="32396" y="4336"/>
                      <a:pt x="32324" y="4336"/>
                    </a:cubicBezTo>
                    <a:cubicBezTo>
                      <a:pt x="32266" y="4336"/>
                      <a:pt x="32195" y="4296"/>
                      <a:pt x="32107" y="4296"/>
                    </a:cubicBezTo>
                    <a:cubicBezTo>
                      <a:pt x="32081" y="4296"/>
                      <a:pt x="32054" y="4299"/>
                      <a:pt x="32026" y="4308"/>
                    </a:cubicBezTo>
                    <a:cubicBezTo>
                      <a:pt x="31980" y="4085"/>
                      <a:pt x="31910" y="3995"/>
                      <a:pt x="31825" y="3995"/>
                    </a:cubicBezTo>
                    <a:cubicBezTo>
                      <a:pt x="31635" y="3995"/>
                      <a:pt x="31370" y="4450"/>
                      <a:pt x="31129" y="4881"/>
                    </a:cubicBezTo>
                    <a:cubicBezTo>
                      <a:pt x="30942" y="5226"/>
                      <a:pt x="30805" y="5356"/>
                      <a:pt x="30727" y="5356"/>
                    </a:cubicBezTo>
                    <a:cubicBezTo>
                      <a:pt x="30670" y="5356"/>
                      <a:pt x="30645" y="5286"/>
                      <a:pt x="30655" y="5180"/>
                    </a:cubicBezTo>
                    <a:lnTo>
                      <a:pt x="30655" y="5180"/>
                    </a:lnTo>
                    <a:cubicBezTo>
                      <a:pt x="30652" y="5196"/>
                      <a:pt x="30648" y="5203"/>
                      <a:pt x="30643" y="5203"/>
                    </a:cubicBezTo>
                    <a:cubicBezTo>
                      <a:pt x="30609" y="5203"/>
                      <a:pt x="30520" y="4959"/>
                      <a:pt x="30350" y="4959"/>
                    </a:cubicBezTo>
                    <a:cubicBezTo>
                      <a:pt x="30282" y="4959"/>
                      <a:pt x="30202" y="4998"/>
                      <a:pt x="30107" y="5106"/>
                    </a:cubicBezTo>
                    <a:cubicBezTo>
                      <a:pt x="29940" y="5252"/>
                      <a:pt x="29777" y="5315"/>
                      <a:pt x="29624" y="5315"/>
                    </a:cubicBezTo>
                    <a:cubicBezTo>
                      <a:pt x="29412" y="5315"/>
                      <a:pt x="29219" y="5194"/>
                      <a:pt x="29060" y="5006"/>
                    </a:cubicBezTo>
                    <a:cubicBezTo>
                      <a:pt x="28919" y="4723"/>
                      <a:pt x="28794" y="4521"/>
                      <a:pt x="28694" y="4521"/>
                    </a:cubicBezTo>
                    <a:cubicBezTo>
                      <a:pt x="28617" y="4521"/>
                      <a:pt x="28555" y="4639"/>
                      <a:pt x="28512" y="4931"/>
                    </a:cubicBezTo>
                    <a:cubicBezTo>
                      <a:pt x="28478" y="5118"/>
                      <a:pt x="28447" y="5180"/>
                      <a:pt x="28411" y="5180"/>
                    </a:cubicBezTo>
                    <a:cubicBezTo>
                      <a:pt x="28341" y="5180"/>
                      <a:pt x="28252" y="4947"/>
                      <a:pt x="28088" y="4931"/>
                    </a:cubicBezTo>
                    <a:cubicBezTo>
                      <a:pt x="28001" y="4854"/>
                      <a:pt x="27895" y="4829"/>
                      <a:pt x="27780" y="4829"/>
                    </a:cubicBezTo>
                    <a:cubicBezTo>
                      <a:pt x="27597" y="4829"/>
                      <a:pt x="27389" y="4891"/>
                      <a:pt x="27191" y="4906"/>
                    </a:cubicBezTo>
                    <a:cubicBezTo>
                      <a:pt x="27145" y="4955"/>
                      <a:pt x="27104" y="4975"/>
                      <a:pt x="27066" y="4975"/>
                    </a:cubicBezTo>
                    <a:cubicBezTo>
                      <a:pt x="26867" y="4975"/>
                      <a:pt x="26765" y="4404"/>
                      <a:pt x="26593" y="4404"/>
                    </a:cubicBezTo>
                    <a:cubicBezTo>
                      <a:pt x="26513" y="4404"/>
                      <a:pt x="26419" y="4526"/>
                      <a:pt x="26294" y="4881"/>
                    </a:cubicBezTo>
                    <a:cubicBezTo>
                      <a:pt x="26244" y="4762"/>
                      <a:pt x="26187" y="4721"/>
                      <a:pt x="26131" y="4721"/>
                    </a:cubicBezTo>
                    <a:cubicBezTo>
                      <a:pt x="26016" y="4721"/>
                      <a:pt x="25905" y="4890"/>
                      <a:pt x="25876" y="4890"/>
                    </a:cubicBezTo>
                    <a:cubicBezTo>
                      <a:pt x="25869" y="4890"/>
                      <a:pt x="25867" y="4881"/>
                      <a:pt x="25870" y="4856"/>
                    </a:cubicBezTo>
                    <a:cubicBezTo>
                      <a:pt x="25878" y="4827"/>
                      <a:pt x="25878" y="4817"/>
                      <a:pt x="25870" y="4817"/>
                    </a:cubicBezTo>
                    <a:cubicBezTo>
                      <a:pt x="25852" y="4817"/>
                      <a:pt x="25793" y="4877"/>
                      <a:pt x="25726" y="4877"/>
                    </a:cubicBezTo>
                    <a:cubicBezTo>
                      <a:pt x="25655" y="4877"/>
                      <a:pt x="25574" y="4810"/>
                      <a:pt x="25521" y="4532"/>
                    </a:cubicBezTo>
                    <a:cubicBezTo>
                      <a:pt x="25347" y="4084"/>
                      <a:pt x="24998" y="4383"/>
                      <a:pt x="24848" y="3909"/>
                    </a:cubicBezTo>
                    <a:cubicBezTo>
                      <a:pt x="24692" y="3770"/>
                      <a:pt x="24657" y="3134"/>
                      <a:pt x="24590" y="3134"/>
                    </a:cubicBezTo>
                    <a:cubicBezTo>
                      <a:pt x="24562" y="3134"/>
                      <a:pt x="24527" y="3254"/>
                      <a:pt x="24474" y="3585"/>
                    </a:cubicBezTo>
                    <a:cubicBezTo>
                      <a:pt x="24507" y="3373"/>
                      <a:pt x="24492" y="3303"/>
                      <a:pt x="24446" y="3303"/>
                    </a:cubicBezTo>
                    <a:cubicBezTo>
                      <a:pt x="24354" y="3303"/>
                      <a:pt x="24139" y="3586"/>
                      <a:pt x="23943" y="3586"/>
                    </a:cubicBezTo>
                    <a:cubicBezTo>
                      <a:pt x="23937" y="3586"/>
                      <a:pt x="23932" y="3586"/>
                      <a:pt x="23926" y="3585"/>
                    </a:cubicBezTo>
                    <a:cubicBezTo>
                      <a:pt x="23841" y="3531"/>
                      <a:pt x="23741" y="3513"/>
                      <a:pt x="23636" y="3513"/>
                    </a:cubicBezTo>
                    <a:cubicBezTo>
                      <a:pt x="23421" y="3513"/>
                      <a:pt x="23182" y="3587"/>
                      <a:pt x="22985" y="3587"/>
                    </a:cubicBezTo>
                    <a:cubicBezTo>
                      <a:pt x="22966" y="3587"/>
                      <a:pt x="22947" y="3587"/>
                      <a:pt x="22929" y="3585"/>
                    </a:cubicBezTo>
                    <a:cubicBezTo>
                      <a:pt x="22855" y="3536"/>
                      <a:pt x="22783" y="3519"/>
                      <a:pt x="22716" y="3519"/>
                    </a:cubicBezTo>
                    <a:cubicBezTo>
                      <a:pt x="22559" y="3519"/>
                      <a:pt x="22433" y="3615"/>
                      <a:pt x="22393" y="3615"/>
                    </a:cubicBezTo>
                    <a:cubicBezTo>
                      <a:pt x="22381" y="3615"/>
                      <a:pt x="22377" y="3606"/>
                      <a:pt x="22381" y="3585"/>
                    </a:cubicBezTo>
                    <a:lnTo>
                      <a:pt x="22381" y="3585"/>
                    </a:lnTo>
                    <a:cubicBezTo>
                      <a:pt x="22331" y="3834"/>
                      <a:pt x="22281" y="3785"/>
                      <a:pt x="22107" y="4183"/>
                    </a:cubicBezTo>
                    <a:cubicBezTo>
                      <a:pt x="22022" y="4268"/>
                      <a:pt x="21756" y="5366"/>
                      <a:pt x="21679" y="5366"/>
                    </a:cubicBezTo>
                    <a:cubicBezTo>
                      <a:pt x="21666" y="5366"/>
                      <a:pt x="21658" y="5333"/>
                      <a:pt x="21658" y="5255"/>
                    </a:cubicBezTo>
                    <a:cubicBezTo>
                      <a:pt x="21651" y="5250"/>
                      <a:pt x="21644" y="5247"/>
                      <a:pt x="21637" y="5247"/>
                    </a:cubicBezTo>
                    <a:cubicBezTo>
                      <a:pt x="21542" y="5247"/>
                      <a:pt x="21430" y="5689"/>
                      <a:pt x="21384" y="5828"/>
                    </a:cubicBezTo>
                    <a:cubicBezTo>
                      <a:pt x="21384" y="5799"/>
                      <a:pt x="21375" y="5787"/>
                      <a:pt x="21358" y="5787"/>
                    </a:cubicBezTo>
                    <a:cubicBezTo>
                      <a:pt x="21293" y="5787"/>
                      <a:pt x="21116" y="5969"/>
                      <a:pt x="20941" y="5969"/>
                    </a:cubicBezTo>
                    <a:cubicBezTo>
                      <a:pt x="20897" y="5969"/>
                      <a:pt x="20853" y="5957"/>
                      <a:pt x="20811" y="5928"/>
                    </a:cubicBezTo>
                    <a:cubicBezTo>
                      <a:pt x="20629" y="6224"/>
                      <a:pt x="20467" y="6333"/>
                      <a:pt x="20343" y="6333"/>
                    </a:cubicBezTo>
                    <a:cubicBezTo>
                      <a:pt x="20196" y="6333"/>
                      <a:pt x="20102" y="6179"/>
                      <a:pt x="20088" y="6003"/>
                    </a:cubicBezTo>
                    <a:cubicBezTo>
                      <a:pt x="20088" y="6002"/>
                      <a:pt x="20087" y="6002"/>
                      <a:pt x="20086" y="6002"/>
                    </a:cubicBezTo>
                    <a:cubicBezTo>
                      <a:pt x="20060" y="6002"/>
                      <a:pt x="19878" y="6422"/>
                      <a:pt x="19729" y="6422"/>
                    </a:cubicBezTo>
                    <a:cubicBezTo>
                      <a:pt x="19686" y="6422"/>
                      <a:pt x="19647" y="6388"/>
                      <a:pt x="19614" y="6302"/>
                    </a:cubicBezTo>
                    <a:cubicBezTo>
                      <a:pt x="19390" y="6327"/>
                      <a:pt x="19091" y="6601"/>
                      <a:pt x="18817" y="6875"/>
                    </a:cubicBezTo>
                    <a:cubicBezTo>
                      <a:pt x="18667" y="7333"/>
                      <a:pt x="18573" y="7471"/>
                      <a:pt x="18507" y="7471"/>
                    </a:cubicBezTo>
                    <a:cubicBezTo>
                      <a:pt x="18408" y="7471"/>
                      <a:pt x="18375" y="7158"/>
                      <a:pt x="18314" y="7158"/>
                    </a:cubicBezTo>
                    <a:cubicBezTo>
                      <a:pt x="18294" y="7158"/>
                      <a:pt x="18272" y="7190"/>
                      <a:pt x="18244" y="7274"/>
                    </a:cubicBezTo>
                    <a:cubicBezTo>
                      <a:pt x="18122" y="7875"/>
                      <a:pt x="18042" y="8065"/>
                      <a:pt x="17977" y="8065"/>
                    </a:cubicBezTo>
                    <a:cubicBezTo>
                      <a:pt x="17869" y="8065"/>
                      <a:pt x="17801" y="7545"/>
                      <a:pt x="17646" y="7498"/>
                    </a:cubicBezTo>
                    <a:cubicBezTo>
                      <a:pt x="17445" y="7682"/>
                      <a:pt x="17167" y="8268"/>
                      <a:pt x="16989" y="8268"/>
                    </a:cubicBezTo>
                    <a:cubicBezTo>
                      <a:pt x="16902" y="8268"/>
                      <a:pt x="16840" y="8126"/>
                      <a:pt x="16823" y="7722"/>
                    </a:cubicBezTo>
                    <a:cubicBezTo>
                      <a:pt x="16643" y="7968"/>
                      <a:pt x="16431" y="8526"/>
                      <a:pt x="16363" y="8526"/>
                    </a:cubicBezTo>
                    <a:cubicBezTo>
                      <a:pt x="16327" y="8526"/>
                      <a:pt x="16331" y="8374"/>
                      <a:pt x="16399" y="7947"/>
                    </a:cubicBezTo>
                    <a:lnTo>
                      <a:pt x="16399" y="7947"/>
                    </a:lnTo>
                    <a:cubicBezTo>
                      <a:pt x="16360" y="8103"/>
                      <a:pt x="16319" y="8159"/>
                      <a:pt x="16270" y="8159"/>
                    </a:cubicBezTo>
                    <a:cubicBezTo>
                      <a:pt x="16164" y="8159"/>
                      <a:pt x="16024" y="7891"/>
                      <a:pt x="15801" y="7822"/>
                    </a:cubicBezTo>
                    <a:cubicBezTo>
                      <a:pt x="15587" y="7979"/>
                      <a:pt x="15348" y="8112"/>
                      <a:pt x="15132" y="8112"/>
                    </a:cubicBezTo>
                    <a:cubicBezTo>
                      <a:pt x="14970" y="8112"/>
                      <a:pt x="14822" y="8038"/>
                      <a:pt x="14705" y="7847"/>
                    </a:cubicBezTo>
                    <a:cubicBezTo>
                      <a:pt x="14631" y="7619"/>
                      <a:pt x="14542" y="7542"/>
                      <a:pt x="14455" y="7542"/>
                    </a:cubicBezTo>
                    <a:cubicBezTo>
                      <a:pt x="14280" y="7542"/>
                      <a:pt x="14115" y="7848"/>
                      <a:pt x="14107" y="7848"/>
                    </a:cubicBezTo>
                    <a:cubicBezTo>
                      <a:pt x="14107" y="7848"/>
                      <a:pt x="14107" y="7847"/>
                      <a:pt x="14107" y="7847"/>
                    </a:cubicBezTo>
                    <a:cubicBezTo>
                      <a:pt x="14076" y="8033"/>
                      <a:pt x="14028" y="8120"/>
                      <a:pt x="13966" y="8120"/>
                    </a:cubicBezTo>
                    <a:cubicBezTo>
                      <a:pt x="13879" y="8120"/>
                      <a:pt x="13765" y="7944"/>
                      <a:pt x="13633" y="7623"/>
                    </a:cubicBezTo>
                    <a:cubicBezTo>
                      <a:pt x="13382" y="7623"/>
                      <a:pt x="13149" y="7080"/>
                      <a:pt x="12817" y="7080"/>
                    </a:cubicBezTo>
                    <a:cubicBezTo>
                      <a:pt x="12752" y="7080"/>
                      <a:pt x="12684" y="7101"/>
                      <a:pt x="12611" y="7149"/>
                    </a:cubicBezTo>
                    <a:cubicBezTo>
                      <a:pt x="12462" y="7358"/>
                      <a:pt x="12331" y="7439"/>
                      <a:pt x="12214" y="7439"/>
                    </a:cubicBezTo>
                    <a:cubicBezTo>
                      <a:pt x="11938" y="7439"/>
                      <a:pt x="11739" y="6990"/>
                      <a:pt x="11564" y="6676"/>
                    </a:cubicBezTo>
                    <a:cubicBezTo>
                      <a:pt x="11290" y="6601"/>
                      <a:pt x="11116" y="6501"/>
                      <a:pt x="11116" y="6476"/>
                    </a:cubicBezTo>
                    <a:cubicBezTo>
                      <a:pt x="11099" y="6493"/>
                      <a:pt x="11029" y="6659"/>
                      <a:pt x="10941" y="6659"/>
                    </a:cubicBezTo>
                    <a:cubicBezTo>
                      <a:pt x="10895" y="6659"/>
                      <a:pt x="10843" y="6613"/>
                      <a:pt x="10792" y="6476"/>
                    </a:cubicBezTo>
                    <a:cubicBezTo>
                      <a:pt x="10659" y="6476"/>
                      <a:pt x="10493" y="6465"/>
                      <a:pt x="10301" y="6465"/>
                    </a:cubicBezTo>
                    <a:cubicBezTo>
                      <a:pt x="10205" y="6465"/>
                      <a:pt x="10102" y="6468"/>
                      <a:pt x="9994" y="6476"/>
                    </a:cubicBezTo>
                    <a:cubicBezTo>
                      <a:pt x="9817" y="6665"/>
                      <a:pt x="9644" y="6735"/>
                      <a:pt x="9475" y="6735"/>
                    </a:cubicBezTo>
                    <a:cubicBezTo>
                      <a:pt x="9263" y="6735"/>
                      <a:pt x="9055" y="6626"/>
                      <a:pt x="8848" y="6501"/>
                    </a:cubicBezTo>
                    <a:cubicBezTo>
                      <a:pt x="8592" y="6927"/>
                      <a:pt x="8378" y="7085"/>
                      <a:pt x="8189" y="7085"/>
                    </a:cubicBezTo>
                    <a:cubicBezTo>
                      <a:pt x="7935" y="7085"/>
                      <a:pt x="7727" y="6801"/>
                      <a:pt x="7527" y="6501"/>
                    </a:cubicBezTo>
                    <a:cubicBezTo>
                      <a:pt x="7468" y="6188"/>
                      <a:pt x="7378" y="6077"/>
                      <a:pt x="7271" y="6077"/>
                    </a:cubicBezTo>
                    <a:cubicBezTo>
                      <a:pt x="7009" y="6077"/>
                      <a:pt x="6646" y="6754"/>
                      <a:pt x="6397" y="6754"/>
                    </a:cubicBezTo>
                    <a:cubicBezTo>
                      <a:pt x="6320" y="6754"/>
                      <a:pt x="6255" y="6691"/>
                      <a:pt x="6206" y="6526"/>
                    </a:cubicBezTo>
                    <a:cubicBezTo>
                      <a:pt x="5949" y="6430"/>
                      <a:pt x="5754" y="5982"/>
                      <a:pt x="5515" y="5982"/>
                    </a:cubicBezTo>
                    <a:cubicBezTo>
                      <a:pt x="5383" y="5982"/>
                      <a:pt x="5237" y="6118"/>
                      <a:pt x="5060" y="6526"/>
                    </a:cubicBezTo>
                    <a:cubicBezTo>
                      <a:pt x="5027" y="6524"/>
                      <a:pt x="4994" y="6523"/>
                      <a:pt x="4962" y="6523"/>
                    </a:cubicBezTo>
                    <a:cubicBezTo>
                      <a:pt x="4755" y="6523"/>
                      <a:pt x="4569" y="6565"/>
                      <a:pt x="4422" y="6565"/>
                    </a:cubicBezTo>
                    <a:cubicBezTo>
                      <a:pt x="4351" y="6565"/>
                      <a:pt x="4289" y="6555"/>
                      <a:pt x="4237" y="6526"/>
                    </a:cubicBezTo>
                    <a:cubicBezTo>
                      <a:pt x="4162" y="6655"/>
                      <a:pt x="4108" y="6699"/>
                      <a:pt x="4068" y="6699"/>
                    </a:cubicBezTo>
                    <a:cubicBezTo>
                      <a:pt x="3983" y="6699"/>
                      <a:pt x="3963" y="6504"/>
                      <a:pt x="3949" y="6504"/>
                    </a:cubicBezTo>
                    <a:cubicBezTo>
                      <a:pt x="3945" y="6504"/>
                      <a:pt x="3942" y="6517"/>
                      <a:pt x="3938" y="6551"/>
                    </a:cubicBezTo>
                    <a:cubicBezTo>
                      <a:pt x="3938" y="6551"/>
                      <a:pt x="3938" y="6550"/>
                      <a:pt x="3938" y="6550"/>
                    </a:cubicBezTo>
                    <a:cubicBezTo>
                      <a:pt x="3930" y="6550"/>
                      <a:pt x="3788" y="6863"/>
                      <a:pt x="3657" y="6863"/>
                    </a:cubicBezTo>
                    <a:cubicBezTo>
                      <a:pt x="3615" y="6863"/>
                      <a:pt x="3574" y="6832"/>
                      <a:pt x="3539" y="6750"/>
                    </a:cubicBezTo>
                    <a:cubicBezTo>
                      <a:pt x="3324" y="7371"/>
                      <a:pt x="3160" y="7561"/>
                      <a:pt x="3018" y="7561"/>
                    </a:cubicBezTo>
                    <a:cubicBezTo>
                      <a:pt x="2881" y="7561"/>
                      <a:pt x="2765" y="7384"/>
                      <a:pt x="2642" y="7249"/>
                    </a:cubicBezTo>
                    <a:cubicBezTo>
                      <a:pt x="2599" y="7046"/>
                      <a:pt x="2536" y="6969"/>
                      <a:pt x="2462" y="6969"/>
                    </a:cubicBezTo>
                    <a:cubicBezTo>
                      <a:pt x="2237" y="6969"/>
                      <a:pt x="1908" y="7685"/>
                      <a:pt x="1720" y="7722"/>
                    </a:cubicBezTo>
                    <a:cubicBezTo>
                      <a:pt x="1528" y="7827"/>
                      <a:pt x="1323" y="8276"/>
                      <a:pt x="1244" y="8276"/>
                    </a:cubicBezTo>
                    <a:cubicBezTo>
                      <a:pt x="1210" y="8276"/>
                      <a:pt x="1199" y="8195"/>
                      <a:pt x="1222" y="7972"/>
                    </a:cubicBezTo>
                    <a:cubicBezTo>
                      <a:pt x="1222" y="7868"/>
                      <a:pt x="1198" y="7587"/>
                      <a:pt x="1084" y="7587"/>
                    </a:cubicBezTo>
                    <a:cubicBezTo>
                      <a:pt x="1034" y="7587"/>
                      <a:pt x="965" y="7643"/>
                      <a:pt x="873" y="7797"/>
                    </a:cubicBezTo>
                    <a:cubicBezTo>
                      <a:pt x="755" y="7904"/>
                      <a:pt x="628" y="8002"/>
                      <a:pt x="508" y="8002"/>
                    </a:cubicBezTo>
                    <a:cubicBezTo>
                      <a:pt x="348" y="8002"/>
                      <a:pt x="200" y="7829"/>
                      <a:pt x="100" y="7274"/>
                    </a:cubicBezTo>
                    <a:cubicBezTo>
                      <a:pt x="75" y="7349"/>
                      <a:pt x="50" y="7398"/>
                      <a:pt x="0" y="7448"/>
                    </a:cubicBezTo>
                    <a:lnTo>
                      <a:pt x="798" y="9766"/>
                    </a:lnTo>
                    <a:cubicBezTo>
                      <a:pt x="922" y="9791"/>
                      <a:pt x="972" y="9741"/>
                      <a:pt x="972" y="10065"/>
                    </a:cubicBezTo>
                    <a:cubicBezTo>
                      <a:pt x="972" y="9834"/>
                      <a:pt x="1049" y="9564"/>
                      <a:pt x="1166" y="9564"/>
                    </a:cubicBezTo>
                    <a:cubicBezTo>
                      <a:pt x="1238" y="9564"/>
                      <a:pt x="1326" y="9666"/>
                      <a:pt x="1421" y="9941"/>
                    </a:cubicBezTo>
                    <a:cubicBezTo>
                      <a:pt x="1482" y="10134"/>
                      <a:pt x="1544" y="10206"/>
                      <a:pt x="1607" y="10206"/>
                    </a:cubicBezTo>
                    <a:cubicBezTo>
                      <a:pt x="1789" y="10206"/>
                      <a:pt x="1977" y="9601"/>
                      <a:pt x="2157" y="9601"/>
                    </a:cubicBezTo>
                    <a:cubicBezTo>
                      <a:pt x="2194" y="9601"/>
                      <a:pt x="2232" y="9628"/>
                      <a:pt x="2268" y="9691"/>
                    </a:cubicBezTo>
                    <a:cubicBezTo>
                      <a:pt x="2367" y="10117"/>
                      <a:pt x="2455" y="10276"/>
                      <a:pt x="2524" y="10276"/>
                    </a:cubicBezTo>
                    <a:cubicBezTo>
                      <a:pt x="2629" y="10276"/>
                      <a:pt x="2692" y="9912"/>
                      <a:pt x="2692" y="9567"/>
                    </a:cubicBezTo>
                    <a:cubicBezTo>
                      <a:pt x="2692" y="9157"/>
                      <a:pt x="2719" y="9061"/>
                      <a:pt x="2761" y="9061"/>
                    </a:cubicBezTo>
                    <a:cubicBezTo>
                      <a:pt x="2799" y="9061"/>
                      <a:pt x="2848" y="9138"/>
                      <a:pt x="2899" y="9138"/>
                    </a:cubicBezTo>
                    <a:cubicBezTo>
                      <a:pt x="2913" y="9138"/>
                      <a:pt x="2927" y="9132"/>
                      <a:pt x="2941" y="9118"/>
                    </a:cubicBezTo>
                    <a:cubicBezTo>
                      <a:pt x="3047" y="8539"/>
                      <a:pt x="3164" y="7848"/>
                      <a:pt x="3268" y="7848"/>
                    </a:cubicBezTo>
                    <a:cubicBezTo>
                      <a:pt x="3312" y="7848"/>
                      <a:pt x="3353" y="7969"/>
                      <a:pt x="3390" y="8271"/>
                    </a:cubicBezTo>
                    <a:cubicBezTo>
                      <a:pt x="3411" y="8345"/>
                      <a:pt x="3431" y="8375"/>
                      <a:pt x="3450" y="8375"/>
                    </a:cubicBezTo>
                    <a:cubicBezTo>
                      <a:pt x="3542" y="8375"/>
                      <a:pt x="3607" y="7658"/>
                      <a:pt x="3630" y="7658"/>
                    </a:cubicBezTo>
                    <a:cubicBezTo>
                      <a:pt x="3636" y="7658"/>
                      <a:pt x="3639" y="7705"/>
                      <a:pt x="3639" y="7822"/>
                    </a:cubicBezTo>
                    <a:cubicBezTo>
                      <a:pt x="3639" y="7401"/>
                      <a:pt x="3688" y="7222"/>
                      <a:pt x="3772" y="7222"/>
                    </a:cubicBezTo>
                    <a:cubicBezTo>
                      <a:pt x="3866" y="7222"/>
                      <a:pt x="4004" y="7452"/>
                      <a:pt x="4162" y="7822"/>
                    </a:cubicBezTo>
                    <a:cubicBezTo>
                      <a:pt x="4204" y="7837"/>
                      <a:pt x="4247" y="7843"/>
                      <a:pt x="4292" y="7843"/>
                    </a:cubicBezTo>
                    <a:cubicBezTo>
                      <a:pt x="4469" y="7843"/>
                      <a:pt x="4671" y="7752"/>
                      <a:pt x="4863" y="7752"/>
                    </a:cubicBezTo>
                    <a:cubicBezTo>
                      <a:pt x="4948" y="7752"/>
                      <a:pt x="5031" y="7770"/>
                      <a:pt x="5109" y="7822"/>
                    </a:cubicBezTo>
                    <a:cubicBezTo>
                      <a:pt x="5256" y="7662"/>
                      <a:pt x="5389" y="7559"/>
                      <a:pt x="5480" y="7559"/>
                    </a:cubicBezTo>
                    <a:cubicBezTo>
                      <a:pt x="5559" y="7559"/>
                      <a:pt x="5608" y="7637"/>
                      <a:pt x="5608" y="7822"/>
                    </a:cubicBezTo>
                    <a:cubicBezTo>
                      <a:pt x="5608" y="8099"/>
                      <a:pt x="5635" y="8171"/>
                      <a:pt x="5678" y="8171"/>
                    </a:cubicBezTo>
                    <a:cubicBezTo>
                      <a:pt x="5727" y="8171"/>
                      <a:pt x="5796" y="8081"/>
                      <a:pt x="5871" y="8081"/>
                    </a:cubicBezTo>
                    <a:cubicBezTo>
                      <a:pt x="5923" y="8081"/>
                      <a:pt x="5978" y="8124"/>
                      <a:pt x="6032" y="8271"/>
                    </a:cubicBezTo>
                    <a:cubicBezTo>
                      <a:pt x="6183" y="8641"/>
                      <a:pt x="6334" y="9091"/>
                      <a:pt x="6417" y="9091"/>
                    </a:cubicBezTo>
                    <a:cubicBezTo>
                      <a:pt x="6457" y="9091"/>
                      <a:pt x="6480" y="8986"/>
                      <a:pt x="6480" y="8719"/>
                    </a:cubicBezTo>
                    <a:cubicBezTo>
                      <a:pt x="6480" y="8877"/>
                      <a:pt x="6507" y="8945"/>
                      <a:pt x="6557" y="8945"/>
                    </a:cubicBezTo>
                    <a:cubicBezTo>
                      <a:pt x="6634" y="8945"/>
                      <a:pt x="6763" y="8786"/>
                      <a:pt x="6929" y="8545"/>
                    </a:cubicBezTo>
                    <a:cubicBezTo>
                      <a:pt x="7097" y="8243"/>
                      <a:pt x="7298" y="8043"/>
                      <a:pt x="7496" y="8043"/>
                    </a:cubicBezTo>
                    <a:cubicBezTo>
                      <a:pt x="7592" y="8043"/>
                      <a:pt x="7687" y="8090"/>
                      <a:pt x="7776" y="8196"/>
                    </a:cubicBezTo>
                    <a:cubicBezTo>
                      <a:pt x="7834" y="8081"/>
                      <a:pt x="7888" y="8042"/>
                      <a:pt x="7939" y="8042"/>
                    </a:cubicBezTo>
                    <a:cubicBezTo>
                      <a:pt x="8049" y="8042"/>
                      <a:pt x="8138" y="8231"/>
                      <a:pt x="8186" y="8231"/>
                    </a:cubicBezTo>
                    <a:cubicBezTo>
                      <a:pt x="8211" y="8231"/>
                      <a:pt x="8225" y="8180"/>
                      <a:pt x="8225" y="8021"/>
                    </a:cubicBezTo>
                    <a:cubicBezTo>
                      <a:pt x="8225" y="8021"/>
                      <a:pt x="8312" y="7997"/>
                      <a:pt x="8446" y="7997"/>
                    </a:cubicBezTo>
                    <a:cubicBezTo>
                      <a:pt x="8580" y="7997"/>
                      <a:pt x="8761" y="8021"/>
                      <a:pt x="8948" y="8121"/>
                    </a:cubicBezTo>
                    <a:cubicBezTo>
                      <a:pt x="9002" y="8034"/>
                      <a:pt x="9056" y="7999"/>
                      <a:pt x="9109" y="7999"/>
                    </a:cubicBezTo>
                    <a:cubicBezTo>
                      <a:pt x="9329" y="7999"/>
                      <a:pt x="9521" y="8616"/>
                      <a:pt x="9613" y="8616"/>
                    </a:cubicBezTo>
                    <a:cubicBezTo>
                      <a:pt x="9650" y="8616"/>
                      <a:pt x="9670" y="8518"/>
                      <a:pt x="9670" y="8246"/>
                    </a:cubicBezTo>
                    <a:cubicBezTo>
                      <a:pt x="9670" y="8114"/>
                      <a:pt x="9685" y="8070"/>
                      <a:pt x="9713" y="8070"/>
                    </a:cubicBezTo>
                    <a:cubicBezTo>
                      <a:pt x="9766" y="8070"/>
                      <a:pt x="9866" y="8230"/>
                      <a:pt x="9994" y="8230"/>
                    </a:cubicBezTo>
                    <a:cubicBezTo>
                      <a:pt x="10026" y="8230"/>
                      <a:pt x="10059" y="8220"/>
                      <a:pt x="10094" y="8196"/>
                    </a:cubicBezTo>
                    <a:cubicBezTo>
                      <a:pt x="10102" y="8197"/>
                      <a:pt x="10111" y="8197"/>
                      <a:pt x="10120" y="8197"/>
                    </a:cubicBezTo>
                    <a:cubicBezTo>
                      <a:pt x="10286" y="8197"/>
                      <a:pt x="10490" y="8031"/>
                      <a:pt x="10682" y="8031"/>
                    </a:cubicBezTo>
                    <a:cubicBezTo>
                      <a:pt x="10745" y="8031"/>
                      <a:pt x="10807" y="8049"/>
                      <a:pt x="10867" y="8096"/>
                    </a:cubicBezTo>
                    <a:cubicBezTo>
                      <a:pt x="10962" y="7843"/>
                      <a:pt x="11048" y="7755"/>
                      <a:pt x="11115" y="7755"/>
                    </a:cubicBezTo>
                    <a:cubicBezTo>
                      <a:pt x="11207" y="7755"/>
                      <a:pt x="11265" y="7917"/>
                      <a:pt x="11265" y="8046"/>
                    </a:cubicBezTo>
                    <a:cubicBezTo>
                      <a:pt x="11265" y="8620"/>
                      <a:pt x="11340" y="8196"/>
                      <a:pt x="11465" y="8694"/>
                    </a:cubicBezTo>
                    <a:cubicBezTo>
                      <a:pt x="11564" y="9268"/>
                      <a:pt x="11714" y="9218"/>
                      <a:pt x="11814" y="9866"/>
                    </a:cubicBezTo>
                    <a:cubicBezTo>
                      <a:pt x="11886" y="10384"/>
                      <a:pt x="11941" y="10437"/>
                      <a:pt x="11975" y="10437"/>
                    </a:cubicBezTo>
                    <a:cubicBezTo>
                      <a:pt x="11984" y="10437"/>
                      <a:pt x="11991" y="10433"/>
                      <a:pt x="11997" y="10433"/>
                    </a:cubicBezTo>
                    <a:cubicBezTo>
                      <a:pt x="12007" y="10433"/>
                      <a:pt x="12013" y="10445"/>
                      <a:pt x="12013" y="10514"/>
                    </a:cubicBezTo>
                    <a:cubicBezTo>
                      <a:pt x="12013" y="10587"/>
                      <a:pt x="12028" y="10613"/>
                      <a:pt x="12056" y="10613"/>
                    </a:cubicBezTo>
                    <a:cubicBezTo>
                      <a:pt x="12122" y="10613"/>
                      <a:pt x="12261" y="10464"/>
                      <a:pt x="12437" y="10464"/>
                    </a:cubicBezTo>
                    <a:cubicBezTo>
                      <a:pt x="12549" y="10364"/>
                      <a:pt x="12680" y="10339"/>
                      <a:pt x="12811" y="10339"/>
                    </a:cubicBezTo>
                    <a:cubicBezTo>
                      <a:pt x="12941" y="10339"/>
                      <a:pt x="13072" y="10364"/>
                      <a:pt x="13184" y="10364"/>
                    </a:cubicBezTo>
                    <a:cubicBezTo>
                      <a:pt x="13326" y="10194"/>
                      <a:pt x="13444" y="10072"/>
                      <a:pt x="13519" y="10072"/>
                    </a:cubicBezTo>
                    <a:cubicBezTo>
                      <a:pt x="13576" y="10072"/>
                      <a:pt x="13608" y="10142"/>
                      <a:pt x="13608" y="10314"/>
                    </a:cubicBezTo>
                    <a:cubicBezTo>
                      <a:pt x="13608" y="10390"/>
                      <a:pt x="13679" y="10665"/>
                      <a:pt x="13800" y="10665"/>
                    </a:cubicBezTo>
                    <a:cubicBezTo>
                      <a:pt x="13839" y="10665"/>
                      <a:pt x="13884" y="10636"/>
                      <a:pt x="13932" y="10564"/>
                    </a:cubicBezTo>
                    <a:cubicBezTo>
                      <a:pt x="14069" y="10622"/>
                      <a:pt x="14237" y="11219"/>
                      <a:pt x="14387" y="11219"/>
                    </a:cubicBezTo>
                    <a:cubicBezTo>
                      <a:pt x="14428" y="11219"/>
                      <a:pt x="14468" y="11174"/>
                      <a:pt x="14505" y="11062"/>
                    </a:cubicBezTo>
                    <a:cubicBezTo>
                      <a:pt x="14680" y="11062"/>
                      <a:pt x="14804" y="11087"/>
                      <a:pt x="14804" y="11336"/>
                    </a:cubicBezTo>
                    <a:cubicBezTo>
                      <a:pt x="14804" y="11235"/>
                      <a:pt x="14815" y="11197"/>
                      <a:pt x="14834" y="11197"/>
                    </a:cubicBezTo>
                    <a:cubicBezTo>
                      <a:pt x="14886" y="11197"/>
                      <a:pt x="15006" y="11489"/>
                      <a:pt x="15156" y="11489"/>
                    </a:cubicBezTo>
                    <a:cubicBezTo>
                      <a:pt x="15202" y="11489"/>
                      <a:pt x="15252" y="11461"/>
                      <a:pt x="15303" y="11386"/>
                    </a:cubicBezTo>
                    <a:cubicBezTo>
                      <a:pt x="15450" y="11840"/>
                      <a:pt x="15609" y="12034"/>
                      <a:pt x="15766" y="12034"/>
                    </a:cubicBezTo>
                    <a:cubicBezTo>
                      <a:pt x="15927" y="12034"/>
                      <a:pt x="16086" y="11827"/>
                      <a:pt x="16225" y="11486"/>
                    </a:cubicBezTo>
                    <a:cubicBezTo>
                      <a:pt x="16282" y="11357"/>
                      <a:pt x="16336" y="11309"/>
                      <a:pt x="16385" y="11309"/>
                    </a:cubicBezTo>
                    <a:cubicBezTo>
                      <a:pt x="16535" y="11309"/>
                      <a:pt x="16645" y="11762"/>
                      <a:pt x="16694" y="11762"/>
                    </a:cubicBezTo>
                    <a:cubicBezTo>
                      <a:pt x="16713" y="11762"/>
                      <a:pt x="16723" y="11695"/>
                      <a:pt x="16723" y="11511"/>
                    </a:cubicBezTo>
                    <a:cubicBezTo>
                      <a:pt x="16723" y="11472"/>
                      <a:pt x="16724" y="11457"/>
                      <a:pt x="16725" y="11457"/>
                    </a:cubicBezTo>
                    <a:cubicBezTo>
                      <a:pt x="16728" y="11457"/>
                      <a:pt x="16737" y="11620"/>
                      <a:pt x="16751" y="11620"/>
                    </a:cubicBezTo>
                    <a:cubicBezTo>
                      <a:pt x="16763" y="11620"/>
                      <a:pt x="16779" y="11506"/>
                      <a:pt x="16798" y="11087"/>
                    </a:cubicBezTo>
                    <a:cubicBezTo>
                      <a:pt x="16818" y="10545"/>
                      <a:pt x="16852" y="9988"/>
                      <a:pt x="16890" y="9988"/>
                    </a:cubicBezTo>
                    <a:cubicBezTo>
                      <a:pt x="16901" y="9988"/>
                      <a:pt x="16912" y="10034"/>
                      <a:pt x="16923" y="10140"/>
                    </a:cubicBezTo>
                    <a:cubicBezTo>
                      <a:pt x="16948" y="9841"/>
                      <a:pt x="16998" y="9442"/>
                      <a:pt x="17047" y="9193"/>
                    </a:cubicBezTo>
                    <a:cubicBezTo>
                      <a:pt x="17055" y="9287"/>
                      <a:pt x="17062" y="9328"/>
                      <a:pt x="17069" y="9328"/>
                    </a:cubicBezTo>
                    <a:cubicBezTo>
                      <a:pt x="17085" y="9328"/>
                      <a:pt x="17097" y="9080"/>
                      <a:pt x="17097" y="8744"/>
                    </a:cubicBezTo>
                    <a:cubicBezTo>
                      <a:pt x="17097" y="8702"/>
                      <a:pt x="17111" y="8687"/>
                      <a:pt x="17135" y="8687"/>
                    </a:cubicBezTo>
                    <a:cubicBezTo>
                      <a:pt x="17185" y="8687"/>
                      <a:pt x="17284" y="8751"/>
                      <a:pt x="17407" y="8751"/>
                    </a:cubicBezTo>
                    <a:cubicBezTo>
                      <a:pt x="17465" y="8751"/>
                      <a:pt x="17529" y="8737"/>
                      <a:pt x="17596" y="8694"/>
                    </a:cubicBezTo>
                    <a:cubicBezTo>
                      <a:pt x="17682" y="8796"/>
                      <a:pt x="17776" y="8834"/>
                      <a:pt x="17873" y="8834"/>
                    </a:cubicBezTo>
                    <a:cubicBezTo>
                      <a:pt x="18085" y="8834"/>
                      <a:pt x="18313" y="8655"/>
                      <a:pt x="18518" y="8570"/>
                    </a:cubicBezTo>
                    <a:cubicBezTo>
                      <a:pt x="18582" y="8512"/>
                      <a:pt x="18641" y="8492"/>
                      <a:pt x="18696" y="8492"/>
                    </a:cubicBezTo>
                    <a:cubicBezTo>
                      <a:pt x="18820" y="8492"/>
                      <a:pt x="18915" y="8598"/>
                      <a:pt x="18961" y="8598"/>
                    </a:cubicBezTo>
                    <a:cubicBezTo>
                      <a:pt x="18981" y="8598"/>
                      <a:pt x="18991" y="8578"/>
                      <a:pt x="18991" y="8520"/>
                    </a:cubicBezTo>
                    <a:cubicBezTo>
                      <a:pt x="18991" y="8834"/>
                      <a:pt x="18999" y="8949"/>
                      <a:pt x="19014" y="8949"/>
                    </a:cubicBezTo>
                    <a:cubicBezTo>
                      <a:pt x="19051" y="8949"/>
                      <a:pt x="19133" y="8193"/>
                      <a:pt x="19241" y="8121"/>
                    </a:cubicBezTo>
                    <a:cubicBezTo>
                      <a:pt x="19350" y="8034"/>
                      <a:pt x="19497" y="7354"/>
                      <a:pt x="19616" y="7354"/>
                    </a:cubicBezTo>
                    <a:cubicBezTo>
                      <a:pt x="19633" y="7354"/>
                      <a:pt x="19649" y="7367"/>
                      <a:pt x="19664" y="7398"/>
                    </a:cubicBezTo>
                    <a:cubicBezTo>
                      <a:pt x="19669" y="7399"/>
                      <a:pt x="19673" y="7400"/>
                      <a:pt x="19677" y="7400"/>
                    </a:cubicBezTo>
                    <a:cubicBezTo>
                      <a:pt x="19796" y="7400"/>
                      <a:pt x="19889" y="7073"/>
                      <a:pt x="19889" y="7025"/>
                    </a:cubicBezTo>
                    <a:cubicBezTo>
                      <a:pt x="19889" y="6992"/>
                      <a:pt x="19901" y="6979"/>
                      <a:pt x="19923" y="6979"/>
                    </a:cubicBezTo>
                    <a:cubicBezTo>
                      <a:pt x="19990" y="6979"/>
                      <a:pt x="20147" y="7088"/>
                      <a:pt x="20345" y="7088"/>
                    </a:cubicBezTo>
                    <a:cubicBezTo>
                      <a:pt x="20382" y="7088"/>
                      <a:pt x="20422" y="7084"/>
                      <a:pt x="20462" y="7074"/>
                    </a:cubicBezTo>
                    <a:cubicBezTo>
                      <a:pt x="20605" y="7422"/>
                      <a:pt x="20756" y="7539"/>
                      <a:pt x="20909" y="7539"/>
                    </a:cubicBezTo>
                    <a:cubicBezTo>
                      <a:pt x="21129" y="7539"/>
                      <a:pt x="21353" y="7296"/>
                      <a:pt x="21558" y="7149"/>
                    </a:cubicBezTo>
                    <a:cubicBezTo>
                      <a:pt x="21694" y="7087"/>
                      <a:pt x="21817" y="7059"/>
                      <a:pt x="21913" y="7059"/>
                    </a:cubicBezTo>
                    <a:cubicBezTo>
                      <a:pt x="22047" y="7059"/>
                      <a:pt x="22132" y="7112"/>
                      <a:pt x="22132" y="7199"/>
                    </a:cubicBezTo>
                    <a:cubicBezTo>
                      <a:pt x="22132" y="6941"/>
                      <a:pt x="22140" y="6878"/>
                      <a:pt x="22155" y="6878"/>
                    </a:cubicBezTo>
                    <a:cubicBezTo>
                      <a:pt x="22169" y="6878"/>
                      <a:pt x="22190" y="6939"/>
                      <a:pt x="22215" y="6939"/>
                    </a:cubicBezTo>
                    <a:cubicBezTo>
                      <a:pt x="22241" y="6939"/>
                      <a:pt x="22272" y="6872"/>
                      <a:pt x="22306" y="6601"/>
                    </a:cubicBezTo>
                    <a:cubicBezTo>
                      <a:pt x="22406" y="5903"/>
                      <a:pt x="22530" y="5778"/>
                      <a:pt x="22630" y="5454"/>
                    </a:cubicBezTo>
                    <a:cubicBezTo>
                      <a:pt x="22730" y="5081"/>
                      <a:pt x="22805" y="4856"/>
                      <a:pt x="22805" y="4831"/>
                    </a:cubicBezTo>
                    <a:cubicBezTo>
                      <a:pt x="22805" y="4892"/>
                      <a:pt x="22816" y="4913"/>
                      <a:pt x="22838" y="4913"/>
                    </a:cubicBezTo>
                    <a:cubicBezTo>
                      <a:pt x="22887" y="4913"/>
                      <a:pt x="22985" y="4813"/>
                      <a:pt x="23118" y="4813"/>
                    </a:cubicBezTo>
                    <a:cubicBezTo>
                      <a:pt x="23174" y="4813"/>
                      <a:pt x="23236" y="4831"/>
                      <a:pt x="23303" y="4881"/>
                    </a:cubicBezTo>
                    <a:cubicBezTo>
                      <a:pt x="23412" y="5198"/>
                      <a:pt x="23532" y="5298"/>
                      <a:pt x="23655" y="5298"/>
                    </a:cubicBezTo>
                    <a:cubicBezTo>
                      <a:pt x="23842" y="5298"/>
                      <a:pt x="24035" y="5066"/>
                      <a:pt x="24200" y="5006"/>
                    </a:cubicBezTo>
                    <a:cubicBezTo>
                      <a:pt x="24239" y="5020"/>
                      <a:pt x="24277" y="5026"/>
                      <a:pt x="24312" y="5026"/>
                    </a:cubicBezTo>
                    <a:cubicBezTo>
                      <a:pt x="24449" y="5026"/>
                      <a:pt x="24558" y="4943"/>
                      <a:pt x="24619" y="4943"/>
                    </a:cubicBezTo>
                    <a:cubicBezTo>
                      <a:pt x="24654" y="4943"/>
                      <a:pt x="24674" y="4970"/>
                      <a:pt x="24674" y="5056"/>
                    </a:cubicBezTo>
                    <a:cubicBezTo>
                      <a:pt x="24674" y="5036"/>
                      <a:pt x="24689" y="4998"/>
                      <a:pt x="24714" y="4998"/>
                    </a:cubicBezTo>
                    <a:cubicBezTo>
                      <a:pt x="24755" y="4998"/>
                      <a:pt x="24822" y="5093"/>
                      <a:pt x="24898" y="5504"/>
                    </a:cubicBezTo>
                    <a:cubicBezTo>
                      <a:pt x="24905" y="5502"/>
                      <a:pt x="24912" y="5500"/>
                      <a:pt x="24918" y="5500"/>
                    </a:cubicBezTo>
                    <a:cubicBezTo>
                      <a:pt x="25039" y="5500"/>
                      <a:pt x="25179" y="5904"/>
                      <a:pt x="25297" y="6352"/>
                    </a:cubicBezTo>
                    <a:cubicBezTo>
                      <a:pt x="25362" y="6782"/>
                      <a:pt x="25421" y="6885"/>
                      <a:pt x="25461" y="6885"/>
                    </a:cubicBezTo>
                    <a:cubicBezTo>
                      <a:pt x="25498" y="6885"/>
                      <a:pt x="25521" y="6800"/>
                      <a:pt x="25521" y="6800"/>
                    </a:cubicBezTo>
                    <a:cubicBezTo>
                      <a:pt x="25521" y="7111"/>
                      <a:pt x="25556" y="7232"/>
                      <a:pt x="25614" y="7232"/>
                    </a:cubicBezTo>
                    <a:cubicBezTo>
                      <a:pt x="25695" y="7232"/>
                      <a:pt x="25824" y="6992"/>
                      <a:pt x="25970" y="6701"/>
                    </a:cubicBezTo>
                    <a:cubicBezTo>
                      <a:pt x="25998" y="6718"/>
                      <a:pt x="26027" y="6725"/>
                      <a:pt x="26056" y="6725"/>
                    </a:cubicBezTo>
                    <a:cubicBezTo>
                      <a:pt x="26244" y="6725"/>
                      <a:pt x="26453" y="6425"/>
                      <a:pt x="26643" y="6425"/>
                    </a:cubicBezTo>
                    <a:cubicBezTo>
                      <a:pt x="26686" y="6425"/>
                      <a:pt x="26727" y="6440"/>
                      <a:pt x="26767" y="6476"/>
                    </a:cubicBezTo>
                    <a:cubicBezTo>
                      <a:pt x="26810" y="6422"/>
                      <a:pt x="26850" y="6401"/>
                      <a:pt x="26888" y="6401"/>
                    </a:cubicBezTo>
                    <a:cubicBezTo>
                      <a:pt x="27020" y="6401"/>
                      <a:pt x="27119" y="6664"/>
                      <a:pt x="27172" y="6664"/>
                    </a:cubicBezTo>
                    <a:cubicBezTo>
                      <a:pt x="27201" y="6664"/>
                      <a:pt x="27216" y="6588"/>
                      <a:pt x="27216" y="6352"/>
                    </a:cubicBezTo>
                    <a:cubicBezTo>
                      <a:pt x="27216" y="6626"/>
                      <a:pt x="27291" y="6551"/>
                      <a:pt x="27390" y="6900"/>
                    </a:cubicBezTo>
                    <a:cubicBezTo>
                      <a:pt x="27490" y="7174"/>
                      <a:pt x="27615" y="7598"/>
                      <a:pt x="27714" y="7947"/>
                    </a:cubicBezTo>
                    <a:cubicBezTo>
                      <a:pt x="27767" y="8702"/>
                      <a:pt x="27813" y="8972"/>
                      <a:pt x="27845" y="8972"/>
                    </a:cubicBezTo>
                    <a:cubicBezTo>
                      <a:pt x="27872" y="8972"/>
                      <a:pt x="27889" y="8763"/>
                      <a:pt x="27889" y="8495"/>
                    </a:cubicBezTo>
                    <a:cubicBezTo>
                      <a:pt x="27889" y="8457"/>
                      <a:pt x="27902" y="8448"/>
                      <a:pt x="27925" y="8448"/>
                    </a:cubicBezTo>
                    <a:cubicBezTo>
                      <a:pt x="27946" y="8448"/>
                      <a:pt x="27975" y="8455"/>
                      <a:pt x="28010" y="8455"/>
                    </a:cubicBezTo>
                    <a:cubicBezTo>
                      <a:pt x="28091" y="8455"/>
                      <a:pt x="28208" y="8418"/>
                      <a:pt x="28337" y="8171"/>
                    </a:cubicBezTo>
                    <a:cubicBezTo>
                      <a:pt x="28545" y="8077"/>
                      <a:pt x="28767" y="7281"/>
                      <a:pt x="28982" y="7281"/>
                    </a:cubicBezTo>
                    <a:cubicBezTo>
                      <a:pt x="29051" y="7281"/>
                      <a:pt x="29118" y="7362"/>
                      <a:pt x="29185" y="7573"/>
                    </a:cubicBezTo>
                    <a:cubicBezTo>
                      <a:pt x="29232" y="7535"/>
                      <a:pt x="29277" y="7522"/>
                      <a:pt x="29318" y="7522"/>
                    </a:cubicBezTo>
                    <a:cubicBezTo>
                      <a:pt x="29402" y="7522"/>
                      <a:pt x="29472" y="7575"/>
                      <a:pt x="29522" y="7575"/>
                    </a:cubicBezTo>
                    <a:cubicBezTo>
                      <a:pt x="29577" y="7575"/>
                      <a:pt x="29608" y="7512"/>
                      <a:pt x="29608" y="7249"/>
                    </a:cubicBezTo>
                    <a:cubicBezTo>
                      <a:pt x="29608" y="7273"/>
                      <a:pt x="29612" y="7283"/>
                      <a:pt x="29618" y="7283"/>
                    </a:cubicBezTo>
                    <a:cubicBezTo>
                      <a:pt x="29660" y="7283"/>
                      <a:pt x="29825" y="6876"/>
                      <a:pt x="30031" y="6876"/>
                    </a:cubicBezTo>
                    <a:cubicBezTo>
                      <a:pt x="30132" y="6876"/>
                      <a:pt x="30244" y="6976"/>
                      <a:pt x="30356" y="7274"/>
                    </a:cubicBezTo>
                    <a:cubicBezTo>
                      <a:pt x="30544" y="7126"/>
                      <a:pt x="30740" y="7007"/>
                      <a:pt x="30880" y="7007"/>
                    </a:cubicBezTo>
                    <a:cubicBezTo>
                      <a:pt x="30999" y="7007"/>
                      <a:pt x="31079" y="7094"/>
                      <a:pt x="31079" y="7324"/>
                    </a:cubicBezTo>
                    <a:cubicBezTo>
                      <a:pt x="31079" y="7418"/>
                      <a:pt x="31149" y="7632"/>
                      <a:pt x="31263" y="7632"/>
                    </a:cubicBezTo>
                    <a:cubicBezTo>
                      <a:pt x="31329" y="7632"/>
                      <a:pt x="31411" y="7560"/>
                      <a:pt x="31503" y="7349"/>
                    </a:cubicBezTo>
                    <a:cubicBezTo>
                      <a:pt x="31603" y="7439"/>
                      <a:pt x="31712" y="7465"/>
                      <a:pt x="31822" y="7465"/>
                    </a:cubicBezTo>
                    <a:cubicBezTo>
                      <a:pt x="31966" y="7465"/>
                      <a:pt x="32112" y="7421"/>
                      <a:pt x="32247" y="7421"/>
                    </a:cubicBezTo>
                    <a:cubicBezTo>
                      <a:pt x="32265" y="7421"/>
                      <a:pt x="32283" y="7422"/>
                      <a:pt x="32300" y="7423"/>
                    </a:cubicBezTo>
                    <a:cubicBezTo>
                      <a:pt x="32464" y="7472"/>
                      <a:pt x="32606" y="7758"/>
                      <a:pt x="32684" y="7758"/>
                    </a:cubicBezTo>
                    <a:cubicBezTo>
                      <a:pt x="32725" y="7758"/>
                      <a:pt x="32749" y="7679"/>
                      <a:pt x="32749" y="7448"/>
                    </a:cubicBezTo>
                    <a:cubicBezTo>
                      <a:pt x="32749" y="7597"/>
                      <a:pt x="32762" y="7654"/>
                      <a:pt x="32787" y="7654"/>
                    </a:cubicBezTo>
                    <a:cubicBezTo>
                      <a:pt x="32868" y="7654"/>
                      <a:pt x="33070" y="7024"/>
                      <a:pt x="33295" y="7024"/>
                    </a:cubicBezTo>
                    <a:cubicBezTo>
                      <a:pt x="33320" y="7024"/>
                      <a:pt x="33346" y="7032"/>
                      <a:pt x="33372" y="7049"/>
                    </a:cubicBezTo>
                    <a:cubicBezTo>
                      <a:pt x="33696" y="6576"/>
                      <a:pt x="33995" y="6750"/>
                      <a:pt x="33995" y="6651"/>
                    </a:cubicBezTo>
                    <a:cubicBezTo>
                      <a:pt x="33995" y="6221"/>
                      <a:pt x="34014" y="6103"/>
                      <a:pt x="34047" y="6103"/>
                    </a:cubicBezTo>
                    <a:cubicBezTo>
                      <a:pt x="34086" y="6103"/>
                      <a:pt x="34145" y="6278"/>
                      <a:pt x="34212" y="6278"/>
                    </a:cubicBezTo>
                    <a:cubicBezTo>
                      <a:pt x="34214" y="6278"/>
                      <a:pt x="34217" y="6277"/>
                      <a:pt x="34219" y="6277"/>
                    </a:cubicBezTo>
                    <a:cubicBezTo>
                      <a:pt x="34344" y="5579"/>
                      <a:pt x="34493" y="6202"/>
                      <a:pt x="34643" y="5604"/>
                    </a:cubicBezTo>
                    <a:cubicBezTo>
                      <a:pt x="34651" y="5612"/>
                      <a:pt x="34659" y="5616"/>
                      <a:pt x="34667" y="5616"/>
                    </a:cubicBezTo>
                    <a:cubicBezTo>
                      <a:pt x="34755" y="5616"/>
                      <a:pt x="34814" y="5150"/>
                      <a:pt x="34834" y="5150"/>
                    </a:cubicBezTo>
                    <a:cubicBezTo>
                      <a:pt x="34839" y="5150"/>
                      <a:pt x="34842" y="5180"/>
                      <a:pt x="34842" y="5255"/>
                    </a:cubicBezTo>
                    <a:cubicBezTo>
                      <a:pt x="34842" y="5293"/>
                      <a:pt x="34846" y="5309"/>
                      <a:pt x="34854" y="5309"/>
                    </a:cubicBezTo>
                    <a:cubicBezTo>
                      <a:pt x="34903" y="5309"/>
                      <a:pt x="35094" y="4668"/>
                      <a:pt x="35308" y="4668"/>
                    </a:cubicBezTo>
                    <a:cubicBezTo>
                      <a:pt x="35352" y="4668"/>
                      <a:pt x="35396" y="4694"/>
                      <a:pt x="35440" y="4757"/>
                    </a:cubicBezTo>
                    <a:cubicBezTo>
                      <a:pt x="35485" y="4749"/>
                      <a:pt x="35529" y="4747"/>
                      <a:pt x="35571" y="4747"/>
                    </a:cubicBezTo>
                    <a:cubicBezTo>
                      <a:pt x="35616" y="4747"/>
                      <a:pt x="35660" y="4749"/>
                      <a:pt x="35701" y="4749"/>
                    </a:cubicBezTo>
                    <a:cubicBezTo>
                      <a:pt x="35881" y="4749"/>
                      <a:pt x="36014" y="4708"/>
                      <a:pt x="36014" y="4258"/>
                    </a:cubicBezTo>
                    <a:cubicBezTo>
                      <a:pt x="36014" y="4320"/>
                      <a:pt x="36040" y="4339"/>
                      <a:pt x="36086" y="4339"/>
                    </a:cubicBezTo>
                    <a:cubicBezTo>
                      <a:pt x="36156" y="4339"/>
                      <a:pt x="36271" y="4296"/>
                      <a:pt x="36408" y="4296"/>
                    </a:cubicBezTo>
                    <a:cubicBezTo>
                      <a:pt x="36472" y="4296"/>
                      <a:pt x="36540" y="4306"/>
                      <a:pt x="36612" y="4333"/>
                    </a:cubicBezTo>
                    <a:cubicBezTo>
                      <a:pt x="36848" y="4424"/>
                      <a:pt x="37138" y="4635"/>
                      <a:pt x="37413" y="4635"/>
                    </a:cubicBezTo>
                    <a:cubicBezTo>
                      <a:pt x="37515" y="4635"/>
                      <a:pt x="37614" y="4606"/>
                      <a:pt x="37708" y="4532"/>
                    </a:cubicBezTo>
                    <a:cubicBezTo>
                      <a:pt x="37829" y="4763"/>
                      <a:pt x="37937" y="4837"/>
                      <a:pt x="38027" y="4837"/>
                    </a:cubicBezTo>
                    <a:cubicBezTo>
                      <a:pt x="38160" y="4837"/>
                      <a:pt x="38252" y="4677"/>
                      <a:pt x="38281" y="4632"/>
                    </a:cubicBezTo>
                    <a:cubicBezTo>
                      <a:pt x="38281" y="4458"/>
                      <a:pt x="38281" y="4283"/>
                      <a:pt x="38281" y="4208"/>
                    </a:cubicBezTo>
                    <a:cubicBezTo>
                      <a:pt x="38257" y="3361"/>
                      <a:pt x="38257" y="3760"/>
                      <a:pt x="38232" y="3311"/>
                    </a:cubicBezTo>
                    <a:cubicBezTo>
                      <a:pt x="38232" y="3340"/>
                      <a:pt x="38231" y="3353"/>
                      <a:pt x="38231" y="3353"/>
                    </a:cubicBezTo>
                    <a:cubicBezTo>
                      <a:pt x="38227" y="3353"/>
                      <a:pt x="38207" y="2436"/>
                      <a:pt x="38207" y="2414"/>
                    </a:cubicBezTo>
                    <a:cubicBezTo>
                      <a:pt x="38200" y="2618"/>
                      <a:pt x="38195" y="2695"/>
                      <a:pt x="38191" y="2695"/>
                    </a:cubicBezTo>
                    <a:cubicBezTo>
                      <a:pt x="38182" y="2695"/>
                      <a:pt x="38182" y="2194"/>
                      <a:pt x="38182" y="2015"/>
                    </a:cubicBezTo>
                    <a:cubicBezTo>
                      <a:pt x="38182" y="1999"/>
                      <a:pt x="38264" y="1932"/>
                      <a:pt x="38402" y="1932"/>
                    </a:cubicBezTo>
                    <a:cubicBezTo>
                      <a:pt x="38479" y="1932"/>
                      <a:pt x="38573" y="1953"/>
                      <a:pt x="38680" y="2015"/>
                    </a:cubicBezTo>
                    <a:cubicBezTo>
                      <a:pt x="38843" y="2164"/>
                      <a:pt x="39033" y="2356"/>
                      <a:pt x="39218" y="2356"/>
                    </a:cubicBezTo>
                    <a:cubicBezTo>
                      <a:pt x="39343" y="2356"/>
                      <a:pt x="39467" y="2267"/>
                      <a:pt x="39577" y="2015"/>
                    </a:cubicBezTo>
                    <a:cubicBezTo>
                      <a:pt x="39657" y="1835"/>
                      <a:pt x="39730" y="1773"/>
                      <a:pt x="39794" y="1773"/>
                    </a:cubicBezTo>
                    <a:cubicBezTo>
                      <a:pt x="39938" y="1773"/>
                      <a:pt x="40036" y="2090"/>
                      <a:pt x="40066" y="2090"/>
                    </a:cubicBezTo>
                    <a:cubicBezTo>
                      <a:pt x="40073" y="2090"/>
                      <a:pt x="40076" y="2076"/>
                      <a:pt x="40076" y="2040"/>
                    </a:cubicBezTo>
                    <a:cubicBezTo>
                      <a:pt x="40076" y="1870"/>
                      <a:pt x="40086" y="1803"/>
                      <a:pt x="40106" y="1803"/>
                    </a:cubicBezTo>
                    <a:cubicBezTo>
                      <a:pt x="40146" y="1803"/>
                      <a:pt x="40224" y="2095"/>
                      <a:pt x="40325" y="2364"/>
                    </a:cubicBezTo>
                    <a:cubicBezTo>
                      <a:pt x="40357" y="2248"/>
                      <a:pt x="40390" y="2201"/>
                      <a:pt x="40423" y="2201"/>
                    </a:cubicBezTo>
                    <a:cubicBezTo>
                      <a:pt x="40548" y="2201"/>
                      <a:pt x="40681" y="2844"/>
                      <a:pt x="40799" y="2962"/>
                    </a:cubicBezTo>
                    <a:cubicBezTo>
                      <a:pt x="40848" y="3358"/>
                      <a:pt x="40898" y="3471"/>
                      <a:pt x="40939" y="3471"/>
                    </a:cubicBezTo>
                    <a:cubicBezTo>
                      <a:pt x="40995" y="3471"/>
                      <a:pt x="41036" y="3273"/>
                      <a:pt x="41046" y="3273"/>
                    </a:cubicBezTo>
                    <a:cubicBezTo>
                      <a:pt x="41047" y="3273"/>
                      <a:pt x="41048" y="3277"/>
                      <a:pt x="41048" y="3286"/>
                    </a:cubicBezTo>
                    <a:cubicBezTo>
                      <a:pt x="41048" y="3286"/>
                      <a:pt x="41153" y="2850"/>
                      <a:pt x="41300" y="2850"/>
                    </a:cubicBezTo>
                    <a:cubicBezTo>
                      <a:pt x="41402" y="2850"/>
                      <a:pt x="41524" y="3058"/>
                      <a:pt x="41646" y="3760"/>
                    </a:cubicBezTo>
                    <a:cubicBezTo>
                      <a:pt x="41945" y="3884"/>
                      <a:pt x="42244" y="3685"/>
                      <a:pt x="42244" y="4208"/>
                    </a:cubicBezTo>
                    <a:cubicBezTo>
                      <a:pt x="42244" y="4329"/>
                      <a:pt x="42251" y="4374"/>
                      <a:pt x="42263" y="4374"/>
                    </a:cubicBezTo>
                    <a:cubicBezTo>
                      <a:pt x="42300" y="4374"/>
                      <a:pt x="42388" y="3968"/>
                      <a:pt x="42510" y="3968"/>
                    </a:cubicBezTo>
                    <a:cubicBezTo>
                      <a:pt x="42558" y="3968"/>
                      <a:pt x="42611" y="4032"/>
                      <a:pt x="42668" y="4208"/>
                    </a:cubicBezTo>
                    <a:cubicBezTo>
                      <a:pt x="42761" y="4442"/>
                      <a:pt x="42865" y="4522"/>
                      <a:pt x="42972" y="4522"/>
                    </a:cubicBezTo>
                    <a:cubicBezTo>
                      <a:pt x="43150" y="4522"/>
                      <a:pt x="43335" y="4302"/>
                      <a:pt x="43490" y="4208"/>
                    </a:cubicBezTo>
                    <a:cubicBezTo>
                      <a:pt x="43573" y="3976"/>
                      <a:pt x="43648" y="3898"/>
                      <a:pt x="43711" y="3898"/>
                    </a:cubicBezTo>
                    <a:cubicBezTo>
                      <a:pt x="43836" y="3898"/>
                      <a:pt x="43914" y="4208"/>
                      <a:pt x="43914" y="4208"/>
                    </a:cubicBezTo>
                    <a:cubicBezTo>
                      <a:pt x="43914" y="4230"/>
                      <a:pt x="44010" y="4579"/>
                      <a:pt x="44135" y="4579"/>
                    </a:cubicBezTo>
                    <a:cubicBezTo>
                      <a:pt x="44152" y="4579"/>
                      <a:pt x="44170" y="4572"/>
                      <a:pt x="44188" y="4557"/>
                    </a:cubicBezTo>
                    <a:cubicBezTo>
                      <a:pt x="44192" y="4556"/>
                      <a:pt x="44197" y="4555"/>
                      <a:pt x="44201" y="4555"/>
                    </a:cubicBezTo>
                    <a:cubicBezTo>
                      <a:pt x="44335" y="4555"/>
                      <a:pt x="44505" y="5204"/>
                      <a:pt x="44643" y="5204"/>
                    </a:cubicBezTo>
                    <a:cubicBezTo>
                      <a:pt x="44658" y="5204"/>
                      <a:pt x="44673" y="5197"/>
                      <a:pt x="44687" y="5180"/>
                    </a:cubicBezTo>
                    <a:cubicBezTo>
                      <a:pt x="44731" y="5334"/>
                      <a:pt x="44770" y="5378"/>
                      <a:pt x="44804" y="5378"/>
                    </a:cubicBezTo>
                    <a:cubicBezTo>
                      <a:pt x="44850" y="5378"/>
                      <a:pt x="44885" y="5300"/>
                      <a:pt x="44908" y="5300"/>
                    </a:cubicBezTo>
                    <a:cubicBezTo>
                      <a:pt x="44926" y="5300"/>
                      <a:pt x="44936" y="5350"/>
                      <a:pt x="44936" y="5529"/>
                    </a:cubicBezTo>
                    <a:cubicBezTo>
                      <a:pt x="44936" y="5300"/>
                      <a:pt x="44989" y="5245"/>
                      <a:pt x="45077" y="5245"/>
                    </a:cubicBezTo>
                    <a:cubicBezTo>
                      <a:pt x="45159" y="5245"/>
                      <a:pt x="45272" y="5292"/>
                      <a:pt x="45402" y="5292"/>
                    </a:cubicBezTo>
                    <a:cubicBezTo>
                      <a:pt x="45436" y="5292"/>
                      <a:pt x="45472" y="5288"/>
                      <a:pt x="45509" y="5280"/>
                    </a:cubicBezTo>
                    <a:cubicBezTo>
                      <a:pt x="45518" y="5281"/>
                      <a:pt x="45527" y="5281"/>
                      <a:pt x="45536" y="5281"/>
                    </a:cubicBezTo>
                    <a:cubicBezTo>
                      <a:pt x="45832" y="5281"/>
                      <a:pt x="46217" y="4904"/>
                      <a:pt x="46531" y="4831"/>
                    </a:cubicBezTo>
                    <a:cubicBezTo>
                      <a:pt x="46622" y="5092"/>
                      <a:pt x="46708" y="5185"/>
                      <a:pt x="46784" y="5185"/>
                    </a:cubicBezTo>
                    <a:cubicBezTo>
                      <a:pt x="46976" y="5185"/>
                      <a:pt x="47104" y="4582"/>
                      <a:pt x="47104" y="4582"/>
                    </a:cubicBezTo>
                    <a:cubicBezTo>
                      <a:pt x="47104" y="4659"/>
                      <a:pt x="47107" y="4684"/>
                      <a:pt x="47113" y="4684"/>
                    </a:cubicBezTo>
                    <a:cubicBezTo>
                      <a:pt x="47124" y="4684"/>
                      <a:pt x="47146" y="4593"/>
                      <a:pt x="47174" y="4593"/>
                    </a:cubicBezTo>
                    <a:cubicBezTo>
                      <a:pt x="47202" y="4593"/>
                      <a:pt x="47238" y="4689"/>
                      <a:pt x="47279" y="5081"/>
                    </a:cubicBezTo>
                    <a:cubicBezTo>
                      <a:pt x="47403" y="5380"/>
                      <a:pt x="47528" y="5953"/>
                      <a:pt x="47652" y="5953"/>
                    </a:cubicBezTo>
                    <a:cubicBezTo>
                      <a:pt x="47742" y="6020"/>
                      <a:pt x="47811" y="6446"/>
                      <a:pt x="47824" y="6446"/>
                    </a:cubicBezTo>
                    <a:cubicBezTo>
                      <a:pt x="47826" y="6446"/>
                      <a:pt x="47827" y="6440"/>
                      <a:pt x="47827" y="6426"/>
                    </a:cubicBezTo>
                    <a:cubicBezTo>
                      <a:pt x="47827" y="6535"/>
                      <a:pt x="47893" y="6643"/>
                      <a:pt x="47998" y="6643"/>
                    </a:cubicBezTo>
                    <a:cubicBezTo>
                      <a:pt x="48086" y="6643"/>
                      <a:pt x="48200" y="6567"/>
                      <a:pt x="48325" y="6352"/>
                    </a:cubicBezTo>
                    <a:cubicBezTo>
                      <a:pt x="48410" y="6228"/>
                      <a:pt x="48503" y="6190"/>
                      <a:pt x="48599" y="6190"/>
                    </a:cubicBezTo>
                    <a:cubicBezTo>
                      <a:pt x="48744" y="6190"/>
                      <a:pt x="48896" y="6276"/>
                      <a:pt x="49044" y="6276"/>
                    </a:cubicBezTo>
                    <a:cubicBezTo>
                      <a:pt x="49114" y="6276"/>
                      <a:pt x="49182" y="6257"/>
                      <a:pt x="49247" y="6202"/>
                    </a:cubicBezTo>
                    <a:cubicBezTo>
                      <a:pt x="49348" y="5929"/>
                      <a:pt x="49438" y="5842"/>
                      <a:pt x="49512" y="5842"/>
                    </a:cubicBezTo>
                    <a:cubicBezTo>
                      <a:pt x="49641" y="5842"/>
                      <a:pt x="49721" y="6102"/>
                      <a:pt x="49721" y="6102"/>
                    </a:cubicBezTo>
                    <a:cubicBezTo>
                      <a:pt x="49721" y="6102"/>
                      <a:pt x="49721" y="6102"/>
                      <a:pt x="49721" y="6102"/>
                    </a:cubicBezTo>
                    <a:cubicBezTo>
                      <a:pt x="49723" y="6102"/>
                      <a:pt x="49770" y="6651"/>
                      <a:pt x="49818" y="6651"/>
                    </a:cubicBezTo>
                    <a:cubicBezTo>
                      <a:pt x="49819" y="6651"/>
                      <a:pt x="49820" y="6651"/>
                      <a:pt x="49821" y="6651"/>
                    </a:cubicBezTo>
                    <a:cubicBezTo>
                      <a:pt x="49846" y="6775"/>
                      <a:pt x="49920" y="7000"/>
                      <a:pt x="49970" y="7623"/>
                    </a:cubicBezTo>
                    <a:cubicBezTo>
                      <a:pt x="49978" y="7349"/>
                      <a:pt x="49988" y="7242"/>
                      <a:pt x="49999" y="7242"/>
                    </a:cubicBezTo>
                    <a:cubicBezTo>
                      <a:pt x="50021" y="7242"/>
                      <a:pt x="50045" y="7753"/>
                      <a:pt x="50045" y="8146"/>
                    </a:cubicBezTo>
                    <a:cubicBezTo>
                      <a:pt x="50045" y="8243"/>
                      <a:pt x="50052" y="8279"/>
                      <a:pt x="50066" y="8279"/>
                    </a:cubicBezTo>
                    <a:cubicBezTo>
                      <a:pt x="50109" y="8279"/>
                      <a:pt x="50214" y="7934"/>
                      <a:pt x="50364" y="7934"/>
                    </a:cubicBezTo>
                    <a:cubicBezTo>
                      <a:pt x="50404" y="7934"/>
                      <a:pt x="50447" y="7959"/>
                      <a:pt x="50494" y="8021"/>
                    </a:cubicBezTo>
                    <a:cubicBezTo>
                      <a:pt x="50517" y="8045"/>
                      <a:pt x="50541" y="8055"/>
                      <a:pt x="50565" y="8055"/>
                    </a:cubicBezTo>
                    <a:cubicBezTo>
                      <a:pt x="50742" y="8055"/>
                      <a:pt x="50947" y="7519"/>
                      <a:pt x="51134" y="7519"/>
                    </a:cubicBezTo>
                    <a:cubicBezTo>
                      <a:pt x="51197" y="7519"/>
                      <a:pt x="51259" y="7581"/>
                      <a:pt x="51316" y="7747"/>
                    </a:cubicBezTo>
                    <a:cubicBezTo>
                      <a:pt x="51455" y="7969"/>
                      <a:pt x="51578" y="8222"/>
                      <a:pt x="51660" y="8222"/>
                    </a:cubicBezTo>
                    <a:cubicBezTo>
                      <a:pt x="51725" y="8222"/>
                      <a:pt x="51765" y="8062"/>
                      <a:pt x="51765" y="7598"/>
                    </a:cubicBezTo>
                    <a:cubicBezTo>
                      <a:pt x="51765" y="7524"/>
                      <a:pt x="51781" y="7495"/>
                      <a:pt x="51811" y="7495"/>
                    </a:cubicBezTo>
                    <a:cubicBezTo>
                      <a:pt x="51912" y="7495"/>
                      <a:pt x="52162" y="7822"/>
                      <a:pt x="52413" y="7822"/>
                    </a:cubicBezTo>
                    <a:cubicBezTo>
                      <a:pt x="52597" y="8191"/>
                      <a:pt x="52781" y="8398"/>
                      <a:pt x="52906" y="8398"/>
                    </a:cubicBezTo>
                    <a:cubicBezTo>
                      <a:pt x="53000" y="8398"/>
                      <a:pt x="53061" y="8279"/>
                      <a:pt x="53061" y="8021"/>
                    </a:cubicBezTo>
                    <a:cubicBezTo>
                      <a:pt x="53061" y="8330"/>
                      <a:pt x="53088" y="8435"/>
                      <a:pt x="53136" y="8435"/>
                    </a:cubicBezTo>
                    <a:cubicBezTo>
                      <a:pt x="53238" y="8435"/>
                      <a:pt x="53433" y="7942"/>
                      <a:pt x="53643" y="7942"/>
                    </a:cubicBezTo>
                    <a:cubicBezTo>
                      <a:pt x="53681" y="7942"/>
                      <a:pt x="53720" y="7958"/>
                      <a:pt x="53758" y="7997"/>
                    </a:cubicBezTo>
                    <a:cubicBezTo>
                      <a:pt x="53984" y="7964"/>
                      <a:pt x="54210" y="7797"/>
                      <a:pt x="54341" y="7797"/>
                    </a:cubicBezTo>
                    <a:cubicBezTo>
                      <a:pt x="54413" y="7797"/>
                      <a:pt x="54456" y="7847"/>
                      <a:pt x="54456" y="7997"/>
                    </a:cubicBezTo>
                    <a:cubicBezTo>
                      <a:pt x="54456" y="8174"/>
                      <a:pt x="54463" y="8241"/>
                      <a:pt x="54475" y="8241"/>
                    </a:cubicBezTo>
                    <a:cubicBezTo>
                      <a:pt x="54512" y="8241"/>
                      <a:pt x="54601" y="7586"/>
                      <a:pt x="54706" y="7586"/>
                    </a:cubicBezTo>
                    <a:cubicBezTo>
                      <a:pt x="54714" y="7586"/>
                      <a:pt x="54722" y="7590"/>
                      <a:pt x="54730" y="7598"/>
                    </a:cubicBezTo>
                    <a:cubicBezTo>
                      <a:pt x="54761" y="7644"/>
                      <a:pt x="54794" y="7666"/>
                      <a:pt x="54829" y="7666"/>
                    </a:cubicBezTo>
                    <a:cubicBezTo>
                      <a:pt x="54960" y="7666"/>
                      <a:pt x="55110" y="7344"/>
                      <a:pt x="55229" y="6850"/>
                    </a:cubicBezTo>
                    <a:cubicBezTo>
                      <a:pt x="55242" y="6858"/>
                      <a:pt x="55254" y="6861"/>
                      <a:pt x="55267" y="6861"/>
                    </a:cubicBezTo>
                    <a:cubicBezTo>
                      <a:pt x="55403" y="6861"/>
                      <a:pt x="55485" y="6435"/>
                      <a:pt x="55501" y="6435"/>
                    </a:cubicBezTo>
                    <a:cubicBezTo>
                      <a:pt x="55502" y="6435"/>
                      <a:pt x="55503" y="6440"/>
                      <a:pt x="55503" y="6451"/>
                    </a:cubicBezTo>
                    <a:cubicBezTo>
                      <a:pt x="55503" y="6495"/>
                      <a:pt x="55511" y="6509"/>
                      <a:pt x="55527" y="6509"/>
                    </a:cubicBezTo>
                    <a:cubicBezTo>
                      <a:pt x="55559" y="6509"/>
                      <a:pt x="55621" y="6451"/>
                      <a:pt x="55706" y="6451"/>
                    </a:cubicBezTo>
                    <a:cubicBezTo>
                      <a:pt x="55798" y="6451"/>
                      <a:pt x="55916" y="6519"/>
                      <a:pt x="56051" y="6800"/>
                    </a:cubicBezTo>
                    <a:cubicBezTo>
                      <a:pt x="56109" y="6757"/>
                      <a:pt x="56169" y="6738"/>
                      <a:pt x="56230" y="6738"/>
                    </a:cubicBezTo>
                    <a:cubicBezTo>
                      <a:pt x="56492" y="6738"/>
                      <a:pt x="56786" y="7081"/>
                      <a:pt x="57048" y="7423"/>
                    </a:cubicBezTo>
                    <a:cubicBezTo>
                      <a:pt x="57266" y="7659"/>
                      <a:pt x="57444" y="7869"/>
                      <a:pt x="57525" y="7869"/>
                    </a:cubicBezTo>
                    <a:cubicBezTo>
                      <a:pt x="57555" y="7869"/>
                      <a:pt x="57572" y="7840"/>
                      <a:pt x="57572" y="7772"/>
                    </a:cubicBezTo>
                    <a:cubicBezTo>
                      <a:pt x="57572" y="7697"/>
                      <a:pt x="57621" y="7623"/>
                      <a:pt x="57646" y="7174"/>
                    </a:cubicBezTo>
                    <a:cubicBezTo>
                      <a:pt x="57691" y="7017"/>
                      <a:pt x="57756" y="6037"/>
                      <a:pt x="57787" y="6037"/>
                    </a:cubicBezTo>
                    <a:cubicBezTo>
                      <a:pt x="57790" y="6037"/>
                      <a:pt x="57793" y="6050"/>
                      <a:pt x="57796" y="6078"/>
                    </a:cubicBezTo>
                    <a:cubicBezTo>
                      <a:pt x="57840" y="6056"/>
                      <a:pt x="57883" y="5440"/>
                      <a:pt x="57893" y="5440"/>
                    </a:cubicBezTo>
                    <a:cubicBezTo>
                      <a:pt x="57895" y="5440"/>
                      <a:pt x="57896" y="5452"/>
                      <a:pt x="57896" y="5479"/>
                    </a:cubicBezTo>
                    <a:cubicBezTo>
                      <a:pt x="57896" y="5590"/>
                      <a:pt x="57905" y="5633"/>
                      <a:pt x="57923" y="5633"/>
                    </a:cubicBezTo>
                    <a:cubicBezTo>
                      <a:pt x="57968" y="5633"/>
                      <a:pt x="58068" y="5336"/>
                      <a:pt x="58195" y="5155"/>
                    </a:cubicBezTo>
                    <a:cubicBezTo>
                      <a:pt x="58333" y="4958"/>
                      <a:pt x="58502" y="4433"/>
                      <a:pt x="58653" y="4433"/>
                    </a:cubicBezTo>
                    <a:cubicBezTo>
                      <a:pt x="58693" y="4433"/>
                      <a:pt x="58732" y="4469"/>
                      <a:pt x="58768" y="4557"/>
                    </a:cubicBezTo>
                    <a:cubicBezTo>
                      <a:pt x="58860" y="4135"/>
                      <a:pt x="58946" y="3992"/>
                      <a:pt x="59006" y="3992"/>
                    </a:cubicBezTo>
                    <a:cubicBezTo>
                      <a:pt x="59059" y="3992"/>
                      <a:pt x="59092" y="4104"/>
                      <a:pt x="59092" y="4233"/>
                    </a:cubicBezTo>
                    <a:cubicBezTo>
                      <a:pt x="59092" y="4198"/>
                      <a:pt x="59105" y="4189"/>
                      <a:pt x="59131" y="4189"/>
                    </a:cubicBezTo>
                    <a:cubicBezTo>
                      <a:pt x="59161" y="4189"/>
                      <a:pt x="59208" y="4203"/>
                      <a:pt x="59268" y="4203"/>
                    </a:cubicBezTo>
                    <a:cubicBezTo>
                      <a:pt x="59336" y="4203"/>
                      <a:pt x="59420" y="4185"/>
                      <a:pt x="59516" y="4109"/>
                    </a:cubicBezTo>
                    <a:cubicBezTo>
                      <a:pt x="59645" y="4199"/>
                      <a:pt x="59795" y="4324"/>
                      <a:pt x="59945" y="4324"/>
                    </a:cubicBezTo>
                    <a:cubicBezTo>
                      <a:pt x="60082" y="4324"/>
                      <a:pt x="60219" y="4219"/>
                      <a:pt x="60338" y="3884"/>
                    </a:cubicBezTo>
                    <a:cubicBezTo>
                      <a:pt x="60402" y="3954"/>
                      <a:pt x="60461" y="3981"/>
                      <a:pt x="60513" y="3981"/>
                    </a:cubicBezTo>
                    <a:cubicBezTo>
                      <a:pt x="60667" y="3981"/>
                      <a:pt x="60768" y="3760"/>
                      <a:pt x="60787" y="3760"/>
                    </a:cubicBezTo>
                    <a:cubicBezTo>
                      <a:pt x="60787" y="3620"/>
                      <a:pt x="60796" y="3565"/>
                      <a:pt x="60814" y="3565"/>
                    </a:cubicBezTo>
                    <a:cubicBezTo>
                      <a:pt x="60860" y="3565"/>
                      <a:pt x="60960" y="3932"/>
                      <a:pt x="61086" y="4183"/>
                    </a:cubicBezTo>
                    <a:cubicBezTo>
                      <a:pt x="61094" y="4180"/>
                      <a:pt x="61103" y="4178"/>
                      <a:pt x="61112" y="4178"/>
                    </a:cubicBezTo>
                    <a:cubicBezTo>
                      <a:pt x="61282" y="4178"/>
                      <a:pt x="61493" y="4840"/>
                      <a:pt x="61659" y="5006"/>
                    </a:cubicBezTo>
                    <a:cubicBezTo>
                      <a:pt x="61732" y="5381"/>
                      <a:pt x="61795" y="5484"/>
                      <a:pt x="61846" y="5484"/>
                    </a:cubicBezTo>
                    <a:cubicBezTo>
                      <a:pt x="61908" y="5484"/>
                      <a:pt x="61951" y="5330"/>
                      <a:pt x="61970" y="5330"/>
                    </a:cubicBezTo>
                    <a:cubicBezTo>
                      <a:pt x="61979" y="5330"/>
                      <a:pt x="61983" y="5356"/>
                      <a:pt x="61983" y="5430"/>
                    </a:cubicBezTo>
                    <a:cubicBezTo>
                      <a:pt x="61983" y="5758"/>
                      <a:pt x="62028" y="5978"/>
                      <a:pt x="62101" y="5978"/>
                    </a:cubicBezTo>
                    <a:cubicBezTo>
                      <a:pt x="62173" y="5978"/>
                      <a:pt x="62271" y="5771"/>
                      <a:pt x="62382" y="5255"/>
                    </a:cubicBezTo>
                    <a:cubicBezTo>
                      <a:pt x="62398" y="5264"/>
                      <a:pt x="62415" y="5268"/>
                      <a:pt x="62432" y="5268"/>
                    </a:cubicBezTo>
                    <a:cubicBezTo>
                      <a:pt x="62604" y="5268"/>
                      <a:pt x="62811" y="4855"/>
                      <a:pt x="62992" y="4855"/>
                    </a:cubicBezTo>
                    <a:cubicBezTo>
                      <a:pt x="63040" y="4855"/>
                      <a:pt x="63086" y="4884"/>
                      <a:pt x="63129" y="4956"/>
                    </a:cubicBezTo>
                    <a:cubicBezTo>
                      <a:pt x="63194" y="5172"/>
                      <a:pt x="63255" y="5248"/>
                      <a:pt x="63308" y="5248"/>
                    </a:cubicBezTo>
                    <a:cubicBezTo>
                      <a:pt x="63440" y="5248"/>
                      <a:pt x="63528" y="4782"/>
                      <a:pt x="63528" y="4782"/>
                    </a:cubicBezTo>
                    <a:cubicBezTo>
                      <a:pt x="63528" y="4648"/>
                      <a:pt x="63652" y="4426"/>
                      <a:pt x="63831" y="4426"/>
                    </a:cubicBezTo>
                    <a:cubicBezTo>
                      <a:pt x="63952" y="4426"/>
                      <a:pt x="64100" y="4529"/>
                      <a:pt x="64251" y="4831"/>
                    </a:cubicBezTo>
                    <a:cubicBezTo>
                      <a:pt x="64283" y="4843"/>
                      <a:pt x="64315" y="4848"/>
                      <a:pt x="64347" y="4848"/>
                    </a:cubicBezTo>
                    <a:cubicBezTo>
                      <a:pt x="64558" y="4848"/>
                      <a:pt x="64764" y="4633"/>
                      <a:pt x="64880" y="4633"/>
                    </a:cubicBezTo>
                    <a:cubicBezTo>
                      <a:pt x="64938" y="4633"/>
                      <a:pt x="64974" y="4688"/>
                      <a:pt x="64974" y="4856"/>
                    </a:cubicBezTo>
                    <a:cubicBezTo>
                      <a:pt x="64974" y="4856"/>
                      <a:pt x="64974" y="4856"/>
                      <a:pt x="64974" y="4856"/>
                    </a:cubicBezTo>
                    <a:cubicBezTo>
                      <a:pt x="64977" y="4856"/>
                      <a:pt x="65058" y="5291"/>
                      <a:pt x="65180" y="5291"/>
                    </a:cubicBezTo>
                    <a:cubicBezTo>
                      <a:pt x="65208" y="5291"/>
                      <a:pt x="65240" y="5266"/>
                      <a:pt x="65273" y="5205"/>
                    </a:cubicBezTo>
                    <a:cubicBezTo>
                      <a:pt x="65405" y="5582"/>
                      <a:pt x="65551" y="5917"/>
                      <a:pt x="65690" y="5917"/>
                    </a:cubicBezTo>
                    <a:cubicBezTo>
                      <a:pt x="65735" y="5917"/>
                      <a:pt x="65779" y="5882"/>
                      <a:pt x="65821" y="5803"/>
                    </a:cubicBezTo>
                    <a:cubicBezTo>
                      <a:pt x="65895" y="5940"/>
                      <a:pt x="65960" y="5957"/>
                      <a:pt x="66010" y="5957"/>
                    </a:cubicBezTo>
                    <a:cubicBezTo>
                      <a:pt x="66026" y="5957"/>
                      <a:pt x="66041" y="5955"/>
                      <a:pt x="66054" y="5955"/>
                    </a:cubicBezTo>
                    <a:cubicBezTo>
                      <a:pt x="66096" y="5955"/>
                      <a:pt x="66120" y="5973"/>
                      <a:pt x="66120" y="6127"/>
                    </a:cubicBezTo>
                    <a:cubicBezTo>
                      <a:pt x="66120" y="6016"/>
                      <a:pt x="66174" y="5910"/>
                      <a:pt x="66259" y="5910"/>
                    </a:cubicBezTo>
                    <a:cubicBezTo>
                      <a:pt x="66364" y="5910"/>
                      <a:pt x="66516" y="6075"/>
                      <a:pt x="66668" y="6601"/>
                    </a:cubicBezTo>
                    <a:cubicBezTo>
                      <a:pt x="66942" y="7199"/>
                      <a:pt x="67217" y="7000"/>
                      <a:pt x="67217" y="7099"/>
                    </a:cubicBezTo>
                    <a:cubicBezTo>
                      <a:pt x="67217" y="7401"/>
                      <a:pt x="67279" y="7496"/>
                      <a:pt x="67381" y="7496"/>
                    </a:cubicBezTo>
                    <a:cubicBezTo>
                      <a:pt x="67474" y="7496"/>
                      <a:pt x="67598" y="7419"/>
                      <a:pt x="67740" y="7349"/>
                    </a:cubicBezTo>
                    <a:cubicBezTo>
                      <a:pt x="67770" y="7346"/>
                      <a:pt x="67801" y="7344"/>
                      <a:pt x="67834" y="7344"/>
                    </a:cubicBezTo>
                    <a:cubicBezTo>
                      <a:pt x="68095" y="7344"/>
                      <a:pt x="68418" y="7445"/>
                      <a:pt x="68662" y="7822"/>
                    </a:cubicBezTo>
                    <a:cubicBezTo>
                      <a:pt x="68759" y="7628"/>
                      <a:pt x="68846" y="7554"/>
                      <a:pt x="68919" y="7554"/>
                    </a:cubicBezTo>
                    <a:cubicBezTo>
                      <a:pt x="69070" y="7554"/>
                      <a:pt x="69161" y="7870"/>
                      <a:pt x="69161" y="8071"/>
                    </a:cubicBezTo>
                    <a:cubicBezTo>
                      <a:pt x="69161" y="7535"/>
                      <a:pt x="69154" y="7398"/>
                      <a:pt x="69139" y="7398"/>
                    </a:cubicBezTo>
                    <a:cubicBezTo>
                      <a:pt x="69123" y="7398"/>
                      <a:pt x="69098" y="7535"/>
                      <a:pt x="69061" y="7548"/>
                    </a:cubicBezTo>
                    <a:cubicBezTo>
                      <a:pt x="68986" y="7498"/>
                      <a:pt x="68911" y="7124"/>
                      <a:pt x="68862" y="6576"/>
                    </a:cubicBezTo>
                    <a:cubicBezTo>
                      <a:pt x="68852" y="6598"/>
                      <a:pt x="68843" y="6608"/>
                      <a:pt x="68836" y="6608"/>
                    </a:cubicBezTo>
                    <a:cubicBezTo>
                      <a:pt x="68780" y="6608"/>
                      <a:pt x="68759" y="6140"/>
                      <a:pt x="68737" y="6053"/>
                    </a:cubicBezTo>
                    <a:cubicBezTo>
                      <a:pt x="68737" y="5878"/>
                      <a:pt x="68837" y="5729"/>
                      <a:pt x="68961" y="5654"/>
                    </a:cubicBezTo>
                    <a:cubicBezTo>
                      <a:pt x="68979" y="5631"/>
                      <a:pt x="68998" y="5624"/>
                      <a:pt x="69015" y="5624"/>
                    </a:cubicBezTo>
                    <a:cubicBezTo>
                      <a:pt x="69043" y="5624"/>
                      <a:pt x="69070" y="5642"/>
                      <a:pt x="69092" y="5642"/>
                    </a:cubicBezTo>
                    <a:cubicBezTo>
                      <a:pt x="69133" y="5642"/>
                      <a:pt x="69161" y="5583"/>
                      <a:pt x="69161" y="5255"/>
                    </a:cubicBezTo>
                    <a:cubicBezTo>
                      <a:pt x="69161" y="5394"/>
                      <a:pt x="69186" y="5443"/>
                      <a:pt x="69231" y="5443"/>
                    </a:cubicBezTo>
                    <a:cubicBezTo>
                      <a:pt x="69335" y="5443"/>
                      <a:pt x="69542" y="5179"/>
                      <a:pt x="69763" y="5179"/>
                    </a:cubicBezTo>
                    <a:cubicBezTo>
                      <a:pt x="69770" y="5179"/>
                      <a:pt x="69777" y="5180"/>
                      <a:pt x="69784" y="5180"/>
                    </a:cubicBezTo>
                    <a:cubicBezTo>
                      <a:pt x="69976" y="5084"/>
                      <a:pt x="70179" y="4936"/>
                      <a:pt x="70299" y="4936"/>
                    </a:cubicBezTo>
                    <a:cubicBezTo>
                      <a:pt x="70366" y="4936"/>
                      <a:pt x="70407" y="4981"/>
                      <a:pt x="70407" y="5106"/>
                    </a:cubicBezTo>
                    <a:cubicBezTo>
                      <a:pt x="70407" y="5604"/>
                      <a:pt x="70457" y="5155"/>
                      <a:pt x="70531" y="5654"/>
                    </a:cubicBezTo>
                    <a:cubicBezTo>
                      <a:pt x="70595" y="5909"/>
                      <a:pt x="70677" y="6760"/>
                      <a:pt x="70746" y="6760"/>
                    </a:cubicBezTo>
                    <a:cubicBezTo>
                      <a:pt x="70758" y="6760"/>
                      <a:pt x="70769" y="6735"/>
                      <a:pt x="70781" y="6676"/>
                    </a:cubicBezTo>
                    <a:cubicBezTo>
                      <a:pt x="70826" y="7281"/>
                      <a:pt x="70862" y="7593"/>
                      <a:pt x="70884" y="7593"/>
                    </a:cubicBezTo>
                    <a:cubicBezTo>
                      <a:pt x="70898" y="7593"/>
                      <a:pt x="70905" y="7463"/>
                      <a:pt x="70905" y="7199"/>
                    </a:cubicBezTo>
                    <a:cubicBezTo>
                      <a:pt x="70905" y="7257"/>
                      <a:pt x="70912" y="7278"/>
                      <a:pt x="70924" y="7278"/>
                    </a:cubicBezTo>
                    <a:cubicBezTo>
                      <a:pt x="70960" y="7278"/>
                      <a:pt x="71045" y="7094"/>
                      <a:pt x="71163" y="7094"/>
                    </a:cubicBezTo>
                    <a:cubicBezTo>
                      <a:pt x="71213" y="7094"/>
                      <a:pt x="71269" y="7128"/>
                      <a:pt x="71329" y="7224"/>
                    </a:cubicBezTo>
                    <a:cubicBezTo>
                      <a:pt x="71435" y="7496"/>
                      <a:pt x="71559" y="7611"/>
                      <a:pt x="71686" y="7611"/>
                    </a:cubicBezTo>
                    <a:cubicBezTo>
                      <a:pt x="71826" y="7611"/>
                      <a:pt x="71971" y="7471"/>
                      <a:pt x="72101" y="7249"/>
                    </a:cubicBezTo>
                    <a:cubicBezTo>
                      <a:pt x="72180" y="7188"/>
                      <a:pt x="72255" y="7167"/>
                      <a:pt x="72320" y="7167"/>
                    </a:cubicBezTo>
                    <a:cubicBezTo>
                      <a:pt x="72441" y="7167"/>
                      <a:pt x="72525" y="7241"/>
                      <a:pt x="72525" y="7274"/>
                    </a:cubicBezTo>
                    <a:cubicBezTo>
                      <a:pt x="72525" y="7157"/>
                      <a:pt x="72561" y="7092"/>
                      <a:pt x="72618" y="7092"/>
                    </a:cubicBezTo>
                    <a:cubicBezTo>
                      <a:pt x="72720" y="7092"/>
                      <a:pt x="72889" y="7295"/>
                      <a:pt x="73049" y="7772"/>
                    </a:cubicBezTo>
                    <a:cubicBezTo>
                      <a:pt x="73323" y="8121"/>
                      <a:pt x="73597" y="7722"/>
                      <a:pt x="73597" y="8296"/>
                    </a:cubicBezTo>
                    <a:cubicBezTo>
                      <a:pt x="73597" y="8431"/>
                      <a:pt x="73823" y="8446"/>
                      <a:pt x="74099" y="8446"/>
                    </a:cubicBezTo>
                    <a:cubicBezTo>
                      <a:pt x="74178" y="8446"/>
                      <a:pt x="74261" y="8445"/>
                      <a:pt x="74345" y="8445"/>
                    </a:cubicBezTo>
                    <a:cubicBezTo>
                      <a:pt x="74390" y="8411"/>
                      <a:pt x="74440" y="8398"/>
                      <a:pt x="74490" y="8398"/>
                    </a:cubicBezTo>
                    <a:cubicBezTo>
                      <a:pt x="74552" y="8398"/>
                      <a:pt x="74614" y="8418"/>
                      <a:pt x="74668" y="8445"/>
                    </a:cubicBezTo>
                    <a:lnTo>
                      <a:pt x="72475" y="2314"/>
                    </a:lnTo>
                    <a:cubicBezTo>
                      <a:pt x="72369" y="2442"/>
                      <a:pt x="72267" y="2524"/>
                      <a:pt x="72181" y="2524"/>
                    </a:cubicBezTo>
                    <a:cubicBezTo>
                      <a:pt x="72066" y="2524"/>
                      <a:pt x="71980" y="2376"/>
                      <a:pt x="71952" y="1990"/>
                    </a:cubicBezTo>
                    <a:cubicBezTo>
                      <a:pt x="71843" y="1925"/>
                      <a:pt x="71753" y="1878"/>
                      <a:pt x="71680" y="1878"/>
                    </a:cubicBezTo>
                    <a:cubicBezTo>
                      <a:pt x="71586" y="1878"/>
                      <a:pt x="71520" y="1955"/>
                      <a:pt x="71478" y="2165"/>
                    </a:cubicBezTo>
                    <a:cubicBezTo>
                      <a:pt x="71478" y="2160"/>
                      <a:pt x="71477" y="2158"/>
                      <a:pt x="71473" y="2158"/>
                    </a:cubicBezTo>
                    <a:cubicBezTo>
                      <a:pt x="71437" y="2158"/>
                      <a:pt x="71231" y="2380"/>
                      <a:pt x="71005" y="2788"/>
                    </a:cubicBezTo>
                    <a:cubicBezTo>
                      <a:pt x="70681" y="3560"/>
                      <a:pt x="70531" y="3311"/>
                      <a:pt x="70506" y="3411"/>
                    </a:cubicBezTo>
                    <a:cubicBezTo>
                      <a:pt x="70531" y="3286"/>
                      <a:pt x="70407" y="3286"/>
                      <a:pt x="70307" y="3087"/>
                    </a:cubicBezTo>
                    <a:cubicBezTo>
                      <a:pt x="70291" y="2679"/>
                      <a:pt x="70266" y="2360"/>
                      <a:pt x="70224" y="2360"/>
                    </a:cubicBezTo>
                    <a:cubicBezTo>
                      <a:pt x="70202" y="2360"/>
                      <a:pt x="70176" y="2447"/>
                      <a:pt x="70145" y="2653"/>
                    </a:cubicBezTo>
                    <a:lnTo>
                      <a:pt x="70145" y="2653"/>
                    </a:lnTo>
                    <a:cubicBezTo>
                      <a:pt x="70205" y="2222"/>
                      <a:pt x="70196" y="2048"/>
                      <a:pt x="70137" y="2048"/>
                    </a:cubicBezTo>
                    <a:cubicBezTo>
                      <a:pt x="70050" y="2048"/>
                      <a:pt x="69855" y="2422"/>
                      <a:pt x="69609" y="2912"/>
                    </a:cubicBezTo>
                    <a:cubicBezTo>
                      <a:pt x="69576" y="2794"/>
                      <a:pt x="69529" y="2747"/>
                      <a:pt x="69474" y="2747"/>
                    </a:cubicBezTo>
                    <a:cubicBezTo>
                      <a:pt x="69277" y="2747"/>
                      <a:pt x="68971" y="3335"/>
                      <a:pt x="68782" y="3335"/>
                    </a:cubicBezTo>
                    <a:cubicBezTo>
                      <a:pt x="68745" y="3335"/>
                      <a:pt x="68713" y="3313"/>
                      <a:pt x="68687" y="3261"/>
                    </a:cubicBezTo>
                    <a:cubicBezTo>
                      <a:pt x="68619" y="3334"/>
                      <a:pt x="68561" y="3361"/>
                      <a:pt x="68512" y="3361"/>
                    </a:cubicBezTo>
                    <a:cubicBezTo>
                      <a:pt x="68383" y="3361"/>
                      <a:pt x="68310" y="3183"/>
                      <a:pt x="68254" y="3183"/>
                    </a:cubicBezTo>
                    <a:cubicBezTo>
                      <a:pt x="68221" y="3183"/>
                      <a:pt x="68193" y="3244"/>
                      <a:pt x="68164" y="3436"/>
                    </a:cubicBezTo>
                    <a:cubicBezTo>
                      <a:pt x="68127" y="3656"/>
                      <a:pt x="68009" y="4120"/>
                      <a:pt x="67930" y="4120"/>
                    </a:cubicBezTo>
                    <a:cubicBezTo>
                      <a:pt x="67901" y="4120"/>
                      <a:pt x="67878" y="4060"/>
                      <a:pt x="67865" y="3909"/>
                    </a:cubicBezTo>
                    <a:cubicBezTo>
                      <a:pt x="67665" y="4208"/>
                      <a:pt x="67566" y="3760"/>
                      <a:pt x="67266" y="4806"/>
                    </a:cubicBezTo>
                    <a:cubicBezTo>
                      <a:pt x="67092" y="5205"/>
                      <a:pt x="67042" y="4881"/>
                      <a:pt x="66967" y="5205"/>
                    </a:cubicBezTo>
                    <a:cubicBezTo>
                      <a:pt x="66992" y="5043"/>
                      <a:pt x="66974" y="5025"/>
                      <a:pt x="66933" y="5025"/>
                    </a:cubicBezTo>
                    <a:cubicBezTo>
                      <a:pt x="66921" y="5025"/>
                      <a:pt x="66907" y="5026"/>
                      <a:pt x="66891" y="5026"/>
                    </a:cubicBezTo>
                    <a:cubicBezTo>
                      <a:pt x="66855" y="5026"/>
                      <a:pt x="66812" y="5017"/>
                      <a:pt x="66768" y="4956"/>
                    </a:cubicBezTo>
                    <a:cubicBezTo>
                      <a:pt x="66618" y="4856"/>
                      <a:pt x="66394" y="4682"/>
                      <a:pt x="66145" y="4183"/>
                    </a:cubicBezTo>
                    <a:cubicBezTo>
                      <a:pt x="65991" y="3808"/>
                      <a:pt x="65861" y="3315"/>
                      <a:pt x="65674" y="3315"/>
                    </a:cubicBezTo>
                    <a:cubicBezTo>
                      <a:pt x="65588" y="3315"/>
                      <a:pt x="65490" y="3418"/>
                      <a:pt x="65372" y="3685"/>
                    </a:cubicBezTo>
                    <a:cubicBezTo>
                      <a:pt x="65358" y="3668"/>
                      <a:pt x="65342" y="3661"/>
                      <a:pt x="65326" y="3661"/>
                    </a:cubicBezTo>
                    <a:cubicBezTo>
                      <a:pt x="65210" y="3661"/>
                      <a:pt x="65060" y="4032"/>
                      <a:pt x="65006" y="4032"/>
                    </a:cubicBezTo>
                    <a:cubicBezTo>
                      <a:pt x="64976" y="4032"/>
                      <a:pt x="64975" y="3923"/>
                      <a:pt x="65023" y="3585"/>
                    </a:cubicBezTo>
                    <a:cubicBezTo>
                      <a:pt x="65041" y="3499"/>
                      <a:pt x="65022" y="3042"/>
                      <a:pt x="64893" y="3042"/>
                    </a:cubicBezTo>
                    <a:cubicBezTo>
                      <a:pt x="64836" y="3042"/>
                      <a:pt x="64757" y="3133"/>
                      <a:pt x="64650" y="3386"/>
                    </a:cubicBezTo>
                    <a:cubicBezTo>
                      <a:pt x="64578" y="3555"/>
                      <a:pt x="64519" y="3619"/>
                      <a:pt x="64468" y="3619"/>
                    </a:cubicBezTo>
                    <a:cubicBezTo>
                      <a:pt x="64298" y="3619"/>
                      <a:pt x="64218" y="2899"/>
                      <a:pt x="64061" y="2899"/>
                    </a:cubicBezTo>
                    <a:cubicBezTo>
                      <a:pt x="64035" y="2899"/>
                      <a:pt x="64007" y="2918"/>
                      <a:pt x="63977" y="2962"/>
                    </a:cubicBezTo>
                    <a:cubicBezTo>
                      <a:pt x="63940" y="2740"/>
                      <a:pt x="63885" y="2669"/>
                      <a:pt x="63828" y="2669"/>
                    </a:cubicBezTo>
                    <a:cubicBezTo>
                      <a:pt x="63731" y="2669"/>
                      <a:pt x="63629" y="2875"/>
                      <a:pt x="63600" y="2875"/>
                    </a:cubicBezTo>
                    <a:cubicBezTo>
                      <a:pt x="63589" y="2875"/>
                      <a:pt x="63588" y="2845"/>
                      <a:pt x="63603" y="2763"/>
                    </a:cubicBezTo>
                    <a:cubicBezTo>
                      <a:pt x="63664" y="2349"/>
                      <a:pt x="63661" y="2206"/>
                      <a:pt x="63617" y="2206"/>
                    </a:cubicBezTo>
                    <a:cubicBezTo>
                      <a:pt x="63537" y="2206"/>
                      <a:pt x="63323" y="2685"/>
                      <a:pt x="63129" y="2862"/>
                    </a:cubicBezTo>
                    <a:cubicBezTo>
                      <a:pt x="62830" y="3137"/>
                      <a:pt x="62556" y="3012"/>
                      <a:pt x="62282" y="3087"/>
                    </a:cubicBezTo>
                    <a:cubicBezTo>
                      <a:pt x="62260" y="3067"/>
                      <a:pt x="62237" y="3059"/>
                      <a:pt x="62213" y="3059"/>
                    </a:cubicBezTo>
                    <a:cubicBezTo>
                      <a:pt x="62057" y="3059"/>
                      <a:pt x="61874" y="3417"/>
                      <a:pt x="61812" y="3417"/>
                    </a:cubicBezTo>
                    <a:cubicBezTo>
                      <a:pt x="61793" y="3417"/>
                      <a:pt x="61786" y="3382"/>
                      <a:pt x="61795" y="3290"/>
                    </a:cubicBezTo>
                    <a:lnTo>
                      <a:pt x="61795" y="3290"/>
                    </a:lnTo>
                    <a:cubicBezTo>
                      <a:pt x="61788" y="3336"/>
                      <a:pt x="61782" y="3355"/>
                      <a:pt x="61776" y="3355"/>
                    </a:cubicBezTo>
                    <a:cubicBezTo>
                      <a:pt x="61748" y="3355"/>
                      <a:pt x="61734" y="2802"/>
                      <a:pt x="61609" y="2802"/>
                    </a:cubicBezTo>
                    <a:cubicBezTo>
                      <a:pt x="61576" y="2802"/>
                      <a:pt x="61535" y="2840"/>
                      <a:pt x="61484" y="2937"/>
                    </a:cubicBezTo>
                    <a:cubicBezTo>
                      <a:pt x="61260" y="2912"/>
                      <a:pt x="61011" y="2763"/>
                      <a:pt x="60861" y="2464"/>
                    </a:cubicBezTo>
                    <a:cubicBezTo>
                      <a:pt x="60780" y="2464"/>
                      <a:pt x="60705" y="2477"/>
                      <a:pt x="60645" y="2477"/>
                    </a:cubicBezTo>
                    <a:cubicBezTo>
                      <a:pt x="60540" y="2477"/>
                      <a:pt x="60481" y="2437"/>
                      <a:pt x="60512" y="2214"/>
                    </a:cubicBezTo>
                    <a:lnTo>
                      <a:pt x="60512" y="2214"/>
                    </a:lnTo>
                    <a:cubicBezTo>
                      <a:pt x="60468" y="2481"/>
                      <a:pt x="60417" y="2570"/>
                      <a:pt x="60359" y="2570"/>
                    </a:cubicBezTo>
                    <a:cubicBezTo>
                      <a:pt x="60254" y="2570"/>
                      <a:pt x="60125" y="2279"/>
                      <a:pt x="59964" y="2214"/>
                    </a:cubicBezTo>
                    <a:cubicBezTo>
                      <a:pt x="59773" y="2342"/>
                      <a:pt x="59521" y="2815"/>
                      <a:pt x="59416" y="2815"/>
                    </a:cubicBezTo>
                    <a:cubicBezTo>
                      <a:pt x="59356" y="2815"/>
                      <a:pt x="59344" y="2664"/>
                      <a:pt x="59416" y="2214"/>
                    </a:cubicBezTo>
                    <a:lnTo>
                      <a:pt x="59416" y="2214"/>
                    </a:lnTo>
                    <a:cubicBezTo>
                      <a:pt x="59366" y="2514"/>
                      <a:pt x="59142" y="2289"/>
                      <a:pt x="58818" y="2638"/>
                    </a:cubicBezTo>
                    <a:cubicBezTo>
                      <a:pt x="58800" y="2603"/>
                      <a:pt x="58780" y="2587"/>
                      <a:pt x="58757" y="2587"/>
                    </a:cubicBezTo>
                    <a:cubicBezTo>
                      <a:pt x="58580" y="2587"/>
                      <a:pt x="58271" y="3544"/>
                      <a:pt x="58201" y="3544"/>
                    </a:cubicBezTo>
                    <a:cubicBezTo>
                      <a:pt x="58179" y="3544"/>
                      <a:pt x="58181" y="3446"/>
                      <a:pt x="58220" y="3186"/>
                    </a:cubicBezTo>
                    <a:lnTo>
                      <a:pt x="58220" y="3186"/>
                    </a:lnTo>
                    <a:cubicBezTo>
                      <a:pt x="58200" y="3270"/>
                      <a:pt x="58182" y="3298"/>
                      <a:pt x="58164" y="3298"/>
                    </a:cubicBezTo>
                    <a:cubicBezTo>
                      <a:pt x="58123" y="3298"/>
                      <a:pt x="58078" y="3168"/>
                      <a:pt x="57998" y="3168"/>
                    </a:cubicBezTo>
                    <a:cubicBezTo>
                      <a:pt x="57925" y="3168"/>
                      <a:pt x="57824" y="3275"/>
                      <a:pt x="57671" y="3685"/>
                    </a:cubicBezTo>
                    <a:cubicBezTo>
                      <a:pt x="57558" y="3997"/>
                      <a:pt x="57478" y="4091"/>
                      <a:pt x="57419" y="4091"/>
                    </a:cubicBezTo>
                    <a:cubicBezTo>
                      <a:pt x="57330" y="4091"/>
                      <a:pt x="57286" y="3877"/>
                      <a:pt x="57238" y="3877"/>
                    </a:cubicBezTo>
                    <a:cubicBezTo>
                      <a:pt x="57206" y="3877"/>
                      <a:pt x="57173" y="3971"/>
                      <a:pt x="57123" y="4283"/>
                    </a:cubicBezTo>
                    <a:cubicBezTo>
                      <a:pt x="57061" y="4623"/>
                      <a:pt x="56951" y="4743"/>
                      <a:pt x="56829" y="4743"/>
                    </a:cubicBezTo>
                    <a:cubicBezTo>
                      <a:pt x="56754" y="4743"/>
                      <a:pt x="56675" y="4698"/>
                      <a:pt x="56600" y="4632"/>
                    </a:cubicBezTo>
                    <a:cubicBezTo>
                      <a:pt x="56571" y="4275"/>
                      <a:pt x="56508" y="4134"/>
                      <a:pt x="56433" y="4134"/>
                    </a:cubicBezTo>
                    <a:cubicBezTo>
                      <a:pt x="56309" y="4134"/>
                      <a:pt x="56154" y="4521"/>
                      <a:pt x="56076" y="4956"/>
                    </a:cubicBezTo>
                    <a:cubicBezTo>
                      <a:pt x="56029" y="5272"/>
                      <a:pt x="55989" y="5390"/>
                      <a:pt x="55952" y="5390"/>
                    </a:cubicBezTo>
                    <a:cubicBezTo>
                      <a:pt x="55872" y="5390"/>
                      <a:pt x="55805" y="4839"/>
                      <a:pt x="55702" y="4532"/>
                    </a:cubicBezTo>
                    <a:cubicBezTo>
                      <a:pt x="55684" y="4518"/>
                      <a:pt x="55664" y="4512"/>
                      <a:pt x="55644" y="4512"/>
                    </a:cubicBezTo>
                    <a:cubicBezTo>
                      <a:pt x="55518" y="4512"/>
                      <a:pt x="55369" y="4751"/>
                      <a:pt x="55294" y="4751"/>
                    </a:cubicBezTo>
                    <a:cubicBezTo>
                      <a:pt x="55236" y="4751"/>
                      <a:pt x="55223" y="4605"/>
                      <a:pt x="55304" y="4084"/>
                    </a:cubicBezTo>
                    <a:lnTo>
                      <a:pt x="55304" y="4084"/>
                    </a:lnTo>
                    <a:cubicBezTo>
                      <a:pt x="55272" y="4275"/>
                      <a:pt x="55127" y="4610"/>
                      <a:pt x="54988" y="4610"/>
                    </a:cubicBezTo>
                    <a:cubicBezTo>
                      <a:pt x="54910" y="4610"/>
                      <a:pt x="54834" y="4504"/>
                      <a:pt x="54780" y="4208"/>
                    </a:cubicBezTo>
                    <a:cubicBezTo>
                      <a:pt x="54611" y="4401"/>
                      <a:pt x="54443" y="4448"/>
                      <a:pt x="54282" y="4448"/>
                    </a:cubicBezTo>
                    <a:cubicBezTo>
                      <a:pt x="54129" y="4448"/>
                      <a:pt x="53984" y="4406"/>
                      <a:pt x="53854" y="4406"/>
                    </a:cubicBezTo>
                    <a:cubicBezTo>
                      <a:pt x="53839" y="4406"/>
                      <a:pt x="53823" y="4406"/>
                      <a:pt x="53808" y="4408"/>
                    </a:cubicBezTo>
                    <a:cubicBezTo>
                      <a:pt x="53740" y="4103"/>
                      <a:pt x="53651" y="3989"/>
                      <a:pt x="53567" y="3989"/>
                    </a:cubicBezTo>
                    <a:cubicBezTo>
                      <a:pt x="53437" y="3989"/>
                      <a:pt x="53315" y="4260"/>
                      <a:pt x="53285" y="4532"/>
                    </a:cubicBezTo>
                    <a:cubicBezTo>
                      <a:pt x="53263" y="4674"/>
                      <a:pt x="53213" y="4715"/>
                      <a:pt x="53140" y="4715"/>
                    </a:cubicBezTo>
                    <a:cubicBezTo>
                      <a:pt x="53047" y="4715"/>
                      <a:pt x="52916" y="4646"/>
                      <a:pt x="52762" y="4632"/>
                    </a:cubicBezTo>
                    <a:cubicBezTo>
                      <a:pt x="52545" y="4782"/>
                      <a:pt x="52283" y="4999"/>
                      <a:pt x="52066" y="4999"/>
                    </a:cubicBezTo>
                    <a:cubicBezTo>
                      <a:pt x="51960" y="4999"/>
                      <a:pt x="51864" y="4946"/>
                      <a:pt x="51790" y="4806"/>
                    </a:cubicBezTo>
                    <a:cubicBezTo>
                      <a:pt x="51762" y="4560"/>
                      <a:pt x="51716" y="4470"/>
                      <a:pt x="51661" y="4470"/>
                    </a:cubicBezTo>
                    <a:cubicBezTo>
                      <a:pt x="51512" y="4470"/>
                      <a:pt x="51303" y="5134"/>
                      <a:pt x="51257" y="5134"/>
                    </a:cubicBezTo>
                    <a:cubicBezTo>
                      <a:pt x="51242" y="5134"/>
                      <a:pt x="51243" y="5071"/>
                      <a:pt x="51266" y="4906"/>
                    </a:cubicBezTo>
                    <a:cubicBezTo>
                      <a:pt x="51341" y="4412"/>
                      <a:pt x="51315" y="4270"/>
                      <a:pt x="51238" y="4270"/>
                    </a:cubicBezTo>
                    <a:cubicBezTo>
                      <a:pt x="51137" y="4270"/>
                      <a:pt x="50949" y="4518"/>
                      <a:pt x="50793" y="4532"/>
                    </a:cubicBezTo>
                    <a:cubicBezTo>
                      <a:pt x="50678" y="4812"/>
                      <a:pt x="50593" y="4915"/>
                      <a:pt x="50529" y="4915"/>
                    </a:cubicBezTo>
                    <a:cubicBezTo>
                      <a:pt x="50352" y="4915"/>
                      <a:pt x="50339" y="4127"/>
                      <a:pt x="50322" y="4127"/>
                    </a:cubicBezTo>
                    <a:cubicBezTo>
                      <a:pt x="50321" y="4127"/>
                      <a:pt x="50320" y="4129"/>
                      <a:pt x="50319" y="4134"/>
                    </a:cubicBezTo>
                    <a:cubicBezTo>
                      <a:pt x="50312" y="4167"/>
                      <a:pt x="50305" y="4180"/>
                      <a:pt x="50297" y="4180"/>
                    </a:cubicBezTo>
                    <a:cubicBezTo>
                      <a:pt x="50263" y="4180"/>
                      <a:pt x="50209" y="3948"/>
                      <a:pt x="50085" y="3948"/>
                    </a:cubicBezTo>
                    <a:cubicBezTo>
                      <a:pt x="50014" y="3948"/>
                      <a:pt x="49921" y="4023"/>
                      <a:pt x="49796" y="4258"/>
                    </a:cubicBezTo>
                    <a:cubicBezTo>
                      <a:pt x="49595" y="4513"/>
                      <a:pt x="49394" y="4580"/>
                      <a:pt x="49204" y="4580"/>
                    </a:cubicBezTo>
                    <a:cubicBezTo>
                      <a:pt x="49041" y="4580"/>
                      <a:pt x="48887" y="4530"/>
                      <a:pt x="48749" y="4507"/>
                    </a:cubicBezTo>
                    <a:cubicBezTo>
                      <a:pt x="48558" y="4747"/>
                      <a:pt x="48401" y="4819"/>
                      <a:pt x="48281" y="4819"/>
                    </a:cubicBezTo>
                    <a:cubicBezTo>
                      <a:pt x="48151" y="4819"/>
                      <a:pt x="48065" y="4734"/>
                      <a:pt x="48026" y="4682"/>
                    </a:cubicBezTo>
                    <a:cubicBezTo>
                      <a:pt x="47951" y="4869"/>
                      <a:pt x="47894" y="4951"/>
                      <a:pt x="47850" y="4951"/>
                    </a:cubicBezTo>
                    <a:cubicBezTo>
                      <a:pt x="47778" y="4951"/>
                      <a:pt x="47743" y="4725"/>
                      <a:pt x="47727" y="4383"/>
                    </a:cubicBezTo>
                    <a:cubicBezTo>
                      <a:pt x="47680" y="4078"/>
                      <a:pt x="47677" y="3730"/>
                      <a:pt x="47657" y="3730"/>
                    </a:cubicBezTo>
                    <a:cubicBezTo>
                      <a:pt x="47655" y="3730"/>
                      <a:pt x="47654" y="3732"/>
                      <a:pt x="47652" y="3735"/>
                    </a:cubicBezTo>
                    <a:cubicBezTo>
                      <a:pt x="47699" y="3394"/>
                      <a:pt x="47680" y="3313"/>
                      <a:pt x="47630" y="3313"/>
                    </a:cubicBezTo>
                    <a:cubicBezTo>
                      <a:pt x="47586" y="3313"/>
                      <a:pt x="47519" y="3376"/>
                      <a:pt x="47454" y="3376"/>
                    </a:cubicBezTo>
                    <a:cubicBezTo>
                      <a:pt x="47437" y="3376"/>
                      <a:pt x="47420" y="3372"/>
                      <a:pt x="47403" y="3361"/>
                    </a:cubicBezTo>
                    <a:cubicBezTo>
                      <a:pt x="47391" y="3373"/>
                      <a:pt x="47379" y="3379"/>
                      <a:pt x="47368" y="3379"/>
                    </a:cubicBezTo>
                    <a:cubicBezTo>
                      <a:pt x="47280" y="3379"/>
                      <a:pt x="47243" y="3014"/>
                      <a:pt x="47202" y="3014"/>
                    </a:cubicBezTo>
                    <a:cubicBezTo>
                      <a:pt x="47187" y="3014"/>
                      <a:pt x="47172" y="3060"/>
                      <a:pt x="47154" y="3186"/>
                    </a:cubicBezTo>
                    <a:cubicBezTo>
                      <a:pt x="47124" y="3364"/>
                      <a:pt x="47015" y="3472"/>
                      <a:pt x="46874" y="3472"/>
                    </a:cubicBezTo>
                    <a:cubicBezTo>
                      <a:pt x="46778" y="3472"/>
                      <a:pt x="46667" y="3422"/>
                      <a:pt x="46556" y="3311"/>
                    </a:cubicBezTo>
                    <a:cubicBezTo>
                      <a:pt x="46498" y="3353"/>
                      <a:pt x="46442" y="3370"/>
                      <a:pt x="46387" y="3370"/>
                    </a:cubicBezTo>
                    <a:cubicBezTo>
                      <a:pt x="46207" y="3370"/>
                      <a:pt x="46037" y="3195"/>
                      <a:pt x="45848" y="3195"/>
                    </a:cubicBezTo>
                    <a:cubicBezTo>
                      <a:pt x="45722" y="3195"/>
                      <a:pt x="45587" y="3273"/>
                      <a:pt x="45434" y="3535"/>
                    </a:cubicBezTo>
                    <a:cubicBezTo>
                      <a:pt x="45298" y="3636"/>
                      <a:pt x="45185" y="3662"/>
                      <a:pt x="45095" y="3662"/>
                    </a:cubicBezTo>
                    <a:cubicBezTo>
                      <a:pt x="44989" y="3662"/>
                      <a:pt x="44916" y="3625"/>
                      <a:pt x="44874" y="3625"/>
                    </a:cubicBezTo>
                    <a:cubicBezTo>
                      <a:pt x="44854" y="3625"/>
                      <a:pt x="44841" y="3634"/>
                      <a:pt x="44836" y="3660"/>
                    </a:cubicBezTo>
                    <a:cubicBezTo>
                      <a:pt x="44836" y="3585"/>
                      <a:pt x="44861" y="3411"/>
                      <a:pt x="44911" y="3236"/>
                    </a:cubicBezTo>
                    <a:lnTo>
                      <a:pt x="44911" y="3137"/>
                    </a:lnTo>
                    <a:cubicBezTo>
                      <a:pt x="44911" y="3137"/>
                      <a:pt x="44911" y="3112"/>
                      <a:pt x="44936" y="3062"/>
                    </a:cubicBezTo>
                    <a:lnTo>
                      <a:pt x="44936" y="3012"/>
                    </a:lnTo>
                    <a:lnTo>
                      <a:pt x="44936" y="2987"/>
                    </a:lnTo>
                    <a:cubicBezTo>
                      <a:pt x="44936" y="2962"/>
                      <a:pt x="44961" y="2912"/>
                      <a:pt x="44961" y="2862"/>
                    </a:cubicBezTo>
                    <a:lnTo>
                      <a:pt x="44961" y="2862"/>
                    </a:lnTo>
                    <a:cubicBezTo>
                      <a:pt x="44945" y="2917"/>
                      <a:pt x="44928" y="2937"/>
                      <a:pt x="44910" y="2937"/>
                    </a:cubicBezTo>
                    <a:cubicBezTo>
                      <a:pt x="44859" y="2937"/>
                      <a:pt x="44793" y="2773"/>
                      <a:pt x="44670" y="2773"/>
                    </a:cubicBezTo>
                    <a:cubicBezTo>
                      <a:pt x="44638" y="2773"/>
                      <a:pt x="44602" y="2784"/>
                      <a:pt x="44562" y="2813"/>
                    </a:cubicBezTo>
                    <a:cubicBezTo>
                      <a:pt x="44392" y="2952"/>
                      <a:pt x="44202" y="3120"/>
                      <a:pt x="44041" y="3120"/>
                    </a:cubicBezTo>
                    <a:cubicBezTo>
                      <a:pt x="43943" y="3120"/>
                      <a:pt x="43855" y="3057"/>
                      <a:pt x="43789" y="2887"/>
                    </a:cubicBezTo>
                    <a:cubicBezTo>
                      <a:pt x="43749" y="2907"/>
                      <a:pt x="43713" y="2915"/>
                      <a:pt x="43680" y="2915"/>
                    </a:cubicBezTo>
                    <a:cubicBezTo>
                      <a:pt x="43566" y="2915"/>
                      <a:pt x="43494" y="2820"/>
                      <a:pt x="43446" y="2820"/>
                    </a:cubicBezTo>
                    <a:cubicBezTo>
                      <a:pt x="43422" y="2820"/>
                      <a:pt x="43404" y="2843"/>
                      <a:pt x="43391" y="2912"/>
                    </a:cubicBezTo>
                    <a:cubicBezTo>
                      <a:pt x="43377" y="2995"/>
                      <a:pt x="43364" y="3028"/>
                      <a:pt x="43350" y="3028"/>
                    </a:cubicBezTo>
                    <a:cubicBezTo>
                      <a:pt x="43299" y="3028"/>
                      <a:pt x="43237" y="2566"/>
                      <a:pt x="43082" y="2566"/>
                    </a:cubicBezTo>
                    <a:cubicBezTo>
                      <a:pt x="43055" y="2566"/>
                      <a:pt x="43025" y="2580"/>
                      <a:pt x="42992" y="2613"/>
                    </a:cubicBezTo>
                    <a:cubicBezTo>
                      <a:pt x="43002" y="1968"/>
                      <a:pt x="42946" y="1767"/>
                      <a:pt x="42873" y="1767"/>
                    </a:cubicBezTo>
                    <a:cubicBezTo>
                      <a:pt x="42774" y="1767"/>
                      <a:pt x="42647" y="2135"/>
                      <a:pt x="42618" y="2264"/>
                    </a:cubicBezTo>
                    <a:cubicBezTo>
                      <a:pt x="42693" y="1716"/>
                      <a:pt x="42344" y="1940"/>
                      <a:pt x="42045" y="1841"/>
                    </a:cubicBezTo>
                    <a:cubicBezTo>
                      <a:pt x="41894" y="2182"/>
                      <a:pt x="41773" y="2311"/>
                      <a:pt x="41682" y="2311"/>
                    </a:cubicBezTo>
                    <a:cubicBezTo>
                      <a:pt x="41488" y="2311"/>
                      <a:pt x="41429" y="1724"/>
                      <a:pt x="41496" y="1367"/>
                    </a:cubicBezTo>
                    <a:lnTo>
                      <a:pt x="41496" y="1367"/>
                    </a:lnTo>
                    <a:cubicBezTo>
                      <a:pt x="41483" y="1420"/>
                      <a:pt x="41393" y="1599"/>
                      <a:pt x="41307" y="1599"/>
                    </a:cubicBezTo>
                    <a:cubicBezTo>
                      <a:pt x="41231" y="1599"/>
                      <a:pt x="41159" y="1459"/>
                      <a:pt x="41148" y="968"/>
                    </a:cubicBezTo>
                    <a:cubicBezTo>
                      <a:pt x="41125" y="531"/>
                      <a:pt x="41048" y="418"/>
                      <a:pt x="40973" y="418"/>
                    </a:cubicBezTo>
                    <a:cubicBezTo>
                      <a:pt x="40892" y="418"/>
                      <a:pt x="40813" y="548"/>
                      <a:pt x="40800" y="548"/>
                    </a:cubicBezTo>
                    <a:cubicBezTo>
                      <a:pt x="40799" y="548"/>
                      <a:pt x="40799" y="547"/>
                      <a:pt x="40799" y="545"/>
                    </a:cubicBezTo>
                    <a:cubicBezTo>
                      <a:pt x="40789" y="585"/>
                      <a:pt x="40743" y="616"/>
                      <a:pt x="40679" y="616"/>
                    </a:cubicBezTo>
                    <a:cubicBezTo>
                      <a:pt x="40582" y="616"/>
                      <a:pt x="40445" y="545"/>
                      <a:pt x="40325" y="320"/>
                    </a:cubicBezTo>
                    <a:cubicBezTo>
                      <a:pt x="40245" y="69"/>
                      <a:pt x="40139" y="1"/>
                      <a:pt x="4004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76" name="Google Shape;1074;p20"/>
          <p:cNvGrpSpPr/>
          <p:nvPr/>
        </p:nvGrpSpPr>
        <p:grpSpPr>
          <a:xfrm>
            <a:off x="360" y="-534600"/>
            <a:ext cx="9834840" cy="6269040"/>
            <a:chOff x="360" y="-534600"/>
            <a:chExt cx="9834840" cy="6269040"/>
          </a:xfrm>
        </p:grpSpPr>
        <p:sp>
          <p:nvSpPr>
            <p:cNvPr id="577" name="Google Shape;1075;p20"/>
            <p:cNvSpPr/>
            <p:nvPr/>
          </p:nvSpPr>
          <p:spPr>
            <a:xfrm rot="1315800">
              <a:off x="118440" y="4757400"/>
              <a:ext cx="981360" cy="823320"/>
            </a:xfrm>
            <a:custGeom>
              <a:avLst/>
              <a:gdLst>
                <a:gd name="textAreaLeft" fmla="*/ 0 w 981360"/>
                <a:gd name="textAreaRight" fmla="*/ 981720 w 981360"/>
                <a:gd name="textAreaTop" fmla="*/ 0 h 823320"/>
                <a:gd name="textAreaBottom" fmla="*/ 823680 h 823320"/>
              </a:gdLst>
              <a:ahLst/>
              <a:cxnLst/>
              <a:rect l="textAreaLeft" t="textAreaTop" r="textAreaRight" b="textAreaBottom"/>
              <a:pathLst>
                <a:path w="8528" h="7155">
                  <a:moveTo>
                    <a:pt x="7411" y="1"/>
                  </a:moveTo>
                  <a:cubicBezTo>
                    <a:pt x="7382" y="1"/>
                    <a:pt x="7353" y="12"/>
                    <a:pt x="7334" y="35"/>
                  </a:cubicBezTo>
                  <a:cubicBezTo>
                    <a:pt x="7311" y="65"/>
                    <a:pt x="7296" y="88"/>
                    <a:pt x="7281" y="119"/>
                  </a:cubicBezTo>
                  <a:cubicBezTo>
                    <a:pt x="7257" y="212"/>
                    <a:pt x="7234" y="304"/>
                    <a:pt x="7227" y="396"/>
                  </a:cubicBezTo>
                  <a:cubicBezTo>
                    <a:pt x="7173" y="796"/>
                    <a:pt x="7134" y="1197"/>
                    <a:pt x="7080" y="1604"/>
                  </a:cubicBezTo>
                  <a:cubicBezTo>
                    <a:pt x="7042" y="1881"/>
                    <a:pt x="6988" y="2166"/>
                    <a:pt x="6942" y="2451"/>
                  </a:cubicBezTo>
                  <a:cubicBezTo>
                    <a:pt x="6903" y="2720"/>
                    <a:pt x="6857" y="2982"/>
                    <a:pt x="6819" y="3251"/>
                  </a:cubicBezTo>
                  <a:cubicBezTo>
                    <a:pt x="6742" y="3705"/>
                    <a:pt x="6696" y="4167"/>
                    <a:pt x="6603" y="4621"/>
                  </a:cubicBezTo>
                  <a:cubicBezTo>
                    <a:pt x="6519" y="5060"/>
                    <a:pt x="6434" y="5498"/>
                    <a:pt x="6357" y="5944"/>
                  </a:cubicBezTo>
                  <a:cubicBezTo>
                    <a:pt x="6357" y="5952"/>
                    <a:pt x="6334" y="5952"/>
                    <a:pt x="6311" y="5968"/>
                  </a:cubicBezTo>
                  <a:cubicBezTo>
                    <a:pt x="6296" y="5821"/>
                    <a:pt x="6280" y="5683"/>
                    <a:pt x="6272" y="5544"/>
                  </a:cubicBezTo>
                  <a:cubicBezTo>
                    <a:pt x="6257" y="5429"/>
                    <a:pt x="6265" y="5321"/>
                    <a:pt x="6249" y="5213"/>
                  </a:cubicBezTo>
                  <a:cubicBezTo>
                    <a:pt x="6188" y="4736"/>
                    <a:pt x="6134" y="4259"/>
                    <a:pt x="6065" y="3782"/>
                  </a:cubicBezTo>
                  <a:cubicBezTo>
                    <a:pt x="6026" y="3505"/>
                    <a:pt x="5988" y="3228"/>
                    <a:pt x="5926" y="2959"/>
                  </a:cubicBezTo>
                  <a:cubicBezTo>
                    <a:pt x="5780" y="2266"/>
                    <a:pt x="5618" y="1574"/>
                    <a:pt x="5495" y="881"/>
                  </a:cubicBezTo>
                  <a:cubicBezTo>
                    <a:pt x="5495" y="858"/>
                    <a:pt x="5495" y="843"/>
                    <a:pt x="5480" y="827"/>
                  </a:cubicBezTo>
                  <a:cubicBezTo>
                    <a:pt x="5466" y="807"/>
                    <a:pt x="5446" y="780"/>
                    <a:pt x="5415" y="780"/>
                  </a:cubicBezTo>
                  <a:cubicBezTo>
                    <a:pt x="5411" y="780"/>
                    <a:pt x="5407" y="780"/>
                    <a:pt x="5403" y="781"/>
                  </a:cubicBezTo>
                  <a:cubicBezTo>
                    <a:pt x="5380" y="781"/>
                    <a:pt x="5349" y="789"/>
                    <a:pt x="5334" y="812"/>
                  </a:cubicBezTo>
                  <a:cubicBezTo>
                    <a:pt x="5288" y="866"/>
                    <a:pt x="5264" y="943"/>
                    <a:pt x="5249" y="1012"/>
                  </a:cubicBezTo>
                  <a:cubicBezTo>
                    <a:pt x="5164" y="1366"/>
                    <a:pt x="5134" y="1728"/>
                    <a:pt x="5103" y="2089"/>
                  </a:cubicBezTo>
                  <a:cubicBezTo>
                    <a:pt x="5087" y="2328"/>
                    <a:pt x="5064" y="2559"/>
                    <a:pt x="5018" y="2797"/>
                  </a:cubicBezTo>
                  <a:cubicBezTo>
                    <a:pt x="4957" y="3174"/>
                    <a:pt x="4880" y="3559"/>
                    <a:pt x="4810" y="3944"/>
                  </a:cubicBezTo>
                  <a:cubicBezTo>
                    <a:pt x="4710" y="4490"/>
                    <a:pt x="4633" y="5036"/>
                    <a:pt x="4495" y="5583"/>
                  </a:cubicBezTo>
                  <a:cubicBezTo>
                    <a:pt x="4456" y="5752"/>
                    <a:pt x="4441" y="5929"/>
                    <a:pt x="4364" y="6121"/>
                  </a:cubicBezTo>
                  <a:cubicBezTo>
                    <a:pt x="4341" y="6075"/>
                    <a:pt x="4333" y="6060"/>
                    <a:pt x="4333" y="6044"/>
                  </a:cubicBezTo>
                  <a:cubicBezTo>
                    <a:pt x="4341" y="5706"/>
                    <a:pt x="4318" y="5367"/>
                    <a:pt x="4287" y="5029"/>
                  </a:cubicBezTo>
                  <a:cubicBezTo>
                    <a:pt x="4249" y="4652"/>
                    <a:pt x="4218" y="4275"/>
                    <a:pt x="4164" y="3898"/>
                  </a:cubicBezTo>
                  <a:cubicBezTo>
                    <a:pt x="4110" y="3567"/>
                    <a:pt x="4041" y="3236"/>
                    <a:pt x="3979" y="2905"/>
                  </a:cubicBezTo>
                  <a:cubicBezTo>
                    <a:pt x="3902" y="2482"/>
                    <a:pt x="3802" y="2058"/>
                    <a:pt x="3702" y="1643"/>
                  </a:cubicBezTo>
                  <a:cubicBezTo>
                    <a:pt x="3618" y="1327"/>
                    <a:pt x="3541" y="1004"/>
                    <a:pt x="3464" y="681"/>
                  </a:cubicBezTo>
                  <a:cubicBezTo>
                    <a:pt x="3448" y="612"/>
                    <a:pt x="3433" y="535"/>
                    <a:pt x="3418" y="466"/>
                  </a:cubicBezTo>
                  <a:cubicBezTo>
                    <a:pt x="3410" y="412"/>
                    <a:pt x="3364" y="373"/>
                    <a:pt x="3310" y="373"/>
                  </a:cubicBezTo>
                  <a:cubicBezTo>
                    <a:pt x="3306" y="372"/>
                    <a:pt x="3302" y="372"/>
                    <a:pt x="3298" y="372"/>
                  </a:cubicBezTo>
                  <a:cubicBezTo>
                    <a:pt x="3264" y="372"/>
                    <a:pt x="3231" y="401"/>
                    <a:pt x="3218" y="442"/>
                  </a:cubicBezTo>
                  <a:cubicBezTo>
                    <a:pt x="3179" y="550"/>
                    <a:pt x="3156" y="666"/>
                    <a:pt x="3141" y="789"/>
                  </a:cubicBezTo>
                  <a:cubicBezTo>
                    <a:pt x="3102" y="1143"/>
                    <a:pt x="3064" y="1489"/>
                    <a:pt x="3002" y="1843"/>
                  </a:cubicBezTo>
                  <a:cubicBezTo>
                    <a:pt x="2910" y="2420"/>
                    <a:pt x="2794" y="3005"/>
                    <a:pt x="2687" y="3582"/>
                  </a:cubicBezTo>
                  <a:cubicBezTo>
                    <a:pt x="2640" y="3798"/>
                    <a:pt x="2610" y="4013"/>
                    <a:pt x="2563" y="4228"/>
                  </a:cubicBezTo>
                  <a:cubicBezTo>
                    <a:pt x="2463" y="4659"/>
                    <a:pt x="2356" y="5083"/>
                    <a:pt x="2256" y="5506"/>
                  </a:cubicBezTo>
                  <a:cubicBezTo>
                    <a:pt x="2248" y="5552"/>
                    <a:pt x="2240" y="5590"/>
                    <a:pt x="2225" y="5629"/>
                  </a:cubicBezTo>
                  <a:cubicBezTo>
                    <a:pt x="2209" y="5667"/>
                    <a:pt x="2217" y="5714"/>
                    <a:pt x="2163" y="5737"/>
                  </a:cubicBezTo>
                  <a:cubicBezTo>
                    <a:pt x="2171" y="5383"/>
                    <a:pt x="2125" y="5036"/>
                    <a:pt x="2109" y="4690"/>
                  </a:cubicBezTo>
                  <a:cubicBezTo>
                    <a:pt x="2079" y="4121"/>
                    <a:pt x="1986" y="3551"/>
                    <a:pt x="1871" y="2990"/>
                  </a:cubicBezTo>
                  <a:cubicBezTo>
                    <a:pt x="1748" y="2374"/>
                    <a:pt x="1594" y="1774"/>
                    <a:pt x="1432" y="1173"/>
                  </a:cubicBezTo>
                  <a:cubicBezTo>
                    <a:pt x="1425" y="1143"/>
                    <a:pt x="1417" y="1120"/>
                    <a:pt x="1401" y="1097"/>
                  </a:cubicBezTo>
                  <a:cubicBezTo>
                    <a:pt x="1387" y="1063"/>
                    <a:pt x="1342" y="1041"/>
                    <a:pt x="1299" y="1041"/>
                  </a:cubicBezTo>
                  <a:cubicBezTo>
                    <a:pt x="1274" y="1041"/>
                    <a:pt x="1249" y="1049"/>
                    <a:pt x="1232" y="1066"/>
                  </a:cubicBezTo>
                  <a:cubicBezTo>
                    <a:pt x="1201" y="1089"/>
                    <a:pt x="1178" y="1112"/>
                    <a:pt x="1171" y="1143"/>
                  </a:cubicBezTo>
                  <a:cubicBezTo>
                    <a:pt x="1140" y="1274"/>
                    <a:pt x="1109" y="1412"/>
                    <a:pt x="1094" y="1543"/>
                  </a:cubicBezTo>
                  <a:cubicBezTo>
                    <a:pt x="1063" y="1774"/>
                    <a:pt x="1040" y="2012"/>
                    <a:pt x="1017" y="2243"/>
                  </a:cubicBezTo>
                  <a:cubicBezTo>
                    <a:pt x="994" y="2420"/>
                    <a:pt x="971" y="2597"/>
                    <a:pt x="940" y="2774"/>
                  </a:cubicBezTo>
                  <a:cubicBezTo>
                    <a:pt x="894" y="3090"/>
                    <a:pt x="847" y="3405"/>
                    <a:pt x="794" y="3721"/>
                  </a:cubicBezTo>
                  <a:cubicBezTo>
                    <a:pt x="771" y="3867"/>
                    <a:pt x="747" y="4021"/>
                    <a:pt x="717" y="4167"/>
                  </a:cubicBezTo>
                  <a:cubicBezTo>
                    <a:pt x="694" y="4344"/>
                    <a:pt x="640" y="4513"/>
                    <a:pt x="601" y="4682"/>
                  </a:cubicBezTo>
                  <a:cubicBezTo>
                    <a:pt x="517" y="5083"/>
                    <a:pt x="401" y="5467"/>
                    <a:pt x="278" y="5860"/>
                  </a:cubicBezTo>
                  <a:cubicBezTo>
                    <a:pt x="224" y="6037"/>
                    <a:pt x="170" y="6229"/>
                    <a:pt x="24" y="6368"/>
                  </a:cubicBezTo>
                  <a:cubicBezTo>
                    <a:pt x="1" y="6383"/>
                    <a:pt x="9" y="6414"/>
                    <a:pt x="39" y="6429"/>
                  </a:cubicBezTo>
                  <a:cubicBezTo>
                    <a:pt x="63" y="6445"/>
                    <a:pt x="93" y="6460"/>
                    <a:pt x="124" y="6475"/>
                  </a:cubicBezTo>
                  <a:cubicBezTo>
                    <a:pt x="148" y="6482"/>
                    <a:pt x="168" y="6485"/>
                    <a:pt x="186" y="6485"/>
                  </a:cubicBezTo>
                  <a:cubicBezTo>
                    <a:pt x="232" y="6485"/>
                    <a:pt x="263" y="6463"/>
                    <a:pt x="301" y="6414"/>
                  </a:cubicBezTo>
                  <a:cubicBezTo>
                    <a:pt x="324" y="6375"/>
                    <a:pt x="340" y="6337"/>
                    <a:pt x="340" y="6298"/>
                  </a:cubicBezTo>
                  <a:cubicBezTo>
                    <a:pt x="347" y="6245"/>
                    <a:pt x="355" y="6191"/>
                    <a:pt x="363" y="6145"/>
                  </a:cubicBezTo>
                  <a:cubicBezTo>
                    <a:pt x="440" y="5898"/>
                    <a:pt x="524" y="5644"/>
                    <a:pt x="594" y="5398"/>
                  </a:cubicBezTo>
                  <a:cubicBezTo>
                    <a:pt x="678" y="5060"/>
                    <a:pt x="771" y="4729"/>
                    <a:pt x="832" y="4382"/>
                  </a:cubicBezTo>
                  <a:cubicBezTo>
                    <a:pt x="955" y="3736"/>
                    <a:pt x="1055" y="3090"/>
                    <a:pt x="1163" y="2443"/>
                  </a:cubicBezTo>
                  <a:cubicBezTo>
                    <a:pt x="1209" y="2182"/>
                    <a:pt x="1248" y="1928"/>
                    <a:pt x="1294" y="1666"/>
                  </a:cubicBezTo>
                  <a:cubicBezTo>
                    <a:pt x="1294" y="1643"/>
                    <a:pt x="1301" y="1612"/>
                    <a:pt x="1309" y="1597"/>
                  </a:cubicBezTo>
                  <a:cubicBezTo>
                    <a:pt x="1317" y="1581"/>
                    <a:pt x="1332" y="1574"/>
                    <a:pt x="1348" y="1574"/>
                  </a:cubicBezTo>
                  <a:cubicBezTo>
                    <a:pt x="1363" y="1574"/>
                    <a:pt x="1386" y="1589"/>
                    <a:pt x="1386" y="1597"/>
                  </a:cubicBezTo>
                  <a:cubicBezTo>
                    <a:pt x="1478" y="1951"/>
                    <a:pt x="1571" y="2305"/>
                    <a:pt x="1648" y="2659"/>
                  </a:cubicBezTo>
                  <a:cubicBezTo>
                    <a:pt x="1717" y="2974"/>
                    <a:pt x="1779" y="3297"/>
                    <a:pt x="1832" y="3628"/>
                  </a:cubicBezTo>
                  <a:cubicBezTo>
                    <a:pt x="1932" y="4228"/>
                    <a:pt x="1986" y="4829"/>
                    <a:pt x="2002" y="5437"/>
                  </a:cubicBezTo>
                  <a:cubicBezTo>
                    <a:pt x="2009" y="5644"/>
                    <a:pt x="2002" y="5844"/>
                    <a:pt x="1986" y="6044"/>
                  </a:cubicBezTo>
                  <a:cubicBezTo>
                    <a:pt x="1971" y="6268"/>
                    <a:pt x="1948" y="6483"/>
                    <a:pt x="1932" y="6699"/>
                  </a:cubicBezTo>
                  <a:cubicBezTo>
                    <a:pt x="1925" y="6722"/>
                    <a:pt x="1932" y="6752"/>
                    <a:pt x="1940" y="6776"/>
                  </a:cubicBezTo>
                  <a:cubicBezTo>
                    <a:pt x="1940" y="6814"/>
                    <a:pt x="1986" y="6852"/>
                    <a:pt x="2025" y="6852"/>
                  </a:cubicBezTo>
                  <a:cubicBezTo>
                    <a:pt x="2063" y="6852"/>
                    <a:pt x="2102" y="6837"/>
                    <a:pt x="2109" y="6806"/>
                  </a:cubicBezTo>
                  <a:cubicBezTo>
                    <a:pt x="2133" y="6752"/>
                    <a:pt x="2148" y="6699"/>
                    <a:pt x="2163" y="6637"/>
                  </a:cubicBezTo>
                  <a:cubicBezTo>
                    <a:pt x="2286" y="6106"/>
                    <a:pt x="2402" y="5567"/>
                    <a:pt x="2525" y="5029"/>
                  </a:cubicBezTo>
                  <a:cubicBezTo>
                    <a:pt x="2602" y="4698"/>
                    <a:pt x="2687" y="4359"/>
                    <a:pt x="2756" y="4021"/>
                  </a:cubicBezTo>
                  <a:cubicBezTo>
                    <a:pt x="2833" y="3651"/>
                    <a:pt x="2902" y="3274"/>
                    <a:pt x="2979" y="2905"/>
                  </a:cubicBezTo>
                  <a:cubicBezTo>
                    <a:pt x="3056" y="2505"/>
                    <a:pt x="3133" y="2112"/>
                    <a:pt x="3187" y="1704"/>
                  </a:cubicBezTo>
                  <a:cubicBezTo>
                    <a:pt x="3218" y="1497"/>
                    <a:pt x="3256" y="1289"/>
                    <a:pt x="3294" y="1081"/>
                  </a:cubicBezTo>
                  <a:cubicBezTo>
                    <a:pt x="3294" y="1050"/>
                    <a:pt x="3310" y="1020"/>
                    <a:pt x="3356" y="1020"/>
                  </a:cubicBezTo>
                  <a:cubicBezTo>
                    <a:pt x="3371" y="1058"/>
                    <a:pt x="3395" y="1097"/>
                    <a:pt x="3410" y="1135"/>
                  </a:cubicBezTo>
                  <a:cubicBezTo>
                    <a:pt x="3487" y="1420"/>
                    <a:pt x="3572" y="1704"/>
                    <a:pt x="3641" y="1989"/>
                  </a:cubicBezTo>
                  <a:cubicBezTo>
                    <a:pt x="3779" y="2566"/>
                    <a:pt x="3895" y="3143"/>
                    <a:pt x="3995" y="3728"/>
                  </a:cubicBezTo>
                  <a:cubicBezTo>
                    <a:pt x="4026" y="3921"/>
                    <a:pt x="4033" y="4128"/>
                    <a:pt x="4072" y="4328"/>
                  </a:cubicBezTo>
                  <a:cubicBezTo>
                    <a:pt x="4141" y="4744"/>
                    <a:pt x="4149" y="5167"/>
                    <a:pt x="4172" y="5590"/>
                  </a:cubicBezTo>
                  <a:cubicBezTo>
                    <a:pt x="4187" y="6014"/>
                    <a:pt x="4179" y="6445"/>
                    <a:pt x="4102" y="6876"/>
                  </a:cubicBezTo>
                  <a:cubicBezTo>
                    <a:pt x="4102" y="6899"/>
                    <a:pt x="4102" y="6922"/>
                    <a:pt x="4110" y="6945"/>
                  </a:cubicBezTo>
                  <a:cubicBezTo>
                    <a:pt x="4110" y="6983"/>
                    <a:pt x="4126" y="7014"/>
                    <a:pt x="4164" y="7029"/>
                  </a:cubicBezTo>
                  <a:cubicBezTo>
                    <a:pt x="4169" y="7031"/>
                    <a:pt x="4176" y="7031"/>
                    <a:pt x="4182" y="7031"/>
                  </a:cubicBezTo>
                  <a:cubicBezTo>
                    <a:pt x="4215" y="7031"/>
                    <a:pt x="4260" y="7016"/>
                    <a:pt x="4279" y="6991"/>
                  </a:cubicBezTo>
                  <a:cubicBezTo>
                    <a:pt x="4303" y="6945"/>
                    <a:pt x="4326" y="6899"/>
                    <a:pt x="4341" y="6852"/>
                  </a:cubicBezTo>
                  <a:cubicBezTo>
                    <a:pt x="4464" y="6460"/>
                    <a:pt x="4549" y="6052"/>
                    <a:pt x="4633" y="5652"/>
                  </a:cubicBezTo>
                  <a:cubicBezTo>
                    <a:pt x="4703" y="5352"/>
                    <a:pt x="4772" y="5060"/>
                    <a:pt x="4826" y="4759"/>
                  </a:cubicBezTo>
                  <a:cubicBezTo>
                    <a:pt x="4941" y="4136"/>
                    <a:pt x="5049" y="3513"/>
                    <a:pt x="5157" y="2890"/>
                  </a:cubicBezTo>
                  <a:cubicBezTo>
                    <a:pt x="5226" y="2543"/>
                    <a:pt x="5257" y="2189"/>
                    <a:pt x="5295" y="1835"/>
                  </a:cubicBezTo>
                  <a:cubicBezTo>
                    <a:pt x="5311" y="1689"/>
                    <a:pt x="5326" y="1535"/>
                    <a:pt x="5372" y="1389"/>
                  </a:cubicBezTo>
                  <a:cubicBezTo>
                    <a:pt x="5372" y="1381"/>
                    <a:pt x="5395" y="1366"/>
                    <a:pt x="5411" y="1366"/>
                  </a:cubicBezTo>
                  <a:cubicBezTo>
                    <a:pt x="5426" y="1366"/>
                    <a:pt x="5441" y="1381"/>
                    <a:pt x="5441" y="1397"/>
                  </a:cubicBezTo>
                  <a:cubicBezTo>
                    <a:pt x="5457" y="1412"/>
                    <a:pt x="5457" y="1443"/>
                    <a:pt x="5465" y="1466"/>
                  </a:cubicBezTo>
                  <a:cubicBezTo>
                    <a:pt x="5503" y="1651"/>
                    <a:pt x="5541" y="1828"/>
                    <a:pt x="5580" y="2012"/>
                  </a:cubicBezTo>
                  <a:cubicBezTo>
                    <a:pt x="5657" y="2335"/>
                    <a:pt x="5749" y="2666"/>
                    <a:pt x="5811" y="2997"/>
                  </a:cubicBezTo>
                  <a:cubicBezTo>
                    <a:pt x="5949" y="3713"/>
                    <a:pt x="6042" y="4429"/>
                    <a:pt x="6111" y="5152"/>
                  </a:cubicBezTo>
                  <a:cubicBezTo>
                    <a:pt x="6134" y="5452"/>
                    <a:pt x="6157" y="5760"/>
                    <a:pt x="6149" y="6060"/>
                  </a:cubicBezTo>
                  <a:cubicBezTo>
                    <a:pt x="6149" y="6298"/>
                    <a:pt x="6149" y="6537"/>
                    <a:pt x="6126" y="6768"/>
                  </a:cubicBezTo>
                  <a:cubicBezTo>
                    <a:pt x="6119" y="6852"/>
                    <a:pt x="6119" y="6937"/>
                    <a:pt x="6126" y="7022"/>
                  </a:cubicBezTo>
                  <a:cubicBezTo>
                    <a:pt x="6126" y="7053"/>
                    <a:pt x="6142" y="7083"/>
                    <a:pt x="6157" y="7114"/>
                  </a:cubicBezTo>
                  <a:cubicBezTo>
                    <a:pt x="6170" y="7140"/>
                    <a:pt x="6198" y="7155"/>
                    <a:pt x="6225" y="7155"/>
                  </a:cubicBezTo>
                  <a:cubicBezTo>
                    <a:pt x="6231" y="7155"/>
                    <a:pt x="6236" y="7154"/>
                    <a:pt x="6242" y="7153"/>
                  </a:cubicBezTo>
                  <a:cubicBezTo>
                    <a:pt x="6280" y="7145"/>
                    <a:pt x="6303" y="7129"/>
                    <a:pt x="6311" y="7091"/>
                  </a:cubicBezTo>
                  <a:cubicBezTo>
                    <a:pt x="6334" y="6991"/>
                    <a:pt x="6349" y="6891"/>
                    <a:pt x="6365" y="6791"/>
                  </a:cubicBezTo>
                  <a:cubicBezTo>
                    <a:pt x="6434" y="6398"/>
                    <a:pt x="6496" y="6014"/>
                    <a:pt x="6557" y="5621"/>
                  </a:cubicBezTo>
                  <a:cubicBezTo>
                    <a:pt x="6603" y="5344"/>
                    <a:pt x="6657" y="5075"/>
                    <a:pt x="6719" y="4798"/>
                  </a:cubicBezTo>
                  <a:cubicBezTo>
                    <a:pt x="6773" y="4536"/>
                    <a:pt x="6796" y="4267"/>
                    <a:pt x="6842" y="3998"/>
                  </a:cubicBezTo>
                  <a:cubicBezTo>
                    <a:pt x="6903" y="3605"/>
                    <a:pt x="6965" y="3205"/>
                    <a:pt x="7042" y="2805"/>
                  </a:cubicBezTo>
                  <a:cubicBezTo>
                    <a:pt x="7157" y="2166"/>
                    <a:pt x="7265" y="1520"/>
                    <a:pt x="7342" y="881"/>
                  </a:cubicBezTo>
                  <a:cubicBezTo>
                    <a:pt x="7358" y="781"/>
                    <a:pt x="7381" y="681"/>
                    <a:pt x="7404" y="581"/>
                  </a:cubicBezTo>
                  <a:lnTo>
                    <a:pt x="7419" y="566"/>
                  </a:lnTo>
                  <a:cubicBezTo>
                    <a:pt x="7427" y="573"/>
                    <a:pt x="7450" y="573"/>
                    <a:pt x="7458" y="589"/>
                  </a:cubicBezTo>
                  <a:cubicBezTo>
                    <a:pt x="7481" y="650"/>
                    <a:pt x="7504" y="712"/>
                    <a:pt x="7519" y="773"/>
                  </a:cubicBezTo>
                  <a:cubicBezTo>
                    <a:pt x="7658" y="1258"/>
                    <a:pt x="7750" y="1743"/>
                    <a:pt x="7842" y="2235"/>
                  </a:cubicBezTo>
                  <a:cubicBezTo>
                    <a:pt x="7958" y="2905"/>
                    <a:pt x="8089" y="3582"/>
                    <a:pt x="8165" y="4259"/>
                  </a:cubicBezTo>
                  <a:cubicBezTo>
                    <a:pt x="8212" y="4736"/>
                    <a:pt x="8258" y="5213"/>
                    <a:pt x="8281" y="5698"/>
                  </a:cubicBezTo>
                  <a:cubicBezTo>
                    <a:pt x="8304" y="6044"/>
                    <a:pt x="8342" y="6383"/>
                    <a:pt x="8366" y="6729"/>
                  </a:cubicBezTo>
                  <a:cubicBezTo>
                    <a:pt x="8366" y="6814"/>
                    <a:pt x="8389" y="6899"/>
                    <a:pt x="8404" y="6983"/>
                  </a:cubicBezTo>
                  <a:cubicBezTo>
                    <a:pt x="8404" y="6991"/>
                    <a:pt x="8427" y="7006"/>
                    <a:pt x="8435" y="7014"/>
                  </a:cubicBezTo>
                  <a:cubicBezTo>
                    <a:pt x="8437" y="7015"/>
                    <a:pt x="8439" y="7016"/>
                    <a:pt x="8442" y="7016"/>
                  </a:cubicBezTo>
                  <a:cubicBezTo>
                    <a:pt x="8460" y="7016"/>
                    <a:pt x="8490" y="6996"/>
                    <a:pt x="8496" y="6976"/>
                  </a:cubicBezTo>
                  <a:cubicBezTo>
                    <a:pt x="8527" y="6799"/>
                    <a:pt x="8512" y="6622"/>
                    <a:pt x="8489" y="6445"/>
                  </a:cubicBezTo>
                  <a:cubicBezTo>
                    <a:pt x="8473" y="6291"/>
                    <a:pt x="8458" y="6129"/>
                    <a:pt x="8450" y="5968"/>
                  </a:cubicBezTo>
                  <a:cubicBezTo>
                    <a:pt x="8427" y="5606"/>
                    <a:pt x="8404" y="5244"/>
                    <a:pt x="8381" y="4883"/>
                  </a:cubicBezTo>
                  <a:cubicBezTo>
                    <a:pt x="8350" y="4582"/>
                    <a:pt x="8327" y="4275"/>
                    <a:pt x="8289" y="3975"/>
                  </a:cubicBezTo>
                  <a:cubicBezTo>
                    <a:pt x="8227" y="3567"/>
                    <a:pt x="8158" y="3159"/>
                    <a:pt x="8081" y="2751"/>
                  </a:cubicBezTo>
                  <a:cubicBezTo>
                    <a:pt x="7989" y="2228"/>
                    <a:pt x="7888" y="1712"/>
                    <a:pt x="7781" y="1189"/>
                  </a:cubicBezTo>
                  <a:cubicBezTo>
                    <a:pt x="7704" y="835"/>
                    <a:pt x="7611" y="481"/>
                    <a:pt x="7527" y="127"/>
                  </a:cubicBezTo>
                  <a:cubicBezTo>
                    <a:pt x="7519" y="96"/>
                    <a:pt x="7504" y="65"/>
                    <a:pt x="7488" y="42"/>
                  </a:cubicBezTo>
                  <a:cubicBezTo>
                    <a:pt x="7472" y="14"/>
                    <a:pt x="7442" y="1"/>
                    <a:pt x="7411"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8" name="Google Shape;1076;p20"/>
            <p:cNvSpPr/>
            <p:nvPr/>
          </p:nvSpPr>
          <p:spPr>
            <a:xfrm rot="1986000" flipH="1">
              <a:off x="8904600" y="-469080"/>
              <a:ext cx="625320" cy="1300680"/>
            </a:xfrm>
            <a:custGeom>
              <a:avLst/>
              <a:gdLst>
                <a:gd name="textAreaLeft" fmla="*/ -360 w 625320"/>
                <a:gd name="textAreaRight" fmla="*/ 625320 w 625320"/>
                <a:gd name="textAreaTop" fmla="*/ 0 h 1300680"/>
                <a:gd name="textAreaBottom" fmla="*/ 1301040 h 1300680"/>
              </a:gdLst>
              <a:ahLst/>
              <a:cxnLst/>
              <a:rect l="textAreaLeft" t="textAreaTop" r="textAreaRight" b="textAreaBottom"/>
              <a:pathLst>
                <a:path w="4339" h="9021">
                  <a:moveTo>
                    <a:pt x="2280" y="0"/>
                  </a:moveTo>
                  <a:cubicBezTo>
                    <a:pt x="2255" y="0"/>
                    <a:pt x="2230" y="10"/>
                    <a:pt x="2215" y="29"/>
                  </a:cubicBezTo>
                  <a:cubicBezTo>
                    <a:pt x="2192" y="60"/>
                    <a:pt x="2184" y="91"/>
                    <a:pt x="2207" y="122"/>
                  </a:cubicBezTo>
                  <a:cubicBezTo>
                    <a:pt x="2269" y="229"/>
                    <a:pt x="2338" y="337"/>
                    <a:pt x="2384" y="460"/>
                  </a:cubicBezTo>
                  <a:cubicBezTo>
                    <a:pt x="2523" y="799"/>
                    <a:pt x="2607" y="1160"/>
                    <a:pt x="2746" y="1507"/>
                  </a:cubicBezTo>
                  <a:cubicBezTo>
                    <a:pt x="2815" y="1691"/>
                    <a:pt x="2877" y="1891"/>
                    <a:pt x="2946" y="2076"/>
                  </a:cubicBezTo>
                  <a:cubicBezTo>
                    <a:pt x="3131" y="2569"/>
                    <a:pt x="3315" y="3053"/>
                    <a:pt x="3500" y="3546"/>
                  </a:cubicBezTo>
                  <a:cubicBezTo>
                    <a:pt x="3654" y="3954"/>
                    <a:pt x="3754" y="4369"/>
                    <a:pt x="3831" y="4792"/>
                  </a:cubicBezTo>
                  <a:cubicBezTo>
                    <a:pt x="3885" y="5116"/>
                    <a:pt x="3954" y="5439"/>
                    <a:pt x="4008" y="5762"/>
                  </a:cubicBezTo>
                  <a:cubicBezTo>
                    <a:pt x="4031" y="5901"/>
                    <a:pt x="4046" y="6047"/>
                    <a:pt x="4062" y="6185"/>
                  </a:cubicBezTo>
                  <a:lnTo>
                    <a:pt x="4046" y="6208"/>
                  </a:lnTo>
                  <a:cubicBezTo>
                    <a:pt x="3985" y="6185"/>
                    <a:pt x="3969" y="6124"/>
                    <a:pt x="3939" y="6070"/>
                  </a:cubicBezTo>
                  <a:cubicBezTo>
                    <a:pt x="3792" y="5777"/>
                    <a:pt x="3654" y="5477"/>
                    <a:pt x="3508" y="5185"/>
                  </a:cubicBezTo>
                  <a:cubicBezTo>
                    <a:pt x="3377" y="4923"/>
                    <a:pt x="3223" y="4662"/>
                    <a:pt x="3100" y="4400"/>
                  </a:cubicBezTo>
                  <a:cubicBezTo>
                    <a:pt x="2907" y="4008"/>
                    <a:pt x="2692" y="3638"/>
                    <a:pt x="2477" y="3269"/>
                  </a:cubicBezTo>
                  <a:cubicBezTo>
                    <a:pt x="2269" y="2915"/>
                    <a:pt x="2038" y="2569"/>
                    <a:pt x="1807" y="2222"/>
                  </a:cubicBezTo>
                  <a:cubicBezTo>
                    <a:pt x="1645" y="1968"/>
                    <a:pt x="1453" y="1730"/>
                    <a:pt x="1268" y="1491"/>
                  </a:cubicBezTo>
                  <a:cubicBezTo>
                    <a:pt x="953" y="1053"/>
                    <a:pt x="614" y="637"/>
                    <a:pt x="268" y="222"/>
                  </a:cubicBezTo>
                  <a:cubicBezTo>
                    <a:pt x="237" y="191"/>
                    <a:pt x="214" y="160"/>
                    <a:pt x="183" y="129"/>
                  </a:cubicBezTo>
                  <a:cubicBezTo>
                    <a:pt x="160" y="114"/>
                    <a:pt x="137" y="106"/>
                    <a:pt x="114" y="91"/>
                  </a:cubicBezTo>
                  <a:cubicBezTo>
                    <a:pt x="108" y="89"/>
                    <a:pt x="101" y="88"/>
                    <a:pt x="95" y="88"/>
                  </a:cubicBezTo>
                  <a:cubicBezTo>
                    <a:pt x="51" y="88"/>
                    <a:pt x="1" y="128"/>
                    <a:pt x="14" y="168"/>
                  </a:cubicBezTo>
                  <a:cubicBezTo>
                    <a:pt x="37" y="260"/>
                    <a:pt x="60" y="345"/>
                    <a:pt x="91" y="437"/>
                  </a:cubicBezTo>
                  <a:cubicBezTo>
                    <a:pt x="168" y="706"/>
                    <a:pt x="245" y="968"/>
                    <a:pt x="322" y="1237"/>
                  </a:cubicBezTo>
                  <a:cubicBezTo>
                    <a:pt x="376" y="1407"/>
                    <a:pt x="430" y="1576"/>
                    <a:pt x="483" y="1745"/>
                  </a:cubicBezTo>
                  <a:cubicBezTo>
                    <a:pt x="576" y="2007"/>
                    <a:pt x="660" y="2269"/>
                    <a:pt x="761" y="2530"/>
                  </a:cubicBezTo>
                  <a:cubicBezTo>
                    <a:pt x="891" y="2884"/>
                    <a:pt x="1045" y="3238"/>
                    <a:pt x="1184" y="3592"/>
                  </a:cubicBezTo>
                  <a:cubicBezTo>
                    <a:pt x="1361" y="4054"/>
                    <a:pt x="1538" y="4515"/>
                    <a:pt x="1715" y="4985"/>
                  </a:cubicBezTo>
                  <a:cubicBezTo>
                    <a:pt x="1792" y="5208"/>
                    <a:pt x="1869" y="5431"/>
                    <a:pt x="1946" y="5654"/>
                  </a:cubicBezTo>
                  <a:cubicBezTo>
                    <a:pt x="2069" y="6054"/>
                    <a:pt x="2161" y="6470"/>
                    <a:pt x="2292" y="6870"/>
                  </a:cubicBezTo>
                  <a:cubicBezTo>
                    <a:pt x="2407" y="7232"/>
                    <a:pt x="2492" y="7601"/>
                    <a:pt x="2584" y="7971"/>
                  </a:cubicBezTo>
                  <a:cubicBezTo>
                    <a:pt x="2592" y="7994"/>
                    <a:pt x="2584" y="8017"/>
                    <a:pt x="2584" y="8078"/>
                  </a:cubicBezTo>
                  <a:cubicBezTo>
                    <a:pt x="2461" y="7886"/>
                    <a:pt x="2361" y="7724"/>
                    <a:pt x="2276" y="7555"/>
                  </a:cubicBezTo>
                  <a:cubicBezTo>
                    <a:pt x="2053" y="7132"/>
                    <a:pt x="1784" y="6747"/>
                    <a:pt x="1530" y="6347"/>
                  </a:cubicBezTo>
                  <a:cubicBezTo>
                    <a:pt x="1222" y="5885"/>
                    <a:pt x="868" y="5470"/>
                    <a:pt x="522" y="5046"/>
                  </a:cubicBezTo>
                  <a:cubicBezTo>
                    <a:pt x="460" y="4969"/>
                    <a:pt x="383" y="4908"/>
                    <a:pt x="314" y="4839"/>
                  </a:cubicBezTo>
                  <a:lnTo>
                    <a:pt x="283" y="4869"/>
                  </a:lnTo>
                  <a:cubicBezTo>
                    <a:pt x="330" y="4931"/>
                    <a:pt x="376" y="4993"/>
                    <a:pt x="422" y="5054"/>
                  </a:cubicBezTo>
                  <a:cubicBezTo>
                    <a:pt x="653" y="5354"/>
                    <a:pt x="899" y="5639"/>
                    <a:pt x="1107" y="5962"/>
                  </a:cubicBezTo>
                  <a:cubicBezTo>
                    <a:pt x="1291" y="6239"/>
                    <a:pt x="1492" y="6516"/>
                    <a:pt x="1676" y="6793"/>
                  </a:cubicBezTo>
                  <a:cubicBezTo>
                    <a:pt x="1769" y="6932"/>
                    <a:pt x="1853" y="7078"/>
                    <a:pt x="1938" y="7224"/>
                  </a:cubicBezTo>
                  <a:cubicBezTo>
                    <a:pt x="2061" y="7447"/>
                    <a:pt x="2176" y="7670"/>
                    <a:pt x="2300" y="7894"/>
                  </a:cubicBezTo>
                  <a:cubicBezTo>
                    <a:pt x="2461" y="8217"/>
                    <a:pt x="2630" y="8540"/>
                    <a:pt x="2700" y="8902"/>
                  </a:cubicBezTo>
                  <a:cubicBezTo>
                    <a:pt x="2700" y="8917"/>
                    <a:pt x="2707" y="8932"/>
                    <a:pt x="2715" y="8948"/>
                  </a:cubicBezTo>
                  <a:cubicBezTo>
                    <a:pt x="2737" y="8995"/>
                    <a:pt x="2789" y="9021"/>
                    <a:pt x="2841" y="9021"/>
                  </a:cubicBezTo>
                  <a:cubicBezTo>
                    <a:pt x="2882" y="9021"/>
                    <a:pt x="2922" y="9005"/>
                    <a:pt x="2946" y="8971"/>
                  </a:cubicBezTo>
                  <a:cubicBezTo>
                    <a:pt x="3000" y="8909"/>
                    <a:pt x="3023" y="8832"/>
                    <a:pt x="2969" y="8763"/>
                  </a:cubicBezTo>
                  <a:cubicBezTo>
                    <a:pt x="2923" y="8717"/>
                    <a:pt x="2907" y="8663"/>
                    <a:pt x="2900" y="8602"/>
                  </a:cubicBezTo>
                  <a:cubicBezTo>
                    <a:pt x="2877" y="8502"/>
                    <a:pt x="2854" y="8409"/>
                    <a:pt x="2831" y="8309"/>
                  </a:cubicBezTo>
                  <a:cubicBezTo>
                    <a:pt x="2723" y="7924"/>
                    <a:pt x="2623" y="7540"/>
                    <a:pt x="2515" y="7163"/>
                  </a:cubicBezTo>
                  <a:cubicBezTo>
                    <a:pt x="2438" y="6878"/>
                    <a:pt x="2330" y="6601"/>
                    <a:pt x="2261" y="6316"/>
                  </a:cubicBezTo>
                  <a:cubicBezTo>
                    <a:pt x="2153" y="5854"/>
                    <a:pt x="2015" y="5400"/>
                    <a:pt x="1846" y="4962"/>
                  </a:cubicBezTo>
                  <a:cubicBezTo>
                    <a:pt x="1622" y="4369"/>
                    <a:pt x="1399" y="3777"/>
                    <a:pt x="1161" y="3192"/>
                  </a:cubicBezTo>
                  <a:cubicBezTo>
                    <a:pt x="853" y="2415"/>
                    <a:pt x="576" y="1622"/>
                    <a:pt x="376" y="814"/>
                  </a:cubicBezTo>
                  <a:cubicBezTo>
                    <a:pt x="360" y="753"/>
                    <a:pt x="307" y="691"/>
                    <a:pt x="345" y="622"/>
                  </a:cubicBezTo>
                  <a:cubicBezTo>
                    <a:pt x="349" y="621"/>
                    <a:pt x="353" y="621"/>
                    <a:pt x="357" y="621"/>
                  </a:cubicBezTo>
                  <a:cubicBezTo>
                    <a:pt x="433" y="621"/>
                    <a:pt x="463" y="694"/>
                    <a:pt x="514" y="745"/>
                  </a:cubicBezTo>
                  <a:cubicBezTo>
                    <a:pt x="545" y="776"/>
                    <a:pt x="576" y="822"/>
                    <a:pt x="607" y="860"/>
                  </a:cubicBezTo>
                  <a:cubicBezTo>
                    <a:pt x="776" y="1076"/>
                    <a:pt x="938" y="1291"/>
                    <a:pt x="1107" y="1499"/>
                  </a:cubicBezTo>
                  <a:cubicBezTo>
                    <a:pt x="1445" y="1938"/>
                    <a:pt x="1769" y="2392"/>
                    <a:pt x="2069" y="2869"/>
                  </a:cubicBezTo>
                  <a:cubicBezTo>
                    <a:pt x="2400" y="3400"/>
                    <a:pt x="2707" y="3938"/>
                    <a:pt x="3000" y="4492"/>
                  </a:cubicBezTo>
                  <a:cubicBezTo>
                    <a:pt x="3223" y="4923"/>
                    <a:pt x="3454" y="5354"/>
                    <a:pt x="3654" y="5808"/>
                  </a:cubicBezTo>
                  <a:cubicBezTo>
                    <a:pt x="3815" y="6178"/>
                    <a:pt x="4000" y="6539"/>
                    <a:pt x="4093" y="6932"/>
                  </a:cubicBezTo>
                  <a:cubicBezTo>
                    <a:pt x="4108" y="6978"/>
                    <a:pt x="4131" y="7009"/>
                    <a:pt x="4169" y="7032"/>
                  </a:cubicBezTo>
                  <a:cubicBezTo>
                    <a:pt x="4188" y="7050"/>
                    <a:pt x="4210" y="7059"/>
                    <a:pt x="4232" y="7059"/>
                  </a:cubicBezTo>
                  <a:cubicBezTo>
                    <a:pt x="4274" y="7059"/>
                    <a:pt x="4313" y="7028"/>
                    <a:pt x="4323" y="6978"/>
                  </a:cubicBezTo>
                  <a:cubicBezTo>
                    <a:pt x="4339" y="6901"/>
                    <a:pt x="4323" y="6832"/>
                    <a:pt x="4316" y="6755"/>
                  </a:cubicBezTo>
                  <a:cubicBezTo>
                    <a:pt x="4208" y="6085"/>
                    <a:pt x="4108" y="5423"/>
                    <a:pt x="3977" y="4762"/>
                  </a:cubicBezTo>
                  <a:cubicBezTo>
                    <a:pt x="3900" y="4392"/>
                    <a:pt x="3815" y="4031"/>
                    <a:pt x="3692" y="3684"/>
                  </a:cubicBezTo>
                  <a:cubicBezTo>
                    <a:pt x="3492" y="3138"/>
                    <a:pt x="3300" y="2584"/>
                    <a:pt x="3084" y="2045"/>
                  </a:cubicBezTo>
                  <a:cubicBezTo>
                    <a:pt x="2961" y="1714"/>
                    <a:pt x="2846" y="1376"/>
                    <a:pt x="2738" y="1037"/>
                  </a:cubicBezTo>
                  <a:cubicBezTo>
                    <a:pt x="2669" y="806"/>
                    <a:pt x="2584" y="576"/>
                    <a:pt x="2507" y="345"/>
                  </a:cubicBezTo>
                  <a:cubicBezTo>
                    <a:pt x="2469" y="229"/>
                    <a:pt x="2407" y="129"/>
                    <a:pt x="2346" y="29"/>
                  </a:cubicBezTo>
                  <a:cubicBezTo>
                    <a:pt x="2330" y="10"/>
                    <a:pt x="2305" y="0"/>
                    <a:pt x="2280"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579" name="Google Shape;85;p3"/>
          <p:cNvGrpSpPr/>
          <p:nvPr/>
        </p:nvGrpSpPr>
        <p:grpSpPr>
          <a:xfrm>
            <a:off x="-475200" y="-324360"/>
            <a:ext cx="10643400" cy="7138800"/>
            <a:chOff x="-475200" y="-324360"/>
            <a:chExt cx="10643400" cy="7138800"/>
          </a:xfrm>
        </p:grpSpPr>
        <p:grpSp>
          <p:nvGrpSpPr>
            <p:cNvPr id="580" name="Google Shape;86;p3"/>
            <p:cNvGrpSpPr/>
            <p:nvPr/>
          </p:nvGrpSpPr>
          <p:grpSpPr>
            <a:xfrm>
              <a:off x="-475200" y="-324360"/>
              <a:ext cx="3864960" cy="3047760"/>
              <a:chOff x="-475200" y="-324360"/>
              <a:chExt cx="3864960" cy="3047760"/>
            </a:xfrm>
          </p:grpSpPr>
          <p:sp>
            <p:nvSpPr>
              <p:cNvPr id="581" name="Google Shape;87;p3"/>
              <p:cNvSpPr/>
              <p:nvPr/>
            </p:nvSpPr>
            <p:spPr>
              <a:xfrm>
                <a:off x="-475200" y="-324360"/>
                <a:ext cx="3863520" cy="3047760"/>
              </a:xfrm>
              <a:custGeom>
                <a:avLst/>
                <a:gdLst>
                  <a:gd name="textAreaLeft" fmla="*/ 0 w 3863520"/>
                  <a:gd name="textAreaRight" fmla="*/ 3863880 w 3863520"/>
                  <a:gd name="textAreaTop" fmla="*/ 0 h 3047760"/>
                  <a:gd name="textAreaBottom" fmla="*/ 3048120 h 3047760"/>
                </a:gdLst>
                <a:ahLst/>
                <a:cxnLst/>
                <a:rect l="textAreaLeft" t="textAreaTop" r="textAreaRight" b="textAreaBottom"/>
                <a:pathLst>
                  <a:path w="82551" h="65123">
                    <a:moveTo>
                      <a:pt x="76348" y="1"/>
                    </a:moveTo>
                    <a:cubicBezTo>
                      <a:pt x="71227" y="1"/>
                      <a:pt x="69756" y="869"/>
                      <a:pt x="69061" y="1100"/>
                    </a:cubicBezTo>
                    <a:cubicBezTo>
                      <a:pt x="68301" y="1313"/>
                      <a:pt x="67450" y="1465"/>
                      <a:pt x="66843" y="1769"/>
                    </a:cubicBezTo>
                    <a:cubicBezTo>
                      <a:pt x="66357" y="2012"/>
                      <a:pt x="65870" y="3410"/>
                      <a:pt x="65445" y="3653"/>
                    </a:cubicBezTo>
                    <a:cubicBezTo>
                      <a:pt x="63622" y="4807"/>
                      <a:pt x="64594" y="6691"/>
                      <a:pt x="61982" y="6904"/>
                    </a:cubicBezTo>
                    <a:cubicBezTo>
                      <a:pt x="61100" y="6843"/>
                      <a:pt x="60189" y="6782"/>
                      <a:pt x="59308" y="6691"/>
                    </a:cubicBezTo>
                    <a:cubicBezTo>
                      <a:pt x="58974" y="7147"/>
                      <a:pt x="58244" y="7511"/>
                      <a:pt x="57424" y="7663"/>
                    </a:cubicBezTo>
                    <a:cubicBezTo>
                      <a:pt x="56999" y="7754"/>
                      <a:pt x="56513" y="7785"/>
                      <a:pt x="56178" y="7937"/>
                    </a:cubicBezTo>
                    <a:cubicBezTo>
                      <a:pt x="55540" y="8271"/>
                      <a:pt x="54538" y="7997"/>
                      <a:pt x="53930" y="8332"/>
                    </a:cubicBezTo>
                    <a:cubicBezTo>
                      <a:pt x="53859" y="8372"/>
                      <a:pt x="53722" y="8389"/>
                      <a:pt x="53539" y="8389"/>
                    </a:cubicBezTo>
                    <a:cubicBezTo>
                      <a:pt x="52476" y="8389"/>
                      <a:pt x="49847" y="7811"/>
                      <a:pt x="49251" y="7785"/>
                    </a:cubicBezTo>
                    <a:cubicBezTo>
                      <a:pt x="43235" y="7481"/>
                      <a:pt x="30991" y="2711"/>
                      <a:pt x="25067" y="2164"/>
                    </a:cubicBezTo>
                    <a:cubicBezTo>
                      <a:pt x="24398" y="2316"/>
                      <a:pt x="23760" y="2437"/>
                      <a:pt x="23092" y="2589"/>
                    </a:cubicBezTo>
                    <a:cubicBezTo>
                      <a:pt x="22609" y="2190"/>
                      <a:pt x="22111" y="2096"/>
                      <a:pt x="21599" y="2096"/>
                    </a:cubicBezTo>
                    <a:cubicBezTo>
                      <a:pt x="21370" y="2096"/>
                      <a:pt x="21139" y="2115"/>
                      <a:pt x="20904" y="2134"/>
                    </a:cubicBezTo>
                    <a:cubicBezTo>
                      <a:pt x="20679" y="2152"/>
                      <a:pt x="20454" y="2171"/>
                      <a:pt x="20229" y="2171"/>
                    </a:cubicBezTo>
                    <a:cubicBezTo>
                      <a:pt x="19725" y="2171"/>
                      <a:pt x="19221" y="2077"/>
                      <a:pt x="18717" y="1678"/>
                    </a:cubicBezTo>
                    <a:cubicBezTo>
                      <a:pt x="18474" y="1495"/>
                      <a:pt x="18230" y="1283"/>
                      <a:pt x="17866" y="1161"/>
                    </a:cubicBezTo>
                    <a:cubicBezTo>
                      <a:pt x="17604" y="1077"/>
                      <a:pt x="17327" y="1041"/>
                      <a:pt x="17043" y="1041"/>
                    </a:cubicBezTo>
                    <a:cubicBezTo>
                      <a:pt x="16208" y="1041"/>
                      <a:pt x="15318" y="1352"/>
                      <a:pt x="14615" y="1647"/>
                    </a:cubicBezTo>
                    <a:cubicBezTo>
                      <a:pt x="14159" y="1344"/>
                      <a:pt x="13552" y="1070"/>
                      <a:pt x="12883" y="888"/>
                    </a:cubicBezTo>
                    <a:lnTo>
                      <a:pt x="10604" y="1556"/>
                    </a:lnTo>
                    <a:cubicBezTo>
                      <a:pt x="9389" y="1192"/>
                      <a:pt x="8174" y="797"/>
                      <a:pt x="6958" y="402"/>
                    </a:cubicBezTo>
                    <a:cubicBezTo>
                      <a:pt x="5439" y="1009"/>
                      <a:pt x="4832" y="2134"/>
                      <a:pt x="4163" y="2346"/>
                    </a:cubicBezTo>
                    <a:cubicBezTo>
                      <a:pt x="4101" y="2319"/>
                      <a:pt x="4039" y="2308"/>
                      <a:pt x="3975" y="2308"/>
                    </a:cubicBezTo>
                    <a:cubicBezTo>
                      <a:pt x="3821" y="2308"/>
                      <a:pt x="3658" y="2373"/>
                      <a:pt x="3464" y="2437"/>
                    </a:cubicBezTo>
                    <a:cubicBezTo>
                      <a:pt x="3270" y="2502"/>
                      <a:pt x="3040" y="2567"/>
                      <a:pt x="2739" y="2567"/>
                    </a:cubicBezTo>
                    <a:cubicBezTo>
                      <a:pt x="2476" y="2567"/>
                      <a:pt x="2159" y="2518"/>
                      <a:pt x="1763" y="2377"/>
                    </a:cubicBezTo>
                    <a:cubicBezTo>
                      <a:pt x="1277" y="2255"/>
                      <a:pt x="1034" y="2255"/>
                      <a:pt x="821" y="2255"/>
                    </a:cubicBezTo>
                    <a:cubicBezTo>
                      <a:pt x="751" y="2264"/>
                      <a:pt x="685" y="2270"/>
                      <a:pt x="618" y="2270"/>
                    </a:cubicBezTo>
                    <a:cubicBezTo>
                      <a:pt x="455" y="2270"/>
                      <a:pt x="281" y="2233"/>
                      <a:pt x="1" y="2103"/>
                    </a:cubicBezTo>
                    <a:lnTo>
                      <a:pt x="1" y="63173"/>
                    </a:lnTo>
                    <a:cubicBezTo>
                      <a:pt x="122" y="63233"/>
                      <a:pt x="244" y="63294"/>
                      <a:pt x="426" y="63324"/>
                    </a:cubicBezTo>
                    <a:cubicBezTo>
                      <a:pt x="511" y="63340"/>
                      <a:pt x="593" y="63347"/>
                      <a:pt x="671" y="63347"/>
                    </a:cubicBezTo>
                    <a:cubicBezTo>
                      <a:pt x="1343" y="63347"/>
                      <a:pt x="1769" y="62807"/>
                      <a:pt x="2340" y="62534"/>
                    </a:cubicBezTo>
                    <a:cubicBezTo>
                      <a:pt x="2428" y="62495"/>
                      <a:pt x="2524" y="62478"/>
                      <a:pt x="2626" y="62478"/>
                    </a:cubicBezTo>
                    <a:cubicBezTo>
                      <a:pt x="3161" y="62478"/>
                      <a:pt x="3879" y="62966"/>
                      <a:pt x="4619" y="63476"/>
                    </a:cubicBezTo>
                    <a:cubicBezTo>
                      <a:pt x="5379" y="63993"/>
                      <a:pt x="6138" y="64509"/>
                      <a:pt x="6776" y="64509"/>
                    </a:cubicBezTo>
                    <a:cubicBezTo>
                      <a:pt x="6948" y="64499"/>
                      <a:pt x="7117" y="64496"/>
                      <a:pt x="7283" y="64496"/>
                    </a:cubicBezTo>
                    <a:cubicBezTo>
                      <a:pt x="7613" y="64496"/>
                      <a:pt x="7931" y="64509"/>
                      <a:pt x="8235" y="64509"/>
                    </a:cubicBezTo>
                    <a:cubicBezTo>
                      <a:pt x="8591" y="64521"/>
                      <a:pt x="8938" y="64532"/>
                      <a:pt x="9285" y="64532"/>
                    </a:cubicBezTo>
                    <a:cubicBezTo>
                      <a:pt x="9855" y="64532"/>
                      <a:pt x="10425" y="64501"/>
                      <a:pt x="11030" y="64388"/>
                    </a:cubicBezTo>
                    <a:cubicBezTo>
                      <a:pt x="12499" y="64094"/>
                      <a:pt x="16363" y="63756"/>
                      <a:pt x="18580" y="63756"/>
                    </a:cubicBezTo>
                    <a:cubicBezTo>
                      <a:pt x="19571" y="63756"/>
                      <a:pt x="20233" y="63824"/>
                      <a:pt x="20205" y="63993"/>
                    </a:cubicBezTo>
                    <a:cubicBezTo>
                      <a:pt x="20540" y="64023"/>
                      <a:pt x="20236" y="64631"/>
                      <a:pt x="20570" y="64661"/>
                    </a:cubicBezTo>
                    <a:cubicBezTo>
                      <a:pt x="20822" y="64766"/>
                      <a:pt x="21001" y="64799"/>
                      <a:pt x="21148" y="64799"/>
                    </a:cubicBezTo>
                    <a:cubicBezTo>
                      <a:pt x="21214" y="64799"/>
                      <a:pt x="21273" y="64792"/>
                      <a:pt x="21329" y="64783"/>
                    </a:cubicBezTo>
                    <a:cubicBezTo>
                      <a:pt x="21382" y="64774"/>
                      <a:pt x="21438" y="64768"/>
                      <a:pt x="21498" y="64768"/>
                    </a:cubicBezTo>
                    <a:cubicBezTo>
                      <a:pt x="21645" y="64768"/>
                      <a:pt x="21821" y="64805"/>
                      <a:pt x="22059" y="64935"/>
                    </a:cubicBezTo>
                    <a:cubicBezTo>
                      <a:pt x="22211" y="64995"/>
                      <a:pt x="22423" y="65026"/>
                      <a:pt x="22606" y="65087"/>
                    </a:cubicBezTo>
                    <a:cubicBezTo>
                      <a:pt x="22762" y="65111"/>
                      <a:pt x="22924" y="65122"/>
                      <a:pt x="23092" y="65122"/>
                    </a:cubicBezTo>
                    <a:cubicBezTo>
                      <a:pt x="23968" y="65122"/>
                      <a:pt x="24988" y="64820"/>
                      <a:pt x="26008" y="64540"/>
                    </a:cubicBezTo>
                    <a:cubicBezTo>
                      <a:pt x="27007" y="64262"/>
                      <a:pt x="27980" y="63985"/>
                      <a:pt x="28812" y="63985"/>
                    </a:cubicBezTo>
                    <a:cubicBezTo>
                      <a:pt x="28892" y="63985"/>
                      <a:pt x="28970" y="63988"/>
                      <a:pt x="29047" y="63993"/>
                    </a:cubicBezTo>
                    <a:cubicBezTo>
                      <a:pt x="29087" y="63994"/>
                      <a:pt x="29127" y="63995"/>
                      <a:pt x="29167" y="63995"/>
                    </a:cubicBezTo>
                    <a:cubicBezTo>
                      <a:pt x="29896" y="63995"/>
                      <a:pt x="30442" y="63737"/>
                      <a:pt x="30961" y="63507"/>
                    </a:cubicBezTo>
                    <a:cubicBezTo>
                      <a:pt x="31445" y="63254"/>
                      <a:pt x="31885" y="63002"/>
                      <a:pt x="32363" y="63002"/>
                    </a:cubicBezTo>
                    <a:cubicBezTo>
                      <a:pt x="32575" y="63002"/>
                      <a:pt x="32793" y="63051"/>
                      <a:pt x="33027" y="63173"/>
                    </a:cubicBezTo>
                    <a:cubicBezTo>
                      <a:pt x="33043" y="63181"/>
                      <a:pt x="33058" y="63185"/>
                      <a:pt x="33073" y="63185"/>
                    </a:cubicBezTo>
                    <a:cubicBezTo>
                      <a:pt x="33278" y="63185"/>
                      <a:pt x="33337" y="62417"/>
                      <a:pt x="33422" y="61623"/>
                    </a:cubicBezTo>
                    <a:cubicBezTo>
                      <a:pt x="33510" y="60832"/>
                      <a:pt x="33626" y="60070"/>
                      <a:pt x="33933" y="60070"/>
                    </a:cubicBezTo>
                    <a:cubicBezTo>
                      <a:pt x="33945" y="60070"/>
                      <a:pt x="33957" y="60071"/>
                      <a:pt x="33969" y="60073"/>
                    </a:cubicBezTo>
                    <a:cubicBezTo>
                      <a:pt x="34196" y="60123"/>
                      <a:pt x="34443" y="60147"/>
                      <a:pt x="34692" y="60147"/>
                    </a:cubicBezTo>
                    <a:cubicBezTo>
                      <a:pt x="35206" y="60147"/>
                      <a:pt x="35727" y="60045"/>
                      <a:pt x="36095" y="59861"/>
                    </a:cubicBezTo>
                    <a:cubicBezTo>
                      <a:pt x="36278" y="59587"/>
                      <a:pt x="36460" y="59314"/>
                      <a:pt x="36642" y="59040"/>
                    </a:cubicBezTo>
                    <a:cubicBezTo>
                      <a:pt x="38762" y="59804"/>
                      <a:pt x="41093" y="63171"/>
                      <a:pt x="43463" y="63171"/>
                    </a:cubicBezTo>
                    <a:cubicBezTo>
                      <a:pt x="43640" y="63171"/>
                      <a:pt x="43817" y="63152"/>
                      <a:pt x="43995" y="63112"/>
                    </a:cubicBezTo>
                    <a:lnTo>
                      <a:pt x="47793" y="62291"/>
                    </a:lnTo>
                    <a:cubicBezTo>
                      <a:pt x="47880" y="62273"/>
                      <a:pt x="48020" y="62264"/>
                      <a:pt x="48201" y="62264"/>
                    </a:cubicBezTo>
                    <a:cubicBezTo>
                      <a:pt x="48898" y="62264"/>
                      <a:pt x="50216" y="62390"/>
                      <a:pt x="51591" y="62534"/>
                    </a:cubicBezTo>
                    <a:cubicBezTo>
                      <a:pt x="52987" y="62692"/>
                      <a:pt x="54422" y="62836"/>
                      <a:pt x="55301" y="62836"/>
                    </a:cubicBezTo>
                    <a:cubicBezTo>
                      <a:pt x="55780" y="62836"/>
                      <a:pt x="56094" y="62794"/>
                      <a:pt x="56148" y="62686"/>
                    </a:cubicBezTo>
                    <a:cubicBezTo>
                      <a:pt x="56178" y="62595"/>
                      <a:pt x="56330" y="62474"/>
                      <a:pt x="56543" y="62322"/>
                    </a:cubicBezTo>
                    <a:cubicBezTo>
                      <a:pt x="57507" y="61654"/>
                      <a:pt x="59245" y="61450"/>
                      <a:pt x="60979" y="61450"/>
                    </a:cubicBezTo>
                    <a:cubicBezTo>
                      <a:pt x="63506" y="61450"/>
                      <a:pt x="66023" y="61885"/>
                      <a:pt x="66114" y="61957"/>
                    </a:cubicBezTo>
                    <a:cubicBezTo>
                      <a:pt x="66482" y="62167"/>
                      <a:pt x="66963" y="62401"/>
                      <a:pt x="67500" y="62401"/>
                    </a:cubicBezTo>
                    <a:cubicBezTo>
                      <a:pt x="67583" y="62401"/>
                      <a:pt x="67668" y="62395"/>
                      <a:pt x="67754" y="62383"/>
                    </a:cubicBezTo>
                    <a:cubicBezTo>
                      <a:pt x="68240" y="62322"/>
                      <a:pt x="68544" y="62079"/>
                      <a:pt x="68909" y="61896"/>
                    </a:cubicBezTo>
                    <a:cubicBezTo>
                      <a:pt x="69141" y="61792"/>
                      <a:pt x="69499" y="61754"/>
                      <a:pt x="69902" y="61754"/>
                    </a:cubicBezTo>
                    <a:cubicBezTo>
                      <a:pt x="71029" y="61754"/>
                      <a:pt x="72502" y="62056"/>
                      <a:pt x="72524" y="62079"/>
                    </a:cubicBezTo>
                    <a:cubicBezTo>
                      <a:pt x="72534" y="62089"/>
                      <a:pt x="72558" y="62092"/>
                      <a:pt x="72594" y="62092"/>
                    </a:cubicBezTo>
                    <a:cubicBezTo>
                      <a:pt x="72666" y="62092"/>
                      <a:pt x="72788" y="62079"/>
                      <a:pt x="72950" y="62079"/>
                    </a:cubicBezTo>
                    <a:cubicBezTo>
                      <a:pt x="73116" y="62059"/>
                      <a:pt x="73327" y="62043"/>
                      <a:pt x="73554" y="62043"/>
                    </a:cubicBezTo>
                    <a:cubicBezTo>
                      <a:pt x="74030" y="62043"/>
                      <a:pt x="74575" y="62115"/>
                      <a:pt x="74925" y="62383"/>
                    </a:cubicBezTo>
                    <a:cubicBezTo>
                      <a:pt x="75069" y="62238"/>
                      <a:pt x="75878" y="62201"/>
                      <a:pt x="76900" y="62201"/>
                    </a:cubicBezTo>
                    <a:cubicBezTo>
                      <a:pt x="77598" y="62201"/>
                      <a:pt x="78396" y="62218"/>
                      <a:pt x="79148" y="62231"/>
                    </a:cubicBezTo>
                    <a:cubicBezTo>
                      <a:pt x="79918" y="62268"/>
                      <a:pt x="80641" y="62294"/>
                      <a:pt x="81160" y="62294"/>
                    </a:cubicBezTo>
                    <a:cubicBezTo>
                      <a:pt x="81481" y="62294"/>
                      <a:pt x="81724" y="62284"/>
                      <a:pt x="81852" y="62261"/>
                    </a:cubicBezTo>
                    <a:cubicBezTo>
                      <a:pt x="81888" y="62333"/>
                      <a:pt x="81937" y="62365"/>
                      <a:pt x="81996" y="62365"/>
                    </a:cubicBezTo>
                    <a:cubicBezTo>
                      <a:pt x="82138" y="62365"/>
                      <a:pt x="82337" y="62184"/>
                      <a:pt x="82551" y="61927"/>
                    </a:cubicBezTo>
                    <a:lnTo>
                      <a:pt x="82551" y="1161"/>
                    </a:lnTo>
                    <a:cubicBezTo>
                      <a:pt x="79239" y="645"/>
                      <a:pt x="77386" y="37"/>
                      <a:pt x="77112" y="7"/>
                    </a:cubicBezTo>
                    <a:cubicBezTo>
                      <a:pt x="76849" y="3"/>
                      <a:pt x="76594" y="1"/>
                      <a:pt x="7634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2" name="Google Shape;88;p3"/>
              <p:cNvSpPr/>
              <p:nvPr/>
            </p:nvSpPr>
            <p:spPr>
              <a:xfrm>
                <a:off x="-475200" y="-324000"/>
                <a:ext cx="3863520" cy="3038760"/>
              </a:xfrm>
              <a:custGeom>
                <a:avLst/>
                <a:gdLst>
                  <a:gd name="textAreaLeft" fmla="*/ 0 w 3863520"/>
                  <a:gd name="textAreaRight" fmla="*/ 3863880 w 3863520"/>
                  <a:gd name="textAreaTop" fmla="*/ 0 h 3038760"/>
                  <a:gd name="textAreaBottom" fmla="*/ 3039120 h 3038760"/>
                </a:gdLst>
                <a:ahLst/>
                <a:cxnLst/>
                <a:rect l="textAreaLeft" t="textAreaTop" r="textAreaRight" b="textAreaBottom"/>
                <a:pathLst>
                  <a:path w="82551" h="64929">
                    <a:moveTo>
                      <a:pt x="22545" y="64929"/>
                    </a:moveTo>
                    <a:cubicBezTo>
                      <a:pt x="22484" y="64929"/>
                      <a:pt x="22423" y="64898"/>
                      <a:pt x="22332" y="64898"/>
                    </a:cubicBezTo>
                    <a:cubicBezTo>
                      <a:pt x="22150" y="64868"/>
                      <a:pt x="21968" y="64838"/>
                      <a:pt x="21816" y="64746"/>
                    </a:cubicBezTo>
                    <a:cubicBezTo>
                      <a:pt x="21117" y="64412"/>
                      <a:pt x="21968" y="63653"/>
                      <a:pt x="21238" y="63288"/>
                    </a:cubicBezTo>
                    <a:cubicBezTo>
                      <a:pt x="20904" y="63288"/>
                      <a:pt x="20540" y="63258"/>
                      <a:pt x="20205" y="63227"/>
                    </a:cubicBezTo>
                    <a:cubicBezTo>
                      <a:pt x="20236" y="63045"/>
                      <a:pt x="19901" y="62954"/>
                      <a:pt x="19476" y="62954"/>
                    </a:cubicBezTo>
                    <a:cubicBezTo>
                      <a:pt x="18686" y="62954"/>
                      <a:pt x="17501" y="63227"/>
                      <a:pt x="17228" y="63653"/>
                    </a:cubicBezTo>
                    <a:cubicBezTo>
                      <a:pt x="16043" y="63470"/>
                      <a:pt x="14949" y="63349"/>
                      <a:pt x="13825" y="63349"/>
                    </a:cubicBezTo>
                    <a:cubicBezTo>
                      <a:pt x="12913" y="63349"/>
                      <a:pt x="12002" y="63410"/>
                      <a:pt x="11030" y="63622"/>
                    </a:cubicBezTo>
                    <a:cubicBezTo>
                      <a:pt x="10756" y="63653"/>
                      <a:pt x="10513" y="63683"/>
                      <a:pt x="10270" y="63683"/>
                    </a:cubicBezTo>
                    <a:cubicBezTo>
                      <a:pt x="9723" y="63683"/>
                      <a:pt x="9176" y="63561"/>
                      <a:pt x="8599" y="63470"/>
                    </a:cubicBezTo>
                    <a:cubicBezTo>
                      <a:pt x="8052" y="63349"/>
                      <a:pt x="7475" y="63227"/>
                      <a:pt x="6867" y="63227"/>
                    </a:cubicBezTo>
                    <a:cubicBezTo>
                      <a:pt x="6807" y="63227"/>
                      <a:pt x="6776" y="63227"/>
                      <a:pt x="6746" y="63227"/>
                    </a:cubicBezTo>
                    <a:cubicBezTo>
                      <a:pt x="6715" y="63227"/>
                      <a:pt x="6715" y="63227"/>
                      <a:pt x="6685" y="63227"/>
                    </a:cubicBezTo>
                    <a:cubicBezTo>
                      <a:pt x="6108" y="63227"/>
                      <a:pt x="5379" y="62863"/>
                      <a:pt x="4649" y="62468"/>
                    </a:cubicBezTo>
                    <a:cubicBezTo>
                      <a:pt x="3951" y="62073"/>
                      <a:pt x="3252" y="61708"/>
                      <a:pt x="2705" y="61708"/>
                    </a:cubicBezTo>
                    <a:cubicBezTo>
                      <a:pt x="2583" y="61708"/>
                      <a:pt x="2462" y="61708"/>
                      <a:pt x="2340" y="61769"/>
                    </a:cubicBezTo>
                    <a:cubicBezTo>
                      <a:pt x="1763" y="62042"/>
                      <a:pt x="1338" y="62589"/>
                      <a:pt x="639" y="62589"/>
                    </a:cubicBezTo>
                    <a:cubicBezTo>
                      <a:pt x="578" y="62589"/>
                      <a:pt x="487" y="62589"/>
                      <a:pt x="426" y="62559"/>
                    </a:cubicBezTo>
                    <a:cubicBezTo>
                      <a:pt x="244" y="62528"/>
                      <a:pt x="122" y="62468"/>
                      <a:pt x="1" y="62377"/>
                    </a:cubicBezTo>
                    <a:lnTo>
                      <a:pt x="1" y="2097"/>
                    </a:lnTo>
                    <a:lnTo>
                      <a:pt x="1" y="2067"/>
                    </a:lnTo>
                    <a:cubicBezTo>
                      <a:pt x="62" y="2097"/>
                      <a:pt x="153" y="2158"/>
                      <a:pt x="214" y="2188"/>
                    </a:cubicBezTo>
                    <a:cubicBezTo>
                      <a:pt x="821" y="2522"/>
                      <a:pt x="1490" y="2917"/>
                      <a:pt x="2249" y="2917"/>
                    </a:cubicBezTo>
                    <a:cubicBezTo>
                      <a:pt x="2340" y="2917"/>
                      <a:pt x="2401" y="2887"/>
                      <a:pt x="2462" y="2887"/>
                    </a:cubicBezTo>
                    <a:cubicBezTo>
                      <a:pt x="2523" y="2826"/>
                      <a:pt x="2614" y="2826"/>
                      <a:pt x="2705" y="2826"/>
                    </a:cubicBezTo>
                    <a:cubicBezTo>
                      <a:pt x="3191" y="2826"/>
                      <a:pt x="4103" y="3312"/>
                      <a:pt x="4558" y="3464"/>
                    </a:cubicBezTo>
                    <a:cubicBezTo>
                      <a:pt x="4558" y="2431"/>
                      <a:pt x="5530" y="1429"/>
                      <a:pt x="7050" y="821"/>
                    </a:cubicBezTo>
                    <a:cubicBezTo>
                      <a:pt x="8265" y="1216"/>
                      <a:pt x="9511" y="1611"/>
                      <a:pt x="10726" y="2006"/>
                    </a:cubicBezTo>
                    <a:lnTo>
                      <a:pt x="13005" y="1307"/>
                    </a:lnTo>
                    <a:cubicBezTo>
                      <a:pt x="13065" y="1338"/>
                      <a:pt x="13126" y="1338"/>
                      <a:pt x="13187" y="1338"/>
                    </a:cubicBezTo>
                    <a:cubicBezTo>
                      <a:pt x="13369" y="1338"/>
                      <a:pt x="13521" y="1277"/>
                      <a:pt x="13703" y="1155"/>
                    </a:cubicBezTo>
                    <a:cubicBezTo>
                      <a:pt x="13734" y="1125"/>
                      <a:pt x="13795" y="1125"/>
                      <a:pt x="13825" y="1094"/>
                    </a:cubicBezTo>
                    <a:cubicBezTo>
                      <a:pt x="14038" y="943"/>
                      <a:pt x="14220" y="821"/>
                      <a:pt x="14402" y="821"/>
                    </a:cubicBezTo>
                    <a:cubicBezTo>
                      <a:pt x="14463" y="821"/>
                      <a:pt x="14554" y="851"/>
                      <a:pt x="14615" y="882"/>
                    </a:cubicBezTo>
                    <a:cubicBezTo>
                      <a:pt x="15314" y="578"/>
                      <a:pt x="16195" y="274"/>
                      <a:pt x="17046" y="274"/>
                    </a:cubicBezTo>
                    <a:cubicBezTo>
                      <a:pt x="17319" y="274"/>
                      <a:pt x="17592" y="305"/>
                      <a:pt x="17866" y="396"/>
                    </a:cubicBezTo>
                    <a:cubicBezTo>
                      <a:pt x="18230" y="517"/>
                      <a:pt x="18474" y="730"/>
                      <a:pt x="18717" y="912"/>
                    </a:cubicBezTo>
                    <a:cubicBezTo>
                      <a:pt x="19233" y="1307"/>
                      <a:pt x="19719" y="1398"/>
                      <a:pt x="20205" y="1398"/>
                    </a:cubicBezTo>
                    <a:cubicBezTo>
                      <a:pt x="20448" y="1398"/>
                      <a:pt x="20691" y="1398"/>
                      <a:pt x="20904" y="1368"/>
                    </a:cubicBezTo>
                    <a:cubicBezTo>
                      <a:pt x="21147" y="1338"/>
                      <a:pt x="21390" y="1338"/>
                      <a:pt x="21603" y="1338"/>
                    </a:cubicBezTo>
                    <a:cubicBezTo>
                      <a:pt x="22119" y="1338"/>
                      <a:pt x="22606" y="1429"/>
                      <a:pt x="23092" y="1824"/>
                    </a:cubicBezTo>
                    <a:cubicBezTo>
                      <a:pt x="23760" y="1672"/>
                      <a:pt x="24398" y="1520"/>
                      <a:pt x="25067" y="1398"/>
                    </a:cubicBezTo>
                    <a:cubicBezTo>
                      <a:pt x="27224" y="1581"/>
                      <a:pt x="30444" y="2766"/>
                      <a:pt x="33969" y="4163"/>
                    </a:cubicBezTo>
                    <a:cubicBezTo>
                      <a:pt x="40167" y="6655"/>
                      <a:pt x="47276" y="9906"/>
                      <a:pt x="51105" y="10088"/>
                    </a:cubicBezTo>
                    <a:cubicBezTo>
                      <a:pt x="51621" y="10088"/>
                      <a:pt x="53626" y="10331"/>
                      <a:pt x="54781" y="10331"/>
                    </a:cubicBezTo>
                    <a:cubicBezTo>
                      <a:pt x="55176" y="10331"/>
                      <a:pt x="55449" y="10300"/>
                      <a:pt x="55571" y="10240"/>
                    </a:cubicBezTo>
                    <a:cubicBezTo>
                      <a:pt x="56178" y="9906"/>
                      <a:pt x="55935" y="9267"/>
                      <a:pt x="56604" y="8964"/>
                    </a:cubicBezTo>
                    <a:cubicBezTo>
                      <a:pt x="56938" y="8812"/>
                      <a:pt x="57394" y="8781"/>
                      <a:pt x="57819" y="8690"/>
                    </a:cubicBezTo>
                    <a:cubicBezTo>
                      <a:pt x="58670" y="8538"/>
                      <a:pt x="59369" y="8174"/>
                      <a:pt x="59703" y="7718"/>
                    </a:cubicBezTo>
                    <a:cubicBezTo>
                      <a:pt x="60614" y="7779"/>
                      <a:pt x="61495" y="7870"/>
                      <a:pt x="62407" y="7931"/>
                    </a:cubicBezTo>
                    <a:cubicBezTo>
                      <a:pt x="65020" y="7718"/>
                      <a:pt x="66782" y="3009"/>
                      <a:pt x="67238" y="2796"/>
                    </a:cubicBezTo>
                    <a:cubicBezTo>
                      <a:pt x="67876" y="2462"/>
                      <a:pt x="68726" y="2340"/>
                      <a:pt x="69456" y="2128"/>
                    </a:cubicBezTo>
                    <a:cubicBezTo>
                      <a:pt x="70185" y="1884"/>
                      <a:pt x="70884" y="1489"/>
                      <a:pt x="70762" y="1034"/>
                    </a:cubicBezTo>
                    <a:cubicBezTo>
                      <a:pt x="70884" y="1125"/>
                      <a:pt x="70975" y="1155"/>
                      <a:pt x="71036" y="1155"/>
                    </a:cubicBezTo>
                    <a:cubicBezTo>
                      <a:pt x="71187" y="1155"/>
                      <a:pt x="71309" y="1034"/>
                      <a:pt x="71431" y="912"/>
                    </a:cubicBezTo>
                    <a:cubicBezTo>
                      <a:pt x="71582" y="791"/>
                      <a:pt x="71704" y="669"/>
                      <a:pt x="71856" y="669"/>
                    </a:cubicBezTo>
                    <a:cubicBezTo>
                      <a:pt x="71917" y="669"/>
                      <a:pt x="72008" y="700"/>
                      <a:pt x="72129" y="821"/>
                    </a:cubicBezTo>
                    <a:cubicBezTo>
                      <a:pt x="72464" y="517"/>
                      <a:pt x="73102" y="305"/>
                      <a:pt x="73648" y="305"/>
                    </a:cubicBezTo>
                    <a:cubicBezTo>
                      <a:pt x="73952" y="305"/>
                      <a:pt x="74195" y="365"/>
                      <a:pt x="74317" y="517"/>
                    </a:cubicBezTo>
                    <a:cubicBezTo>
                      <a:pt x="74864" y="456"/>
                      <a:pt x="75350" y="274"/>
                      <a:pt x="75593" y="31"/>
                    </a:cubicBezTo>
                    <a:cubicBezTo>
                      <a:pt x="75684" y="153"/>
                      <a:pt x="75927" y="244"/>
                      <a:pt x="76201" y="244"/>
                    </a:cubicBezTo>
                    <a:cubicBezTo>
                      <a:pt x="76535" y="244"/>
                      <a:pt x="76899" y="153"/>
                      <a:pt x="77112" y="1"/>
                    </a:cubicBezTo>
                    <a:lnTo>
                      <a:pt x="77112" y="1"/>
                    </a:lnTo>
                    <a:cubicBezTo>
                      <a:pt x="77142" y="1"/>
                      <a:pt x="77173" y="1"/>
                      <a:pt x="77203" y="1"/>
                    </a:cubicBezTo>
                    <a:cubicBezTo>
                      <a:pt x="77264" y="1"/>
                      <a:pt x="77386" y="31"/>
                      <a:pt x="77507" y="92"/>
                    </a:cubicBezTo>
                    <a:cubicBezTo>
                      <a:pt x="77720" y="213"/>
                      <a:pt x="78024" y="426"/>
                      <a:pt x="78297" y="639"/>
                    </a:cubicBezTo>
                    <a:cubicBezTo>
                      <a:pt x="78722" y="973"/>
                      <a:pt x="79148" y="1307"/>
                      <a:pt x="79391" y="1307"/>
                    </a:cubicBezTo>
                    <a:cubicBezTo>
                      <a:pt x="79421" y="1307"/>
                      <a:pt x="79452" y="1307"/>
                      <a:pt x="79482" y="1277"/>
                    </a:cubicBezTo>
                    <a:cubicBezTo>
                      <a:pt x="79695" y="1155"/>
                      <a:pt x="80029" y="1094"/>
                      <a:pt x="80333" y="1094"/>
                    </a:cubicBezTo>
                    <a:cubicBezTo>
                      <a:pt x="80636" y="1094"/>
                      <a:pt x="80910" y="1186"/>
                      <a:pt x="80971" y="1338"/>
                    </a:cubicBezTo>
                    <a:cubicBezTo>
                      <a:pt x="81031" y="1307"/>
                      <a:pt x="81062" y="1277"/>
                      <a:pt x="81123" y="1277"/>
                    </a:cubicBezTo>
                    <a:cubicBezTo>
                      <a:pt x="81487" y="1277"/>
                      <a:pt x="82064" y="1854"/>
                      <a:pt x="82551" y="2006"/>
                    </a:cubicBezTo>
                    <a:lnTo>
                      <a:pt x="82551" y="2006"/>
                    </a:lnTo>
                    <a:lnTo>
                      <a:pt x="82551" y="4345"/>
                    </a:lnTo>
                    <a:cubicBezTo>
                      <a:pt x="77112" y="4345"/>
                      <a:pt x="71674" y="4376"/>
                      <a:pt x="66235" y="4376"/>
                    </a:cubicBezTo>
                    <a:cubicBezTo>
                      <a:pt x="66205" y="4467"/>
                      <a:pt x="66144" y="4528"/>
                      <a:pt x="66083" y="4619"/>
                    </a:cubicBezTo>
                    <a:cubicBezTo>
                      <a:pt x="71582" y="4619"/>
                      <a:pt x="77051" y="4589"/>
                      <a:pt x="82551" y="4589"/>
                    </a:cubicBezTo>
                    <a:lnTo>
                      <a:pt x="82551" y="10422"/>
                    </a:lnTo>
                    <a:cubicBezTo>
                      <a:pt x="69668" y="10452"/>
                      <a:pt x="56756" y="10483"/>
                      <a:pt x="43843" y="10483"/>
                    </a:cubicBezTo>
                    <a:cubicBezTo>
                      <a:pt x="30232" y="10483"/>
                      <a:pt x="16651" y="10452"/>
                      <a:pt x="3161" y="10392"/>
                    </a:cubicBezTo>
                    <a:lnTo>
                      <a:pt x="3161" y="10665"/>
                    </a:lnTo>
                    <a:cubicBezTo>
                      <a:pt x="16651" y="10695"/>
                      <a:pt x="30232" y="10726"/>
                      <a:pt x="43843" y="10726"/>
                    </a:cubicBezTo>
                    <a:cubicBezTo>
                      <a:pt x="56756" y="10726"/>
                      <a:pt x="69668" y="10695"/>
                      <a:pt x="82551" y="10665"/>
                    </a:cubicBezTo>
                    <a:lnTo>
                      <a:pt x="82551" y="16468"/>
                    </a:lnTo>
                    <a:cubicBezTo>
                      <a:pt x="69668" y="16529"/>
                      <a:pt x="56756" y="16559"/>
                      <a:pt x="43843" y="16559"/>
                    </a:cubicBezTo>
                    <a:cubicBezTo>
                      <a:pt x="30232" y="16559"/>
                      <a:pt x="16651" y="16529"/>
                      <a:pt x="3161" y="16468"/>
                    </a:cubicBezTo>
                    <a:lnTo>
                      <a:pt x="3161" y="16742"/>
                    </a:lnTo>
                    <a:cubicBezTo>
                      <a:pt x="16651" y="16772"/>
                      <a:pt x="30232" y="16802"/>
                      <a:pt x="43843" y="16802"/>
                    </a:cubicBezTo>
                    <a:cubicBezTo>
                      <a:pt x="56756" y="16802"/>
                      <a:pt x="69668" y="16772"/>
                      <a:pt x="82551" y="16742"/>
                    </a:cubicBezTo>
                    <a:lnTo>
                      <a:pt x="82551" y="22545"/>
                    </a:lnTo>
                    <a:cubicBezTo>
                      <a:pt x="69668" y="22606"/>
                      <a:pt x="56756" y="22636"/>
                      <a:pt x="43843" y="22636"/>
                    </a:cubicBezTo>
                    <a:cubicBezTo>
                      <a:pt x="30232" y="22636"/>
                      <a:pt x="16651" y="22606"/>
                      <a:pt x="3161" y="22545"/>
                    </a:cubicBezTo>
                    <a:lnTo>
                      <a:pt x="3161" y="22818"/>
                    </a:lnTo>
                    <a:cubicBezTo>
                      <a:pt x="16651" y="22849"/>
                      <a:pt x="30232" y="22879"/>
                      <a:pt x="43843" y="22879"/>
                    </a:cubicBezTo>
                    <a:cubicBezTo>
                      <a:pt x="56756" y="22879"/>
                      <a:pt x="69668" y="22849"/>
                      <a:pt x="82551" y="22818"/>
                    </a:cubicBezTo>
                    <a:lnTo>
                      <a:pt x="82551" y="28621"/>
                    </a:lnTo>
                    <a:cubicBezTo>
                      <a:pt x="69668" y="28682"/>
                      <a:pt x="56756" y="28712"/>
                      <a:pt x="43843" y="28712"/>
                    </a:cubicBezTo>
                    <a:cubicBezTo>
                      <a:pt x="30232" y="28712"/>
                      <a:pt x="16651" y="28682"/>
                      <a:pt x="3161" y="28621"/>
                    </a:cubicBezTo>
                    <a:lnTo>
                      <a:pt x="3161" y="28895"/>
                    </a:lnTo>
                    <a:cubicBezTo>
                      <a:pt x="16651" y="28925"/>
                      <a:pt x="30232" y="28956"/>
                      <a:pt x="43843" y="28956"/>
                    </a:cubicBezTo>
                    <a:cubicBezTo>
                      <a:pt x="56756" y="28956"/>
                      <a:pt x="69668" y="28925"/>
                      <a:pt x="82551" y="28895"/>
                    </a:cubicBezTo>
                    <a:lnTo>
                      <a:pt x="82551" y="34698"/>
                    </a:lnTo>
                    <a:cubicBezTo>
                      <a:pt x="69668" y="34759"/>
                      <a:pt x="56756" y="34789"/>
                      <a:pt x="43843" y="34789"/>
                    </a:cubicBezTo>
                    <a:cubicBezTo>
                      <a:pt x="30232" y="34789"/>
                      <a:pt x="16651" y="34759"/>
                      <a:pt x="3161" y="34698"/>
                    </a:cubicBezTo>
                    <a:lnTo>
                      <a:pt x="3161" y="34971"/>
                    </a:lnTo>
                    <a:cubicBezTo>
                      <a:pt x="16651" y="35002"/>
                      <a:pt x="30232" y="35032"/>
                      <a:pt x="43843" y="35032"/>
                    </a:cubicBezTo>
                    <a:cubicBezTo>
                      <a:pt x="56756" y="35032"/>
                      <a:pt x="69668" y="35002"/>
                      <a:pt x="82551" y="34971"/>
                    </a:cubicBezTo>
                    <a:lnTo>
                      <a:pt x="82551" y="40774"/>
                    </a:lnTo>
                    <a:cubicBezTo>
                      <a:pt x="69668" y="40835"/>
                      <a:pt x="56756" y="40866"/>
                      <a:pt x="43843" y="40866"/>
                    </a:cubicBezTo>
                    <a:cubicBezTo>
                      <a:pt x="30232" y="40866"/>
                      <a:pt x="16651" y="40835"/>
                      <a:pt x="3161" y="40774"/>
                    </a:cubicBezTo>
                    <a:lnTo>
                      <a:pt x="3161" y="41048"/>
                    </a:lnTo>
                    <a:cubicBezTo>
                      <a:pt x="16651" y="41078"/>
                      <a:pt x="30232" y="41109"/>
                      <a:pt x="43843" y="41109"/>
                    </a:cubicBezTo>
                    <a:cubicBezTo>
                      <a:pt x="56756" y="41109"/>
                      <a:pt x="69668" y="41078"/>
                      <a:pt x="82551" y="41048"/>
                    </a:cubicBezTo>
                    <a:lnTo>
                      <a:pt x="82551" y="46851"/>
                    </a:lnTo>
                    <a:cubicBezTo>
                      <a:pt x="69668" y="46912"/>
                      <a:pt x="56756" y="46942"/>
                      <a:pt x="43843" y="46942"/>
                    </a:cubicBezTo>
                    <a:cubicBezTo>
                      <a:pt x="30232" y="46942"/>
                      <a:pt x="16651" y="46912"/>
                      <a:pt x="3161" y="46851"/>
                    </a:cubicBezTo>
                    <a:lnTo>
                      <a:pt x="3161" y="47124"/>
                    </a:lnTo>
                    <a:cubicBezTo>
                      <a:pt x="16651" y="47155"/>
                      <a:pt x="30232" y="47185"/>
                      <a:pt x="43843" y="47185"/>
                    </a:cubicBezTo>
                    <a:cubicBezTo>
                      <a:pt x="56756" y="47185"/>
                      <a:pt x="69668" y="47155"/>
                      <a:pt x="82551" y="47124"/>
                    </a:cubicBezTo>
                    <a:lnTo>
                      <a:pt x="82551" y="52928"/>
                    </a:lnTo>
                    <a:cubicBezTo>
                      <a:pt x="69668" y="52988"/>
                      <a:pt x="56756" y="53019"/>
                      <a:pt x="43843" y="53019"/>
                    </a:cubicBezTo>
                    <a:cubicBezTo>
                      <a:pt x="30232" y="53019"/>
                      <a:pt x="16651" y="52988"/>
                      <a:pt x="3161" y="52928"/>
                    </a:cubicBezTo>
                    <a:lnTo>
                      <a:pt x="3161" y="53201"/>
                    </a:lnTo>
                    <a:cubicBezTo>
                      <a:pt x="16651" y="53231"/>
                      <a:pt x="30232" y="53262"/>
                      <a:pt x="43843" y="53262"/>
                    </a:cubicBezTo>
                    <a:cubicBezTo>
                      <a:pt x="56756" y="53262"/>
                      <a:pt x="69668" y="53231"/>
                      <a:pt x="82551" y="53201"/>
                    </a:cubicBezTo>
                    <a:lnTo>
                      <a:pt x="82551" y="59004"/>
                    </a:lnTo>
                    <a:cubicBezTo>
                      <a:pt x="75988" y="59034"/>
                      <a:pt x="69425" y="59065"/>
                      <a:pt x="62863" y="59065"/>
                    </a:cubicBezTo>
                    <a:cubicBezTo>
                      <a:pt x="62437" y="58852"/>
                      <a:pt x="62073" y="58700"/>
                      <a:pt x="61890" y="58670"/>
                    </a:cubicBezTo>
                    <a:cubicBezTo>
                      <a:pt x="61890" y="58670"/>
                      <a:pt x="61860" y="58670"/>
                      <a:pt x="61860" y="58670"/>
                    </a:cubicBezTo>
                    <a:cubicBezTo>
                      <a:pt x="61678" y="58670"/>
                      <a:pt x="61404" y="58822"/>
                      <a:pt x="61100" y="59065"/>
                    </a:cubicBezTo>
                    <a:cubicBezTo>
                      <a:pt x="55358" y="59095"/>
                      <a:pt x="49616" y="59095"/>
                      <a:pt x="43843" y="59095"/>
                    </a:cubicBezTo>
                    <a:cubicBezTo>
                      <a:pt x="41990" y="59095"/>
                      <a:pt x="40136" y="59095"/>
                      <a:pt x="38283" y="59095"/>
                    </a:cubicBezTo>
                    <a:cubicBezTo>
                      <a:pt x="37736" y="58761"/>
                      <a:pt x="37189" y="58488"/>
                      <a:pt x="36642" y="58275"/>
                    </a:cubicBezTo>
                    <a:cubicBezTo>
                      <a:pt x="36460" y="58548"/>
                      <a:pt x="36278" y="58822"/>
                      <a:pt x="36095" y="59065"/>
                    </a:cubicBezTo>
                    <a:cubicBezTo>
                      <a:pt x="36095" y="59065"/>
                      <a:pt x="36095" y="59095"/>
                      <a:pt x="36095" y="59095"/>
                    </a:cubicBezTo>
                    <a:cubicBezTo>
                      <a:pt x="25067" y="59065"/>
                      <a:pt x="14068" y="59065"/>
                      <a:pt x="3161" y="59004"/>
                    </a:cubicBezTo>
                    <a:lnTo>
                      <a:pt x="3161" y="59278"/>
                    </a:lnTo>
                    <a:cubicBezTo>
                      <a:pt x="13339" y="59308"/>
                      <a:pt x="23547" y="59338"/>
                      <a:pt x="33817" y="59338"/>
                    </a:cubicBezTo>
                    <a:cubicBezTo>
                      <a:pt x="33604" y="59490"/>
                      <a:pt x="33513" y="60189"/>
                      <a:pt x="33422" y="60857"/>
                    </a:cubicBezTo>
                    <a:cubicBezTo>
                      <a:pt x="33361" y="61647"/>
                      <a:pt x="33270" y="62407"/>
                      <a:pt x="33057" y="62407"/>
                    </a:cubicBezTo>
                    <a:cubicBezTo>
                      <a:pt x="33057" y="62407"/>
                      <a:pt x="33027" y="62407"/>
                      <a:pt x="33027" y="62407"/>
                    </a:cubicBezTo>
                    <a:cubicBezTo>
                      <a:pt x="31690" y="61708"/>
                      <a:pt x="30019" y="61647"/>
                      <a:pt x="28196" y="61587"/>
                    </a:cubicBezTo>
                    <a:cubicBezTo>
                      <a:pt x="28166" y="61587"/>
                      <a:pt x="28135" y="61587"/>
                      <a:pt x="28135" y="61587"/>
                    </a:cubicBezTo>
                    <a:cubicBezTo>
                      <a:pt x="27224" y="61587"/>
                      <a:pt x="26251" y="62407"/>
                      <a:pt x="25310" y="63258"/>
                    </a:cubicBezTo>
                    <a:cubicBezTo>
                      <a:pt x="24368" y="64078"/>
                      <a:pt x="23426" y="64929"/>
                      <a:pt x="22545" y="64929"/>
                    </a:cubicBezTo>
                    <a:close/>
                    <a:moveTo>
                      <a:pt x="3161" y="4315"/>
                    </a:moveTo>
                    <a:lnTo>
                      <a:pt x="3161" y="4589"/>
                    </a:lnTo>
                    <a:cubicBezTo>
                      <a:pt x="13764" y="4619"/>
                      <a:pt x="24459" y="4649"/>
                      <a:pt x="35154" y="4649"/>
                    </a:cubicBezTo>
                    <a:cubicBezTo>
                      <a:pt x="34971" y="4558"/>
                      <a:pt x="34759" y="4467"/>
                      <a:pt x="34546" y="4406"/>
                    </a:cubicBezTo>
                    <a:cubicBezTo>
                      <a:pt x="24034" y="4376"/>
                      <a:pt x="13552" y="4345"/>
                      <a:pt x="3161" y="4315"/>
                    </a:cubicBezTo>
                    <a:moveTo>
                      <a:pt x="77203" y="62407"/>
                    </a:moveTo>
                    <a:cubicBezTo>
                      <a:pt x="77082" y="62407"/>
                      <a:pt x="77021" y="62407"/>
                      <a:pt x="76991" y="62346"/>
                    </a:cubicBezTo>
                    <a:cubicBezTo>
                      <a:pt x="76960" y="62346"/>
                      <a:pt x="76899" y="62346"/>
                      <a:pt x="76869" y="62346"/>
                    </a:cubicBezTo>
                    <a:cubicBezTo>
                      <a:pt x="76687" y="62346"/>
                      <a:pt x="76504" y="62285"/>
                      <a:pt x="76322" y="62194"/>
                    </a:cubicBezTo>
                    <a:cubicBezTo>
                      <a:pt x="76170" y="62133"/>
                      <a:pt x="76018" y="62042"/>
                      <a:pt x="75897" y="61951"/>
                    </a:cubicBezTo>
                    <a:cubicBezTo>
                      <a:pt x="75593" y="61739"/>
                      <a:pt x="75320" y="61526"/>
                      <a:pt x="75137" y="61526"/>
                    </a:cubicBezTo>
                    <a:cubicBezTo>
                      <a:pt x="75046" y="61526"/>
                      <a:pt x="74985" y="61556"/>
                      <a:pt x="74925" y="61617"/>
                    </a:cubicBezTo>
                    <a:cubicBezTo>
                      <a:pt x="74742" y="61465"/>
                      <a:pt x="74590" y="61435"/>
                      <a:pt x="74408" y="61435"/>
                    </a:cubicBezTo>
                    <a:cubicBezTo>
                      <a:pt x="74226" y="61435"/>
                      <a:pt x="74043" y="61495"/>
                      <a:pt x="73861" y="61556"/>
                    </a:cubicBezTo>
                    <a:cubicBezTo>
                      <a:pt x="73679" y="61617"/>
                      <a:pt x="73497" y="61678"/>
                      <a:pt x="73284" y="61678"/>
                    </a:cubicBezTo>
                    <a:cubicBezTo>
                      <a:pt x="73132" y="61678"/>
                      <a:pt x="72950" y="61617"/>
                      <a:pt x="72767" y="61495"/>
                    </a:cubicBezTo>
                    <a:cubicBezTo>
                      <a:pt x="72707" y="61435"/>
                      <a:pt x="72615" y="61374"/>
                      <a:pt x="72524" y="61313"/>
                    </a:cubicBezTo>
                    <a:cubicBezTo>
                      <a:pt x="72494" y="61283"/>
                      <a:pt x="72372" y="61100"/>
                      <a:pt x="72251" y="60797"/>
                    </a:cubicBezTo>
                    <a:lnTo>
                      <a:pt x="72069" y="61040"/>
                    </a:lnTo>
                    <a:cubicBezTo>
                      <a:pt x="71643" y="60888"/>
                      <a:pt x="71127" y="60797"/>
                      <a:pt x="70580" y="60797"/>
                    </a:cubicBezTo>
                    <a:cubicBezTo>
                      <a:pt x="69972" y="60797"/>
                      <a:pt x="69365" y="60918"/>
                      <a:pt x="68909" y="61131"/>
                    </a:cubicBezTo>
                    <a:cubicBezTo>
                      <a:pt x="68544" y="61283"/>
                      <a:pt x="68240" y="62316"/>
                      <a:pt x="67754" y="62377"/>
                    </a:cubicBezTo>
                    <a:lnTo>
                      <a:pt x="67754" y="62377"/>
                    </a:lnTo>
                    <a:lnTo>
                      <a:pt x="67754" y="62377"/>
                    </a:lnTo>
                    <a:cubicBezTo>
                      <a:pt x="67724" y="62377"/>
                      <a:pt x="67693" y="62377"/>
                      <a:pt x="67693" y="62377"/>
                    </a:cubicBezTo>
                    <a:cubicBezTo>
                      <a:pt x="67086" y="62377"/>
                      <a:pt x="66509" y="61009"/>
                      <a:pt x="66114" y="60766"/>
                    </a:cubicBezTo>
                    <a:cubicBezTo>
                      <a:pt x="65870" y="60614"/>
                      <a:pt x="64503" y="59885"/>
                      <a:pt x="63379" y="59308"/>
                    </a:cubicBezTo>
                    <a:cubicBezTo>
                      <a:pt x="69790" y="59308"/>
                      <a:pt x="76170" y="59308"/>
                      <a:pt x="82551" y="59278"/>
                    </a:cubicBezTo>
                    <a:lnTo>
                      <a:pt x="82551" y="60128"/>
                    </a:lnTo>
                    <a:lnTo>
                      <a:pt x="82551" y="60128"/>
                    </a:lnTo>
                    <a:cubicBezTo>
                      <a:pt x="81153" y="60706"/>
                      <a:pt x="79178" y="61769"/>
                      <a:pt x="77993" y="62194"/>
                    </a:cubicBezTo>
                    <a:cubicBezTo>
                      <a:pt x="77659" y="62346"/>
                      <a:pt x="77386" y="62407"/>
                      <a:pt x="77203" y="62407"/>
                    </a:cubicBezTo>
                    <a:close/>
                    <a:moveTo>
                      <a:pt x="54416" y="62194"/>
                    </a:moveTo>
                    <a:cubicBezTo>
                      <a:pt x="53566" y="62194"/>
                      <a:pt x="52624" y="60432"/>
                      <a:pt x="51894" y="59916"/>
                    </a:cubicBezTo>
                    <a:cubicBezTo>
                      <a:pt x="51287" y="60067"/>
                      <a:pt x="50679" y="60250"/>
                      <a:pt x="50102" y="60432"/>
                    </a:cubicBezTo>
                    <a:cubicBezTo>
                      <a:pt x="50041" y="60098"/>
                      <a:pt x="49464" y="59976"/>
                      <a:pt x="48826" y="59976"/>
                    </a:cubicBezTo>
                    <a:cubicBezTo>
                      <a:pt x="48370" y="59976"/>
                      <a:pt x="47854" y="60037"/>
                      <a:pt x="47459" y="60128"/>
                    </a:cubicBezTo>
                    <a:lnTo>
                      <a:pt x="43661" y="60949"/>
                    </a:lnTo>
                    <a:cubicBezTo>
                      <a:pt x="43418" y="61009"/>
                      <a:pt x="43144" y="61040"/>
                      <a:pt x="42901" y="61040"/>
                    </a:cubicBezTo>
                    <a:cubicBezTo>
                      <a:pt x="41443" y="61040"/>
                      <a:pt x="40076" y="60159"/>
                      <a:pt x="38708" y="59338"/>
                    </a:cubicBezTo>
                    <a:cubicBezTo>
                      <a:pt x="40440" y="59338"/>
                      <a:pt x="42142" y="59338"/>
                      <a:pt x="43843" y="59338"/>
                    </a:cubicBezTo>
                    <a:cubicBezTo>
                      <a:pt x="49525" y="59338"/>
                      <a:pt x="55176" y="59338"/>
                      <a:pt x="60827" y="59338"/>
                    </a:cubicBezTo>
                    <a:cubicBezTo>
                      <a:pt x="60189" y="59946"/>
                      <a:pt x="59521" y="60827"/>
                      <a:pt x="59581" y="61040"/>
                    </a:cubicBezTo>
                    <a:cubicBezTo>
                      <a:pt x="58336" y="61222"/>
                      <a:pt x="55449" y="61708"/>
                      <a:pt x="54720" y="62103"/>
                    </a:cubicBezTo>
                    <a:cubicBezTo>
                      <a:pt x="54629" y="62164"/>
                      <a:pt x="54538" y="62194"/>
                      <a:pt x="54416" y="62194"/>
                    </a:cubicBezTo>
                    <a:moveTo>
                      <a:pt x="34667" y="59369"/>
                    </a:moveTo>
                    <a:cubicBezTo>
                      <a:pt x="34516" y="59369"/>
                      <a:pt x="34333" y="59369"/>
                      <a:pt x="34151" y="59338"/>
                    </a:cubicBezTo>
                    <a:cubicBezTo>
                      <a:pt x="34516" y="59338"/>
                      <a:pt x="34850" y="59338"/>
                      <a:pt x="35214" y="59338"/>
                    </a:cubicBezTo>
                    <a:cubicBezTo>
                      <a:pt x="35032" y="59369"/>
                      <a:pt x="34850" y="59369"/>
                      <a:pt x="34667" y="59369"/>
                    </a:cubicBezTo>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3" name="Google Shape;89;p3"/>
              <p:cNvSpPr/>
              <p:nvPr/>
            </p:nvSpPr>
            <p:spPr>
              <a:xfrm>
                <a:off x="-328680" y="-123480"/>
                <a:ext cx="1499760" cy="16920"/>
              </a:xfrm>
              <a:custGeom>
                <a:avLst/>
                <a:gdLst>
                  <a:gd name="textAreaLeft" fmla="*/ 0 w 1499760"/>
                  <a:gd name="textAreaRight" fmla="*/ 1500120 w 1499760"/>
                  <a:gd name="textAreaTop" fmla="*/ 0 h 16920"/>
                  <a:gd name="textAreaBottom" fmla="*/ 17280 h 16920"/>
                </a:gdLst>
                <a:ahLst/>
                <a:cxnLst/>
                <a:rect l="textAreaLeft" t="textAreaTop" r="textAreaRight" b="textAreaBottom"/>
                <a:pathLst>
                  <a:path w="32054" h="366">
                    <a:moveTo>
                      <a:pt x="0" y="1"/>
                    </a:moveTo>
                    <a:lnTo>
                      <a:pt x="0" y="305"/>
                    </a:lnTo>
                    <a:lnTo>
                      <a:pt x="7383" y="305"/>
                    </a:lnTo>
                    <a:lnTo>
                      <a:pt x="7383" y="365"/>
                    </a:lnTo>
                    <a:lnTo>
                      <a:pt x="32054" y="365"/>
                    </a:lnTo>
                    <a:lnTo>
                      <a:pt x="32054" y="305"/>
                    </a:lnTo>
                    <a:lnTo>
                      <a:pt x="31932" y="305"/>
                    </a:lnTo>
                    <a:lnTo>
                      <a:pt x="31932" y="274"/>
                    </a:lnTo>
                    <a:lnTo>
                      <a:pt x="31841" y="274"/>
                    </a:lnTo>
                    <a:lnTo>
                      <a:pt x="31841" y="213"/>
                    </a:lnTo>
                    <a:lnTo>
                      <a:pt x="31689" y="213"/>
                    </a:lnTo>
                    <a:lnTo>
                      <a:pt x="31689" y="153"/>
                    </a:lnTo>
                    <a:lnTo>
                      <a:pt x="31598" y="153"/>
                    </a:lnTo>
                    <a:lnTo>
                      <a:pt x="31598" y="122"/>
                    </a:lnTo>
                    <a:lnTo>
                      <a:pt x="31446" y="122"/>
                    </a:lnTo>
                    <a:lnTo>
                      <a:pt x="31446" y="61"/>
                    </a:lnTo>
                    <a:lnTo>
                      <a:pt x="7474" y="61"/>
                    </a:lnTo>
                    <a:lnTo>
                      <a:pt x="7474"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8640" bIns="8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4" name="Google Shape;90;p3"/>
              <p:cNvSpPr/>
              <p:nvPr/>
            </p:nvSpPr>
            <p:spPr>
              <a:xfrm>
                <a:off x="2616480" y="-123480"/>
                <a:ext cx="773280" cy="16920"/>
              </a:xfrm>
              <a:custGeom>
                <a:avLst/>
                <a:gdLst>
                  <a:gd name="textAreaLeft" fmla="*/ 0 w 773280"/>
                  <a:gd name="textAreaRight" fmla="*/ 773640 w 773280"/>
                  <a:gd name="textAreaTop" fmla="*/ 0 h 16920"/>
                  <a:gd name="textAreaBottom" fmla="*/ 17280 h 16920"/>
                </a:gdLst>
                <a:ahLst/>
                <a:cxnLst/>
                <a:rect l="textAreaLeft" t="textAreaTop" r="textAreaRight" b="textAreaBottom"/>
                <a:pathLst>
                  <a:path w="16529" h="366">
                    <a:moveTo>
                      <a:pt x="11090" y="1"/>
                    </a:moveTo>
                    <a:lnTo>
                      <a:pt x="11090" y="61"/>
                    </a:lnTo>
                    <a:lnTo>
                      <a:pt x="153" y="61"/>
                    </a:lnTo>
                    <a:lnTo>
                      <a:pt x="153" y="122"/>
                    </a:lnTo>
                    <a:lnTo>
                      <a:pt x="122" y="122"/>
                    </a:lnTo>
                    <a:lnTo>
                      <a:pt x="122" y="213"/>
                    </a:lnTo>
                    <a:lnTo>
                      <a:pt x="62" y="213"/>
                    </a:lnTo>
                    <a:lnTo>
                      <a:pt x="62" y="274"/>
                    </a:lnTo>
                    <a:lnTo>
                      <a:pt x="1" y="274"/>
                    </a:lnTo>
                    <a:lnTo>
                      <a:pt x="1" y="365"/>
                    </a:lnTo>
                    <a:lnTo>
                      <a:pt x="11242" y="365"/>
                    </a:lnTo>
                    <a:lnTo>
                      <a:pt x="11242" y="305"/>
                    </a:lnTo>
                    <a:lnTo>
                      <a:pt x="16529" y="305"/>
                    </a:lnTo>
                    <a:lnTo>
                      <a:pt x="16529" y="1"/>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8640" bIns="8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5" name="Google Shape;91;p3"/>
              <p:cNvSpPr/>
              <p:nvPr/>
            </p:nvSpPr>
            <p:spPr>
              <a:xfrm>
                <a:off x="-328680" y="160920"/>
                <a:ext cx="3718440" cy="16560"/>
              </a:xfrm>
              <a:custGeom>
                <a:avLst/>
                <a:gdLst>
                  <a:gd name="textAreaLeft" fmla="*/ 0 w 3718440"/>
                  <a:gd name="textAreaRight" fmla="*/ 3718800 w 3718440"/>
                  <a:gd name="textAreaTop" fmla="*/ 0 h 16560"/>
                  <a:gd name="textAreaBottom" fmla="*/ 16920 h 16560"/>
                </a:gdLst>
                <a:ahLst/>
                <a:cxnLst/>
                <a:rect l="textAreaLeft" t="textAreaTop" r="textAreaRight" b="textAreaBottom"/>
                <a:pathLst>
                  <a:path w="79451" h="365">
                    <a:moveTo>
                      <a:pt x="0" y="0"/>
                    </a:moveTo>
                    <a:lnTo>
                      <a:pt x="0" y="304"/>
                    </a:lnTo>
                    <a:lnTo>
                      <a:pt x="7535" y="304"/>
                    </a:lnTo>
                    <a:lnTo>
                      <a:pt x="7535" y="365"/>
                    </a:lnTo>
                    <a:lnTo>
                      <a:pt x="74377" y="365"/>
                    </a:lnTo>
                    <a:lnTo>
                      <a:pt x="74377" y="304"/>
                    </a:lnTo>
                    <a:lnTo>
                      <a:pt x="79451" y="304"/>
                    </a:lnTo>
                    <a:lnTo>
                      <a:pt x="79451" y="0"/>
                    </a:lnTo>
                    <a:lnTo>
                      <a:pt x="74316" y="0"/>
                    </a:lnTo>
                    <a:lnTo>
                      <a:pt x="74316" y="61"/>
                    </a:lnTo>
                    <a:lnTo>
                      <a:pt x="7596" y="61"/>
                    </a:lnTo>
                    <a:lnTo>
                      <a:pt x="759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6" name="Google Shape;92;p3"/>
              <p:cNvSpPr/>
              <p:nvPr/>
            </p:nvSpPr>
            <p:spPr>
              <a:xfrm>
                <a:off x="-328680" y="445320"/>
                <a:ext cx="3718440" cy="16920"/>
              </a:xfrm>
              <a:custGeom>
                <a:avLst/>
                <a:gdLst>
                  <a:gd name="textAreaLeft" fmla="*/ 0 w 3718440"/>
                  <a:gd name="textAreaRight" fmla="*/ 3718800 w 3718440"/>
                  <a:gd name="textAreaTop" fmla="*/ 0 h 16920"/>
                  <a:gd name="textAreaBottom" fmla="*/ 17280 h 16920"/>
                </a:gdLst>
                <a:ahLst/>
                <a:cxnLst/>
                <a:rect l="textAreaLeft" t="textAreaTop" r="textAreaRight" b="textAreaBottom"/>
                <a:pathLst>
                  <a:path w="79451" h="366">
                    <a:moveTo>
                      <a:pt x="0" y="1"/>
                    </a:moveTo>
                    <a:lnTo>
                      <a:pt x="0" y="305"/>
                    </a:lnTo>
                    <a:lnTo>
                      <a:pt x="7535" y="305"/>
                    </a:lnTo>
                    <a:lnTo>
                      <a:pt x="7535" y="365"/>
                    </a:lnTo>
                    <a:lnTo>
                      <a:pt x="74377" y="365"/>
                    </a:lnTo>
                    <a:lnTo>
                      <a:pt x="74377" y="305"/>
                    </a:lnTo>
                    <a:lnTo>
                      <a:pt x="79451" y="305"/>
                    </a:lnTo>
                    <a:lnTo>
                      <a:pt x="79451" y="1"/>
                    </a:lnTo>
                    <a:lnTo>
                      <a:pt x="74316" y="1"/>
                    </a:lnTo>
                    <a:lnTo>
                      <a:pt x="74316" y="62"/>
                    </a:lnTo>
                    <a:lnTo>
                      <a:pt x="7596" y="62"/>
                    </a:lnTo>
                    <a:lnTo>
                      <a:pt x="759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8640" bIns="8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7" name="Google Shape;93;p3"/>
              <p:cNvSpPr/>
              <p:nvPr/>
            </p:nvSpPr>
            <p:spPr>
              <a:xfrm>
                <a:off x="-328680" y="729720"/>
                <a:ext cx="3718440" cy="16560"/>
              </a:xfrm>
              <a:custGeom>
                <a:avLst/>
                <a:gdLst>
                  <a:gd name="textAreaLeft" fmla="*/ 0 w 3718440"/>
                  <a:gd name="textAreaRight" fmla="*/ 3718800 w 3718440"/>
                  <a:gd name="textAreaTop" fmla="*/ 0 h 16560"/>
                  <a:gd name="textAreaBottom" fmla="*/ 16920 h 16560"/>
                </a:gdLst>
                <a:ahLst/>
                <a:cxnLst/>
                <a:rect l="textAreaLeft" t="textAreaTop" r="textAreaRight" b="textAreaBottom"/>
                <a:pathLst>
                  <a:path w="79451" h="365">
                    <a:moveTo>
                      <a:pt x="0" y="0"/>
                    </a:moveTo>
                    <a:lnTo>
                      <a:pt x="0" y="304"/>
                    </a:lnTo>
                    <a:lnTo>
                      <a:pt x="7535" y="304"/>
                    </a:lnTo>
                    <a:lnTo>
                      <a:pt x="7535" y="365"/>
                    </a:lnTo>
                    <a:lnTo>
                      <a:pt x="74377" y="365"/>
                    </a:lnTo>
                    <a:lnTo>
                      <a:pt x="74377" y="304"/>
                    </a:lnTo>
                    <a:lnTo>
                      <a:pt x="79451" y="304"/>
                    </a:lnTo>
                    <a:lnTo>
                      <a:pt x="79451" y="0"/>
                    </a:lnTo>
                    <a:lnTo>
                      <a:pt x="74316" y="0"/>
                    </a:lnTo>
                    <a:lnTo>
                      <a:pt x="74316" y="61"/>
                    </a:lnTo>
                    <a:lnTo>
                      <a:pt x="7596" y="61"/>
                    </a:lnTo>
                    <a:lnTo>
                      <a:pt x="759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8" name="Google Shape;94;p3"/>
              <p:cNvSpPr/>
              <p:nvPr/>
            </p:nvSpPr>
            <p:spPr>
              <a:xfrm>
                <a:off x="-328680" y="1014120"/>
                <a:ext cx="3718440" cy="16920"/>
              </a:xfrm>
              <a:custGeom>
                <a:avLst/>
                <a:gdLst>
                  <a:gd name="textAreaLeft" fmla="*/ 0 w 3718440"/>
                  <a:gd name="textAreaRight" fmla="*/ 3718800 w 3718440"/>
                  <a:gd name="textAreaTop" fmla="*/ 0 h 16920"/>
                  <a:gd name="textAreaBottom" fmla="*/ 17280 h 16920"/>
                </a:gdLst>
                <a:ahLst/>
                <a:cxnLst/>
                <a:rect l="textAreaLeft" t="textAreaTop" r="textAreaRight" b="textAreaBottom"/>
                <a:pathLst>
                  <a:path w="79451" h="366">
                    <a:moveTo>
                      <a:pt x="0" y="1"/>
                    </a:moveTo>
                    <a:lnTo>
                      <a:pt x="0" y="305"/>
                    </a:lnTo>
                    <a:lnTo>
                      <a:pt x="7535" y="305"/>
                    </a:lnTo>
                    <a:lnTo>
                      <a:pt x="7535" y="366"/>
                    </a:lnTo>
                    <a:lnTo>
                      <a:pt x="74377" y="366"/>
                    </a:lnTo>
                    <a:lnTo>
                      <a:pt x="74377" y="305"/>
                    </a:lnTo>
                    <a:lnTo>
                      <a:pt x="79451" y="305"/>
                    </a:lnTo>
                    <a:lnTo>
                      <a:pt x="79451" y="1"/>
                    </a:lnTo>
                    <a:lnTo>
                      <a:pt x="74316" y="1"/>
                    </a:lnTo>
                    <a:lnTo>
                      <a:pt x="74316" y="62"/>
                    </a:lnTo>
                    <a:lnTo>
                      <a:pt x="7596" y="62"/>
                    </a:lnTo>
                    <a:lnTo>
                      <a:pt x="759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8640" bIns="8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9" name="Google Shape;95;p3"/>
              <p:cNvSpPr/>
              <p:nvPr/>
            </p:nvSpPr>
            <p:spPr>
              <a:xfrm>
                <a:off x="-328680" y="1298520"/>
                <a:ext cx="3718440" cy="16920"/>
              </a:xfrm>
              <a:custGeom>
                <a:avLst/>
                <a:gdLst>
                  <a:gd name="textAreaLeft" fmla="*/ 0 w 3718440"/>
                  <a:gd name="textAreaRight" fmla="*/ 3718800 w 3718440"/>
                  <a:gd name="textAreaTop" fmla="*/ 0 h 16920"/>
                  <a:gd name="textAreaBottom" fmla="*/ 17280 h 16920"/>
                </a:gdLst>
                <a:ahLst/>
                <a:cxnLst/>
                <a:rect l="textAreaLeft" t="textAreaTop" r="textAreaRight" b="textAreaBottom"/>
                <a:pathLst>
                  <a:path w="79451" h="366">
                    <a:moveTo>
                      <a:pt x="0" y="0"/>
                    </a:moveTo>
                    <a:lnTo>
                      <a:pt x="0" y="304"/>
                    </a:lnTo>
                    <a:lnTo>
                      <a:pt x="7535" y="304"/>
                    </a:lnTo>
                    <a:lnTo>
                      <a:pt x="7535" y="365"/>
                    </a:lnTo>
                    <a:lnTo>
                      <a:pt x="74377" y="365"/>
                    </a:lnTo>
                    <a:lnTo>
                      <a:pt x="74377" y="304"/>
                    </a:lnTo>
                    <a:lnTo>
                      <a:pt x="79451" y="304"/>
                    </a:lnTo>
                    <a:lnTo>
                      <a:pt x="79451" y="0"/>
                    </a:lnTo>
                    <a:lnTo>
                      <a:pt x="74316" y="0"/>
                    </a:lnTo>
                    <a:lnTo>
                      <a:pt x="74316" y="61"/>
                    </a:lnTo>
                    <a:lnTo>
                      <a:pt x="7596" y="61"/>
                    </a:lnTo>
                    <a:lnTo>
                      <a:pt x="759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8640" bIns="8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0" name="Google Shape;96;p3"/>
              <p:cNvSpPr/>
              <p:nvPr/>
            </p:nvSpPr>
            <p:spPr>
              <a:xfrm>
                <a:off x="-328680" y="1582920"/>
                <a:ext cx="3718440" cy="16560"/>
              </a:xfrm>
              <a:custGeom>
                <a:avLst/>
                <a:gdLst>
                  <a:gd name="textAreaLeft" fmla="*/ 0 w 3718440"/>
                  <a:gd name="textAreaRight" fmla="*/ 3718800 w 3718440"/>
                  <a:gd name="textAreaTop" fmla="*/ 0 h 16560"/>
                  <a:gd name="textAreaBottom" fmla="*/ 16920 h 16560"/>
                </a:gdLst>
                <a:ahLst/>
                <a:cxnLst/>
                <a:rect l="textAreaLeft" t="textAreaTop" r="textAreaRight" b="textAreaBottom"/>
                <a:pathLst>
                  <a:path w="79451" h="365">
                    <a:moveTo>
                      <a:pt x="0" y="0"/>
                    </a:moveTo>
                    <a:lnTo>
                      <a:pt x="0" y="304"/>
                    </a:lnTo>
                    <a:lnTo>
                      <a:pt x="7535" y="304"/>
                    </a:lnTo>
                    <a:lnTo>
                      <a:pt x="7535" y="365"/>
                    </a:lnTo>
                    <a:lnTo>
                      <a:pt x="74377" y="365"/>
                    </a:lnTo>
                    <a:lnTo>
                      <a:pt x="74377" y="304"/>
                    </a:lnTo>
                    <a:lnTo>
                      <a:pt x="79451" y="304"/>
                    </a:lnTo>
                    <a:lnTo>
                      <a:pt x="79451" y="0"/>
                    </a:lnTo>
                    <a:lnTo>
                      <a:pt x="74316" y="0"/>
                    </a:lnTo>
                    <a:lnTo>
                      <a:pt x="74316" y="61"/>
                    </a:lnTo>
                    <a:lnTo>
                      <a:pt x="7596" y="61"/>
                    </a:lnTo>
                    <a:lnTo>
                      <a:pt x="759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1" name="Google Shape;97;p3"/>
              <p:cNvSpPr/>
              <p:nvPr/>
            </p:nvSpPr>
            <p:spPr>
              <a:xfrm>
                <a:off x="-328680" y="1867320"/>
                <a:ext cx="3718440" cy="16920"/>
              </a:xfrm>
              <a:custGeom>
                <a:avLst/>
                <a:gdLst>
                  <a:gd name="textAreaLeft" fmla="*/ 0 w 3718440"/>
                  <a:gd name="textAreaRight" fmla="*/ 3718800 w 3718440"/>
                  <a:gd name="textAreaTop" fmla="*/ 0 h 16920"/>
                  <a:gd name="textAreaBottom" fmla="*/ 17280 h 16920"/>
                </a:gdLst>
                <a:ahLst/>
                <a:cxnLst/>
                <a:rect l="textAreaLeft" t="textAreaTop" r="textAreaRight" b="textAreaBottom"/>
                <a:pathLst>
                  <a:path w="79451" h="366">
                    <a:moveTo>
                      <a:pt x="0" y="1"/>
                    </a:moveTo>
                    <a:lnTo>
                      <a:pt x="0" y="304"/>
                    </a:lnTo>
                    <a:lnTo>
                      <a:pt x="7535" y="304"/>
                    </a:lnTo>
                    <a:lnTo>
                      <a:pt x="7535" y="365"/>
                    </a:lnTo>
                    <a:lnTo>
                      <a:pt x="74377" y="365"/>
                    </a:lnTo>
                    <a:lnTo>
                      <a:pt x="74377" y="304"/>
                    </a:lnTo>
                    <a:lnTo>
                      <a:pt x="79451" y="304"/>
                    </a:lnTo>
                    <a:lnTo>
                      <a:pt x="79451" y="1"/>
                    </a:lnTo>
                    <a:lnTo>
                      <a:pt x="74316" y="1"/>
                    </a:lnTo>
                    <a:lnTo>
                      <a:pt x="74316" y="61"/>
                    </a:lnTo>
                    <a:lnTo>
                      <a:pt x="7596" y="61"/>
                    </a:lnTo>
                    <a:lnTo>
                      <a:pt x="759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8640" bIns="8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2" name="Google Shape;98;p3"/>
              <p:cNvSpPr/>
              <p:nvPr/>
            </p:nvSpPr>
            <p:spPr>
              <a:xfrm>
                <a:off x="-328680" y="2151720"/>
                <a:ext cx="3718440" cy="16560"/>
              </a:xfrm>
              <a:custGeom>
                <a:avLst/>
                <a:gdLst>
                  <a:gd name="textAreaLeft" fmla="*/ 0 w 3718440"/>
                  <a:gd name="textAreaRight" fmla="*/ 3718800 w 3718440"/>
                  <a:gd name="textAreaTop" fmla="*/ 0 h 16560"/>
                  <a:gd name="textAreaBottom" fmla="*/ 16920 h 16560"/>
                </a:gdLst>
                <a:ahLst/>
                <a:cxnLst/>
                <a:rect l="textAreaLeft" t="textAreaTop" r="textAreaRight" b="textAreaBottom"/>
                <a:pathLst>
                  <a:path w="79451" h="365">
                    <a:moveTo>
                      <a:pt x="0" y="0"/>
                    </a:moveTo>
                    <a:lnTo>
                      <a:pt x="0" y="304"/>
                    </a:lnTo>
                    <a:lnTo>
                      <a:pt x="7535" y="304"/>
                    </a:lnTo>
                    <a:lnTo>
                      <a:pt x="7535" y="365"/>
                    </a:lnTo>
                    <a:lnTo>
                      <a:pt x="74377" y="365"/>
                    </a:lnTo>
                    <a:lnTo>
                      <a:pt x="74377" y="304"/>
                    </a:lnTo>
                    <a:lnTo>
                      <a:pt x="79451" y="304"/>
                    </a:lnTo>
                    <a:lnTo>
                      <a:pt x="79451" y="0"/>
                    </a:lnTo>
                    <a:lnTo>
                      <a:pt x="74316" y="0"/>
                    </a:lnTo>
                    <a:lnTo>
                      <a:pt x="74316" y="61"/>
                    </a:lnTo>
                    <a:lnTo>
                      <a:pt x="7596" y="61"/>
                    </a:lnTo>
                    <a:lnTo>
                      <a:pt x="759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3" name="Google Shape;99;p3"/>
              <p:cNvSpPr/>
              <p:nvPr/>
            </p:nvSpPr>
            <p:spPr>
              <a:xfrm>
                <a:off x="1315440" y="2439000"/>
                <a:ext cx="1072080" cy="14040"/>
              </a:xfrm>
              <a:custGeom>
                <a:avLst/>
                <a:gdLst>
                  <a:gd name="textAreaLeft" fmla="*/ 0 w 1072080"/>
                  <a:gd name="textAreaRight" fmla="*/ 1072440 w 1072080"/>
                  <a:gd name="textAreaTop" fmla="*/ 0 h 14040"/>
                  <a:gd name="textAreaBottom" fmla="*/ 14400 h 14040"/>
                </a:gdLst>
                <a:ahLst/>
                <a:cxnLst/>
                <a:rect l="textAreaLeft" t="textAreaTop" r="textAreaRight" b="textAreaBottom"/>
                <a:pathLst>
                  <a:path w="22910" h="305">
                    <a:moveTo>
                      <a:pt x="1" y="0"/>
                    </a:moveTo>
                    <a:lnTo>
                      <a:pt x="1" y="92"/>
                    </a:lnTo>
                    <a:lnTo>
                      <a:pt x="122" y="92"/>
                    </a:lnTo>
                    <a:lnTo>
                      <a:pt x="122" y="152"/>
                    </a:lnTo>
                    <a:lnTo>
                      <a:pt x="153" y="152"/>
                    </a:lnTo>
                    <a:lnTo>
                      <a:pt x="153" y="213"/>
                    </a:lnTo>
                    <a:lnTo>
                      <a:pt x="274" y="213"/>
                    </a:lnTo>
                    <a:lnTo>
                      <a:pt x="274" y="244"/>
                    </a:lnTo>
                    <a:lnTo>
                      <a:pt x="365" y="244"/>
                    </a:lnTo>
                    <a:lnTo>
                      <a:pt x="365" y="304"/>
                    </a:lnTo>
                    <a:lnTo>
                      <a:pt x="22636" y="304"/>
                    </a:lnTo>
                    <a:lnTo>
                      <a:pt x="22636" y="244"/>
                    </a:lnTo>
                    <a:lnTo>
                      <a:pt x="22696" y="244"/>
                    </a:lnTo>
                    <a:lnTo>
                      <a:pt x="22696" y="213"/>
                    </a:lnTo>
                    <a:lnTo>
                      <a:pt x="22757" y="213"/>
                    </a:lnTo>
                    <a:lnTo>
                      <a:pt x="22757" y="152"/>
                    </a:lnTo>
                    <a:lnTo>
                      <a:pt x="22788" y="152"/>
                    </a:lnTo>
                    <a:lnTo>
                      <a:pt x="22788" y="92"/>
                    </a:lnTo>
                    <a:lnTo>
                      <a:pt x="22848" y="92"/>
                    </a:lnTo>
                    <a:lnTo>
                      <a:pt x="22848" y="61"/>
                    </a:lnTo>
                    <a:lnTo>
                      <a:pt x="22909" y="61"/>
                    </a:lnTo>
                    <a:lnTo>
                      <a:pt x="22909" y="0"/>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7200" bIns="7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4" name="Google Shape;100;p3"/>
              <p:cNvSpPr/>
              <p:nvPr/>
            </p:nvSpPr>
            <p:spPr>
              <a:xfrm>
                <a:off x="-328680" y="2436120"/>
                <a:ext cx="1544040" cy="16920"/>
              </a:xfrm>
              <a:custGeom>
                <a:avLst/>
                <a:gdLst>
                  <a:gd name="textAreaLeft" fmla="*/ 0 w 1544040"/>
                  <a:gd name="textAreaRight" fmla="*/ 1544400 w 1544040"/>
                  <a:gd name="textAreaTop" fmla="*/ 0 h 16920"/>
                  <a:gd name="textAreaBottom" fmla="*/ 17280 h 16920"/>
                </a:gdLst>
                <a:ahLst/>
                <a:cxnLst/>
                <a:rect l="textAreaLeft" t="textAreaTop" r="textAreaRight" b="textAreaBottom"/>
                <a:pathLst>
                  <a:path w="32996" h="366">
                    <a:moveTo>
                      <a:pt x="0" y="1"/>
                    </a:moveTo>
                    <a:lnTo>
                      <a:pt x="0" y="305"/>
                    </a:lnTo>
                    <a:lnTo>
                      <a:pt x="7383" y="305"/>
                    </a:lnTo>
                    <a:lnTo>
                      <a:pt x="7383" y="365"/>
                    </a:lnTo>
                    <a:lnTo>
                      <a:pt x="32358" y="365"/>
                    </a:lnTo>
                    <a:lnTo>
                      <a:pt x="32358" y="305"/>
                    </a:lnTo>
                    <a:lnTo>
                      <a:pt x="32540" y="305"/>
                    </a:lnTo>
                    <a:lnTo>
                      <a:pt x="32540" y="274"/>
                    </a:lnTo>
                    <a:lnTo>
                      <a:pt x="32692" y="274"/>
                    </a:lnTo>
                    <a:lnTo>
                      <a:pt x="32692" y="213"/>
                    </a:lnTo>
                    <a:lnTo>
                      <a:pt x="32844" y="213"/>
                    </a:lnTo>
                    <a:lnTo>
                      <a:pt x="32844" y="153"/>
                    </a:lnTo>
                    <a:lnTo>
                      <a:pt x="32996" y="153"/>
                    </a:lnTo>
                    <a:lnTo>
                      <a:pt x="32996" y="61"/>
                    </a:lnTo>
                    <a:lnTo>
                      <a:pt x="7474" y="61"/>
                    </a:lnTo>
                    <a:lnTo>
                      <a:pt x="7474"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8640" bIns="8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5" name="Google Shape;101;p3"/>
              <p:cNvSpPr/>
              <p:nvPr/>
            </p:nvSpPr>
            <p:spPr>
              <a:xfrm>
                <a:off x="2467080" y="2436120"/>
                <a:ext cx="922680" cy="16920"/>
              </a:xfrm>
              <a:custGeom>
                <a:avLst/>
                <a:gdLst>
                  <a:gd name="textAreaLeft" fmla="*/ 0 w 922680"/>
                  <a:gd name="textAreaRight" fmla="*/ 923040 w 922680"/>
                  <a:gd name="textAreaTop" fmla="*/ 0 h 16920"/>
                  <a:gd name="textAreaBottom" fmla="*/ 17280 h 16920"/>
                </a:gdLst>
                <a:ahLst/>
                <a:cxnLst/>
                <a:rect l="textAreaLeft" t="textAreaTop" r="textAreaRight" b="textAreaBottom"/>
                <a:pathLst>
                  <a:path w="19719" h="366">
                    <a:moveTo>
                      <a:pt x="14250" y="1"/>
                    </a:moveTo>
                    <a:lnTo>
                      <a:pt x="14250" y="61"/>
                    </a:lnTo>
                    <a:lnTo>
                      <a:pt x="1" y="61"/>
                    </a:lnTo>
                    <a:lnTo>
                      <a:pt x="1" y="153"/>
                    </a:lnTo>
                    <a:lnTo>
                      <a:pt x="122" y="153"/>
                    </a:lnTo>
                    <a:lnTo>
                      <a:pt x="122" y="213"/>
                    </a:lnTo>
                    <a:lnTo>
                      <a:pt x="213" y="213"/>
                    </a:lnTo>
                    <a:lnTo>
                      <a:pt x="213" y="274"/>
                    </a:lnTo>
                    <a:lnTo>
                      <a:pt x="304" y="274"/>
                    </a:lnTo>
                    <a:lnTo>
                      <a:pt x="304" y="305"/>
                    </a:lnTo>
                    <a:lnTo>
                      <a:pt x="426" y="305"/>
                    </a:lnTo>
                    <a:lnTo>
                      <a:pt x="426" y="365"/>
                    </a:lnTo>
                    <a:lnTo>
                      <a:pt x="14341" y="365"/>
                    </a:lnTo>
                    <a:lnTo>
                      <a:pt x="14341" y="305"/>
                    </a:lnTo>
                    <a:lnTo>
                      <a:pt x="19719" y="305"/>
                    </a:lnTo>
                    <a:lnTo>
                      <a:pt x="19719" y="1"/>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8640" bIns="8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6" name="Google Shape;102;p3"/>
            <p:cNvGrpSpPr/>
            <p:nvPr/>
          </p:nvGrpSpPr>
          <p:grpSpPr>
            <a:xfrm>
              <a:off x="7107120" y="3940920"/>
              <a:ext cx="3061080" cy="2873520"/>
              <a:chOff x="7107120" y="3940920"/>
              <a:chExt cx="3061080" cy="2873520"/>
            </a:xfrm>
          </p:grpSpPr>
          <p:sp>
            <p:nvSpPr>
              <p:cNvPr id="597" name="Google Shape;103;p3"/>
              <p:cNvSpPr/>
              <p:nvPr/>
            </p:nvSpPr>
            <p:spPr>
              <a:xfrm rot="19570800">
                <a:off x="7397280" y="4478760"/>
                <a:ext cx="2480760" cy="1797120"/>
              </a:xfrm>
              <a:custGeom>
                <a:avLst/>
                <a:gdLst>
                  <a:gd name="textAreaLeft" fmla="*/ 0 w 2480760"/>
                  <a:gd name="textAreaRight" fmla="*/ 2481120 w 2480760"/>
                  <a:gd name="textAreaTop" fmla="*/ 0 h 1797120"/>
                  <a:gd name="textAreaBottom" fmla="*/ 1797480 h 1797120"/>
                </a:gdLst>
                <a:ahLst/>
                <a:cxnLst/>
                <a:rect l="textAreaLeft" t="textAreaTop" r="textAreaRight" b="textAreaBottom"/>
                <a:pathLst>
                  <a:path w="82551" h="65123">
                    <a:moveTo>
                      <a:pt x="76348" y="1"/>
                    </a:moveTo>
                    <a:cubicBezTo>
                      <a:pt x="71227" y="1"/>
                      <a:pt x="69756" y="869"/>
                      <a:pt x="69061" y="1100"/>
                    </a:cubicBezTo>
                    <a:cubicBezTo>
                      <a:pt x="68301" y="1313"/>
                      <a:pt x="67450" y="1465"/>
                      <a:pt x="66843" y="1769"/>
                    </a:cubicBezTo>
                    <a:cubicBezTo>
                      <a:pt x="66357" y="2012"/>
                      <a:pt x="65870" y="3410"/>
                      <a:pt x="65445" y="3653"/>
                    </a:cubicBezTo>
                    <a:cubicBezTo>
                      <a:pt x="63622" y="4807"/>
                      <a:pt x="64594" y="6691"/>
                      <a:pt x="61982" y="6904"/>
                    </a:cubicBezTo>
                    <a:cubicBezTo>
                      <a:pt x="61100" y="6843"/>
                      <a:pt x="60189" y="6782"/>
                      <a:pt x="59308" y="6691"/>
                    </a:cubicBezTo>
                    <a:cubicBezTo>
                      <a:pt x="58974" y="7147"/>
                      <a:pt x="58244" y="7511"/>
                      <a:pt x="57424" y="7663"/>
                    </a:cubicBezTo>
                    <a:cubicBezTo>
                      <a:pt x="56999" y="7754"/>
                      <a:pt x="56513" y="7785"/>
                      <a:pt x="56178" y="7937"/>
                    </a:cubicBezTo>
                    <a:cubicBezTo>
                      <a:pt x="55540" y="8271"/>
                      <a:pt x="54538" y="7997"/>
                      <a:pt x="53930" y="8332"/>
                    </a:cubicBezTo>
                    <a:cubicBezTo>
                      <a:pt x="53859" y="8372"/>
                      <a:pt x="53722" y="8389"/>
                      <a:pt x="53539" y="8389"/>
                    </a:cubicBezTo>
                    <a:cubicBezTo>
                      <a:pt x="52476" y="8389"/>
                      <a:pt x="49847" y="7811"/>
                      <a:pt x="49251" y="7785"/>
                    </a:cubicBezTo>
                    <a:cubicBezTo>
                      <a:pt x="43235" y="7481"/>
                      <a:pt x="30991" y="2711"/>
                      <a:pt x="25067" y="2164"/>
                    </a:cubicBezTo>
                    <a:cubicBezTo>
                      <a:pt x="24398" y="2316"/>
                      <a:pt x="23760" y="2437"/>
                      <a:pt x="23092" y="2589"/>
                    </a:cubicBezTo>
                    <a:cubicBezTo>
                      <a:pt x="22609" y="2190"/>
                      <a:pt x="22111" y="2096"/>
                      <a:pt x="21599" y="2096"/>
                    </a:cubicBezTo>
                    <a:cubicBezTo>
                      <a:pt x="21370" y="2096"/>
                      <a:pt x="21139" y="2115"/>
                      <a:pt x="20904" y="2134"/>
                    </a:cubicBezTo>
                    <a:cubicBezTo>
                      <a:pt x="20679" y="2152"/>
                      <a:pt x="20454" y="2171"/>
                      <a:pt x="20229" y="2171"/>
                    </a:cubicBezTo>
                    <a:cubicBezTo>
                      <a:pt x="19725" y="2171"/>
                      <a:pt x="19221" y="2077"/>
                      <a:pt x="18717" y="1678"/>
                    </a:cubicBezTo>
                    <a:cubicBezTo>
                      <a:pt x="18474" y="1495"/>
                      <a:pt x="18230" y="1283"/>
                      <a:pt x="17866" y="1161"/>
                    </a:cubicBezTo>
                    <a:cubicBezTo>
                      <a:pt x="17604" y="1077"/>
                      <a:pt x="17327" y="1041"/>
                      <a:pt x="17043" y="1041"/>
                    </a:cubicBezTo>
                    <a:cubicBezTo>
                      <a:pt x="16208" y="1041"/>
                      <a:pt x="15318" y="1352"/>
                      <a:pt x="14615" y="1647"/>
                    </a:cubicBezTo>
                    <a:cubicBezTo>
                      <a:pt x="14159" y="1344"/>
                      <a:pt x="13552" y="1070"/>
                      <a:pt x="12883" y="888"/>
                    </a:cubicBezTo>
                    <a:lnTo>
                      <a:pt x="10604" y="1556"/>
                    </a:lnTo>
                    <a:cubicBezTo>
                      <a:pt x="9389" y="1192"/>
                      <a:pt x="8174" y="797"/>
                      <a:pt x="6958" y="402"/>
                    </a:cubicBezTo>
                    <a:cubicBezTo>
                      <a:pt x="5439" y="1009"/>
                      <a:pt x="4832" y="2134"/>
                      <a:pt x="4163" y="2346"/>
                    </a:cubicBezTo>
                    <a:cubicBezTo>
                      <a:pt x="4101" y="2319"/>
                      <a:pt x="4039" y="2308"/>
                      <a:pt x="3975" y="2308"/>
                    </a:cubicBezTo>
                    <a:cubicBezTo>
                      <a:pt x="3821" y="2308"/>
                      <a:pt x="3658" y="2373"/>
                      <a:pt x="3464" y="2437"/>
                    </a:cubicBezTo>
                    <a:cubicBezTo>
                      <a:pt x="3270" y="2502"/>
                      <a:pt x="3040" y="2567"/>
                      <a:pt x="2739" y="2567"/>
                    </a:cubicBezTo>
                    <a:cubicBezTo>
                      <a:pt x="2476" y="2567"/>
                      <a:pt x="2159" y="2518"/>
                      <a:pt x="1763" y="2377"/>
                    </a:cubicBezTo>
                    <a:cubicBezTo>
                      <a:pt x="1277" y="2255"/>
                      <a:pt x="1034" y="2255"/>
                      <a:pt x="821" y="2255"/>
                    </a:cubicBezTo>
                    <a:cubicBezTo>
                      <a:pt x="751" y="2264"/>
                      <a:pt x="685" y="2270"/>
                      <a:pt x="618" y="2270"/>
                    </a:cubicBezTo>
                    <a:cubicBezTo>
                      <a:pt x="455" y="2270"/>
                      <a:pt x="281" y="2233"/>
                      <a:pt x="1" y="2103"/>
                    </a:cubicBezTo>
                    <a:lnTo>
                      <a:pt x="1" y="63173"/>
                    </a:lnTo>
                    <a:cubicBezTo>
                      <a:pt x="122" y="63233"/>
                      <a:pt x="244" y="63294"/>
                      <a:pt x="426" y="63324"/>
                    </a:cubicBezTo>
                    <a:cubicBezTo>
                      <a:pt x="511" y="63340"/>
                      <a:pt x="593" y="63347"/>
                      <a:pt x="671" y="63347"/>
                    </a:cubicBezTo>
                    <a:cubicBezTo>
                      <a:pt x="1343" y="63347"/>
                      <a:pt x="1769" y="62807"/>
                      <a:pt x="2340" y="62534"/>
                    </a:cubicBezTo>
                    <a:cubicBezTo>
                      <a:pt x="2428" y="62495"/>
                      <a:pt x="2524" y="62478"/>
                      <a:pt x="2626" y="62478"/>
                    </a:cubicBezTo>
                    <a:cubicBezTo>
                      <a:pt x="3161" y="62478"/>
                      <a:pt x="3879" y="62966"/>
                      <a:pt x="4619" y="63476"/>
                    </a:cubicBezTo>
                    <a:cubicBezTo>
                      <a:pt x="5379" y="63993"/>
                      <a:pt x="6138" y="64509"/>
                      <a:pt x="6776" y="64509"/>
                    </a:cubicBezTo>
                    <a:cubicBezTo>
                      <a:pt x="6948" y="64499"/>
                      <a:pt x="7117" y="64496"/>
                      <a:pt x="7283" y="64496"/>
                    </a:cubicBezTo>
                    <a:cubicBezTo>
                      <a:pt x="7613" y="64496"/>
                      <a:pt x="7931" y="64509"/>
                      <a:pt x="8235" y="64509"/>
                    </a:cubicBezTo>
                    <a:cubicBezTo>
                      <a:pt x="8591" y="64521"/>
                      <a:pt x="8938" y="64532"/>
                      <a:pt x="9285" y="64532"/>
                    </a:cubicBezTo>
                    <a:cubicBezTo>
                      <a:pt x="9855" y="64532"/>
                      <a:pt x="10425" y="64501"/>
                      <a:pt x="11030" y="64388"/>
                    </a:cubicBezTo>
                    <a:cubicBezTo>
                      <a:pt x="12499" y="64094"/>
                      <a:pt x="16363" y="63756"/>
                      <a:pt x="18580" y="63756"/>
                    </a:cubicBezTo>
                    <a:cubicBezTo>
                      <a:pt x="19571" y="63756"/>
                      <a:pt x="20233" y="63824"/>
                      <a:pt x="20205" y="63993"/>
                    </a:cubicBezTo>
                    <a:cubicBezTo>
                      <a:pt x="20540" y="64023"/>
                      <a:pt x="20236" y="64631"/>
                      <a:pt x="20570" y="64661"/>
                    </a:cubicBezTo>
                    <a:cubicBezTo>
                      <a:pt x="20822" y="64766"/>
                      <a:pt x="21001" y="64799"/>
                      <a:pt x="21148" y="64799"/>
                    </a:cubicBezTo>
                    <a:cubicBezTo>
                      <a:pt x="21214" y="64799"/>
                      <a:pt x="21273" y="64792"/>
                      <a:pt x="21329" y="64783"/>
                    </a:cubicBezTo>
                    <a:cubicBezTo>
                      <a:pt x="21382" y="64774"/>
                      <a:pt x="21438" y="64768"/>
                      <a:pt x="21498" y="64768"/>
                    </a:cubicBezTo>
                    <a:cubicBezTo>
                      <a:pt x="21645" y="64768"/>
                      <a:pt x="21821" y="64805"/>
                      <a:pt x="22059" y="64935"/>
                    </a:cubicBezTo>
                    <a:cubicBezTo>
                      <a:pt x="22211" y="64995"/>
                      <a:pt x="22423" y="65026"/>
                      <a:pt x="22606" y="65087"/>
                    </a:cubicBezTo>
                    <a:cubicBezTo>
                      <a:pt x="22762" y="65111"/>
                      <a:pt x="22924" y="65122"/>
                      <a:pt x="23092" y="65122"/>
                    </a:cubicBezTo>
                    <a:cubicBezTo>
                      <a:pt x="23968" y="65122"/>
                      <a:pt x="24988" y="64820"/>
                      <a:pt x="26008" y="64540"/>
                    </a:cubicBezTo>
                    <a:cubicBezTo>
                      <a:pt x="27007" y="64262"/>
                      <a:pt x="27980" y="63985"/>
                      <a:pt x="28812" y="63985"/>
                    </a:cubicBezTo>
                    <a:cubicBezTo>
                      <a:pt x="28892" y="63985"/>
                      <a:pt x="28970" y="63988"/>
                      <a:pt x="29047" y="63993"/>
                    </a:cubicBezTo>
                    <a:cubicBezTo>
                      <a:pt x="29087" y="63994"/>
                      <a:pt x="29127" y="63995"/>
                      <a:pt x="29167" y="63995"/>
                    </a:cubicBezTo>
                    <a:cubicBezTo>
                      <a:pt x="29896" y="63995"/>
                      <a:pt x="30442" y="63737"/>
                      <a:pt x="30961" y="63507"/>
                    </a:cubicBezTo>
                    <a:cubicBezTo>
                      <a:pt x="31445" y="63254"/>
                      <a:pt x="31885" y="63002"/>
                      <a:pt x="32363" y="63002"/>
                    </a:cubicBezTo>
                    <a:cubicBezTo>
                      <a:pt x="32575" y="63002"/>
                      <a:pt x="32793" y="63051"/>
                      <a:pt x="33027" y="63173"/>
                    </a:cubicBezTo>
                    <a:cubicBezTo>
                      <a:pt x="33043" y="63181"/>
                      <a:pt x="33058" y="63185"/>
                      <a:pt x="33073" y="63185"/>
                    </a:cubicBezTo>
                    <a:cubicBezTo>
                      <a:pt x="33278" y="63185"/>
                      <a:pt x="33337" y="62417"/>
                      <a:pt x="33422" y="61623"/>
                    </a:cubicBezTo>
                    <a:cubicBezTo>
                      <a:pt x="33510" y="60832"/>
                      <a:pt x="33626" y="60070"/>
                      <a:pt x="33933" y="60070"/>
                    </a:cubicBezTo>
                    <a:cubicBezTo>
                      <a:pt x="33945" y="60070"/>
                      <a:pt x="33957" y="60071"/>
                      <a:pt x="33969" y="60073"/>
                    </a:cubicBezTo>
                    <a:cubicBezTo>
                      <a:pt x="34196" y="60123"/>
                      <a:pt x="34443" y="60147"/>
                      <a:pt x="34692" y="60147"/>
                    </a:cubicBezTo>
                    <a:cubicBezTo>
                      <a:pt x="35206" y="60147"/>
                      <a:pt x="35727" y="60045"/>
                      <a:pt x="36095" y="59861"/>
                    </a:cubicBezTo>
                    <a:cubicBezTo>
                      <a:pt x="36278" y="59587"/>
                      <a:pt x="36460" y="59314"/>
                      <a:pt x="36642" y="59040"/>
                    </a:cubicBezTo>
                    <a:cubicBezTo>
                      <a:pt x="38762" y="59804"/>
                      <a:pt x="41093" y="63171"/>
                      <a:pt x="43463" y="63171"/>
                    </a:cubicBezTo>
                    <a:cubicBezTo>
                      <a:pt x="43640" y="63171"/>
                      <a:pt x="43817" y="63152"/>
                      <a:pt x="43995" y="63112"/>
                    </a:cubicBezTo>
                    <a:lnTo>
                      <a:pt x="47793" y="62291"/>
                    </a:lnTo>
                    <a:cubicBezTo>
                      <a:pt x="47880" y="62273"/>
                      <a:pt x="48020" y="62264"/>
                      <a:pt x="48201" y="62264"/>
                    </a:cubicBezTo>
                    <a:cubicBezTo>
                      <a:pt x="48898" y="62264"/>
                      <a:pt x="50216" y="62390"/>
                      <a:pt x="51591" y="62534"/>
                    </a:cubicBezTo>
                    <a:cubicBezTo>
                      <a:pt x="52987" y="62692"/>
                      <a:pt x="54422" y="62836"/>
                      <a:pt x="55301" y="62836"/>
                    </a:cubicBezTo>
                    <a:cubicBezTo>
                      <a:pt x="55780" y="62836"/>
                      <a:pt x="56094" y="62794"/>
                      <a:pt x="56148" y="62686"/>
                    </a:cubicBezTo>
                    <a:cubicBezTo>
                      <a:pt x="56178" y="62595"/>
                      <a:pt x="56330" y="62474"/>
                      <a:pt x="56543" y="62322"/>
                    </a:cubicBezTo>
                    <a:cubicBezTo>
                      <a:pt x="57507" y="61654"/>
                      <a:pt x="59245" y="61450"/>
                      <a:pt x="60979" y="61450"/>
                    </a:cubicBezTo>
                    <a:cubicBezTo>
                      <a:pt x="63506" y="61450"/>
                      <a:pt x="66023" y="61885"/>
                      <a:pt x="66114" y="61957"/>
                    </a:cubicBezTo>
                    <a:cubicBezTo>
                      <a:pt x="66482" y="62167"/>
                      <a:pt x="66963" y="62401"/>
                      <a:pt x="67500" y="62401"/>
                    </a:cubicBezTo>
                    <a:cubicBezTo>
                      <a:pt x="67583" y="62401"/>
                      <a:pt x="67668" y="62395"/>
                      <a:pt x="67754" y="62383"/>
                    </a:cubicBezTo>
                    <a:cubicBezTo>
                      <a:pt x="68240" y="62322"/>
                      <a:pt x="68544" y="62079"/>
                      <a:pt x="68909" y="61896"/>
                    </a:cubicBezTo>
                    <a:cubicBezTo>
                      <a:pt x="69141" y="61792"/>
                      <a:pt x="69499" y="61754"/>
                      <a:pt x="69902" y="61754"/>
                    </a:cubicBezTo>
                    <a:cubicBezTo>
                      <a:pt x="71029" y="61754"/>
                      <a:pt x="72502" y="62056"/>
                      <a:pt x="72524" y="62079"/>
                    </a:cubicBezTo>
                    <a:cubicBezTo>
                      <a:pt x="72534" y="62089"/>
                      <a:pt x="72558" y="62092"/>
                      <a:pt x="72594" y="62092"/>
                    </a:cubicBezTo>
                    <a:cubicBezTo>
                      <a:pt x="72666" y="62092"/>
                      <a:pt x="72788" y="62079"/>
                      <a:pt x="72950" y="62079"/>
                    </a:cubicBezTo>
                    <a:cubicBezTo>
                      <a:pt x="73116" y="62059"/>
                      <a:pt x="73327" y="62043"/>
                      <a:pt x="73554" y="62043"/>
                    </a:cubicBezTo>
                    <a:cubicBezTo>
                      <a:pt x="74030" y="62043"/>
                      <a:pt x="74575" y="62115"/>
                      <a:pt x="74925" y="62383"/>
                    </a:cubicBezTo>
                    <a:cubicBezTo>
                      <a:pt x="75069" y="62238"/>
                      <a:pt x="75878" y="62201"/>
                      <a:pt x="76900" y="62201"/>
                    </a:cubicBezTo>
                    <a:cubicBezTo>
                      <a:pt x="77598" y="62201"/>
                      <a:pt x="78396" y="62218"/>
                      <a:pt x="79148" y="62231"/>
                    </a:cubicBezTo>
                    <a:cubicBezTo>
                      <a:pt x="79918" y="62268"/>
                      <a:pt x="80641" y="62294"/>
                      <a:pt x="81160" y="62294"/>
                    </a:cubicBezTo>
                    <a:cubicBezTo>
                      <a:pt x="81481" y="62294"/>
                      <a:pt x="81724" y="62284"/>
                      <a:pt x="81852" y="62261"/>
                    </a:cubicBezTo>
                    <a:cubicBezTo>
                      <a:pt x="81888" y="62333"/>
                      <a:pt x="81937" y="62365"/>
                      <a:pt x="81996" y="62365"/>
                    </a:cubicBezTo>
                    <a:cubicBezTo>
                      <a:pt x="82138" y="62365"/>
                      <a:pt x="82337" y="62184"/>
                      <a:pt x="82551" y="61927"/>
                    </a:cubicBezTo>
                    <a:lnTo>
                      <a:pt x="82551" y="1161"/>
                    </a:lnTo>
                    <a:cubicBezTo>
                      <a:pt x="79239" y="645"/>
                      <a:pt x="77386" y="37"/>
                      <a:pt x="77112" y="7"/>
                    </a:cubicBezTo>
                    <a:cubicBezTo>
                      <a:pt x="76849" y="3"/>
                      <a:pt x="76594" y="1"/>
                      <a:pt x="7634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8" name="Google Shape;104;p3"/>
              <p:cNvSpPr/>
              <p:nvPr/>
            </p:nvSpPr>
            <p:spPr>
              <a:xfrm rot="19570800">
                <a:off x="7395840" y="4479480"/>
                <a:ext cx="2480760" cy="1791720"/>
              </a:xfrm>
              <a:custGeom>
                <a:avLst/>
                <a:gdLst>
                  <a:gd name="textAreaLeft" fmla="*/ 0 w 2480760"/>
                  <a:gd name="textAreaRight" fmla="*/ 2481120 w 2480760"/>
                  <a:gd name="textAreaTop" fmla="*/ 0 h 1791720"/>
                  <a:gd name="textAreaBottom" fmla="*/ 1792080 h 1791720"/>
                </a:gdLst>
                <a:ahLst/>
                <a:cxnLst/>
                <a:rect l="textAreaLeft" t="textAreaTop" r="textAreaRight" b="textAreaBottom"/>
                <a:pathLst>
                  <a:path w="82551" h="64929">
                    <a:moveTo>
                      <a:pt x="22545" y="64929"/>
                    </a:moveTo>
                    <a:cubicBezTo>
                      <a:pt x="22484" y="64929"/>
                      <a:pt x="22423" y="64898"/>
                      <a:pt x="22332" y="64898"/>
                    </a:cubicBezTo>
                    <a:cubicBezTo>
                      <a:pt x="22150" y="64868"/>
                      <a:pt x="21968" y="64838"/>
                      <a:pt x="21816" y="64746"/>
                    </a:cubicBezTo>
                    <a:cubicBezTo>
                      <a:pt x="21117" y="64412"/>
                      <a:pt x="21968" y="63653"/>
                      <a:pt x="21238" y="63288"/>
                    </a:cubicBezTo>
                    <a:cubicBezTo>
                      <a:pt x="20904" y="63288"/>
                      <a:pt x="20540" y="63258"/>
                      <a:pt x="20205" y="63227"/>
                    </a:cubicBezTo>
                    <a:cubicBezTo>
                      <a:pt x="20236" y="63045"/>
                      <a:pt x="19901" y="62954"/>
                      <a:pt x="19476" y="62954"/>
                    </a:cubicBezTo>
                    <a:cubicBezTo>
                      <a:pt x="18686" y="62954"/>
                      <a:pt x="17501" y="63227"/>
                      <a:pt x="17228" y="63653"/>
                    </a:cubicBezTo>
                    <a:cubicBezTo>
                      <a:pt x="16043" y="63470"/>
                      <a:pt x="14949" y="63349"/>
                      <a:pt x="13825" y="63349"/>
                    </a:cubicBezTo>
                    <a:cubicBezTo>
                      <a:pt x="12913" y="63349"/>
                      <a:pt x="12002" y="63410"/>
                      <a:pt x="11030" y="63622"/>
                    </a:cubicBezTo>
                    <a:cubicBezTo>
                      <a:pt x="10756" y="63653"/>
                      <a:pt x="10513" y="63683"/>
                      <a:pt x="10270" y="63683"/>
                    </a:cubicBezTo>
                    <a:cubicBezTo>
                      <a:pt x="9723" y="63683"/>
                      <a:pt x="9176" y="63561"/>
                      <a:pt x="8599" y="63470"/>
                    </a:cubicBezTo>
                    <a:cubicBezTo>
                      <a:pt x="8052" y="63349"/>
                      <a:pt x="7475" y="63227"/>
                      <a:pt x="6867" y="63227"/>
                    </a:cubicBezTo>
                    <a:cubicBezTo>
                      <a:pt x="6807" y="63227"/>
                      <a:pt x="6776" y="63227"/>
                      <a:pt x="6746" y="63227"/>
                    </a:cubicBezTo>
                    <a:cubicBezTo>
                      <a:pt x="6715" y="63227"/>
                      <a:pt x="6715" y="63227"/>
                      <a:pt x="6685" y="63227"/>
                    </a:cubicBezTo>
                    <a:cubicBezTo>
                      <a:pt x="6108" y="63227"/>
                      <a:pt x="5379" y="62863"/>
                      <a:pt x="4649" y="62468"/>
                    </a:cubicBezTo>
                    <a:cubicBezTo>
                      <a:pt x="3951" y="62073"/>
                      <a:pt x="3252" y="61708"/>
                      <a:pt x="2705" y="61708"/>
                    </a:cubicBezTo>
                    <a:cubicBezTo>
                      <a:pt x="2583" y="61708"/>
                      <a:pt x="2462" y="61708"/>
                      <a:pt x="2340" y="61769"/>
                    </a:cubicBezTo>
                    <a:cubicBezTo>
                      <a:pt x="1763" y="62042"/>
                      <a:pt x="1338" y="62589"/>
                      <a:pt x="639" y="62589"/>
                    </a:cubicBezTo>
                    <a:cubicBezTo>
                      <a:pt x="578" y="62589"/>
                      <a:pt x="487" y="62589"/>
                      <a:pt x="426" y="62559"/>
                    </a:cubicBezTo>
                    <a:cubicBezTo>
                      <a:pt x="244" y="62528"/>
                      <a:pt x="122" y="62468"/>
                      <a:pt x="1" y="62377"/>
                    </a:cubicBezTo>
                    <a:lnTo>
                      <a:pt x="1" y="2097"/>
                    </a:lnTo>
                    <a:lnTo>
                      <a:pt x="1" y="2067"/>
                    </a:lnTo>
                    <a:cubicBezTo>
                      <a:pt x="62" y="2097"/>
                      <a:pt x="153" y="2158"/>
                      <a:pt x="214" y="2188"/>
                    </a:cubicBezTo>
                    <a:cubicBezTo>
                      <a:pt x="821" y="2522"/>
                      <a:pt x="1490" y="2917"/>
                      <a:pt x="2249" y="2917"/>
                    </a:cubicBezTo>
                    <a:cubicBezTo>
                      <a:pt x="2340" y="2917"/>
                      <a:pt x="2401" y="2887"/>
                      <a:pt x="2462" y="2887"/>
                    </a:cubicBezTo>
                    <a:cubicBezTo>
                      <a:pt x="2523" y="2826"/>
                      <a:pt x="2614" y="2826"/>
                      <a:pt x="2705" y="2826"/>
                    </a:cubicBezTo>
                    <a:cubicBezTo>
                      <a:pt x="3191" y="2826"/>
                      <a:pt x="4103" y="3312"/>
                      <a:pt x="4558" y="3464"/>
                    </a:cubicBezTo>
                    <a:cubicBezTo>
                      <a:pt x="4558" y="2431"/>
                      <a:pt x="5530" y="1429"/>
                      <a:pt x="7050" y="821"/>
                    </a:cubicBezTo>
                    <a:cubicBezTo>
                      <a:pt x="8265" y="1216"/>
                      <a:pt x="9511" y="1611"/>
                      <a:pt x="10726" y="2006"/>
                    </a:cubicBezTo>
                    <a:lnTo>
                      <a:pt x="13005" y="1307"/>
                    </a:lnTo>
                    <a:cubicBezTo>
                      <a:pt x="13065" y="1338"/>
                      <a:pt x="13126" y="1338"/>
                      <a:pt x="13187" y="1338"/>
                    </a:cubicBezTo>
                    <a:cubicBezTo>
                      <a:pt x="13369" y="1338"/>
                      <a:pt x="13521" y="1277"/>
                      <a:pt x="13703" y="1155"/>
                    </a:cubicBezTo>
                    <a:cubicBezTo>
                      <a:pt x="13734" y="1125"/>
                      <a:pt x="13795" y="1125"/>
                      <a:pt x="13825" y="1094"/>
                    </a:cubicBezTo>
                    <a:cubicBezTo>
                      <a:pt x="14038" y="943"/>
                      <a:pt x="14220" y="821"/>
                      <a:pt x="14402" y="821"/>
                    </a:cubicBezTo>
                    <a:cubicBezTo>
                      <a:pt x="14463" y="821"/>
                      <a:pt x="14554" y="851"/>
                      <a:pt x="14615" y="882"/>
                    </a:cubicBezTo>
                    <a:cubicBezTo>
                      <a:pt x="15314" y="578"/>
                      <a:pt x="16195" y="274"/>
                      <a:pt x="17046" y="274"/>
                    </a:cubicBezTo>
                    <a:cubicBezTo>
                      <a:pt x="17319" y="274"/>
                      <a:pt x="17592" y="305"/>
                      <a:pt x="17866" y="396"/>
                    </a:cubicBezTo>
                    <a:cubicBezTo>
                      <a:pt x="18230" y="517"/>
                      <a:pt x="18474" y="730"/>
                      <a:pt x="18717" y="912"/>
                    </a:cubicBezTo>
                    <a:cubicBezTo>
                      <a:pt x="19233" y="1307"/>
                      <a:pt x="19719" y="1398"/>
                      <a:pt x="20205" y="1398"/>
                    </a:cubicBezTo>
                    <a:cubicBezTo>
                      <a:pt x="20448" y="1398"/>
                      <a:pt x="20691" y="1398"/>
                      <a:pt x="20904" y="1368"/>
                    </a:cubicBezTo>
                    <a:cubicBezTo>
                      <a:pt x="21147" y="1338"/>
                      <a:pt x="21390" y="1338"/>
                      <a:pt x="21603" y="1338"/>
                    </a:cubicBezTo>
                    <a:cubicBezTo>
                      <a:pt x="22119" y="1338"/>
                      <a:pt x="22606" y="1429"/>
                      <a:pt x="23092" y="1824"/>
                    </a:cubicBezTo>
                    <a:cubicBezTo>
                      <a:pt x="23760" y="1672"/>
                      <a:pt x="24398" y="1520"/>
                      <a:pt x="25067" y="1398"/>
                    </a:cubicBezTo>
                    <a:cubicBezTo>
                      <a:pt x="27224" y="1581"/>
                      <a:pt x="30444" y="2766"/>
                      <a:pt x="33969" y="4163"/>
                    </a:cubicBezTo>
                    <a:cubicBezTo>
                      <a:pt x="40167" y="6655"/>
                      <a:pt x="47276" y="9906"/>
                      <a:pt x="51105" y="10088"/>
                    </a:cubicBezTo>
                    <a:cubicBezTo>
                      <a:pt x="51621" y="10088"/>
                      <a:pt x="53626" y="10331"/>
                      <a:pt x="54781" y="10331"/>
                    </a:cubicBezTo>
                    <a:cubicBezTo>
                      <a:pt x="55176" y="10331"/>
                      <a:pt x="55449" y="10300"/>
                      <a:pt x="55571" y="10240"/>
                    </a:cubicBezTo>
                    <a:cubicBezTo>
                      <a:pt x="56178" y="9906"/>
                      <a:pt x="55935" y="9267"/>
                      <a:pt x="56604" y="8964"/>
                    </a:cubicBezTo>
                    <a:cubicBezTo>
                      <a:pt x="56938" y="8812"/>
                      <a:pt x="57394" y="8781"/>
                      <a:pt x="57819" y="8690"/>
                    </a:cubicBezTo>
                    <a:cubicBezTo>
                      <a:pt x="58670" y="8538"/>
                      <a:pt x="59369" y="8174"/>
                      <a:pt x="59703" y="7718"/>
                    </a:cubicBezTo>
                    <a:cubicBezTo>
                      <a:pt x="60614" y="7779"/>
                      <a:pt x="61495" y="7870"/>
                      <a:pt x="62407" y="7931"/>
                    </a:cubicBezTo>
                    <a:cubicBezTo>
                      <a:pt x="65020" y="7718"/>
                      <a:pt x="66782" y="3009"/>
                      <a:pt x="67238" y="2796"/>
                    </a:cubicBezTo>
                    <a:cubicBezTo>
                      <a:pt x="67876" y="2462"/>
                      <a:pt x="68726" y="2340"/>
                      <a:pt x="69456" y="2128"/>
                    </a:cubicBezTo>
                    <a:cubicBezTo>
                      <a:pt x="70185" y="1884"/>
                      <a:pt x="70884" y="1489"/>
                      <a:pt x="70762" y="1034"/>
                    </a:cubicBezTo>
                    <a:cubicBezTo>
                      <a:pt x="70884" y="1125"/>
                      <a:pt x="70975" y="1155"/>
                      <a:pt x="71036" y="1155"/>
                    </a:cubicBezTo>
                    <a:cubicBezTo>
                      <a:pt x="71187" y="1155"/>
                      <a:pt x="71309" y="1034"/>
                      <a:pt x="71431" y="912"/>
                    </a:cubicBezTo>
                    <a:cubicBezTo>
                      <a:pt x="71582" y="791"/>
                      <a:pt x="71704" y="669"/>
                      <a:pt x="71856" y="669"/>
                    </a:cubicBezTo>
                    <a:cubicBezTo>
                      <a:pt x="71917" y="669"/>
                      <a:pt x="72008" y="700"/>
                      <a:pt x="72129" y="821"/>
                    </a:cubicBezTo>
                    <a:cubicBezTo>
                      <a:pt x="72464" y="517"/>
                      <a:pt x="73102" y="305"/>
                      <a:pt x="73648" y="305"/>
                    </a:cubicBezTo>
                    <a:cubicBezTo>
                      <a:pt x="73952" y="305"/>
                      <a:pt x="74195" y="365"/>
                      <a:pt x="74317" y="517"/>
                    </a:cubicBezTo>
                    <a:cubicBezTo>
                      <a:pt x="74864" y="456"/>
                      <a:pt x="75350" y="274"/>
                      <a:pt x="75593" y="31"/>
                    </a:cubicBezTo>
                    <a:cubicBezTo>
                      <a:pt x="75684" y="153"/>
                      <a:pt x="75927" y="244"/>
                      <a:pt x="76201" y="244"/>
                    </a:cubicBezTo>
                    <a:cubicBezTo>
                      <a:pt x="76535" y="244"/>
                      <a:pt x="76899" y="153"/>
                      <a:pt x="77112" y="1"/>
                    </a:cubicBezTo>
                    <a:lnTo>
                      <a:pt x="77112" y="1"/>
                    </a:lnTo>
                    <a:cubicBezTo>
                      <a:pt x="77142" y="1"/>
                      <a:pt x="77173" y="1"/>
                      <a:pt x="77203" y="1"/>
                    </a:cubicBezTo>
                    <a:cubicBezTo>
                      <a:pt x="77264" y="1"/>
                      <a:pt x="77386" y="31"/>
                      <a:pt x="77507" y="92"/>
                    </a:cubicBezTo>
                    <a:cubicBezTo>
                      <a:pt x="77720" y="213"/>
                      <a:pt x="78024" y="426"/>
                      <a:pt x="78297" y="639"/>
                    </a:cubicBezTo>
                    <a:cubicBezTo>
                      <a:pt x="78722" y="973"/>
                      <a:pt x="79148" y="1307"/>
                      <a:pt x="79391" y="1307"/>
                    </a:cubicBezTo>
                    <a:cubicBezTo>
                      <a:pt x="79421" y="1307"/>
                      <a:pt x="79452" y="1307"/>
                      <a:pt x="79482" y="1277"/>
                    </a:cubicBezTo>
                    <a:cubicBezTo>
                      <a:pt x="79695" y="1155"/>
                      <a:pt x="80029" y="1094"/>
                      <a:pt x="80333" y="1094"/>
                    </a:cubicBezTo>
                    <a:cubicBezTo>
                      <a:pt x="80636" y="1094"/>
                      <a:pt x="80910" y="1186"/>
                      <a:pt x="80971" y="1338"/>
                    </a:cubicBezTo>
                    <a:cubicBezTo>
                      <a:pt x="81031" y="1307"/>
                      <a:pt x="81062" y="1277"/>
                      <a:pt x="81123" y="1277"/>
                    </a:cubicBezTo>
                    <a:cubicBezTo>
                      <a:pt x="81487" y="1277"/>
                      <a:pt x="82064" y="1854"/>
                      <a:pt x="82551" y="2006"/>
                    </a:cubicBezTo>
                    <a:lnTo>
                      <a:pt x="82551" y="2006"/>
                    </a:lnTo>
                    <a:lnTo>
                      <a:pt x="82551" y="4345"/>
                    </a:lnTo>
                    <a:cubicBezTo>
                      <a:pt x="77112" y="4345"/>
                      <a:pt x="71674" y="4376"/>
                      <a:pt x="66235" y="4376"/>
                    </a:cubicBezTo>
                    <a:cubicBezTo>
                      <a:pt x="66205" y="4467"/>
                      <a:pt x="66144" y="4528"/>
                      <a:pt x="66083" y="4619"/>
                    </a:cubicBezTo>
                    <a:cubicBezTo>
                      <a:pt x="71582" y="4619"/>
                      <a:pt x="77051" y="4589"/>
                      <a:pt x="82551" y="4589"/>
                    </a:cubicBezTo>
                    <a:lnTo>
                      <a:pt x="82551" y="10422"/>
                    </a:lnTo>
                    <a:cubicBezTo>
                      <a:pt x="69668" y="10452"/>
                      <a:pt x="56756" y="10483"/>
                      <a:pt x="43843" y="10483"/>
                    </a:cubicBezTo>
                    <a:cubicBezTo>
                      <a:pt x="30232" y="10483"/>
                      <a:pt x="16651" y="10452"/>
                      <a:pt x="3161" y="10392"/>
                    </a:cubicBezTo>
                    <a:lnTo>
                      <a:pt x="3161" y="10665"/>
                    </a:lnTo>
                    <a:cubicBezTo>
                      <a:pt x="16651" y="10695"/>
                      <a:pt x="30232" y="10726"/>
                      <a:pt x="43843" y="10726"/>
                    </a:cubicBezTo>
                    <a:cubicBezTo>
                      <a:pt x="56756" y="10726"/>
                      <a:pt x="69668" y="10695"/>
                      <a:pt x="82551" y="10665"/>
                    </a:cubicBezTo>
                    <a:lnTo>
                      <a:pt x="82551" y="16468"/>
                    </a:lnTo>
                    <a:cubicBezTo>
                      <a:pt x="69668" y="16529"/>
                      <a:pt x="56756" y="16559"/>
                      <a:pt x="43843" y="16559"/>
                    </a:cubicBezTo>
                    <a:cubicBezTo>
                      <a:pt x="30232" y="16559"/>
                      <a:pt x="16651" y="16529"/>
                      <a:pt x="3161" y="16468"/>
                    </a:cubicBezTo>
                    <a:lnTo>
                      <a:pt x="3161" y="16742"/>
                    </a:lnTo>
                    <a:cubicBezTo>
                      <a:pt x="16651" y="16772"/>
                      <a:pt x="30232" y="16802"/>
                      <a:pt x="43843" y="16802"/>
                    </a:cubicBezTo>
                    <a:cubicBezTo>
                      <a:pt x="56756" y="16802"/>
                      <a:pt x="69668" y="16772"/>
                      <a:pt x="82551" y="16742"/>
                    </a:cubicBezTo>
                    <a:lnTo>
                      <a:pt x="82551" y="22545"/>
                    </a:lnTo>
                    <a:cubicBezTo>
                      <a:pt x="69668" y="22606"/>
                      <a:pt x="56756" y="22636"/>
                      <a:pt x="43843" y="22636"/>
                    </a:cubicBezTo>
                    <a:cubicBezTo>
                      <a:pt x="30232" y="22636"/>
                      <a:pt x="16651" y="22606"/>
                      <a:pt x="3161" y="22545"/>
                    </a:cubicBezTo>
                    <a:lnTo>
                      <a:pt x="3161" y="22818"/>
                    </a:lnTo>
                    <a:cubicBezTo>
                      <a:pt x="16651" y="22849"/>
                      <a:pt x="30232" y="22879"/>
                      <a:pt x="43843" y="22879"/>
                    </a:cubicBezTo>
                    <a:cubicBezTo>
                      <a:pt x="56756" y="22879"/>
                      <a:pt x="69668" y="22849"/>
                      <a:pt x="82551" y="22818"/>
                    </a:cubicBezTo>
                    <a:lnTo>
                      <a:pt x="82551" y="28621"/>
                    </a:lnTo>
                    <a:cubicBezTo>
                      <a:pt x="69668" y="28682"/>
                      <a:pt x="56756" y="28712"/>
                      <a:pt x="43843" y="28712"/>
                    </a:cubicBezTo>
                    <a:cubicBezTo>
                      <a:pt x="30232" y="28712"/>
                      <a:pt x="16651" y="28682"/>
                      <a:pt x="3161" y="28621"/>
                    </a:cubicBezTo>
                    <a:lnTo>
                      <a:pt x="3161" y="28895"/>
                    </a:lnTo>
                    <a:cubicBezTo>
                      <a:pt x="16651" y="28925"/>
                      <a:pt x="30232" y="28956"/>
                      <a:pt x="43843" y="28956"/>
                    </a:cubicBezTo>
                    <a:cubicBezTo>
                      <a:pt x="56756" y="28956"/>
                      <a:pt x="69668" y="28925"/>
                      <a:pt x="82551" y="28895"/>
                    </a:cubicBezTo>
                    <a:lnTo>
                      <a:pt x="82551" y="34698"/>
                    </a:lnTo>
                    <a:cubicBezTo>
                      <a:pt x="69668" y="34759"/>
                      <a:pt x="56756" y="34789"/>
                      <a:pt x="43843" y="34789"/>
                    </a:cubicBezTo>
                    <a:cubicBezTo>
                      <a:pt x="30232" y="34789"/>
                      <a:pt x="16651" y="34759"/>
                      <a:pt x="3161" y="34698"/>
                    </a:cubicBezTo>
                    <a:lnTo>
                      <a:pt x="3161" y="34971"/>
                    </a:lnTo>
                    <a:cubicBezTo>
                      <a:pt x="16651" y="35002"/>
                      <a:pt x="30232" y="35032"/>
                      <a:pt x="43843" y="35032"/>
                    </a:cubicBezTo>
                    <a:cubicBezTo>
                      <a:pt x="56756" y="35032"/>
                      <a:pt x="69668" y="35002"/>
                      <a:pt x="82551" y="34971"/>
                    </a:cubicBezTo>
                    <a:lnTo>
                      <a:pt x="82551" y="40774"/>
                    </a:lnTo>
                    <a:cubicBezTo>
                      <a:pt x="69668" y="40835"/>
                      <a:pt x="56756" y="40866"/>
                      <a:pt x="43843" y="40866"/>
                    </a:cubicBezTo>
                    <a:cubicBezTo>
                      <a:pt x="30232" y="40866"/>
                      <a:pt x="16651" y="40835"/>
                      <a:pt x="3161" y="40774"/>
                    </a:cubicBezTo>
                    <a:lnTo>
                      <a:pt x="3161" y="41048"/>
                    </a:lnTo>
                    <a:cubicBezTo>
                      <a:pt x="16651" y="41078"/>
                      <a:pt x="30232" y="41109"/>
                      <a:pt x="43843" y="41109"/>
                    </a:cubicBezTo>
                    <a:cubicBezTo>
                      <a:pt x="56756" y="41109"/>
                      <a:pt x="69668" y="41078"/>
                      <a:pt x="82551" y="41048"/>
                    </a:cubicBezTo>
                    <a:lnTo>
                      <a:pt x="82551" y="46851"/>
                    </a:lnTo>
                    <a:cubicBezTo>
                      <a:pt x="69668" y="46912"/>
                      <a:pt x="56756" y="46942"/>
                      <a:pt x="43843" y="46942"/>
                    </a:cubicBezTo>
                    <a:cubicBezTo>
                      <a:pt x="30232" y="46942"/>
                      <a:pt x="16651" y="46912"/>
                      <a:pt x="3161" y="46851"/>
                    </a:cubicBezTo>
                    <a:lnTo>
                      <a:pt x="3161" y="47124"/>
                    </a:lnTo>
                    <a:cubicBezTo>
                      <a:pt x="16651" y="47155"/>
                      <a:pt x="30232" y="47185"/>
                      <a:pt x="43843" y="47185"/>
                    </a:cubicBezTo>
                    <a:cubicBezTo>
                      <a:pt x="56756" y="47185"/>
                      <a:pt x="69668" y="47155"/>
                      <a:pt x="82551" y="47124"/>
                    </a:cubicBezTo>
                    <a:lnTo>
                      <a:pt x="82551" y="52928"/>
                    </a:lnTo>
                    <a:cubicBezTo>
                      <a:pt x="69668" y="52988"/>
                      <a:pt x="56756" y="53019"/>
                      <a:pt x="43843" y="53019"/>
                    </a:cubicBezTo>
                    <a:cubicBezTo>
                      <a:pt x="30232" y="53019"/>
                      <a:pt x="16651" y="52988"/>
                      <a:pt x="3161" y="52928"/>
                    </a:cubicBezTo>
                    <a:lnTo>
                      <a:pt x="3161" y="53201"/>
                    </a:lnTo>
                    <a:cubicBezTo>
                      <a:pt x="16651" y="53231"/>
                      <a:pt x="30232" y="53262"/>
                      <a:pt x="43843" y="53262"/>
                    </a:cubicBezTo>
                    <a:cubicBezTo>
                      <a:pt x="56756" y="53262"/>
                      <a:pt x="69668" y="53231"/>
                      <a:pt x="82551" y="53201"/>
                    </a:cubicBezTo>
                    <a:lnTo>
                      <a:pt x="82551" y="59004"/>
                    </a:lnTo>
                    <a:cubicBezTo>
                      <a:pt x="75988" y="59034"/>
                      <a:pt x="69425" y="59065"/>
                      <a:pt x="62863" y="59065"/>
                    </a:cubicBezTo>
                    <a:cubicBezTo>
                      <a:pt x="62437" y="58852"/>
                      <a:pt x="62073" y="58700"/>
                      <a:pt x="61890" y="58670"/>
                    </a:cubicBezTo>
                    <a:cubicBezTo>
                      <a:pt x="61890" y="58670"/>
                      <a:pt x="61860" y="58670"/>
                      <a:pt x="61860" y="58670"/>
                    </a:cubicBezTo>
                    <a:cubicBezTo>
                      <a:pt x="61678" y="58670"/>
                      <a:pt x="61404" y="58822"/>
                      <a:pt x="61100" y="59065"/>
                    </a:cubicBezTo>
                    <a:cubicBezTo>
                      <a:pt x="55358" y="59095"/>
                      <a:pt x="49616" y="59095"/>
                      <a:pt x="43843" y="59095"/>
                    </a:cubicBezTo>
                    <a:cubicBezTo>
                      <a:pt x="41990" y="59095"/>
                      <a:pt x="40136" y="59095"/>
                      <a:pt x="38283" y="59095"/>
                    </a:cubicBezTo>
                    <a:cubicBezTo>
                      <a:pt x="37736" y="58761"/>
                      <a:pt x="37189" y="58488"/>
                      <a:pt x="36642" y="58275"/>
                    </a:cubicBezTo>
                    <a:cubicBezTo>
                      <a:pt x="36460" y="58548"/>
                      <a:pt x="36278" y="58822"/>
                      <a:pt x="36095" y="59065"/>
                    </a:cubicBezTo>
                    <a:cubicBezTo>
                      <a:pt x="36095" y="59065"/>
                      <a:pt x="36095" y="59095"/>
                      <a:pt x="36095" y="59095"/>
                    </a:cubicBezTo>
                    <a:cubicBezTo>
                      <a:pt x="25067" y="59065"/>
                      <a:pt x="14068" y="59065"/>
                      <a:pt x="3161" y="59004"/>
                    </a:cubicBezTo>
                    <a:lnTo>
                      <a:pt x="3161" y="59278"/>
                    </a:lnTo>
                    <a:cubicBezTo>
                      <a:pt x="13339" y="59308"/>
                      <a:pt x="23547" y="59338"/>
                      <a:pt x="33817" y="59338"/>
                    </a:cubicBezTo>
                    <a:cubicBezTo>
                      <a:pt x="33604" y="59490"/>
                      <a:pt x="33513" y="60189"/>
                      <a:pt x="33422" y="60857"/>
                    </a:cubicBezTo>
                    <a:cubicBezTo>
                      <a:pt x="33361" y="61647"/>
                      <a:pt x="33270" y="62407"/>
                      <a:pt x="33057" y="62407"/>
                    </a:cubicBezTo>
                    <a:cubicBezTo>
                      <a:pt x="33057" y="62407"/>
                      <a:pt x="33027" y="62407"/>
                      <a:pt x="33027" y="62407"/>
                    </a:cubicBezTo>
                    <a:cubicBezTo>
                      <a:pt x="31690" y="61708"/>
                      <a:pt x="30019" y="61647"/>
                      <a:pt x="28196" y="61587"/>
                    </a:cubicBezTo>
                    <a:cubicBezTo>
                      <a:pt x="28166" y="61587"/>
                      <a:pt x="28135" y="61587"/>
                      <a:pt x="28135" y="61587"/>
                    </a:cubicBezTo>
                    <a:cubicBezTo>
                      <a:pt x="27224" y="61587"/>
                      <a:pt x="26251" y="62407"/>
                      <a:pt x="25310" y="63258"/>
                    </a:cubicBezTo>
                    <a:cubicBezTo>
                      <a:pt x="24368" y="64078"/>
                      <a:pt x="23426" y="64929"/>
                      <a:pt x="22545" y="64929"/>
                    </a:cubicBezTo>
                    <a:close/>
                    <a:moveTo>
                      <a:pt x="3161" y="4315"/>
                    </a:moveTo>
                    <a:lnTo>
                      <a:pt x="3161" y="4589"/>
                    </a:lnTo>
                    <a:cubicBezTo>
                      <a:pt x="13764" y="4619"/>
                      <a:pt x="24459" y="4649"/>
                      <a:pt x="35154" y="4649"/>
                    </a:cubicBezTo>
                    <a:cubicBezTo>
                      <a:pt x="34971" y="4558"/>
                      <a:pt x="34759" y="4467"/>
                      <a:pt x="34546" y="4406"/>
                    </a:cubicBezTo>
                    <a:cubicBezTo>
                      <a:pt x="24034" y="4376"/>
                      <a:pt x="13552" y="4345"/>
                      <a:pt x="3161" y="4315"/>
                    </a:cubicBezTo>
                    <a:moveTo>
                      <a:pt x="77203" y="62407"/>
                    </a:moveTo>
                    <a:cubicBezTo>
                      <a:pt x="77082" y="62407"/>
                      <a:pt x="77021" y="62407"/>
                      <a:pt x="76991" y="62346"/>
                    </a:cubicBezTo>
                    <a:cubicBezTo>
                      <a:pt x="76960" y="62346"/>
                      <a:pt x="76899" y="62346"/>
                      <a:pt x="76869" y="62346"/>
                    </a:cubicBezTo>
                    <a:cubicBezTo>
                      <a:pt x="76687" y="62346"/>
                      <a:pt x="76504" y="62285"/>
                      <a:pt x="76322" y="62194"/>
                    </a:cubicBezTo>
                    <a:cubicBezTo>
                      <a:pt x="76170" y="62133"/>
                      <a:pt x="76018" y="62042"/>
                      <a:pt x="75897" y="61951"/>
                    </a:cubicBezTo>
                    <a:cubicBezTo>
                      <a:pt x="75593" y="61739"/>
                      <a:pt x="75320" y="61526"/>
                      <a:pt x="75137" y="61526"/>
                    </a:cubicBezTo>
                    <a:cubicBezTo>
                      <a:pt x="75046" y="61526"/>
                      <a:pt x="74985" y="61556"/>
                      <a:pt x="74925" y="61617"/>
                    </a:cubicBezTo>
                    <a:cubicBezTo>
                      <a:pt x="74742" y="61465"/>
                      <a:pt x="74590" y="61435"/>
                      <a:pt x="74408" y="61435"/>
                    </a:cubicBezTo>
                    <a:cubicBezTo>
                      <a:pt x="74226" y="61435"/>
                      <a:pt x="74043" y="61495"/>
                      <a:pt x="73861" y="61556"/>
                    </a:cubicBezTo>
                    <a:cubicBezTo>
                      <a:pt x="73679" y="61617"/>
                      <a:pt x="73497" y="61678"/>
                      <a:pt x="73284" y="61678"/>
                    </a:cubicBezTo>
                    <a:cubicBezTo>
                      <a:pt x="73132" y="61678"/>
                      <a:pt x="72950" y="61617"/>
                      <a:pt x="72767" y="61495"/>
                    </a:cubicBezTo>
                    <a:cubicBezTo>
                      <a:pt x="72707" y="61435"/>
                      <a:pt x="72615" y="61374"/>
                      <a:pt x="72524" y="61313"/>
                    </a:cubicBezTo>
                    <a:cubicBezTo>
                      <a:pt x="72494" y="61283"/>
                      <a:pt x="72372" y="61100"/>
                      <a:pt x="72251" y="60797"/>
                    </a:cubicBezTo>
                    <a:lnTo>
                      <a:pt x="72069" y="61040"/>
                    </a:lnTo>
                    <a:cubicBezTo>
                      <a:pt x="71643" y="60888"/>
                      <a:pt x="71127" y="60797"/>
                      <a:pt x="70580" y="60797"/>
                    </a:cubicBezTo>
                    <a:cubicBezTo>
                      <a:pt x="69972" y="60797"/>
                      <a:pt x="69365" y="60918"/>
                      <a:pt x="68909" y="61131"/>
                    </a:cubicBezTo>
                    <a:cubicBezTo>
                      <a:pt x="68544" y="61283"/>
                      <a:pt x="68240" y="62316"/>
                      <a:pt x="67754" y="62377"/>
                    </a:cubicBezTo>
                    <a:lnTo>
                      <a:pt x="67754" y="62377"/>
                    </a:lnTo>
                    <a:lnTo>
                      <a:pt x="67754" y="62377"/>
                    </a:lnTo>
                    <a:cubicBezTo>
                      <a:pt x="67724" y="62377"/>
                      <a:pt x="67693" y="62377"/>
                      <a:pt x="67693" y="62377"/>
                    </a:cubicBezTo>
                    <a:cubicBezTo>
                      <a:pt x="67086" y="62377"/>
                      <a:pt x="66509" y="61009"/>
                      <a:pt x="66114" y="60766"/>
                    </a:cubicBezTo>
                    <a:cubicBezTo>
                      <a:pt x="65870" y="60614"/>
                      <a:pt x="64503" y="59885"/>
                      <a:pt x="63379" y="59308"/>
                    </a:cubicBezTo>
                    <a:cubicBezTo>
                      <a:pt x="69790" y="59308"/>
                      <a:pt x="76170" y="59308"/>
                      <a:pt x="82551" y="59278"/>
                    </a:cubicBezTo>
                    <a:lnTo>
                      <a:pt x="82551" y="60128"/>
                    </a:lnTo>
                    <a:lnTo>
                      <a:pt x="82551" y="60128"/>
                    </a:lnTo>
                    <a:cubicBezTo>
                      <a:pt x="81153" y="60706"/>
                      <a:pt x="79178" y="61769"/>
                      <a:pt x="77993" y="62194"/>
                    </a:cubicBezTo>
                    <a:cubicBezTo>
                      <a:pt x="77659" y="62346"/>
                      <a:pt x="77386" y="62407"/>
                      <a:pt x="77203" y="62407"/>
                    </a:cubicBezTo>
                    <a:close/>
                    <a:moveTo>
                      <a:pt x="54416" y="62194"/>
                    </a:moveTo>
                    <a:cubicBezTo>
                      <a:pt x="53566" y="62194"/>
                      <a:pt x="52624" y="60432"/>
                      <a:pt x="51894" y="59916"/>
                    </a:cubicBezTo>
                    <a:cubicBezTo>
                      <a:pt x="51287" y="60067"/>
                      <a:pt x="50679" y="60250"/>
                      <a:pt x="50102" y="60432"/>
                    </a:cubicBezTo>
                    <a:cubicBezTo>
                      <a:pt x="50041" y="60098"/>
                      <a:pt x="49464" y="59976"/>
                      <a:pt x="48826" y="59976"/>
                    </a:cubicBezTo>
                    <a:cubicBezTo>
                      <a:pt x="48370" y="59976"/>
                      <a:pt x="47854" y="60037"/>
                      <a:pt x="47459" y="60128"/>
                    </a:cubicBezTo>
                    <a:lnTo>
                      <a:pt x="43661" y="60949"/>
                    </a:lnTo>
                    <a:cubicBezTo>
                      <a:pt x="43418" y="61009"/>
                      <a:pt x="43144" y="61040"/>
                      <a:pt x="42901" y="61040"/>
                    </a:cubicBezTo>
                    <a:cubicBezTo>
                      <a:pt x="41443" y="61040"/>
                      <a:pt x="40076" y="60159"/>
                      <a:pt x="38708" y="59338"/>
                    </a:cubicBezTo>
                    <a:cubicBezTo>
                      <a:pt x="40440" y="59338"/>
                      <a:pt x="42142" y="59338"/>
                      <a:pt x="43843" y="59338"/>
                    </a:cubicBezTo>
                    <a:cubicBezTo>
                      <a:pt x="49525" y="59338"/>
                      <a:pt x="55176" y="59338"/>
                      <a:pt x="60827" y="59338"/>
                    </a:cubicBezTo>
                    <a:cubicBezTo>
                      <a:pt x="60189" y="59946"/>
                      <a:pt x="59521" y="60827"/>
                      <a:pt x="59581" y="61040"/>
                    </a:cubicBezTo>
                    <a:cubicBezTo>
                      <a:pt x="58336" y="61222"/>
                      <a:pt x="55449" y="61708"/>
                      <a:pt x="54720" y="62103"/>
                    </a:cubicBezTo>
                    <a:cubicBezTo>
                      <a:pt x="54629" y="62164"/>
                      <a:pt x="54538" y="62194"/>
                      <a:pt x="54416" y="62194"/>
                    </a:cubicBezTo>
                    <a:moveTo>
                      <a:pt x="34667" y="59369"/>
                    </a:moveTo>
                    <a:cubicBezTo>
                      <a:pt x="34516" y="59369"/>
                      <a:pt x="34333" y="59369"/>
                      <a:pt x="34151" y="59338"/>
                    </a:cubicBezTo>
                    <a:cubicBezTo>
                      <a:pt x="34516" y="59338"/>
                      <a:pt x="34850" y="59338"/>
                      <a:pt x="35214" y="59338"/>
                    </a:cubicBezTo>
                    <a:cubicBezTo>
                      <a:pt x="35032" y="59369"/>
                      <a:pt x="34850" y="59369"/>
                      <a:pt x="34667" y="59369"/>
                    </a:cubicBezTo>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9" name="Google Shape;105;p3"/>
              <p:cNvSpPr/>
              <p:nvPr/>
            </p:nvSpPr>
            <p:spPr>
              <a:xfrm rot="19570800">
                <a:off x="7172280" y="5098320"/>
                <a:ext cx="963000" cy="9720"/>
              </a:xfrm>
              <a:custGeom>
                <a:avLst/>
                <a:gdLst>
                  <a:gd name="textAreaLeft" fmla="*/ 0 w 963000"/>
                  <a:gd name="textAreaRight" fmla="*/ 963360 w 963000"/>
                  <a:gd name="textAreaTop" fmla="*/ 0 h 9720"/>
                  <a:gd name="textAreaBottom" fmla="*/ 10080 h 9720"/>
                </a:gdLst>
                <a:ahLst/>
                <a:cxnLst/>
                <a:rect l="textAreaLeft" t="textAreaTop" r="textAreaRight" b="textAreaBottom"/>
                <a:pathLst>
                  <a:path w="32054" h="366">
                    <a:moveTo>
                      <a:pt x="0" y="1"/>
                    </a:moveTo>
                    <a:lnTo>
                      <a:pt x="0" y="305"/>
                    </a:lnTo>
                    <a:lnTo>
                      <a:pt x="7383" y="305"/>
                    </a:lnTo>
                    <a:lnTo>
                      <a:pt x="7383" y="365"/>
                    </a:lnTo>
                    <a:lnTo>
                      <a:pt x="32054" y="365"/>
                    </a:lnTo>
                    <a:lnTo>
                      <a:pt x="32054" y="305"/>
                    </a:lnTo>
                    <a:lnTo>
                      <a:pt x="31932" y="305"/>
                    </a:lnTo>
                    <a:lnTo>
                      <a:pt x="31932" y="274"/>
                    </a:lnTo>
                    <a:lnTo>
                      <a:pt x="31841" y="274"/>
                    </a:lnTo>
                    <a:lnTo>
                      <a:pt x="31841" y="213"/>
                    </a:lnTo>
                    <a:lnTo>
                      <a:pt x="31689" y="213"/>
                    </a:lnTo>
                    <a:lnTo>
                      <a:pt x="31689" y="153"/>
                    </a:lnTo>
                    <a:lnTo>
                      <a:pt x="31598" y="153"/>
                    </a:lnTo>
                    <a:lnTo>
                      <a:pt x="31598" y="122"/>
                    </a:lnTo>
                    <a:lnTo>
                      <a:pt x="31446" y="122"/>
                    </a:lnTo>
                    <a:lnTo>
                      <a:pt x="31446" y="61"/>
                    </a:lnTo>
                    <a:lnTo>
                      <a:pt x="7474" y="61"/>
                    </a:lnTo>
                    <a:lnTo>
                      <a:pt x="7474"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5040" bIns="5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0" name="Google Shape;106;p3"/>
              <p:cNvSpPr/>
              <p:nvPr/>
            </p:nvSpPr>
            <p:spPr>
              <a:xfrm rot="19570800">
                <a:off x="8782920" y="4175640"/>
                <a:ext cx="496440" cy="9720"/>
              </a:xfrm>
              <a:custGeom>
                <a:avLst/>
                <a:gdLst>
                  <a:gd name="textAreaLeft" fmla="*/ 0 w 496440"/>
                  <a:gd name="textAreaRight" fmla="*/ 496800 w 496440"/>
                  <a:gd name="textAreaTop" fmla="*/ 0 h 9720"/>
                  <a:gd name="textAreaBottom" fmla="*/ 10080 h 9720"/>
                </a:gdLst>
                <a:ahLst/>
                <a:cxnLst/>
                <a:rect l="textAreaLeft" t="textAreaTop" r="textAreaRight" b="textAreaBottom"/>
                <a:pathLst>
                  <a:path w="16529" h="366">
                    <a:moveTo>
                      <a:pt x="11090" y="1"/>
                    </a:moveTo>
                    <a:lnTo>
                      <a:pt x="11090" y="61"/>
                    </a:lnTo>
                    <a:lnTo>
                      <a:pt x="153" y="61"/>
                    </a:lnTo>
                    <a:lnTo>
                      <a:pt x="153" y="122"/>
                    </a:lnTo>
                    <a:lnTo>
                      <a:pt x="122" y="122"/>
                    </a:lnTo>
                    <a:lnTo>
                      <a:pt x="122" y="213"/>
                    </a:lnTo>
                    <a:lnTo>
                      <a:pt x="62" y="213"/>
                    </a:lnTo>
                    <a:lnTo>
                      <a:pt x="62" y="274"/>
                    </a:lnTo>
                    <a:lnTo>
                      <a:pt x="1" y="274"/>
                    </a:lnTo>
                    <a:lnTo>
                      <a:pt x="1" y="365"/>
                    </a:lnTo>
                    <a:lnTo>
                      <a:pt x="11242" y="365"/>
                    </a:lnTo>
                    <a:lnTo>
                      <a:pt x="11242" y="305"/>
                    </a:lnTo>
                    <a:lnTo>
                      <a:pt x="16529" y="305"/>
                    </a:lnTo>
                    <a:lnTo>
                      <a:pt x="16529" y="1"/>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5040" bIns="5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1" name="Google Shape;107;p3"/>
              <p:cNvSpPr/>
              <p:nvPr/>
            </p:nvSpPr>
            <p:spPr>
              <a:xfrm rot="19570800">
                <a:off x="7144920" y="4841280"/>
                <a:ext cx="2387880" cy="9720"/>
              </a:xfrm>
              <a:custGeom>
                <a:avLst/>
                <a:gdLst>
                  <a:gd name="textAreaLeft" fmla="*/ 0 w 2387880"/>
                  <a:gd name="textAreaRight" fmla="*/ 2388240 w 2387880"/>
                  <a:gd name="textAreaTop" fmla="*/ 0 h 9720"/>
                  <a:gd name="textAreaBottom" fmla="*/ 10080 h 9720"/>
                </a:gdLst>
                <a:ahLst/>
                <a:cxnLst/>
                <a:rect l="textAreaLeft" t="textAreaTop" r="textAreaRight" b="textAreaBottom"/>
                <a:pathLst>
                  <a:path w="79451" h="365">
                    <a:moveTo>
                      <a:pt x="0" y="0"/>
                    </a:moveTo>
                    <a:lnTo>
                      <a:pt x="0" y="304"/>
                    </a:lnTo>
                    <a:lnTo>
                      <a:pt x="7535" y="304"/>
                    </a:lnTo>
                    <a:lnTo>
                      <a:pt x="7535" y="365"/>
                    </a:lnTo>
                    <a:lnTo>
                      <a:pt x="74377" y="365"/>
                    </a:lnTo>
                    <a:lnTo>
                      <a:pt x="74377" y="304"/>
                    </a:lnTo>
                    <a:lnTo>
                      <a:pt x="79451" y="304"/>
                    </a:lnTo>
                    <a:lnTo>
                      <a:pt x="79451" y="0"/>
                    </a:lnTo>
                    <a:lnTo>
                      <a:pt x="74316" y="0"/>
                    </a:lnTo>
                    <a:lnTo>
                      <a:pt x="74316" y="61"/>
                    </a:lnTo>
                    <a:lnTo>
                      <a:pt x="7596" y="61"/>
                    </a:lnTo>
                    <a:lnTo>
                      <a:pt x="759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5040" bIns="5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2" name="Google Shape;108;p3"/>
              <p:cNvSpPr/>
              <p:nvPr/>
            </p:nvSpPr>
            <p:spPr>
              <a:xfrm rot="19570800">
                <a:off x="7238160" y="4980600"/>
                <a:ext cx="2387880" cy="9720"/>
              </a:xfrm>
              <a:custGeom>
                <a:avLst/>
                <a:gdLst>
                  <a:gd name="textAreaLeft" fmla="*/ 0 w 2387880"/>
                  <a:gd name="textAreaRight" fmla="*/ 2388240 w 2387880"/>
                  <a:gd name="textAreaTop" fmla="*/ 0 h 9720"/>
                  <a:gd name="textAreaBottom" fmla="*/ 10080 h 9720"/>
                </a:gdLst>
                <a:ahLst/>
                <a:cxnLst/>
                <a:rect l="textAreaLeft" t="textAreaTop" r="textAreaRight" b="textAreaBottom"/>
                <a:pathLst>
                  <a:path w="79451" h="366">
                    <a:moveTo>
                      <a:pt x="0" y="1"/>
                    </a:moveTo>
                    <a:lnTo>
                      <a:pt x="0" y="305"/>
                    </a:lnTo>
                    <a:lnTo>
                      <a:pt x="7535" y="305"/>
                    </a:lnTo>
                    <a:lnTo>
                      <a:pt x="7535" y="365"/>
                    </a:lnTo>
                    <a:lnTo>
                      <a:pt x="74377" y="365"/>
                    </a:lnTo>
                    <a:lnTo>
                      <a:pt x="74377" y="305"/>
                    </a:lnTo>
                    <a:lnTo>
                      <a:pt x="79451" y="305"/>
                    </a:lnTo>
                    <a:lnTo>
                      <a:pt x="79451" y="1"/>
                    </a:lnTo>
                    <a:lnTo>
                      <a:pt x="74316" y="1"/>
                    </a:lnTo>
                    <a:lnTo>
                      <a:pt x="74316" y="62"/>
                    </a:lnTo>
                    <a:lnTo>
                      <a:pt x="7596" y="62"/>
                    </a:lnTo>
                    <a:lnTo>
                      <a:pt x="759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5040" bIns="5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3" name="Google Shape;109;p3"/>
              <p:cNvSpPr/>
              <p:nvPr/>
            </p:nvSpPr>
            <p:spPr>
              <a:xfrm rot="19570800">
                <a:off x="7331760" y="5119920"/>
                <a:ext cx="2387880" cy="9720"/>
              </a:xfrm>
              <a:custGeom>
                <a:avLst/>
                <a:gdLst>
                  <a:gd name="textAreaLeft" fmla="*/ 0 w 2387880"/>
                  <a:gd name="textAreaRight" fmla="*/ 2388240 w 2387880"/>
                  <a:gd name="textAreaTop" fmla="*/ 0 h 9720"/>
                  <a:gd name="textAreaBottom" fmla="*/ 10080 h 9720"/>
                </a:gdLst>
                <a:ahLst/>
                <a:cxnLst/>
                <a:rect l="textAreaLeft" t="textAreaTop" r="textAreaRight" b="textAreaBottom"/>
                <a:pathLst>
                  <a:path w="79451" h="365">
                    <a:moveTo>
                      <a:pt x="0" y="0"/>
                    </a:moveTo>
                    <a:lnTo>
                      <a:pt x="0" y="304"/>
                    </a:lnTo>
                    <a:lnTo>
                      <a:pt x="7535" y="304"/>
                    </a:lnTo>
                    <a:lnTo>
                      <a:pt x="7535" y="365"/>
                    </a:lnTo>
                    <a:lnTo>
                      <a:pt x="74377" y="365"/>
                    </a:lnTo>
                    <a:lnTo>
                      <a:pt x="74377" y="304"/>
                    </a:lnTo>
                    <a:lnTo>
                      <a:pt x="79451" y="304"/>
                    </a:lnTo>
                    <a:lnTo>
                      <a:pt x="79451" y="0"/>
                    </a:lnTo>
                    <a:lnTo>
                      <a:pt x="74316" y="0"/>
                    </a:lnTo>
                    <a:lnTo>
                      <a:pt x="74316" y="61"/>
                    </a:lnTo>
                    <a:lnTo>
                      <a:pt x="7596" y="61"/>
                    </a:lnTo>
                    <a:lnTo>
                      <a:pt x="759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5040" bIns="5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4" name="Google Shape;110;p3"/>
              <p:cNvSpPr/>
              <p:nvPr/>
            </p:nvSpPr>
            <p:spPr>
              <a:xfrm rot="19570800">
                <a:off x="7425000" y="5259240"/>
                <a:ext cx="2387880" cy="9720"/>
              </a:xfrm>
              <a:custGeom>
                <a:avLst/>
                <a:gdLst>
                  <a:gd name="textAreaLeft" fmla="*/ 0 w 2387880"/>
                  <a:gd name="textAreaRight" fmla="*/ 2388240 w 2387880"/>
                  <a:gd name="textAreaTop" fmla="*/ 0 h 9720"/>
                  <a:gd name="textAreaBottom" fmla="*/ 10080 h 9720"/>
                </a:gdLst>
                <a:ahLst/>
                <a:cxnLst/>
                <a:rect l="textAreaLeft" t="textAreaTop" r="textAreaRight" b="textAreaBottom"/>
                <a:pathLst>
                  <a:path w="79451" h="366">
                    <a:moveTo>
                      <a:pt x="0" y="1"/>
                    </a:moveTo>
                    <a:lnTo>
                      <a:pt x="0" y="305"/>
                    </a:lnTo>
                    <a:lnTo>
                      <a:pt x="7535" y="305"/>
                    </a:lnTo>
                    <a:lnTo>
                      <a:pt x="7535" y="366"/>
                    </a:lnTo>
                    <a:lnTo>
                      <a:pt x="74377" y="366"/>
                    </a:lnTo>
                    <a:lnTo>
                      <a:pt x="74377" y="305"/>
                    </a:lnTo>
                    <a:lnTo>
                      <a:pt x="79451" y="305"/>
                    </a:lnTo>
                    <a:lnTo>
                      <a:pt x="79451" y="1"/>
                    </a:lnTo>
                    <a:lnTo>
                      <a:pt x="74316" y="1"/>
                    </a:lnTo>
                    <a:lnTo>
                      <a:pt x="74316" y="62"/>
                    </a:lnTo>
                    <a:lnTo>
                      <a:pt x="7596" y="62"/>
                    </a:lnTo>
                    <a:lnTo>
                      <a:pt x="759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5040" bIns="5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5" name="Google Shape;111;p3"/>
              <p:cNvSpPr/>
              <p:nvPr/>
            </p:nvSpPr>
            <p:spPr>
              <a:xfrm rot="19570800">
                <a:off x="7518240" y="5398560"/>
                <a:ext cx="2387880" cy="9720"/>
              </a:xfrm>
              <a:custGeom>
                <a:avLst/>
                <a:gdLst>
                  <a:gd name="textAreaLeft" fmla="*/ 0 w 2387880"/>
                  <a:gd name="textAreaRight" fmla="*/ 2388240 w 2387880"/>
                  <a:gd name="textAreaTop" fmla="*/ 0 h 9720"/>
                  <a:gd name="textAreaBottom" fmla="*/ 10080 h 9720"/>
                </a:gdLst>
                <a:ahLst/>
                <a:cxnLst/>
                <a:rect l="textAreaLeft" t="textAreaTop" r="textAreaRight" b="textAreaBottom"/>
                <a:pathLst>
                  <a:path w="79451" h="366">
                    <a:moveTo>
                      <a:pt x="0" y="0"/>
                    </a:moveTo>
                    <a:lnTo>
                      <a:pt x="0" y="304"/>
                    </a:lnTo>
                    <a:lnTo>
                      <a:pt x="7535" y="304"/>
                    </a:lnTo>
                    <a:lnTo>
                      <a:pt x="7535" y="365"/>
                    </a:lnTo>
                    <a:lnTo>
                      <a:pt x="74377" y="365"/>
                    </a:lnTo>
                    <a:lnTo>
                      <a:pt x="74377" y="304"/>
                    </a:lnTo>
                    <a:lnTo>
                      <a:pt x="79451" y="304"/>
                    </a:lnTo>
                    <a:lnTo>
                      <a:pt x="79451" y="0"/>
                    </a:lnTo>
                    <a:lnTo>
                      <a:pt x="74316" y="0"/>
                    </a:lnTo>
                    <a:lnTo>
                      <a:pt x="74316" y="61"/>
                    </a:lnTo>
                    <a:lnTo>
                      <a:pt x="7596" y="61"/>
                    </a:lnTo>
                    <a:lnTo>
                      <a:pt x="759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5040" bIns="5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6" name="Google Shape;112;p3"/>
              <p:cNvSpPr/>
              <p:nvPr/>
            </p:nvSpPr>
            <p:spPr>
              <a:xfrm rot="19570800">
                <a:off x="7611840" y="5537880"/>
                <a:ext cx="2387880" cy="9720"/>
              </a:xfrm>
              <a:custGeom>
                <a:avLst/>
                <a:gdLst>
                  <a:gd name="textAreaLeft" fmla="*/ 0 w 2387880"/>
                  <a:gd name="textAreaRight" fmla="*/ 2388240 w 2387880"/>
                  <a:gd name="textAreaTop" fmla="*/ 0 h 9720"/>
                  <a:gd name="textAreaBottom" fmla="*/ 10080 h 9720"/>
                </a:gdLst>
                <a:ahLst/>
                <a:cxnLst/>
                <a:rect l="textAreaLeft" t="textAreaTop" r="textAreaRight" b="textAreaBottom"/>
                <a:pathLst>
                  <a:path w="79451" h="365">
                    <a:moveTo>
                      <a:pt x="0" y="0"/>
                    </a:moveTo>
                    <a:lnTo>
                      <a:pt x="0" y="304"/>
                    </a:lnTo>
                    <a:lnTo>
                      <a:pt x="7535" y="304"/>
                    </a:lnTo>
                    <a:lnTo>
                      <a:pt x="7535" y="365"/>
                    </a:lnTo>
                    <a:lnTo>
                      <a:pt x="74377" y="365"/>
                    </a:lnTo>
                    <a:lnTo>
                      <a:pt x="74377" y="304"/>
                    </a:lnTo>
                    <a:lnTo>
                      <a:pt x="79451" y="304"/>
                    </a:lnTo>
                    <a:lnTo>
                      <a:pt x="79451" y="0"/>
                    </a:lnTo>
                    <a:lnTo>
                      <a:pt x="74316" y="0"/>
                    </a:lnTo>
                    <a:lnTo>
                      <a:pt x="74316" y="61"/>
                    </a:lnTo>
                    <a:lnTo>
                      <a:pt x="7596" y="61"/>
                    </a:lnTo>
                    <a:lnTo>
                      <a:pt x="759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5040" bIns="5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7" name="Google Shape;113;p3"/>
              <p:cNvSpPr/>
              <p:nvPr/>
            </p:nvSpPr>
            <p:spPr>
              <a:xfrm rot="19570800">
                <a:off x="7705080" y="5677200"/>
                <a:ext cx="2387880" cy="9720"/>
              </a:xfrm>
              <a:custGeom>
                <a:avLst/>
                <a:gdLst>
                  <a:gd name="textAreaLeft" fmla="*/ 0 w 2387880"/>
                  <a:gd name="textAreaRight" fmla="*/ 2388240 w 2387880"/>
                  <a:gd name="textAreaTop" fmla="*/ 0 h 9720"/>
                  <a:gd name="textAreaBottom" fmla="*/ 10080 h 9720"/>
                </a:gdLst>
                <a:ahLst/>
                <a:cxnLst/>
                <a:rect l="textAreaLeft" t="textAreaTop" r="textAreaRight" b="textAreaBottom"/>
                <a:pathLst>
                  <a:path w="79451" h="366">
                    <a:moveTo>
                      <a:pt x="0" y="1"/>
                    </a:moveTo>
                    <a:lnTo>
                      <a:pt x="0" y="304"/>
                    </a:lnTo>
                    <a:lnTo>
                      <a:pt x="7535" y="304"/>
                    </a:lnTo>
                    <a:lnTo>
                      <a:pt x="7535" y="365"/>
                    </a:lnTo>
                    <a:lnTo>
                      <a:pt x="74377" y="365"/>
                    </a:lnTo>
                    <a:lnTo>
                      <a:pt x="74377" y="304"/>
                    </a:lnTo>
                    <a:lnTo>
                      <a:pt x="79451" y="304"/>
                    </a:lnTo>
                    <a:lnTo>
                      <a:pt x="79451" y="1"/>
                    </a:lnTo>
                    <a:lnTo>
                      <a:pt x="74316" y="1"/>
                    </a:lnTo>
                    <a:lnTo>
                      <a:pt x="74316" y="61"/>
                    </a:lnTo>
                    <a:lnTo>
                      <a:pt x="7596" y="61"/>
                    </a:lnTo>
                    <a:lnTo>
                      <a:pt x="759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5040" bIns="5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8" name="Google Shape;114;p3"/>
              <p:cNvSpPr/>
              <p:nvPr/>
            </p:nvSpPr>
            <p:spPr>
              <a:xfrm rot="19570800">
                <a:off x="7798320" y="5816520"/>
                <a:ext cx="2387880" cy="9720"/>
              </a:xfrm>
              <a:custGeom>
                <a:avLst/>
                <a:gdLst>
                  <a:gd name="textAreaLeft" fmla="*/ 0 w 2387880"/>
                  <a:gd name="textAreaRight" fmla="*/ 2388240 w 2387880"/>
                  <a:gd name="textAreaTop" fmla="*/ 0 h 9720"/>
                  <a:gd name="textAreaBottom" fmla="*/ 10080 h 9720"/>
                </a:gdLst>
                <a:ahLst/>
                <a:cxnLst/>
                <a:rect l="textAreaLeft" t="textAreaTop" r="textAreaRight" b="textAreaBottom"/>
                <a:pathLst>
                  <a:path w="79451" h="365">
                    <a:moveTo>
                      <a:pt x="0" y="0"/>
                    </a:moveTo>
                    <a:lnTo>
                      <a:pt x="0" y="304"/>
                    </a:lnTo>
                    <a:lnTo>
                      <a:pt x="7535" y="304"/>
                    </a:lnTo>
                    <a:lnTo>
                      <a:pt x="7535" y="365"/>
                    </a:lnTo>
                    <a:lnTo>
                      <a:pt x="74377" y="365"/>
                    </a:lnTo>
                    <a:lnTo>
                      <a:pt x="74377" y="304"/>
                    </a:lnTo>
                    <a:lnTo>
                      <a:pt x="79451" y="304"/>
                    </a:lnTo>
                    <a:lnTo>
                      <a:pt x="79451" y="0"/>
                    </a:lnTo>
                    <a:lnTo>
                      <a:pt x="74316" y="0"/>
                    </a:lnTo>
                    <a:lnTo>
                      <a:pt x="74316" y="61"/>
                    </a:lnTo>
                    <a:lnTo>
                      <a:pt x="7596" y="61"/>
                    </a:lnTo>
                    <a:lnTo>
                      <a:pt x="759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5040" bIns="5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9" name="Google Shape;115;p3"/>
              <p:cNvSpPr/>
              <p:nvPr/>
            </p:nvSpPr>
            <p:spPr>
              <a:xfrm rot="19570800">
                <a:off x="8912880" y="5843160"/>
                <a:ext cx="688320" cy="7920"/>
              </a:xfrm>
              <a:custGeom>
                <a:avLst/>
                <a:gdLst>
                  <a:gd name="textAreaLeft" fmla="*/ 0 w 688320"/>
                  <a:gd name="textAreaRight" fmla="*/ 688680 w 688320"/>
                  <a:gd name="textAreaTop" fmla="*/ 0 h 7920"/>
                  <a:gd name="textAreaBottom" fmla="*/ 8280 h 7920"/>
                </a:gdLst>
                <a:ahLst/>
                <a:cxnLst/>
                <a:rect l="textAreaLeft" t="textAreaTop" r="textAreaRight" b="textAreaBottom"/>
                <a:pathLst>
                  <a:path w="22910" h="305">
                    <a:moveTo>
                      <a:pt x="1" y="0"/>
                    </a:moveTo>
                    <a:lnTo>
                      <a:pt x="1" y="92"/>
                    </a:lnTo>
                    <a:lnTo>
                      <a:pt x="122" y="92"/>
                    </a:lnTo>
                    <a:lnTo>
                      <a:pt x="122" y="152"/>
                    </a:lnTo>
                    <a:lnTo>
                      <a:pt x="153" y="152"/>
                    </a:lnTo>
                    <a:lnTo>
                      <a:pt x="153" y="213"/>
                    </a:lnTo>
                    <a:lnTo>
                      <a:pt x="274" y="213"/>
                    </a:lnTo>
                    <a:lnTo>
                      <a:pt x="274" y="244"/>
                    </a:lnTo>
                    <a:lnTo>
                      <a:pt x="365" y="244"/>
                    </a:lnTo>
                    <a:lnTo>
                      <a:pt x="365" y="304"/>
                    </a:lnTo>
                    <a:lnTo>
                      <a:pt x="22636" y="304"/>
                    </a:lnTo>
                    <a:lnTo>
                      <a:pt x="22636" y="244"/>
                    </a:lnTo>
                    <a:lnTo>
                      <a:pt x="22696" y="244"/>
                    </a:lnTo>
                    <a:lnTo>
                      <a:pt x="22696" y="213"/>
                    </a:lnTo>
                    <a:lnTo>
                      <a:pt x="22757" y="213"/>
                    </a:lnTo>
                    <a:lnTo>
                      <a:pt x="22757" y="152"/>
                    </a:lnTo>
                    <a:lnTo>
                      <a:pt x="22788" y="152"/>
                    </a:lnTo>
                    <a:lnTo>
                      <a:pt x="22788" y="92"/>
                    </a:lnTo>
                    <a:lnTo>
                      <a:pt x="22848" y="92"/>
                    </a:lnTo>
                    <a:lnTo>
                      <a:pt x="22848" y="61"/>
                    </a:lnTo>
                    <a:lnTo>
                      <a:pt x="22909" y="61"/>
                    </a:lnTo>
                    <a:lnTo>
                      <a:pt x="22909" y="0"/>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3960" bIns="3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0" name="Google Shape;116;p3"/>
              <p:cNvSpPr/>
              <p:nvPr/>
            </p:nvSpPr>
            <p:spPr>
              <a:xfrm rot="19570800">
                <a:off x="8009640" y="6344640"/>
                <a:ext cx="991440" cy="9720"/>
              </a:xfrm>
              <a:custGeom>
                <a:avLst/>
                <a:gdLst>
                  <a:gd name="textAreaLeft" fmla="*/ 0 w 991440"/>
                  <a:gd name="textAreaRight" fmla="*/ 991800 w 991440"/>
                  <a:gd name="textAreaTop" fmla="*/ 0 h 9720"/>
                  <a:gd name="textAreaBottom" fmla="*/ 10080 h 9720"/>
                </a:gdLst>
                <a:ahLst/>
                <a:cxnLst/>
                <a:rect l="textAreaLeft" t="textAreaTop" r="textAreaRight" b="textAreaBottom"/>
                <a:pathLst>
                  <a:path w="32996" h="366">
                    <a:moveTo>
                      <a:pt x="0" y="1"/>
                    </a:moveTo>
                    <a:lnTo>
                      <a:pt x="0" y="305"/>
                    </a:lnTo>
                    <a:lnTo>
                      <a:pt x="7383" y="305"/>
                    </a:lnTo>
                    <a:lnTo>
                      <a:pt x="7383" y="365"/>
                    </a:lnTo>
                    <a:lnTo>
                      <a:pt x="32358" y="365"/>
                    </a:lnTo>
                    <a:lnTo>
                      <a:pt x="32358" y="305"/>
                    </a:lnTo>
                    <a:lnTo>
                      <a:pt x="32540" y="305"/>
                    </a:lnTo>
                    <a:lnTo>
                      <a:pt x="32540" y="274"/>
                    </a:lnTo>
                    <a:lnTo>
                      <a:pt x="32692" y="274"/>
                    </a:lnTo>
                    <a:lnTo>
                      <a:pt x="32692" y="213"/>
                    </a:lnTo>
                    <a:lnTo>
                      <a:pt x="32844" y="213"/>
                    </a:lnTo>
                    <a:lnTo>
                      <a:pt x="32844" y="153"/>
                    </a:lnTo>
                    <a:lnTo>
                      <a:pt x="32996" y="153"/>
                    </a:lnTo>
                    <a:lnTo>
                      <a:pt x="32996" y="61"/>
                    </a:lnTo>
                    <a:lnTo>
                      <a:pt x="7474" y="61"/>
                    </a:lnTo>
                    <a:lnTo>
                      <a:pt x="7474"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5040" bIns="5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1" name="Google Shape;117;p3"/>
              <p:cNvSpPr/>
              <p:nvPr/>
            </p:nvSpPr>
            <p:spPr>
              <a:xfrm rot="19570800">
                <a:off x="9535320" y="5456520"/>
                <a:ext cx="592200" cy="9720"/>
              </a:xfrm>
              <a:custGeom>
                <a:avLst/>
                <a:gdLst>
                  <a:gd name="textAreaLeft" fmla="*/ 0 w 592200"/>
                  <a:gd name="textAreaRight" fmla="*/ 592560 w 592200"/>
                  <a:gd name="textAreaTop" fmla="*/ 0 h 9720"/>
                  <a:gd name="textAreaBottom" fmla="*/ 10080 h 9720"/>
                </a:gdLst>
                <a:ahLst/>
                <a:cxnLst/>
                <a:rect l="textAreaLeft" t="textAreaTop" r="textAreaRight" b="textAreaBottom"/>
                <a:pathLst>
                  <a:path w="19719" h="366">
                    <a:moveTo>
                      <a:pt x="14250" y="1"/>
                    </a:moveTo>
                    <a:lnTo>
                      <a:pt x="14250" y="61"/>
                    </a:lnTo>
                    <a:lnTo>
                      <a:pt x="1" y="61"/>
                    </a:lnTo>
                    <a:lnTo>
                      <a:pt x="1" y="153"/>
                    </a:lnTo>
                    <a:lnTo>
                      <a:pt x="122" y="153"/>
                    </a:lnTo>
                    <a:lnTo>
                      <a:pt x="122" y="213"/>
                    </a:lnTo>
                    <a:lnTo>
                      <a:pt x="213" y="213"/>
                    </a:lnTo>
                    <a:lnTo>
                      <a:pt x="213" y="274"/>
                    </a:lnTo>
                    <a:lnTo>
                      <a:pt x="304" y="274"/>
                    </a:lnTo>
                    <a:lnTo>
                      <a:pt x="304" y="305"/>
                    </a:lnTo>
                    <a:lnTo>
                      <a:pt x="426" y="305"/>
                    </a:lnTo>
                    <a:lnTo>
                      <a:pt x="426" y="365"/>
                    </a:lnTo>
                    <a:lnTo>
                      <a:pt x="14341" y="365"/>
                    </a:lnTo>
                    <a:lnTo>
                      <a:pt x="14341" y="305"/>
                    </a:lnTo>
                    <a:lnTo>
                      <a:pt x="19719" y="305"/>
                    </a:lnTo>
                    <a:lnTo>
                      <a:pt x="19719" y="1"/>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5040" bIns="5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12" name="Google Shape;118;p3"/>
          <p:cNvGrpSpPr/>
          <p:nvPr/>
        </p:nvGrpSpPr>
        <p:grpSpPr>
          <a:xfrm>
            <a:off x="6307560" y="-2490120"/>
            <a:ext cx="4050360" cy="3787920"/>
            <a:chOff x="6307560" y="-2490120"/>
            <a:chExt cx="4050360" cy="3787920"/>
          </a:xfrm>
        </p:grpSpPr>
        <p:sp>
          <p:nvSpPr>
            <p:cNvPr id="613" name="Google Shape;119;p3"/>
            <p:cNvSpPr/>
            <p:nvPr/>
          </p:nvSpPr>
          <p:spPr>
            <a:xfrm rot="13077000">
              <a:off x="6558480" y="-1614600"/>
              <a:ext cx="3547800" cy="2036880"/>
            </a:xfrm>
            <a:custGeom>
              <a:avLst/>
              <a:gdLst>
                <a:gd name="textAreaLeft" fmla="*/ 0 w 3547800"/>
                <a:gd name="textAreaRight" fmla="*/ 3548160 w 3547800"/>
                <a:gd name="textAreaTop" fmla="*/ 0 h 2036880"/>
                <a:gd name="textAreaBottom" fmla="*/ 2037240 h 2036880"/>
              </a:gdLst>
              <a:ahLst/>
              <a:cxnLst/>
              <a:rect l="textAreaLeft" t="textAreaTop" r="textAreaRight" b="textAreaBottom"/>
              <a:pathLst>
                <a:path w="123780" h="71066">
                  <a:moveTo>
                    <a:pt x="56724" y="0"/>
                  </a:moveTo>
                  <a:cubicBezTo>
                    <a:pt x="54172" y="3737"/>
                    <a:pt x="51073" y="5894"/>
                    <a:pt x="50709" y="6046"/>
                  </a:cubicBezTo>
                  <a:cubicBezTo>
                    <a:pt x="50131" y="6289"/>
                    <a:pt x="49493" y="6441"/>
                    <a:pt x="49007" y="6775"/>
                  </a:cubicBezTo>
                  <a:cubicBezTo>
                    <a:pt x="48643" y="7018"/>
                    <a:pt x="46091" y="8720"/>
                    <a:pt x="45787" y="8993"/>
                  </a:cubicBezTo>
                  <a:cubicBezTo>
                    <a:pt x="44389" y="10209"/>
                    <a:pt x="42080" y="9814"/>
                    <a:pt x="40075" y="10057"/>
                  </a:cubicBezTo>
                  <a:cubicBezTo>
                    <a:pt x="39376" y="9966"/>
                    <a:pt x="38677" y="9905"/>
                    <a:pt x="38009" y="9814"/>
                  </a:cubicBezTo>
                  <a:cubicBezTo>
                    <a:pt x="37735" y="10300"/>
                    <a:pt x="37219" y="10695"/>
                    <a:pt x="36550" y="10877"/>
                  </a:cubicBezTo>
                  <a:cubicBezTo>
                    <a:pt x="36247" y="10938"/>
                    <a:pt x="35882" y="10999"/>
                    <a:pt x="35609" y="11150"/>
                  </a:cubicBezTo>
                  <a:cubicBezTo>
                    <a:pt x="35122" y="11485"/>
                    <a:pt x="34363" y="11211"/>
                    <a:pt x="33877" y="11576"/>
                  </a:cubicBezTo>
                  <a:cubicBezTo>
                    <a:pt x="33825" y="11615"/>
                    <a:pt x="33726" y="11632"/>
                    <a:pt x="33593" y="11632"/>
                  </a:cubicBezTo>
                  <a:cubicBezTo>
                    <a:pt x="32793" y="11632"/>
                    <a:pt x="30761" y="11025"/>
                    <a:pt x="30292" y="10999"/>
                  </a:cubicBezTo>
                  <a:cubicBezTo>
                    <a:pt x="30028" y="10980"/>
                    <a:pt x="29777" y="10972"/>
                    <a:pt x="29537" y="10972"/>
                  </a:cubicBezTo>
                  <a:cubicBezTo>
                    <a:pt x="27790" y="10972"/>
                    <a:pt x="26647" y="11429"/>
                    <a:pt x="25552" y="11910"/>
                  </a:cubicBezTo>
                  <a:cubicBezTo>
                    <a:pt x="24445" y="12377"/>
                    <a:pt x="23378" y="12845"/>
                    <a:pt x="21755" y="12845"/>
                  </a:cubicBezTo>
                  <a:cubicBezTo>
                    <a:pt x="21373" y="12845"/>
                    <a:pt x="20960" y="12819"/>
                    <a:pt x="20508" y="12761"/>
                  </a:cubicBezTo>
                  <a:cubicBezTo>
                    <a:pt x="19992" y="12913"/>
                    <a:pt x="19506" y="13065"/>
                    <a:pt x="18989" y="13217"/>
                  </a:cubicBezTo>
                  <a:cubicBezTo>
                    <a:pt x="17895" y="11971"/>
                    <a:pt x="16802" y="10725"/>
                    <a:pt x="15708" y="9510"/>
                  </a:cubicBezTo>
                  <a:cubicBezTo>
                    <a:pt x="15526" y="9297"/>
                    <a:pt x="15313" y="9084"/>
                    <a:pt x="15039" y="8933"/>
                  </a:cubicBezTo>
                  <a:cubicBezTo>
                    <a:pt x="14249" y="8598"/>
                    <a:pt x="15404" y="8355"/>
                    <a:pt x="14523" y="7991"/>
                  </a:cubicBezTo>
                  <a:cubicBezTo>
                    <a:pt x="14453" y="7976"/>
                    <a:pt x="14377" y="7969"/>
                    <a:pt x="14294" y="7969"/>
                  </a:cubicBezTo>
                  <a:cubicBezTo>
                    <a:pt x="13870" y="7969"/>
                    <a:pt x="13290" y="8147"/>
                    <a:pt x="12730" y="8325"/>
                  </a:cubicBezTo>
                  <a:cubicBezTo>
                    <a:pt x="12197" y="8503"/>
                    <a:pt x="11684" y="8681"/>
                    <a:pt x="11371" y="8681"/>
                  </a:cubicBezTo>
                  <a:cubicBezTo>
                    <a:pt x="11309" y="8681"/>
                    <a:pt x="11256" y="8674"/>
                    <a:pt x="11211" y="8659"/>
                  </a:cubicBezTo>
                  <a:lnTo>
                    <a:pt x="9479" y="9358"/>
                  </a:lnTo>
                  <a:cubicBezTo>
                    <a:pt x="8811" y="9054"/>
                    <a:pt x="8112" y="8781"/>
                    <a:pt x="7444" y="8477"/>
                  </a:cubicBezTo>
                  <a:cubicBezTo>
                    <a:pt x="7253" y="8392"/>
                    <a:pt x="7048" y="8352"/>
                    <a:pt x="6843" y="8352"/>
                  </a:cubicBezTo>
                  <a:cubicBezTo>
                    <a:pt x="6460" y="8352"/>
                    <a:pt x="6080" y="8493"/>
                    <a:pt x="5803" y="8750"/>
                  </a:cubicBezTo>
                  <a:cubicBezTo>
                    <a:pt x="5135" y="9358"/>
                    <a:pt x="4770" y="10148"/>
                    <a:pt x="4740" y="10938"/>
                  </a:cubicBezTo>
                  <a:cubicBezTo>
                    <a:pt x="4595" y="10866"/>
                    <a:pt x="4430" y="10832"/>
                    <a:pt x="4264" y="10832"/>
                  </a:cubicBezTo>
                  <a:cubicBezTo>
                    <a:pt x="3941" y="10832"/>
                    <a:pt x="3614" y="10960"/>
                    <a:pt x="3433" y="11181"/>
                  </a:cubicBezTo>
                  <a:cubicBezTo>
                    <a:pt x="3312" y="11195"/>
                    <a:pt x="3189" y="11202"/>
                    <a:pt x="3066" y="11202"/>
                  </a:cubicBezTo>
                  <a:cubicBezTo>
                    <a:pt x="2389" y="11202"/>
                    <a:pt x="1704" y="10994"/>
                    <a:pt x="1215" y="10634"/>
                  </a:cubicBezTo>
                  <a:cubicBezTo>
                    <a:pt x="881" y="10756"/>
                    <a:pt x="547" y="10877"/>
                    <a:pt x="243" y="10999"/>
                  </a:cubicBezTo>
                  <a:cubicBezTo>
                    <a:pt x="152" y="10907"/>
                    <a:pt x="91" y="10816"/>
                    <a:pt x="0" y="10725"/>
                  </a:cubicBezTo>
                  <a:lnTo>
                    <a:pt x="0" y="66872"/>
                  </a:lnTo>
                  <a:cubicBezTo>
                    <a:pt x="122" y="66994"/>
                    <a:pt x="182" y="67116"/>
                    <a:pt x="273" y="67267"/>
                  </a:cubicBezTo>
                  <a:cubicBezTo>
                    <a:pt x="517" y="67814"/>
                    <a:pt x="790" y="68392"/>
                    <a:pt x="1063" y="68969"/>
                  </a:cubicBezTo>
                  <a:cubicBezTo>
                    <a:pt x="1185" y="69182"/>
                    <a:pt x="1337" y="69455"/>
                    <a:pt x="1671" y="69546"/>
                  </a:cubicBezTo>
                  <a:cubicBezTo>
                    <a:pt x="1729" y="69561"/>
                    <a:pt x="1786" y="69568"/>
                    <a:pt x="1840" y="69568"/>
                  </a:cubicBezTo>
                  <a:cubicBezTo>
                    <a:pt x="2350" y="69568"/>
                    <a:pt x="2690" y="68970"/>
                    <a:pt x="3129" y="68695"/>
                  </a:cubicBezTo>
                  <a:cubicBezTo>
                    <a:pt x="3452" y="68480"/>
                    <a:pt x="3828" y="68413"/>
                    <a:pt x="4238" y="68413"/>
                  </a:cubicBezTo>
                  <a:cubicBezTo>
                    <a:pt x="4523" y="68413"/>
                    <a:pt x="4824" y="68445"/>
                    <a:pt x="5135" y="68483"/>
                  </a:cubicBezTo>
                  <a:cubicBezTo>
                    <a:pt x="5371" y="68504"/>
                    <a:pt x="5607" y="68526"/>
                    <a:pt x="5844" y="68526"/>
                  </a:cubicBezTo>
                  <a:cubicBezTo>
                    <a:pt x="5942" y="68526"/>
                    <a:pt x="6039" y="68522"/>
                    <a:pt x="6137" y="68513"/>
                  </a:cubicBezTo>
                  <a:cubicBezTo>
                    <a:pt x="7322" y="68483"/>
                    <a:pt x="8325" y="67875"/>
                    <a:pt x="9419" y="67571"/>
                  </a:cubicBezTo>
                  <a:cubicBezTo>
                    <a:pt x="10549" y="67263"/>
                    <a:pt x="11665" y="67024"/>
                    <a:pt x="12787" y="67024"/>
                  </a:cubicBezTo>
                  <a:cubicBezTo>
                    <a:pt x="13323" y="67024"/>
                    <a:pt x="13861" y="67079"/>
                    <a:pt x="14401" y="67207"/>
                  </a:cubicBezTo>
                  <a:cubicBezTo>
                    <a:pt x="14551" y="66893"/>
                    <a:pt x="15074" y="66757"/>
                    <a:pt x="15600" y="66757"/>
                  </a:cubicBezTo>
                  <a:cubicBezTo>
                    <a:pt x="16246" y="66757"/>
                    <a:pt x="16896" y="66963"/>
                    <a:pt x="16862" y="67298"/>
                  </a:cubicBezTo>
                  <a:cubicBezTo>
                    <a:pt x="17136" y="67298"/>
                    <a:pt x="16893" y="67936"/>
                    <a:pt x="17166" y="67966"/>
                  </a:cubicBezTo>
                  <a:cubicBezTo>
                    <a:pt x="17360" y="68096"/>
                    <a:pt x="17493" y="68133"/>
                    <a:pt x="17598" y="68133"/>
                  </a:cubicBezTo>
                  <a:cubicBezTo>
                    <a:pt x="17640" y="68133"/>
                    <a:pt x="17678" y="68127"/>
                    <a:pt x="17713" y="68118"/>
                  </a:cubicBezTo>
                  <a:cubicBezTo>
                    <a:pt x="17757" y="68109"/>
                    <a:pt x="17801" y="68103"/>
                    <a:pt x="17848" y="68103"/>
                  </a:cubicBezTo>
                  <a:cubicBezTo>
                    <a:pt x="17963" y="68103"/>
                    <a:pt x="18096" y="68141"/>
                    <a:pt x="18290" y="68270"/>
                  </a:cubicBezTo>
                  <a:cubicBezTo>
                    <a:pt x="18412" y="68361"/>
                    <a:pt x="18564" y="68392"/>
                    <a:pt x="18716" y="68422"/>
                  </a:cubicBezTo>
                  <a:cubicBezTo>
                    <a:pt x="18767" y="68433"/>
                    <a:pt x="18817" y="68438"/>
                    <a:pt x="18868" y="68438"/>
                  </a:cubicBezTo>
                  <a:cubicBezTo>
                    <a:pt x="19539" y="68438"/>
                    <a:pt x="20164" y="67532"/>
                    <a:pt x="20843" y="66599"/>
                  </a:cubicBezTo>
                  <a:cubicBezTo>
                    <a:pt x="21491" y="65685"/>
                    <a:pt x="22139" y="64743"/>
                    <a:pt x="22816" y="64743"/>
                  </a:cubicBezTo>
                  <a:cubicBezTo>
                    <a:pt x="22836" y="64743"/>
                    <a:pt x="22857" y="64744"/>
                    <a:pt x="22878" y="64746"/>
                  </a:cubicBezTo>
                  <a:cubicBezTo>
                    <a:pt x="24306" y="64837"/>
                    <a:pt x="25613" y="65384"/>
                    <a:pt x="26615" y="66113"/>
                  </a:cubicBezTo>
                  <a:cubicBezTo>
                    <a:pt x="27010" y="66386"/>
                    <a:pt x="27375" y="66721"/>
                    <a:pt x="27891" y="66872"/>
                  </a:cubicBezTo>
                  <a:cubicBezTo>
                    <a:pt x="28066" y="66921"/>
                    <a:pt x="28249" y="66945"/>
                    <a:pt x="28433" y="66945"/>
                  </a:cubicBezTo>
                  <a:cubicBezTo>
                    <a:pt x="28827" y="66945"/>
                    <a:pt x="29222" y="66836"/>
                    <a:pt x="29532" y="66629"/>
                  </a:cubicBezTo>
                  <a:cubicBezTo>
                    <a:pt x="29653" y="66356"/>
                    <a:pt x="29775" y="66052"/>
                    <a:pt x="29927" y="65779"/>
                  </a:cubicBezTo>
                  <a:cubicBezTo>
                    <a:pt x="30199" y="65910"/>
                    <a:pt x="30483" y="65967"/>
                    <a:pt x="30778" y="65967"/>
                  </a:cubicBezTo>
                  <a:cubicBezTo>
                    <a:pt x="32392" y="65967"/>
                    <a:pt x="34298" y="64257"/>
                    <a:pt x="35943" y="63743"/>
                  </a:cubicBezTo>
                  <a:lnTo>
                    <a:pt x="38859" y="64503"/>
                  </a:lnTo>
                  <a:cubicBezTo>
                    <a:pt x="39168" y="64404"/>
                    <a:pt x="39547" y="64340"/>
                    <a:pt x="39892" y="64340"/>
                  </a:cubicBezTo>
                  <a:cubicBezTo>
                    <a:pt x="40396" y="64340"/>
                    <a:pt x="40829" y="64476"/>
                    <a:pt x="40865" y="64837"/>
                  </a:cubicBezTo>
                  <a:cubicBezTo>
                    <a:pt x="41351" y="64655"/>
                    <a:pt x="41807" y="64472"/>
                    <a:pt x="42262" y="64260"/>
                  </a:cubicBezTo>
                  <a:cubicBezTo>
                    <a:pt x="42712" y="64732"/>
                    <a:pt x="43595" y="65221"/>
                    <a:pt x="44319" y="65221"/>
                  </a:cubicBezTo>
                  <a:cubicBezTo>
                    <a:pt x="44573" y="65221"/>
                    <a:pt x="44808" y="65161"/>
                    <a:pt x="44997" y="65019"/>
                  </a:cubicBezTo>
                  <a:cubicBezTo>
                    <a:pt x="45544" y="64563"/>
                    <a:pt x="45635" y="63895"/>
                    <a:pt x="45817" y="63318"/>
                  </a:cubicBezTo>
                  <a:cubicBezTo>
                    <a:pt x="45999" y="62710"/>
                    <a:pt x="48977" y="61282"/>
                    <a:pt x="49949" y="61100"/>
                  </a:cubicBezTo>
                  <a:cubicBezTo>
                    <a:pt x="49931" y="60991"/>
                    <a:pt x="50083" y="60947"/>
                    <a:pt x="50313" y="60947"/>
                  </a:cubicBezTo>
                  <a:cubicBezTo>
                    <a:pt x="50856" y="60947"/>
                    <a:pt x="51832" y="61190"/>
                    <a:pt x="52046" y="61404"/>
                  </a:cubicBezTo>
                  <a:cubicBezTo>
                    <a:pt x="52305" y="61637"/>
                    <a:pt x="52675" y="61848"/>
                    <a:pt x="53081" y="61848"/>
                  </a:cubicBezTo>
                  <a:cubicBezTo>
                    <a:pt x="53150" y="61848"/>
                    <a:pt x="53220" y="61842"/>
                    <a:pt x="53291" y="61829"/>
                  </a:cubicBezTo>
                  <a:cubicBezTo>
                    <a:pt x="53656" y="61768"/>
                    <a:pt x="53899" y="61525"/>
                    <a:pt x="54172" y="61312"/>
                  </a:cubicBezTo>
                  <a:cubicBezTo>
                    <a:pt x="54345" y="61203"/>
                    <a:pt x="54609" y="61162"/>
                    <a:pt x="54909" y="61162"/>
                  </a:cubicBezTo>
                  <a:cubicBezTo>
                    <a:pt x="55772" y="61162"/>
                    <a:pt x="56922" y="61503"/>
                    <a:pt x="56968" y="61525"/>
                  </a:cubicBezTo>
                  <a:cubicBezTo>
                    <a:pt x="57025" y="61582"/>
                    <a:pt x="59443" y="62632"/>
                    <a:pt x="60239" y="62632"/>
                  </a:cubicBezTo>
                  <a:cubicBezTo>
                    <a:pt x="60290" y="62632"/>
                    <a:pt x="60334" y="62628"/>
                    <a:pt x="60370" y="62619"/>
                  </a:cubicBezTo>
                  <a:cubicBezTo>
                    <a:pt x="60429" y="62766"/>
                    <a:pt x="60519" y="62825"/>
                    <a:pt x="60630" y="62825"/>
                  </a:cubicBezTo>
                  <a:cubicBezTo>
                    <a:pt x="61094" y="62825"/>
                    <a:pt x="61939" y="61793"/>
                    <a:pt x="62528" y="61768"/>
                  </a:cubicBezTo>
                  <a:cubicBezTo>
                    <a:pt x="62698" y="61768"/>
                    <a:pt x="62868" y="61729"/>
                    <a:pt x="63038" y="61729"/>
                  </a:cubicBezTo>
                  <a:cubicBezTo>
                    <a:pt x="63081" y="61729"/>
                    <a:pt x="63123" y="61732"/>
                    <a:pt x="63166" y="61738"/>
                  </a:cubicBezTo>
                  <a:cubicBezTo>
                    <a:pt x="63712" y="61859"/>
                    <a:pt x="63500" y="62497"/>
                    <a:pt x="63773" y="62862"/>
                  </a:cubicBezTo>
                  <a:cubicBezTo>
                    <a:pt x="63927" y="63074"/>
                    <a:pt x="64252" y="63176"/>
                    <a:pt x="64585" y="63176"/>
                  </a:cubicBezTo>
                  <a:cubicBezTo>
                    <a:pt x="64778" y="63176"/>
                    <a:pt x="64973" y="63141"/>
                    <a:pt x="65140" y="63075"/>
                  </a:cubicBezTo>
                  <a:cubicBezTo>
                    <a:pt x="65596" y="62892"/>
                    <a:pt x="65900" y="62558"/>
                    <a:pt x="66204" y="62254"/>
                  </a:cubicBezTo>
                  <a:cubicBezTo>
                    <a:pt x="66249" y="62421"/>
                    <a:pt x="66455" y="62497"/>
                    <a:pt x="66686" y="62497"/>
                  </a:cubicBezTo>
                  <a:cubicBezTo>
                    <a:pt x="66918" y="62497"/>
                    <a:pt x="67176" y="62421"/>
                    <a:pt x="67328" y="62285"/>
                  </a:cubicBezTo>
                  <a:cubicBezTo>
                    <a:pt x="67662" y="62011"/>
                    <a:pt x="67753" y="61647"/>
                    <a:pt x="68057" y="61373"/>
                  </a:cubicBezTo>
                  <a:cubicBezTo>
                    <a:pt x="68217" y="61230"/>
                    <a:pt x="68485" y="61145"/>
                    <a:pt x="68726" y="61145"/>
                  </a:cubicBezTo>
                  <a:cubicBezTo>
                    <a:pt x="68944" y="61145"/>
                    <a:pt x="69140" y="61214"/>
                    <a:pt x="69212" y="61373"/>
                  </a:cubicBezTo>
                  <a:cubicBezTo>
                    <a:pt x="69424" y="61100"/>
                    <a:pt x="69789" y="60917"/>
                    <a:pt x="70184" y="60857"/>
                  </a:cubicBezTo>
                  <a:cubicBezTo>
                    <a:pt x="70488" y="61252"/>
                    <a:pt x="72797" y="61647"/>
                    <a:pt x="73222" y="62194"/>
                  </a:cubicBezTo>
                  <a:cubicBezTo>
                    <a:pt x="73131" y="61707"/>
                    <a:pt x="75471" y="60674"/>
                    <a:pt x="75926" y="60340"/>
                  </a:cubicBezTo>
                  <a:cubicBezTo>
                    <a:pt x="75932" y="60337"/>
                    <a:pt x="75940" y="60335"/>
                    <a:pt x="75950" y="60335"/>
                  </a:cubicBezTo>
                  <a:cubicBezTo>
                    <a:pt x="76276" y="60335"/>
                    <a:pt x="78964" y="62191"/>
                    <a:pt x="81851" y="64047"/>
                  </a:cubicBezTo>
                  <a:cubicBezTo>
                    <a:pt x="84738" y="65932"/>
                    <a:pt x="87797" y="67789"/>
                    <a:pt x="88894" y="67789"/>
                  </a:cubicBezTo>
                  <a:cubicBezTo>
                    <a:pt x="88928" y="67789"/>
                    <a:pt x="88960" y="67788"/>
                    <a:pt x="88991" y="67784"/>
                  </a:cubicBezTo>
                  <a:cubicBezTo>
                    <a:pt x="89690" y="67875"/>
                    <a:pt x="90388" y="67936"/>
                    <a:pt x="91057" y="68027"/>
                  </a:cubicBezTo>
                  <a:cubicBezTo>
                    <a:pt x="91330" y="67541"/>
                    <a:pt x="91847" y="67146"/>
                    <a:pt x="92515" y="66994"/>
                  </a:cubicBezTo>
                  <a:cubicBezTo>
                    <a:pt x="92819" y="66903"/>
                    <a:pt x="93184" y="66872"/>
                    <a:pt x="93457" y="66690"/>
                  </a:cubicBezTo>
                  <a:cubicBezTo>
                    <a:pt x="93943" y="66356"/>
                    <a:pt x="97225" y="65809"/>
                    <a:pt x="97680" y="65445"/>
                  </a:cubicBezTo>
                  <a:cubicBezTo>
                    <a:pt x="97954" y="65239"/>
                    <a:pt x="98364" y="65188"/>
                    <a:pt x="98783" y="65188"/>
                  </a:cubicBezTo>
                  <a:cubicBezTo>
                    <a:pt x="98922" y="65188"/>
                    <a:pt x="99063" y="65194"/>
                    <a:pt x="99199" y="65201"/>
                  </a:cubicBezTo>
                  <a:cubicBezTo>
                    <a:pt x="100202" y="65277"/>
                    <a:pt x="100992" y="65300"/>
                    <a:pt x="101664" y="65300"/>
                  </a:cubicBezTo>
                  <a:cubicBezTo>
                    <a:pt x="102336" y="65300"/>
                    <a:pt x="102891" y="65277"/>
                    <a:pt x="103423" y="65262"/>
                  </a:cubicBezTo>
                  <a:cubicBezTo>
                    <a:pt x="103959" y="65238"/>
                    <a:pt x="104467" y="65215"/>
                    <a:pt x="105043" y="65215"/>
                  </a:cubicBezTo>
                  <a:cubicBezTo>
                    <a:pt x="105934" y="65215"/>
                    <a:pt x="106988" y="65272"/>
                    <a:pt x="108557" y="65475"/>
                  </a:cubicBezTo>
                  <a:cubicBezTo>
                    <a:pt x="108595" y="65465"/>
                    <a:pt x="108638" y="65461"/>
                    <a:pt x="108687" y="65461"/>
                  </a:cubicBezTo>
                  <a:cubicBezTo>
                    <a:pt x="108951" y="65461"/>
                    <a:pt x="109362" y="65590"/>
                    <a:pt x="109773" y="65718"/>
                  </a:cubicBezTo>
                  <a:cubicBezTo>
                    <a:pt x="110168" y="65842"/>
                    <a:pt x="110564" y="65985"/>
                    <a:pt x="110829" y="65985"/>
                  </a:cubicBezTo>
                  <a:cubicBezTo>
                    <a:pt x="110889" y="65985"/>
                    <a:pt x="110943" y="65978"/>
                    <a:pt x="110988" y="65961"/>
                  </a:cubicBezTo>
                  <a:cubicBezTo>
                    <a:pt x="112082" y="67207"/>
                    <a:pt x="113175" y="68452"/>
                    <a:pt x="114269" y="69698"/>
                  </a:cubicBezTo>
                  <a:cubicBezTo>
                    <a:pt x="114452" y="69911"/>
                    <a:pt x="114664" y="70123"/>
                    <a:pt x="114938" y="70245"/>
                  </a:cubicBezTo>
                  <a:cubicBezTo>
                    <a:pt x="115140" y="70338"/>
                    <a:pt x="115357" y="70378"/>
                    <a:pt x="115578" y="70378"/>
                  </a:cubicBezTo>
                  <a:cubicBezTo>
                    <a:pt x="116222" y="70378"/>
                    <a:pt x="116909" y="70045"/>
                    <a:pt x="117429" y="69728"/>
                  </a:cubicBezTo>
                  <a:cubicBezTo>
                    <a:pt x="117794" y="70063"/>
                    <a:pt x="118249" y="70336"/>
                    <a:pt x="118766" y="70549"/>
                  </a:cubicBezTo>
                  <a:lnTo>
                    <a:pt x="120498" y="69820"/>
                  </a:lnTo>
                  <a:cubicBezTo>
                    <a:pt x="121440" y="70245"/>
                    <a:pt x="122381" y="70640"/>
                    <a:pt x="123293" y="71065"/>
                  </a:cubicBezTo>
                  <a:cubicBezTo>
                    <a:pt x="123475" y="70974"/>
                    <a:pt x="123627" y="70883"/>
                    <a:pt x="123779" y="70761"/>
                  </a:cubicBezTo>
                  <a:lnTo>
                    <a:pt x="123779" y="0"/>
                  </a:lnTo>
                  <a:close/>
                </a:path>
              </a:pathLst>
            </a:custGeom>
            <a:solidFill>
              <a:srgbClr val="FCFD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4" name="Google Shape;120;p3"/>
            <p:cNvSpPr/>
            <p:nvPr/>
          </p:nvSpPr>
          <p:spPr>
            <a:xfrm rot="13077000">
              <a:off x="6545160" y="-1575360"/>
              <a:ext cx="3547800" cy="1993320"/>
            </a:xfrm>
            <a:custGeom>
              <a:avLst/>
              <a:gdLst>
                <a:gd name="textAreaLeft" fmla="*/ 0 w 3547800"/>
                <a:gd name="textAreaRight" fmla="*/ 3548160 w 3547800"/>
                <a:gd name="textAreaTop" fmla="*/ 0 h 1993320"/>
                <a:gd name="textAreaBottom" fmla="*/ 1993680 h 1993320"/>
              </a:gdLst>
              <a:ahLst/>
              <a:cxnLst/>
              <a:rect l="textAreaLeft" t="textAreaTop" r="textAreaRight" b="textAreaBottom"/>
              <a:pathLst>
                <a:path w="123780" h="69547">
                  <a:moveTo>
                    <a:pt x="115576" y="69546"/>
                  </a:moveTo>
                  <a:cubicBezTo>
                    <a:pt x="115363" y="69546"/>
                    <a:pt x="115150" y="69516"/>
                    <a:pt x="114938" y="69425"/>
                  </a:cubicBezTo>
                  <a:cubicBezTo>
                    <a:pt x="114664" y="69303"/>
                    <a:pt x="114452" y="69090"/>
                    <a:pt x="114269" y="68878"/>
                  </a:cubicBezTo>
                  <a:cubicBezTo>
                    <a:pt x="113175" y="67632"/>
                    <a:pt x="112082" y="66386"/>
                    <a:pt x="110988" y="65141"/>
                  </a:cubicBezTo>
                  <a:cubicBezTo>
                    <a:pt x="110471" y="65293"/>
                    <a:pt x="109985" y="65475"/>
                    <a:pt x="109469" y="65627"/>
                  </a:cubicBezTo>
                  <a:cubicBezTo>
                    <a:pt x="109469" y="65596"/>
                    <a:pt x="109438" y="65596"/>
                    <a:pt x="109408" y="65596"/>
                  </a:cubicBezTo>
                  <a:cubicBezTo>
                    <a:pt x="109104" y="65566"/>
                    <a:pt x="108831" y="65536"/>
                    <a:pt x="108557" y="65475"/>
                  </a:cubicBezTo>
                  <a:cubicBezTo>
                    <a:pt x="107008" y="65232"/>
                    <a:pt x="105671" y="64867"/>
                    <a:pt x="104365" y="64533"/>
                  </a:cubicBezTo>
                  <a:lnTo>
                    <a:pt x="123779" y="64533"/>
                  </a:lnTo>
                  <a:lnTo>
                    <a:pt x="123779" y="68513"/>
                  </a:lnTo>
                  <a:lnTo>
                    <a:pt x="123779" y="68513"/>
                  </a:lnTo>
                  <a:cubicBezTo>
                    <a:pt x="123597" y="68574"/>
                    <a:pt x="123414" y="68635"/>
                    <a:pt x="123232" y="68726"/>
                  </a:cubicBezTo>
                  <a:cubicBezTo>
                    <a:pt x="122290" y="68331"/>
                    <a:pt x="121348" y="67906"/>
                    <a:pt x="120437" y="67511"/>
                  </a:cubicBezTo>
                  <a:lnTo>
                    <a:pt x="118675" y="68209"/>
                  </a:lnTo>
                  <a:cubicBezTo>
                    <a:pt x="118644" y="68209"/>
                    <a:pt x="118614" y="68209"/>
                    <a:pt x="118553" y="68209"/>
                  </a:cubicBezTo>
                  <a:cubicBezTo>
                    <a:pt x="118371" y="68209"/>
                    <a:pt x="118189" y="68392"/>
                    <a:pt x="118037" y="68574"/>
                  </a:cubicBezTo>
                  <a:cubicBezTo>
                    <a:pt x="117854" y="68787"/>
                    <a:pt x="117703" y="68969"/>
                    <a:pt x="117581" y="68969"/>
                  </a:cubicBezTo>
                  <a:cubicBezTo>
                    <a:pt x="117520" y="68969"/>
                    <a:pt x="117490" y="68939"/>
                    <a:pt x="117429" y="68908"/>
                  </a:cubicBezTo>
                  <a:cubicBezTo>
                    <a:pt x="116913" y="69212"/>
                    <a:pt x="116214" y="69546"/>
                    <a:pt x="115576" y="69546"/>
                  </a:cubicBezTo>
                  <a:moveTo>
                    <a:pt x="1823" y="68756"/>
                  </a:moveTo>
                  <a:cubicBezTo>
                    <a:pt x="1762" y="68756"/>
                    <a:pt x="1732" y="68726"/>
                    <a:pt x="1671" y="68726"/>
                  </a:cubicBezTo>
                  <a:cubicBezTo>
                    <a:pt x="1337" y="68635"/>
                    <a:pt x="1185" y="68392"/>
                    <a:pt x="1063" y="68149"/>
                  </a:cubicBezTo>
                  <a:cubicBezTo>
                    <a:pt x="790" y="67571"/>
                    <a:pt x="517" y="67024"/>
                    <a:pt x="273" y="66447"/>
                  </a:cubicBezTo>
                  <a:cubicBezTo>
                    <a:pt x="182" y="66326"/>
                    <a:pt x="122" y="66174"/>
                    <a:pt x="0" y="66052"/>
                  </a:cubicBezTo>
                  <a:lnTo>
                    <a:pt x="0" y="10968"/>
                  </a:lnTo>
                  <a:cubicBezTo>
                    <a:pt x="91" y="11059"/>
                    <a:pt x="152" y="11181"/>
                    <a:pt x="243" y="11272"/>
                  </a:cubicBezTo>
                  <a:cubicBezTo>
                    <a:pt x="547" y="11150"/>
                    <a:pt x="881" y="11029"/>
                    <a:pt x="1215" y="10907"/>
                  </a:cubicBezTo>
                  <a:cubicBezTo>
                    <a:pt x="1398" y="11029"/>
                    <a:pt x="1580" y="11090"/>
                    <a:pt x="1793" y="11090"/>
                  </a:cubicBezTo>
                  <a:cubicBezTo>
                    <a:pt x="1884" y="11090"/>
                    <a:pt x="1975" y="11090"/>
                    <a:pt x="2066" y="11059"/>
                  </a:cubicBezTo>
                  <a:cubicBezTo>
                    <a:pt x="2431" y="10999"/>
                    <a:pt x="2795" y="10847"/>
                    <a:pt x="3221" y="10786"/>
                  </a:cubicBezTo>
                  <a:cubicBezTo>
                    <a:pt x="3281" y="10725"/>
                    <a:pt x="3342" y="10695"/>
                    <a:pt x="3433" y="10695"/>
                  </a:cubicBezTo>
                  <a:cubicBezTo>
                    <a:pt x="3555" y="10695"/>
                    <a:pt x="3737" y="10786"/>
                    <a:pt x="3950" y="10877"/>
                  </a:cubicBezTo>
                  <a:cubicBezTo>
                    <a:pt x="4254" y="11059"/>
                    <a:pt x="4618" y="11302"/>
                    <a:pt x="4831" y="11394"/>
                  </a:cubicBezTo>
                  <a:cubicBezTo>
                    <a:pt x="4831" y="10300"/>
                    <a:pt x="5560" y="9935"/>
                    <a:pt x="6745" y="9297"/>
                  </a:cubicBezTo>
                  <a:cubicBezTo>
                    <a:pt x="7687" y="9722"/>
                    <a:pt x="8629" y="10117"/>
                    <a:pt x="9540" y="10543"/>
                  </a:cubicBezTo>
                  <a:lnTo>
                    <a:pt x="11302" y="9115"/>
                  </a:lnTo>
                  <a:cubicBezTo>
                    <a:pt x="11333" y="9115"/>
                    <a:pt x="11394" y="9145"/>
                    <a:pt x="11424" y="9145"/>
                  </a:cubicBezTo>
                  <a:cubicBezTo>
                    <a:pt x="11637" y="9145"/>
                    <a:pt x="11788" y="8993"/>
                    <a:pt x="11940" y="8841"/>
                  </a:cubicBezTo>
                  <a:cubicBezTo>
                    <a:pt x="12092" y="8720"/>
                    <a:pt x="12244" y="8568"/>
                    <a:pt x="12366" y="8568"/>
                  </a:cubicBezTo>
                  <a:cubicBezTo>
                    <a:pt x="12427" y="8568"/>
                    <a:pt x="12487" y="8598"/>
                    <a:pt x="12548" y="8659"/>
                  </a:cubicBezTo>
                  <a:cubicBezTo>
                    <a:pt x="13065" y="8325"/>
                    <a:pt x="13763" y="7991"/>
                    <a:pt x="14401" y="7991"/>
                  </a:cubicBezTo>
                  <a:cubicBezTo>
                    <a:pt x="14432" y="7991"/>
                    <a:pt x="14493" y="7991"/>
                    <a:pt x="14523" y="7991"/>
                  </a:cubicBezTo>
                  <a:cubicBezTo>
                    <a:pt x="14705" y="8021"/>
                    <a:pt x="14857" y="8051"/>
                    <a:pt x="15039" y="8143"/>
                  </a:cubicBezTo>
                  <a:cubicBezTo>
                    <a:pt x="15313" y="8264"/>
                    <a:pt x="15526" y="8477"/>
                    <a:pt x="15708" y="8689"/>
                  </a:cubicBezTo>
                  <a:cubicBezTo>
                    <a:pt x="16802" y="9935"/>
                    <a:pt x="17895" y="11150"/>
                    <a:pt x="18989" y="12396"/>
                  </a:cubicBezTo>
                  <a:cubicBezTo>
                    <a:pt x="19506" y="12244"/>
                    <a:pt x="19992" y="12092"/>
                    <a:pt x="20508" y="11940"/>
                  </a:cubicBezTo>
                  <a:cubicBezTo>
                    <a:pt x="21876" y="12123"/>
                    <a:pt x="23030" y="12305"/>
                    <a:pt x="24093" y="12457"/>
                  </a:cubicBezTo>
                  <a:cubicBezTo>
                    <a:pt x="26524" y="12852"/>
                    <a:pt x="28499" y="13217"/>
                    <a:pt x="31720" y="13429"/>
                  </a:cubicBezTo>
                  <a:cubicBezTo>
                    <a:pt x="32114" y="13460"/>
                    <a:pt x="33634" y="13733"/>
                    <a:pt x="34545" y="13733"/>
                  </a:cubicBezTo>
                  <a:cubicBezTo>
                    <a:pt x="34819" y="13733"/>
                    <a:pt x="35062" y="13703"/>
                    <a:pt x="35153" y="13611"/>
                  </a:cubicBezTo>
                  <a:cubicBezTo>
                    <a:pt x="35609" y="13247"/>
                    <a:pt x="35426" y="12578"/>
                    <a:pt x="35943" y="12244"/>
                  </a:cubicBezTo>
                  <a:cubicBezTo>
                    <a:pt x="36186" y="12092"/>
                    <a:pt x="36550" y="12032"/>
                    <a:pt x="36854" y="11971"/>
                  </a:cubicBezTo>
                  <a:cubicBezTo>
                    <a:pt x="37523" y="11789"/>
                    <a:pt x="38070" y="11394"/>
                    <a:pt x="38313" y="10907"/>
                  </a:cubicBezTo>
                  <a:lnTo>
                    <a:pt x="40379" y="11150"/>
                  </a:lnTo>
                  <a:cubicBezTo>
                    <a:pt x="42384" y="10907"/>
                    <a:pt x="48977" y="8112"/>
                    <a:pt x="49341" y="7869"/>
                  </a:cubicBezTo>
                  <a:cubicBezTo>
                    <a:pt x="49797" y="7535"/>
                    <a:pt x="50466" y="7383"/>
                    <a:pt x="51013" y="7140"/>
                  </a:cubicBezTo>
                  <a:cubicBezTo>
                    <a:pt x="51590" y="6897"/>
                    <a:pt x="52137" y="6472"/>
                    <a:pt x="52046" y="5985"/>
                  </a:cubicBezTo>
                  <a:cubicBezTo>
                    <a:pt x="52046" y="6016"/>
                    <a:pt x="52076" y="6046"/>
                    <a:pt x="52137" y="6046"/>
                  </a:cubicBezTo>
                  <a:cubicBezTo>
                    <a:pt x="52744" y="6046"/>
                    <a:pt x="55175" y="2248"/>
                    <a:pt x="56421" y="425"/>
                  </a:cubicBezTo>
                  <a:cubicBezTo>
                    <a:pt x="56512" y="273"/>
                    <a:pt x="56633" y="122"/>
                    <a:pt x="56724" y="0"/>
                  </a:cubicBezTo>
                  <a:lnTo>
                    <a:pt x="123779" y="0"/>
                  </a:lnTo>
                  <a:lnTo>
                    <a:pt x="123779" y="3494"/>
                  </a:lnTo>
                  <a:lnTo>
                    <a:pt x="54324" y="3494"/>
                  </a:lnTo>
                  <a:cubicBezTo>
                    <a:pt x="54263" y="3585"/>
                    <a:pt x="54203" y="3676"/>
                    <a:pt x="54142" y="3767"/>
                  </a:cubicBezTo>
                  <a:lnTo>
                    <a:pt x="123779" y="3767"/>
                  </a:lnTo>
                  <a:lnTo>
                    <a:pt x="123779" y="9571"/>
                  </a:lnTo>
                  <a:lnTo>
                    <a:pt x="45301" y="9571"/>
                  </a:lnTo>
                  <a:cubicBezTo>
                    <a:pt x="45088" y="9662"/>
                    <a:pt x="44845" y="9753"/>
                    <a:pt x="44632" y="9844"/>
                  </a:cubicBezTo>
                  <a:lnTo>
                    <a:pt x="123779" y="9844"/>
                  </a:lnTo>
                  <a:lnTo>
                    <a:pt x="123779" y="15647"/>
                  </a:lnTo>
                  <a:lnTo>
                    <a:pt x="2400" y="15647"/>
                  </a:lnTo>
                  <a:lnTo>
                    <a:pt x="2400" y="15921"/>
                  </a:lnTo>
                  <a:lnTo>
                    <a:pt x="123779" y="15921"/>
                  </a:lnTo>
                  <a:lnTo>
                    <a:pt x="123779" y="21724"/>
                  </a:lnTo>
                  <a:lnTo>
                    <a:pt x="2400" y="21724"/>
                  </a:lnTo>
                  <a:lnTo>
                    <a:pt x="2400" y="21997"/>
                  </a:lnTo>
                  <a:lnTo>
                    <a:pt x="123779" y="21997"/>
                  </a:lnTo>
                  <a:lnTo>
                    <a:pt x="123779" y="27800"/>
                  </a:lnTo>
                  <a:lnTo>
                    <a:pt x="2400" y="27800"/>
                  </a:lnTo>
                  <a:lnTo>
                    <a:pt x="2400" y="28074"/>
                  </a:lnTo>
                  <a:lnTo>
                    <a:pt x="123779" y="28074"/>
                  </a:lnTo>
                  <a:lnTo>
                    <a:pt x="123779" y="33877"/>
                  </a:lnTo>
                  <a:lnTo>
                    <a:pt x="2400" y="33877"/>
                  </a:lnTo>
                  <a:lnTo>
                    <a:pt x="2400" y="34150"/>
                  </a:lnTo>
                  <a:lnTo>
                    <a:pt x="123779" y="34150"/>
                  </a:lnTo>
                  <a:lnTo>
                    <a:pt x="123779" y="39953"/>
                  </a:lnTo>
                  <a:lnTo>
                    <a:pt x="2400" y="39953"/>
                  </a:lnTo>
                  <a:lnTo>
                    <a:pt x="2400" y="40227"/>
                  </a:lnTo>
                  <a:lnTo>
                    <a:pt x="123779" y="40227"/>
                  </a:lnTo>
                  <a:lnTo>
                    <a:pt x="123779" y="46030"/>
                  </a:lnTo>
                  <a:lnTo>
                    <a:pt x="2400" y="46030"/>
                  </a:lnTo>
                  <a:lnTo>
                    <a:pt x="2400" y="46303"/>
                  </a:lnTo>
                  <a:lnTo>
                    <a:pt x="123779" y="46303"/>
                  </a:lnTo>
                  <a:lnTo>
                    <a:pt x="123779" y="52106"/>
                  </a:lnTo>
                  <a:lnTo>
                    <a:pt x="2400" y="52106"/>
                  </a:lnTo>
                  <a:lnTo>
                    <a:pt x="2400" y="52380"/>
                  </a:lnTo>
                  <a:lnTo>
                    <a:pt x="123779" y="52380"/>
                  </a:lnTo>
                  <a:lnTo>
                    <a:pt x="123779" y="58183"/>
                  </a:lnTo>
                  <a:lnTo>
                    <a:pt x="75683" y="58183"/>
                  </a:lnTo>
                  <a:cubicBezTo>
                    <a:pt x="75592" y="58153"/>
                    <a:pt x="75501" y="58122"/>
                    <a:pt x="75471" y="58122"/>
                  </a:cubicBezTo>
                  <a:cubicBezTo>
                    <a:pt x="75471" y="58122"/>
                    <a:pt x="75440" y="58122"/>
                    <a:pt x="75440" y="58122"/>
                  </a:cubicBezTo>
                  <a:cubicBezTo>
                    <a:pt x="75410" y="58153"/>
                    <a:pt x="75379" y="58183"/>
                    <a:pt x="75349" y="58183"/>
                  </a:cubicBezTo>
                  <a:lnTo>
                    <a:pt x="2400" y="58183"/>
                  </a:lnTo>
                  <a:lnTo>
                    <a:pt x="2400" y="58456"/>
                  </a:lnTo>
                  <a:lnTo>
                    <a:pt x="74833" y="58456"/>
                  </a:lnTo>
                  <a:cubicBezTo>
                    <a:pt x="74468" y="58578"/>
                    <a:pt x="74103" y="58700"/>
                    <a:pt x="73739" y="58851"/>
                  </a:cubicBezTo>
                  <a:cubicBezTo>
                    <a:pt x="73192" y="59095"/>
                    <a:pt x="72645" y="59520"/>
                    <a:pt x="72736" y="60006"/>
                  </a:cubicBezTo>
                  <a:cubicBezTo>
                    <a:pt x="72645" y="59854"/>
                    <a:pt x="72463" y="59824"/>
                    <a:pt x="72250" y="59824"/>
                  </a:cubicBezTo>
                  <a:cubicBezTo>
                    <a:pt x="71977" y="59824"/>
                    <a:pt x="71642" y="59915"/>
                    <a:pt x="71339" y="59976"/>
                  </a:cubicBezTo>
                  <a:cubicBezTo>
                    <a:pt x="71004" y="60067"/>
                    <a:pt x="70701" y="60128"/>
                    <a:pt x="70488" y="60128"/>
                  </a:cubicBezTo>
                  <a:cubicBezTo>
                    <a:pt x="70336" y="60128"/>
                    <a:pt x="70245" y="60097"/>
                    <a:pt x="70184" y="60036"/>
                  </a:cubicBezTo>
                  <a:cubicBezTo>
                    <a:pt x="69789" y="60097"/>
                    <a:pt x="69424" y="60279"/>
                    <a:pt x="69212" y="60553"/>
                  </a:cubicBezTo>
                  <a:cubicBezTo>
                    <a:pt x="69151" y="60401"/>
                    <a:pt x="68969" y="60340"/>
                    <a:pt x="68756" y="60340"/>
                  </a:cubicBezTo>
                  <a:cubicBezTo>
                    <a:pt x="68513" y="60340"/>
                    <a:pt x="68209" y="60431"/>
                    <a:pt x="68057" y="60553"/>
                  </a:cubicBezTo>
                  <a:cubicBezTo>
                    <a:pt x="67753" y="60826"/>
                    <a:pt x="67662" y="61221"/>
                    <a:pt x="67328" y="61464"/>
                  </a:cubicBezTo>
                  <a:cubicBezTo>
                    <a:pt x="67176" y="61586"/>
                    <a:pt x="66933" y="61677"/>
                    <a:pt x="66690" y="61677"/>
                  </a:cubicBezTo>
                  <a:cubicBezTo>
                    <a:pt x="66477" y="61677"/>
                    <a:pt x="66265" y="61586"/>
                    <a:pt x="66204" y="61434"/>
                  </a:cubicBezTo>
                  <a:cubicBezTo>
                    <a:pt x="65900" y="61738"/>
                    <a:pt x="65596" y="62072"/>
                    <a:pt x="65140" y="62254"/>
                  </a:cubicBezTo>
                  <a:cubicBezTo>
                    <a:pt x="64989" y="62315"/>
                    <a:pt x="64776" y="62345"/>
                    <a:pt x="64594" y="62345"/>
                  </a:cubicBezTo>
                  <a:cubicBezTo>
                    <a:pt x="64259" y="62345"/>
                    <a:pt x="63925" y="62254"/>
                    <a:pt x="63773" y="62042"/>
                  </a:cubicBezTo>
                  <a:cubicBezTo>
                    <a:pt x="63500" y="61677"/>
                    <a:pt x="63712" y="61039"/>
                    <a:pt x="63166" y="60917"/>
                  </a:cubicBezTo>
                  <a:cubicBezTo>
                    <a:pt x="63105" y="60917"/>
                    <a:pt x="63074" y="60917"/>
                    <a:pt x="63014" y="60917"/>
                  </a:cubicBezTo>
                  <a:cubicBezTo>
                    <a:pt x="62862" y="60917"/>
                    <a:pt x="62679" y="60948"/>
                    <a:pt x="62528" y="60948"/>
                  </a:cubicBezTo>
                  <a:cubicBezTo>
                    <a:pt x="61950" y="60978"/>
                    <a:pt x="61069" y="62011"/>
                    <a:pt x="60613" y="62011"/>
                  </a:cubicBezTo>
                  <a:cubicBezTo>
                    <a:pt x="60522" y="62011"/>
                    <a:pt x="60431" y="61950"/>
                    <a:pt x="60370" y="61799"/>
                  </a:cubicBezTo>
                  <a:cubicBezTo>
                    <a:pt x="60310" y="61829"/>
                    <a:pt x="60188" y="61829"/>
                    <a:pt x="60067" y="61829"/>
                  </a:cubicBezTo>
                  <a:cubicBezTo>
                    <a:pt x="59246" y="61829"/>
                    <a:pt x="57666" y="61434"/>
                    <a:pt x="57150" y="60917"/>
                  </a:cubicBezTo>
                  <a:cubicBezTo>
                    <a:pt x="57089" y="60857"/>
                    <a:pt x="57028" y="60796"/>
                    <a:pt x="56968" y="60705"/>
                  </a:cubicBezTo>
                  <a:cubicBezTo>
                    <a:pt x="56907" y="60674"/>
                    <a:pt x="56846" y="60462"/>
                    <a:pt x="56724" y="60158"/>
                  </a:cubicBezTo>
                  <a:lnTo>
                    <a:pt x="56603" y="60431"/>
                  </a:lnTo>
                  <a:cubicBezTo>
                    <a:pt x="56269" y="60249"/>
                    <a:pt x="55874" y="60158"/>
                    <a:pt x="55479" y="60158"/>
                  </a:cubicBezTo>
                  <a:cubicBezTo>
                    <a:pt x="54993" y="60158"/>
                    <a:pt x="54537" y="60279"/>
                    <a:pt x="54172" y="60522"/>
                  </a:cubicBezTo>
                  <a:cubicBezTo>
                    <a:pt x="53899" y="60705"/>
                    <a:pt x="53656" y="61768"/>
                    <a:pt x="53291" y="61829"/>
                  </a:cubicBezTo>
                  <a:lnTo>
                    <a:pt x="53291" y="61829"/>
                  </a:lnTo>
                  <a:lnTo>
                    <a:pt x="53291" y="61829"/>
                  </a:lnTo>
                  <a:cubicBezTo>
                    <a:pt x="53261" y="61859"/>
                    <a:pt x="53261" y="61859"/>
                    <a:pt x="53261" y="61859"/>
                  </a:cubicBezTo>
                  <a:cubicBezTo>
                    <a:pt x="52775" y="61859"/>
                    <a:pt x="52349" y="60401"/>
                    <a:pt x="52046" y="60128"/>
                  </a:cubicBezTo>
                  <a:cubicBezTo>
                    <a:pt x="51742" y="59854"/>
                    <a:pt x="50496" y="59824"/>
                    <a:pt x="50040" y="59702"/>
                  </a:cubicBezTo>
                  <a:cubicBezTo>
                    <a:pt x="49949" y="59641"/>
                    <a:pt x="49797" y="59641"/>
                    <a:pt x="49615" y="59641"/>
                  </a:cubicBezTo>
                  <a:cubicBezTo>
                    <a:pt x="49098" y="59641"/>
                    <a:pt x="48430" y="59793"/>
                    <a:pt x="48460" y="60067"/>
                  </a:cubicBezTo>
                  <a:cubicBezTo>
                    <a:pt x="47519" y="60279"/>
                    <a:pt x="45301" y="62254"/>
                    <a:pt x="44754" y="62710"/>
                  </a:cubicBezTo>
                  <a:cubicBezTo>
                    <a:pt x="44541" y="62862"/>
                    <a:pt x="44298" y="62923"/>
                    <a:pt x="44055" y="62923"/>
                  </a:cubicBezTo>
                  <a:cubicBezTo>
                    <a:pt x="43326" y="62923"/>
                    <a:pt x="42475" y="62437"/>
                    <a:pt x="42019" y="61981"/>
                  </a:cubicBezTo>
                  <a:cubicBezTo>
                    <a:pt x="41564" y="62163"/>
                    <a:pt x="41077" y="62345"/>
                    <a:pt x="40622" y="62528"/>
                  </a:cubicBezTo>
                  <a:cubicBezTo>
                    <a:pt x="40591" y="62163"/>
                    <a:pt x="40136" y="62042"/>
                    <a:pt x="39649" y="62042"/>
                  </a:cubicBezTo>
                  <a:cubicBezTo>
                    <a:pt x="39285" y="62042"/>
                    <a:pt x="38920" y="62102"/>
                    <a:pt x="38616" y="62194"/>
                  </a:cubicBezTo>
                  <a:lnTo>
                    <a:pt x="35700" y="61434"/>
                  </a:lnTo>
                  <a:cubicBezTo>
                    <a:pt x="34545" y="61799"/>
                    <a:pt x="33330" y="63318"/>
                    <a:pt x="32145" y="64260"/>
                  </a:cubicBezTo>
                  <a:lnTo>
                    <a:pt x="24610" y="64260"/>
                  </a:lnTo>
                  <a:cubicBezTo>
                    <a:pt x="24063" y="64077"/>
                    <a:pt x="23486" y="63956"/>
                    <a:pt x="22878" y="63925"/>
                  </a:cubicBezTo>
                  <a:cubicBezTo>
                    <a:pt x="22878" y="63925"/>
                    <a:pt x="22848" y="63925"/>
                    <a:pt x="22848" y="63925"/>
                  </a:cubicBezTo>
                  <a:cubicBezTo>
                    <a:pt x="22605" y="63925"/>
                    <a:pt x="22362" y="64047"/>
                    <a:pt x="22119" y="64260"/>
                  </a:cubicBezTo>
                  <a:lnTo>
                    <a:pt x="2400" y="64260"/>
                  </a:lnTo>
                  <a:lnTo>
                    <a:pt x="2400" y="64533"/>
                  </a:lnTo>
                  <a:lnTo>
                    <a:pt x="21876" y="64533"/>
                  </a:lnTo>
                  <a:cubicBezTo>
                    <a:pt x="21481" y="64928"/>
                    <a:pt x="21116" y="65505"/>
                    <a:pt x="20721" y="66083"/>
                  </a:cubicBezTo>
                  <a:cubicBezTo>
                    <a:pt x="20022" y="67176"/>
                    <a:pt x="19323" y="68270"/>
                    <a:pt x="18655" y="68270"/>
                  </a:cubicBezTo>
                  <a:cubicBezTo>
                    <a:pt x="18594" y="68270"/>
                    <a:pt x="18564" y="68270"/>
                    <a:pt x="18503" y="68240"/>
                  </a:cubicBezTo>
                  <a:cubicBezTo>
                    <a:pt x="18351" y="68209"/>
                    <a:pt x="18199" y="68179"/>
                    <a:pt x="18108" y="68088"/>
                  </a:cubicBezTo>
                  <a:cubicBezTo>
                    <a:pt x="17561" y="67723"/>
                    <a:pt x="18199" y="66903"/>
                    <a:pt x="17652" y="66538"/>
                  </a:cubicBezTo>
                  <a:cubicBezTo>
                    <a:pt x="17379" y="66508"/>
                    <a:pt x="17136" y="66508"/>
                    <a:pt x="16862" y="66478"/>
                  </a:cubicBezTo>
                  <a:cubicBezTo>
                    <a:pt x="16893" y="66265"/>
                    <a:pt x="16650" y="66174"/>
                    <a:pt x="16316" y="66174"/>
                  </a:cubicBezTo>
                  <a:cubicBezTo>
                    <a:pt x="15708" y="66174"/>
                    <a:pt x="14796" y="66478"/>
                    <a:pt x="14584" y="66903"/>
                  </a:cubicBezTo>
                  <a:cubicBezTo>
                    <a:pt x="13551" y="66690"/>
                    <a:pt x="12457" y="66508"/>
                    <a:pt x="11394" y="66508"/>
                  </a:cubicBezTo>
                  <a:cubicBezTo>
                    <a:pt x="10725" y="66508"/>
                    <a:pt x="10057" y="66569"/>
                    <a:pt x="9419" y="66751"/>
                  </a:cubicBezTo>
                  <a:cubicBezTo>
                    <a:pt x="8325" y="67055"/>
                    <a:pt x="7322" y="67662"/>
                    <a:pt x="6137" y="67693"/>
                  </a:cubicBezTo>
                  <a:cubicBezTo>
                    <a:pt x="6107" y="67723"/>
                    <a:pt x="6046" y="67723"/>
                    <a:pt x="6016" y="67723"/>
                  </a:cubicBezTo>
                  <a:cubicBezTo>
                    <a:pt x="5712" y="67723"/>
                    <a:pt x="5408" y="67693"/>
                    <a:pt x="5135" y="67662"/>
                  </a:cubicBezTo>
                  <a:cubicBezTo>
                    <a:pt x="4831" y="67632"/>
                    <a:pt x="4527" y="67602"/>
                    <a:pt x="4254" y="67602"/>
                  </a:cubicBezTo>
                  <a:cubicBezTo>
                    <a:pt x="3828" y="67602"/>
                    <a:pt x="3464" y="67662"/>
                    <a:pt x="3129" y="67875"/>
                  </a:cubicBezTo>
                  <a:cubicBezTo>
                    <a:pt x="2674" y="68179"/>
                    <a:pt x="2370" y="68756"/>
                    <a:pt x="1823" y="68756"/>
                  </a:cubicBezTo>
                  <a:moveTo>
                    <a:pt x="10421" y="9844"/>
                  </a:moveTo>
                  <a:lnTo>
                    <a:pt x="16710" y="9844"/>
                  </a:lnTo>
                  <a:cubicBezTo>
                    <a:pt x="16650" y="9753"/>
                    <a:pt x="16559" y="9662"/>
                    <a:pt x="16498" y="9571"/>
                  </a:cubicBezTo>
                  <a:lnTo>
                    <a:pt x="10725" y="9571"/>
                  </a:lnTo>
                  <a:lnTo>
                    <a:pt x="10421" y="9844"/>
                  </a:lnTo>
                  <a:close/>
                  <a:moveTo>
                    <a:pt x="5803" y="9844"/>
                  </a:moveTo>
                  <a:lnTo>
                    <a:pt x="7960" y="9844"/>
                  </a:lnTo>
                  <a:cubicBezTo>
                    <a:pt x="7748" y="9753"/>
                    <a:pt x="7565" y="9662"/>
                    <a:pt x="7383" y="9571"/>
                  </a:cubicBezTo>
                  <a:lnTo>
                    <a:pt x="6259" y="9571"/>
                  </a:lnTo>
                  <a:cubicBezTo>
                    <a:pt x="6077" y="9662"/>
                    <a:pt x="5955" y="9753"/>
                    <a:pt x="5803" y="9844"/>
                  </a:cubicBezTo>
                  <a:moveTo>
                    <a:pt x="28438" y="66113"/>
                  </a:moveTo>
                  <a:cubicBezTo>
                    <a:pt x="28226" y="66113"/>
                    <a:pt x="28043" y="66113"/>
                    <a:pt x="27891" y="66052"/>
                  </a:cubicBezTo>
                  <a:cubicBezTo>
                    <a:pt x="27375" y="65900"/>
                    <a:pt x="27010" y="65566"/>
                    <a:pt x="26615" y="65293"/>
                  </a:cubicBezTo>
                  <a:cubicBezTo>
                    <a:pt x="26190" y="64989"/>
                    <a:pt x="25765" y="64746"/>
                    <a:pt x="25248" y="64533"/>
                  </a:cubicBezTo>
                  <a:lnTo>
                    <a:pt x="31841" y="64533"/>
                  </a:lnTo>
                  <a:cubicBezTo>
                    <a:pt x="31355" y="64867"/>
                    <a:pt x="30899" y="65080"/>
                    <a:pt x="30474" y="65080"/>
                  </a:cubicBezTo>
                  <a:cubicBezTo>
                    <a:pt x="30292" y="65080"/>
                    <a:pt x="30109" y="65050"/>
                    <a:pt x="29927" y="64958"/>
                  </a:cubicBezTo>
                  <a:cubicBezTo>
                    <a:pt x="29775" y="65232"/>
                    <a:pt x="29653" y="65536"/>
                    <a:pt x="29532" y="65809"/>
                  </a:cubicBezTo>
                  <a:cubicBezTo>
                    <a:pt x="29228" y="66022"/>
                    <a:pt x="28833" y="66113"/>
                    <a:pt x="28438" y="66113"/>
                  </a:cubicBezTo>
                  <a:moveTo>
                    <a:pt x="90571" y="65809"/>
                  </a:moveTo>
                  <a:cubicBezTo>
                    <a:pt x="89872" y="65748"/>
                    <a:pt x="89204" y="65657"/>
                    <a:pt x="88505" y="65566"/>
                  </a:cubicBezTo>
                  <a:cubicBezTo>
                    <a:pt x="88474" y="65596"/>
                    <a:pt x="88444" y="65596"/>
                    <a:pt x="88414" y="65596"/>
                  </a:cubicBezTo>
                  <a:cubicBezTo>
                    <a:pt x="87897" y="65596"/>
                    <a:pt x="86925" y="65171"/>
                    <a:pt x="85740" y="64533"/>
                  </a:cubicBezTo>
                  <a:lnTo>
                    <a:pt x="94217" y="64533"/>
                  </a:lnTo>
                  <a:cubicBezTo>
                    <a:pt x="94034" y="64655"/>
                    <a:pt x="93882" y="64685"/>
                    <a:pt x="93700" y="64685"/>
                  </a:cubicBezTo>
                  <a:cubicBezTo>
                    <a:pt x="93639" y="64685"/>
                    <a:pt x="93579" y="64655"/>
                    <a:pt x="93518" y="64655"/>
                  </a:cubicBezTo>
                  <a:cubicBezTo>
                    <a:pt x="93427" y="64655"/>
                    <a:pt x="93366" y="64655"/>
                    <a:pt x="93305" y="64655"/>
                  </a:cubicBezTo>
                  <a:cubicBezTo>
                    <a:pt x="93123" y="64655"/>
                    <a:pt x="92941" y="64685"/>
                    <a:pt x="92789" y="64806"/>
                  </a:cubicBezTo>
                  <a:cubicBezTo>
                    <a:pt x="92515" y="64958"/>
                    <a:pt x="91999" y="65171"/>
                    <a:pt x="91695" y="65262"/>
                  </a:cubicBezTo>
                  <a:cubicBezTo>
                    <a:pt x="91027" y="65445"/>
                    <a:pt x="90814" y="65323"/>
                    <a:pt x="90571" y="65809"/>
                  </a:cubicBezTo>
                  <a:moveTo>
                    <a:pt x="123779" y="64260"/>
                  </a:moveTo>
                  <a:lnTo>
                    <a:pt x="103392" y="64260"/>
                  </a:lnTo>
                  <a:cubicBezTo>
                    <a:pt x="101569" y="63773"/>
                    <a:pt x="99716" y="63318"/>
                    <a:pt x="97437" y="63166"/>
                  </a:cubicBezTo>
                  <a:cubicBezTo>
                    <a:pt x="97437" y="63166"/>
                    <a:pt x="97407" y="63166"/>
                    <a:pt x="97407" y="63166"/>
                  </a:cubicBezTo>
                  <a:cubicBezTo>
                    <a:pt x="96951" y="63166"/>
                    <a:pt x="95402" y="63865"/>
                    <a:pt x="94612" y="64260"/>
                  </a:cubicBezTo>
                  <a:lnTo>
                    <a:pt x="85284" y="64260"/>
                  </a:lnTo>
                  <a:cubicBezTo>
                    <a:pt x="84099" y="63591"/>
                    <a:pt x="82702" y="62710"/>
                    <a:pt x="81365" y="61859"/>
                  </a:cubicBezTo>
                  <a:cubicBezTo>
                    <a:pt x="79208" y="60462"/>
                    <a:pt x="77172" y="59064"/>
                    <a:pt x="76139" y="58456"/>
                  </a:cubicBezTo>
                  <a:lnTo>
                    <a:pt x="123779" y="58456"/>
                  </a:lnTo>
                  <a:lnTo>
                    <a:pt x="123779" y="64260"/>
                  </a:lnTo>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5" name="Google Shape;121;p3"/>
            <p:cNvSpPr/>
            <p:nvPr/>
          </p:nvSpPr>
          <p:spPr>
            <a:xfrm rot="13077000">
              <a:off x="6159240" y="-356040"/>
              <a:ext cx="1996560" cy="8280"/>
            </a:xfrm>
            <a:custGeom>
              <a:avLst/>
              <a:gdLst>
                <a:gd name="textAreaLeft" fmla="*/ 0 w 1996560"/>
                <a:gd name="textAreaRight" fmla="*/ 1996920 w 1996560"/>
                <a:gd name="textAreaTop" fmla="*/ 0 h 8280"/>
                <a:gd name="textAreaBottom" fmla="*/ 8640 h 8280"/>
              </a:gdLst>
              <a:ahLst/>
              <a:cxnLst/>
              <a:rect l="textAreaLeft" t="textAreaTop" r="textAreaRight" b="textAreaBottom"/>
              <a:pathLst>
                <a:path w="69669" h="305">
                  <a:moveTo>
                    <a:pt x="153" y="1"/>
                  </a:moveTo>
                  <a:lnTo>
                    <a:pt x="153" y="61"/>
                  </a:lnTo>
                  <a:lnTo>
                    <a:pt x="92" y="61"/>
                  </a:lnTo>
                  <a:lnTo>
                    <a:pt x="92" y="153"/>
                  </a:lnTo>
                  <a:lnTo>
                    <a:pt x="31" y="153"/>
                  </a:lnTo>
                  <a:lnTo>
                    <a:pt x="31" y="213"/>
                  </a:lnTo>
                  <a:lnTo>
                    <a:pt x="1" y="213"/>
                  </a:lnTo>
                  <a:lnTo>
                    <a:pt x="1" y="304"/>
                  </a:lnTo>
                  <a:lnTo>
                    <a:pt x="69668" y="304"/>
                  </a:lnTo>
                  <a:lnTo>
                    <a:pt x="69668"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16" name="Google Shape;122;p3"/>
            <p:cNvSpPr/>
            <p:nvPr/>
          </p:nvSpPr>
          <p:spPr>
            <a:xfrm rot="13077000">
              <a:off x="6119640" y="-66960"/>
              <a:ext cx="3383280" cy="8280"/>
            </a:xfrm>
            <a:custGeom>
              <a:avLst/>
              <a:gdLst>
                <a:gd name="textAreaLeft" fmla="*/ 0 w 3383280"/>
                <a:gd name="textAreaRight" fmla="*/ 3383640 w 3383280"/>
                <a:gd name="textAreaTop" fmla="*/ 0 h 8280"/>
                <a:gd name="textAreaBottom" fmla="*/ 8640 h 8280"/>
              </a:gdLst>
              <a:ahLst/>
              <a:cxnLst/>
              <a:rect l="textAreaLeft" t="textAreaTop" r="textAreaRight" b="textAreaBottom"/>
              <a:pathLst>
                <a:path w="118038" h="305">
                  <a:moveTo>
                    <a:pt x="396" y="0"/>
                  </a:moveTo>
                  <a:lnTo>
                    <a:pt x="396" y="61"/>
                  </a:lnTo>
                  <a:lnTo>
                    <a:pt x="305" y="61"/>
                  </a:lnTo>
                  <a:lnTo>
                    <a:pt x="305" y="122"/>
                  </a:lnTo>
                  <a:lnTo>
                    <a:pt x="244" y="122"/>
                  </a:lnTo>
                  <a:lnTo>
                    <a:pt x="244" y="152"/>
                  </a:lnTo>
                  <a:lnTo>
                    <a:pt x="153" y="152"/>
                  </a:lnTo>
                  <a:lnTo>
                    <a:pt x="153" y="213"/>
                  </a:lnTo>
                  <a:lnTo>
                    <a:pt x="61" y="213"/>
                  </a:lnTo>
                  <a:lnTo>
                    <a:pt x="61" y="274"/>
                  </a:lnTo>
                  <a:lnTo>
                    <a:pt x="1" y="274"/>
                  </a:lnTo>
                  <a:lnTo>
                    <a:pt x="1" y="304"/>
                  </a:lnTo>
                  <a:lnTo>
                    <a:pt x="2188" y="304"/>
                  </a:lnTo>
                  <a:lnTo>
                    <a:pt x="2188" y="274"/>
                  </a:lnTo>
                  <a:lnTo>
                    <a:pt x="2127" y="274"/>
                  </a:lnTo>
                  <a:lnTo>
                    <a:pt x="2127" y="213"/>
                  </a:lnTo>
                  <a:lnTo>
                    <a:pt x="2036" y="213"/>
                  </a:lnTo>
                  <a:lnTo>
                    <a:pt x="2036" y="152"/>
                  </a:lnTo>
                  <a:lnTo>
                    <a:pt x="1915" y="152"/>
                  </a:lnTo>
                  <a:lnTo>
                    <a:pt x="1915" y="122"/>
                  </a:lnTo>
                  <a:lnTo>
                    <a:pt x="1763" y="122"/>
                  </a:lnTo>
                  <a:lnTo>
                    <a:pt x="1763" y="61"/>
                  </a:lnTo>
                  <a:lnTo>
                    <a:pt x="1672" y="61"/>
                  </a:lnTo>
                  <a:lnTo>
                    <a:pt x="1672" y="0"/>
                  </a:lnTo>
                  <a:close/>
                  <a:moveTo>
                    <a:pt x="4923" y="0"/>
                  </a:moveTo>
                  <a:lnTo>
                    <a:pt x="4923" y="61"/>
                  </a:lnTo>
                  <a:lnTo>
                    <a:pt x="4862" y="61"/>
                  </a:lnTo>
                  <a:lnTo>
                    <a:pt x="4862" y="122"/>
                  </a:lnTo>
                  <a:lnTo>
                    <a:pt x="4771" y="122"/>
                  </a:lnTo>
                  <a:lnTo>
                    <a:pt x="4771" y="152"/>
                  </a:lnTo>
                  <a:lnTo>
                    <a:pt x="4710" y="152"/>
                  </a:lnTo>
                  <a:lnTo>
                    <a:pt x="4710" y="213"/>
                  </a:lnTo>
                  <a:lnTo>
                    <a:pt x="4649" y="213"/>
                  </a:lnTo>
                  <a:lnTo>
                    <a:pt x="4649" y="274"/>
                  </a:lnTo>
                  <a:lnTo>
                    <a:pt x="4619" y="274"/>
                  </a:lnTo>
                  <a:lnTo>
                    <a:pt x="4619" y="304"/>
                  </a:lnTo>
                  <a:lnTo>
                    <a:pt x="10999" y="304"/>
                  </a:lnTo>
                  <a:lnTo>
                    <a:pt x="10999" y="274"/>
                  </a:lnTo>
                  <a:lnTo>
                    <a:pt x="10938" y="274"/>
                  </a:lnTo>
                  <a:lnTo>
                    <a:pt x="10938" y="213"/>
                  </a:lnTo>
                  <a:lnTo>
                    <a:pt x="10878" y="213"/>
                  </a:lnTo>
                  <a:lnTo>
                    <a:pt x="10878" y="152"/>
                  </a:lnTo>
                  <a:lnTo>
                    <a:pt x="10847" y="152"/>
                  </a:lnTo>
                  <a:lnTo>
                    <a:pt x="10847" y="122"/>
                  </a:lnTo>
                  <a:lnTo>
                    <a:pt x="10787" y="122"/>
                  </a:lnTo>
                  <a:lnTo>
                    <a:pt x="10787" y="0"/>
                  </a:lnTo>
                  <a:close/>
                  <a:moveTo>
                    <a:pt x="39437" y="0"/>
                  </a:moveTo>
                  <a:lnTo>
                    <a:pt x="39437" y="61"/>
                  </a:lnTo>
                  <a:lnTo>
                    <a:pt x="39286" y="61"/>
                  </a:lnTo>
                  <a:lnTo>
                    <a:pt x="39286" y="122"/>
                  </a:lnTo>
                  <a:lnTo>
                    <a:pt x="39194" y="122"/>
                  </a:lnTo>
                  <a:lnTo>
                    <a:pt x="39194" y="152"/>
                  </a:lnTo>
                  <a:lnTo>
                    <a:pt x="39042" y="152"/>
                  </a:lnTo>
                  <a:lnTo>
                    <a:pt x="39042" y="213"/>
                  </a:lnTo>
                  <a:lnTo>
                    <a:pt x="38951" y="213"/>
                  </a:lnTo>
                  <a:lnTo>
                    <a:pt x="38951" y="274"/>
                  </a:lnTo>
                  <a:lnTo>
                    <a:pt x="38830" y="274"/>
                  </a:lnTo>
                  <a:lnTo>
                    <a:pt x="38830" y="304"/>
                  </a:lnTo>
                  <a:lnTo>
                    <a:pt x="118037" y="304"/>
                  </a:lnTo>
                  <a:lnTo>
                    <a:pt x="118037"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17" name="Google Shape;123;p3"/>
            <p:cNvSpPr/>
            <p:nvPr/>
          </p:nvSpPr>
          <p:spPr>
            <a:xfrm rot="13077000">
              <a:off x="6216480" y="-17424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1"/>
                  </a:moveTo>
                  <a:lnTo>
                    <a:pt x="1" y="305"/>
                  </a:lnTo>
                  <a:lnTo>
                    <a:pt x="121440" y="305"/>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18" name="Google Shape;124;p3"/>
            <p:cNvSpPr/>
            <p:nvPr/>
          </p:nvSpPr>
          <p:spPr>
            <a:xfrm rot="13077000">
              <a:off x="6323400" y="-31176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0"/>
                  </a:moveTo>
                  <a:lnTo>
                    <a:pt x="1" y="304"/>
                  </a:lnTo>
                  <a:lnTo>
                    <a:pt x="121440" y="304"/>
                  </a:lnTo>
                  <a:lnTo>
                    <a:pt x="12144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19" name="Google Shape;125;p3"/>
            <p:cNvSpPr/>
            <p:nvPr/>
          </p:nvSpPr>
          <p:spPr>
            <a:xfrm rot="13077000">
              <a:off x="6430680" y="-44892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1"/>
                  </a:moveTo>
                  <a:lnTo>
                    <a:pt x="1" y="305"/>
                  </a:lnTo>
                  <a:lnTo>
                    <a:pt x="121440" y="305"/>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20" name="Google Shape;126;p3"/>
            <p:cNvSpPr/>
            <p:nvPr/>
          </p:nvSpPr>
          <p:spPr>
            <a:xfrm rot="13077000">
              <a:off x="6537960" y="-58644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0"/>
                  </a:moveTo>
                  <a:lnTo>
                    <a:pt x="1" y="304"/>
                  </a:lnTo>
                  <a:lnTo>
                    <a:pt x="121440" y="304"/>
                  </a:lnTo>
                  <a:lnTo>
                    <a:pt x="12144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21" name="Google Shape;127;p3"/>
            <p:cNvSpPr/>
            <p:nvPr/>
          </p:nvSpPr>
          <p:spPr>
            <a:xfrm rot="13077000">
              <a:off x="6644880" y="-72360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1"/>
                  </a:moveTo>
                  <a:lnTo>
                    <a:pt x="1" y="305"/>
                  </a:lnTo>
                  <a:lnTo>
                    <a:pt x="121440" y="305"/>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22" name="Google Shape;128;p3"/>
            <p:cNvSpPr/>
            <p:nvPr/>
          </p:nvSpPr>
          <p:spPr>
            <a:xfrm rot="13077000">
              <a:off x="6752160" y="-86112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1"/>
                  </a:moveTo>
                  <a:lnTo>
                    <a:pt x="1" y="304"/>
                  </a:lnTo>
                  <a:lnTo>
                    <a:pt x="121440" y="304"/>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23" name="Google Shape;129;p3"/>
            <p:cNvSpPr/>
            <p:nvPr/>
          </p:nvSpPr>
          <p:spPr>
            <a:xfrm rot="13077000">
              <a:off x="6859080" y="-99828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4">
                  <a:moveTo>
                    <a:pt x="1" y="0"/>
                  </a:moveTo>
                  <a:lnTo>
                    <a:pt x="1" y="304"/>
                  </a:lnTo>
                  <a:lnTo>
                    <a:pt x="121440" y="304"/>
                  </a:lnTo>
                  <a:lnTo>
                    <a:pt x="12144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24" name="Google Shape;130;p3"/>
            <p:cNvSpPr/>
            <p:nvPr/>
          </p:nvSpPr>
          <p:spPr>
            <a:xfrm rot="13077000">
              <a:off x="7188480" y="-1782000"/>
              <a:ext cx="1380240" cy="8280"/>
            </a:xfrm>
            <a:custGeom>
              <a:avLst/>
              <a:gdLst>
                <a:gd name="textAreaLeft" fmla="*/ 0 w 1380240"/>
                <a:gd name="textAreaRight" fmla="*/ 1380600 w 1380240"/>
                <a:gd name="textAreaTop" fmla="*/ 0 h 8280"/>
                <a:gd name="textAreaBottom" fmla="*/ 8640 h 8280"/>
              </a:gdLst>
              <a:ahLst/>
              <a:cxnLst/>
              <a:rect l="textAreaLeft" t="textAreaTop" r="textAreaRight" b="textAreaBottom"/>
              <a:pathLst>
                <a:path w="48158" h="305">
                  <a:moveTo>
                    <a:pt x="1" y="1"/>
                  </a:moveTo>
                  <a:lnTo>
                    <a:pt x="1" y="61"/>
                  </a:lnTo>
                  <a:lnTo>
                    <a:pt x="62" y="61"/>
                  </a:lnTo>
                  <a:lnTo>
                    <a:pt x="62" y="122"/>
                  </a:lnTo>
                  <a:lnTo>
                    <a:pt x="153" y="122"/>
                  </a:lnTo>
                  <a:lnTo>
                    <a:pt x="153" y="153"/>
                  </a:lnTo>
                  <a:lnTo>
                    <a:pt x="244" y="153"/>
                  </a:lnTo>
                  <a:lnTo>
                    <a:pt x="244" y="213"/>
                  </a:lnTo>
                  <a:lnTo>
                    <a:pt x="305" y="213"/>
                  </a:lnTo>
                  <a:lnTo>
                    <a:pt x="305" y="274"/>
                  </a:lnTo>
                  <a:lnTo>
                    <a:pt x="396" y="274"/>
                  </a:lnTo>
                  <a:lnTo>
                    <a:pt x="396" y="304"/>
                  </a:lnTo>
                  <a:lnTo>
                    <a:pt x="48157" y="304"/>
                  </a:lnTo>
                  <a:lnTo>
                    <a:pt x="48157"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25" name="Google Shape;131;p3"/>
            <p:cNvSpPr/>
            <p:nvPr/>
          </p:nvSpPr>
          <p:spPr>
            <a:xfrm rot="13077000">
              <a:off x="8208720" y="-708840"/>
              <a:ext cx="2091600" cy="8280"/>
            </a:xfrm>
            <a:custGeom>
              <a:avLst/>
              <a:gdLst>
                <a:gd name="textAreaLeft" fmla="*/ 0 w 2091600"/>
                <a:gd name="textAreaRight" fmla="*/ 2091960 w 2091600"/>
                <a:gd name="textAreaTop" fmla="*/ 0 h 8280"/>
                <a:gd name="textAreaBottom" fmla="*/ 8640 h 8280"/>
              </a:gdLst>
              <a:ahLst/>
              <a:cxnLst/>
              <a:rect l="textAreaLeft" t="textAreaTop" r="textAreaRight" b="textAreaBottom"/>
              <a:pathLst>
                <a:path w="72981" h="305">
                  <a:moveTo>
                    <a:pt x="1" y="1"/>
                  </a:moveTo>
                  <a:lnTo>
                    <a:pt x="1" y="304"/>
                  </a:lnTo>
                  <a:lnTo>
                    <a:pt x="72524" y="304"/>
                  </a:lnTo>
                  <a:lnTo>
                    <a:pt x="72524" y="274"/>
                  </a:lnTo>
                  <a:lnTo>
                    <a:pt x="72676" y="274"/>
                  </a:lnTo>
                  <a:lnTo>
                    <a:pt x="72676" y="213"/>
                  </a:lnTo>
                  <a:lnTo>
                    <a:pt x="72767" y="213"/>
                  </a:lnTo>
                  <a:lnTo>
                    <a:pt x="72767" y="153"/>
                  </a:lnTo>
                  <a:lnTo>
                    <a:pt x="72889" y="153"/>
                  </a:lnTo>
                  <a:lnTo>
                    <a:pt x="72889" y="122"/>
                  </a:lnTo>
                  <a:lnTo>
                    <a:pt x="72980" y="122"/>
                  </a:lnTo>
                  <a:lnTo>
                    <a:pt x="7298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26" name="Google Shape;132;p3"/>
            <p:cNvSpPr/>
            <p:nvPr/>
          </p:nvSpPr>
          <p:spPr>
            <a:xfrm rot="13077000">
              <a:off x="7379640" y="-2163960"/>
              <a:ext cx="585000" cy="8280"/>
            </a:xfrm>
            <a:custGeom>
              <a:avLst/>
              <a:gdLst>
                <a:gd name="textAreaLeft" fmla="*/ 0 w 585000"/>
                <a:gd name="textAreaRight" fmla="*/ 585360 w 585000"/>
                <a:gd name="textAreaTop" fmla="*/ 0 h 8280"/>
                <a:gd name="textAreaBottom" fmla="*/ 8640 h 8280"/>
              </a:gdLst>
              <a:ahLst/>
              <a:cxnLst/>
              <a:rect l="textAreaLeft" t="textAreaTop" r="textAreaRight" b="textAreaBottom"/>
              <a:pathLst>
                <a:path w="20418" h="305">
                  <a:moveTo>
                    <a:pt x="0" y="0"/>
                  </a:moveTo>
                  <a:lnTo>
                    <a:pt x="0" y="61"/>
                  </a:lnTo>
                  <a:lnTo>
                    <a:pt x="61" y="61"/>
                  </a:lnTo>
                  <a:lnTo>
                    <a:pt x="61" y="122"/>
                  </a:lnTo>
                  <a:lnTo>
                    <a:pt x="274" y="122"/>
                  </a:lnTo>
                  <a:lnTo>
                    <a:pt x="274" y="152"/>
                  </a:lnTo>
                  <a:lnTo>
                    <a:pt x="456" y="152"/>
                  </a:lnTo>
                  <a:lnTo>
                    <a:pt x="456" y="213"/>
                  </a:lnTo>
                  <a:lnTo>
                    <a:pt x="608" y="213"/>
                  </a:lnTo>
                  <a:lnTo>
                    <a:pt x="608" y="274"/>
                  </a:lnTo>
                  <a:lnTo>
                    <a:pt x="821" y="274"/>
                  </a:lnTo>
                  <a:lnTo>
                    <a:pt x="821" y="304"/>
                  </a:lnTo>
                  <a:lnTo>
                    <a:pt x="20417" y="304"/>
                  </a:lnTo>
                  <a:lnTo>
                    <a:pt x="20417"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27" name="Google Shape;133;p3"/>
            <p:cNvSpPr/>
            <p:nvPr/>
          </p:nvSpPr>
          <p:spPr>
            <a:xfrm rot="13077000">
              <a:off x="8072640" y="-1747080"/>
              <a:ext cx="267840" cy="8280"/>
            </a:xfrm>
            <a:custGeom>
              <a:avLst/>
              <a:gdLst>
                <a:gd name="textAreaLeft" fmla="*/ 0 w 267840"/>
                <a:gd name="textAreaRight" fmla="*/ 268200 w 267840"/>
                <a:gd name="textAreaTop" fmla="*/ 0 h 8280"/>
                <a:gd name="textAreaBottom" fmla="*/ 8640 h 8280"/>
              </a:gdLst>
              <a:ahLst/>
              <a:cxnLst/>
              <a:rect l="textAreaLeft" t="textAreaTop" r="textAreaRight" b="textAreaBottom"/>
              <a:pathLst>
                <a:path w="9359" h="305">
                  <a:moveTo>
                    <a:pt x="0" y="0"/>
                  </a:moveTo>
                  <a:lnTo>
                    <a:pt x="0" y="61"/>
                  </a:lnTo>
                  <a:lnTo>
                    <a:pt x="31" y="61"/>
                  </a:lnTo>
                  <a:lnTo>
                    <a:pt x="31" y="122"/>
                  </a:lnTo>
                  <a:lnTo>
                    <a:pt x="91" y="122"/>
                  </a:lnTo>
                  <a:lnTo>
                    <a:pt x="91" y="152"/>
                  </a:lnTo>
                  <a:lnTo>
                    <a:pt x="182" y="152"/>
                  </a:lnTo>
                  <a:lnTo>
                    <a:pt x="182" y="213"/>
                  </a:lnTo>
                  <a:lnTo>
                    <a:pt x="304" y="213"/>
                  </a:lnTo>
                  <a:lnTo>
                    <a:pt x="304" y="274"/>
                  </a:lnTo>
                  <a:lnTo>
                    <a:pt x="395" y="274"/>
                  </a:lnTo>
                  <a:lnTo>
                    <a:pt x="395" y="304"/>
                  </a:lnTo>
                  <a:lnTo>
                    <a:pt x="8993" y="304"/>
                  </a:lnTo>
                  <a:lnTo>
                    <a:pt x="8993" y="274"/>
                  </a:lnTo>
                  <a:lnTo>
                    <a:pt x="9054" y="274"/>
                  </a:lnTo>
                  <a:lnTo>
                    <a:pt x="9054" y="213"/>
                  </a:lnTo>
                  <a:lnTo>
                    <a:pt x="9145" y="213"/>
                  </a:lnTo>
                  <a:lnTo>
                    <a:pt x="9145" y="152"/>
                  </a:lnTo>
                  <a:lnTo>
                    <a:pt x="9267" y="152"/>
                  </a:lnTo>
                  <a:lnTo>
                    <a:pt x="9267" y="122"/>
                  </a:lnTo>
                  <a:lnTo>
                    <a:pt x="9297" y="122"/>
                  </a:lnTo>
                  <a:lnTo>
                    <a:pt x="9297" y="61"/>
                  </a:lnTo>
                  <a:lnTo>
                    <a:pt x="9358" y="61"/>
                  </a:lnTo>
                  <a:lnTo>
                    <a:pt x="9358" y="0"/>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8" name="Google Shape;134;p3"/>
            <p:cNvSpPr/>
            <p:nvPr/>
          </p:nvSpPr>
          <p:spPr>
            <a:xfrm rot="13077000">
              <a:off x="9490320" y="-660960"/>
              <a:ext cx="217440" cy="8280"/>
            </a:xfrm>
            <a:custGeom>
              <a:avLst/>
              <a:gdLst>
                <a:gd name="textAreaLeft" fmla="*/ 0 w 217440"/>
                <a:gd name="textAreaRight" fmla="*/ 217800 w 217440"/>
                <a:gd name="textAreaTop" fmla="*/ 0 h 8280"/>
                <a:gd name="textAreaBottom" fmla="*/ 8640 h 8280"/>
              </a:gdLst>
              <a:ahLst/>
              <a:cxnLst/>
              <a:rect l="textAreaLeft" t="textAreaTop" r="textAreaRight" b="textAreaBottom"/>
              <a:pathLst>
                <a:path w="7596" h="305">
                  <a:moveTo>
                    <a:pt x="0" y="0"/>
                  </a:moveTo>
                  <a:lnTo>
                    <a:pt x="0" y="61"/>
                  </a:lnTo>
                  <a:lnTo>
                    <a:pt x="122" y="61"/>
                  </a:lnTo>
                  <a:lnTo>
                    <a:pt x="122" y="122"/>
                  </a:lnTo>
                  <a:lnTo>
                    <a:pt x="213" y="122"/>
                  </a:lnTo>
                  <a:lnTo>
                    <a:pt x="213" y="152"/>
                  </a:lnTo>
                  <a:lnTo>
                    <a:pt x="365" y="152"/>
                  </a:lnTo>
                  <a:lnTo>
                    <a:pt x="365" y="213"/>
                  </a:lnTo>
                  <a:lnTo>
                    <a:pt x="456" y="213"/>
                  </a:lnTo>
                  <a:lnTo>
                    <a:pt x="456" y="274"/>
                  </a:lnTo>
                  <a:lnTo>
                    <a:pt x="608" y="274"/>
                  </a:lnTo>
                  <a:lnTo>
                    <a:pt x="608" y="304"/>
                  </a:lnTo>
                  <a:lnTo>
                    <a:pt x="7353" y="304"/>
                  </a:lnTo>
                  <a:lnTo>
                    <a:pt x="7353" y="274"/>
                  </a:lnTo>
                  <a:lnTo>
                    <a:pt x="7414" y="274"/>
                  </a:lnTo>
                  <a:lnTo>
                    <a:pt x="7414" y="213"/>
                  </a:lnTo>
                  <a:lnTo>
                    <a:pt x="7444" y="213"/>
                  </a:lnTo>
                  <a:lnTo>
                    <a:pt x="7444" y="152"/>
                  </a:lnTo>
                  <a:lnTo>
                    <a:pt x="7565" y="152"/>
                  </a:lnTo>
                  <a:lnTo>
                    <a:pt x="7565" y="122"/>
                  </a:lnTo>
                  <a:lnTo>
                    <a:pt x="7596" y="122"/>
                  </a:lnTo>
                  <a:lnTo>
                    <a:pt x="7596" y="0"/>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9" name="Google Shape;135;p3"/>
            <p:cNvSpPr/>
            <p:nvPr/>
          </p:nvSpPr>
          <p:spPr>
            <a:xfrm rot="13077000">
              <a:off x="9680040" y="-376560"/>
              <a:ext cx="565920" cy="8280"/>
            </a:xfrm>
            <a:custGeom>
              <a:avLst/>
              <a:gdLst>
                <a:gd name="textAreaLeft" fmla="*/ 0 w 565920"/>
                <a:gd name="textAreaRight" fmla="*/ 566280 w 565920"/>
                <a:gd name="textAreaTop" fmla="*/ 0 h 8280"/>
                <a:gd name="textAreaBottom" fmla="*/ 8640 h 8280"/>
              </a:gdLst>
              <a:ahLst/>
              <a:cxnLst/>
              <a:rect l="textAreaLeft" t="textAreaTop" r="textAreaRight" b="textAreaBottom"/>
              <a:pathLst>
                <a:path w="19750" h="305">
                  <a:moveTo>
                    <a:pt x="1" y="0"/>
                  </a:moveTo>
                  <a:lnTo>
                    <a:pt x="1" y="304"/>
                  </a:lnTo>
                  <a:lnTo>
                    <a:pt x="19567" y="304"/>
                  </a:lnTo>
                  <a:lnTo>
                    <a:pt x="19567" y="274"/>
                  </a:lnTo>
                  <a:lnTo>
                    <a:pt x="19598" y="274"/>
                  </a:lnTo>
                  <a:lnTo>
                    <a:pt x="19598" y="213"/>
                  </a:lnTo>
                  <a:lnTo>
                    <a:pt x="19658" y="213"/>
                  </a:lnTo>
                  <a:lnTo>
                    <a:pt x="19658" y="152"/>
                  </a:lnTo>
                  <a:lnTo>
                    <a:pt x="19719" y="152"/>
                  </a:lnTo>
                  <a:lnTo>
                    <a:pt x="19719" y="122"/>
                  </a:lnTo>
                  <a:lnTo>
                    <a:pt x="19750" y="122"/>
                  </a:lnTo>
                  <a:lnTo>
                    <a:pt x="1975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630" name="PlaceHolder 1"/>
          <p:cNvSpPr>
            <a:spLocks noGrp="1"/>
          </p:cNvSpPr>
          <p:nvPr>
            <p:ph type="title"/>
          </p:nvPr>
        </p:nvSpPr>
        <p:spPr>
          <a:xfrm>
            <a:off x="3859560" y="2684160"/>
            <a:ext cx="4383360" cy="841320"/>
          </a:xfrm>
          <a:prstGeom prst="rect">
            <a:avLst/>
          </a:prstGeom>
          <a:noFill/>
          <a:ln w="0">
            <a:noFill/>
          </a:ln>
        </p:spPr>
        <p:txBody>
          <a:bodyPr lIns="91440" tIns="91440" rIns="91440" bIns="91440" anchor="t">
            <a:noAutofit/>
          </a:bodyPr>
          <a:lstStyle/>
          <a:p>
            <a:pPr indent="0">
              <a:buNone/>
            </a:pPr>
            <a:r>
              <a:rPr lang="fr-FR" sz="5000" b="0" strike="noStrike" spc="-1">
                <a:solidFill>
                  <a:schemeClr val="dk1"/>
                </a:solidFill>
                <a:latin typeface="Arial"/>
              </a:rPr>
              <a:t>Click to edit the title text format</a:t>
            </a:r>
          </a:p>
        </p:txBody>
      </p:sp>
      <p:sp>
        <p:nvSpPr>
          <p:cNvPr id="631" name="PlaceHolder 2"/>
          <p:cNvSpPr>
            <a:spLocks noGrp="1"/>
          </p:cNvSpPr>
          <p:nvPr>
            <p:ph type="title"/>
          </p:nvPr>
        </p:nvSpPr>
        <p:spPr>
          <a:xfrm>
            <a:off x="3859560" y="1179360"/>
            <a:ext cx="1288440" cy="1096200"/>
          </a:xfrm>
          <a:prstGeom prst="rect">
            <a:avLst/>
          </a:prstGeom>
          <a:solidFill>
            <a:schemeClr val="lt2"/>
          </a:solidFill>
          <a:ln w="0">
            <a:noFill/>
          </a:ln>
        </p:spPr>
        <p:txBody>
          <a:bodyPr lIns="91440" tIns="91440" rIns="91440" bIns="91440" anchor="b">
            <a:noAutofit/>
          </a:bodyPr>
          <a:lstStyle/>
          <a:p>
            <a:pPr indent="0">
              <a:lnSpc>
                <a:spcPct val="100000"/>
              </a:lnSpc>
              <a:buNone/>
            </a:pPr>
            <a:r>
              <a:rPr lang="fr-FR" sz="6000" b="1" strike="noStrike" spc="-1">
                <a:solidFill>
                  <a:schemeClr val="lt1"/>
                </a:solidFill>
                <a:latin typeface="Sora"/>
                <a:ea typeface="Sora"/>
              </a:rPr>
              <a:t>xx%</a:t>
            </a:r>
            <a:endParaRPr lang="fr-FR" sz="6000" b="0" strike="noStrike" spc="-1">
              <a:solidFill>
                <a:schemeClr val="dk1"/>
              </a:solidFill>
              <a:latin typeface="Arial"/>
            </a:endParaRPr>
          </a:p>
        </p:txBody>
      </p:sp>
      <p:sp>
        <p:nvSpPr>
          <p:cNvPr id="632" name="PlaceHolder 3"/>
          <p:cNvSpPr>
            <a:spLocks noGrp="1"/>
          </p:cNvSpPr>
          <p:nvPr>
            <p:ph type="body"/>
          </p:nvPr>
        </p:nvSpPr>
        <p:spPr>
          <a:xfrm>
            <a:off x="601920" y="429840"/>
            <a:ext cx="2862720" cy="4354920"/>
          </a:xfrm>
          <a:prstGeom prst="rect">
            <a:avLst/>
          </a:prstGeom>
          <a:noFill/>
          <a:ln w="28440">
            <a:solidFill>
              <a:schemeClr val="dk1"/>
            </a:solidFill>
            <a:round/>
          </a:ln>
        </p:spPr>
        <p:txBody>
          <a:bodyPr lIns="90000" tIns="45000" rIns="90000" bIns="45000" anchor="t">
            <a:normAutofit fontScale="50000" lnSpcReduction="1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633" name="Google Shape;139;p3"/>
          <p:cNvSpPr/>
          <p:nvPr/>
        </p:nvSpPr>
        <p:spPr>
          <a:xfrm>
            <a:off x="8254800" y="118440"/>
            <a:ext cx="1172520" cy="841320"/>
          </a:xfrm>
          <a:custGeom>
            <a:avLst/>
            <a:gdLst>
              <a:gd name="textAreaLeft" fmla="*/ 0 w 1172520"/>
              <a:gd name="textAreaRight" fmla="*/ 1172880 w 1172520"/>
              <a:gd name="textAreaTop" fmla="*/ 0 h 841320"/>
              <a:gd name="textAreaBottom" fmla="*/ 841680 h 841320"/>
            </a:gdLst>
            <a:ahLst/>
            <a:cxnLst/>
            <a:rect l="textAreaLeft" t="textAreaTop" r="textAreaRight" b="textAreaBottom"/>
            <a:pathLst>
              <a:path w="11174" h="8021">
                <a:moveTo>
                  <a:pt x="5706" y="61"/>
                </a:moveTo>
                <a:cubicBezTo>
                  <a:pt x="6057" y="61"/>
                  <a:pt x="6402" y="99"/>
                  <a:pt x="6741" y="177"/>
                </a:cubicBezTo>
                <a:cubicBezTo>
                  <a:pt x="7033" y="239"/>
                  <a:pt x="7333" y="323"/>
                  <a:pt x="7610" y="446"/>
                </a:cubicBezTo>
                <a:cubicBezTo>
                  <a:pt x="7757" y="508"/>
                  <a:pt x="7903" y="570"/>
                  <a:pt x="8049" y="639"/>
                </a:cubicBezTo>
                <a:cubicBezTo>
                  <a:pt x="8234" y="723"/>
                  <a:pt x="8403" y="831"/>
                  <a:pt x="8572" y="939"/>
                </a:cubicBezTo>
                <a:cubicBezTo>
                  <a:pt x="8788" y="1077"/>
                  <a:pt x="8988" y="1231"/>
                  <a:pt x="9196" y="1377"/>
                </a:cubicBezTo>
                <a:cubicBezTo>
                  <a:pt x="9211" y="1393"/>
                  <a:pt x="9226" y="1416"/>
                  <a:pt x="9242" y="1439"/>
                </a:cubicBezTo>
                <a:lnTo>
                  <a:pt x="9234" y="1454"/>
                </a:lnTo>
                <a:lnTo>
                  <a:pt x="9211" y="1462"/>
                </a:lnTo>
                <a:cubicBezTo>
                  <a:pt x="9188" y="1447"/>
                  <a:pt x="9157" y="1431"/>
                  <a:pt x="9126" y="1416"/>
                </a:cubicBezTo>
                <a:cubicBezTo>
                  <a:pt x="8957" y="1301"/>
                  <a:pt x="8788" y="1193"/>
                  <a:pt x="8603" y="1108"/>
                </a:cubicBezTo>
                <a:cubicBezTo>
                  <a:pt x="8249" y="947"/>
                  <a:pt x="7895" y="785"/>
                  <a:pt x="7534" y="654"/>
                </a:cubicBezTo>
                <a:cubicBezTo>
                  <a:pt x="7033" y="469"/>
                  <a:pt x="6525" y="323"/>
                  <a:pt x="6002" y="223"/>
                </a:cubicBezTo>
                <a:cubicBezTo>
                  <a:pt x="5818" y="185"/>
                  <a:pt x="5633" y="177"/>
                  <a:pt x="5456" y="115"/>
                </a:cubicBezTo>
                <a:cubicBezTo>
                  <a:pt x="5440" y="108"/>
                  <a:pt x="5433" y="100"/>
                  <a:pt x="5417" y="85"/>
                </a:cubicBezTo>
                <a:cubicBezTo>
                  <a:pt x="5458" y="64"/>
                  <a:pt x="5503" y="61"/>
                  <a:pt x="5546" y="61"/>
                </a:cubicBezTo>
                <a:cubicBezTo>
                  <a:pt x="5568" y="61"/>
                  <a:pt x="5589" y="62"/>
                  <a:pt x="5610" y="62"/>
                </a:cubicBezTo>
                <a:cubicBezTo>
                  <a:pt x="5642" y="61"/>
                  <a:pt x="5674" y="61"/>
                  <a:pt x="5706" y="61"/>
                </a:cubicBezTo>
                <a:close/>
                <a:moveTo>
                  <a:pt x="6011" y="900"/>
                </a:moveTo>
                <a:cubicBezTo>
                  <a:pt x="6026" y="900"/>
                  <a:pt x="6041" y="900"/>
                  <a:pt x="6056" y="900"/>
                </a:cubicBezTo>
                <a:cubicBezTo>
                  <a:pt x="6525" y="900"/>
                  <a:pt x="6995" y="954"/>
                  <a:pt x="7449" y="1108"/>
                </a:cubicBezTo>
                <a:cubicBezTo>
                  <a:pt x="7687" y="1193"/>
                  <a:pt x="7926" y="1270"/>
                  <a:pt x="8157" y="1377"/>
                </a:cubicBezTo>
                <a:cubicBezTo>
                  <a:pt x="8203" y="1393"/>
                  <a:pt x="8249" y="1424"/>
                  <a:pt x="8295" y="1447"/>
                </a:cubicBezTo>
                <a:cubicBezTo>
                  <a:pt x="8288" y="1454"/>
                  <a:pt x="8288" y="1470"/>
                  <a:pt x="8288" y="1478"/>
                </a:cubicBezTo>
                <a:cubicBezTo>
                  <a:pt x="8262" y="1478"/>
                  <a:pt x="8233" y="1484"/>
                  <a:pt x="8205" y="1484"/>
                </a:cubicBezTo>
                <a:cubicBezTo>
                  <a:pt x="8191" y="1484"/>
                  <a:pt x="8177" y="1483"/>
                  <a:pt x="8165" y="1478"/>
                </a:cubicBezTo>
                <a:cubicBezTo>
                  <a:pt x="7949" y="1424"/>
                  <a:pt x="7734" y="1401"/>
                  <a:pt x="7518" y="1377"/>
                </a:cubicBezTo>
                <a:cubicBezTo>
                  <a:pt x="7095" y="1339"/>
                  <a:pt x="6672" y="1339"/>
                  <a:pt x="6256" y="1331"/>
                </a:cubicBezTo>
                <a:cubicBezTo>
                  <a:pt x="5833" y="1331"/>
                  <a:pt x="5410" y="1370"/>
                  <a:pt x="4994" y="1416"/>
                </a:cubicBezTo>
                <a:cubicBezTo>
                  <a:pt x="4571" y="1462"/>
                  <a:pt x="4163" y="1554"/>
                  <a:pt x="3748" y="1647"/>
                </a:cubicBezTo>
                <a:cubicBezTo>
                  <a:pt x="3671" y="1662"/>
                  <a:pt x="3594" y="1693"/>
                  <a:pt x="3509" y="1716"/>
                </a:cubicBezTo>
                <a:cubicBezTo>
                  <a:pt x="3478" y="1724"/>
                  <a:pt x="3440" y="1724"/>
                  <a:pt x="3409" y="1724"/>
                </a:cubicBezTo>
                <a:lnTo>
                  <a:pt x="3394" y="1708"/>
                </a:lnTo>
                <a:lnTo>
                  <a:pt x="3401" y="1685"/>
                </a:lnTo>
                <a:cubicBezTo>
                  <a:pt x="3424" y="1662"/>
                  <a:pt x="3447" y="1639"/>
                  <a:pt x="3478" y="1624"/>
                </a:cubicBezTo>
                <a:cubicBezTo>
                  <a:pt x="3709" y="1516"/>
                  <a:pt x="3948" y="1393"/>
                  <a:pt x="4186" y="1301"/>
                </a:cubicBezTo>
                <a:cubicBezTo>
                  <a:pt x="4773" y="1060"/>
                  <a:pt x="5374" y="900"/>
                  <a:pt x="6011" y="900"/>
                </a:cubicBezTo>
                <a:close/>
                <a:moveTo>
                  <a:pt x="9637" y="1771"/>
                </a:moveTo>
                <a:cubicBezTo>
                  <a:pt x="9641" y="1771"/>
                  <a:pt x="9645" y="1773"/>
                  <a:pt x="9650" y="1778"/>
                </a:cubicBezTo>
                <a:cubicBezTo>
                  <a:pt x="9657" y="1778"/>
                  <a:pt x="9665" y="1801"/>
                  <a:pt x="9673" y="1808"/>
                </a:cubicBezTo>
                <a:lnTo>
                  <a:pt x="9657" y="1824"/>
                </a:lnTo>
                <a:cubicBezTo>
                  <a:pt x="9642" y="1816"/>
                  <a:pt x="9627" y="1808"/>
                  <a:pt x="9627" y="1793"/>
                </a:cubicBezTo>
                <a:cubicBezTo>
                  <a:pt x="9621" y="1782"/>
                  <a:pt x="9627" y="1771"/>
                  <a:pt x="9637" y="1771"/>
                </a:cubicBezTo>
                <a:close/>
                <a:moveTo>
                  <a:pt x="9511" y="2062"/>
                </a:moveTo>
                <a:cubicBezTo>
                  <a:pt x="9550" y="2070"/>
                  <a:pt x="9580" y="2093"/>
                  <a:pt x="9596" y="2132"/>
                </a:cubicBezTo>
                <a:cubicBezTo>
                  <a:pt x="9742" y="2185"/>
                  <a:pt x="9842" y="2293"/>
                  <a:pt x="9942" y="2401"/>
                </a:cubicBezTo>
                <a:cubicBezTo>
                  <a:pt x="9988" y="2439"/>
                  <a:pt x="10004" y="2516"/>
                  <a:pt x="10027" y="2578"/>
                </a:cubicBezTo>
                <a:lnTo>
                  <a:pt x="10019" y="2593"/>
                </a:lnTo>
                <a:lnTo>
                  <a:pt x="9996" y="2601"/>
                </a:lnTo>
                <a:lnTo>
                  <a:pt x="9973" y="2593"/>
                </a:lnTo>
                <a:cubicBezTo>
                  <a:pt x="9834" y="2447"/>
                  <a:pt x="9673" y="2332"/>
                  <a:pt x="9573" y="2155"/>
                </a:cubicBezTo>
                <a:cubicBezTo>
                  <a:pt x="9527" y="2155"/>
                  <a:pt x="9496" y="2139"/>
                  <a:pt x="9480" y="2093"/>
                </a:cubicBezTo>
                <a:lnTo>
                  <a:pt x="9511" y="2062"/>
                </a:lnTo>
                <a:close/>
                <a:moveTo>
                  <a:pt x="4194" y="115"/>
                </a:moveTo>
                <a:cubicBezTo>
                  <a:pt x="4225" y="115"/>
                  <a:pt x="4255" y="123"/>
                  <a:pt x="4294" y="131"/>
                </a:cubicBezTo>
                <a:cubicBezTo>
                  <a:pt x="4278" y="192"/>
                  <a:pt x="4232" y="192"/>
                  <a:pt x="4194" y="200"/>
                </a:cubicBezTo>
                <a:cubicBezTo>
                  <a:pt x="3794" y="285"/>
                  <a:pt x="3424" y="446"/>
                  <a:pt x="3055" y="616"/>
                </a:cubicBezTo>
                <a:cubicBezTo>
                  <a:pt x="2832" y="716"/>
                  <a:pt x="2624" y="839"/>
                  <a:pt x="2416" y="970"/>
                </a:cubicBezTo>
                <a:cubicBezTo>
                  <a:pt x="2008" y="1224"/>
                  <a:pt x="1701" y="1454"/>
                  <a:pt x="1324" y="1785"/>
                </a:cubicBezTo>
                <a:cubicBezTo>
                  <a:pt x="1170" y="1924"/>
                  <a:pt x="1031" y="2085"/>
                  <a:pt x="893" y="2247"/>
                </a:cubicBezTo>
                <a:cubicBezTo>
                  <a:pt x="800" y="2355"/>
                  <a:pt x="716" y="2470"/>
                  <a:pt x="639" y="2593"/>
                </a:cubicBezTo>
                <a:cubicBezTo>
                  <a:pt x="477" y="2832"/>
                  <a:pt x="369" y="3094"/>
                  <a:pt x="262" y="3355"/>
                </a:cubicBezTo>
                <a:cubicBezTo>
                  <a:pt x="254" y="3378"/>
                  <a:pt x="239" y="3401"/>
                  <a:pt x="223" y="3432"/>
                </a:cubicBezTo>
                <a:cubicBezTo>
                  <a:pt x="177" y="3355"/>
                  <a:pt x="177" y="3278"/>
                  <a:pt x="185" y="3209"/>
                </a:cubicBezTo>
                <a:cubicBezTo>
                  <a:pt x="200" y="3001"/>
                  <a:pt x="192" y="2786"/>
                  <a:pt x="239" y="2578"/>
                </a:cubicBezTo>
                <a:cubicBezTo>
                  <a:pt x="323" y="2147"/>
                  <a:pt x="516" y="1770"/>
                  <a:pt x="785" y="1431"/>
                </a:cubicBezTo>
                <a:cubicBezTo>
                  <a:pt x="1031" y="1131"/>
                  <a:pt x="1331" y="908"/>
                  <a:pt x="1670" y="723"/>
                </a:cubicBezTo>
                <a:cubicBezTo>
                  <a:pt x="2247" y="393"/>
                  <a:pt x="2878" y="223"/>
                  <a:pt x="3540" y="154"/>
                </a:cubicBezTo>
                <a:cubicBezTo>
                  <a:pt x="3755" y="131"/>
                  <a:pt x="3978" y="123"/>
                  <a:pt x="4194" y="115"/>
                </a:cubicBezTo>
                <a:close/>
                <a:moveTo>
                  <a:pt x="10327" y="2809"/>
                </a:moveTo>
                <a:lnTo>
                  <a:pt x="10350" y="2824"/>
                </a:lnTo>
                <a:cubicBezTo>
                  <a:pt x="10519" y="3032"/>
                  <a:pt x="10650" y="3255"/>
                  <a:pt x="10642" y="3540"/>
                </a:cubicBezTo>
                <a:cubicBezTo>
                  <a:pt x="10565" y="3394"/>
                  <a:pt x="10488" y="3255"/>
                  <a:pt x="10396" y="3124"/>
                </a:cubicBezTo>
                <a:cubicBezTo>
                  <a:pt x="10342" y="3040"/>
                  <a:pt x="10311" y="2947"/>
                  <a:pt x="10296" y="2847"/>
                </a:cubicBezTo>
                <a:lnTo>
                  <a:pt x="10327" y="2809"/>
                </a:lnTo>
                <a:close/>
                <a:moveTo>
                  <a:pt x="5769" y="667"/>
                </a:moveTo>
                <a:cubicBezTo>
                  <a:pt x="5829" y="667"/>
                  <a:pt x="5888" y="668"/>
                  <a:pt x="5948" y="670"/>
                </a:cubicBezTo>
                <a:lnTo>
                  <a:pt x="6048" y="670"/>
                </a:lnTo>
                <a:cubicBezTo>
                  <a:pt x="6086" y="669"/>
                  <a:pt x="6124" y="668"/>
                  <a:pt x="6162" y="668"/>
                </a:cubicBezTo>
                <a:cubicBezTo>
                  <a:pt x="6799" y="668"/>
                  <a:pt x="7416" y="789"/>
                  <a:pt x="8018" y="977"/>
                </a:cubicBezTo>
                <a:cubicBezTo>
                  <a:pt x="8188" y="1024"/>
                  <a:pt x="8349" y="1108"/>
                  <a:pt x="8503" y="1185"/>
                </a:cubicBezTo>
                <a:cubicBezTo>
                  <a:pt x="8657" y="1262"/>
                  <a:pt x="8803" y="1347"/>
                  <a:pt x="8942" y="1439"/>
                </a:cubicBezTo>
                <a:cubicBezTo>
                  <a:pt x="9003" y="1478"/>
                  <a:pt x="9119" y="1493"/>
                  <a:pt x="9073" y="1616"/>
                </a:cubicBezTo>
                <a:cubicBezTo>
                  <a:pt x="9065" y="1631"/>
                  <a:pt x="9111" y="1670"/>
                  <a:pt x="9142" y="1685"/>
                </a:cubicBezTo>
                <a:cubicBezTo>
                  <a:pt x="9273" y="1724"/>
                  <a:pt x="9388" y="1793"/>
                  <a:pt x="9503" y="1862"/>
                </a:cubicBezTo>
                <a:cubicBezTo>
                  <a:pt x="9519" y="1870"/>
                  <a:pt x="9527" y="1885"/>
                  <a:pt x="9534" y="1901"/>
                </a:cubicBezTo>
                <a:lnTo>
                  <a:pt x="9527" y="1916"/>
                </a:lnTo>
                <a:lnTo>
                  <a:pt x="9511" y="1932"/>
                </a:lnTo>
                <a:lnTo>
                  <a:pt x="9480" y="1924"/>
                </a:lnTo>
                <a:cubicBezTo>
                  <a:pt x="9296" y="1839"/>
                  <a:pt x="9103" y="1747"/>
                  <a:pt x="8911" y="1662"/>
                </a:cubicBezTo>
                <a:cubicBezTo>
                  <a:pt x="8865" y="1639"/>
                  <a:pt x="8865" y="1631"/>
                  <a:pt x="8919" y="1554"/>
                </a:cubicBezTo>
                <a:cubicBezTo>
                  <a:pt x="8788" y="1508"/>
                  <a:pt x="8665" y="1462"/>
                  <a:pt x="8534" y="1431"/>
                </a:cubicBezTo>
                <a:cubicBezTo>
                  <a:pt x="8388" y="1393"/>
                  <a:pt x="8257" y="1316"/>
                  <a:pt x="8111" y="1254"/>
                </a:cubicBezTo>
                <a:cubicBezTo>
                  <a:pt x="7680" y="1070"/>
                  <a:pt x="7226" y="931"/>
                  <a:pt x="6756" y="854"/>
                </a:cubicBezTo>
                <a:cubicBezTo>
                  <a:pt x="6525" y="823"/>
                  <a:pt x="6287" y="816"/>
                  <a:pt x="6048" y="816"/>
                </a:cubicBezTo>
                <a:cubicBezTo>
                  <a:pt x="5810" y="816"/>
                  <a:pt x="5564" y="831"/>
                  <a:pt x="5317" y="870"/>
                </a:cubicBezTo>
                <a:cubicBezTo>
                  <a:pt x="5171" y="900"/>
                  <a:pt x="5025" y="939"/>
                  <a:pt x="4879" y="977"/>
                </a:cubicBezTo>
                <a:cubicBezTo>
                  <a:pt x="4317" y="1116"/>
                  <a:pt x="3794" y="1339"/>
                  <a:pt x="3286" y="1616"/>
                </a:cubicBezTo>
                <a:cubicBezTo>
                  <a:pt x="3055" y="1747"/>
                  <a:pt x="2855" y="1908"/>
                  <a:pt x="2639" y="2062"/>
                </a:cubicBezTo>
                <a:cubicBezTo>
                  <a:pt x="2516" y="2147"/>
                  <a:pt x="2401" y="2247"/>
                  <a:pt x="2285" y="2347"/>
                </a:cubicBezTo>
                <a:cubicBezTo>
                  <a:pt x="2170" y="2447"/>
                  <a:pt x="2047" y="2539"/>
                  <a:pt x="1955" y="2655"/>
                </a:cubicBezTo>
                <a:cubicBezTo>
                  <a:pt x="1824" y="2801"/>
                  <a:pt x="1716" y="2963"/>
                  <a:pt x="1608" y="3124"/>
                </a:cubicBezTo>
                <a:cubicBezTo>
                  <a:pt x="1477" y="3317"/>
                  <a:pt x="1385" y="3517"/>
                  <a:pt x="1354" y="3748"/>
                </a:cubicBezTo>
                <a:cubicBezTo>
                  <a:pt x="1331" y="3917"/>
                  <a:pt x="1293" y="4078"/>
                  <a:pt x="1254" y="4248"/>
                </a:cubicBezTo>
                <a:cubicBezTo>
                  <a:pt x="1254" y="4255"/>
                  <a:pt x="1231" y="4271"/>
                  <a:pt x="1216" y="4271"/>
                </a:cubicBezTo>
                <a:cubicBezTo>
                  <a:pt x="1200" y="4271"/>
                  <a:pt x="1185" y="4263"/>
                  <a:pt x="1177" y="4255"/>
                </a:cubicBezTo>
                <a:cubicBezTo>
                  <a:pt x="1108" y="4094"/>
                  <a:pt x="1085" y="3925"/>
                  <a:pt x="1077" y="3755"/>
                </a:cubicBezTo>
                <a:cubicBezTo>
                  <a:pt x="1070" y="3463"/>
                  <a:pt x="1123" y="3186"/>
                  <a:pt x="1254" y="2924"/>
                </a:cubicBezTo>
                <a:cubicBezTo>
                  <a:pt x="1531" y="2347"/>
                  <a:pt x="1947" y="1901"/>
                  <a:pt x="2493" y="1554"/>
                </a:cubicBezTo>
                <a:cubicBezTo>
                  <a:pt x="2955" y="1254"/>
                  <a:pt x="3447" y="1062"/>
                  <a:pt x="3971" y="908"/>
                </a:cubicBezTo>
                <a:cubicBezTo>
                  <a:pt x="4559" y="740"/>
                  <a:pt x="5161" y="667"/>
                  <a:pt x="5769" y="667"/>
                </a:cubicBezTo>
                <a:close/>
                <a:moveTo>
                  <a:pt x="1393" y="4532"/>
                </a:moveTo>
                <a:cubicBezTo>
                  <a:pt x="1408" y="4532"/>
                  <a:pt x="1424" y="4540"/>
                  <a:pt x="1439" y="4548"/>
                </a:cubicBezTo>
                <a:lnTo>
                  <a:pt x="1454" y="4563"/>
                </a:lnTo>
                <a:cubicBezTo>
                  <a:pt x="1493" y="4694"/>
                  <a:pt x="1570" y="4802"/>
                  <a:pt x="1631" y="4925"/>
                </a:cubicBezTo>
                <a:cubicBezTo>
                  <a:pt x="1647" y="4940"/>
                  <a:pt x="1647" y="4963"/>
                  <a:pt x="1678" y="5048"/>
                </a:cubicBezTo>
                <a:cubicBezTo>
                  <a:pt x="1493" y="4894"/>
                  <a:pt x="1377" y="4756"/>
                  <a:pt x="1385" y="4556"/>
                </a:cubicBezTo>
                <a:lnTo>
                  <a:pt x="1393" y="4532"/>
                </a:lnTo>
                <a:close/>
                <a:moveTo>
                  <a:pt x="10635" y="4879"/>
                </a:moveTo>
                <a:cubicBezTo>
                  <a:pt x="10658" y="4994"/>
                  <a:pt x="10612" y="5094"/>
                  <a:pt x="10550" y="5179"/>
                </a:cubicBezTo>
                <a:cubicBezTo>
                  <a:pt x="10442" y="5310"/>
                  <a:pt x="10304" y="5417"/>
                  <a:pt x="10150" y="5510"/>
                </a:cubicBezTo>
                <a:cubicBezTo>
                  <a:pt x="10150" y="5494"/>
                  <a:pt x="10142" y="5479"/>
                  <a:pt x="10150" y="5479"/>
                </a:cubicBezTo>
                <a:cubicBezTo>
                  <a:pt x="10296" y="5279"/>
                  <a:pt x="10450" y="5079"/>
                  <a:pt x="10604" y="4886"/>
                </a:cubicBezTo>
                <a:cubicBezTo>
                  <a:pt x="10604" y="4879"/>
                  <a:pt x="10619" y="4879"/>
                  <a:pt x="10635" y="4879"/>
                </a:cubicBezTo>
                <a:close/>
                <a:moveTo>
                  <a:pt x="4888" y="151"/>
                </a:moveTo>
                <a:cubicBezTo>
                  <a:pt x="4918" y="151"/>
                  <a:pt x="4948" y="152"/>
                  <a:pt x="4979" y="154"/>
                </a:cubicBezTo>
                <a:cubicBezTo>
                  <a:pt x="5510" y="192"/>
                  <a:pt x="6033" y="292"/>
                  <a:pt x="6549" y="423"/>
                </a:cubicBezTo>
                <a:cubicBezTo>
                  <a:pt x="6795" y="485"/>
                  <a:pt x="7033" y="570"/>
                  <a:pt x="7272" y="646"/>
                </a:cubicBezTo>
                <a:cubicBezTo>
                  <a:pt x="7310" y="654"/>
                  <a:pt x="7341" y="677"/>
                  <a:pt x="7410" y="716"/>
                </a:cubicBezTo>
                <a:cubicBezTo>
                  <a:pt x="7203" y="693"/>
                  <a:pt x="7033" y="677"/>
                  <a:pt x="6872" y="654"/>
                </a:cubicBezTo>
                <a:cubicBezTo>
                  <a:pt x="6545" y="605"/>
                  <a:pt x="6214" y="580"/>
                  <a:pt x="5882" y="580"/>
                </a:cubicBezTo>
                <a:cubicBezTo>
                  <a:pt x="5799" y="580"/>
                  <a:pt x="5716" y="582"/>
                  <a:pt x="5633" y="585"/>
                </a:cubicBezTo>
                <a:cubicBezTo>
                  <a:pt x="5394" y="593"/>
                  <a:pt x="5163" y="616"/>
                  <a:pt x="4925" y="639"/>
                </a:cubicBezTo>
                <a:cubicBezTo>
                  <a:pt x="4479" y="677"/>
                  <a:pt x="4048" y="793"/>
                  <a:pt x="3617" y="931"/>
                </a:cubicBezTo>
                <a:cubicBezTo>
                  <a:pt x="3309" y="1031"/>
                  <a:pt x="3001" y="1154"/>
                  <a:pt x="2716" y="1316"/>
                </a:cubicBezTo>
                <a:cubicBezTo>
                  <a:pt x="2385" y="1501"/>
                  <a:pt x="2062" y="1708"/>
                  <a:pt x="1793" y="1978"/>
                </a:cubicBezTo>
                <a:cubicBezTo>
                  <a:pt x="1601" y="2170"/>
                  <a:pt x="1431" y="2378"/>
                  <a:pt x="1293" y="2609"/>
                </a:cubicBezTo>
                <a:cubicBezTo>
                  <a:pt x="1200" y="2763"/>
                  <a:pt x="1093" y="2901"/>
                  <a:pt x="1039" y="3078"/>
                </a:cubicBezTo>
                <a:cubicBezTo>
                  <a:pt x="900" y="3540"/>
                  <a:pt x="893" y="4009"/>
                  <a:pt x="1093" y="4463"/>
                </a:cubicBezTo>
                <a:cubicBezTo>
                  <a:pt x="1193" y="4686"/>
                  <a:pt x="1277" y="4910"/>
                  <a:pt x="1339" y="5148"/>
                </a:cubicBezTo>
                <a:cubicBezTo>
                  <a:pt x="1393" y="5348"/>
                  <a:pt x="1477" y="5525"/>
                  <a:pt x="1601" y="5694"/>
                </a:cubicBezTo>
                <a:cubicBezTo>
                  <a:pt x="1624" y="5725"/>
                  <a:pt x="1647" y="5764"/>
                  <a:pt x="1662" y="5794"/>
                </a:cubicBezTo>
                <a:cubicBezTo>
                  <a:pt x="1658" y="5813"/>
                  <a:pt x="1650" y="5820"/>
                  <a:pt x="1642" y="5820"/>
                </a:cubicBezTo>
                <a:cubicBezTo>
                  <a:pt x="1636" y="5820"/>
                  <a:pt x="1630" y="5816"/>
                  <a:pt x="1624" y="5810"/>
                </a:cubicBezTo>
                <a:cubicBezTo>
                  <a:pt x="1123" y="5402"/>
                  <a:pt x="739" y="4910"/>
                  <a:pt x="454" y="4340"/>
                </a:cubicBezTo>
                <a:cubicBezTo>
                  <a:pt x="316" y="4063"/>
                  <a:pt x="308" y="3786"/>
                  <a:pt x="377" y="3501"/>
                </a:cubicBezTo>
                <a:cubicBezTo>
                  <a:pt x="462" y="3132"/>
                  <a:pt x="631" y="2801"/>
                  <a:pt x="846" y="2493"/>
                </a:cubicBezTo>
                <a:cubicBezTo>
                  <a:pt x="1116" y="2101"/>
                  <a:pt x="1454" y="1778"/>
                  <a:pt x="1839" y="1493"/>
                </a:cubicBezTo>
                <a:cubicBezTo>
                  <a:pt x="2193" y="1224"/>
                  <a:pt x="2570" y="970"/>
                  <a:pt x="2963" y="762"/>
                </a:cubicBezTo>
                <a:cubicBezTo>
                  <a:pt x="3486" y="477"/>
                  <a:pt x="4048" y="292"/>
                  <a:pt x="4625" y="177"/>
                </a:cubicBezTo>
                <a:cubicBezTo>
                  <a:pt x="4711" y="160"/>
                  <a:pt x="4798" y="151"/>
                  <a:pt x="4888" y="151"/>
                </a:cubicBezTo>
                <a:close/>
                <a:moveTo>
                  <a:pt x="9834" y="6056"/>
                </a:moveTo>
                <a:cubicBezTo>
                  <a:pt x="9857" y="6064"/>
                  <a:pt x="9857" y="6072"/>
                  <a:pt x="9834" y="6087"/>
                </a:cubicBezTo>
                <a:lnTo>
                  <a:pt x="9811" y="6079"/>
                </a:lnTo>
                <a:lnTo>
                  <a:pt x="9811" y="6064"/>
                </a:lnTo>
                <a:lnTo>
                  <a:pt x="9834" y="6056"/>
                </a:lnTo>
                <a:close/>
                <a:moveTo>
                  <a:pt x="10465" y="3524"/>
                </a:moveTo>
                <a:lnTo>
                  <a:pt x="10504" y="3540"/>
                </a:lnTo>
                <a:cubicBezTo>
                  <a:pt x="10588" y="3717"/>
                  <a:pt x="10642" y="3901"/>
                  <a:pt x="10673" y="4094"/>
                </a:cubicBezTo>
                <a:cubicBezTo>
                  <a:pt x="10681" y="4109"/>
                  <a:pt x="10681" y="4132"/>
                  <a:pt x="10681" y="4155"/>
                </a:cubicBezTo>
                <a:cubicBezTo>
                  <a:pt x="10665" y="4240"/>
                  <a:pt x="10650" y="4325"/>
                  <a:pt x="10619" y="4417"/>
                </a:cubicBezTo>
                <a:cubicBezTo>
                  <a:pt x="10542" y="4671"/>
                  <a:pt x="10411" y="4894"/>
                  <a:pt x="10250" y="5102"/>
                </a:cubicBezTo>
                <a:cubicBezTo>
                  <a:pt x="10104" y="5302"/>
                  <a:pt x="9934" y="5471"/>
                  <a:pt x="9750" y="5633"/>
                </a:cubicBezTo>
                <a:cubicBezTo>
                  <a:pt x="9503" y="5856"/>
                  <a:pt x="9211" y="6002"/>
                  <a:pt x="8911" y="6141"/>
                </a:cubicBezTo>
                <a:cubicBezTo>
                  <a:pt x="8842" y="6172"/>
                  <a:pt x="8765" y="6195"/>
                  <a:pt x="8695" y="6218"/>
                </a:cubicBezTo>
                <a:lnTo>
                  <a:pt x="8680" y="6202"/>
                </a:lnTo>
                <a:lnTo>
                  <a:pt x="8680" y="6179"/>
                </a:lnTo>
                <a:cubicBezTo>
                  <a:pt x="8842" y="6064"/>
                  <a:pt x="9003" y="5948"/>
                  <a:pt x="9165" y="5818"/>
                </a:cubicBezTo>
                <a:cubicBezTo>
                  <a:pt x="9496" y="5564"/>
                  <a:pt x="9780" y="5271"/>
                  <a:pt x="10019" y="4925"/>
                </a:cubicBezTo>
                <a:cubicBezTo>
                  <a:pt x="10134" y="4748"/>
                  <a:pt x="10219" y="4556"/>
                  <a:pt x="10288" y="4355"/>
                </a:cubicBezTo>
                <a:cubicBezTo>
                  <a:pt x="10373" y="4102"/>
                  <a:pt x="10450" y="3840"/>
                  <a:pt x="10442" y="3571"/>
                </a:cubicBezTo>
                <a:cubicBezTo>
                  <a:pt x="10442" y="3555"/>
                  <a:pt x="10450" y="3532"/>
                  <a:pt x="10465" y="3524"/>
                </a:cubicBezTo>
                <a:close/>
                <a:moveTo>
                  <a:pt x="6418" y="1408"/>
                </a:moveTo>
                <a:cubicBezTo>
                  <a:pt x="6533" y="1420"/>
                  <a:pt x="6650" y="1422"/>
                  <a:pt x="6769" y="1422"/>
                </a:cubicBezTo>
                <a:cubicBezTo>
                  <a:pt x="6828" y="1422"/>
                  <a:pt x="6887" y="1421"/>
                  <a:pt x="6947" y="1421"/>
                </a:cubicBezTo>
                <a:cubicBezTo>
                  <a:pt x="7006" y="1421"/>
                  <a:pt x="7066" y="1422"/>
                  <a:pt x="7126" y="1424"/>
                </a:cubicBezTo>
                <a:cubicBezTo>
                  <a:pt x="7380" y="1439"/>
                  <a:pt x="7626" y="1470"/>
                  <a:pt x="7880" y="1501"/>
                </a:cubicBezTo>
                <a:cubicBezTo>
                  <a:pt x="8003" y="1516"/>
                  <a:pt x="8126" y="1547"/>
                  <a:pt x="8249" y="1570"/>
                </a:cubicBezTo>
                <a:cubicBezTo>
                  <a:pt x="8642" y="1631"/>
                  <a:pt x="8980" y="1808"/>
                  <a:pt x="9280" y="2070"/>
                </a:cubicBezTo>
                <a:cubicBezTo>
                  <a:pt x="9557" y="2301"/>
                  <a:pt x="9788" y="2555"/>
                  <a:pt x="10027" y="2824"/>
                </a:cubicBezTo>
                <a:cubicBezTo>
                  <a:pt x="10281" y="3109"/>
                  <a:pt x="10327" y="3440"/>
                  <a:pt x="10281" y="3794"/>
                </a:cubicBezTo>
                <a:cubicBezTo>
                  <a:pt x="10196" y="4348"/>
                  <a:pt x="9965" y="4840"/>
                  <a:pt x="9580" y="5248"/>
                </a:cubicBezTo>
                <a:cubicBezTo>
                  <a:pt x="9173" y="5687"/>
                  <a:pt x="8703" y="6041"/>
                  <a:pt x="8180" y="6318"/>
                </a:cubicBezTo>
                <a:cubicBezTo>
                  <a:pt x="7918" y="6464"/>
                  <a:pt x="7626" y="6518"/>
                  <a:pt x="7333" y="6549"/>
                </a:cubicBezTo>
                <a:cubicBezTo>
                  <a:pt x="7249" y="6556"/>
                  <a:pt x="7164" y="6564"/>
                  <a:pt x="7080" y="6587"/>
                </a:cubicBezTo>
                <a:cubicBezTo>
                  <a:pt x="7040" y="6598"/>
                  <a:pt x="6997" y="6605"/>
                  <a:pt x="6955" y="6605"/>
                </a:cubicBezTo>
                <a:cubicBezTo>
                  <a:pt x="6940" y="6605"/>
                  <a:pt x="6925" y="6605"/>
                  <a:pt x="6910" y="6602"/>
                </a:cubicBezTo>
                <a:cubicBezTo>
                  <a:pt x="6888" y="6601"/>
                  <a:pt x="6865" y="6601"/>
                  <a:pt x="6842" y="6601"/>
                </a:cubicBezTo>
                <a:cubicBezTo>
                  <a:pt x="6696" y="6601"/>
                  <a:pt x="6549" y="6621"/>
                  <a:pt x="6402" y="6641"/>
                </a:cubicBezTo>
                <a:cubicBezTo>
                  <a:pt x="6315" y="6654"/>
                  <a:pt x="6225" y="6659"/>
                  <a:pt x="6136" y="6659"/>
                </a:cubicBezTo>
                <a:cubicBezTo>
                  <a:pt x="6014" y="6659"/>
                  <a:pt x="5891" y="6650"/>
                  <a:pt x="5771" y="6641"/>
                </a:cubicBezTo>
                <a:cubicBezTo>
                  <a:pt x="5464" y="6610"/>
                  <a:pt x="5148" y="6610"/>
                  <a:pt x="4840" y="6549"/>
                </a:cubicBezTo>
                <a:cubicBezTo>
                  <a:pt x="4656" y="6518"/>
                  <a:pt x="4479" y="6487"/>
                  <a:pt x="4294" y="6449"/>
                </a:cubicBezTo>
                <a:cubicBezTo>
                  <a:pt x="4178" y="6425"/>
                  <a:pt x="4071" y="6372"/>
                  <a:pt x="3963" y="6318"/>
                </a:cubicBezTo>
                <a:cubicBezTo>
                  <a:pt x="3863" y="6272"/>
                  <a:pt x="3748" y="6302"/>
                  <a:pt x="3647" y="6256"/>
                </a:cubicBezTo>
                <a:cubicBezTo>
                  <a:pt x="3424" y="6164"/>
                  <a:pt x="3209" y="6072"/>
                  <a:pt x="3001" y="5956"/>
                </a:cubicBezTo>
                <a:cubicBezTo>
                  <a:pt x="2655" y="5764"/>
                  <a:pt x="2332" y="5541"/>
                  <a:pt x="2055" y="5248"/>
                </a:cubicBezTo>
                <a:cubicBezTo>
                  <a:pt x="1770" y="4948"/>
                  <a:pt x="1585" y="4602"/>
                  <a:pt x="1501" y="4186"/>
                </a:cubicBezTo>
                <a:cubicBezTo>
                  <a:pt x="1462" y="4009"/>
                  <a:pt x="1493" y="3840"/>
                  <a:pt x="1554" y="3671"/>
                </a:cubicBezTo>
                <a:cubicBezTo>
                  <a:pt x="1570" y="3640"/>
                  <a:pt x="1585" y="3609"/>
                  <a:pt x="1601" y="3578"/>
                </a:cubicBezTo>
                <a:cubicBezTo>
                  <a:pt x="1847" y="3055"/>
                  <a:pt x="2178" y="2593"/>
                  <a:pt x="2639" y="2224"/>
                </a:cubicBezTo>
                <a:cubicBezTo>
                  <a:pt x="2824" y="2070"/>
                  <a:pt x="3047" y="1962"/>
                  <a:pt x="3278" y="1878"/>
                </a:cubicBezTo>
                <a:cubicBezTo>
                  <a:pt x="3671" y="1739"/>
                  <a:pt x="4071" y="1647"/>
                  <a:pt x="4479" y="1578"/>
                </a:cubicBezTo>
                <a:cubicBezTo>
                  <a:pt x="4694" y="1539"/>
                  <a:pt x="4909" y="1508"/>
                  <a:pt x="5133" y="1478"/>
                </a:cubicBezTo>
                <a:cubicBezTo>
                  <a:pt x="5479" y="1431"/>
                  <a:pt x="5833" y="1416"/>
                  <a:pt x="6187" y="1408"/>
                </a:cubicBezTo>
                <a:close/>
                <a:moveTo>
                  <a:pt x="9380" y="6114"/>
                </a:moveTo>
                <a:cubicBezTo>
                  <a:pt x="9393" y="6114"/>
                  <a:pt x="9406" y="6120"/>
                  <a:pt x="9411" y="6125"/>
                </a:cubicBezTo>
                <a:cubicBezTo>
                  <a:pt x="9427" y="6148"/>
                  <a:pt x="9403" y="6164"/>
                  <a:pt x="9380" y="6179"/>
                </a:cubicBezTo>
                <a:cubicBezTo>
                  <a:pt x="9280" y="6225"/>
                  <a:pt x="9173" y="6295"/>
                  <a:pt x="9065" y="6325"/>
                </a:cubicBezTo>
                <a:cubicBezTo>
                  <a:pt x="8834" y="6402"/>
                  <a:pt x="8619" y="6518"/>
                  <a:pt x="8388" y="6602"/>
                </a:cubicBezTo>
                <a:cubicBezTo>
                  <a:pt x="8288" y="6641"/>
                  <a:pt x="8188" y="6679"/>
                  <a:pt x="8080" y="6703"/>
                </a:cubicBezTo>
                <a:cubicBezTo>
                  <a:pt x="7772" y="6787"/>
                  <a:pt x="7457" y="6856"/>
                  <a:pt x="7149" y="6933"/>
                </a:cubicBezTo>
                <a:cubicBezTo>
                  <a:pt x="7066" y="6952"/>
                  <a:pt x="6984" y="6966"/>
                  <a:pt x="6902" y="6966"/>
                </a:cubicBezTo>
                <a:cubicBezTo>
                  <a:pt x="6888" y="6966"/>
                  <a:pt x="6874" y="6966"/>
                  <a:pt x="6860" y="6965"/>
                </a:cubicBezTo>
                <a:lnTo>
                  <a:pt x="6860" y="6965"/>
                </a:lnTo>
                <a:cubicBezTo>
                  <a:pt x="6875" y="6939"/>
                  <a:pt x="6898" y="6925"/>
                  <a:pt x="6933" y="6918"/>
                </a:cubicBezTo>
                <a:cubicBezTo>
                  <a:pt x="7233" y="6841"/>
                  <a:pt x="7534" y="6749"/>
                  <a:pt x="7826" y="6649"/>
                </a:cubicBezTo>
                <a:cubicBezTo>
                  <a:pt x="7995" y="6602"/>
                  <a:pt x="8165" y="6549"/>
                  <a:pt x="8334" y="6518"/>
                </a:cubicBezTo>
                <a:cubicBezTo>
                  <a:pt x="8557" y="6464"/>
                  <a:pt x="8772" y="6387"/>
                  <a:pt x="8972" y="6287"/>
                </a:cubicBezTo>
                <a:cubicBezTo>
                  <a:pt x="9103" y="6225"/>
                  <a:pt x="9234" y="6172"/>
                  <a:pt x="9365" y="6118"/>
                </a:cubicBezTo>
                <a:cubicBezTo>
                  <a:pt x="9369" y="6115"/>
                  <a:pt x="9375" y="6114"/>
                  <a:pt x="9380" y="6114"/>
                </a:cubicBezTo>
                <a:close/>
                <a:moveTo>
                  <a:pt x="5032" y="6722"/>
                </a:moveTo>
                <a:cubicBezTo>
                  <a:pt x="5115" y="6722"/>
                  <a:pt x="5191" y="6743"/>
                  <a:pt x="5263" y="6749"/>
                </a:cubicBezTo>
                <a:cubicBezTo>
                  <a:pt x="5379" y="6756"/>
                  <a:pt x="5494" y="6779"/>
                  <a:pt x="5617" y="6779"/>
                </a:cubicBezTo>
                <a:cubicBezTo>
                  <a:pt x="5633" y="6778"/>
                  <a:pt x="5648" y="6778"/>
                  <a:pt x="5664" y="6778"/>
                </a:cubicBezTo>
                <a:cubicBezTo>
                  <a:pt x="5756" y="6778"/>
                  <a:pt x="5848" y="6795"/>
                  <a:pt x="5941" y="6795"/>
                </a:cubicBezTo>
                <a:cubicBezTo>
                  <a:pt x="6064" y="6803"/>
                  <a:pt x="6179" y="6803"/>
                  <a:pt x="6295" y="6803"/>
                </a:cubicBezTo>
                <a:cubicBezTo>
                  <a:pt x="6402" y="6803"/>
                  <a:pt x="6518" y="6803"/>
                  <a:pt x="6625" y="6810"/>
                </a:cubicBezTo>
                <a:cubicBezTo>
                  <a:pt x="6487" y="6903"/>
                  <a:pt x="6325" y="6918"/>
                  <a:pt x="6171" y="6949"/>
                </a:cubicBezTo>
                <a:cubicBezTo>
                  <a:pt x="6085" y="6970"/>
                  <a:pt x="5999" y="6979"/>
                  <a:pt x="5912" y="6979"/>
                </a:cubicBezTo>
                <a:cubicBezTo>
                  <a:pt x="5775" y="6979"/>
                  <a:pt x="5639" y="6956"/>
                  <a:pt x="5502" y="6918"/>
                </a:cubicBezTo>
                <a:cubicBezTo>
                  <a:pt x="5340" y="6872"/>
                  <a:pt x="5171" y="6826"/>
                  <a:pt x="5010" y="6779"/>
                </a:cubicBezTo>
                <a:cubicBezTo>
                  <a:pt x="4986" y="6779"/>
                  <a:pt x="4971" y="6756"/>
                  <a:pt x="4933" y="6733"/>
                </a:cubicBezTo>
                <a:cubicBezTo>
                  <a:pt x="4967" y="6725"/>
                  <a:pt x="5000" y="6722"/>
                  <a:pt x="5032" y="6722"/>
                </a:cubicBezTo>
                <a:close/>
                <a:moveTo>
                  <a:pt x="6832" y="6972"/>
                </a:moveTo>
                <a:lnTo>
                  <a:pt x="6832" y="6972"/>
                </a:lnTo>
                <a:cubicBezTo>
                  <a:pt x="6807" y="6983"/>
                  <a:pt x="6782" y="6990"/>
                  <a:pt x="6756" y="7003"/>
                </a:cubicBezTo>
                <a:lnTo>
                  <a:pt x="6733" y="6995"/>
                </a:lnTo>
                <a:cubicBezTo>
                  <a:pt x="6718" y="6980"/>
                  <a:pt x="6726" y="6972"/>
                  <a:pt x="6756" y="6972"/>
                </a:cubicBezTo>
                <a:close/>
                <a:moveTo>
                  <a:pt x="1570" y="5194"/>
                </a:moveTo>
                <a:lnTo>
                  <a:pt x="1593" y="5202"/>
                </a:lnTo>
                <a:cubicBezTo>
                  <a:pt x="1893" y="5517"/>
                  <a:pt x="2262" y="5733"/>
                  <a:pt x="2639" y="5941"/>
                </a:cubicBezTo>
                <a:cubicBezTo>
                  <a:pt x="3040" y="6164"/>
                  <a:pt x="3455" y="6349"/>
                  <a:pt x="3886" y="6502"/>
                </a:cubicBezTo>
                <a:cubicBezTo>
                  <a:pt x="3932" y="6518"/>
                  <a:pt x="3978" y="6541"/>
                  <a:pt x="4025" y="6564"/>
                </a:cubicBezTo>
                <a:cubicBezTo>
                  <a:pt x="4302" y="6695"/>
                  <a:pt x="4594" y="6810"/>
                  <a:pt x="4894" y="6895"/>
                </a:cubicBezTo>
                <a:cubicBezTo>
                  <a:pt x="4979" y="6926"/>
                  <a:pt x="5079" y="6903"/>
                  <a:pt x="5156" y="6972"/>
                </a:cubicBezTo>
                <a:cubicBezTo>
                  <a:pt x="5163" y="6980"/>
                  <a:pt x="5171" y="6995"/>
                  <a:pt x="5171" y="7010"/>
                </a:cubicBezTo>
                <a:lnTo>
                  <a:pt x="5156" y="7033"/>
                </a:lnTo>
                <a:cubicBezTo>
                  <a:pt x="5140" y="7041"/>
                  <a:pt x="5125" y="7049"/>
                  <a:pt x="5110" y="7049"/>
                </a:cubicBezTo>
                <a:lnTo>
                  <a:pt x="5033" y="7049"/>
                </a:lnTo>
                <a:cubicBezTo>
                  <a:pt x="4571" y="7018"/>
                  <a:pt x="4109" y="6987"/>
                  <a:pt x="3663" y="6864"/>
                </a:cubicBezTo>
                <a:cubicBezTo>
                  <a:pt x="3370" y="6779"/>
                  <a:pt x="3078" y="6695"/>
                  <a:pt x="2801" y="6572"/>
                </a:cubicBezTo>
                <a:cubicBezTo>
                  <a:pt x="2570" y="6464"/>
                  <a:pt x="2362" y="6318"/>
                  <a:pt x="2178" y="6148"/>
                </a:cubicBezTo>
                <a:cubicBezTo>
                  <a:pt x="2132" y="6102"/>
                  <a:pt x="2093" y="6064"/>
                  <a:pt x="2047" y="6025"/>
                </a:cubicBezTo>
                <a:cubicBezTo>
                  <a:pt x="1947" y="5948"/>
                  <a:pt x="1862" y="5856"/>
                  <a:pt x="1793" y="5748"/>
                </a:cubicBezTo>
                <a:cubicBezTo>
                  <a:pt x="1708" y="5610"/>
                  <a:pt x="1624" y="5471"/>
                  <a:pt x="1539" y="5340"/>
                </a:cubicBezTo>
                <a:cubicBezTo>
                  <a:pt x="1516" y="5302"/>
                  <a:pt x="1508" y="5264"/>
                  <a:pt x="1516" y="5217"/>
                </a:cubicBezTo>
                <a:lnTo>
                  <a:pt x="1524" y="5194"/>
                </a:lnTo>
                <a:close/>
                <a:moveTo>
                  <a:pt x="9680" y="6164"/>
                </a:moveTo>
                <a:lnTo>
                  <a:pt x="9696" y="6172"/>
                </a:lnTo>
                <a:lnTo>
                  <a:pt x="9704" y="6195"/>
                </a:lnTo>
                <a:cubicBezTo>
                  <a:pt x="9696" y="6210"/>
                  <a:pt x="9680" y="6241"/>
                  <a:pt x="9665" y="6248"/>
                </a:cubicBezTo>
                <a:cubicBezTo>
                  <a:pt x="9357" y="6495"/>
                  <a:pt x="9034" y="6710"/>
                  <a:pt x="8672" y="6849"/>
                </a:cubicBezTo>
                <a:cubicBezTo>
                  <a:pt x="8395" y="6964"/>
                  <a:pt x="8103" y="7049"/>
                  <a:pt x="7795" y="7072"/>
                </a:cubicBezTo>
                <a:cubicBezTo>
                  <a:pt x="7613" y="7086"/>
                  <a:pt x="7431" y="7119"/>
                  <a:pt x="7249" y="7119"/>
                </a:cubicBezTo>
                <a:cubicBezTo>
                  <a:pt x="7231" y="7119"/>
                  <a:pt x="7213" y="7119"/>
                  <a:pt x="7195" y="7118"/>
                </a:cubicBezTo>
                <a:cubicBezTo>
                  <a:pt x="7172" y="7118"/>
                  <a:pt x="7149" y="7110"/>
                  <a:pt x="7126" y="7110"/>
                </a:cubicBezTo>
                <a:lnTo>
                  <a:pt x="7126" y="7072"/>
                </a:lnTo>
                <a:cubicBezTo>
                  <a:pt x="7318" y="7026"/>
                  <a:pt x="7510" y="6964"/>
                  <a:pt x="7710" y="6918"/>
                </a:cubicBezTo>
                <a:cubicBezTo>
                  <a:pt x="8380" y="6772"/>
                  <a:pt x="9003" y="6510"/>
                  <a:pt x="9611" y="6187"/>
                </a:cubicBezTo>
                <a:cubicBezTo>
                  <a:pt x="9627" y="6172"/>
                  <a:pt x="9657" y="6164"/>
                  <a:pt x="9680" y="6164"/>
                </a:cubicBezTo>
                <a:close/>
                <a:moveTo>
                  <a:pt x="10247" y="5894"/>
                </a:moveTo>
                <a:cubicBezTo>
                  <a:pt x="10258" y="5894"/>
                  <a:pt x="10268" y="5900"/>
                  <a:pt x="10273" y="5910"/>
                </a:cubicBezTo>
                <a:lnTo>
                  <a:pt x="10273" y="5933"/>
                </a:lnTo>
                <a:cubicBezTo>
                  <a:pt x="10119" y="6156"/>
                  <a:pt x="9965" y="6379"/>
                  <a:pt x="9757" y="6556"/>
                </a:cubicBezTo>
                <a:cubicBezTo>
                  <a:pt x="9488" y="6795"/>
                  <a:pt x="9203" y="7026"/>
                  <a:pt x="8896" y="7218"/>
                </a:cubicBezTo>
                <a:cubicBezTo>
                  <a:pt x="8703" y="7333"/>
                  <a:pt x="8488" y="7426"/>
                  <a:pt x="8288" y="7526"/>
                </a:cubicBezTo>
                <a:cubicBezTo>
                  <a:pt x="7964" y="7687"/>
                  <a:pt x="7610" y="7780"/>
                  <a:pt x="7256" y="7857"/>
                </a:cubicBezTo>
                <a:cubicBezTo>
                  <a:pt x="7210" y="7872"/>
                  <a:pt x="7156" y="7872"/>
                  <a:pt x="7103" y="7880"/>
                </a:cubicBezTo>
                <a:cubicBezTo>
                  <a:pt x="6941" y="7883"/>
                  <a:pt x="6779" y="7887"/>
                  <a:pt x="6617" y="7887"/>
                </a:cubicBezTo>
                <a:cubicBezTo>
                  <a:pt x="6417" y="7887"/>
                  <a:pt x="6218" y="7881"/>
                  <a:pt x="6018" y="7864"/>
                </a:cubicBezTo>
                <a:cubicBezTo>
                  <a:pt x="5602" y="7826"/>
                  <a:pt x="5179" y="7780"/>
                  <a:pt x="4779" y="7634"/>
                </a:cubicBezTo>
                <a:cubicBezTo>
                  <a:pt x="4317" y="7541"/>
                  <a:pt x="3909" y="7318"/>
                  <a:pt x="3494" y="7110"/>
                </a:cubicBezTo>
                <a:cubicBezTo>
                  <a:pt x="3386" y="7056"/>
                  <a:pt x="3278" y="6995"/>
                  <a:pt x="3163" y="6933"/>
                </a:cubicBezTo>
                <a:cubicBezTo>
                  <a:pt x="3170" y="6918"/>
                  <a:pt x="3170" y="6910"/>
                  <a:pt x="3170" y="6895"/>
                </a:cubicBezTo>
                <a:cubicBezTo>
                  <a:pt x="3217" y="6903"/>
                  <a:pt x="3270" y="6910"/>
                  <a:pt x="3317" y="6926"/>
                </a:cubicBezTo>
                <a:cubicBezTo>
                  <a:pt x="3655" y="7018"/>
                  <a:pt x="4001" y="7080"/>
                  <a:pt x="4355" y="7126"/>
                </a:cubicBezTo>
                <a:cubicBezTo>
                  <a:pt x="4648" y="7157"/>
                  <a:pt x="4940" y="7195"/>
                  <a:pt x="5233" y="7233"/>
                </a:cubicBezTo>
                <a:cubicBezTo>
                  <a:pt x="5287" y="7239"/>
                  <a:pt x="5342" y="7244"/>
                  <a:pt x="5396" y="7244"/>
                </a:cubicBezTo>
                <a:cubicBezTo>
                  <a:pt x="5418" y="7244"/>
                  <a:pt x="5441" y="7243"/>
                  <a:pt x="5464" y="7241"/>
                </a:cubicBezTo>
                <a:cubicBezTo>
                  <a:pt x="5694" y="7226"/>
                  <a:pt x="5933" y="7203"/>
                  <a:pt x="6171" y="7187"/>
                </a:cubicBezTo>
                <a:cubicBezTo>
                  <a:pt x="6213" y="7187"/>
                  <a:pt x="6257" y="7184"/>
                  <a:pt x="6303" y="7184"/>
                </a:cubicBezTo>
                <a:cubicBezTo>
                  <a:pt x="6325" y="7184"/>
                  <a:pt x="6348" y="7185"/>
                  <a:pt x="6372" y="7187"/>
                </a:cubicBezTo>
                <a:cubicBezTo>
                  <a:pt x="6564" y="7226"/>
                  <a:pt x="6756" y="7226"/>
                  <a:pt x="6949" y="7241"/>
                </a:cubicBezTo>
                <a:cubicBezTo>
                  <a:pt x="7017" y="7249"/>
                  <a:pt x="7085" y="7252"/>
                  <a:pt x="7153" y="7252"/>
                </a:cubicBezTo>
                <a:cubicBezTo>
                  <a:pt x="7346" y="7252"/>
                  <a:pt x="7540" y="7225"/>
                  <a:pt x="7734" y="7203"/>
                </a:cubicBezTo>
                <a:cubicBezTo>
                  <a:pt x="7980" y="7172"/>
                  <a:pt x="8234" y="7133"/>
                  <a:pt x="8472" y="7056"/>
                </a:cubicBezTo>
                <a:cubicBezTo>
                  <a:pt x="8565" y="7033"/>
                  <a:pt x="8657" y="7010"/>
                  <a:pt x="8734" y="6972"/>
                </a:cubicBezTo>
                <a:cubicBezTo>
                  <a:pt x="9103" y="6795"/>
                  <a:pt x="9457" y="6610"/>
                  <a:pt x="9757" y="6325"/>
                </a:cubicBezTo>
                <a:cubicBezTo>
                  <a:pt x="9911" y="6179"/>
                  <a:pt x="10073" y="6041"/>
                  <a:pt x="10227" y="5902"/>
                </a:cubicBezTo>
                <a:cubicBezTo>
                  <a:pt x="10233" y="5896"/>
                  <a:pt x="10240" y="5894"/>
                  <a:pt x="10247" y="5894"/>
                </a:cubicBezTo>
                <a:close/>
                <a:moveTo>
                  <a:pt x="5487" y="0"/>
                </a:moveTo>
                <a:cubicBezTo>
                  <a:pt x="5271" y="0"/>
                  <a:pt x="5063" y="8"/>
                  <a:pt x="4856" y="54"/>
                </a:cubicBezTo>
                <a:cubicBezTo>
                  <a:pt x="4829" y="58"/>
                  <a:pt x="4800" y="63"/>
                  <a:pt x="4771" y="63"/>
                </a:cubicBezTo>
                <a:cubicBezTo>
                  <a:pt x="4750" y="63"/>
                  <a:pt x="4729" y="60"/>
                  <a:pt x="4709" y="54"/>
                </a:cubicBezTo>
                <a:cubicBezTo>
                  <a:pt x="4635" y="37"/>
                  <a:pt x="4562" y="34"/>
                  <a:pt x="4488" y="34"/>
                </a:cubicBezTo>
                <a:cubicBezTo>
                  <a:pt x="4433" y="34"/>
                  <a:pt x="4379" y="36"/>
                  <a:pt x="4325" y="36"/>
                </a:cubicBezTo>
                <a:cubicBezTo>
                  <a:pt x="4286" y="36"/>
                  <a:pt x="4247" y="34"/>
                  <a:pt x="4209" y="31"/>
                </a:cubicBezTo>
                <a:cubicBezTo>
                  <a:pt x="3755" y="54"/>
                  <a:pt x="3317" y="69"/>
                  <a:pt x="2870" y="177"/>
                </a:cubicBezTo>
                <a:cubicBezTo>
                  <a:pt x="2170" y="339"/>
                  <a:pt x="1531" y="608"/>
                  <a:pt x="977" y="1085"/>
                </a:cubicBezTo>
                <a:cubicBezTo>
                  <a:pt x="762" y="1270"/>
                  <a:pt x="577" y="1493"/>
                  <a:pt x="423" y="1731"/>
                </a:cubicBezTo>
                <a:cubicBezTo>
                  <a:pt x="277" y="1955"/>
                  <a:pt x="177" y="2201"/>
                  <a:pt x="123" y="2455"/>
                </a:cubicBezTo>
                <a:cubicBezTo>
                  <a:pt x="108" y="2547"/>
                  <a:pt x="92" y="2639"/>
                  <a:pt x="77" y="2732"/>
                </a:cubicBezTo>
                <a:cubicBezTo>
                  <a:pt x="23" y="3032"/>
                  <a:pt x="0" y="3332"/>
                  <a:pt x="69" y="3632"/>
                </a:cubicBezTo>
                <a:cubicBezTo>
                  <a:pt x="131" y="3886"/>
                  <a:pt x="192" y="4140"/>
                  <a:pt x="246" y="4394"/>
                </a:cubicBezTo>
                <a:cubicBezTo>
                  <a:pt x="277" y="4540"/>
                  <a:pt x="331" y="4671"/>
                  <a:pt x="392" y="4802"/>
                </a:cubicBezTo>
                <a:cubicBezTo>
                  <a:pt x="554" y="5125"/>
                  <a:pt x="777" y="5417"/>
                  <a:pt x="1039" y="5671"/>
                </a:cubicBezTo>
                <a:cubicBezTo>
                  <a:pt x="1424" y="6048"/>
                  <a:pt x="1870" y="6333"/>
                  <a:pt x="2355" y="6564"/>
                </a:cubicBezTo>
                <a:cubicBezTo>
                  <a:pt x="2455" y="6610"/>
                  <a:pt x="2547" y="6656"/>
                  <a:pt x="2632" y="6726"/>
                </a:cubicBezTo>
                <a:cubicBezTo>
                  <a:pt x="2732" y="6803"/>
                  <a:pt x="2824" y="6887"/>
                  <a:pt x="2932" y="6956"/>
                </a:cubicBezTo>
                <a:cubicBezTo>
                  <a:pt x="3470" y="7272"/>
                  <a:pt x="4032" y="7549"/>
                  <a:pt x="4632" y="7726"/>
                </a:cubicBezTo>
                <a:cubicBezTo>
                  <a:pt x="4694" y="7749"/>
                  <a:pt x="4763" y="7764"/>
                  <a:pt x="4825" y="7788"/>
                </a:cubicBezTo>
                <a:cubicBezTo>
                  <a:pt x="5033" y="7857"/>
                  <a:pt x="5248" y="7903"/>
                  <a:pt x="5464" y="7926"/>
                </a:cubicBezTo>
                <a:cubicBezTo>
                  <a:pt x="5687" y="7949"/>
                  <a:pt x="5902" y="7957"/>
                  <a:pt x="6118" y="7995"/>
                </a:cubicBezTo>
                <a:cubicBezTo>
                  <a:pt x="6248" y="8015"/>
                  <a:pt x="6379" y="8020"/>
                  <a:pt x="6510" y="8020"/>
                </a:cubicBezTo>
                <a:cubicBezTo>
                  <a:pt x="6641" y="8020"/>
                  <a:pt x="6772" y="8015"/>
                  <a:pt x="6903" y="8011"/>
                </a:cubicBezTo>
                <a:cubicBezTo>
                  <a:pt x="7049" y="8011"/>
                  <a:pt x="7195" y="7995"/>
                  <a:pt x="7333" y="7964"/>
                </a:cubicBezTo>
                <a:cubicBezTo>
                  <a:pt x="7603" y="7903"/>
                  <a:pt x="7872" y="7834"/>
                  <a:pt x="8134" y="7734"/>
                </a:cubicBezTo>
                <a:cubicBezTo>
                  <a:pt x="8788" y="7464"/>
                  <a:pt x="9380" y="7103"/>
                  <a:pt x="9888" y="6602"/>
                </a:cubicBezTo>
                <a:cubicBezTo>
                  <a:pt x="9988" y="6502"/>
                  <a:pt x="10096" y="6402"/>
                  <a:pt x="10181" y="6295"/>
                </a:cubicBezTo>
                <a:cubicBezTo>
                  <a:pt x="10411" y="6010"/>
                  <a:pt x="10596" y="5702"/>
                  <a:pt x="10735" y="5364"/>
                </a:cubicBezTo>
                <a:cubicBezTo>
                  <a:pt x="10835" y="5117"/>
                  <a:pt x="10950" y="4879"/>
                  <a:pt x="11042" y="4640"/>
                </a:cubicBezTo>
                <a:cubicBezTo>
                  <a:pt x="11104" y="4471"/>
                  <a:pt x="11143" y="4302"/>
                  <a:pt x="11150" y="4117"/>
                </a:cubicBezTo>
                <a:cubicBezTo>
                  <a:pt x="11173" y="3632"/>
                  <a:pt x="11027" y="3201"/>
                  <a:pt x="10727" y="2824"/>
                </a:cubicBezTo>
                <a:cubicBezTo>
                  <a:pt x="10573" y="2632"/>
                  <a:pt x="10411" y="2455"/>
                  <a:pt x="10250" y="2270"/>
                </a:cubicBezTo>
                <a:cubicBezTo>
                  <a:pt x="10004" y="2016"/>
                  <a:pt x="9757" y="1762"/>
                  <a:pt x="9496" y="1524"/>
                </a:cubicBezTo>
                <a:cubicBezTo>
                  <a:pt x="9196" y="1262"/>
                  <a:pt x="8872" y="1039"/>
                  <a:pt x="8542" y="823"/>
                </a:cubicBezTo>
                <a:cubicBezTo>
                  <a:pt x="8126" y="554"/>
                  <a:pt x="7672" y="369"/>
                  <a:pt x="7203" y="216"/>
                </a:cubicBezTo>
                <a:cubicBezTo>
                  <a:pt x="7018" y="162"/>
                  <a:pt x="6833" y="108"/>
                  <a:pt x="6641" y="77"/>
                </a:cubicBezTo>
                <a:cubicBezTo>
                  <a:pt x="6279" y="15"/>
                  <a:pt x="5948" y="0"/>
                  <a:pt x="5487"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634" name="Google Shape;140;p3"/>
          <p:cNvGrpSpPr/>
          <p:nvPr/>
        </p:nvGrpSpPr>
        <p:grpSpPr>
          <a:xfrm>
            <a:off x="142200" y="4349520"/>
            <a:ext cx="395280" cy="606960"/>
            <a:chOff x="142200" y="4349520"/>
            <a:chExt cx="395280" cy="606960"/>
          </a:xfrm>
        </p:grpSpPr>
        <p:sp>
          <p:nvSpPr>
            <p:cNvPr id="635" name="Google Shape;141;p3"/>
            <p:cNvSpPr/>
            <p:nvPr/>
          </p:nvSpPr>
          <p:spPr>
            <a:xfrm>
              <a:off x="142200" y="4349520"/>
              <a:ext cx="206640" cy="487080"/>
            </a:xfrm>
            <a:custGeom>
              <a:avLst/>
              <a:gdLst>
                <a:gd name="textAreaLeft" fmla="*/ 0 w 206640"/>
                <a:gd name="textAreaRight" fmla="*/ 207000 w 206640"/>
                <a:gd name="textAreaTop" fmla="*/ 0 h 487080"/>
                <a:gd name="textAreaBottom" fmla="*/ 487440 h 487080"/>
              </a:gdLst>
              <a:ahLst/>
              <a:cxnLst/>
              <a:rect l="textAreaLeft" t="textAreaTop" r="textAreaRight" b="textAreaBottom"/>
              <a:pathLst>
                <a:path w="2632" h="6192">
                  <a:moveTo>
                    <a:pt x="1471" y="785"/>
                  </a:moveTo>
                  <a:cubicBezTo>
                    <a:pt x="1484" y="785"/>
                    <a:pt x="1500" y="791"/>
                    <a:pt x="1508" y="803"/>
                  </a:cubicBezTo>
                  <a:cubicBezTo>
                    <a:pt x="1578" y="919"/>
                    <a:pt x="1624" y="1042"/>
                    <a:pt x="1670" y="1173"/>
                  </a:cubicBezTo>
                  <a:cubicBezTo>
                    <a:pt x="1724" y="1350"/>
                    <a:pt x="1778" y="1527"/>
                    <a:pt x="1839" y="1704"/>
                  </a:cubicBezTo>
                  <a:cubicBezTo>
                    <a:pt x="1862" y="1788"/>
                    <a:pt x="1909" y="1873"/>
                    <a:pt x="1947" y="1958"/>
                  </a:cubicBezTo>
                  <a:cubicBezTo>
                    <a:pt x="2101" y="2258"/>
                    <a:pt x="2216" y="2573"/>
                    <a:pt x="2339" y="2889"/>
                  </a:cubicBezTo>
                  <a:cubicBezTo>
                    <a:pt x="2363" y="2927"/>
                    <a:pt x="2347" y="2966"/>
                    <a:pt x="2324" y="3004"/>
                  </a:cubicBezTo>
                  <a:cubicBezTo>
                    <a:pt x="2263" y="3089"/>
                    <a:pt x="2209" y="3189"/>
                    <a:pt x="2132" y="3266"/>
                  </a:cubicBezTo>
                  <a:cubicBezTo>
                    <a:pt x="1955" y="3443"/>
                    <a:pt x="1855" y="3666"/>
                    <a:pt x="1747" y="3881"/>
                  </a:cubicBezTo>
                  <a:cubicBezTo>
                    <a:pt x="1716" y="3943"/>
                    <a:pt x="1685" y="4004"/>
                    <a:pt x="1655" y="4066"/>
                  </a:cubicBezTo>
                  <a:cubicBezTo>
                    <a:pt x="1632" y="4112"/>
                    <a:pt x="1601" y="4166"/>
                    <a:pt x="1585" y="4228"/>
                  </a:cubicBezTo>
                  <a:cubicBezTo>
                    <a:pt x="1532" y="4543"/>
                    <a:pt x="1378" y="4828"/>
                    <a:pt x="1324" y="5143"/>
                  </a:cubicBezTo>
                  <a:cubicBezTo>
                    <a:pt x="1316" y="5205"/>
                    <a:pt x="1285" y="5259"/>
                    <a:pt x="1270" y="5313"/>
                  </a:cubicBezTo>
                  <a:cubicBezTo>
                    <a:pt x="1262" y="5320"/>
                    <a:pt x="1239" y="5328"/>
                    <a:pt x="1224" y="5336"/>
                  </a:cubicBezTo>
                  <a:cubicBezTo>
                    <a:pt x="1193" y="5236"/>
                    <a:pt x="1154" y="5128"/>
                    <a:pt x="1124" y="5028"/>
                  </a:cubicBezTo>
                  <a:cubicBezTo>
                    <a:pt x="1031" y="4689"/>
                    <a:pt x="901" y="4374"/>
                    <a:pt x="770" y="4051"/>
                  </a:cubicBezTo>
                  <a:cubicBezTo>
                    <a:pt x="616" y="3697"/>
                    <a:pt x="470" y="3343"/>
                    <a:pt x="316" y="2981"/>
                  </a:cubicBezTo>
                  <a:cubicBezTo>
                    <a:pt x="277" y="2896"/>
                    <a:pt x="285" y="2827"/>
                    <a:pt x="346" y="2750"/>
                  </a:cubicBezTo>
                  <a:cubicBezTo>
                    <a:pt x="631" y="2412"/>
                    <a:pt x="847" y="2035"/>
                    <a:pt x="1039" y="1642"/>
                  </a:cubicBezTo>
                  <a:cubicBezTo>
                    <a:pt x="1154" y="1411"/>
                    <a:pt x="1254" y="1180"/>
                    <a:pt x="1355" y="950"/>
                  </a:cubicBezTo>
                  <a:cubicBezTo>
                    <a:pt x="1385" y="896"/>
                    <a:pt x="1416" y="849"/>
                    <a:pt x="1447" y="796"/>
                  </a:cubicBezTo>
                  <a:cubicBezTo>
                    <a:pt x="1450" y="789"/>
                    <a:pt x="1460" y="785"/>
                    <a:pt x="1471" y="785"/>
                  </a:cubicBezTo>
                  <a:close/>
                  <a:moveTo>
                    <a:pt x="1443" y="0"/>
                  </a:moveTo>
                  <a:cubicBezTo>
                    <a:pt x="1417" y="0"/>
                    <a:pt x="1392" y="8"/>
                    <a:pt x="1370" y="34"/>
                  </a:cubicBezTo>
                  <a:cubicBezTo>
                    <a:pt x="1331" y="80"/>
                    <a:pt x="1347" y="134"/>
                    <a:pt x="1370" y="180"/>
                  </a:cubicBezTo>
                  <a:cubicBezTo>
                    <a:pt x="1431" y="303"/>
                    <a:pt x="1408" y="419"/>
                    <a:pt x="1355" y="542"/>
                  </a:cubicBezTo>
                  <a:cubicBezTo>
                    <a:pt x="1278" y="711"/>
                    <a:pt x="1208" y="880"/>
                    <a:pt x="1139" y="1050"/>
                  </a:cubicBezTo>
                  <a:cubicBezTo>
                    <a:pt x="977" y="1419"/>
                    <a:pt x="808" y="1773"/>
                    <a:pt x="608" y="2119"/>
                  </a:cubicBezTo>
                  <a:cubicBezTo>
                    <a:pt x="523" y="2265"/>
                    <a:pt x="439" y="2427"/>
                    <a:pt x="323" y="2558"/>
                  </a:cubicBezTo>
                  <a:cubicBezTo>
                    <a:pt x="239" y="2650"/>
                    <a:pt x="146" y="2742"/>
                    <a:pt x="39" y="2812"/>
                  </a:cubicBezTo>
                  <a:cubicBezTo>
                    <a:pt x="8" y="2827"/>
                    <a:pt x="0" y="2873"/>
                    <a:pt x="31" y="2904"/>
                  </a:cubicBezTo>
                  <a:cubicBezTo>
                    <a:pt x="139" y="3012"/>
                    <a:pt x="193" y="3150"/>
                    <a:pt x="270" y="3281"/>
                  </a:cubicBezTo>
                  <a:cubicBezTo>
                    <a:pt x="385" y="3497"/>
                    <a:pt x="462" y="3727"/>
                    <a:pt x="577" y="3951"/>
                  </a:cubicBezTo>
                  <a:cubicBezTo>
                    <a:pt x="662" y="4112"/>
                    <a:pt x="754" y="4274"/>
                    <a:pt x="793" y="4458"/>
                  </a:cubicBezTo>
                  <a:cubicBezTo>
                    <a:pt x="800" y="4489"/>
                    <a:pt x="816" y="4520"/>
                    <a:pt x="824" y="4551"/>
                  </a:cubicBezTo>
                  <a:cubicBezTo>
                    <a:pt x="893" y="4712"/>
                    <a:pt x="954" y="4874"/>
                    <a:pt x="1016" y="5043"/>
                  </a:cubicBezTo>
                  <a:cubicBezTo>
                    <a:pt x="1039" y="5097"/>
                    <a:pt x="1039" y="5159"/>
                    <a:pt x="1054" y="5213"/>
                  </a:cubicBezTo>
                  <a:cubicBezTo>
                    <a:pt x="1062" y="5282"/>
                    <a:pt x="1070" y="5351"/>
                    <a:pt x="1085" y="5413"/>
                  </a:cubicBezTo>
                  <a:cubicBezTo>
                    <a:pt x="1101" y="5513"/>
                    <a:pt x="1139" y="5613"/>
                    <a:pt x="1147" y="5713"/>
                  </a:cubicBezTo>
                  <a:cubicBezTo>
                    <a:pt x="1154" y="5813"/>
                    <a:pt x="1131" y="5913"/>
                    <a:pt x="1131" y="5967"/>
                  </a:cubicBezTo>
                  <a:cubicBezTo>
                    <a:pt x="1131" y="6051"/>
                    <a:pt x="1124" y="6098"/>
                    <a:pt x="1131" y="6136"/>
                  </a:cubicBezTo>
                  <a:cubicBezTo>
                    <a:pt x="1139" y="6175"/>
                    <a:pt x="1170" y="6190"/>
                    <a:pt x="1208" y="6190"/>
                  </a:cubicBezTo>
                  <a:cubicBezTo>
                    <a:pt x="1214" y="6191"/>
                    <a:pt x="1220" y="6191"/>
                    <a:pt x="1226" y="6191"/>
                  </a:cubicBezTo>
                  <a:cubicBezTo>
                    <a:pt x="1266" y="6191"/>
                    <a:pt x="1302" y="6170"/>
                    <a:pt x="1308" y="6136"/>
                  </a:cubicBezTo>
                  <a:cubicBezTo>
                    <a:pt x="1316" y="6113"/>
                    <a:pt x="1316" y="6090"/>
                    <a:pt x="1316" y="6067"/>
                  </a:cubicBezTo>
                  <a:cubicBezTo>
                    <a:pt x="1347" y="5844"/>
                    <a:pt x="1347" y="5613"/>
                    <a:pt x="1408" y="5390"/>
                  </a:cubicBezTo>
                  <a:cubicBezTo>
                    <a:pt x="1516" y="5028"/>
                    <a:pt x="1608" y="4659"/>
                    <a:pt x="1716" y="4297"/>
                  </a:cubicBezTo>
                  <a:cubicBezTo>
                    <a:pt x="1755" y="4166"/>
                    <a:pt x="1816" y="4051"/>
                    <a:pt x="1878" y="3928"/>
                  </a:cubicBezTo>
                  <a:cubicBezTo>
                    <a:pt x="1893" y="3881"/>
                    <a:pt x="1924" y="3835"/>
                    <a:pt x="1947" y="3797"/>
                  </a:cubicBezTo>
                  <a:cubicBezTo>
                    <a:pt x="2101" y="3489"/>
                    <a:pt x="2286" y="3212"/>
                    <a:pt x="2570" y="3020"/>
                  </a:cubicBezTo>
                  <a:cubicBezTo>
                    <a:pt x="2617" y="2989"/>
                    <a:pt x="2632" y="2927"/>
                    <a:pt x="2593" y="2889"/>
                  </a:cubicBezTo>
                  <a:cubicBezTo>
                    <a:pt x="2501" y="2773"/>
                    <a:pt x="2447" y="2642"/>
                    <a:pt x="2393" y="2512"/>
                  </a:cubicBezTo>
                  <a:cubicBezTo>
                    <a:pt x="2293" y="2296"/>
                    <a:pt x="2193" y="2081"/>
                    <a:pt x="2093" y="1865"/>
                  </a:cubicBezTo>
                  <a:cubicBezTo>
                    <a:pt x="2047" y="1750"/>
                    <a:pt x="1993" y="1634"/>
                    <a:pt x="1955" y="1519"/>
                  </a:cubicBezTo>
                  <a:cubicBezTo>
                    <a:pt x="1885" y="1327"/>
                    <a:pt x="1832" y="1134"/>
                    <a:pt x="1770" y="942"/>
                  </a:cubicBezTo>
                  <a:cubicBezTo>
                    <a:pt x="1685" y="688"/>
                    <a:pt x="1585" y="434"/>
                    <a:pt x="1655" y="157"/>
                  </a:cubicBezTo>
                  <a:lnTo>
                    <a:pt x="1655" y="126"/>
                  </a:lnTo>
                  <a:cubicBezTo>
                    <a:pt x="1655" y="88"/>
                    <a:pt x="1639" y="65"/>
                    <a:pt x="1601" y="49"/>
                  </a:cubicBezTo>
                  <a:cubicBezTo>
                    <a:pt x="1585" y="34"/>
                    <a:pt x="1555" y="26"/>
                    <a:pt x="1532" y="18"/>
                  </a:cubicBezTo>
                  <a:cubicBezTo>
                    <a:pt x="1503" y="10"/>
                    <a:pt x="1473" y="0"/>
                    <a:pt x="1443"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6" name="Google Shape;142;p3"/>
            <p:cNvSpPr/>
            <p:nvPr/>
          </p:nvSpPr>
          <p:spPr>
            <a:xfrm>
              <a:off x="298440" y="4596480"/>
              <a:ext cx="172800" cy="360000"/>
            </a:xfrm>
            <a:custGeom>
              <a:avLst/>
              <a:gdLst>
                <a:gd name="textAreaLeft" fmla="*/ 0 w 172800"/>
                <a:gd name="textAreaRight" fmla="*/ 173160 w 172800"/>
                <a:gd name="textAreaTop" fmla="*/ 0 h 360000"/>
                <a:gd name="textAreaBottom" fmla="*/ 360360 h 360000"/>
              </a:gdLst>
              <a:ahLst/>
              <a:cxnLst/>
              <a:rect l="textAreaLeft" t="textAreaTop" r="textAreaRight" b="textAreaBottom"/>
              <a:pathLst>
                <a:path w="2202" h="4581">
                  <a:moveTo>
                    <a:pt x="1278" y="979"/>
                  </a:moveTo>
                  <a:cubicBezTo>
                    <a:pt x="1324" y="1094"/>
                    <a:pt x="1378" y="1210"/>
                    <a:pt x="1424" y="1333"/>
                  </a:cubicBezTo>
                  <a:cubicBezTo>
                    <a:pt x="1470" y="1448"/>
                    <a:pt x="1524" y="1556"/>
                    <a:pt x="1593" y="1664"/>
                  </a:cubicBezTo>
                  <a:cubicBezTo>
                    <a:pt x="1663" y="1772"/>
                    <a:pt x="1724" y="1879"/>
                    <a:pt x="1786" y="1979"/>
                  </a:cubicBezTo>
                  <a:cubicBezTo>
                    <a:pt x="1770" y="2018"/>
                    <a:pt x="1740" y="2041"/>
                    <a:pt x="1709" y="2056"/>
                  </a:cubicBezTo>
                  <a:cubicBezTo>
                    <a:pt x="1663" y="2072"/>
                    <a:pt x="1624" y="2110"/>
                    <a:pt x="1601" y="2149"/>
                  </a:cubicBezTo>
                  <a:cubicBezTo>
                    <a:pt x="1463" y="2372"/>
                    <a:pt x="1309" y="2587"/>
                    <a:pt x="1209" y="2826"/>
                  </a:cubicBezTo>
                  <a:cubicBezTo>
                    <a:pt x="1155" y="2957"/>
                    <a:pt x="1109" y="3095"/>
                    <a:pt x="1070" y="3234"/>
                  </a:cubicBezTo>
                  <a:cubicBezTo>
                    <a:pt x="1062" y="3280"/>
                    <a:pt x="1032" y="3326"/>
                    <a:pt x="1009" y="3372"/>
                  </a:cubicBezTo>
                  <a:lnTo>
                    <a:pt x="970" y="3372"/>
                  </a:lnTo>
                  <a:cubicBezTo>
                    <a:pt x="955" y="3349"/>
                    <a:pt x="947" y="3326"/>
                    <a:pt x="939" y="3303"/>
                  </a:cubicBezTo>
                  <a:cubicBezTo>
                    <a:pt x="870" y="2987"/>
                    <a:pt x="716" y="2703"/>
                    <a:pt x="608" y="2403"/>
                  </a:cubicBezTo>
                  <a:cubicBezTo>
                    <a:pt x="593" y="2341"/>
                    <a:pt x="547" y="2287"/>
                    <a:pt x="508" y="2233"/>
                  </a:cubicBezTo>
                  <a:cubicBezTo>
                    <a:pt x="478" y="2179"/>
                    <a:pt x="493" y="2125"/>
                    <a:pt x="547" y="2102"/>
                  </a:cubicBezTo>
                  <a:cubicBezTo>
                    <a:pt x="824" y="1987"/>
                    <a:pt x="955" y="1741"/>
                    <a:pt x="1078" y="1494"/>
                  </a:cubicBezTo>
                  <a:cubicBezTo>
                    <a:pt x="1139" y="1364"/>
                    <a:pt x="1186" y="1233"/>
                    <a:pt x="1209" y="1087"/>
                  </a:cubicBezTo>
                  <a:cubicBezTo>
                    <a:pt x="1216" y="1048"/>
                    <a:pt x="1232" y="1010"/>
                    <a:pt x="1278" y="979"/>
                  </a:cubicBezTo>
                  <a:close/>
                  <a:moveTo>
                    <a:pt x="1170" y="1"/>
                  </a:moveTo>
                  <a:cubicBezTo>
                    <a:pt x="1124" y="1"/>
                    <a:pt x="1063" y="59"/>
                    <a:pt x="1070" y="117"/>
                  </a:cubicBezTo>
                  <a:cubicBezTo>
                    <a:pt x="1070" y="163"/>
                    <a:pt x="1070" y="217"/>
                    <a:pt x="1078" y="271"/>
                  </a:cubicBezTo>
                  <a:cubicBezTo>
                    <a:pt x="1078" y="333"/>
                    <a:pt x="1086" y="402"/>
                    <a:pt x="1078" y="463"/>
                  </a:cubicBezTo>
                  <a:cubicBezTo>
                    <a:pt x="1055" y="586"/>
                    <a:pt x="1039" y="702"/>
                    <a:pt x="1039" y="817"/>
                  </a:cubicBezTo>
                  <a:cubicBezTo>
                    <a:pt x="1039" y="856"/>
                    <a:pt x="1024" y="902"/>
                    <a:pt x="1009" y="940"/>
                  </a:cubicBezTo>
                  <a:cubicBezTo>
                    <a:pt x="978" y="1040"/>
                    <a:pt x="939" y="1148"/>
                    <a:pt x="901" y="1248"/>
                  </a:cubicBezTo>
                  <a:cubicBezTo>
                    <a:pt x="832" y="1433"/>
                    <a:pt x="732" y="1602"/>
                    <a:pt x="601" y="1741"/>
                  </a:cubicBezTo>
                  <a:cubicBezTo>
                    <a:pt x="570" y="1779"/>
                    <a:pt x="531" y="1818"/>
                    <a:pt x="524" y="1872"/>
                  </a:cubicBezTo>
                  <a:cubicBezTo>
                    <a:pt x="508" y="1972"/>
                    <a:pt x="416" y="1972"/>
                    <a:pt x="347" y="1979"/>
                  </a:cubicBezTo>
                  <a:cubicBezTo>
                    <a:pt x="340" y="1980"/>
                    <a:pt x="334" y="1981"/>
                    <a:pt x="327" y="1981"/>
                  </a:cubicBezTo>
                  <a:cubicBezTo>
                    <a:pt x="286" y="1981"/>
                    <a:pt x="240" y="1963"/>
                    <a:pt x="201" y="1956"/>
                  </a:cubicBezTo>
                  <a:cubicBezTo>
                    <a:pt x="147" y="1956"/>
                    <a:pt x="101" y="1956"/>
                    <a:pt x="47" y="1987"/>
                  </a:cubicBezTo>
                  <a:cubicBezTo>
                    <a:pt x="16" y="2002"/>
                    <a:pt x="1" y="2056"/>
                    <a:pt x="24" y="2095"/>
                  </a:cubicBezTo>
                  <a:cubicBezTo>
                    <a:pt x="39" y="2125"/>
                    <a:pt x="62" y="2149"/>
                    <a:pt x="101" y="2156"/>
                  </a:cubicBezTo>
                  <a:cubicBezTo>
                    <a:pt x="278" y="2187"/>
                    <a:pt x="370" y="2302"/>
                    <a:pt x="447" y="2456"/>
                  </a:cubicBezTo>
                  <a:cubicBezTo>
                    <a:pt x="578" y="2733"/>
                    <a:pt x="701" y="3010"/>
                    <a:pt x="770" y="3303"/>
                  </a:cubicBezTo>
                  <a:cubicBezTo>
                    <a:pt x="832" y="3541"/>
                    <a:pt x="855" y="3788"/>
                    <a:pt x="839" y="4034"/>
                  </a:cubicBezTo>
                  <a:cubicBezTo>
                    <a:pt x="824" y="4149"/>
                    <a:pt x="816" y="4265"/>
                    <a:pt x="808" y="4388"/>
                  </a:cubicBezTo>
                  <a:cubicBezTo>
                    <a:pt x="808" y="4426"/>
                    <a:pt x="816" y="4472"/>
                    <a:pt x="824" y="4511"/>
                  </a:cubicBezTo>
                  <a:cubicBezTo>
                    <a:pt x="832" y="4549"/>
                    <a:pt x="870" y="4580"/>
                    <a:pt x="916" y="4580"/>
                  </a:cubicBezTo>
                  <a:cubicBezTo>
                    <a:pt x="962" y="4573"/>
                    <a:pt x="1001" y="4557"/>
                    <a:pt x="1016" y="4511"/>
                  </a:cubicBezTo>
                  <a:cubicBezTo>
                    <a:pt x="1024" y="4488"/>
                    <a:pt x="1032" y="4465"/>
                    <a:pt x="1039" y="4442"/>
                  </a:cubicBezTo>
                  <a:cubicBezTo>
                    <a:pt x="1078" y="4211"/>
                    <a:pt x="1124" y="3980"/>
                    <a:pt x="1147" y="3741"/>
                  </a:cubicBezTo>
                  <a:cubicBezTo>
                    <a:pt x="1162" y="3549"/>
                    <a:pt x="1193" y="3357"/>
                    <a:pt x="1247" y="3172"/>
                  </a:cubicBezTo>
                  <a:cubicBezTo>
                    <a:pt x="1301" y="2987"/>
                    <a:pt x="1378" y="2803"/>
                    <a:pt x="1455" y="2633"/>
                  </a:cubicBezTo>
                  <a:cubicBezTo>
                    <a:pt x="1509" y="2510"/>
                    <a:pt x="1593" y="2403"/>
                    <a:pt x="1670" y="2287"/>
                  </a:cubicBezTo>
                  <a:cubicBezTo>
                    <a:pt x="1724" y="2195"/>
                    <a:pt x="1809" y="2141"/>
                    <a:pt x="1917" y="2141"/>
                  </a:cubicBezTo>
                  <a:cubicBezTo>
                    <a:pt x="1970" y="2133"/>
                    <a:pt x="2017" y="2133"/>
                    <a:pt x="2070" y="2133"/>
                  </a:cubicBezTo>
                  <a:cubicBezTo>
                    <a:pt x="2140" y="2133"/>
                    <a:pt x="2186" y="2110"/>
                    <a:pt x="2194" y="2072"/>
                  </a:cubicBezTo>
                  <a:cubicBezTo>
                    <a:pt x="2201" y="2018"/>
                    <a:pt x="2171" y="1987"/>
                    <a:pt x="2132" y="1972"/>
                  </a:cubicBezTo>
                  <a:cubicBezTo>
                    <a:pt x="2024" y="1933"/>
                    <a:pt x="1970" y="1848"/>
                    <a:pt x="1901" y="1779"/>
                  </a:cubicBezTo>
                  <a:cubicBezTo>
                    <a:pt x="1809" y="1687"/>
                    <a:pt x="1763" y="1571"/>
                    <a:pt x="1693" y="1464"/>
                  </a:cubicBezTo>
                  <a:cubicBezTo>
                    <a:pt x="1601" y="1317"/>
                    <a:pt x="1532" y="1164"/>
                    <a:pt x="1524" y="994"/>
                  </a:cubicBezTo>
                  <a:cubicBezTo>
                    <a:pt x="1524" y="948"/>
                    <a:pt x="1509" y="910"/>
                    <a:pt x="1501" y="871"/>
                  </a:cubicBezTo>
                  <a:cubicBezTo>
                    <a:pt x="1409" y="617"/>
                    <a:pt x="1301" y="363"/>
                    <a:pt x="1286" y="94"/>
                  </a:cubicBezTo>
                  <a:cubicBezTo>
                    <a:pt x="1286" y="48"/>
                    <a:pt x="1224" y="2"/>
                    <a:pt x="1178" y="2"/>
                  </a:cubicBezTo>
                  <a:cubicBezTo>
                    <a:pt x="1175" y="1"/>
                    <a:pt x="1173" y="1"/>
                    <a:pt x="1170"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7" name="Google Shape;143;p3"/>
            <p:cNvSpPr/>
            <p:nvPr/>
          </p:nvSpPr>
          <p:spPr>
            <a:xfrm>
              <a:off x="397800" y="4362120"/>
              <a:ext cx="139680" cy="259560"/>
            </a:xfrm>
            <a:custGeom>
              <a:avLst/>
              <a:gdLst>
                <a:gd name="textAreaLeft" fmla="*/ 0 w 139680"/>
                <a:gd name="textAreaRight" fmla="*/ 140040 w 139680"/>
                <a:gd name="textAreaTop" fmla="*/ 0 h 259560"/>
                <a:gd name="textAreaBottom" fmla="*/ 259920 h 259560"/>
              </a:gdLst>
              <a:ahLst/>
              <a:cxnLst/>
              <a:rect l="textAreaLeft" t="textAreaTop" r="textAreaRight" b="textAreaBottom"/>
              <a:pathLst>
                <a:path w="1779" h="3302">
                  <a:moveTo>
                    <a:pt x="924" y="601"/>
                  </a:moveTo>
                  <a:cubicBezTo>
                    <a:pt x="970" y="616"/>
                    <a:pt x="978" y="647"/>
                    <a:pt x="985" y="678"/>
                  </a:cubicBezTo>
                  <a:cubicBezTo>
                    <a:pt x="1055" y="862"/>
                    <a:pt x="1162" y="1024"/>
                    <a:pt x="1316" y="1147"/>
                  </a:cubicBezTo>
                  <a:cubicBezTo>
                    <a:pt x="1324" y="1155"/>
                    <a:pt x="1339" y="1170"/>
                    <a:pt x="1347" y="1178"/>
                  </a:cubicBezTo>
                  <a:cubicBezTo>
                    <a:pt x="1378" y="1209"/>
                    <a:pt x="1370" y="1255"/>
                    <a:pt x="1339" y="1263"/>
                  </a:cubicBezTo>
                  <a:cubicBezTo>
                    <a:pt x="1293" y="1286"/>
                    <a:pt x="1247" y="1301"/>
                    <a:pt x="1201" y="1316"/>
                  </a:cubicBezTo>
                  <a:cubicBezTo>
                    <a:pt x="1047" y="1370"/>
                    <a:pt x="962" y="1478"/>
                    <a:pt x="924" y="1624"/>
                  </a:cubicBezTo>
                  <a:cubicBezTo>
                    <a:pt x="893" y="1709"/>
                    <a:pt x="870" y="1801"/>
                    <a:pt x="847" y="1894"/>
                  </a:cubicBezTo>
                  <a:cubicBezTo>
                    <a:pt x="832" y="1947"/>
                    <a:pt x="824" y="2009"/>
                    <a:pt x="785" y="2048"/>
                  </a:cubicBezTo>
                  <a:cubicBezTo>
                    <a:pt x="780" y="2053"/>
                    <a:pt x="775" y="2056"/>
                    <a:pt x="770" y="2056"/>
                  </a:cubicBezTo>
                  <a:cubicBezTo>
                    <a:pt x="761" y="2056"/>
                    <a:pt x="755" y="2047"/>
                    <a:pt x="755" y="2032"/>
                  </a:cubicBezTo>
                  <a:cubicBezTo>
                    <a:pt x="708" y="1809"/>
                    <a:pt x="639" y="1594"/>
                    <a:pt x="470" y="1424"/>
                  </a:cubicBezTo>
                  <a:cubicBezTo>
                    <a:pt x="447" y="1401"/>
                    <a:pt x="455" y="1363"/>
                    <a:pt x="478" y="1332"/>
                  </a:cubicBezTo>
                  <a:cubicBezTo>
                    <a:pt x="524" y="1278"/>
                    <a:pt x="578" y="1224"/>
                    <a:pt x="624" y="1163"/>
                  </a:cubicBezTo>
                  <a:cubicBezTo>
                    <a:pt x="716" y="1039"/>
                    <a:pt x="778" y="901"/>
                    <a:pt x="832" y="762"/>
                  </a:cubicBezTo>
                  <a:cubicBezTo>
                    <a:pt x="855" y="701"/>
                    <a:pt x="870" y="639"/>
                    <a:pt x="924" y="601"/>
                  </a:cubicBezTo>
                  <a:close/>
                  <a:moveTo>
                    <a:pt x="955" y="1"/>
                  </a:moveTo>
                  <a:cubicBezTo>
                    <a:pt x="901" y="1"/>
                    <a:pt x="855" y="24"/>
                    <a:pt x="832" y="70"/>
                  </a:cubicBezTo>
                  <a:cubicBezTo>
                    <a:pt x="816" y="108"/>
                    <a:pt x="801" y="147"/>
                    <a:pt x="801" y="185"/>
                  </a:cubicBezTo>
                  <a:cubicBezTo>
                    <a:pt x="801" y="462"/>
                    <a:pt x="685" y="701"/>
                    <a:pt x="570" y="932"/>
                  </a:cubicBezTo>
                  <a:cubicBezTo>
                    <a:pt x="481" y="1116"/>
                    <a:pt x="357" y="1287"/>
                    <a:pt x="123" y="1287"/>
                  </a:cubicBezTo>
                  <a:cubicBezTo>
                    <a:pt x="113" y="1287"/>
                    <a:pt x="103" y="1286"/>
                    <a:pt x="93" y="1286"/>
                  </a:cubicBezTo>
                  <a:lnTo>
                    <a:pt x="70" y="1293"/>
                  </a:lnTo>
                  <a:cubicBezTo>
                    <a:pt x="47" y="1324"/>
                    <a:pt x="24" y="1347"/>
                    <a:pt x="16" y="1378"/>
                  </a:cubicBezTo>
                  <a:cubicBezTo>
                    <a:pt x="1" y="1417"/>
                    <a:pt x="39" y="1440"/>
                    <a:pt x="62" y="1447"/>
                  </a:cubicBezTo>
                  <a:cubicBezTo>
                    <a:pt x="93" y="1463"/>
                    <a:pt x="131" y="1463"/>
                    <a:pt x="162" y="1470"/>
                  </a:cubicBezTo>
                  <a:cubicBezTo>
                    <a:pt x="247" y="1478"/>
                    <a:pt x="301" y="1517"/>
                    <a:pt x="354" y="1578"/>
                  </a:cubicBezTo>
                  <a:cubicBezTo>
                    <a:pt x="478" y="1724"/>
                    <a:pt x="547" y="1894"/>
                    <a:pt x="593" y="2078"/>
                  </a:cubicBezTo>
                  <a:cubicBezTo>
                    <a:pt x="655" y="2325"/>
                    <a:pt x="655" y="2578"/>
                    <a:pt x="670" y="2832"/>
                  </a:cubicBezTo>
                  <a:lnTo>
                    <a:pt x="670" y="3209"/>
                  </a:lnTo>
                  <a:cubicBezTo>
                    <a:pt x="670" y="3256"/>
                    <a:pt x="701" y="3294"/>
                    <a:pt x="739" y="3302"/>
                  </a:cubicBezTo>
                  <a:cubicBezTo>
                    <a:pt x="778" y="3302"/>
                    <a:pt x="824" y="3279"/>
                    <a:pt x="839" y="3240"/>
                  </a:cubicBezTo>
                  <a:cubicBezTo>
                    <a:pt x="870" y="3179"/>
                    <a:pt x="893" y="3117"/>
                    <a:pt x="893" y="3048"/>
                  </a:cubicBezTo>
                  <a:cubicBezTo>
                    <a:pt x="909" y="2863"/>
                    <a:pt x="932" y="2679"/>
                    <a:pt x="939" y="2494"/>
                  </a:cubicBezTo>
                  <a:cubicBezTo>
                    <a:pt x="947" y="2240"/>
                    <a:pt x="1001" y="1994"/>
                    <a:pt x="1047" y="1740"/>
                  </a:cubicBezTo>
                  <a:cubicBezTo>
                    <a:pt x="1070" y="1609"/>
                    <a:pt x="1147" y="1517"/>
                    <a:pt x="1263" y="1447"/>
                  </a:cubicBezTo>
                  <a:cubicBezTo>
                    <a:pt x="1324" y="1417"/>
                    <a:pt x="1386" y="1393"/>
                    <a:pt x="1455" y="1386"/>
                  </a:cubicBezTo>
                  <a:cubicBezTo>
                    <a:pt x="1540" y="1378"/>
                    <a:pt x="1616" y="1355"/>
                    <a:pt x="1693" y="1324"/>
                  </a:cubicBezTo>
                  <a:cubicBezTo>
                    <a:pt x="1709" y="1316"/>
                    <a:pt x="1724" y="1309"/>
                    <a:pt x="1740" y="1301"/>
                  </a:cubicBezTo>
                  <a:cubicBezTo>
                    <a:pt x="1770" y="1278"/>
                    <a:pt x="1778" y="1209"/>
                    <a:pt x="1747" y="1186"/>
                  </a:cubicBezTo>
                  <a:cubicBezTo>
                    <a:pt x="1670" y="1132"/>
                    <a:pt x="1570" y="1093"/>
                    <a:pt x="1486" y="1032"/>
                  </a:cubicBezTo>
                  <a:cubicBezTo>
                    <a:pt x="1255" y="855"/>
                    <a:pt x="1132" y="616"/>
                    <a:pt x="1093" y="332"/>
                  </a:cubicBezTo>
                  <a:cubicBezTo>
                    <a:pt x="1086" y="247"/>
                    <a:pt x="1055" y="162"/>
                    <a:pt x="1039" y="85"/>
                  </a:cubicBezTo>
                  <a:cubicBezTo>
                    <a:pt x="1032" y="39"/>
                    <a:pt x="1009" y="8"/>
                    <a:pt x="955"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638" name="Google Shape;1078;p21"/>
          <p:cNvGrpSpPr/>
          <p:nvPr/>
        </p:nvGrpSpPr>
        <p:grpSpPr>
          <a:xfrm>
            <a:off x="5709960" y="-441360"/>
            <a:ext cx="4945680" cy="3518280"/>
            <a:chOff x="5709960" y="-441360"/>
            <a:chExt cx="4945680" cy="3518280"/>
          </a:xfrm>
        </p:grpSpPr>
        <p:sp>
          <p:nvSpPr>
            <p:cNvPr id="639" name="Google Shape;1079;p21"/>
            <p:cNvSpPr/>
            <p:nvPr/>
          </p:nvSpPr>
          <p:spPr>
            <a:xfrm>
              <a:off x="8113680" y="2595240"/>
              <a:ext cx="360" cy="4680"/>
            </a:xfrm>
            <a:custGeom>
              <a:avLst/>
              <a:gdLst>
                <a:gd name="textAreaLeft" fmla="*/ 0 w 360"/>
                <a:gd name="textAreaRight" fmla="*/ 720 w 360"/>
                <a:gd name="textAreaTop" fmla="*/ 0 h 4680"/>
                <a:gd name="textAreaBottom" fmla="*/ 5040 h 4680"/>
              </a:gdLst>
              <a:ahLst/>
              <a:cxnLst/>
              <a:rect l="textAreaLeft" t="textAreaTop" r="textAreaRight" b="textAreaBottom"/>
              <a:pathLst>
                <a:path w="1" h="101">
                  <a:moveTo>
                    <a:pt x="1" y="100"/>
                  </a:moveTo>
                  <a:cubicBezTo>
                    <a:pt x="1" y="75"/>
                    <a:pt x="1" y="50"/>
                    <a:pt x="1" y="0"/>
                  </a:cubicBezTo>
                  <a:lnTo>
                    <a:pt x="1" y="0"/>
                  </a:lnTo>
                  <a:cubicBezTo>
                    <a:pt x="1" y="50"/>
                    <a:pt x="1" y="75"/>
                    <a:pt x="1" y="100"/>
                  </a:cubicBezTo>
                </a:path>
              </a:pathLst>
            </a:custGeom>
            <a:solidFill>
              <a:srgbClr val="FCD580"/>
            </a:solidFill>
            <a:ln w="0">
              <a:noFill/>
            </a:ln>
          </p:spPr>
          <p:style>
            <a:lnRef idx="0">
              <a:scrgbClr r="0" g="0" b="0"/>
            </a:lnRef>
            <a:fillRef idx="0">
              <a:scrgbClr r="0" g="0" b="0"/>
            </a:fillRef>
            <a:effectRef idx="0">
              <a:scrgbClr r="0" g="0" b="0"/>
            </a:effectRef>
            <a:fontRef idx="minor"/>
          </p:style>
          <p:txBody>
            <a:bodyPr tIns="2520" bIns="2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0" name="Google Shape;1080;p21"/>
            <p:cNvSpPr/>
            <p:nvPr/>
          </p:nvSpPr>
          <p:spPr>
            <a:xfrm>
              <a:off x="5709960" y="-441360"/>
              <a:ext cx="4945680" cy="3518280"/>
            </a:xfrm>
            <a:custGeom>
              <a:avLst/>
              <a:gdLst>
                <a:gd name="textAreaLeft" fmla="*/ 0 w 4945680"/>
                <a:gd name="textAreaRight" fmla="*/ 4946040 w 4945680"/>
                <a:gd name="textAreaTop" fmla="*/ 0 h 3518280"/>
                <a:gd name="textAreaBottom" fmla="*/ 3518640 h 3518280"/>
              </a:gdLst>
              <a:ahLst/>
              <a:cxnLst/>
              <a:rect l="textAreaLeft" t="textAreaTop" r="textAreaRight" b="textAreaBottom"/>
              <a:pathLst>
                <a:path w="98295" h="69934">
                  <a:moveTo>
                    <a:pt x="43590" y="2965"/>
                  </a:moveTo>
                  <a:cubicBezTo>
                    <a:pt x="43590" y="2965"/>
                    <a:pt x="43590" y="2965"/>
                    <a:pt x="43590" y="2965"/>
                  </a:cubicBezTo>
                  <a:cubicBezTo>
                    <a:pt x="43590" y="2965"/>
                    <a:pt x="43590" y="2965"/>
                    <a:pt x="43590" y="2965"/>
                  </a:cubicBezTo>
                  <a:close/>
                  <a:moveTo>
                    <a:pt x="39502" y="1"/>
                  </a:moveTo>
                  <a:cubicBezTo>
                    <a:pt x="39405" y="1"/>
                    <a:pt x="39311" y="215"/>
                    <a:pt x="39228" y="397"/>
                  </a:cubicBezTo>
                  <a:cubicBezTo>
                    <a:pt x="39029" y="522"/>
                    <a:pt x="38854" y="323"/>
                    <a:pt x="38705" y="996"/>
                  </a:cubicBezTo>
                  <a:cubicBezTo>
                    <a:pt x="38577" y="1508"/>
                    <a:pt x="38467" y="1765"/>
                    <a:pt x="38360" y="1765"/>
                  </a:cubicBezTo>
                  <a:cubicBezTo>
                    <a:pt x="38342" y="1765"/>
                    <a:pt x="38324" y="1758"/>
                    <a:pt x="38306" y="1743"/>
                  </a:cubicBezTo>
                  <a:cubicBezTo>
                    <a:pt x="38217" y="2334"/>
                    <a:pt x="38127" y="2745"/>
                    <a:pt x="38028" y="2745"/>
                  </a:cubicBezTo>
                  <a:cubicBezTo>
                    <a:pt x="37990" y="2745"/>
                    <a:pt x="37949" y="2681"/>
                    <a:pt x="37907" y="2541"/>
                  </a:cubicBezTo>
                  <a:cubicBezTo>
                    <a:pt x="37758" y="2715"/>
                    <a:pt x="37583" y="2840"/>
                    <a:pt x="37359" y="3239"/>
                  </a:cubicBezTo>
                  <a:cubicBezTo>
                    <a:pt x="37160" y="3887"/>
                    <a:pt x="36910" y="3637"/>
                    <a:pt x="36586" y="3737"/>
                  </a:cubicBezTo>
                  <a:cubicBezTo>
                    <a:pt x="36491" y="3880"/>
                    <a:pt x="36396" y="4013"/>
                    <a:pt x="36294" y="4013"/>
                  </a:cubicBezTo>
                  <a:cubicBezTo>
                    <a:pt x="36236" y="4013"/>
                    <a:pt x="36176" y="3970"/>
                    <a:pt x="36113" y="3862"/>
                  </a:cubicBezTo>
                  <a:cubicBezTo>
                    <a:pt x="36080" y="3917"/>
                    <a:pt x="36047" y="3938"/>
                    <a:pt x="36012" y="3938"/>
                  </a:cubicBezTo>
                  <a:cubicBezTo>
                    <a:pt x="35967" y="3938"/>
                    <a:pt x="35919" y="3904"/>
                    <a:pt x="35864" y="3862"/>
                  </a:cubicBezTo>
                  <a:cubicBezTo>
                    <a:pt x="35819" y="3817"/>
                    <a:pt x="35774" y="3781"/>
                    <a:pt x="35729" y="3781"/>
                  </a:cubicBezTo>
                  <a:cubicBezTo>
                    <a:pt x="35699" y="3781"/>
                    <a:pt x="35669" y="3797"/>
                    <a:pt x="35639" y="3837"/>
                  </a:cubicBezTo>
                  <a:cubicBezTo>
                    <a:pt x="35598" y="3890"/>
                    <a:pt x="35557" y="3911"/>
                    <a:pt x="35516" y="3911"/>
                  </a:cubicBezTo>
                  <a:cubicBezTo>
                    <a:pt x="35383" y="3911"/>
                    <a:pt x="35249" y="3689"/>
                    <a:pt x="35116" y="3613"/>
                  </a:cubicBezTo>
                  <a:cubicBezTo>
                    <a:pt x="35082" y="3655"/>
                    <a:pt x="35049" y="3673"/>
                    <a:pt x="35016" y="3673"/>
                  </a:cubicBezTo>
                  <a:cubicBezTo>
                    <a:pt x="34856" y="3673"/>
                    <a:pt x="34708" y="3251"/>
                    <a:pt x="34543" y="3189"/>
                  </a:cubicBezTo>
                  <a:cubicBezTo>
                    <a:pt x="34477" y="3282"/>
                    <a:pt x="34410" y="3367"/>
                    <a:pt x="34344" y="3367"/>
                  </a:cubicBezTo>
                  <a:cubicBezTo>
                    <a:pt x="34286" y="3367"/>
                    <a:pt x="34227" y="3301"/>
                    <a:pt x="34169" y="3114"/>
                  </a:cubicBezTo>
                  <a:cubicBezTo>
                    <a:pt x="33870" y="2865"/>
                    <a:pt x="33621" y="2566"/>
                    <a:pt x="33371" y="2541"/>
                  </a:cubicBezTo>
                  <a:cubicBezTo>
                    <a:pt x="33350" y="2549"/>
                    <a:pt x="33328" y="2553"/>
                    <a:pt x="33307" y="2553"/>
                  </a:cubicBezTo>
                  <a:cubicBezTo>
                    <a:pt x="33079" y="2553"/>
                    <a:pt x="32851" y="2109"/>
                    <a:pt x="32624" y="2017"/>
                  </a:cubicBezTo>
                  <a:cubicBezTo>
                    <a:pt x="32474" y="1752"/>
                    <a:pt x="32314" y="1630"/>
                    <a:pt x="32149" y="1630"/>
                  </a:cubicBezTo>
                  <a:cubicBezTo>
                    <a:pt x="32067" y="1630"/>
                    <a:pt x="31984" y="1660"/>
                    <a:pt x="31901" y="1718"/>
                  </a:cubicBezTo>
                  <a:cubicBezTo>
                    <a:pt x="31801" y="1718"/>
                    <a:pt x="31727" y="1644"/>
                    <a:pt x="31627" y="1594"/>
                  </a:cubicBezTo>
                  <a:cubicBezTo>
                    <a:pt x="31541" y="1521"/>
                    <a:pt x="31456" y="1447"/>
                    <a:pt x="31367" y="1447"/>
                  </a:cubicBezTo>
                  <a:cubicBezTo>
                    <a:pt x="31275" y="1447"/>
                    <a:pt x="31180" y="1527"/>
                    <a:pt x="31079" y="1768"/>
                  </a:cubicBezTo>
                  <a:cubicBezTo>
                    <a:pt x="30779" y="2192"/>
                    <a:pt x="30455" y="2042"/>
                    <a:pt x="30107" y="2292"/>
                  </a:cubicBezTo>
                  <a:cubicBezTo>
                    <a:pt x="30064" y="2472"/>
                    <a:pt x="30026" y="2530"/>
                    <a:pt x="29991" y="2530"/>
                  </a:cubicBezTo>
                  <a:cubicBezTo>
                    <a:pt x="29943" y="2530"/>
                    <a:pt x="29900" y="2424"/>
                    <a:pt x="29857" y="2366"/>
                  </a:cubicBezTo>
                  <a:cubicBezTo>
                    <a:pt x="29801" y="2295"/>
                    <a:pt x="29752" y="2200"/>
                    <a:pt x="29702" y="2200"/>
                  </a:cubicBezTo>
                  <a:cubicBezTo>
                    <a:pt x="29664" y="2200"/>
                    <a:pt x="29626" y="2255"/>
                    <a:pt x="29583" y="2416"/>
                  </a:cubicBezTo>
                  <a:cubicBezTo>
                    <a:pt x="29517" y="2295"/>
                    <a:pt x="29446" y="2252"/>
                    <a:pt x="29375" y="2252"/>
                  </a:cubicBezTo>
                  <a:cubicBezTo>
                    <a:pt x="29285" y="2252"/>
                    <a:pt x="29193" y="2322"/>
                    <a:pt x="29110" y="2391"/>
                  </a:cubicBezTo>
                  <a:cubicBezTo>
                    <a:pt x="29023" y="2444"/>
                    <a:pt x="28923" y="2508"/>
                    <a:pt x="28829" y="2508"/>
                  </a:cubicBezTo>
                  <a:cubicBezTo>
                    <a:pt x="28788" y="2508"/>
                    <a:pt x="28748" y="2496"/>
                    <a:pt x="28711" y="2466"/>
                  </a:cubicBezTo>
                  <a:cubicBezTo>
                    <a:pt x="28602" y="2557"/>
                    <a:pt x="28493" y="2591"/>
                    <a:pt x="28385" y="2591"/>
                  </a:cubicBezTo>
                  <a:cubicBezTo>
                    <a:pt x="28197" y="2591"/>
                    <a:pt x="28013" y="2486"/>
                    <a:pt x="27839" y="2391"/>
                  </a:cubicBezTo>
                  <a:cubicBezTo>
                    <a:pt x="27654" y="2253"/>
                    <a:pt x="27469" y="2057"/>
                    <a:pt x="27284" y="2057"/>
                  </a:cubicBezTo>
                  <a:cubicBezTo>
                    <a:pt x="27170" y="2057"/>
                    <a:pt x="27056" y="2132"/>
                    <a:pt x="26941" y="2341"/>
                  </a:cubicBezTo>
                  <a:cubicBezTo>
                    <a:pt x="26814" y="2249"/>
                    <a:pt x="26681" y="2210"/>
                    <a:pt x="26545" y="2210"/>
                  </a:cubicBezTo>
                  <a:cubicBezTo>
                    <a:pt x="26389" y="2210"/>
                    <a:pt x="26229" y="2261"/>
                    <a:pt x="26069" y="2341"/>
                  </a:cubicBezTo>
                  <a:cubicBezTo>
                    <a:pt x="26027" y="2565"/>
                    <a:pt x="25977" y="2624"/>
                    <a:pt x="25929" y="2624"/>
                  </a:cubicBezTo>
                  <a:cubicBezTo>
                    <a:pt x="25890" y="2624"/>
                    <a:pt x="25853" y="2588"/>
                    <a:pt x="25820" y="2566"/>
                  </a:cubicBezTo>
                  <a:cubicBezTo>
                    <a:pt x="25546" y="2616"/>
                    <a:pt x="25272" y="3114"/>
                    <a:pt x="24997" y="3114"/>
                  </a:cubicBezTo>
                  <a:cubicBezTo>
                    <a:pt x="24748" y="3264"/>
                    <a:pt x="24499" y="3313"/>
                    <a:pt x="24250" y="3313"/>
                  </a:cubicBezTo>
                  <a:cubicBezTo>
                    <a:pt x="24001" y="3313"/>
                    <a:pt x="23776" y="3313"/>
                    <a:pt x="23527" y="3214"/>
                  </a:cubicBezTo>
                  <a:cubicBezTo>
                    <a:pt x="23505" y="3216"/>
                    <a:pt x="23483" y="3217"/>
                    <a:pt x="23461" y="3217"/>
                  </a:cubicBezTo>
                  <a:cubicBezTo>
                    <a:pt x="23254" y="3217"/>
                    <a:pt x="23032" y="3110"/>
                    <a:pt x="22829" y="2840"/>
                  </a:cubicBezTo>
                  <a:cubicBezTo>
                    <a:pt x="22580" y="2466"/>
                    <a:pt x="22331" y="2366"/>
                    <a:pt x="22081" y="2267"/>
                  </a:cubicBezTo>
                  <a:cubicBezTo>
                    <a:pt x="21832" y="2267"/>
                    <a:pt x="21583" y="2117"/>
                    <a:pt x="21309" y="1494"/>
                  </a:cubicBezTo>
                  <a:cubicBezTo>
                    <a:pt x="21266" y="1237"/>
                    <a:pt x="21231" y="1160"/>
                    <a:pt x="21195" y="1160"/>
                  </a:cubicBezTo>
                  <a:cubicBezTo>
                    <a:pt x="21169" y="1160"/>
                    <a:pt x="21141" y="1202"/>
                    <a:pt x="21109" y="1245"/>
                  </a:cubicBezTo>
                  <a:cubicBezTo>
                    <a:pt x="20875" y="1221"/>
                    <a:pt x="20641" y="538"/>
                    <a:pt x="20428" y="538"/>
                  </a:cubicBezTo>
                  <a:cubicBezTo>
                    <a:pt x="20414" y="538"/>
                    <a:pt x="20400" y="541"/>
                    <a:pt x="20387" y="547"/>
                  </a:cubicBezTo>
                  <a:cubicBezTo>
                    <a:pt x="20335" y="558"/>
                    <a:pt x="20283" y="565"/>
                    <a:pt x="20232" y="565"/>
                  </a:cubicBezTo>
                  <a:cubicBezTo>
                    <a:pt x="20058" y="565"/>
                    <a:pt x="19881" y="495"/>
                    <a:pt x="19689" y="323"/>
                  </a:cubicBezTo>
                  <a:cubicBezTo>
                    <a:pt x="19465" y="323"/>
                    <a:pt x="19215" y="373"/>
                    <a:pt x="18966" y="472"/>
                  </a:cubicBezTo>
                  <a:cubicBezTo>
                    <a:pt x="18717" y="572"/>
                    <a:pt x="18443" y="697"/>
                    <a:pt x="18119" y="871"/>
                  </a:cubicBezTo>
                  <a:cubicBezTo>
                    <a:pt x="17826" y="895"/>
                    <a:pt x="17509" y="1445"/>
                    <a:pt x="17122" y="1445"/>
                  </a:cubicBezTo>
                  <a:cubicBezTo>
                    <a:pt x="17114" y="1445"/>
                    <a:pt x="17105" y="1445"/>
                    <a:pt x="17097" y="1444"/>
                  </a:cubicBezTo>
                  <a:cubicBezTo>
                    <a:pt x="17062" y="1297"/>
                    <a:pt x="17028" y="1240"/>
                    <a:pt x="16992" y="1240"/>
                  </a:cubicBezTo>
                  <a:cubicBezTo>
                    <a:pt x="16925" y="1240"/>
                    <a:pt x="16854" y="1440"/>
                    <a:pt x="16773" y="1619"/>
                  </a:cubicBezTo>
                  <a:cubicBezTo>
                    <a:pt x="16764" y="1617"/>
                    <a:pt x="16755" y="1615"/>
                    <a:pt x="16747" y="1615"/>
                  </a:cubicBezTo>
                  <a:cubicBezTo>
                    <a:pt x="16656" y="1615"/>
                    <a:pt x="16565" y="1727"/>
                    <a:pt x="16474" y="1818"/>
                  </a:cubicBezTo>
                  <a:cubicBezTo>
                    <a:pt x="16378" y="1930"/>
                    <a:pt x="16283" y="2031"/>
                    <a:pt x="16187" y="2031"/>
                  </a:cubicBezTo>
                  <a:cubicBezTo>
                    <a:pt x="16133" y="2031"/>
                    <a:pt x="16079" y="1999"/>
                    <a:pt x="16025" y="1918"/>
                  </a:cubicBezTo>
                  <a:cubicBezTo>
                    <a:pt x="15998" y="1945"/>
                    <a:pt x="15967" y="1956"/>
                    <a:pt x="15935" y="1956"/>
                  </a:cubicBezTo>
                  <a:cubicBezTo>
                    <a:pt x="15881" y="1956"/>
                    <a:pt x="15823" y="1924"/>
                    <a:pt x="15776" y="1893"/>
                  </a:cubicBezTo>
                  <a:cubicBezTo>
                    <a:pt x="15712" y="1856"/>
                    <a:pt x="15652" y="1820"/>
                    <a:pt x="15592" y="1820"/>
                  </a:cubicBezTo>
                  <a:cubicBezTo>
                    <a:pt x="15489" y="1820"/>
                    <a:pt x="15388" y="1930"/>
                    <a:pt x="15278" y="2341"/>
                  </a:cubicBezTo>
                  <a:cubicBezTo>
                    <a:pt x="15065" y="2365"/>
                    <a:pt x="14830" y="2769"/>
                    <a:pt x="14594" y="2769"/>
                  </a:cubicBezTo>
                  <a:cubicBezTo>
                    <a:pt x="14581" y="2769"/>
                    <a:pt x="14568" y="2768"/>
                    <a:pt x="14555" y="2765"/>
                  </a:cubicBezTo>
                  <a:cubicBezTo>
                    <a:pt x="14515" y="2709"/>
                    <a:pt x="14472" y="2687"/>
                    <a:pt x="14429" y="2687"/>
                  </a:cubicBezTo>
                  <a:cubicBezTo>
                    <a:pt x="14337" y="2687"/>
                    <a:pt x="14241" y="2788"/>
                    <a:pt x="14156" y="2890"/>
                  </a:cubicBezTo>
                  <a:cubicBezTo>
                    <a:pt x="14057" y="3008"/>
                    <a:pt x="13974" y="3111"/>
                    <a:pt x="13881" y="3111"/>
                  </a:cubicBezTo>
                  <a:cubicBezTo>
                    <a:pt x="13857" y="3111"/>
                    <a:pt x="13833" y="3105"/>
                    <a:pt x="13807" y="3089"/>
                  </a:cubicBezTo>
                  <a:cubicBezTo>
                    <a:pt x="13635" y="3210"/>
                    <a:pt x="13451" y="3294"/>
                    <a:pt x="13272" y="3294"/>
                  </a:cubicBezTo>
                  <a:cubicBezTo>
                    <a:pt x="13191" y="3294"/>
                    <a:pt x="13112" y="3277"/>
                    <a:pt x="13035" y="3239"/>
                  </a:cubicBezTo>
                  <a:cubicBezTo>
                    <a:pt x="12991" y="3326"/>
                    <a:pt x="12948" y="3356"/>
                    <a:pt x="12904" y="3356"/>
                  </a:cubicBezTo>
                  <a:cubicBezTo>
                    <a:pt x="12848" y="3356"/>
                    <a:pt x="12792" y="3306"/>
                    <a:pt x="12735" y="3264"/>
                  </a:cubicBezTo>
                  <a:cubicBezTo>
                    <a:pt x="12695" y="3223"/>
                    <a:pt x="12637" y="3182"/>
                    <a:pt x="12577" y="3182"/>
                  </a:cubicBezTo>
                  <a:cubicBezTo>
                    <a:pt x="12564" y="3182"/>
                    <a:pt x="12550" y="3184"/>
                    <a:pt x="12536" y="3189"/>
                  </a:cubicBezTo>
                  <a:cubicBezTo>
                    <a:pt x="12162" y="3139"/>
                    <a:pt x="11813" y="3064"/>
                    <a:pt x="11489" y="2940"/>
                  </a:cubicBezTo>
                  <a:cubicBezTo>
                    <a:pt x="11354" y="3013"/>
                    <a:pt x="11218" y="3064"/>
                    <a:pt x="11086" y="3064"/>
                  </a:cubicBezTo>
                  <a:cubicBezTo>
                    <a:pt x="10903" y="3064"/>
                    <a:pt x="10726" y="2965"/>
                    <a:pt x="10567" y="2690"/>
                  </a:cubicBezTo>
                  <a:cubicBezTo>
                    <a:pt x="10459" y="2564"/>
                    <a:pt x="10363" y="2529"/>
                    <a:pt x="10262" y="2529"/>
                  </a:cubicBezTo>
                  <a:cubicBezTo>
                    <a:pt x="10224" y="2529"/>
                    <a:pt x="10185" y="2534"/>
                    <a:pt x="10144" y="2541"/>
                  </a:cubicBezTo>
                  <a:cubicBezTo>
                    <a:pt x="10019" y="2541"/>
                    <a:pt x="9894" y="2541"/>
                    <a:pt x="9770" y="2391"/>
                  </a:cubicBezTo>
                  <a:cubicBezTo>
                    <a:pt x="9570" y="2072"/>
                    <a:pt x="9371" y="2040"/>
                    <a:pt x="9184" y="2040"/>
                  </a:cubicBezTo>
                  <a:cubicBezTo>
                    <a:pt x="9138" y="2040"/>
                    <a:pt x="9092" y="2042"/>
                    <a:pt x="9047" y="2042"/>
                  </a:cubicBezTo>
                  <a:cubicBezTo>
                    <a:pt x="8875" y="1699"/>
                    <a:pt x="8716" y="1451"/>
                    <a:pt x="8568" y="1451"/>
                  </a:cubicBezTo>
                  <a:cubicBezTo>
                    <a:pt x="8501" y="1451"/>
                    <a:pt x="8436" y="1502"/>
                    <a:pt x="8374" y="1619"/>
                  </a:cubicBezTo>
                  <a:cubicBezTo>
                    <a:pt x="8160" y="1333"/>
                    <a:pt x="7946" y="1094"/>
                    <a:pt x="7732" y="1094"/>
                  </a:cubicBezTo>
                  <a:cubicBezTo>
                    <a:pt x="7722" y="1094"/>
                    <a:pt x="7712" y="1094"/>
                    <a:pt x="7701" y="1095"/>
                  </a:cubicBezTo>
                  <a:cubicBezTo>
                    <a:pt x="7680" y="1105"/>
                    <a:pt x="7660" y="1109"/>
                    <a:pt x="7639" y="1109"/>
                  </a:cubicBezTo>
                  <a:cubicBezTo>
                    <a:pt x="7439" y="1109"/>
                    <a:pt x="7254" y="694"/>
                    <a:pt x="7028" y="422"/>
                  </a:cubicBezTo>
                  <a:cubicBezTo>
                    <a:pt x="6978" y="191"/>
                    <a:pt x="6928" y="106"/>
                    <a:pt x="6878" y="106"/>
                  </a:cubicBezTo>
                  <a:cubicBezTo>
                    <a:pt x="6803" y="106"/>
                    <a:pt x="6729" y="294"/>
                    <a:pt x="6654" y="472"/>
                  </a:cubicBezTo>
                  <a:cubicBezTo>
                    <a:pt x="6635" y="397"/>
                    <a:pt x="6613" y="368"/>
                    <a:pt x="6590" y="368"/>
                  </a:cubicBezTo>
                  <a:cubicBezTo>
                    <a:pt x="6551" y="368"/>
                    <a:pt x="6511" y="445"/>
                    <a:pt x="6480" y="522"/>
                  </a:cubicBezTo>
                  <a:cubicBezTo>
                    <a:pt x="6449" y="616"/>
                    <a:pt x="6407" y="700"/>
                    <a:pt x="6369" y="700"/>
                  </a:cubicBezTo>
                  <a:cubicBezTo>
                    <a:pt x="6346" y="700"/>
                    <a:pt x="6324" y="671"/>
                    <a:pt x="6305" y="597"/>
                  </a:cubicBezTo>
                  <a:cubicBezTo>
                    <a:pt x="6291" y="568"/>
                    <a:pt x="6276" y="556"/>
                    <a:pt x="6261" y="556"/>
                  </a:cubicBezTo>
                  <a:cubicBezTo>
                    <a:pt x="6224" y="556"/>
                    <a:pt x="6184" y="626"/>
                    <a:pt x="6131" y="697"/>
                  </a:cubicBezTo>
                  <a:cubicBezTo>
                    <a:pt x="6097" y="781"/>
                    <a:pt x="6064" y="854"/>
                    <a:pt x="6022" y="854"/>
                  </a:cubicBezTo>
                  <a:cubicBezTo>
                    <a:pt x="6002" y="854"/>
                    <a:pt x="5981" y="837"/>
                    <a:pt x="5957" y="796"/>
                  </a:cubicBezTo>
                  <a:cubicBezTo>
                    <a:pt x="5905" y="1082"/>
                    <a:pt x="5846" y="1158"/>
                    <a:pt x="5784" y="1158"/>
                  </a:cubicBezTo>
                  <a:cubicBezTo>
                    <a:pt x="5727" y="1158"/>
                    <a:pt x="5667" y="1094"/>
                    <a:pt x="5608" y="1070"/>
                  </a:cubicBezTo>
                  <a:cubicBezTo>
                    <a:pt x="5558" y="1070"/>
                    <a:pt x="5533" y="1070"/>
                    <a:pt x="5483" y="1045"/>
                  </a:cubicBezTo>
                  <a:cubicBezTo>
                    <a:pt x="5444" y="1038"/>
                    <a:pt x="5407" y="1030"/>
                    <a:pt x="5371" y="1030"/>
                  </a:cubicBezTo>
                  <a:cubicBezTo>
                    <a:pt x="5295" y="1030"/>
                    <a:pt x="5227" y="1067"/>
                    <a:pt x="5159" y="1220"/>
                  </a:cubicBezTo>
                  <a:cubicBezTo>
                    <a:pt x="5076" y="1419"/>
                    <a:pt x="5004" y="1464"/>
                    <a:pt x="4936" y="1464"/>
                  </a:cubicBezTo>
                  <a:cubicBezTo>
                    <a:pt x="4901" y="1464"/>
                    <a:pt x="4868" y="1453"/>
                    <a:pt x="4835" y="1444"/>
                  </a:cubicBezTo>
                  <a:cubicBezTo>
                    <a:pt x="4802" y="1444"/>
                    <a:pt x="4769" y="1433"/>
                    <a:pt x="4735" y="1433"/>
                  </a:cubicBezTo>
                  <a:cubicBezTo>
                    <a:pt x="4719" y="1433"/>
                    <a:pt x="4702" y="1436"/>
                    <a:pt x="4685" y="1444"/>
                  </a:cubicBezTo>
                  <a:cubicBezTo>
                    <a:pt x="4611" y="1494"/>
                    <a:pt x="4561" y="1494"/>
                    <a:pt x="4511" y="1494"/>
                  </a:cubicBezTo>
                  <a:cubicBezTo>
                    <a:pt x="4488" y="1488"/>
                    <a:pt x="4465" y="1484"/>
                    <a:pt x="4442" y="1484"/>
                  </a:cubicBezTo>
                  <a:cubicBezTo>
                    <a:pt x="4365" y="1484"/>
                    <a:pt x="4289" y="1533"/>
                    <a:pt x="4212" y="1743"/>
                  </a:cubicBezTo>
                  <a:cubicBezTo>
                    <a:pt x="4183" y="1773"/>
                    <a:pt x="4162" y="1785"/>
                    <a:pt x="4145" y="1785"/>
                  </a:cubicBezTo>
                  <a:cubicBezTo>
                    <a:pt x="4133" y="1785"/>
                    <a:pt x="4123" y="1779"/>
                    <a:pt x="4112" y="1768"/>
                  </a:cubicBezTo>
                  <a:cubicBezTo>
                    <a:pt x="4098" y="1761"/>
                    <a:pt x="4083" y="1756"/>
                    <a:pt x="4069" y="1756"/>
                  </a:cubicBezTo>
                  <a:cubicBezTo>
                    <a:pt x="4034" y="1756"/>
                    <a:pt x="3998" y="1787"/>
                    <a:pt x="3963" y="1893"/>
                  </a:cubicBezTo>
                  <a:cubicBezTo>
                    <a:pt x="3938" y="1918"/>
                    <a:pt x="3913" y="1918"/>
                    <a:pt x="3888" y="1918"/>
                  </a:cubicBezTo>
                  <a:cubicBezTo>
                    <a:pt x="3870" y="1909"/>
                    <a:pt x="3853" y="1900"/>
                    <a:pt x="3835" y="1900"/>
                  </a:cubicBezTo>
                  <a:cubicBezTo>
                    <a:pt x="3803" y="1900"/>
                    <a:pt x="3771" y="1930"/>
                    <a:pt x="3738" y="2042"/>
                  </a:cubicBezTo>
                  <a:cubicBezTo>
                    <a:pt x="3562" y="2454"/>
                    <a:pt x="3401" y="2527"/>
                    <a:pt x="3243" y="2527"/>
                  </a:cubicBezTo>
                  <a:cubicBezTo>
                    <a:pt x="3200" y="2527"/>
                    <a:pt x="3158" y="2521"/>
                    <a:pt x="3115" y="2516"/>
                  </a:cubicBezTo>
                  <a:cubicBezTo>
                    <a:pt x="3073" y="2516"/>
                    <a:pt x="3032" y="2514"/>
                    <a:pt x="2993" y="2514"/>
                  </a:cubicBezTo>
                  <a:cubicBezTo>
                    <a:pt x="2895" y="2514"/>
                    <a:pt x="2806" y="2527"/>
                    <a:pt x="2717" y="2616"/>
                  </a:cubicBezTo>
                  <a:cubicBezTo>
                    <a:pt x="2605" y="2569"/>
                    <a:pt x="2493" y="2550"/>
                    <a:pt x="2381" y="2550"/>
                  </a:cubicBezTo>
                  <a:cubicBezTo>
                    <a:pt x="2194" y="2550"/>
                    <a:pt x="2007" y="2603"/>
                    <a:pt x="1819" y="2665"/>
                  </a:cubicBezTo>
                  <a:cubicBezTo>
                    <a:pt x="1574" y="2645"/>
                    <a:pt x="1345" y="2372"/>
                    <a:pt x="1119" y="2372"/>
                  </a:cubicBezTo>
                  <a:cubicBezTo>
                    <a:pt x="1070" y="2372"/>
                    <a:pt x="1021" y="2385"/>
                    <a:pt x="972" y="2416"/>
                  </a:cubicBezTo>
                  <a:cubicBezTo>
                    <a:pt x="698" y="2192"/>
                    <a:pt x="424" y="2192"/>
                    <a:pt x="150" y="2067"/>
                  </a:cubicBezTo>
                  <a:cubicBezTo>
                    <a:pt x="100" y="2042"/>
                    <a:pt x="50" y="2017"/>
                    <a:pt x="0" y="1968"/>
                  </a:cubicBezTo>
                  <a:lnTo>
                    <a:pt x="0" y="1968"/>
                  </a:lnTo>
                  <a:lnTo>
                    <a:pt x="25" y="3986"/>
                  </a:lnTo>
                  <a:lnTo>
                    <a:pt x="399" y="33694"/>
                  </a:lnTo>
                  <a:lnTo>
                    <a:pt x="798" y="67863"/>
                  </a:lnTo>
                  <a:lnTo>
                    <a:pt x="798" y="69433"/>
                  </a:lnTo>
                  <a:cubicBezTo>
                    <a:pt x="847" y="69458"/>
                    <a:pt x="897" y="69558"/>
                    <a:pt x="972" y="69633"/>
                  </a:cubicBezTo>
                  <a:cubicBezTo>
                    <a:pt x="1022" y="69633"/>
                    <a:pt x="1072" y="69658"/>
                    <a:pt x="1122" y="69683"/>
                  </a:cubicBezTo>
                  <a:cubicBezTo>
                    <a:pt x="1179" y="69711"/>
                    <a:pt x="1228" y="69740"/>
                    <a:pt x="1269" y="69740"/>
                  </a:cubicBezTo>
                  <a:cubicBezTo>
                    <a:pt x="1299" y="69740"/>
                    <a:pt x="1325" y="69725"/>
                    <a:pt x="1346" y="69683"/>
                  </a:cubicBezTo>
                  <a:cubicBezTo>
                    <a:pt x="1411" y="69867"/>
                    <a:pt x="1471" y="69933"/>
                    <a:pt x="1529" y="69933"/>
                  </a:cubicBezTo>
                  <a:cubicBezTo>
                    <a:pt x="1604" y="69933"/>
                    <a:pt x="1674" y="69820"/>
                    <a:pt x="1745" y="69708"/>
                  </a:cubicBezTo>
                  <a:cubicBezTo>
                    <a:pt x="1805" y="69721"/>
                    <a:pt x="1865" y="69727"/>
                    <a:pt x="1925" y="69727"/>
                  </a:cubicBezTo>
                  <a:cubicBezTo>
                    <a:pt x="2089" y="69727"/>
                    <a:pt x="2253" y="69681"/>
                    <a:pt x="2418" y="69608"/>
                  </a:cubicBezTo>
                  <a:cubicBezTo>
                    <a:pt x="2475" y="69652"/>
                    <a:pt x="2532" y="69672"/>
                    <a:pt x="2589" y="69672"/>
                  </a:cubicBezTo>
                  <a:cubicBezTo>
                    <a:pt x="2756" y="69672"/>
                    <a:pt x="2923" y="69500"/>
                    <a:pt x="3090" y="69259"/>
                  </a:cubicBezTo>
                  <a:cubicBezTo>
                    <a:pt x="3128" y="69147"/>
                    <a:pt x="3165" y="69133"/>
                    <a:pt x="3192" y="69133"/>
                  </a:cubicBezTo>
                  <a:cubicBezTo>
                    <a:pt x="3201" y="69133"/>
                    <a:pt x="3209" y="69134"/>
                    <a:pt x="3215" y="69134"/>
                  </a:cubicBezTo>
                  <a:cubicBezTo>
                    <a:pt x="3265" y="69134"/>
                    <a:pt x="3315" y="69134"/>
                    <a:pt x="3365" y="69035"/>
                  </a:cubicBezTo>
                  <a:cubicBezTo>
                    <a:pt x="3388" y="69019"/>
                    <a:pt x="3411" y="69013"/>
                    <a:pt x="3435" y="69013"/>
                  </a:cubicBezTo>
                  <a:cubicBezTo>
                    <a:pt x="3488" y="69013"/>
                    <a:pt x="3545" y="69042"/>
                    <a:pt x="3614" y="69060"/>
                  </a:cubicBezTo>
                  <a:cubicBezTo>
                    <a:pt x="3663" y="69089"/>
                    <a:pt x="3713" y="69119"/>
                    <a:pt x="3762" y="69119"/>
                  </a:cubicBezTo>
                  <a:cubicBezTo>
                    <a:pt x="3837" y="69119"/>
                    <a:pt x="3913" y="69051"/>
                    <a:pt x="3988" y="68810"/>
                  </a:cubicBezTo>
                  <a:cubicBezTo>
                    <a:pt x="4031" y="68829"/>
                    <a:pt x="4072" y="68841"/>
                    <a:pt x="4112" y="68841"/>
                  </a:cubicBezTo>
                  <a:cubicBezTo>
                    <a:pt x="4236" y="68841"/>
                    <a:pt x="4348" y="68725"/>
                    <a:pt x="4461" y="68312"/>
                  </a:cubicBezTo>
                  <a:cubicBezTo>
                    <a:pt x="4487" y="68355"/>
                    <a:pt x="4513" y="68374"/>
                    <a:pt x="4539" y="68374"/>
                  </a:cubicBezTo>
                  <a:cubicBezTo>
                    <a:pt x="4663" y="68374"/>
                    <a:pt x="4786" y="67953"/>
                    <a:pt x="4910" y="67788"/>
                  </a:cubicBezTo>
                  <a:cubicBezTo>
                    <a:pt x="4941" y="67831"/>
                    <a:pt x="4977" y="67846"/>
                    <a:pt x="5016" y="67846"/>
                  </a:cubicBezTo>
                  <a:cubicBezTo>
                    <a:pt x="5069" y="67846"/>
                    <a:pt x="5126" y="67817"/>
                    <a:pt x="5184" y="67788"/>
                  </a:cubicBezTo>
                  <a:cubicBezTo>
                    <a:pt x="5237" y="67767"/>
                    <a:pt x="5295" y="67746"/>
                    <a:pt x="5353" y="67746"/>
                  </a:cubicBezTo>
                  <a:cubicBezTo>
                    <a:pt x="5432" y="67746"/>
                    <a:pt x="5511" y="67784"/>
                    <a:pt x="5583" y="67913"/>
                  </a:cubicBezTo>
                  <a:cubicBezTo>
                    <a:pt x="5728" y="68217"/>
                    <a:pt x="5873" y="68328"/>
                    <a:pt x="6022" y="68328"/>
                  </a:cubicBezTo>
                  <a:cubicBezTo>
                    <a:pt x="6130" y="68328"/>
                    <a:pt x="6241" y="68271"/>
                    <a:pt x="6355" y="68187"/>
                  </a:cubicBezTo>
                  <a:cubicBezTo>
                    <a:pt x="6605" y="68287"/>
                    <a:pt x="6854" y="68187"/>
                    <a:pt x="7103" y="68412"/>
                  </a:cubicBezTo>
                  <a:cubicBezTo>
                    <a:pt x="7203" y="68412"/>
                    <a:pt x="7277" y="68412"/>
                    <a:pt x="7377" y="68436"/>
                  </a:cubicBezTo>
                  <a:cubicBezTo>
                    <a:pt x="7439" y="68449"/>
                    <a:pt x="7508" y="68461"/>
                    <a:pt x="7576" y="68461"/>
                  </a:cubicBezTo>
                  <a:cubicBezTo>
                    <a:pt x="7645" y="68461"/>
                    <a:pt x="7714" y="68449"/>
                    <a:pt x="7776" y="68412"/>
                  </a:cubicBezTo>
                  <a:cubicBezTo>
                    <a:pt x="7842" y="68290"/>
                    <a:pt x="7908" y="68237"/>
                    <a:pt x="7976" y="68237"/>
                  </a:cubicBezTo>
                  <a:cubicBezTo>
                    <a:pt x="8062" y="68237"/>
                    <a:pt x="8152" y="68322"/>
                    <a:pt x="8249" y="68461"/>
                  </a:cubicBezTo>
                  <a:cubicBezTo>
                    <a:pt x="8436" y="68383"/>
                    <a:pt x="8623" y="68296"/>
                    <a:pt x="8804" y="68296"/>
                  </a:cubicBezTo>
                  <a:cubicBezTo>
                    <a:pt x="8913" y="68296"/>
                    <a:pt x="9019" y="68327"/>
                    <a:pt x="9122" y="68412"/>
                  </a:cubicBezTo>
                  <a:cubicBezTo>
                    <a:pt x="9229" y="68616"/>
                    <a:pt x="9336" y="68702"/>
                    <a:pt x="9441" y="68702"/>
                  </a:cubicBezTo>
                  <a:cubicBezTo>
                    <a:pt x="9606" y="68702"/>
                    <a:pt x="9767" y="68491"/>
                    <a:pt x="9919" y="68187"/>
                  </a:cubicBezTo>
                  <a:cubicBezTo>
                    <a:pt x="10168" y="68137"/>
                    <a:pt x="10393" y="67813"/>
                    <a:pt x="10592" y="67714"/>
                  </a:cubicBezTo>
                  <a:cubicBezTo>
                    <a:pt x="10619" y="67737"/>
                    <a:pt x="10646" y="67748"/>
                    <a:pt x="10672" y="67748"/>
                  </a:cubicBezTo>
                  <a:cubicBezTo>
                    <a:pt x="10839" y="67748"/>
                    <a:pt x="10990" y="67311"/>
                    <a:pt x="11140" y="66966"/>
                  </a:cubicBezTo>
                  <a:cubicBezTo>
                    <a:pt x="11209" y="66837"/>
                    <a:pt x="11266" y="66794"/>
                    <a:pt x="11315" y="66794"/>
                  </a:cubicBezTo>
                  <a:cubicBezTo>
                    <a:pt x="11409" y="66794"/>
                    <a:pt x="11474" y="66950"/>
                    <a:pt x="11539" y="66966"/>
                  </a:cubicBezTo>
                  <a:cubicBezTo>
                    <a:pt x="11547" y="67015"/>
                    <a:pt x="11558" y="67034"/>
                    <a:pt x="11570" y="67034"/>
                  </a:cubicBezTo>
                  <a:cubicBezTo>
                    <a:pt x="11594" y="67034"/>
                    <a:pt x="11622" y="66950"/>
                    <a:pt x="11639" y="66866"/>
                  </a:cubicBezTo>
                  <a:cubicBezTo>
                    <a:pt x="11668" y="66794"/>
                    <a:pt x="11696" y="66722"/>
                    <a:pt x="11730" y="66722"/>
                  </a:cubicBezTo>
                  <a:cubicBezTo>
                    <a:pt x="11755" y="66722"/>
                    <a:pt x="11782" y="66761"/>
                    <a:pt x="11813" y="66866"/>
                  </a:cubicBezTo>
                  <a:cubicBezTo>
                    <a:pt x="11843" y="66797"/>
                    <a:pt x="11869" y="66771"/>
                    <a:pt x="11892" y="66771"/>
                  </a:cubicBezTo>
                  <a:cubicBezTo>
                    <a:pt x="11928" y="66771"/>
                    <a:pt x="11958" y="66831"/>
                    <a:pt x="11988" y="66891"/>
                  </a:cubicBezTo>
                  <a:cubicBezTo>
                    <a:pt x="12033" y="66951"/>
                    <a:pt x="12078" y="67011"/>
                    <a:pt x="12118" y="67011"/>
                  </a:cubicBezTo>
                  <a:cubicBezTo>
                    <a:pt x="12144" y="67011"/>
                    <a:pt x="12167" y="66985"/>
                    <a:pt x="12187" y="66916"/>
                  </a:cubicBezTo>
                  <a:cubicBezTo>
                    <a:pt x="12338" y="67084"/>
                    <a:pt x="12478" y="67252"/>
                    <a:pt x="12615" y="67252"/>
                  </a:cubicBezTo>
                  <a:cubicBezTo>
                    <a:pt x="12680" y="67252"/>
                    <a:pt x="12745" y="67213"/>
                    <a:pt x="12810" y="67116"/>
                  </a:cubicBezTo>
                  <a:cubicBezTo>
                    <a:pt x="12867" y="66834"/>
                    <a:pt x="12923" y="66735"/>
                    <a:pt x="12979" y="66735"/>
                  </a:cubicBezTo>
                  <a:cubicBezTo>
                    <a:pt x="13048" y="66735"/>
                    <a:pt x="13116" y="66879"/>
                    <a:pt x="13184" y="67016"/>
                  </a:cubicBezTo>
                  <a:cubicBezTo>
                    <a:pt x="13250" y="67170"/>
                    <a:pt x="13316" y="67324"/>
                    <a:pt x="13382" y="67324"/>
                  </a:cubicBezTo>
                  <a:cubicBezTo>
                    <a:pt x="13391" y="67324"/>
                    <a:pt x="13400" y="67321"/>
                    <a:pt x="13408" y="67315"/>
                  </a:cubicBezTo>
                  <a:cubicBezTo>
                    <a:pt x="13517" y="67547"/>
                    <a:pt x="13612" y="67666"/>
                    <a:pt x="13699" y="67666"/>
                  </a:cubicBezTo>
                  <a:cubicBezTo>
                    <a:pt x="13771" y="67666"/>
                    <a:pt x="13839" y="67584"/>
                    <a:pt x="13907" y="67415"/>
                  </a:cubicBezTo>
                  <a:cubicBezTo>
                    <a:pt x="13957" y="67415"/>
                    <a:pt x="13982" y="67390"/>
                    <a:pt x="14031" y="67390"/>
                  </a:cubicBezTo>
                  <a:cubicBezTo>
                    <a:pt x="14081" y="67365"/>
                    <a:pt x="14131" y="67365"/>
                    <a:pt x="14181" y="67365"/>
                  </a:cubicBezTo>
                  <a:cubicBezTo>
                    <a:pt x="14260" y="67379"/>
                    <a:pt x="14336" y="67389"/>
                    <a:pt x="14408" y="67389"/>
                  </a:cubicBezTo>
                  <a:cubicBezTo>
                    <a:pt x="14585" y="67389"/>
                    <a:pt x="14744" y="67328"/>
                    <a:pt x="14904" y="67116"/>
                  </a:cubicBezTo>
                  <a:cubicBezTo>
                    <a:pt x="15069" y="66971"/>
                    <a:pt x="15218" y="66414"/>
                    <a:pt x="15363" y="66414"/>
                  </a:cubicBezTo>
                  <a:cubicBezTo>
                    <a:pt x="15393" y="66414"/>
                    <a:pt x="15422" y="66437"/>
                    <a:pt x="15452" y="66492"/>
                  </a:cubicBezTo>
                  <a:cubicBezTo>
                    <a:pt x="15479" y="66531"/>
                    <a:pt x="15506" y="66548"/>
                    <a:pt x="15534" y="66548"/>
                  </a:cubicBezTo>
                  <a:cubicBezTo>
                    <a:pt x="15681" y="66548"/>
                    <a:pt x="15828" y="66047"/>
                    <a:pt x="15975" y="65795"/>
                  </a:cubicBezTo>
                  <a:cubicBezTo>
                    <a:pt x="16024" y="65615"/>
                    <a:pt x="16084" y="65564"/>
                    <a:pt x="16140" y="65564"/>
                  </a:cubicBezTo>
                  <a:cubicBezTo>
                    <a:pt x="16170" y="65564"/>
                    <a:pt x="16199" y="65578"/>
                    <a:pt x="16225" y="65595"/>
                  </a:cubicBezTo>
                  <a:cubicBezTo>
                    <a:pt x="16254" y="65603"/>
                    <a:pt x="16284" y="65612"/>
                    <a:pt x="16314" y="65612"/>
                  </a:cubicBezTo>
                  <a:cubicBezTo>
                    <a:pt x="16384" y="65612"/>
                    <a:pt x="16454" y="65559"/>
                    <a:pt x="16524" y="65296"/>
                  </a:cubicBezTo>
                  <a:cubicBezTo>
                    <a:pt x="16673" y="65296"/>
                    <a:pt x="16848" y="66019"/>
                    <a:pt x="17072" y="66019"/>
                  </a:cubicBezTo>
                  <a:cubicBezTo>
                    <a:pt x="17167" y="66343"/>
                    <a:pt x="17262" y="66405"/>
                    <a:pt x="17369" y="66405"/>
                  </a:cubicBezTo>
                  <a:cubicBezTo>
                    <a:pt x="17402" y="66405"/>
                    <a:pt x="17436" y="66399"/>
                    <a:pt x="17471" y="66393"/>
                  </a:cubicBezTo>
                  <a:cubicBezTo>
                    <a:pt x="17499" y="66393"/>
                    <a:pt x="17526" y="66391"/>
                    <a:pt x="17551" y="66391"/>
                  </a:cubicBezTo>
                  <a:cubicBezTo>
                    <a:pt x="17615" y="66391"/>
                    <a:pt x="17674" y="66403"/>
                    <a:pt x="17745" y="66492"/>
                  </a:cubicBezTo>
                  <a:cubicBezTo>
                    <a:pt x="17899" y="66908"/>
                    <a:pt x="18053" y="67171"/>
                    <a:pt x="18201" y="67171"/>
                  </a:cubicBezTo>
                  <a:cubicBezTo>
                    <a:pt x="18292" y="67171"/>
                    <a:pt x="18382" y="67070"/>
                    <a:pt x="18468" y="66841"/>
                  </a:cubicBezTo>
                  <a:cubicBezTo>
                    <a:pt x="18527" y="66915"/>
                    <a:pt x="18577" y="66937"/>
                    <a:pt x="18624" y="66937"/>
                  </a:cubicBezTo>
                  <a:cubicBezTo>
                    <a:pt x="18656" y="66937"/>
                    <a:pt x="18686" y="66926"/>
                    <a:pt x="18717" y="66916"/>
                  </a:cubicBezTo>
                  <a:cubicBezTo>
                    <a:pt x="18754" y="66904"/>
                    <a:pt x="18792" y="66891"/>
                    <a:pt x="18829" y="66891"/>
                  </a:cubicBezTo>
                  <a:cubicBezTo>
                    <a:pt x="18866" y="66891"/>
                    <a:pt x="18904" y="66904"/>
                    <a:pt x="18941" y="66941"/>
                  </a:cubicBezTo>
                  <a:cubicBezTo>
                    <a:pt x="18986" y="66926"/>
                    <a:pt x="19039" y="66832"/>
                    <a:pt x="19091" y="66832"/>
                  </a:cubicBezTo>
                  <a:cubicBezTo>
                    <a:pt x="19126" y="66832"/>
                    <a:pt x="19160" y="66875"/>
                    <a:pt x="19190" y="67016"/>
                  </a:cubicBezTo>
                  <a:cubicBezTo>
                    <a:pt x="19293" y="66691"/>
                    <a:pt x="19393" y="66577"/>
                    <a:pt x="19492" y="66577"/>
                  </a:cubicBezTo>
                  <a:cubicBezTo>
                    <a:pt x="19681" y="66577"/>
                    <a:pt x="19866" y="66993"/>
                    <a:pt x="20063" y="67140"/>
                  </a:cubicBezTo>
                  <a:cubicBezTo>
                    <a:pt x="20135" y="67180"/>
                    <a:pt x="20208" y="67195"/>
                    <a:pt x="20280" y="67195"/>
                  </a:cubicBezTo>
                  <a:cubicBezTo>
                    <a:pt x="20482" y="67195"/>
                    <a:pt x="20683" y="67077"/>
                    <a:pt x="20885" y="67041"/>
                  </a:cubicBezTo>
                  <a:cubicBezTo>
                    <a:pt x="20902" y="67044"/>
                    <a:pt x="20919" y="67046"/>
                    <a:pt x="20935" y="67046"/>
                  </a:cubicBezTo>
                  <a:cubicBezTo>
                    <a:pt x="21043" y="67046"/>
                    <a:pt x="21151" y="66981"/>
                    <a:pt x="21259" y="66916"/>
                  </a:cubicBezTo>
                  <a:cubicBezTo>
                    <a:pt x="21359" y="66850"/>
                    <a:pt x="21458" y="66783"/>
                    <a:pt x="21558" y="66783"/>
                  </a:cubicBezTo>
                  <a:cubicBezTo>
                    <a:pt x="21608" y="66783"/>
                    <a:pt x="21658" y="66800"/>
                    <a:pt x="21708" y="66841"/>
                  </a:cubicBezTo>
                  <a:cubicBezTo>
                    <a:pt x="21737" y="66834"/>
                    <a:pt x="21764" y="66831"/>
                    <a:pt x="21790" y="66831"/>
                  </a:cubicBezTo>
                  <a:cubicBezTo>
                    <a:pt x="21853" y="66831"/>
                    <a:pt x="21911" y="66849"/>
                    <a:pt x="21982" y="66866"/>
                  </a:cubicBezTo>
                  <a:cubicBezTo>
                    <a:pt x="22045" y="66885"/>
                    <a:pt x="22109" y="66903"/>
                    <a:pt x="22173" y="66903"/>
                  </a:cubicBezTo>
                  <a:cubicBezTo>
                    <a:pt x="22284" y="66903"/>
                    <a:pt x="22394" y="66848"/>
                    <a:pt x="22505" y="66642"/>
                  </a:cubicBezTo>
                  <a:cubicBezTo>
                    <a:pt x="22540" y="66663"/>
                    <a:pt x="22576" y="66672"/>
                    <a:pt x="22611" y="66672"/>
                  </a:cubicBezTo>
                  <a:cubicBezTo>
                    <a:pt x="22700" y="66672"/>
                    <a:pt x="22790" y="66614"/>
                    <a:pt x="22879" y="66542"/>
                  </a:cubicBezTo>
                  <a:cubicBezTo>
                    <a:pt x="22969" y="66482"/>
                    <a:pt x="23050" y="66422"/>
                    <a:pt x="23133" y="66422"/>
                  </a:cubicBezTo>
                  <a:cubicBezTo>
                    <a:pt x="23188" y="66422"/>
                    <a:pt x="23243" y="66448"/>
                    <a:pt x="23303" y="66517"/>
                  </a:cubicBezTo>
                  <a:cubicBezTo>
                    <a:pt x="23402" y="66617"/>
                    <a:pt x="23501" y="66643"/>
                    <a:pt x="23605" y="66643"/>
                  </a:cubicBezTo>
                  <a:cubicBezTo>
                    <a:pt x="23683" y="66643"/>
                    <a:pt x="23765" y="66628"/>
                    <a:pt x="23851" y="66617"/>
                  </a:cubicBezTo>
                  <a:cubicBezTo>
                    <a:pt x="23904" y="66599"/>
                    <a:pt x="23969" y="66582"/>
                    <a:pt x="24029" y="66582"/>
                  </a:cubicBezTo>
                  <a:cubicBezTo>
                    <a:pt x="24054" y="66582"/>
                    <a:pt x="24078" y="66585"/>
                    <a:pt x="24100" y="66592"/>
                  </a:cubicBezTo>
                  <a:cubicBezTo>
                    <a:pt x="24142" y="66860"/>
                    <a:pt x="24193" y="67016"/>
                    <a:pt x="24242" y="67016"/>
                  </a:cubicBezTo>
                  <a:cubicBezTo>
                    <a:pt x="24280" y="67016"/>
                    <a:pt x="24317" y="66923"/>
                    <a:pt x="24349" y="66717"/>
                  </a:cubicBezTo>
                  <a:cubicBezTo>
                    <a:pt x="24366" y="66668"/>
                    <a:pt x="24379" y="66648"/>
                    <a:pt x="24392" y="66648"/>
                  </a:cubicBezTo>
                  <a:cubicBezTo>
                    <a:pt x="24418" y="66648"/>
                    <a:pt x="24440" y="66732"/>
                    <a:pt x="24474" y="66816"/>
                  </a:cubicBezTo>
                  <a:cubicBezTo>
                    <a:pt x="24502" y="66902"/>
                    <a:pt x="24531" y="66995"/>
                    <a:pt x="24555" y="66995"/>
                  </a:cubicBezTo>
                  <a:cubicBezTo>
                    <a:pt x="24573" y="66995"/>
                    <a:pt x="24588" y="66942"/>
                    <a:pt x="24599" y="66792"/>
                  </a:cubicBezTo>
                  <a:cubicBezTo>
                    <a:pt x="24735" y="66997"/>
                    <a:pt x="24862" y="67061"/>
                    <a:pt x="24985" y="67061"/>
                  </a:cubicBezTo>
                  <a:cubicBezTo>
                    <a:pt x="25131" y="67061"/>
                    <a:pt x="25272" y="66970"/>
                    <a:pt x="25421" y="66916"/>
                  </a:cubicBezTo>
                  <a:cubicBezTo>
                    <a:pt x="25480" y="67034"/>
                    <a:pt x="25539" y="67078"/>
                    <a:pt x="25596" y="67078"/>
                  </a:cubicBezTo>
                  <a:cubicBezTo>
                    <a:pt x="25684" y="67078"/>
                    <a:pt x="25769" y="66972"/>
                    <a:pt x="25845" y="66866"/>
                  </a:cubicBezTo>
                  <a:cubicBezTo>
                    <a:pt x="25930" y="66764"/>
                    <a:pt x="26015" y="66674"/>
                    <a:pt x="26099" y="66674"/>
                  </a:cubicBezTo>
                  <a:cubicBezTo>
                    <a:pt x="26139" y="66674"/>
                    <a:pt x="26179" y="66694"/>
                    <a:pt x="26219" y="66742"/>
                  </a:cubicBezTo>
                  <a:cubicBezTo>
                    <a:pt x="26468" y="66443"/>
                    <a:pt x="26717" y="66742"/>
                    <a:pt x="26966" y="66418"/>
                  </a:cubicBezTo>
                  <a:cubicBezTo>
                    <a:pt x="27022" y="66493"/>
                    <a:pt x="27076" y="66524"/>
                    <a:pt x="27130" y="66524"/>
                  </a:cubicBezTo>
                  <a:cubicBezTo>
                    <a:pt x="27341" y="66524"/>
                    <a:pt x="27540" y="66044"/>
                    <a:pt x="27739" y="65944"/>
                  </a:cubicBezTo>
                  <a:cubicBezTo>
                    <a:pt x="27759" y="65956"/>
                    <a:pt x="27779" y="65962"/>
                    <a:pt x="27799" y="65962"/>
                  </a:cubicBezTo>
                  <a:cubicBezTo>
                    <a:pt x="27903" y="65962"/>
                    <a:pt x="28004" y="65812"/>
                    <a:pt x="28088" y="65645"/>
                  </a:cubicBezTo>
                  <a:cubicBezTo>
                    <a:pt x="28188" y="65495"/>
                    <a:pt x="28288" y="65333"/>
                    <a:pt x="28389" y="65333"/>
                  </a:cubicBezTo>
                  <a:cubicBezTo>
                    <a:pt x="28438" y="65333"/>
                    <a:pt x="28487" y="65372"/>
                    <a:pt x="28536" y="65471"/>
                  </a:cubicBezTo>
                  <a:cubicBezTo>
                    <a:pt x="28572" y="65494"/>
                    <a:pt x="28608" y="65504"/>
                    <a:pt x="28644" y="65504"/>
                  </a:cubicBezTo>
                  <a:cubicBezTo>
                    <a:pt x="28883" y="65504"/>
                    <a:pt x="29121" y="65065"/>
                    <a:pt x="29359" y="65022"/>
                  </a:cubicBezTo>
                  <a:cubicBezTo>
                    <a:pt x="29416" y="65079"/>
                    <a:pt x="29470" y="65101"/>
                    <a:pt x="29524" y="65101"/>
                  </a:cubicBezTo>
                  <a:cubicBezTo>
                    <a:pt x="29634" y="65101"/>
                    <a:pt x="29740" y="65006"/>
                    <a:pt x="29857" y="64922"/>
                  </a:cubicBezTo>
                  <a:cubicBezTo>
                    <a:pt x="29963" y="64817"/>
                    <a:pt x="30068" y="64712"/>
                    <a:pt x="30188" y="64712"/>
                  </a:cubicBezTo>
                  <a:cubicBezTo>
                    <a:pt x="30210" y="64712"/>
                    <a:pt x="30233" y="64715"/>
                    <a:pt x="30256" y="64723"/>
                  </a:cubicBezTo>
                  <a:cubicBezTo>
                    <a:pt x="30366" y="64692"/>
                    <a:pt x="30465" y="64611"/>
                    <a:pt x="30568" y="64611"/>
                  </a:cubicBezTo>
                  <a:cubicBezTo>
                    <a:pt x="30628" y="64611"/>
                    <a:pt x="30690" y="64639"/>
                    <a:pt x="30755" y="64723"/>
                  </a:cubicBezTo>
                  <a:cubicBezTo>
                    <a:pt x="30787" y="64763"/>
                    <a:pt x="30817" y="64780"/>
                    <a:pt x="30845" y="64780"/>
                  </a:cubicBezTo>
                  <a:cubicBezTo>
                    <a:pt x="30905" y="64780"/>
                    <a:pt x="30961" y="64707"/>
                    <a:pt x="31029" y="64623"/>
                  </a:cubicBezTo>
                  <a:cubicBezTo>
                    <a:pt x="31091" y="64549"/>
                    <a:pt x="31153" y="64468"/>
                    <a:pt x="31219" y="64468"/>
                  </a:cubicBezTo>
                  <a:cubicBezTo>
                    <a:pt x="31284" y="64468"/>
                    <a:pt x="31353" y="64549"/>
                    <a:pt x="31427" y="64798"/>
                  </a:cubicBezTo>
                  <a:cubicBezTo>
                    <a:pt x="31494" y="64546"/>
                    <a:pt x="31561" y="64457"/>
                    <a:pt x="31627" y="64457"/>
                  </a:cubicBezTo>
                  <a:cubicBezTo>
                    <a:pt x="31785" y="64457"/>
                    <a:pt x="31943" y="64955"/>
                    <a:pt x="32100" y="64972"/>
                  </a:cubicBezTo>
                  <a:cubicBezTo>
                    <a:pt x="32165" y="64858"/>
                    <a:pt x="32229" y="64813"/>
                    <a:pt x="32294" y="64813"/>
                  </a:cubicBezTo>
                  <a:cubicBezTo>
                    <a:pt x="32454" y="64813"/>
                    <a:pt x="32613" y="65087"/>
                    <a:pt x="32773" y="65246"/>
                  </a:cubicBezTo>
                  <a:cubicBezTo>
                    <a:pt x="32847" y="64864"/>
                    <a:pt x="32921" y="64714"/>
                    <a:pt x="32995" y="64714"/>
                  </a:cubicBezTo>
                  <a:cubicBezTo>
                    <a:pt x="33071" y="64714"/>
                    <a:pt x="33146" y="64870"/>
                    <a:pt x="33222" y="65097"/>
                  </a:cubicBezTo>
                  <a:cubicBezTo>
                    <a:pt x="33310" y="65341"/>
                    <a:pt x="33397" y="65439"/>
                    <a:pt x="33487" y="65439"/>
                  </a:cubicBezTo>
                  <a:cubicBezTo>
                    <a:pt x="33626" y="65439"/>
                    <a:pt x="33768" y="65201"/>
                    <a:pt x="33920" y="64897"/>
                  </a:cubicBezTo>
                  <a:cubicBezTo>
                    <a:pt x="34004" y="65028"/>
                    <a:pt x="34088" y="65078"/>
                    <a:pt x="34172" y="65078"/>
                  </a:cubicBezTo>
                  <a:cubicBezTo>
                    <a:pt x="34312" y="65078"/>
                    <a:pt x="34452" y="64938"/>
                    <a:pt x="34593" y="64798"/>
                  </a:cubicBezTo>
                  <a:cubicBezTo>
                    <a:pt x="34641" y="65040"/>
                    <a:pt x="34689" y="65141"/>
                    <a:pt x="34735" y="65141"/>
                  </a:cubicBezTo>
                  <a:cubicBezTo>
                    <a:pt x="34783" y="65141"/>
                    <a:pt x="34828" y="65027"/>
                    <a:pt x="34867" y="64848"/>
                  </a:cubicBezTo>
                  <a:cubicBezTo>
                    <a:pt x="34920" y="64834"/>
                    <a:pt x="34966" y="64807"/>
                    <a:pt x="35013" y="64807"/>
                  </a:cubicBezTo>
                  <a:cubicBezTo>
                    <a:pt x="35053" y="64807"/>
                    <a:pt x="35094" y="64828"/>
                    <a:pt x="35141" y="64897"/>
                  </a:cubicBezTo>
                  <a:cubicBezTo>
                    <a:pt x="35169" y="64869"/>
                    <a:pt x="35198" y="64857"/>
                    <a:pt x="35227" y="64857"/>
                  </a:cubicBezTo>
                  <a:cubicBezTo>
                    <a:pt x="35300" y="64857"/>
                    <a:pt x="35376" y="64933"/>
                    <a:pt x="35465" y="65022"/>
                  </a:cubicBezTo>
                  <a:cubicBezTo>
                    <a:pt x="35537" y="65094"/>
                    <a:pt x="35609" y="65166"/>
                    <a:pt x="35681" y="65166"/>
                  </a:cubicBezTo>
                  <a:cubicBezTo>
                    <a:pt x="35733" y="65166"/>
                    <a:pt x="35786" y="65127"/>
                    <a:pt x="35839" y="65022"/>
                  </a:cubicBezTo>
                  <a:cubicBezTo>
                    <a:pt x="35918" y="64829"/>
                    <a:pt x="35997" y="64759"/>
                    <a:pt x="36076" y="64759"/>
                  </a:cubicBezTo>
                  <a:cubicBezTo>
                    <a:pt x="36221" y="64759"/>
                    <a:pt x="36366" y="64993"/>
                    <a:pt x="36512" y="65122"/>
                  </a:cubicBezTo>
                  <a:cubicBezTo>
                    <a:pt x="36570" y="65238"/>
                    <a:pt x="36628" y="65278"/>
                    <a:pt x="36686" y="65278"/>
                  </a:cubicBezTo>
                  <a:cubicBezTo>
                    <a:pt x="36752" y="65278"/>
                    <a:pt x="36819" y="65225"/>
                    <a:pt x="36885" y="65172"/>
                  </a:cubicBezTo>
                  <a:cubicBezTo>
                    <a:pt x="36956" y="65119"/>
                    <a:pt x="37014" y="65066"/>
                    <a:pt x="37068" y="65066"/>
                  </a:cubicBezTo>
                  <a:cubicBezTo>
                    <a:pt x="37091" y="65066"/>
                    <a:pt x="37113" y="65075"/>
                    <a:pt x="37135" y="65097"/>
                  </a:cubicBezTo>
                  <a:cubicBezTo>
                    <a:pt x="37161" y="65194"/>
                    <a:pt x="37188" y="65232"/>
                    <a:pt x="37216" y="65232"/>
                  </a:cubicBezTo>
                  <a:cubicBezTo>
                    <a:pt x="37266" y="65232"/>
                    <a:pt x="37320" y="65109"/>
                    <a:pt x="37384" y="64997"/>
                  </a:cubicBezTo>
                  <a:cubicBezTo>
                    <a:pt x="37431" y="64872"/>
                    <a:pt x="37478" y="64756"/>
                    <a:pt x="37525" y="64756"/>
                  </a:cubicBezTo>
                  <a:cubicBezTo>
                    <a:pt x="37553" y="64756"/>
                    <a:pt x="37581" y="64796"/>
                    <a:pt x="37608" y="64897"/>
                  </a:cubicBezTo>
                  <a:cubicBezTo>
                    <a:pt x="37672" y="64962"/>
                    <a:pt x="37736" y="65007"/>
                    <a:pt x="37802" y="65007"/>
                  </a:cubicBezTo>
                  <a:cubicBezTo>
                    <a:pt x="37891" y="65007"/>
                    <a:pt x="37982" y="64926"/>
                    <a:pt x="38082" y="64698"/>
                  </a:cubicBezTo>
                  <a:cubicBezTo>
                    <a:pt x="38160" y="64423"/>
                    <a:pt x="38246" y="64327"/>
                    <a:pt x="38335" y="64327"/>
                  </a:cubicBezTo>
                  <a:cubicBezTo>
                    <a:pt x="38415" y="64327"/>
                    <a:pt x="38498" y="64404"/>
                    <a:pt x="38580" y="64499"/>
                  </a:cubicBezTo>
                  <a:cubicBezTo>
                    <a:pt x="38594" y="64508"/>
                    <a:pt x="38608" y="64512"/>
                    <a:pt x="38622" y="64512"/>
                  </a:cubicBezTo>
                  <a:cubicBezTo>
                    <a:pt x="38684" y="64512"/>
                    <a:pt x="38748" y="64435"/>
                    <a:pt x="38829" y="64374"/>
                  </a:cubicBezTo>
                  <a:cubicBezTo>
                    <a:pt x="38890" y="64314"/>
                    <a:pt x="38950" y="64254"/>
                    <a:pt x="39010" y="64254"/>
                  </a:cubicBezTo>
                  <a:cubicBezTo>
                    <a:pt x="39049" y="64254"/>
                    <a:pt x="39089" y="64280"/>
                    <a:pt x="39129" y="64349"/>
                  </a:cubicBezTo>
                  <a:cubicBezTo>
                    <a:pt x="39168" y="64152"/>
                    <a:pt x="39207" y="64088"/>
                    <a:pt x="39247" y="64088"/>
                  </a:cubicBezTo>
                  <a:cubicBezTo>
                    <a:pt x="39307" y="64088"/>
                    <a:pt x="39367" y="64239"/>
                    <a:pt x="39428" y="64299"/>
                  </a:cubicBezTo>
                  <a:cubicBezTo>
                    <a:pt x="39484" y="64602"/>
                    <a:pt x="39540" y="64708"/>
                    <a:pt x="39596" y="64708"/>
                  </a:cubicBezTo>
                  <a:cubicBezTo>
                    <a:pt x="39664" y="64708"/>
                    <a:pt x="39733" y="64550"/>
                    <a:pt x="39801" y="64399"/>
                  </a:cubicBezTo>
                  <a:cubicBezTo>
                    <a:pt x="39868" y="64585"/>
                    <a:pt x="39934" y="64665"/>
                    <a:pt x="39997" y="64665"/>
                  </a:cubicBezTo>
                  <a:cubicBezTo>
                    <a:pt x="40052" y="64665"/>
                    <a:pt x="40104" y="64603"/>
                    <a:pt x="40150" y="64499"/>
                  </a:cubicBezTo>
                  <a:cubicBezTo>
                    <a:pt x="40180" y="64429"/>
                    <a:pt x="40214" y="64403"/>
                    <a:pt x="40248" y="64403"/>
                  </a:cubicBezTo>
                  <a:cubicBezTo>
                    <a:pt x="40300" y="64403"/>
                    <a:pt x="40354" y="64463"/>
                    <a:pt x="40400" y="64524"/>
                  </a:cubicBezTo>
                  <a:cubicBezTo>
                    <a:pt x="40453" y="64577"/>
                    <a:pt x="40506" y="64630"/>
                    <a:pt x="40563" y="64630"/>
                  </a:cubicBezTo>
                  <a:cubicBezTo>
                    <a:pt x="40613" y="64630"/>
                    <a:pt x="40666" y="64590"/>
                    <a:pt x="40724" y="64474"/>
                  </a:cubicBezTo>
                  <a:cubicBezTo>
                    <a:pt x="40841" y="64371"/>
                    <a:pt x="40967" y="64251"/>
                    <a:pt x="41091" y="64251"/>
                  </a:cubicBezTo>
                  <a:cubicBezTo>
                    <a:pt x="41178" y="64251"/>
                    <a:pt x="41265" y="64310"/>
                    <a:pt x="41347" y="64474"/>
                  </a:cubicBezTo>
                  <a:cubicBezTo>
                    <a:pt x="41364" y="64456"/>
                    <a:pt x="41382" y="64448"/>
                    <a:pt x="41400" y="64448"/>
                  </a:cubicBezTo>
                  <a:cubicBezTo>
                    <a:pt x="41457" y="64448"/>
                    <a:pt x="41514" y="64528"/>
                    <a:pt x="41571" y="64623"/>
                  </a:cubicBezTo>
                  <a:cubicBezTo>
                    <a:pt x="41634" y="64712"/>
                    <a:pt x="41691" y="64801"/>
                    <a:pt x="41742" y="64801"/>
                  </a:cubicBezTo>
                  <a:cubicBezTo>
                    <a:pt x="41791" y="64801"/>
                    <a:pt x="41833" y="64718"/>
                    <a:pt x="41870" y="64474"/>
                  </a:cubicBezTo>
                  <a:cubicBezTo>
                    <a:pt x="41972" y="64486"/>
                    <a:pt x="42048" y="64564"/>
                    <a:pt x="42107" y="64564"/>
                  </a:cubicBezTo>
                  <a:cubicBezTo>
                    <a:pt x="42165" y="64564"/>
                    <a:pt x="42207" y="64493"/>
                    <a:pt x="42244" y="64225"/>
                  </a:cubicBezTo>
                  <a:cubicBezTo>
                    <a:pt x="42294" y="63726"/>
                    <a:pt x="42294" y="64025"/>
                    <a:pt x="42294" y="63651"/>
                  </a:cubicBezTo>
                  <a:cubicBezTo>
                    <a:pt x="42376" y="63701"/>
                    <a:pt x="42459" y="63904"/>
                    <a:pt x="42535" y="63904"/>
                  </a:cubicBezTo>
                  <a:cubicBezTo>
                    <a:pt x="42573" y="63904"/>
                    <a:pt x="42609" y="63852"/>
                    <a:pt x="42643" y="63701"/>
                  </a:cubicBezTo>
                  <a:cubicBezTo>
                    <a:pt x="42663" y="63821"/>
                    <a:pt x="42682" y="63865"/>
                    <a:pt x="42702" y="63865"/>
                  </a:cubicBezTo>
                  <a:cubicBezTo>
                    <a:pt x="42732" y="63865"/>
                    <a:pt x="42762" y="63766"/>
                    <a:pt x="42792" y="63676"/>
                  </a:cubicBezTo>
                  <a:cubicBezTo>
                    <a:pt x="42810" y="63570"/>
                    <a:pt x="42840" y="63476"/>
                    <a:pt x="42865" y="63476"/>
                  </a:cubicBezTo>
                  <a:cubicBezTo>
                    <a:pt x="42875" y="63476"/>
                    <a:pt x="42885" y="63491"/>
                    <a:pt x="42892" y="63527"/>
                  </a:cubicBezTo>
                  <a:cubicBezTo>
                    <a:pt x="42899" y="63592"/>
                    <a:pt x="42909" y="63620"/>
                    <a:pt x="42920" y="63620"/>
                  </a:cubicBezTo>
                  <a:cubicBezTo>
                    <a:pt x="42946" y="63620"/>
                    <a:pt x="42981" y="63461"/>
                    <a:pt x="43016" y="63302"/>
                  </a:cubicBezTo>
                  <a:cubicBezTo>
                    <a:pt x="43059" y="63154"/>
                    <a:pt x="43101" y="62987"/>
                    <a:pt x="43144" y="62987"/>
                  </a:cubicBezTo>
                  <a:cubicBezTo>
                    <a:pt x="43151" y="62987"/>
                    <a:pt x="43159" y="62992"/>
                    <a:pt x="43166" y="63003"/>
                  </a:cubicBezTo>
                  <a:cubicBezTo>
                    <a:pt x="43224" y="62828"/>
                    <a:pt x="43294" y="62763"/>
                    <a:pt x="43371" y="62763"/>
                  </a:cubicBezTo>
                  <a:cubicBezTo>
                    <a:pt x="43459" y="62763"/>
                    <a:pt x="43558" y="62847"/>
                    <a:pt x="43664" y="62953"/>
                  </a:cubicBezTo>
                  <a:cubicBezTo>
                    <a:pt x="43767" y="63286"/>
                    <a:pt x="43875" y="63415"/>
                    <a:pt x="43991" y="63415"/>
                  </a:cubicBezTo>
                  <a:cubicBezTo>
                    <a:pt x="44100" y="63415"/>
                    <a:pt x="44216" y="63298"/>
                    <a:pt x="44337" y="63128"/>
                  </a:cubicBezTo>
                  <a:cubicBezTo>
                    <a:pt x="44516" y="63199"/>
                    <a:pt x="44720" y="63258"/>
                    <a:pt x="44932" y="63258"/>
                  </a:cubicBezTo>
                  <a:cubicBezTo>
                    <a:pt x="45015" y="63258"/>
                    <a:pt x="45100" y="63249"/>
                    <a:pt x="45185" y="63228"/>
                  </a:cubicBezTo>
                  <a:cubicBezTo>
                    <a:pt x="45035" y="63003"/>
                    <a:pt x="45110" y="62953"/>
                    <a:pt x="45259" y="62829"/>
                  </a:cubicBezTo>
                  <a:cubicBezTo>
                    <a:pt x="45276" y="62840"/>
                    <a:pt x="45292" y="62845"/>
                    <a:pt x="45309" y="62845"/>
                  </a:cubicBezTo>
                  <a:cubicBezTo>
                    <a:pt x="45368" y="62845"/>
                    <a:pt x="45431" y="62782"/>
                    <a:pt x="45509" y="62704"/>
                  </a:cubicBezTo>
                  <a:cubicBezTo>
                    <a:pt x="45564" y="62635"/>
                    <a:pt x="45626" y="62559"/>
                    <a:pt x="45688" y="62559"/>
                  </a:cubicBezTo>
                  <a:cubicBezTo>
                    <a:pt x="45738" y="62559"/>
                    <a:pt x="45788" y="62609"/>
                    <a:pt x="45833" y="62754"/>
                  </a:cubicBezTo>
                  <a:cubicBezTo>
                    <a:pt x="45882" y="62442"/>
                    <a:pt x="45920" y="62368"/>
                    <a:pt x="45948" y="62368"/>
                  </a:cubicBezTo>
                  <a:cubicBezTo>
                    <a:pt x="45962" y="62368"/>
                    <a:pt x="45974" y="62388"/>
                    <a:pt x="45982" y="62405"/>
                  </a:cubicBezTo>
                  <a:cubicBezTo>
                    <a:pt x="45997" y="62420"/>
                    <a:pt x="46013" y="62445"/>
                    <a:pt x="46022" y="62445"/>
                  </a:cubicBezTo>
                  <a:cubicBezTo>
                    <a:pt x="46028" y="62445"/>
                    <a:pt x="46032" y="62434"/>
                    <a:pt x="46032" y="62405"/>
                  </a:cubicBezTo>
                  <a:cubicBezTo>
                    <a:pt x="46084" y="62612"/>
                    <a:pt x="46136" y="62698"/>
                    <a:pt x="46187" y="62698"/>
                  </a:cubicBezTo>
                  <a:cubicBezTo>
                    <a:pt x="46235" y="62698"/>
                    <a:pt x="46283" y="62625"/>
                    <a:pt x="46331" y="62505"/>
                  </a:cubicBezTo>
                  <a:cubicBezTo>
                    <a:pt x="46383" y="62331"/>
                    <a:pt x="46436" y="62290"/>
                    <a:pt x="46488" y="62290"/>
                  </a:cubicBezTo>
                  <a:cubicBezTo>
                    <a:pt x="46510" y="62290"/>
                    <a:pt x="46533" y="62298"/>
                    <a:pt x="46555" y="62305"/>
                  </a:cubicBezTo>
                  <a:cubicBezTo>
                    <a:pt x="46573" y="62323"/>
                    <a:pt x="46591" y="62341"/>
                    <a:pt x="46617" y="62341"/>
                  </a:cubicBezTo>
                  <a:cubicBezTo>
                    <a:pt x="46628" y="62341"/>
                    <a:pt x="46641" y="62338"/>
                    <a:pt x="46655" y="62330"/>
                  </a:cubicBezTo>
                  <a:cubicBezTo>
                    <a:pt x="46705" y="62206"/>
                    <a:pt x="46780" y="62206"/>
                    <a:pt x="46830" y="62206"/>
                  </a:cubicBezTo>
                  <a:cubicBezTo>
                    <a:pt x="46929" y="62206"/>
                    <a:pt x="47029" y="62206"/>
                    <a:pt x="47129" y="61732"/>
                  </a:cubicBezTo>
                  <a:cubicBezTo>
                    <a:pt x="47177" y="61748"/>
                    <a:pt x="47225" y="61775"/>
                    <a:pt x="47273" y="61775"/>
                  </a:cubicBezTo>
                  <a:cubicBezTo>
                    <a:pt x="47372" y="61775"/>
                    <a:pt x="47468" y="61658"/>
                    <a:pt x="47552" y="61084"/>
                  </a:cubicBezTo>
                  <a:cubicBezTo>
                    <a:pt x="47652" y="60810"/>
                    <a:pt x="47752" y="60411"/>
                    <a:pt x="47777" y="60361"/>
                  </a:cubicBezTo>
                  <a:cubicBezTo>
                    <a:pt x="47777" y="60112"/>
                    <a:pt x="47727" y="59763"/>
                    <a:pt x="47677" y="59514"/>
                  </a:cubicBezTo>
                  <a:lnTo>
                    <a:pt x="47677" y="59514"/>
                  </a:lnTo>
                  <a:cubicBezTo>
                    <a:pt x="47686" y="59541"/>
                    <a:pt x="47705" y="59572"/>
                    <a:pt x="47733" y="59572"/>
                  </a:cubicBezTo>
                  <a:cubicBezTo>
                    <a:pt x="47781" y="59572"/>
                    <a:pt x="47856" y="59479"/>
                    <a:pt x="47951" y="59115"/>
                  </a:cubicBezTo>
                  <a:cubicBezTo>
                    <a:pt x="47998" y="59269"/>
                    <a:pt x="48045" y="59321"/>
                    <a:pt x="48095" y="59321"/>
                  </a:cubicBezTo>
                  <a:cubicBezTo>
                    <a:pt x="48151" y="59321"/>
                    <a:pt x="48209" y="59256"/>
                    <a:pt x="48275" y="59190"/>
                  </a:cubicBezTo>
                  <a:cubicBezTo>
                    <a:pt x="48340" y="59125"/>
                    <a:pt x="48405" y="59061"/>
                    <a:pt x="48486" y="59061"/>
                  </a:cubicBezTo>
                  <a:cubicBezTo>
                    <a:pt x="48498" y="59061"/>
                    <a:pt x="48511" y="59062"/>
                    <a:pt x="48524" y="59066"/>
                  </a:cubicBezTo>
                  <a:cubicBezTo>
                    <a:pt x="48574" y="59414"/>
                    <a:pt x="48624" y="59414"/>
                    <a:pt x="48674" y="59414"/>
                  </a:cubicBezTo>
                  <a:cubicBezTo>
                    <a:pt x="48686" y="59402"/>
                    <a:pt x="48699" y="59396"/>
                    <a:pt x="48711" y="59396"/>
                  </a:cubicBezTo>
                  <a:cubicBezTo>
                    <a:pt x="48724" y="59396"/>
                    <a:pt x="48736" y="59402"/>
                    <a:pt x="48749" y="59414"/>
                  </a:cubicBezTo>
                  <a:cubicBezTo>
                    <a:pt x="48774" y="59439"/>
                    <a:pt x="48799" y="59514"/>
                    <a:pt x="48848" y="59689"/>
                  </a:cubicBezTo>
                  <a:cubicBezTo>
                    <a:pt x="48948" y="60013"/>
                    <a:pt x="49098" y="59913"/>
                    <a:pt x="49247" y="60162"/>
                  </a:cubicBezTo>
                  <a:cubicBezTo>
                    <a:pt x="49327" y="60762"/>
                    <a:pt x="49421" y="61041"/>
                    <a:pt x="49526" y="61041"/>
                  </a:cubicBezTo>
                  <a:cubicBezTo>
                    <a:pt x="49617" y="61041"/>
                    <a:pt x="49716" y="60830"/>
                    <a:pt x="49820" y="60436"/>
                  </a:cubicBezTo>
                  <a:cubicBezTo>
                    <a:pt x="49921" y="60638"/>
                    <a:pt x="50028" y="60729"/>
                    <a:pt x="50143" y="60729"/>
                  </a:cubicBezTo>
                  <a:cubicBezTo>
                    <a:pt x="50284" y="60729"/>
                    <a:pt x="50440" y="60594"/>
                    <a:pt x="50618" y="60361"/>
                  </a:cubicBezTo>
                  <a:cubicBezTo>
                    <a:pt x="50701" y="60312"/>
                    <a:pt x="50783" y="60064"/>
                    <a:pt x="50873" y="60064"/>
                  </a:cubicBezTo>
                  <a:cubicBezTo>
                    <a:pt x="50919" y="60064"/>
                    <a:pt x="50966" y="60128"/>
                    <a:pt x="51017" y="60312"/>
                  </a:cubicBezTo>
                  <a:cubicBezTo>
                    <a:pt x="51141" y="60935"/>
                    <a:pt x="51241" y="60710"/>
                    <a:pt x="51291" y="61034"/>
                  </a:cubicBezTo>
                  <a:cubicBezTo>
                    <a:pt x="51366" y="61084"/>
                    <a:pt x="51390" y="61358"/>
                    <a:pt x="51415" y="61682"/>
                  </a:cubicBezTo>
                  <a:cubicBezTo>
                    <a:pt x="51415" y="61782"/>
                    <a:pt x="51415" y="61898"/>
                    <a:pt x="51415" y="62006"/>
                  </a:cubicBezTo>
                  <a:cubicBezTo>
                    <a:pt x="51415" y="62471"/>
                    <a:pt x="51415" y="62575"/>
                    <a:pt x="51439" y="62575"/>
                  </a:cubicBezTo>
                  <a:cubicBezTo>
                    <a:pt x="51445" y="62575"/>
                    <a:pt x="51454" y="62566"/>
                    <a:pt x="51465" y="62555"/>
                  </a:cubicBezTo>
                  <a:cubicBezTo>
                    <a:pt x="51480" y="62713"/>
                    <a:pt x="51502" y="62763"/>
                    <a:pt x="51533" y="62763"/>
                  </a:cubicBezTo>
                  <a:cubicBezTo>
                    <a:pt x="51556" y="62763"/>
                    <a:pt x="51583" y="62736"/>
                    <a:pt x="51615" y="62704"/>
                  </a:cubicBezTo>
                  <a:cubicBezTo>
                    <a:pt x="51639" y="62680"/>
                    <a:pt x="51668" y="62651"/>
                    <a:pt x="51703" y="62651"/>
                  </a:cubicBezTo>
                  <a:cubicBezTo>
                    <a:pt x="51742" y="62651"/>
                    <a:pt x="51787" y="62687"/>
                    <a:pt x="51839" y="62804"/>
                  </a:cubicBezTo>
                  <a:cubicBezTo>
                    <a:pt x="51856" y="62782"/>
                    <a:pt x="51874" y="62772"/>
                    <a:pt x="51892" y="62772"/>
                  </a:cubicBezTo>
                  <a:cubicBezTo>
                    <a:pt x="51957" y="62772"/>
                    <a:pt x="52030" y="62893"/>
                    <a:pt x="52088" y="63028"/>
                  </a:cubicBezTo>
                  <a:cubicBezTo>
                    <a:pt x="52158" y="63154"/>
                    <a:pt x="52228" y="63288"/>
                    <a:pt x="52299" y="63288"/>
                  </a:cubicBezTo>
                  <a:cubicBezTo>
                    <a:pt x="52353" y="63288"/>
                    <a:pt x="52408" y="63207"/>
                    <a:pt x="52462" y="62978"/>
                  </a:cubicBezTo>
                  <a:cubicBezTo>
                    <a:pt x="52552" y="62721"/>
                    <a:pt x="52646" y="62629"/>
                    <a:pt x="52742" y="62629"/>
                  </a:cubicBezTo>
                  <a:cubicBezTo>
                    <a:pt x="52858" y="62629"/>
                    <a:pt x="52975" y="62766"/>
                    <a:pt x="53085" y="62904"/>
                  </a:cubicBezTo>
                  <a:cubicBezTo>
                    <a:pt x="53309" y="62779"/>
                    <a:pt x="53534" y="62779"/>
                    <a:pt x="53758" y="62605"/>
                  </a:cubicBezTo>
                  <a:cubicBezTo>
                    <a:pt x="53767" y="62606"/>
                    <a:pt x="53776" y="62606"/>
                    <a:pt x="53785" y="62606"/>
                  </a:cubicBezTo>
                  <a:cubicBezTo>
                    <a:pt x="54000" y="62606"/>
                    <a:pt x="54216" y="62325"/>
                    <a:pt x="54431" y="62206"/>
                  </a:cubicBezTo>
                  <a:cubicBezTo>
                    <a:pt x="54470" y="62051"/>
                    <a:pt x="54502" y="62003"/>
                    <a:pt x="54530" y="62003"/>
                  </a:cubicBezTo>
                  <a:cubicBezTo>
                    <a:pt x="54557" y="62003"/>
                    <a:pt x="54581" y="62045"/>
                    <a:pt x="54605" y="62081"/>
                  </a:cubicBezTo>
                  <a:cubicBezTo>
                    <a:pt x="54632" y="62135"/>
                    <a:pt x="54667" y="62182"/>
                    <a:pt x="54700" y="62182"/>
                  </a:cubicBezTo>
                  <a:cubicBezTo>
                    <a:pt x="54729" y="62182"/>
                    <a:pt x="54757" y="62148"/>
                    <a:pt x="54780" y="62056"/>
                  </a:cubicBezTo>
                  <a:cubicBezTo>
                    <a:pt x="54864" y="62006"/>
                    <a:pt x="54948" y="61740"/>
                    <a:pt x="55032" y="61740"/>
                  </a:cubicBezTo>
                  <a:cubicBezTo>
                    <a:pt x="55072" y="61740"/>
                    <a:pt x="55113" y="61803"/>
                    <a:pt x="55154" y="61981"/>
                  </a:cubicBezTo>
                  <a:cubicBezTo>
                    <a:pt x="55288" y="62238"/>
                    <a:pt x="55416" y="62380"/>
                    <a:pt x="55536" y="62380"/>
                  </a:cubicBezTo>
                  <a:cubicBezTo>
                    <a:pt x="55660" y="62380"/>
                    <a:pt x="55775" y="62225"/>
                    <a:pt x="55877" y="61882"/>
                  </a:cubicBezTo>
                  <a:cubicBezTo>
                    <a:pt x="55990" y="61853"/>
                    <a:pt x="56103" y="61721"/>
                    <a:pt x="56216" y="61721"/>
                  </a:cubicBezTo>
                  <a:cubicBezTo>
                    <a:pt x="56302" y="61721"/>
                    <a:pt x="56388" y="61798"/>
                    <a:pt x="56475" y="62056"/>
                  </a:cubicBezTo>
                  <a:cubicBezTo>
                    <a:pt x="56557" y="61666"/>
                    <a:pt x="56639" y="61542"/>
                    <a:pt x="56723" y="61542"/>
                  </a:cubicBezTo>
                  <a:cubicBezTo>
                    <a:pt x="56843" y="61542"/>
                    <a:pt x="56966" y="61794"/>
                    <a:pt x="57098" y="61882"/>
                  </a:cubicBezTo>
                  <a:cubicBezTo>
                    <a:pt x="57182" y="61729"/>
                    <a:pt x="57267" y="61680"/>
                    <a:pt x="57352" y="61680"/>
                  </a:cubicBezTo>
                  <a:cubicBezTo>
                    <a:pt x="57392" y="61680"/>
                    <a:pt x="57432" y="61691"/>
                    <a:pt x="57472" y="61707"/>
                  </a:cubicBezTo>
                  <a:cubicBezTo>
                    <a:pt x="57523" y="61554"/>
                    <a:pt x="57585" y="61517"/>
                    <a:pt x="57652" y="61517"/>
                  </a:cubicBezTo>
                  <a:cubicBezTo>
                    <a:pt x="57683" y="61517"/>
                    <a:pt x="57714" y="61525"/>
                    <a:pt x="57746" y="61533"/>
                  </a:cubicBezTo>
                  <a:cubicBezTo>
                    <a:pt x="57767" y="61533"/>
                    <a:pt x="57788" y="61535"/>
                    <a:pt x="57810" y="61535"/>
                  </a:cubicBezTo>
                  <a:cubicBezTo>
                    <a:pt x="57863" y="61535"/>
                    <a:pt x="57917" y="61522"/>
                    <a:pt x="57970" y="61433"/>
                  </a:cubicBezTo>
                  <a:cubicBezTo>
                    <a:pt x="57995" y="61396"/>
                    <a:pt x="58026" y="61383"/>
                    <a:pt x="58060" y="61383"/>
                  </a:cubicBezTo>
                  <a:cubicBezTo>
                    <a:pt x="58095" y="61383"/>
                    <a:pt x="58132" y="61396"/>
                    <a:pt x="58169" y="61408"/>
                  </a:cubicBezTo>
                  <a:cubicBezTo>
                    <a:pt x="58203" y="61425"/>
                    <a:pt x="58236" y="61441"/>
                    <a:pt x="58268" y="61441"/>
                  </a:cubicBezTo>
                  <a:cubicBezTo>
                    <a:pt x="58333" y="61441"/>
                    <a:pt x="58394" y="61375"/>
                    <a:pt x="58444" y="61109"/>
                  </a:cubicBezTo>
                  <a:cubicBezTo>
                    <a:pt x="58618" y="60810"/>
                    <a:pt x="58768" y="60835"/>
                    <a:pt x="58892" y="60735"/>
                  </a:cubicBezTo>
                  <a:cubicBezTo>
                    <a:pt x="59166" y="61109"/>
                    <a:pt x="59366" y="61109"/>
                    <a:pt x="59515" y="61234"/>
                  </a:cubicBezTo>
                  <a:cubicBezTo>
                    <a:pt x="59690" y="61284"/>
                    <a:pt x="59839" y="61159"/>
                    <a:pt x="60064" y="61657"/>
                  </a:cubicBezTo>
                  <a:cubicBezTo>
                    <a:pt x="60182" y="61583"/>
                    <a:pt x="60327" y="61465"/>
                    <a:pt x="60508" y="61465"/>
                  </a:cubicBezTo>
                  <a:cubicBezTo>
                    <a:pt x="60633" y="61465"/>
                    <a:pt x="60774" y="61521"/>
                    <a:pt x="60936" y="61682"/>
                  </a:cubicBezTo>
                  <a:cubicBezTo>
                    <a:pt x="60959" y="61496"/>
                    <a:pt x="60983" y="61429"/>
                    <a:pt x="61006" y="61429"/>
                  </a:cubicBezTo>
                  <a:cubicBezTo>
                    <a:pt x="61032" y="61429"/>
                    <a:pt x="61059" y="61515"/>
                    <a:pt x="61085" y="61608"/>
                  </a:cubicBezTo>
                  <a:cubicBezTo>
                    <a:pt x="61101" y="61699"/>
                    <a:pt x="61125" y="61791"/>
                    <a:pt x="61148" y="61791"/>
                  </a:cubicBezTo>
                  <a:cubicBezTo>
                    <a:pt x="61162" y="61791"/>
                    <a:pt x="61175" y="61754"/>
                    <a:pt x="61185" y="61657"/>
                  </a:cubicBezTo>
                  <a:cubicBezTo>
                    <a:pt x="61248" y="61579"/>
                    <a:pt x="61308" y="61547"/>
                    <a:pt x="61366" y="61547"/>
                  </a:cubicBezTo>
                  <a:cubicBezTo>
                    <a:pt x="61492" y="61547"/>
                    <a:pt x="61606" y="61695"/>
                    <a:pt x="61708" y="61832"/>
                  </a:cubicBezTo>
                  <a:cubicBezTo>
                    <a:pt x="61818" y="61964"/>
                    <a:pt x="61928" y="62115"/>
                    <a:pt x="62021" y="62115"/>
                  </a:cubicBezTo>
                  <a:cubicBezTo>
                    <a:pt x="62033" y="62115"/>
                    <a:pt x="62045" y="62112"/>
                    <a:pt x="62057" y="62106"/>
                  </a:cubicBezTo>
                  <a:cubicBezTo>
                    <a:pt x="62208" y="62635"/>
                    <a:pt x="62341" y="62880"/>
                    <a:pt x="62472" y="62880"/>
                  </a:cubicBezTo>
                  <a:cubicBezTo>
                    <a:pt x="62557" y="62880"/>
                    <a:pt x="62642" y="62776"/>
                    <a:pt x="62730" y="62580"/>
                  </a:cubicBezTo>
                  <a:cubicBezTo>
                    <a:pt x="62780" y="62617"/>
                    <a:pt x="62830" y="62629"/>
                    <a:pt x="62877" y="62629"/>
                  </a:cubicBezTo>
                  <a:cubicBezTo>
                    <a:pt x="62923" y="62629"/>
                    <a:pt x="62967" y="62617"/>
                    <a:pt x="63004" y="62605"/>
                  </a:cubicBezTo>
                  <a:cubicBezTo>
                    <a:pt x="63049" y="62597"/>
                    <a:pt x="63095" y="62590"/>
                    <a:pt x="63140" y="62590"/>
                  </a:cubicBezTo>
                  <a:cubicBezTo>
                    <a:pt x="63246" y="62590"/>
                    <a:pt x="63356" y="62630"/>
                    <a:pt x="63478" y="62804"/>
                  </a:cubicBezTo>
                  <a:cubicBezTo>
                    <a:pt x="63496" y="62831"/>
                    <a:pt x="63517" y="62851"/>
                    <a:pt x="63540" y="62851"/>
                  </a:cubicBezTo>
                  <a:cubicBezTo>
                    <a:pt x="63582" y="62851"/>
                    <a:pt x="63629" y="62787"/>
                    <a:pt x="63677" y="62580"/>
                  </a:cubicBezTo>
                  <a:cubicBezTo>
                    <a:pt x="63694" y="62671"/>
                    <a:pt x="63708" y="62707"/>
                    <a:pt x="63720" y="62707"/>
                  </a:cubicBezTo>
                  <a:cubicBezTo>
                    <a:pt x="63744" y="62707"/>
                    <a:pt x="63760" y="62563"/>
                    <a:pt x="63777" y="62430"/>
                  </a:cubicBezTo>
                  <a:cubicBezTo>
                    <a:pt x="63810" y="62283"/>
                    <a:pt x="63832" y="62147"/>
                    <a:pt x="63857" y="62147"/>
                  </a:cubicBezTo>
                  <a:cubicBezTo>
                    <a:pt x="63870" y="62147"/>
                    <a:pt x="63884" y="62186"/>
                    <a:pt x="63902" y="62281"/>
                  </a:cubicBezTo>
                  <a:cubicBezTo>
                    <a:pt x="63930" y="61950"/>
                    <a:pt x="63959" y="61851"/>
                    <a:pt x="63988" y="61851"/>
                  </a:cubicBezTo>
                  <a:cubicBezTo>
                    <a:pt x="64009" y="61851"/>
                    <a:pt x="64030" y="61904"/>
                    <a:pt x="64051" y="61957"/>
                  </a:cubicBezTo>
                  <a:cubicBezTo>
                    <a:pt x="64066" y="62002"/>
                    <a:pt x="64091" y="62048"/>
                    <a:pt x="64114" y="62048"/>
                  </a:cubicBezTo>
                  <a:cubicBezTo>
                    <a:pt x="64128" y="62048"/>
                    <a:pt x="64141" y="62030"/>
                    <a:pt x="64151" y="61981"/>
                  </a:cubicBezTo>
                  <a:cubicBezTo>
                    <a:pt x="64164" y="62016"/>
                    <a:pt x="64179" y="62030"/>
                    <a:pt x="64196" y="62030"/>
                  </a:cubicBezTo>
                  <a:cubicBezTo>
                    <a:pt x="64278" y="62030"/>
                    <a:pt x="64405" y="61694"/>
                    <a:pt x="64550" y="61633"/>
                  </a:cubicBezTo>
                  <a:cubicBezTo>
                    <a:pt x="64563" y="61637"/>
                    <a:pt x="64577" y="61639"/>
                    <a:pt x="64591" y="61639"/>
                  </a:cubicBezTo>
                  <a:cubicBezTo>
                    <a:pt x="64652" y="61639"/>
                    <a:pt x="64713" y="61598"/>
                    <a:pt x="64774" y="61558"/>
                  </a:cubicBezTo>
                  <a:cubicBezTo>
                    <a:pt x="64846" y="61515"/>
                    <a:pt x="64918" y="61471"/>
                    <a:pt x="64985" y="61471"/>
                  </a:cubicBezTo>
                  <a:cubicBezTo>
                    <a:pt x="65034" y="61471"/>
                    <a:pt x="65081" y="61495"/>
                    <a:pt x="65123" y="61558"/>
                  </a:cubicBezTo>
                  <a:cubicBezTo>
                    <a:pt x="65247" y="61857"/>
                    <a:pt x="65372" y="61782"/>
                    <a:pt x="65497" y="61882"/>
                  </a:cubicBezTo>
                  <a:cubicBezTo>
                    <a:pt x="65621" y="61932"/>
                    <a:pt x="65746" y="61882"/>
                    <a:pt x="65870" y="62056"/>
                  </a:cubicBezTo>
                  <a:cubicBezTo>
                    <a:pt x="65875" y="62061"/>
                    <a:pt x="65880" y="62063"/>
                    <a:pt x="65887" y="62063"/>
                  </a:cubicBezTo>
                  <a:cubicBezTo>
                    <a:pt x="65914" y="62063"/>
                    <a:pt x="65954" y="62022"/>
                    <a:pt x="65995" y="61981"/>
                  </a:cubicBezTo>
                  <a:cubicBezTo>
                    <a:pt x="66031" y="61945"/>
                    <a:pt x="66062" y="61903"/>
                    <a:pt x="66092" y="61903"/>
                  </a:cubicBezTo>
                  <a:cubicBezTo>
                    <a:pt x="66124" y="61903"/>
                    <a:pt x="66156" y="61951"/>
                    <a:pt x="66194" y="62106"/>
                  </a:cubicBezTo>
                  <a:cubicBezTo>
                    <a:pt x="66311" y="62305"/>
                    <a:pt x="66416" y="62350"/>
                    <a:pt x="66518" y="62350"/>
                  </a:cubicBezTo>
                  <a:cubicBezTo>
                    <a:pt x="66568" y="62350"/>
                    <a:pt x="66618" y="62339"/>
                    <a:pt x="66668" y="62330"/>
                  </a:cubicBezTo>
                  <a:cubicBezTo>
                    <a:pt x="66719" y="62320"/>
                    <a:pt x="66770" y="62310"/>
                    <a:pt x="66819" y="62310"/>
                  </a:cubicBezTo>
                  <a:cubicBezTo>
                    <a:pt x="66890" y="62310"/>
                    <a:pt x="66958" y="62331"/>
                    <a:pt x="67017" y="62405"/>
                  </a:cubicBezTo>
                  <a:cubicBezTo>
                    <a:pt x="67164" y="62405"/>
                    <a:pt x="67310" y="62319"/>
                    <a:pt x="67452" y="62319"/>
                  </a:cubicBezTo>
                  <a:cubicBezTo>
                    <a:pt x="67551" y="62319"/>
                    <a:pt x="67647" y="62361"/>
                    <a:pt x="67740" y="62505"/>
                  </a:cubicBezTo>
                  <a:cubicBezTo>
                    <a:pt x="67790" y="62729"/>
                    <a:pt x="67864" y="62854"/>
                    <a:pt x="67914" y="62904"/>
                  </a:cubicBezTo>
                  <a:lnTo>
                    <a:pt x="68138" y="62879"/>
                  </a:lnTo>
                  <a:cubicBezTo>
                    <a:pt x="68238" y="62779"/>
                    <a:pt x="68313" y="62605"/>
                    <a:pt x="68413" y="62505"/>
                  </a:cubicBezTo>
                  <a:cubicBezTo>
                    <a:pt x="68469" y="62739"/>
                    <a:pt x="68522" y="62822"/>
                    <a:pt x="68573" y="62822"/>
                  </a:cubicBezTo>
                  <a:cubicBezTo>
                    <a:pt x="68659" y="62822"/>
                    <a:pt x="68743" y="62595"/>
                    <a:pt x="68836" y="62455"/>
                  </a:cubicBezTo>
                  <a:cubicBezTo>
                    <a:pt x="68903" y="62349"/>
                    <a:pt x="68976" y="62264"/>
                    <a:pt x="69049" y="62264"/>
                  </a:cubicBezTo>
                  <a:cubicBezTo>
                    <a:pt x="69113" y="62264"/>
                    <a:pt x="69177" y="62330"/>
                    <a:pt x="69235" y="62505"/>
                  </a:cubicBezTo>
                  <a:cubicBezTo>
                    <a:pt x="69275" y="62253"/>
                    <a:pt x="69314" y="62171"/>
                    <a:pt x="69354" y="62171"/>
                  </a:cubicBezTo>
                  <a:cubicBezTo>
                    <a:pt x="69389" y="62171"/>
                    <a:pt x="69424" y="62235"/>
                    <a:pt x="69459" y="62305"/>
                  </a:cubicBezTo>
                  <a:cubicBezTo>
                    <a:pt x="69479" y="62363"/>
                    <a:pt x="69513" y="62421"/>
                    <a:pt x="69551" y="62421"/>
                  </a:cubicBezTo>
                  <a:cubicBezTo>
                    <a:pt x="69561" y="62421"/>
                    <a:pt x="69573" y="62416"/>
                    <a:pt x="69584" y="62405"/>
                  </a:cubicBezTo>
                  <a:cubicBezTo>
                    <a:pt x="69682" y="62485"/>
                    <a:pt x="69773" y="62530"/>
                    <a:pt x="69861" y="62530"/>
                  </a:cubicBezTo>
                  <a:cubicBezTo>
                    <a:pt x="70018" y="62530"/>
                    <a:pt x="70162" y="62384"/>
                    <a:pt x="70307" y="62031"/>
                  </a:cubicBezTo>
                  <a:cubicBezTo>
                    <a:pt x="70449" y="61936"/>
                    <a:pt x="70582" y="61761"/>
                    <a:pt x="70717" y="61761"/>
                  </a:cubicBezTo>
                  <a:cubicBezTo>
                    <a:pt x="70795" y="61761"/>
                    <a:pt x="70873" y="61818"/>
                    <a:pt x="70955" y="61981"/>
                  </a:cubicBezTo>
                  <a:cubicBezTo>
                    <a:pt x="71054" y="61408"/>
                    <a:pt x="71154" y="61408"/>
                    <a:pt x="71254" y="61358"/>
                  </a:cubicBezTo>
                  <a:cubicBezTo>
                    <a:pt x="71350" y="61185"/>
                    <a:pt x="71432" y="60547"/>
                    <a:pt x="71522" y="60547"/>
                  </a:cubicBezTo>
                  <a:cubicBezTo>
                    <a:pt x="71548" y="60547"/>
                    <a:pt x="71575" y="60601"/>
                    <a:pt x="71603" y="60735"/>
                  </a:cubicBezTo>
                  <a:cubicBezTo>
                    <a:pt x="71727" y="60187"/>
                    <a:pt x="71852" y="60436"/>
                    <a:pt x="72001" y="60112"/>
                  </a:cubicBezTo>
                  <a:cubicBezTo>
                    <a:pt x="72151" y="59539"/>
                    <a:pt x="72301" y="59913"/>
                    <a:pt x="72475" y="59464"/>
                  </a:cubicBezTo>
                  <a:cubicBezTo>
                    <a:pt x="72516" y="59281"/>
                    <a:pt x="72557" y="59264"/>
                    <a:pt x="72597" y="59264"/>
                  </a:cubicBezTo>
                  <a:cubicBezTo>
                    <a:pt x="72606" y="59264"/>
                    <a:pt x="72615" y="59265"/>
                    <a:pt x="72625" y="59265"/>
                  </a:cubicBezTo>
                  <a:cubicBezTo>
                    <a:pt x="72649" y="59265"/>
                    <a:pt x="72668" y="59271"/>
                    <a:pt x="72684" y="59271"/>
                  </a:cubicBezTo>
                  <a:cubicBezTo>
                    <a:pt x="72699" y="59271"/>
                    <a:pt x="72712" y="59265"/>
                    <a:pt x="72724" y="59240"/>
                  </a:cubicBezTo>
                  <a:cubicBezTo>
                    <a:pt x="72782" y="59010"/>
                    <a:pt x="72839" y="58904"/>
                    <a:pt x="72897" y="58904"/>
                  </a:cubicBezTo>
                  <a:cubicBezTo>
                    <a:pt x="72939" y="58904"/>
                    <a:pt x="72981" y="58960"/>
                    <a:pt x="73023" y="59066"/>
                  </a:cubicBezTo>
                  <a:cubicBezTo>
                    <a:pt x="73115" y="59226"/>
                    <a:pt x="73185" y="59291"/>
                    <a:pt x="73247" y="59291"/>
                  </a:cubicBezTo>
                  <a:cubicBezTo>
                    <a:pt x="73319" y="59291"/>
                    <a:pt x="73380" y="59200"/>
                    <a:pt x="73447" y="59066"/>
                  </a:cubicBezTo>
                  <a:cubicBezTo>
                    <a:pt x="73509" y="58972"/>
                    <a:pt x="73571" y="58763"/>
                    <a:pt x="73657" y="58763"/>
                  </a:cubicBezTo>
                  <a:cubicBezTo>
                    <a:pt x="73710" y="58763"/>
                    <a:pt x="73771" y="58840"/>
                    <a:pt x="73846" y="59066"/>
                  </a:cubicBezTo>
                  <a:cubicBezTo>
                    <a:pt x="73995" y="59265"/>
                    <a:pt x="74170" y="59439"/>
                    <a:pt x="74369" y="59464"/>
                  </a:cubicBezTo>
                  <a:cubicBezTo>
                    <a:pt x="74437" y="59329"/>
                    <a:pt x="74505" y="59289"/>
                    <a:pt x="74576" y="59289"/>
                  </a:cubicBezTo>
                  <a:cubicBezTo>
                    <a:pt x="74637" y="59289"/>
                    <a:pt x="74700" y="59317"/>
                    <a:pt x="74768" y="59340"/>
                  </a:cubicBezTo>
                  <a:cubicBezTo>
                    <a:pt x="74823" y="59376"/>
                    <a:pt x="74877" y="59399"/>
                    <a:pt x="74932" y="59399"/>
                  </a:cubicBezTo>
                  <a:cubicBezTo>
                    <a:pt x="74952" y="59399"/>
                    <a:pt x="74972" y="59396"/>
                    <a:pt x="74992" y="59390"/>
                  </a:cubicBezTo>
                  <a:cubicBezTo>
                    <a:pt x="75040" y="59485"/>
                    <a:pt x="75087" y="59517"/>
                    <a:pt x="75135" y="59517"/>
                  </a:cubicBezTo>
                  <a:cubicBezTo>
                    <a:pt x="75187" y="59517"/>
                    <a:pt x="75239" y="59478"/>
                    <a:pt x="75291" y="59439"/>
                  </a:cubicBezTo>
                  <a:cubicBezTo>
                    <a:pt x="75331" y="59413"/>
                    <a:pt x="75370" y="59380"/>
                    <a:pt x="75409" y="59380"/>
                  </a:cubicBezTo>
                  <a:cubicBezTo>
                    <a:pt x="75445" y="59380"/>
                    <a:pt x="75480" y="59407"/>
                    <a:pt x="75516" y="59489"/>
                  </a:cubicBezTo>
                  <a:cubicBezTo>
                    <a:pt x="75516" y="58864"/>
                    <a:pt x="75534" y="58672"/>
                    <a:pt x="75567" y="58672"/>
                  </a:cubicBezTo>
                  <a:cubicBezTo>
                    <a:pt x="75611" y="58672"/>
                    <a:pt x="75680" y="59002"/>
                    <a:pt x="75765" y="59115"/>
                  </a:cubicBezTo>
                  <a:cubicBezTo>
                    <a:pt x="75877" y="59164"/>
                    <a:pt x="76000" y="59595"/>
                    <a:pt x="76127" y="59595"/>
                  </a:cubicBezTo>
                  <a:cubicBezTo>
                    <a:pt x="76196" y="59595"/>
                    <a:pt x="76267" y="59464"/>
                    <a:pt x="76338" y="59066"/>
                  </a:cubicBezTo>
                  <a:cubicBezTo>
                    <a:pt x="76455" y="59260"/>
                    <a:pt x="76541" y="59818"/>
                    <a:pt x="76609" y="59818"/>
                  </a:cubicBezTo>
                  <a:cubicBezTo>
                    <a:pt x="76628" y="59818"/>
                    <a:pt x="76646" y="59773"/>
                    <a:pt x="76662" y="59664"/>
                  </a:cubicBezTo>
                  <a:cubicBezTo>
                    <a:pt x="76692" y="59859"/>
                    <a:pt x="76722" y="59918"/>
                    <a:pt x="76758" y="59918"/>
                  </a:cubicBezTo>
                  <a:cubicBezTo>
                    <a:pt x="76781" y="59918"/>
                    <a:pt x="76807" y="59893"/>
                    <a:pt x="76836" y="59863"/>
                  </a:cubicBezTo>
                  <a:cubicBezTo>
                    <a:pt x="76859" y="59841"/>
                    <a:pt x="76881" y="59818"/>
                    <a:pt x="76903" y="59818"/>
                  </a:cubicBezTo>
                  <a:cubicBezTo>
                    <a:pt x="76931" y="59818"/>
                    <a:pt x="76958" y="59853"/>
                    <a:pt x="76986" y="59963"/>
                  </a:cubicBezTo>
                  <a:cubicBezTo>
                    <a:pt x="77136" y="60062"/>
                    <a:pt x="77310" y="59938"/>
                    <a:pt x="77609" y="60212"/>
                  </a:cubicBezTo>
                  <a:cubicBezTo>
                    <a:pt x="77676" y="60229"/>
                    <a:pt x="77742" y="60546"/>
                    <a:pt x="77816" y="60546"/>
                  </a:cubicBezTo>
                  <a:cubicBezTo>
                    <a:pt x="77853" y="60546"/>
                    <a:pt x="77892" y="60468"/>
                    <a:pt x="77933" y="60237"/>
                  </a:cubicBezTo>
                  <a:cubicBezTo>
                    <a:pt x="77991" y="60208"/>
                    <a:pt x="78050" y="60196"/>
                    <a:pt x="78103" y="60196"/>
                  </a:cubicBezTo>
                  <a:cubicBezTo>
                    <a:pt x="78141" y="60196"/>
                    <a:pt x="78176" y="60202"/>
                    <a:pt x="78207" y="60212"/>
                  </a:cubicBezTo>
                  <a:cubicBezTo>
                    <a:pt x="78230" y="60212"/>
                    <a:pt x="78253" y="60213"/>
                    <a:pt x="78274" y="60213"/>
                  </a:cubicBezTo>
                  <a:cubicBezTo>
                    <a:pt x="78394" y="60213"/>
                    <a:pt x="78497" y="60195"/>
                    <a:pt x="78581" y="59963"/>
                  </a:cubicBezTo>
                  <a:cubicBezTo>
                    <a:pt x="78647" y="59697"/>
                    <a:pt x="78703" y="59630"/>
                    <a:pt x="78755" y="59630"/>
                  </a:cubicBezTo>
                  <a:cubicBezTo>
                    <a:pt x="78780" y="59630"/>
                    <a:pt x="78805" y="59647"/>
                    <a:pt x="78830" y="59664"/>
                  </a:cubicBezTo>
                  <a:cubicBezTo>
                    <a:pt x="78845" y="59679"/>
                    <a:pt x="78870" y="59703"/>
                    <a:pt x="78892" y="59703"/>
                  </a:cubicBezTo>
                  <a:cubicBezTo>
                    <a:pt x="78907" y="59703"/>
                    <a:pt x="78920" y="59693"/>
                    <a:pt x="78930" y="59664"/>
                  </a:cubicBezTo>
                  <a:cubicBezTo>
                    <a:pt x="78958" y="59859"/>
                    <a:pt x="78984" y="59938"/>
                    <a:pt x="79010" y="59938"/>
                  </a:cubicBezTo>
                  <a:cubicBezTo>
                    <a:pt x="79077" y="59938"/>
                    <a:pt x="79146" y="59424"/>
                    <a:pt x="79254" y="59066"/>
                  </a:cubicBezTo>
                  <a:cubicBezTo>
                    <a:pt x="79302" y="59031"/>
                    <a:pt x="79352" y="59018"/>
                    <a:pt x="79404" y="59018"/>
                  </a:cubicBezTo>
                  <a:cubicBezTo>
                    <a:pt x="79540" y="59018"/>
                    <a:pt x="79690" y="59111"/>
                    <a:pt x="79852" y="59165"/>
                  </a:cubicBezTo>
                  <a:cubicBezTo>
                    <a:pt x="79889" y="59136"/>
                    <a:pt x="79923" y="59124"/>
                    <a:pt x="79956" y="59124"/>
                  </a:cubicBezTo>
                  <a:cubicBezTo>
                    <a:pt x="80037" y="59124"/>
                    <a:pt x="80113" y="59194"/>
                    <a:pt x="80201" y="59265"/>
                  </a:cubicBezTo>
                  <a:cubicBezTo>
                    <a:pt x="80279" y="59343"/>
                    <a:pt x="80372" y="59405"/>
                    <a:pt x="80456" y="59405"/>
                  </a:cubicBezTo>
                  <a:cubicBezTo>
                    <a:pt x="80480" y="59405"/>
                    <a:pt x="80503" y="59400"/>
                    <a:pt x="80525" y="59390"/>
                  </a:cubicBezTo>
                  <a:cubicBezTo>
                    <a:pt x="80678" y="59509"/>
                    <a:pt x="80843" y="59953"/>
                    <a:pt x="81012" y="59953"/>
                  </a:cubicBezTo>
                  <a:cubicBezTo>
                    <a:pt x="81090" y="59953"/>
                    <a:pt x="81169" y="59858"/>
                    <a:pt x="81248" y="59589"/>
                  </a:cubicBezTo>
                  <a:cubicBezTo>
                    <a:pt x="81360" y="59477"/>
                    <a:pt x="81478" y="59408"/>
                    <a:pt x="81597" y="59408"/>
                  </a:cubicBezTo>
                  <a:cubicBezTo>
                    <a:pt x="81715" y="59408"/>
                    <a:pt x="81833" y="59477"/>
                    <a:pt x="81946" y="59639"/>
                  </a:cubicBezTo>
                  <a:cubicBezTo>
                    <a:pt x="81986" y="59572"/>
                    <a:pt x="82026" y="59548"/>
                    <a:pt x="82066" y="59548"/>
                  </a:cubicBezTo>
                  <a:cubicBezTo>
                    <a:pt x="82101" y="59548"/>
                    <a:pt x="82135" y="59566"/>
                    <a:pt x="82170" y="59589"/>
                  </a:cubicBezTo>
                  <a:cubicBezTo>
                    <a:pt x="82195" y="59601"/>
                    <a:pt x="82226" y="59614"/>
                    <a:pt x="82257" y="59614"/>
                  </a:cubicBezTo>
                  <a:cubicBezTo>
                    <a:pt x="82288" y="59614"/>
                    <a:pt x="82319" y="59601"/>
                    <a:pt x="82344" y="59564"/>
                  </a:cubicBezTo>
                  <a:cubicBezTo>
                    <a:pt x="82401" y="59465"/>
                    <a:pt x="82458" y="59438"/>
                    <a:pt x="82514" y="59438"/>
                  </a:cubicBezTo>
                  <a:cubicBezTo>
                    <a:pt x="82557" y="59438"/>
                    <a:pt x="82600" y="59454"/>
                    <a:pt x="82643" y="59464"/>
                  </a:cubicBezTo>
                  <a:cubicBezTo>
                    <a:pt x="82690" y="59487"/>
                    <a:pt x="82736" y="59505"/>
                    <a:pt x="82780" y="59505"/>
                  </a:cubicBezTo>
                  <a:cubicBezTo>
                    <a:pt x="82830" y="59505"/>
                    <a:pt x="82877" y="59481"/>
                    <a:pt x="82918" y="59414"/>
                  </a:cubicBezTo>
                  <a:cubicBezTo>
                    <a:pt x="82942" y="59358"/>
                    <a:pt x="82968" y="59336"/>
                    <a:pt x="82996" y="59336"/>
                  </a:cubicBezTo>
                  <a:cubicBezTo>
                    <a:pt x="83054" y="59336"/>
                    <a:pt x="83116" y="59437"/>
                    <a:pt x="83167" y="59539"/>
                  </a:cubicBezTo>
                  <a:cubicBezTo>
                    <a:pt x="83221" y="59633"/>
                    <a:pt x="83274" y="59727"/>
                    <a:pt x="83328" y="59727"/>
                  </a:cubicBezTo>
                  <a:cubicBezTo>
                    <a:pt x="83374" y="59727"/>
                    <a:pt x="83420" y="59659"/>
                    <a:pt x="83466" y="59464"/>
                  </a:cubicBezTo>
                  <a:cubicBezTo>
                    <a:pt x="83488" y="59498"/>
                    <a:pt x="83511" y="59511"/>
                    <a:pt x="83533" y="59511"/>
                  </a:cubicBezTo>
                  <a:cubicBezTo>
                    <a:pt x="83561" y="59511"/>
                    <a:pt x="83588" y="59492"/>
                    <a:pt x="83615" y="59464"/>
                  </a:cubicBezTo>
                  <a:cubicBezTo>
                    <a:pt x="83638" y="59453"/>
                    <a:pt x="83667" y="59436"/>
                    <a:pt x="83696" y="59436"/>
                  </a:cubicBezTo>
                  <a:cubicBezTo>
                    <a:pt x="83729" y="59436"/>
                    <a:pt x="83763" y="59459"/>
                    <a:pt x="83790" y="59539"/>
                  </a:cubicBezTo>
                  <a:cubicBezTo>
                    <a:pt x="83890" y="59328"/>
                    <a:pt x="83990" y="59246"/>
                    <a:pt x="84083" y="59246"/>
                  </a:cubicBezTo>
                  <a:cubicBezTo>
                    <a:pt x="84199" y="59246"/>
                    <a:pt x="84305" y="59373"/>
                    <a:pt x="84388" y="59539"/>
                  </a:cubicBezTo>
                  <a:cubicBezTo>
                    <a:pt x="84400" y="59531"/>
                    <a:pt x="84411" y="59528"/>
                    <a:pt x="84423" y="59528"/>
                  </a:cubicBezTo>
                  <a:cubicBezTo>
                    <a:pt x="84486" y="59528"/>
                    <a:pt x="84545" y="59629"/>
                    <a:pt x="84587" y="59714"/>
                  </a:cubicBezTo>
                  <a:cubicBezTo>
                    <a:pt x="84630" y="59819"/>
                    <a:pt x="84654" y="59924"/>
                    <a:pt x="84660" y="59924"/>
                  </a:cubicBezTo>
                  <a:cubicBezTo>
                    <a:pt x="84662" y="59924"/>
                    <a:pt x="84662" y="59921"/>
                    <a:pt x="84662" y="59913"/>
                  </a:cubicBezTo>
                  <a:cubicBezTo>
                    <a:pt x="84744" y="60149"/>
                    <a:pt x="84819" y="60236"/>
                    <a:pt x="84888" y="60236"/>
                  </a:cubicBezTo>
                  <a:cubicBezTo>
                    <a:pt x="85010" y="60236"/>
                    <a:pt x="85115" y="59969"/>
                    <a:pt x="85210" y="59763"/>
                  </a:cubicBezTo>
                  <a:cubicBezTo>
                    <a:pt x="85264" y="59832"/>
                    <a:pt x="85313" y="59866"/>
                    <a:pt x="85357" y="59866"/>
                  </a:cubicBezTo>
                  <a:cubicBezTo>
                    <a:pt x="85459" y="59866"/>
                    <a:pt x="85540" y="59693"/>
                    <a:pt x="85609" y="59365"/>
                  </a:cubicBezTo>
                  <a:cubicBezTo>
                    <a:pt x="85734" y="59140"/>
                    <a:pt x="85834" y="58891"/>
                    <a:pt x="85908" y="58816"/>
                  </a:cubicBezTo>
                  <a:cubicBezTo>
                    <a:pt x="85955" y="58488"/>
                    <a:pt x="85992" y="58385"/>
                    <a:pt x="86026" y="58385"/>
                  </a:cubicBezTo>
                  <a:cubicBezTo>
                    <a:pt x="86046" y="58385"/>
                    <a:pt x="86064" y="58421"/>
                    <a:pt x="86083" y="58467"/>
                  </a:cubicBezTo>
                  <a:cubicBezTo>
                    <a:pt x="86407" y="58143"/>
                    <a:pt x="86357" y="58542"/>
                    <a:pt x="86332" y="58019"/>
                  </a:cubicBezTo>
                  <a:cubicBezTo>
                    <a:pt x="86311" y="57767"/>
                    <a:pt x="86308" y="57375"/>
                    <a:pt x="86559" y="57375"/>
                  </a:cubicBezTo>
                  <a:cubicBezTo>
                    <a:pt x="86607" y="57375"/>
                    <a:pt x="86663" y="57389"/>
                    <a:pt x="86731" y="57421"/>
                  </a:cubicBezTo>
                  <a:cubicBezTo>
                    <a:pt x="86749" y="57376"/>
                    <a:pt x="86767" y="57357"/>
                    <a:pt x="86787" y="57357"/>
                  </a:cubicBezTo>
                  <a:cubicBezTo>
                    <a:pt x="86876" y="57357"/>
                    <a:pt x="86982" y="57755"/>
                    <a:pt x="87105" y="57919"/>
                  </a:cubicBezTo>
                  <a:cubicBezTo>
                    <a:pt x="87141" y="57838"/>
                    <a:pt x="87176" y="57806"/>
                    <a:pt x="87212" y="57806"/>
                  </a:cubicBezTo>
                  <a:cubicBezTo>
                    <a:pt x="87276" y="57806"/>
                    <a:pt x="87340" y="57907"/>
                    <a:pt x="87404" y="58019"/>
                  </a:cubicBezTo>
                  <a:cubicBezTo>
                    <a:pt x="87472" y="58133"/>
                    <a:pt x="87519" y="58246"/>
                    <a:pt x="87584" y="58246"/>
                  </a:cubicBezTo>
                  <a:cubicBezTo>
                    <a:pt x="87590" y="58246"/>
                    <a:pt x="87596" y="58245"/>
                    <a:pt x="87603" y="58243"/>
                  </a:cubicBezTo>
                  <a:cubicBezTo>
                    <a:pt x="87653" y="58243"/>
                    <a:pt x="87703" y="58218"/>
                    <a:pt x="87753" y="58218"/>
                  </a:cubicBezTo>
                  <a:cubicBezTo>
                    <a:pt x="87799" y="58203"/>
                    <a:pt x="87845" y="58187"/>
                    <a:pt x="87891" y="58187"/>
                  </a:cubicBezTo>
                  <a:cubicBezTo>
                    <a:pt x="87994" y="58187"/>
                    <a:pt x="88098" y="58265"/>
                    <a:pt x="88201" y="58592"/>
                  </a:cubicBezTo>
                  <a:cubicBezTo>
                    <a:pt x="88257" y="58970"/>
                    <a:pt x="88313" y="59089"/>
                    <a:pt x="88374" y="59089"/>
                  </a:cubicBezTo>
                  <a:cubicBezTo>
                    <a:pt x="88421" y="59089"/>
                    <a:pt x="88471" y="59017"/>
                    <a:pt x="88525" y="58941"/>
                  </a:cubicBezTo>
                  <a:cubicBezTo>
                    <a:pt x="88575" y="58879"/>
                    <a:pt x="88619" y="58816"/>
                    <a:pt x="88662" y="58816"/>
                  </a:cubicBezTo>
                  <a:cubicBezTo>
                    <a:pt x="88706" y="58816"/>
                    <a:pt x="88749" y="58879"/>
                    <a:pt x="88799" y="59066"/>
                  </a:cubicBezTo>
                  <a:cubicBezTo>
                    <a:pt x="88799" y="59043"/>
                    <a:pt x="88804" y="59034"/>
                    <a:pt x="88812" y="59034"/>
                  </a:cubicBezTo>
                  <a:cubicBezTo>
                    <a:pt x="88830" y="59034"/>
                    <a:pt x="88864" y="59081"/>
                    <a:pt x="88899" y="59115"/>
                  </a:cubicBezTo>
                  <a:cubicBezTo>
                    <a:pt x="88953" y="59156"/>
                    <a:pt x="89007" y="59203"/>
                    <a:pt x="89064" y="59203"/>
                  </a:cubicBezTo>
                  <a:cubicBezTo>
                    <a:pt x="89114" y="59203"/>
                    <a:pt x="89166" y="59169"/>
                    <a:pt x="89223" y="59066"/>
                  </a:cubicBezTo>
                  <a:cubicBezTo>
                    <a:pt x="89283" y="58862"/>
                    <a:pt x="89342" y="58791"/>
                    <a:pt x="89397" y="58791"/>
                  </a:cubicBezTo>
                  <a:cubicBezTo>
                    <a:pt x="89456" y="58791"/>
                    <a:pt x="89508" y="58875"/>
                    <a:pt x="89547" y="58966"/>
                  </a:cubicBezTo>
                  <a:cubicBezTo>
                    <a:pt x="89582" y="59036"/>
                    <a:pt x="89617" y="59118"/>
                    <a:pt x="89635" y="59118"/>
                  </a:cubicBezTo>
                  <a:cubicBezTo>
                    <a:pt x="89642" y="59118"/>
                    <a:pt x="89647" y="59103"/>
                    <a:pt x="89647" y="59066"/>
                  </a:cubicBezTo>
                  <a:cubicBezTo>
                    <a:pt x="89660" y="59119"/>
                    <a:pt x="89673" y="59142"/>
                    <a:pt x="89687" y="59142"/>
                  </a:cubicBezTo>
                  <a:cubicBezTo>
                    <a:pt x="89723" y="59142"/>
                    <a:pt x="89760" y="58967"/>
                    <a:pt x="89796" y="58766"/>
                  </a:cubicBezTo>
                  <a:cubicBezTo>
                    <a:pt x="89805" y="58858"/>
                    <a:pt x="89813" y="58894"/>
                    <a:pt x="89821" y="58894"/>
                  </a:cubicBezTo>
                  <a:cubicBezTo>
                    <a:pt x="89838" y="58894"/>
                    <a:pt x="89854" y="58750"/>
                    <a:pt x="89871" y="58617"/>
                  </a:cubicBezTo>
                  <a:cubicBezTo>
                    <a:pt x="89887" y="58470"/>
                    <a:pt x="89904" y="58334"/>
                    <a:pt x="89920" y="58334"/>
                  </a:cubicBezTo>
                  <a:cubicBezTo>
                    <a:pt x="89928" y="58334"/>
                    <a:pt x="89937" y="58372"/>
                    <a:pt x="89946" y="58467"/>
                  </a:cubicBezTo>
                  <a:cubicBezTo>
                    <a:pt x="89987" y="58022"/>
                    <a:pt x="90021" y="57825"/>
                    <a:pt x="90052" y="57825"/>
                  </a:cubicBezTo>
                  <a:cubicBezTo>
                    <a:pt x="90076" y="57825"/>
                    <a:pt x="90098" y="57948"/>
                    <a:pt x="90120" y="58168"/>
                  </a:cubicBezTo>
                  <a:cubicBezTo>
                    <a:pt x="90137" y="58260"/>
                    <a:pt x="90151" y="58296"/>
                    <a:pt x="90164" y="58296"/>
                  </a:cubicBezTo>
                  <a:cubicBezTo>
                    <a:pt x="90189" y="58296"/>
                    <a:pt x="90212" y="58152"/>
                    <a:pt x="90245" y="58019"/>
                  </a:cubicBezTo>
                  <a:cubicBezTo>
                    <a:pt x="90277" y="57889"/>
                    <a:pt x="90309" y="57760"/>
                    <a:pt x="90335" y="57760"/>
                  </a:cubicBezTo>
                  <a:cubicBezTo>
                    <a:pt x="90349" y="57760"/>
                    <a:pt x="90361" y="57798"/>
                    <a:pt x="90369" y="57894"/>
                  </a:cubicBezTo>
                  <a:cubicBezTo>
                    <a:pt x="90436" y="57744"/>
                    <a:pt x="90503" y="57527"/>
                    <a:pt x="90577" y="57527"/>
                  </a:cubicBezTo>
                  <a:cubicBezTo>
                    <a:pt x="90614" y="57527"/>
                    <a:pt x="90652" y="57580"/>
                    <a:pt x="90693" y="57720"/>
                  </a:cubicBezTo>
                  <a:cubicBezTo>
                    <a:pt x="90750" y="57579"/>
                    <a:pt x="90814" y="57502"/>
                    <a:pt x="90882" y="57502"/>
                  </a:cubicBezTo>
                  <a:cubicBezTo>
                    <a:pt x="90934" y="57502"/>
                    <a:pt x="90988" y="57547"/>
                    <a:pt x="91042" y="57645"/>
                  </a:cubicBezTo>
                  <a:cubicBezTo>
                    <a:pt x="91072" y="57608"/>
                    <a:pt x="91103" y="57593"/>
                    <a:pt x="91136" y="57593"/>
                  </a:cubicBezTo>
                  <a:cubicBezTo>
                    <a:pt x="91215" y="57593"/>
                    <a:pt x="91303" y="57681"/>
                    <a:pt x="91391" y="57770"/>
                  </a:cubicBezTo>
                  <a:cubicBezTo>
                    <a:pt x="91469" y="57847"/>
                    <a:pt x="91555" y="57924"/>
                    <a:pt x="91640" y="57924"/>
                  </a:cubicBezTo>
                  <a:cubicBezTo>
                    <a:pt x="91692" y="57924"/>
                    <a:pt x="91743" y="57895"/>
                    <a:pt x="91790" y="57819"/>
                  </a:cubicBezTo>
                  <a:cubicBezTo>
                    <a:pt x="91856" y="57744"/>
                    <a:pt x="91919" y="57715"/>
                    <a:pt x="91979" y="57715"/>
                  </a:cubicBezTo>
                  <a:cubicBezTo>
                    <a:pt x="92078" y="57715"/>
                    <a:pt x="92171" y="57792"/>
                    <a:pt x="92264" y="57869"/>
                  </a:cubicBezTo>
                  <a:cubicBezTo>
                    <a:pt x="92363" y="57944"/>
                    <a:pt x="92463" y="58019"/>
                    <a:pt x="92563" y="58019"/>
                  </a:cubicBezTo>
                  <a:cubicBezTo>
                    <a:pt x="92626" y="57892"/>
                    <a:pt x="92689" y="57846"/>
                    <a:pt x="92752" y="57846"/>
                  </a:cubicBezTo>
                  <a:cubicBezTo>
                    <a:pt x="92839" y="57846"/>
                    <a:pt x="92925" y="57932"/>
                    <a:pt x="93011" y="58019"/>
                  </a:cubicBezTo>
                  <a:cubicBezTo>
                    <a:pt x="93095" y="58103"/>
                    <a:pt x="93179" y="58205"/>
                    <a:pt x="93263" y="58205"/>
                  </a:cubicBezTo>
                  <a:cubicBezTo>
                    <a:pt x="93279" y="58205"/>
                    <a:pt x="93295" y="58201"/>
                    <a:pt x="93310" y="58193"/>
                  </a:cubicBezTo>
                  <a:cubicBezTo>
                    <a:pt x="93329" y="58212"/>
                    <a:pt x="93352" y="58220"/>
                    <a:pt x="93376" y="58220"/>
                  </a:cubicBezTo>
                  <a:cubicBezTo>
                    <a:pt x="93414" y="58220"/>
                    <a:pt x="93454" y="58199"/>
                    <a:pt x="93485" y="58168"/>
                  </a:cubicBezTo>
                  <a:cubicBezTo>
                    <a:pt x="93522" y="58143"/>
                    <a:pt x="93553" y="58118"/>
                    <a:pt x="93584" y="58118"/>
                  </a:cubicBezTo>
                  <a:cubicBezTo>
                    <a:pt x="93616" y="58118"/>
                    <a:pt x="93647" y="58143"/>
                    <a:pt x="93684" y="58218"/>
                  </a:cubicBezTo>
                  <a:cubicBezTo>
                    <a:pt x="93791" y="58431"/>
                    <a:pt x="93888" y="58626"/>
                    <a:pt x="93981" y="58626"/>
                  </a:cubicBezTo>
                  <a:cubicBezTo>
                    <a:pt x="94041" y="58626"/>
                    <a:pt x="94099" y="58547"/>
                    <a:pt x="94158" y="58343"/>
                  </a:cubicBezTo>
                  <a:cubicBezTo>
                    <a:pt x="94275" y="58376"/>
                    <a:pt x="94381" y="58579"/>
                    <a:pt x="94476" y="58579"/>
                  </a:cubicBezTo>
                  <a:cubicBezTo>
                    <a:pt x="94522" y="58579"/>
                    <a:pt x="94566" y="58531"/>
                    <a:pt x="94606" y="58393"/>
                  </a:cubicBezTo>
                  <a:cubicBezTo>
                    <a:pt x="94697" y="58528"/>
                    <a:pt x="94787" y="58737"/>
                    <a:pt x="94872" y="58737"/>
                  </a:cubicBezTo>
                  <a:cubicBezTo>
                    <a:pt x="94928" y="58737"/>
                    <a:pt x="94981" y="58648"/>
                    <a:pt x="95030" y="58393"/>
                  </a:cubicBezTo>
                  <a:cubicBezTo>
                    <a:pt x="95048" y="58397"/>
                    <a:pt x="95067" y="58399"/>
                    <a:pt x="95085" y="58399"/>
                  </a:cubicBezTo>
                  <a:cubicBezTo>
                    <a:pt x="95166" y="58399"/>
                    <a:pt x="95248" y="58359"/>
                    <a:pt x="95329" y="58318"/>
                  </a:cubicBezTo>
                  <a:cubicBezTo>
                    <a:pt x="95429" y="58293"/>
                    <a:pt x="95503" y="58243"/>
                    <a:pt x="95603" y="58243"/>
                  </a:cubicBezTo>
                  <a:cubicBezTo>
                    <a:pt x="95690" y="58418"/>
                    <a:pt x="95784" y="58492"/>
                    <a:pt x="95877" y="58492"/>
                  </a:cubicBezTo>
                  <a:cubicBezTo>
                    <a:pt x="95971" y="58492"/>
                    <a:pt x="96064" y="58418"/>
                    <a:pt x="96151" y="58293"/>
                  </a:cubicBezTo>
                  <a:cubicBezTo>
                    <a:pt x="96208" y="58563"/>
                    <a:pt x="96264" y="58661"/>
                    <a:pt x="96321" y="58661"/>
                  </a:cubicBezTo>
                  <a:cubicBezTo>
                    <a:pt x="96389" y="58661"/>
                    <a:pt x="96457" y="58518"/>
                    <a:pt x="96525" y="58368"/>
                  </a:cubicBezTo>
                  <a:cubicBezTo>
                    <a:pt x="96675" y="58517"/>
                    <a:pt x="96806" y="58575"/>
                    <a:pt x="96926" y="58575"/>
                  </a:cubicBezTo>
                  <a:cubicBezTo>
                    <a:pt x="97087" y="58575"/>
                    <a:pt x="97230" y="58471"/>
                    <a:pt x="97373" y="58343"/>
                  </a:cubicBezTo>
                  <a:cubicBezTo>
                    <a:pt x="97622" y="58343"/>
                    <a:pt x="97821" y="58193"/>
                    <a:pt x="98046" y="58044"/>
                  </a:cubicBezTo>
                  <a:cubicBezTo>
                    <a:pt x="98059" y="58039"/>
                    <a:pt x="98074" y="58037"/>
                    <a:pt x="98089" y="58037"/>
                  </a:cubicBezTo>
                  <a:cubicBezTo>
                    <a:pt x="98156" y="58037"/>
                    <a:pt x="98234" y="58078"/>
                    <a:pt x="98295" y="58118"/>
                  </a:cubicBezTo>
                  <a:lnTo>
                    <a:pt x="98170" y="55850"/>
                  </a:lnTo>
                  <a:lnTo>
                    <a:pt x="96600" y="28261"/>
                  </a:lnTo>
                  <a:lnTo>
                    <a:pt x="95130" y="2541"/>
                  </a:lnTo>
                  <a:lnTo>
                    <a:pt x="95080" y="1818"/>
                  </a:lnTo>
                  <a:cubicBezTo>
                    <a:pt x="95005" y="1793"/>
                    <a:pt x="94905" y="1718"/>
                    <a:pt x="94831" y="1619"/>
                  </a:cubicBezTo>
                  <a:cubicBezTo>
                    <a:pt x="94662" y="1675"/>
                    <a:pt x="94494" y="1794"/>
                    <a:pt x="94325" y="1794"/>
                  </a:cubicBezTo>
                  <a:cubicBezTo>
                    <a:pt x="94195" y="1794"/>
                    <a:pt x="94064" y="1723"/>
                    <a:pt x="93933" y="1494"/>
                  </a:cubicBezTo>
                  <a:cubicBezTo>
                    <a:pt x="93818" y="1253"/>
                    <a:pt x="93706" y="1169"/>
                    <a:pt x="93595" y="1169"/>
                  </a:cubicBezTo>
                  <a:cubicBezTo>
                    <a:pt x="93419" y="1169"/>
                    <a:pt x="93245" y="1381"/>
                    <a:pt x="93061" y="1519"/>
                  </a:cubicBezTo>
                  <a:cubicBezTo>
                    <a:pt x="93001" y="1508"/>
                    <a:pt x="92941" y="1502"/>
                    <a:pt x="92881" y="1502"/>
                  </a:cubicBezTo>
                  <a:cubicBezTo>
                    <a:pt x="92668" y="1502"/>
                    <a:pt x="92458" y="1579"/>
                    <a:pt x="92264" y="1793"/>
                  </a:cubicBezTo>
                  <a:cubicBezTo>
                    <a:pt x="92183" y="1994"/>
                    <a:pt x="92096" y="2144"/>
                    <a:pt x="92009" y="2144"/>
                  </a:cubicBezTo>
                  <a:cubicBezTo>
                    <a:pt x="91934" y="2144"/>
                    <a:pt x="91859" y="2032"/>
                    <a:pt x="91790" y="1743"/>
                  </a:cubicBezTo>
                  <a:cubicBezTo>
                    <a:pt x="91690" y="1743"/>
                    <a:pt x="91616" y="1768"/>
                    <a:pt x="91516" y="1793"/>
                  </a:cubicBezTo>
                  <a:cubicBezTo>
                    <a:pt x="91432" y="1821"/>
                    <a:pt x="91357" y="1857"/>
                    <a:pt x="91284" y="1857"/>
                  </a:cubicBezTo>
                  <a:cubicBezTo>
                    <a:pt x="91227" y="1857"/>
                    <a:pt x="91172" y="1834"/>
                    <a:pt x="91117" y="1768"/>
                  </a:cubicBezTo>
                  <a:cubicBezTo>
                    <a:pt x="91075" y="1789"/>
                    <a:pt x="91037" y="1797"/>
                    <a:pt x="91002" y="1797"/>
                  </a:cubicBezTo>
                  <a:cubicBezTo>
                    <a:pt x="90954" y="1797"/>
                    <a:pt x="90911" y="1783"/>
                    <a:pt x="90868" y="1768"/>
                  </a:cubicBezTo>
                  <a:cubicBezTo>
                    <a:pt x="90823" y="1750"/>
                    <a:pt x="90779" y="1736"/>
                    <a:pt x="90733" y="1736"/>
                  </a:cubicBezTo>
                  <a:cubicBezTo>
                    <a:pt x="90651" y="1736"/>
                    <a:pt x="90565" y="1783"/>
                    <a:pt x="90469" y="1943"/>
                  </a:cubicBezTo>
                  <a:cubicBezTo>
                    <a:pt x="90446" y="1920"/>
                    <a:pt x="90424" y="1911"/>
                    <a:pt x="90401" y="1911"/>
                  </a:cubicBezTo>
                  <a:cubicBezTo>
                    <a:pt x="90299" y="1911"/>
                    <a:pt x="90197" y="2101"/>
                    <a:pt x="90095" y="2142"/>
                  </a:cubicBezTo>
                  <a:cubicBezTo>
                    <a:pt x="90044" y="2087"/>
                    <a:pt x="89994" y="2064"/>
                    <a:pt x="89945" y="2064"/>
                  </a:cubicBezTo>
                  <a:cubicBezTo>
                    <a:pt x="89729" y="2064"/>
                    <a:pt x="89526" y="2505"/>
                    <a:pt x="89323" y="2566"/>
                  </a:cubicBezTo>
                  <a:cubicBezTo>
                    <a:pt x="89137" y="2621"/>
                    <a:pt x="88951" y="2871"/>
                    <a:pt x="88755" y="2871"/>
                  </a:cubicBezTo>
                  <a:cubicBezTo>
                    <a:pt x="88688" y="2871"/>
                    <a:pt x="88620" y="2841"/>
                    <a:pt x="88550" y="2765"/>
                  </a:cubicBezTo>
                  <a:cubicBezTo>
                    <a:pt x="88383" y="2782"/>
                    <a:pt x="88216" y="2922"/>
                    <a:pt x="88048" y="2922"/>
                  </a:cubicBezTo>
                  <a:cubicBezTo>
                    <a:pt x="87966" y="2922"/>
                    <a:pt x="87884" y="2888"/>
                    <a:pt x="87802" y="2790"/>
                  </a:cubicBezTo>
                  <a:cubicBezTo>
                    <a:pt x="87736" y="2817"/>
                    <a:pt x="87667" y="2829"/>
                    <a:pt x="87598" y="2829"/>
                  </a:cubicBezTo>
                  <a:cubicBezTo>
                    <a:pt x="87408" y="2829"/>
                    <a:pt x="87212" y="2737"/>
                    <a:pt x="87030" y="2591"/>
                  </a:cubicBezTo>
                  <a:cubicBezTo>
                    <a:pt x="86884" y="2264"/>
                    <a:pt x="86739" y="2202"/>
                    <a:pt x="86594" y="2202"/>
                  </a:cubicBezTo>
                  <a:cubicBezTo>
                    <a:pt x="86540" y="2202"/>
                    <a:pt x="86486" y="2210"/>
                    <a:pt x="86432" y="2217"/>
                  </a:cubicBezTo>
                  <a:cubicBezTo>
                    <a:pt x="86357" y="2217"/>
                    <a:pt x="86307" y="2242"/>
                    <a:pt x="86257" y="2242"/>
                  </a:cubicBezTo>
                  <a:cubicBezTo>
                    <a:pt x="86158" y="2142"/>
                    <a:pt x="86058" y="2267"/>
                    <a:pt x="85983" y="2067"/>
                  </a:cubicBezTo>
                  <a:cubicBezTo>
                    <a:pt x="85709" y="1893"/>
                    <a:pt x="85460" y="1768"/>
                    <a:pt x="85210" y="1768"/>
                  </a:cubicBezTo>
                  <a:cubicBezTo>
                    <a:pt x="85133" y="1601"/>
                    <a:pt x="85056" y="1547"/>
                    <a:pt x="84983" y="1547"/>
                  </a:cubicBezTo>
                  <a:cubicBezTo>
                    <a:pt x="84914" y="1547"/>
                    <a:pt x="84847" y="1595"/>
                    <a:pt x="84787" y="1644"/>
                  </a:cubicBezTo>
                  <a:cubicBezTo>
                    <a:pt x="84710" y="1702"/>
                    <a:pt x="84632" y="1759"/>
                    <a:pt x="84567" y="1759"/>
                  </a:cubicBezTo>
                  <a:cubicBezTo>
                    <a:pt x="84548" y="1759"/>
                    <a:pt x="84529" y="1755"/>
                    <a:pt x="84513" y="1743"/>
                  </a:cubicBezTo>
                  <a:cubicBezTo>
                    <a:pt x="84463" y="1743"/>
                    <a:pt x="84414" y="1742"/>
                    <a:pt x="84366" y="1742"/>
                  </a:cubicBezTo>
                  <a:cubicBezTo>
                    <a:pt x="84173" y="1742"/>
                    <a:pt x="83989" y="1758"/>
                    <a:pt x="83790" y="1918"/>
                  </a:cubicBezTo>
                  <a:cubicBezTo>
                    <a:pt x="83566" y="1993"/>
                    <a:pt x="83341" y="1993"/>
                    <a:pt x="83092" y="2242"/>
                  </a:cubicBezTo>
                  <a:cubicBezTo>
                    <a:pt x="83058" y="2223"/>
                    <a:pt x="83023" y="2214"/>
                    <a:pt x="82987" y="2214"/>
                  </a:cubicBezTo>
                  <a:cubicBezTo>
                    <a:pt x="82791" y="2214"/>
                    <a:pt x="82580" y="2476"/>
                    <a:pt x="82369" y="2665"/>
                  </a:cubicBezTo>
                  <a:cubicBezTo>
                    <a:pt x="82219" y="3056"/>
                    <a:pt x="82060" y="3175"/>
                    <a:pt x="81897" y="3175"/>
                  </a:cubicBezTo>
                  <a:cubicBezTo>
                    <a:pt x="81789" y="3175"/>
                    <a:pt x="81681" y="3124"/>
                    <a:pt x="81572" y="3064"/>
                  </a:cubicBezTo>
                  <a:cubicBezTo>
                    <a:pt x="81461" y="2990"/>
                    <a:pt x="81350" y="2903"/>
                    <a:pt x="81240" y="2903"/>
                  </a:cubicBezTo>
                  <a:cubicBezTo>
                    <a:pt x="81201" y="2903"/>
                    <a:pt x="81162" y="2914"/>
                    <a:pt x="81123" y="2940"/>
                  </a:cubicBezTo>
                  <a:cubicBezTo>
                    <a:pt x="80849" y="2940"/>
                    <a:pt x="80575" y="2740"/>
                    <a:pt x="80301" y="2665"/>
                  </a:cubicBezTo>
                  <a:cubicBezTo>
                    <a:pt x="80106" y="2453"/>
                    <a:pt x="79899" y="2253"/>
                    <a:pt x="79697" y="2253"/>
                  </a:cubicBezTo>
                  <a:cubicBezTo>
                    <a:pt x="79615" y="2253"/>
                    <a:pt x="79533" y="2287"/>
                    <a:pt x="79453" y="2366"/>
                  </a:cubicBezTo>
                  <a:cubicBezTo>
                    <a:pt x="79386" y="2445"/>
                    <a:pt x="79319" y="2477"/>
                    <a:pt x="79253" y="2477"/>
                  </a:cubicBezTo>
                  <a:cubicBezTo>
                    <a:pt x="79045" y="2477"/>
                    <a:pt x="78838" y="2174"/>
                    <a:pt x="78631" y="2042"/>
                  </a:cubicBezTo>
                  <a:cubicBezTo>
                    <a:pt x="78428" y="1950"/>
                    <a:pt x="78238" y="1352"/>
                    <a:pt x="78042" y="1352"/>
                  </a:cubicBezTo>
                  <a:cubicBezTo>
                    <a:pt x="77974" y="1352"/>
                    <a:pt x="77904" y="1425"/>
                    <a:pt x="77833" y="1619"/>
                  </a:cubicBezTo>
                  <a:cubicBezTo>
                    <a:pt x="77784" y="1683"/>
                    <a:pt x="77734" y="1710"/>
                    <a:pt x="77685" y="1710"/>
                  </a:cubicBezTo>
                  <a:cubicBezTo>
                    <a:pt x="77486" y="1710"/>
                    <a:pt x="77290" y="1275"/>
                    <a:pt x="77111" y="1095"/>
                  </a:cubicBezTo>
                  <a:cubicBezTo>
                    <a:pt x="77022" y="813"/>
                    <a:pt x="76932" y="496"/>
                    <a:pt x="76849" y="496"/>
                  </a:cubicBezTo>
                  <a:cubicBezTo>
                    <a:pt x="76792" y="496"/>
                    <a:pt x="76737" y="642"/>
                    <a:pt x="76687" y="1045"/>
                  </a:cubicBezTo>
                  <a:cubicBezTo>
                    <a:pt x="76615" y="913"/>
                    <a:pt x="76542" y="868"/>
                    <a:pt x="76470" y="868"/>
                  </a:cubicBezTo>
                  <a:cubicBezTo>
                    <a:pt x="76393" y="868"/>
                    <a:pt x="76316" y="919"/>
                    <a:pt x="76238" y="971"/>
                  </a:cubicBezTo>
                  <a:cubicBezTo>
                    <a:pt x="76139" y="1045"/>
                    <a:pt x="76064" y="1095"/>
                    <a:pt x="75964" y="1095"/>
                  </a:cubicBezTo>
                  <a:cubicBezTo>
                    <a:pt x="75883" y="1274"/>
                    <a:pt x="75802" y="1315"/>
                    <a:pt x="75720" y="1315"/>
                  </a:cubicBezTo>
                  <a:cubicBezTo>
                    <a:pt x="75677" y="1315"/>
                    <a:pt x="75634" y="1303"/>
                    <a:pt x="75590" y="1295"/>
                  </a:cubicBezTo>
                  <a:cubicBezTo>
                    <a:pt x="75536" y="1281"/>
                    <a:pt x="75481" y="1260"/>
                    <a:pt x="75427" y="1260"/>
                  </a:cubicBezTo>
                  <a:cubicBezTo>
                    <a:pt x="75382" y="1260"/>
                    <a:pt x="75336" y="1274"/>
                    <a:pt x="75291" y="1320"/>
                  </a:cubicBezTo>
                  <a:cubicBezTo>
                    <a:pt x="75067" y="1519"/>
                    <a:pt x="74843" y="1569"/>
                    <a:pt x="74643" y="1843"/>
                  </a:cubicBezTo>
                  <a:cubicBezTo>
                    <a:pt x="74558" y="2221"/>
                    <a:pt x="74478" y="2367"/>
                    <a:pt x="74399" y="2367"/>
                  </a:cubicBezTo>
                  <a:cubicBezTo>
                    <a:pt x="74316" y="2367"/>
                    <a:pt x="74234" y="2209"/>
                    <a:pt x="74145" y="1993"/>
                  </a:cubicBezTo>
                  <a:cubicBezTo>
                    <a:pt x="74104" y="1944"/>
                    <a:pt x="74064" y="1924"/>
                    <a:pt x="74023" y="1924"/>
                  </a:cubicBezTo>
                  <a:cubicBezTo>
                    <a:pt x="73939" y="1924"/>
                    <a:pt x="73855" y="2008"/>
                    <a:pt x="73771" y="2092"/>
                  </a:cubicBezTo>
                  <a:cubicBezTo>
                    <a:pt x="73682" y="2181"/>
                    <a:pt x="73606" y="2258"/>
                    <a:pt x="73524" y="2258"/>
                  </a:cubicBezTo>
                  <a:cubicBezTo>
                    <a:pt x="73491" y="2258"/>
                    <a:pt x="73458" y="2245"/>
                    <a:pt x="73422" y="2217"/>
                  </a:cubicBezTo>
                  <a:cubicBezTo>
                    <a:pt x="73377" y="2154"/>
                    <a:pt x="73332" y="2130"/>
                    <a:pt x="73286" y="2130"/>
                  </a:cubicBezTo>
                  <a:cubicBezTo>
                    <a:pt x="73207" y="2130"/>
                    <a:pt x="73128" y="2203"/>
                    <a:pt x="73048" y="2267"/>
                  </a:cubicBezTo>
                  <a:cubicBezTo>
                    <a:pt x="72981" y="2351"/>
                    <a:pt x="72902" y="2424"/>
                    <a:pt x="72827" y="2424"/>
                  </a:cubicBezTo>
                  <a:cubicBezTo>
                    <a:pt x="72792" y="2424"/>
                    <a:pt x="72757" y="2407"/>
                    <a:pt x="72724" y="2366"/>
                  </a:cubicBezTo>
                  <a:cubicBezTo>
                    <a:pt x="72678" y="2274"/>
                    <a:pt x="72632" y="2235"/>
                    <a:pt x="72588" y="2235"/>
                  </a:cubicBezTo>
                  <a:cubicBezTo>
                    <a:pt x="72537" y="2235"/>
                    <a:pt x="72490" y="2286"/>
                    <a:pt x="72450" y="2366"/>
                  </a:cubicBezTo>
                  <a:cubicBezTo>
                    <a:pt x="72389" y="2290"/>
                    <a:pt x="72337" y="2223"/>
                    <a:pt x="72283" y="2223"/>
                  </a:cubicBezTo>
                  <a:cubicBezTo>
                    <a:pt x="72249" y="2223"/>
                    <a:pt x="72214" y="2249"/>
                    <a:pt x="72176" y="2317"/>
                  </a:cubicBezTo>
                  <a:cubicBezTo>
                    <a:pt x="72139" y="2331"/>
                    <a:pt x="72105" y="2337"/>
                    <a:pt x="72072" y="2337"/>
                  </a:cubicBezTo>
                  <a:cubicBezTo>
                    <a:pt x="71991" y="2337"/>
                    <a:pt x="71915" y="2302"/>
                    <a:pt x="71827" y="2267"/>
                  </a:cubicBezTo>
                  <a:cubicBezTo>
                    <a:pt x="71737" y="2222"/>
                    <a:pt x="71657" y="2186"/>
                    <a:pt x="71574" y="2186"/>
                  </a:cubicBezTo>
                  <a:cubicBezTo>
                    <a:pt x="71519" y="2186"/>
                    <a:pt x="71463" y="2202"/>
                    <a:pt x="71403" y="2242"/>
                  </a:cubicBezTo>
                  <a:cubicBezTo>
                    <a:pt x="71334" y="2358"/>
                    <a:pt x="71264" y="2398"/>
                    <a:pt x="71194" y="2398"/>
                  </a:cubicBezTo>
                  <a:cubicBezTo>
                    <a:pt x="71115" y="2398"/>
                    <a:pt x="71035" y="2345"/>
                    <a:pt x="70955" y="2292"/>
                  </a:cubicBezTo>
                  <a:cubicBezTo>
                    <a:pt x="70855" y="2242"/>
                    <a:pt x="70780" y="2192"/>
                    <a:pt x="70705" y="2192"/>
                  </a:cubicBezTo>
                  <a:cubicBezTo>
                    <a:pt x="70673" y="2268"/>
                    <a:pt x="70640" y="2297"/>
                    <a:pt x="70608" y="2297"/>
                  </a:cubicBezTo>
                  <a:cubicBezTo>
                    <a:pt x="70566" y="2297"/>
                    <a:pt x="70523" y="2248"/>
                    <a:pt x="70481" y="2192"/>
                  </a:cubicBezTo>
                  <a:cubicBezTo>
                    <a:pt x="70446" y="2133"/>
                    <a:pt x="70410" y="2079"/>
                    <a:pt x="70372" y="2079"/>
                  </a:cubicBezTo>
                  <a:cubicBezTo>
                    <a:pt x="70330" y="2079"/>
                    <a:pt x="70284" y="2145"/>
                    <a:pt x="70232" y="2341"/>
                  </a:cubicBezTo>
                  <a:cubicBezTo>
                    <a:pt x="70177" y="2397"/>
                    <a:pt x="70122" y="2414"/>
                    <a:pt x="70067" y="2414"/>
                  </a:cubicBezTo>
                  <a:cubicBezTo>
                    <a:pt x="70022" y="2414"/>
                    <a:pt x="69977" y="2402"/>
                    <a:pt x="69933" y="2391"/>
                  </a:cubicBezTo>
                  <a:cubicBezTo>
                    <a:pt x="69886" y="2373"/>
                    <a:pt x="69840" y="2358"/>
                    <a:pt x="69792" y="2358"/>
                  </a:cubicBezTo>
                  <a:cubicBezTo>
                    <a:pt x="69712" y="2358"/>
                    <a:pt x="69628" y="2400"/>
                    <a:pt x="69534" y="2541"/>
                  </a:cubicBezTo>
                  <a:cubicBezTo>
                    <a:pt x="69365" y="2608"/>
                    <a:pt x="69197" y="2859"/>
                    <a:pt x="69028" y="2859"/>
                  </a:cubicBezTo>
                  <a:cubicBezTo>
                    <a:pt x="68947" y="2859"/>
                    <a:pt x="68867" y="2802"/>
                    <a:pt x="68786" y="2641"/>
                  </a:cubicBezTo>
                  <a:cubicBezTo>
                    <a:pt x="68690" y="2599"/>
                    <a:pt x="68602" y="2581"/>
                    <a:pt x="68517" y="2581"/>
                  </a:cubicBezTo>
                  <a:cubicBezTo>
                    <a:pt x="68447" y="2581"/>
                    <a:pt x="68380" y="2593"/>
                    <a:pt x="68313" y="2616"/>
                  </a:cubicBezTo>
                  <a:cubicBezTo>
                    <a:pt x="68270" y="2686"/>
                    <a:pt x="68228" y="2713"/>
                    <a:pt x="68185" y="2713"/>
                  </a:cubicBezTo>
                  <a:cubicBezTo>
                    <a:pt x="68078" y="2713"/>
                    <a:pt x="67971" y="2545"/>
                    <a:pt x="67864" y="2491"/>
                  </a:cubicBezTo>
                  <a:cubicBezTo>
                    <a:pt x="67805" y="2270"/>
                    <a:pt x="67746" y="2206"/>
                    <a:pt x="67687" y="2206"/>
                  </a:cubicBezTo>
                  <a:cubicBezTo>
                    <a:pt x="67647" y="2206"/>
                    <a:pt x="67606" y="2236"/>
                    <a:pt x="67565" y="2267"/>
                  </a:cubicBezTo>
                  <a:cubicBezTo>
                    <a:pt x="67515" y="2317"/>
                    <a:pt x="67466" y="2341"/>
                    <a:pt x="67416" y="2341"/>
                  </a:cubicBezTo>
                  <a:cubicBezTo>
                    <a:pt x="67318" y="2481"/>
                    <a:pt x="67228" y="2582"/>
                    <a:pt x="67142" y="2582"/>
                  </a:cubicBezTo>
                  <a:cubicBezTo>
                    <a:pt x="67074" y="2582"/>
                    <a:pt x="67008" y="2520"/>
                    <a:pt x="66942" y="2366"/>
                  </a:cubicBezTo>
                  <a:cubicBezTo>
                    <a:pt x="66875" y="2492"/>
                    <a:pt x="66811" y="2531"/>
                    <a:pt x="66750" y="2531"/>
                  </a:cubicBezTo>
                  <a:cubicBezTo>
                    <a:pt x="66652" y="2531"/>
                    <a:pt x="66560" y="2432"/>
                    <a:pt x="66469" y="2416"/>
                  </a:cubicBezTo>
                  <a:cubicBezTo>
                    <a:pt x="66445" y="2487"/>
                    <a:pt x="66416" y="2513"/>
                    <a:pt x="66384" y="2513"/>
                  </a:cubicBezTo>
                  <a:cubicBezTo>
                    <a:pt x="66348" y="2513"/>
                    <a:pt x="66309" y="2481"/>
                    <a:pt x="66269" y="2441"/>
                  </a:cubicBezTo>
                  <a:cubicBezTo>
                    <a:pt x="66235" y="2407"/>
                    <a:pt x="66200" y="2372"/>
                    <a:pt x="66165" y="2372"/>
                  </a:cubicBezTo>
                  <a:cubicBezTo>
                    <a:pt x="66125" y="2372"/>
                    <a:pt x="66085" y="2419"/>
                    <a:pt x="66045" y="2566"/>
                  </a:cubicBezTo>
                  <a:cubicBezTo>
                    <a:pt x="66019" y="2523"/>
                    <a:pt x="65997" y="2504"/>
                    <a:pt x="65975" y="2504"/>
                  </a:cubicBezTo>
                  <a:cubicBezTo>
                    <a:pt x="65933" y="2504"/>
                    <a:pt x="65895" y="2576"/>
                    <a:pt x="65846" y="2690"/>
                  </a:cubicBezTo>
                  <a:cubicBezTo>
                    <a:pt x="65801" y="2896"/>
                    <a:pt x="65766" y="2963"/>
                    <a:pt x="65729" y="2963"/>
                  </a:cubicBezTo>
                  <a:cubicBezTo>
                    <a:pt x="65703" y="2963"/>
                    <a:pt x="65677" y="2931"/>
                    <a:pt x="65646" y="2890"/>
                  </a:cubicBezTo>
                  <a:cubicBezTo>
                    <a:pt x="65632" y="2855"/>
                    <a:pt x="65619" y="2840"/>
                    <a:pt x="65606" y="2840"/>
                  </a:cubicBezTo>
                  <a:cubicBezTo>
                    <a:pt x="65526" y="2840"/>
                    <a:pt x="65461" y="3446"/>
                    <a:pt x="65397" y="3812"/>
                  </a:cubicBezTo>
                  <a:cubicBezTo>
                    <a:pt x="65322" y="4236"/>
                    <a:pt x="65247" y="4335"/>
                    <a:pt x="65198" y="4834"/>
                  </a:cubicBezTo>
                  <a:cubicBezTo>
                    <a:pt x="65194" y="4828"/>
                    <a:pt x="65190" y="4826"/>
                    <a:pt x="65186" y="4826"/>
                  </a:cubicBezTo>
                  <a:cubicBezTo>
                    <a:pt x="65115" y="4826"/>
                    <a:pt x="65044" y="5616"/>
                    <a:pt x="64973" y="5781"/>
                  </a:cubicBezTo>
                  <a:cubicBezTo>
                    <a:pt x="64899" y="6379"/>
                    <a:pt x="64824" y="6105"/>
                    <a:pt x="64699" y="6479"/>
                  </a:cubicBezTo>
                  <a:cubicBezTo>
                    <a:pt x="64658" y="6686"/>
                    <a:pt x="64599" y="6704"/>
                    <a:pt x="64523" y="6704"/>
                  </a:cubicBezTo>
                  <a:cubicBezTo>
                    <a:pt x="64507" y="6704"/>
                    <a:pt x="64491" y="6703"/>
                    <a:pt x="64475" y="6703"/>
                  </a:cubicBezTo>
                  <a:cubicBezTo>
                    <a:pt x="64454" y="6693"/>
                    <a:pt x="64434" y="6687"/>
                    <a:pt x="64411" y="6687"/>
                  </a:cubicBezTo>
                  <a:cubicBezTo>
                    <a:pt x="64379" y="6687"/>
                    <a:pt x="64344" y="6699"/>
                    <a:pt x="64300" y="6728"/>
                  </a:cubicBezTo>
                  <a:cubicBezTo>
                    <a:pt x="64278" y="6723"/>
                    <a:pt x="64255" y="6721"/>
                    <a:pt x="64232" y="6721"/>
                  </a:cubicBezTo>
                  <a:cubicBezTo>
                    <a:pt x="64130" y="6721"/>
                    <a:pt x="64028" y="6762"/>
                    <a:pt x="63927" y="6803"/>
                  </a:cubicBezTo>
                  <a:cubicBezTo>
                    <a:pt x="63849" y="6836"/>
                    <a:pt x="63775" y="6869"/>
                    <a:pt x="63707" y="6869"/>
                  </a:cubicBezTo>
                  <a:cubicBezTo>
                    <a:pt x="63623" y="6869"/>
                    <a:pt x="63547" y="6818"/>
                    <a:pt x="63478" y="6653"/>
                  </a:cubicBezTo>
                  <a:cubicBezTo>
                    <a:pt x="63438" y="6698"/>
                    <a:pt x="63399" y="6718"/>
                    <a:pt x="63363" y="6718"/>
                  </a:cubicBezTo>
                  <a:cubicBezTo>
                    <a:pt x="63219" y="6718"/>
                    <a:pt x="63104" y="6408"/>
                    <a:pt x="63004" y="6130"/>
                  </a:cubicBezTo>
                  <a:cubicBezTo>
                    <a:pt x="62880" y="5756"/>
                    <a:pt x="62805" y="5282"/>
                    <a:pt x="62730" y="5282"/>
                  </a:cubicBezTo>
                  <a:cubicBezTo>
                    <a:pt x="62655" y="4983"/>
                    <a:pt x="62606" y="4709"/>
                    <a:pt x="62531" y="4310"/>
                  </a:cubicBezTo>
                  <a:cubicBezTo>
                    <a:pt x="62456" y="3737"/>
                    <a:pt x="62381" y="3438"/>
                    <a:pt x="62257" y="3338"/>
                  </a:cubicBezTo>
                  <a:cubicBezTo>
                    <a:pt x="62150" y="3190"/>
                    <a:pt x="62026" y="2497"/>
                    <a:pt x="61853" y="2497"/>
                  </a:cubicBezTo>
                  <a:cubicBezTo>
                    <a:pt x="61823" y="2497"/>
                    <a:pt x="61791" y="2518"/>
                    <a:pt x="61758" y="2566"/>
                  </a:cubicBezTo>
                  <a:cubicBezTo>
                    <a:pt x="61699" y="2299"/>
                    <a:pt x="61631" y="2200"/>
                    <a:pt x="61559" y="2200"/>
                  </a:cubicBezTo>
                  <a:cubicBezTo>
                    <a:pt x="61510" y="2200"/>
                    <a:pt x="61460" y="2246"/>
                    <a:pt x="61409" y="2317"/>
                  </a:cubicBezTo>
                  <a:cubicBezTo>
                    <a:pt x="61356" y="2228"/>
                    <a:pt x="61290" y="2215"/>
                    <a:pt x="61220" y="2215"/>
                  </a:cubicBezTo>
                  <a:cubicBezTo>
                    <a:pt x="61192" y="2215"/>
                    <a:pt x="61164" y="2217"/>
                    <a:pt x="61135" y="2217"/>
                  </a:cubicBezTo>
                  <a:cubicBezTo>
                    <a:pt x="61108" y="2217"/>
                    <a:pt x="61080" y="2218"/>
                    <a:pt x="61052" y="2218"/>
                  </a:cubicBezTo>
                  <a:cubicBezTo>
                    <a:pt x="60955" y="2218"/>
                    <a:pt x="60858" y="2203"/>
                    <a:pt x="60761" y="2067"/>
                  </a:cubicBezTo>
                  <a:cubicBezTo>
                    <a:pt x="60738" y="2079"/>
                    <a:pt x="60715" y="2084"/>
                    <a:pt x="60692" y="2084"/>
                  </a:cubicBezTo>
                  <a:cubicBezTo>
                    <a:pt x="60615" y="2084"/>
                    <a:pt x="60539" y="2031"/>
                    <a:pt x="60462" y="1993"/>
                  </a:cubicBezTo>
                  <a:cubicBezTo>
                    <a:pt x="60393" y="1937"/>
                    <a:pt x="60316" y="1882"/>
                    <a:pt x="60236" y="1882"/>
                  </a:cubicBezTo>
                  <a:cubicBezTo>
                    <a:pt x="60172" y="1882"/>
                    <a:pt x="60105" y="1918"/>
                    <a:pt x="60039" y="2017"/>
                  </a:cubicBezTo>
                  <a:cubicBezTo>
                    <a:pt x="59929" y="1973"/>
                    <a:pt x="59814" y="1934"/>
                    <a:pt x="59696" y="1934"/>
                  </a:cubicBezTo>
                  <a:cubicBezTo>
                    <a:pt x="59547" y="1934"/>
                    <a:pt x="59394" y="1997"/>
                    <a:pt x="59241" y="2192"/>
                  </a:cubicBezTo>
                  <a:cubicBezTo>
                    <a:pt x="59116" y="2400"/>
                    <a:pt x="58975" y="2417"/>
                    <a:pt x="58844" y="2417"/>
                  </a:cubicBezTo>
                  <a:cubicBezTo>
                    <a:pt x="58818" y="2417"/>
                    <a:pt x="58792" y="2416"/>
                    <a:pt x="58768" y="2416"/>
                  </a:cubicBezTo>
                  <a:cubicBezTo>
                    <a:pt x="58721" y="2409"/>
                    <a:pt x="58678" y="2403"/>
                    <a:pt x="58635" y="2403"/>
                  </a:cubicBezTo>
                  <a:cubicBezTo>
                    <a:pt x="58539" y="2403"/>
                    <a:pt x="58447" y="2430"/>
                    <a:pt x="58344" y="2516"/>
                  </a:cubicBezTo>
                  <a:cubicBezTo>
                    <a:pt x="58324" y="2509"/>
                    <a:pt x="58302" y="2506"/>
                    <a:pt x="58279" y="2506"/>
                  </a:cubicBezTo>
                  <a:cubicBezTo>
                    <a:pt x="58217" y="2506"/>
                    <a:pt x="58149" y="2529"/>
                    <a:pt x="58095" y="2566"/>
                  </a:cubicBezTo>
                  <a:cubicBezTo>
                    <a:pt x="58020" y="2591"/>
                    <a:pt x="57945" y="2616"/>
                    <a:pt x="57870" y="2616"/>
                  </a:cubicBezTo>
                  <a:cubicBezTo>
                    <a:pt x="57767" y="2297"/>
                    <a:pt x="57669" y="2173"/>
                    <a:pt x="57571" y="2173"/>
                  </a:cubicBezTo>
                  <a:cubicBezTo>
                    <a:pt x="57432" y="2173"/>
                    <a:pt x="57294" y="2423"/>
                    <a:pt x="57148" y="2715"/>
                  </a:cubicBezTo>
                  <a:cubicBezTo>
                    <a:pt x="57129" y="2711"/>
                    <a:pt x="57109" y="2709"/>
                    <a:pt x="57090" y="2709"/>
                  </a:cubicBezTo>
                  <a:cubicBezTo>
                    <a:pt x="57010" y="2709"/>
                    <a:pt x="56929" y="2745"/>
                    <a:pt x="56849" y="2765"/>
                  </a:cubicBezTo>
                  <a:cubicBezTo>
                    <a:pt x="56759" y="2795"/>
                    <a:pt x="56670" y="2833"/>
                    <a:pt x="56576" y="2833"/>
                  </a:cubicBezTo>
                  <a:cubicBezTo>
                    <a:pt x="56512" y="2833"/>
                    <a:pt x="56446" y="2816"/>
                    <a:pt x="56375" y="2765"/>
                  </a:cubicBezTo>
                  <a:cubicBezTo>
                    <a:pt x="56300" y="2915"/>
                    <a:pt x="56225" y="2965"/>
                    <a:pt x="56151" y="2965"/>
                  </a:cubicBezTo>
                  <a:cubicBezTo>
                    <a:pt x="56076" y="2965"/>
                    <a:pt x="56001" y="2915"/>
                    <a:pt x="55926" y="2865"/>
                  </a:cubicBezTo>
                  <a:cubicBezTo>
                    <a:pt x="55845" y="2816"/>
                    <a:pt x="55763" y="2767"/>
                    <a:pt x="55675" y="2767"/>
                  </a:cubicBezTo>
                  <a:cubicBezTo>
                    <a:pt x="55628" y="2767"/>
                    <a:pt x="55579" y="2781"/>
                    <a:pt x="55528" y="2815"/>
                  </a:cubicBezTo>
                  <a:cubicBezTo>
                    <a:pt x="55479" y="2802"/>
                    <a:pt x="55429" y="2796"/>
                    <a:pt x="55378" y="2796"/>
                  </a:cubicBezTo>
                  <a:cubicBezTo>
                    <a:pt x="55139" y="2796"/>
                    <a:pt x="54872" y="2915"/>
                    <a:pt x="54605" y="2915"/>
                  </a:cubicBezTo>
                  <a:cubicBezTo>
                    <a:pt x="54528" y="3069"/>
                    <a:pt x="54445" y="3124"/>
                    <a:pt x="54361" y="3124"/>
                  </a:cubicBezTo>
                  <a:cubicBezTo>
                    <a:pt x="54283" y="3124"/>
                    <a:pt x="54204" y="3075"/>
                    <a:pt x="54132" y="3014"/>
                  </a:cubicBezTo>
                  <a:cubicBezTo>
                    <a:pt x="54105" y="3024"/>
                    <a:pt x="54077" y="3028"/>
                    <a:pt x="54050" y="3028"/>
                  </a:cubicBezTo>
                  <a:cubicBezTo>
                    <a:pt x="53928" y="3028"/>
                    <a:pt x="53805" y="2946"/>
                    <a:pt x="53683" y="2865"/>
                  </a:cubicBezTo>
                  <a:cubicBezTo>
                    <a:pt x="53570" y="2789"/>
                    <a:pt x="53443" y="2714"/>
                    <a:pt x="53323" y="2714"/>
                  </a:cubicBezTo>
                  <a:cubicBezTo>
                    <a:pt x="53284" y="2714"/>
                    <a:pt x="53246" y="2722"/>
                    <a:pt x="53210" y="2740"/>
                  </a:cubicBezTo>
                  <a:cubicBezTo>
                    <a:pt x="53156" y="2763"/>
                    <a:pt x="53103" y="2773"/>
                    <a:pt x="53051" y="2773"/>
                  </a:cubicBezTo>
                  <a:cubicBezTo>
                    <a:pt x="52812" y="2773"/>
                    <a:pt x="52587" y="2557"/>
                    <a:pt x="52362" y="2292"/>
                  </a:cubicBezTo>
                  <a:cubicBezTo>
                    <a:pt x="52339" y="2306"/>
                    <a:pt x="52315" y="2312"/>
                    <a:pt x="52291" y="2312"/>
                  </a:cubicBezTo>
                  <a:cubicBezTo>
                    <a:pt x="52182" y="2312"/>
                    <a:pt x="52060" y="2194"/>
                    <a:pt x="51939" y="2092"/>
                  </a:cubicBezTo>
                  <a:cubicBezTo>
                    <a:pt x="51823" y="1977"/>
                    <a:pt x="51708" y="1840"/>
                    <a:pt x="51593" y="1840"/>
                  </a:cubicBezTo>
                  <a:cubicBezTo>
                    <a:pt x="51584" y="1840"/>
                    <a:pt x="51574" y="1841"/>
                    <a:pt x="51565" y="1843"/>
                  </a:cubicBezTo>
                  <a:cubicBezTo>
                    <a:pt x="51465" y="1943"/>
                    <a:pt x="51360" y="2007"/>
                    <a:pt x="51255" y="2007"/>
                  </a:cubicBezTo>
                  <a:cubicBezTo>
                    <a:pt x="51099" y="2007"/>
                    <a:pt x="50941" y="1866"/>
                    <a:pt x="50792" y="1494"/>
                  </a:cubicBezTo>
                  <a:cubicBezTo>
                    <a:pt x="50668" y="1336"/>
                    <a:pt x="50543" y="1290"/>
                    <a:pt x="50417" y="1290"/>
                  </a:cubicBezTo>
                  <a:cubicBezTo>
                    <a:pt x="50264" y="1290"/>
                    <a:pt x="50108" y="1356"/>
                    <a:pt x="49945" y="1369"/>
                  </a:cubicBezTo>
                  <a:cubicBezTo>
                    <a:pt x="49900" y="1403"/>
                    <a:pt x="49850" y="1417"/>
                    <a:pt x="49797" y="1417"/>
                  </a:cubicBezTo>
                  <a:cubicBezTo>
                    <a:pt x="49733" y="1417"/>
                    <a:pt x="49664" y="1397"/>
                    <a:pt x="49596" y="1369"/>
                  </a:cubicBezTo>
                  <a:cubicBezTo>
                    <a:pt x="49530" y="1351"/>
                    <a:pt x="49464" y="1332"/>
                    <a:pt x="49397" y="1332"/>
                  </a:cubicBezTo>
                  <a:cubicBezTo>
                    <a:pt x="49286" y="1332"/>
                    <a:pt x="49172" y="1383"/>
                    <a:pt x="49048" y="1569"/>
                  </a:cubicBezTo>
                  <a:cubicBezTo>
                    <a:pt x="48724" y="1743"/>
                    <a:pt x="48375" y="1793"/>
                    <a:pt x="48026" y="2217"/>
                  </a:cubicBezTo>
                  <a:cubicBezTo>
                    <a:pt x="48005" y="2175"/>
                    <a:pt x="47984" y="2159"/>
                    <a:pt x="47963" y="2159"/>
                  </a:cubicBezTo>
                  <a:cubicBezTo>
                    <a:pt x="47934" y="2159"/>
                    <a:pt x="47905" y="2188"/>
                    <a:pt x="47876" y="2217"/>
                  </a:cubicBezTo>
                  <a:cubicBezTo>
                    <a:pt x="47845" y="2248"/>
                    <a:pt x="47823" y="2280"/>
                    <a:pt x="47799" y="2280"/>
                  </a:cubicBezTo>
                  <a:cubicBezTo>
                    <a:pt x="47785" y="2280"/>
                    <a:pt x="47770" y="2269"/>
                    <a:pt x="47752" y="2242"/>
                  </a:cubicBezTo>
                  <a:cubicBezTo>
                    <a:pt x="47696" y="2088"/>
                    <a:pt x="47648" y="1951"/>
                    <a:pt x="47599" y="1951"/>
                  </a:cubicBezTo>
                  <a:cubicBezTo>
                    <a:pt x="47561" y="1951"/>
                    <a:pt x="47522" y="2036"/>
                    <a:pt x="47478" y="2267"/>
                  </a:cubicBezTo>
                  <a:cubicBezTo>
                    <a:pt x="47349" y="2153"/>
                    <a:pt x="47213" y="2080"/>
                    <a:pt x="47073" y="2080"/>
                  </a:cubicBezTo>
                  <a:cubicBezTo>
                    <a:pt x="46968" y="2080"/>
                    <a:pt x="46862" y="2121"/>
                    <a:pt x="46755" y="2217"/>
                  </a:cubicBezTo>
                  <a:lnTo>
                    <a:pt x="46730" y="2142"/>
                  </a:lnTo>
                  <a:cubicBezTo>
                    <a:pt x="46667" y="2047"/>
                    <a:pt x="46614" y="2013"/>
                    <a:pt x="46558" y="2013"/>
                  </a:cubicBezTo>
                  <a:cubicBezTo>
                    <a:pt x="46525" y="2013"/>
                    <a:pt x="46492" y="2024"/>
                    <a:pt x="46456" y="2042"/>
                  </a:cubicBezTo>
                  <a:lnTo>
                    <a:pt x="46356" y="2092"/>
                  </a:lnTo>
                  <a:lnTo>
                    <a:pt x="46306" y="2117"/>
                  </a:lnTo>
                  <a:lnTo>
                    <a:pt x="46231" y="2167"/>
                  </a:lnTo>
                  <a:lnTo>
                    <a:pt x="46107" y="2167"/>
                  </a:lnTo>
                  <a:lnTo>
                    <a:pt x="46057" y="2117"/>
                  </a:lnTo>
                  <a:lnTo>
                    <a:pt x="46032" y="2117"/>
                  </a:lnTo>
                  <a:cubicBezTo>
                    <a:pt x="46007" y="2109"/>
                    <a:pt x="45979" y="2106"/>
                    <a:pt x="45951" y="2106"/>
                  </a:cubicBezTo>
                  <a:cubicBezTo>
                    <a:pt x="45894" y="2106"/>
                    <a:pt x="45833" y="2117"/>
                    <a:pt x="45783" y="2117"/>
                  </a:cubicBezTo>
                  <a:cubicBezTo>
                    <a:pt x="45716" y="2128"/>
                    <a:pt x="45649" y="2139"/>
                    <a:pt x="45582" y="2139"/>
                  </a:cubicBezTo>
                  <a:cubicBezTo>
                    <a:pt x="45500" y="2139"/>
                    <a:pt x="45417" y="2122"/>
                    <a:pt x="45334" y="2067"/>
                  </a:cubicBezTo>
                  <a:cubicBezTo>
                    <a:pt x="45312" y="2056"/>
                    <a:pt x="45289" y="2051"/>
                    <a:pt x="45267" y="2051"/>
                  </a:cubicBezTo>
                  <a:cubicBezTo>
                    <a:pt x="45190" y="2051"/>
                    <a:pt x="45112" y="2109"/>
                    <a:pt x="45035" y="2167"/>
                  </a:cubicBezTo>
                  <a:cubicBezTo>
                    <a:pt x="44949" y="2225"/>
                    <a:pt x="44871" y="2282"/>
                    <a:pt x="44792" y="2282"/>
                  </a:cubicBezTo>
                  <a:cubicBezTo>
                    <a:pt x="44733" y="2282"/>
                    <a:pt x="44675" y="2251"/>
                    <a:pt x="44612" y="2167"/>
                  </a:cubicBezTo>
                  <a:cubicBezTo>
                    <a:pt x="44543" y="2045"/>
                    <a:pt x="44472" y="1995"/>
                    <a:pt x="44400" y="1995"/>
                  </a:cubicBezTo>
                  <a:cubicBezTo>
                    <a:pt x="44237" y="1995"/>
                    <a:pt x="44069" y="2249"/>
                    <a:pt x="43914" y="2491"/>
                  </a:cubicBezTo>
                  <a:cubicBezTo>
                    <a:pt x="43908" y="2475"/>
                    <a:pt x="43903" y="2468"/>
                    <a:pt x="43898" y="2468"/>
                  </a:cubicBezTo>
                  <a:cubicBezTo>
                    <a:pt x="43878" y="2468"/>
                    <a:pt x="43859" y="2562"/>
                    <a:pt x="43839" y="2641"/>
                  </a:cubicBezTo>
                  <a:cubicBezTo>
                    <a:pt x="43807" y="2735"/>
                    <a:pt x="43786" y="2830"/>
                    <a:pt x="43768" y="2830"/>
                  </a:cubicBezTo>
                  <a:cubicBezTo>
                    <a:pt x="43758" y="2830"/>
                    <a:pt x="43748" y="2798"/>
                    <a:pt x="43739" y="2715"/>
                  </a:cubicBezTo>
                  <a:cubicBezTo>
                    <a:pt x="43708" y="2998"/>
                    <a:pt x="43676" y="3201"/>
                    <a:pt x="43645" y="3201"/>
                  </a:cubicBezTo>
                  <a:cubicBezTo>
                    <a:pt x="43627" y="3201"/>
                    <a:pt x="43608" y="3131"/>
                    <a:pt x="43590" y="2965"/>
                  </a:cubicBezTo>
                  <a:cubicBezTo>
                    <a:pt x="43489" y="3409"/>
                    <a:pt x="43388" y="3591"/>
                    <a:pt x="43273" y="3591"/>
                  </a:cubicBezTo>
                  <a:cubicBezTo>
                    <a:pt x="43247" y="3591"/>
                    <a:pt x="43219" y="3582"/>
                    <a:pt x="43191" y="3563"/>
                  </a:cubicBezTo>
                  <a:cubicBezTo>
                    <a:pt x="43066" y="3637"/>
                    <a:pt x="42917" y="3787"/>
                    <a:pt x="42692" y="3837"/>
                  </a:cubicBezTo>
                  <a:cubicBezTo>
                    <a:pt x="42623" y="3912"/>
                    <a:pt x="42558" y="3943"/>
                    <a:pt x="42495" y="3943"/>
                  </a:cubicBezTo>
                  <a:cubicBezTo>
                    <a:pt x="42309" y="3943"/>
                    <a:pt x="42150" y="3668"/>
                    <a:pt x="42020" y="3463"/>
                  </a:cubicBezTo>
                  <a:cubicBezTo>
                    <a:pt x="41985" y="3567"/>
                    <a:pt x="41951" y="3609"/>
                    <a:pt x="41919" y="3609"/>
                  </a:cubicBezTo>
                  <a:cubicBezTo>
                    <a:pt x="41787" y="3609"/>
                    <a:pt x="41671" y="2925"/>
                    <a:pt x="41571" y="2865"/>
                  </a:cubicBezTo>
                  <a:cubicBezTo>
                    <a:pt x="41446" y="2591"/>
                    <a:pt x="41347" y="2790"/>
                    <a:pt x="41222" y="2142"/>
                  </a:cubicBezTo>
                  <a:cubicBezTo>
                    <a:pt x="41176" y="1516"/>
                    <a:pt x="41108" y="1494"/>
                    <a:pt x="41038" y="1494"/>
                  </a:cubicBezTo>
                  <a:cubicBezTo>
                    <a:pt x="41033" y="1494"/>
                    <a:pt x="41028" y="1494"/>
                    <a:pt x="41023" y="1494"/>
                  </a:cubicBezTo>
                  <a:cubicBezTo>
                    <a:pt x="40973" y="1494"/>
                    <a:pt x="40923" y="1494"/>
                    <a:pt x="40873" y="1369"/>
                  </a:cubicBezTo>
                  <a:cubicBezTo>
                    <a:pt x="40851" y="1422"/>
                    <a:pt x="40829" y="1444"/>
                    <a:pt x="40805" y="1444"/>
                  </a:cubicBezTo>
                  <a:cubicBezTo>
                    <a:pt x="40695" y="1444"/>
                    <a:pt x="40564" y="943"/>
                    <a:pt x="40400" y="697"/>
                  </a:cubicBezTo>
                  <a:cubicBezTo>
                    <a:pt x="40389" y="698"/>
                    <a:pt x="40379" y="698"/>
                    <a:pt x="40369" y="698"/>
                  </a:cubicBezTo>
                  <a:cubicBezTo>
                    <a:pt x="40175" y="698"/>
                    <a:pt x="39936" y="482"/>
                    <a:pt x="39652" y="198"/>
                  </a:cubicBezTo>
                  <a:cubicBezTo>
                    <a:pt x="39602" y="56"/>
                    <a:pt x="39551" y="1"/>
                    <a:pt x="39502"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1" name="Google Shape;1081;p21"/>
            <p:cNvSpPr/>
            <p:nvPr/>
          </p:nvSpPr>
          <p:spPr>
            <a:xfrm>
              <a:off x="5709960" y="-441360"/>
              <a:ext cx="4786200" cy="529200"/>
            </a:xfrm>
            <a:custGeom>
              <a:avLst/>
              <a:gdLst>
                <a:gd name="textAreaLeft" fmla="*/ 0 w 4786200"/>
                <a:gd name="textAreaRight" fmla="*/ 4786560 w 4786200"/>
                <a:gd name="textAreaTop" fmla="*/ 0 h 529200"/>
                <a:gd name="textAreaBottom" fmla="*/ 529560 h 529200"/>
              </a:gdLst>
              <a:ahLst/>
              <a:cxnLst/>
              <a:rect l="textAreaLeft" t="textAreaTop" r="textAreaRight" b="textAreaBottom"/>
              <a:pathLst>
                <a:path w="95130" h="10524">
                  <a:moveTo>
                    <a:pt x="39502" y="1"/>
                  </a:moveTo>
                  <a:cubicBezTo>
                    <a:pt x="39405" y="1"/>
                    <a:pt x="39311" y="215"/>
                    <a:pt x="39228" y="397"/>
                  </a:cubicBezTo>
                  <a:cubicBezTo>
                    <a:pt x="39029" y="522"/>
                    <a:pt x="38854" y="323"/>
                    <a:pt x="38705" y="996"/>
                  </a:cubicBezTo>
                  <a:cubicBezTo>
                    <a:pt x="38577" y="1508"/>
                    <a:pt x="38467" y="1765"/>
                    <a:pt x="38360" y="1765"/>
                  </a:cubicBezTo>
                  <a:cubicBezTo>
                    <a:pt x="38342" y="1765"/>
                    <a:pt x="38324" y="1758"/>
                    <a:pt x="38306" y="1743"/>
                  </a:cubicBezTo>
                  <a:cubicBezTo>
                    <a:pt x="38217" y="2334"/>
                    <a:pt x="38127" y="2745"/>
                    <a:pt x="38028" y="2745"/>
                  </a:cubicBezTo>
                  <a:cubicBezTo>
                    <a:pt x="37990" y="2745"/>
                    <a:pt x="37949" y="2681"/>
                    <a:pt x="37907" y="2541"/>
                  </a:cubicBezTo>
                  <a:cubicBezTo>
                    <a:pt x="37758" y="2715"/>
                    <a:pt x="37583" y="2840"/>
                    <a:pt x="37359" y="3239"/>
                  </a:cubicBezTo>
                  <a:cubicBezTo>
                    <a:pt x="37160" y="3887"/>
                    <a:pt x="36910" y="3637"/>
                    <a:pt x="36586" y="3737"/>
                  </a:cubicBezTo>
                  <a:cubicBezTo>
                    <a:pt x="36491" y="3880"/>
                    <a:pt x="36396" y="4013"/>
                    <a:pt x="36294" y="4013"/>
                  </a:cubicBezTo>
                  <a:cubicBezTo>
                    <a:pt x="36236" y="4013"/>
                    <a:pt x="36176" y="3970"/>
                    <a:pt x="36113" y="3862"/>
                  </a:cubicBezTo>
                  <a:cubicBezTo>
                    <a:pt x="36081" y="3914"/>
                    <a:pt x="36049" y="3933"/>
                    <a:pt x="36016" y="3933"/>
                  </a:cubicBezTo>
                  <a:cubicBezTo>
                    <a:pt x="35922" y="3933"/>
                    <a:pt x="35822" y="3777"/>
                    <a:pt x="35728" y="3777"/>
                  </a:cubicBezTo>
                  <a:cubicBezTo>
                    <a:pt x="35698" y="3777"/>
                    <a:pt x="35668" y="3794"/>
                    <a:pt x="35639" y="3837"/>
                  </a:cubicBezTo>
                  <a:cubicBezTo>
                    <a:pt x="35598" y="3890"/>
                    <a:pt x="35557" y="3911"/>
                    <a:pt x="35516" y="3911"/>
                  </a:cubicBezTo>
                  <a:cubicBezTo>
                    <a:pt x="35383" y="3911"/>
                    <a:pt x="35249" y="3689"/>
                    <a:pt x="35116" y="3613"/>
                  </a:cubicBezTo>
                  <a:cubicBezTo>
                    <a:pt x="35082" y="3655"/>
                    <a:pt x="35049" y="3673"/>
                    <a:pt x="35016" y="3673"/>
                  </a:cubicBezTo>
                  <a:cubicBezTo>
                    <a:pt x="34856" y="3673"/>
                    <a:pt x="34708" y="3251"/>
                    <a:pt x="34543" y="3189"/>
                  </a:cubicBezTo>
                  <a:cubicBezTo>
                    <a:pt x="34477" y="3282"/>
                    <a:pt x="34410" y="3367"/>
                    <a:pt x="34344" y="3367"/>
                  </a:cubicBezTo>
                  <a:cubicBezTo>
                    <a:pt x="34286" y="3367"/>
                    <a:pt x="34227" y="3301"/>
                    <a:pt x="34169" y="3114"/>
                  </a:cubicBezTo>
                  <a:cubicBezTo>
                    <a:pt x="33870" y="2865"/>
                    <a:pt x="33621" y="2566"/>
                    <a:pt x="33371" y="2541"/>
                  </a:cubicBezTo>
                  <a:cubicBezTo>
                    <a:pt x="33350" y="2549"/>
                    <a:pt x="33328" y="2553"/>
                    <a:pt x="33307" y="2553"/>
                  </a:cubicBezTo>
                  <a:cubicBezTo>
                    <a:pt x="33079" y="2553"/>
                    <a:pt x="32851" y="2109"/>
                    <a:pt x="32624" y="2017"/>
                  </a:cubicBezTo>
                  <a:cubicBezTo>
                    <a:pt x="32474" y="1752"/>
                    <a:pt x="32314" y="1630"/>
                    <a:pt x="32149" y="1630"/>
                  </a:cubicBezTo>
                  <a:cubicBezTo>
                    <a:pt x="32067" y="1630"/>
                    <a:pt x="31984" y="1660"/>
                    <a:pt x="31901" y="1718"/>
                  </a:cubicBezTo>
                  <a:cubicBezTo>
                    <a:pt x="31896" y="1719"/>
                    <a:pt x="31892" y="1719"/>
                    <a:pt x="31887" y="1719"/>
                  </a:cubicBezTo>
                  <a:cubicBezTo>
                    <a:pt x="31728" y="1719"/>
                    <a:pt x="31558" y="1450"/>
                    <a:pt x="31378" y="1450"/>
                  </a:cubicBezTo>
                  <a:cubicBezTo>
                    <a:pt x="31281" y="1450"/>
                    <a:pt x="31181" y="1528"/>
                    <a:pt x="31079" y="1768"/>
                  </a:cubicBezTo>
                  <a:cubicBezTo>
                    <a:pt x="30779" y="2192"/>
                    <a:pt x="30455" y="2042"/>
                    <a:pt x="30107" y="2292"/>
                  </a:cubicBezTo>
                  <a:cubicBezTo>
                    <a:pt x="30064" y="2472"/>
                    <a:pt x="30026" y="2530"/>
                    <a:pt x="29991" y="2530"/>
                  </a:cubicBezTo>
                  <a:cubicBezTo>
                    <a:pt x="29943" y="2530"/>
                    <a:pt x="29900" y="2424"/>
                    <a:pt x="29857" y="2366"/>
                  </a:cubicBezTo>
                  <a:cubicBezTo>
                    <a:pt x="29801" y="2295"/>
                    <a:pt x="29752" y="2200"/>
                    <a:pt x="29702" y="2200"/>
                  </a:cubicBezTo>
                  <a:cubicBezTo>
                    <a:pt x="29664" y="2200"/>
                    <a:pt x="29626" y="2255"/>
                    <a:pt x="29583" y="2416"/>
                  </a:cubicBezTo>
                  <a:cubicBezTo>
                    <a:pt x="29515" y="2298"/>
                    <a:pt x="29445" y="2256"/>
                    <a:pt x="29373" y="2256"/>
                  </a:cubicBezTo>
                  <a:cubicBezTo>
                    <a:pt x="29198" y="2256"/>
                    <a:pt x="29016" y="2509"/>
                    <a:pt x="28833" y="2509"/>
                  </a:cubicBezTo>
                  <a:cubicBezTo>
                    <a:pt x="28792" y="2509"/>
                    <a:pt x="28752" y="2497"/>
                    <a:pt x="28711" y="2466"/>
                  </a:cubicBezTo>
                  <a:cubicBezTo>
                    <a:pt x="28602" y="2557"/>
                    <a:pt x="28493" y="2591"/>
                    <a:pt x="28385" y="2591"/>
                  </a:cubicBezTo>
                  <a:cubicBezTo>
                    <a:pt x="28197" y="2591"/>
                    <a:pt x="28013" y="2486"/>
                    <a:pt x="27839" y="2391"/>
                  </a:cubicBezTo>
                  <a:cubicBezTo>
                    <a:pt x="27654" y="2253"/>
                    <a:pt x="27469" y="2057"/>
                    <a:pt x="27284" y="2057"/>
                  </a:cubicBezTo>
                  <a:cubicBezTo>
                    <a:pt x="27170" y="2057"/>
                    <a:pt x="27056" y="2132"/>
                    <a:pt x="26941" y="2341"/>
                  </a:cubicBezTo>
                  <a:cubicBezTo>
                    <a:pt x="26814" y="2249"/>
                    <a:pt x="26681" y="2210"/>
                    <a:pt x="26545" y="2210"/>
                  </a:cubicBezTo>
                  <a:cubicBezTo>
                    <a:pt x="26389" y="2210"/>
                    <a:pt x="26229" y="2261"/>
                    <a:pt x="26069" y="2341"/>
                  </a:cubicBezTo>
                  <a:cubicBezTo>
                    <a:pt x="26027" y="2565"/>
                    <a:pt x="25977" y="2624"/>
                    <a:pt x="25929" y="2624"/>
                  </a:cubicBezTo>
                  <a:cubicBezTo>
                    <a:pt x="25890" y="2624"/>
                    <a:pt x="25853" y="2588"/>
                    <a:pt x="25820" y="2566"/>
                  </a:cubicBezTo>
                  <a:cubicBezTo>
                    <a:pt x="25546" y="2616"/>
                    <a:pt x="25272" y="3114"/>
                    <a:pt x="24997" y="3114"/>
                  </a:cubicBezTo>
                  <a:cubicBezTo>
                    <a:pt x="24748" y="3264"/>
                    <a:pt x="24499" y="3313"/>
                    <a:pt x="24250" y="3313"/>
                  </a:cubicBezTo>
                  <a:cubicBezTo>
                    <a:pt x="24001" y="3313"/>
                    <a:pt x="23776" y="3313"/>
                    <a:pt x="23527" y="3214"/>
                  </a:cubicBezTo>
                  <a:cubicBezTo>
                    <a:pt x="23505" y="3216"/>
                    <a:pt x="23483" y="3217"/>
                    <a:pt x="23461" y="3217"/>
                  </a:cubicBezTo>
                  <a:cubicBezTo>
                    <a:pt x="23254" y="3217"/>
                    <a:pt x="23032" y="3110"/>
                    <a:pt x="22829" y="2840"/>
                  </a:cubicBezTo>
                  <a:cubicBezTo>
                    <a:pt x="22580" y="2466"/>
                    <a:pt x="22331" y="2366"/>
                    <a:pt x="22081" y="2267"/>
                  </a:cubicBezTo>
                  <a:cubicBezTo>
                    <a:pt x="21832" y="2267"/>
                    <a:pt x="21583" y="2117"/>
                    <a:pt x="21309" y="1494"/>
                  </a:cubicBezTo>
                  <a:cubicBezTo>
                    <a:pt x="21266" y="1237"/>
                    <a:pt x="21231" y="1160"/>
                    <a:pt x="21195" y="1160"/>
                  </a:cubicBezTo>
                  <a:cubicBezTo>
                    <a:pt x="21169" y="1160"/>
                    <a:pt x="21141" y="1202"/>
                    <a:pt x="21109" y="1245"/>
                  </a:cubicBezTo>
                  <a:cubicBezTo>
                    <a:pt x="20875" y="1221"/>
                    <a:pt x="20641" y="538"/>
                    <a:pt x="20428" y="538"/>
                  </a:cubicBezTo>
                  <a:cubicBezTo>
                    <a:pt x="20414" y="538"/>
                    <a:pt x="20400" y="541"/>
                    <a:pt x="20387" y="547"/>
                  </a:cubicBezTo>
                  <a:cubicBezTo>
                    <a:pt x="20335" y="558"/>
                    <a:pt x="20283" y="565"/>
                    <a:pt x="20232" y="565"/>
                  </a:cubicBezTo>
                  <a:cubicBezTo>
                    <a:pt x="20058" y="565"/>
                    <a:pt x="19881" y="495"/>
                    <a:pt x="19689" y="323"/>
                  </a:cubicBezTo>
                  <a:cubicBezTo>
                    <a:pt x="19465" y="323"/>
                    <a:pt x="19215" y="373"/>
                    <a:pt x="18966" y="472"/>
                  </a:cubicBezTo>
                  <a:cubicBezTo>
                    <a:pt x="18717" y="572"/>
                    <a:pt x="18443" y="697"/>
                    <a:pt x="18119" y="871"/>
                  </a:cubicBezTo>
                  <a:cubicBezTo>
                    <a:pt x="17826" y="895"/>
                    <a:pt x="17509" y="1445"/>
                    <a:pt x="17122" y="1445"/>
                  </a:cubicBezTo>
                  <a:cubicBezTo>
                    <a:pt x="17114" y="1445"/>
                    <a:pt x="17105" y="1445"/>
                    <a:pt x="17097" y="1444"/>
                  </a:cubicBezTo>
                  <a:cubicBezTo>
                    <a:pt x="17062" y="1297"/>
                    <a:pt x="17028" y="1240"/>
                    <a:pt x="16992" y="1240"/>
                  </a:cubicBezTo>
                  <a:cubicBezTo>
                    <a:pt x="16925" y="1240"/>
                    <a:pt x="16854" y="1440"/>
                    <a:pt x="16773" y="1619"/>
                  </a:cubicBezTo>
                  <a:cubicBezTo>
                    <a:pt x="16765" y="1617"/>
                    <a:pt x="16757" y="1616"/>
                    <a:pt x="16749" y="1616"/>
                  </a:cubicBezTo>
                  <a:cubicBezTo>
                    <a:pt x="16560" y="1616"/>
                    <a:pt x="16372" y="2035"/>
                    <a:pt x="16184" y="2035"/>
                  </a:cubicBezTo>
                  <a:cubicBezTo>
                    <a:pt x="16131" y="2035"/>
                    <a:pt x="16078" y="2002"/>
                    <a:pt x="16025" y="1918"/>
                  </a:cubicBezTo>
                  <a:cubicBezTo>
                    <a:pt x="15994" y="1943"/>
                    <a:pt x="15963" y="1952"/>
                    <a:pt x="15932" y="1952"/>
                  </a:cubicBezTo>
                  <a:cubicBezTo>
                    <a:pt x="15818" y="1952"/>
                    <a:pt x="15703" y="1819"/>
                    <a:pt x="15588" y="1819"/>
                  </a:cubicBezTo>
                  <a:cubicBezTo>
                    <a:pt x="15485" y="1819"/>
                    <a:pt x="15381" y="1927"/>
                    <a:pt x="15278" y="2341"/>
                  </a:cubicBezTo>
                  <a:cubicBezTo>
                    <a:pt x="15065" y="2365"/>
                    <a:pt x="14830" y="2769"/>
                    <a:pt x="14594" y="2769"/>
                  </a:cubicBezTo>
                  <a:cubicBezTo>
                    <a:pt x="14581" y="2769"/>
                    <a:pt x="14568" y="2768"/>
                    <a:pt x="14555" y="2765"/>
                  </a:cubicBezTo>
                  <a:cubicBezTo>
                    <a:pt x="14514" y="2716"/>
                    <a:pt x="14473" y="2696"/>
                    <a:pt x="14432" y="2696"/>
                  </a:cubicBezTo>
                  <a:cubicBezTo>
                    <a:pt x="14246" y="2696"/>
                    <a:pt x="14060" y="3109"/>
                    <a:pt x="13874" y="3109"/>
                  </a:cubicBezTo>
                  <a:cubicBezTo>
                    <a:pt x="13852" y="3109"/>
                    <a:pt x="13830" y="3103"/>
                    <a:pt x="13807" y="3089"/>
                  </a:cubicBezTo>
                  <a:cubicBezTo>
                    <a:pt x="13635" y="3210"/>
                    <a:pt x="13451" y="3294"/>
                    <a:pt x="13272" y="3294"/>
                  </a:cubicBezTo>
                  <a:cubicBezTo>
                    <a:pt x="13191" y="3294"/>
                    <a:pt x="13112" y="3277"/>
                    <a:pt x="13035" y="3239"/>
                  </a:cubicBezTo>
                  <a:cubicBezTo>
                    <a:pt x="12987" y="3327"/>
                    <a:pt x="12942" y="3358"/>
                    <a:pt x="12897" y="3358"/>
                  </a:cubicBezTo>
                  <a:cubicBezTo>
                    <a:pt x="12790" y="3358"/>
                    <a:pt x="12688" y="3180"/>
                    <a:pt x="12577" y="3180"/>
                  </a:cubicBezTo>
                  <a:cubicBezTo>
                    <a:pt x="12564" y="3180"/>
                    <a:pt x="12550" y="3183"/>
                    <a:pt x="12536" y="3189"/>
                  </a:cubicBezTo>
                  <a:cubicBezTo>
                    <a:pt x="12162" y="3139"/>
                    <a:pt x="11813" y="3064"/>
                    <a:pt x="11489" y="2940"/>
                  </a:cubicBezTo>
                  <a:cubicBezTo>
                    <a:pt x="11354" y="3013"/>
                    <a:pt x="11218" y="3064"/>
                    <a:pt x="11086" y="3064"/>
                  </a:cubicBezTo>
                  <a:cubicBezTo>
                    <a:pt x="10903" y="3064"/>
                    <a:pt x="10726" y="2965"/>
                    <a:pt x="10567" y="2690"/>
                  </a:cubicBezTo>
                  <a:cubicBezTo>
                    <a:pt x="10447" y="2548"/>
                    <a:pt x="10326" y="2531"/>
                    <a:pt x="10208" y="2531"/>
                  </a:cubicBezTo>
                  <a:cubicBezTo>
                    <a:pt x="10170" y="2531"/>
                    <a:pt x="10132" y="2533"/>
                    <a:pt x="10095" y="2533"/>
                  </a:cubicBezTo>
                  <a:cubicBezTo>
                    <a:pt x="9983" y="2533"/>
                    <a:pt x="9874" y="2517"/>
                    <a:pt x="9770" y="2391"/>
                  </a:cubicBezTo>
                  <a:cubicBezTo>
                    <a:pt x="9570" y="2072"/>
                    <a:pt x="9371" y="2040"/>
                    <a:pt x="9184" y="2040"/>
                  </a:cubicBezTo>
                  <a:cubicBezTo>
                    <a:pt x="9138" y="2040"/>
                    <a:pt x="9092" y="2042"/>
                    <a:pt x="9047" y="2042"/>
                  </a:cubicBezTo>
                  <a:cubicBezTo>
                    <a:pt x="8875" y="1699"/>
                    <a:pt x="8716" y="1451"/>
                    <a:pt x="8568" y="1451"/>
                  </a:cubicBezTo>
                  <a:cubicBezTo>
                    <a:pt x="8501" y="1451"/>
                    <a:pt x="8436" y="1502"/>
                    <a:pt x="8374" y="1619"/>
                  </a:cubicBezTo>
                  <a:cubicBezTo>
                    <a:pt x="8160" y="1333"/>
                    <a:pt x="7946" y="1094"/>
                    <a:pt x="7732" y="1094"/>
                  </a:cubicBezTo>
                  <a:cubicBezTo>
                    <a:pt x="7722" y="1094"/>
                    <a:pt x="7712" y="1094"/>
                    <a:pt x="7701" y="1095"/>
                  </a:cubicBezTo>
                  <a:cubicBezTo>
                    <a:pt x="7680" y="1105"/>
                    <a:pt x="7660" y="1109"/>
                    <a:pt x="7639" y="1109"/>
                  </a:cubicBezTo>
                  <a:cubicBezTo>
                    <a:pt x="7439" y="1109"/>
                    <a:pt x="7254" y="694"/>
                    <a:pt x="7028" y="422"/>
                  </a:cubicBezTo>
                  <a:cubicBezTo>
                    <a:pt x="6978" y="191"/>
                    <a:pt x="6928" y="106"/>
                    <a:pt x="6878" y="106"/>
                  </a:cubicBezTo>
                  <a:cubicBezTo>
                    <a:pt x="6803" y="106"/>
                    <a:pt x="6729" y="294"/>
                    <a:pt x="6654" y="472"/>
                  </a:cubicBezTo>
                  <a:cubicBezTo>
                    <a:pt x="6631" y="398"/>
                    <a:pt x="6609" y="370"/>
                    <a:pt x="6587" y="370"/>
                  </a:cubicBezTo>
                  <a:cubicBezTo>
                    <a:pt x="6514" y="370"/>
                    <a:pt x="6446" y="699"/>
                    <a:pt x="6372" y="699"/>
                  </a:cubicBezTo>
                  <a:cubicBezTo>
                    <a:pt x="6351" y="699"/>
                    <a:pt x="6329" y="671"/>
                    <a:pt x="6305" y="597"/>
                  </a:cubicBezTo>
                  <a:cubicBezTo>
                    <a:pt x="6292" y="570"/>
                    <a:pt x="6278" y="558"/>
                    <a:pt x="6263" y="558"/>
                  </a:cubicBezTo>
                  <a:cubicBezTo>
                    <a:pt x="6189" y="558"/>
                    <a:pt x="6105" y="854"/>
                    <a:pt x="6018" y="854"/>
                  </a:cubicBezTo>
                  <a:cubicBezTo>
                    <a:pt x="5998" y="854"/>
                    <a:pt x="5977" y="838"/>
                    <a:pt x="5957" y="796"/>
                  </a:cubicBezTo>
                  <a:cubicBezTo>
                    <a:pt x="5905" y="1082"/>
                    <a:pt x="5846" y="1158"/>
                    <a:pt x="5784" y="1158"/>
                  </a:cubicBezTo>
                  <a:cubicBezTo>
                    <a:pt x="5727" y="1158"/>
                    <a:pt x="5667" y="1094"/>
                    <a:pt x="5608" y="1070"/>
                  </a:cubicBezTo>
                  <a:cubicBezTo>
                    <a:pt x="5597" y="1072"/>
                    <a:pt x="5586" y="1073"/>
                    <a:pt x="5576" y="1073"/>
                  </a:cubicBezTo>
                  <a:cubicBezTo>
                    <a:pt x="5508" y="1073"/>
                    <a:pt x="5441" y="1042"/>
                    <a:pt x="5374" y="1042"/>
                  </a:cubicBezTo>
                  <a:cubicBezTo>
                    <a:pt x="5302" y="1042"/>
                    <a:pt x="5231" y="1077"/>
                    <a:pt x="5159" y="1220"/>
                  </a:cubicBezTo>
                  <a:cubicBezTo>
                    <a:pt x="5079" y="1424"/>
                    <a:pt x="5005" y="1474"/>
                    <a:pt x="4934" y="1474"/>
                  </a:cubicBezTo>
                  <a:cubicBezTo>
                    <a:pt x="4867" y="1474"/>
                    <a:pt x="4804" y="1432"/>
                    <a:pt x="4740" y="1432"/>
                  </a:cubicBezTo>
                  <a:cubicBezTo>
                    <a:pt x="4722" y="1432"/>
                    <a:pt x="4704" y="1435"/>
                    <a:pt x="4685" y="1444"/>
                  </a:cubicBezTo>
                  <a:cubicBezTo>
                    <a:pt x="4642" y="1482"/>
                    <a:pt x="4600" y="1491"/>
                    <a:pt x="4559" y="1491"/>
                  </a:cubicBezTo>
                  <a:cubicBezTo>
                    <a:pt x="4518" y="1491"/>
                    <a:pt x="4478" y="1482"/>
                    <a:pt x="4439" y="1482"/>
                  </a:cubicBezTo>
                  <a:cubicBezTo>
                    <a:pt x="4361" y="1482"/>
                    <a:pt x="4287" y="1519"/>
                    <a:pt x="4212" y="1743"/>
                  </a:cubicBezTo>
                  <a:cubicBezTo>
                    <a:pt x="4194" y="1780"/>
                    <a:pt x="4174" y="1791"/>
                    <a:pt x="4153" y="1791"/>
                  </a:cubicBezTo>
                  <a:cubicBezTo>
                    <a:pt x="4121" y="1791"/>
                    <a:pt x="4087" y="1764"/>
                    <a:pt x="4054" y="1764"/>
                  </a:cubicBezTo>
                  <a:cubicBezTo>
                    <a:pt x="4022" y="1764"/>
                    <a:pt x="3991" y="1790"/>
                    <a:pt x="3963" y="1893"/>
                  </a:cubicBezTo>
                  <a:cubicBezTo>
                    <a:pt x="3947" y="1914"/>
                    <a:pt x="3931" y="1920"/>
                    <a:pt x="3916" y="1920"/>
                  </a:cubicBezTo>
                  <a:cubicBezTo>
                    <a:pt x="3888" y="1920"/>
                    <a:pt x="3861" y="1900"/>
                    <a:pt x="3833" y="1900"/>
                  </a:cubicBezTo>
                  <a:cubicBezTo>
                    <a:pt x="3801" y="1900"/>
                    <a:pt x="3770" y="1927"/>
                    <a:pt x="3738" y="2042"/>
                  </a:cubicBezTo>
                  <a:cubicBezTo>
                    <a:pt x="3559" y="2460"/>
                    <a:pt x="3392" y="2535"/>
                    <a:pt x="3230" y="2535"/>
                  </a:cubicBezTo>
                  <a:cubicBezTo>
                    <a:pt x="3140" y="2535"/>
                    <a:pt x="3052" y="2512"/>
                    <a:pt x="2965" y="2512"/>
                  </a:cubicBezTo>
                  <a:cubicBezTo>
                    <a:pt x="2882" y="2512"/>
                    <a:pt x="2799" y="2533"/>
                    <a:pt x="2717" y="2616"/>
                  </a:cubicBezTo>
                  <a:cubicBezTo>
                    <a:pt x="2605" y="2569"/>
                    <a:pt x="2493" y="2550"/>
                    <a:pt x="2381" y="2550"/>
                  </a:cubicBezTo>
                  <a:cubicBezTo>
                    <a:pt x="2194" y="2550"/>
                    <a:pt x="2007" y="2603"/>
                    <a:pt x="1819" y="2665"/>
                  </a:cubicBezTo>
                  <a:cubicBezTo>
                    <a:pt x="1574" y="2645"/>
                    <a:pt x="1345" y="2372"/>
                    <a:pt x="1119" y="2372"/>
                  </a:cubicBezTo>
                  <a:cubicBezTo>
                    <a:pt x="1070" y="2372"/>
                    <a:pt x="1021" y="2385"/>
                    <a:pt x="972" y="2416"/>
                  </a:cubicBezTo>
                  <a:cubicBezTo>
                    <a:pt x="698" y="2192"/>
                    <a:pt x="424" y="2192"/>
                    <a:pt x="150" y="2067"/>
                  </a:cubicBezTo>
                  <a:cubicBezTo>
                    <a:pt x="100" y="2042"/>
                    <a:pt x="50" y="2017"/>
                    <a:pt x="0" y="1968"/>
                  </a:cubicBezTo>
                  <a:lnTo>
                    <a:pt x="0" y="1968"/>
                  </a:lnTo>
                  <a:lnTo>
                    <a:pt x="25" y="3986"/>
                  </a:lnTo>
                  <a:cubicBezTo>
                    <a:pt x="150" y="3986"/>
                    <a:pt x="249" y="3986"/>
                    <a:pt x="349" y="3961"/>
                  </a:cubicBezTo>
                  <a:cubicBezTo>
                    <a:pt x="535" y="3924"/>
                    <a:pt x="707" y="3818"/>
                    <a:pt x="875" y="3818"/>
                  </a:cubicBezTo>
                  <a:cubicBezTo>
                    <a:pt x="933" y="3818"/>
                    <a:pt x="990" y="3830"/>
                    <a:pt x="1047" y="3862"/>
                  </a:cubicBezTo>
                  <a:cubicBezTo>
                    <a:pt x="1056" y="3859"/>
                    <a:pt x="1065" y="3857"/>
                    <a:pt x="1075" y="3857"/>
                  </a:cubicBezTo>
                  <a:cubicBezTo>
                    <a:pt x="1215" y="3857"/>
                    <a:pt x="1354" y="4192"/>
                    <a:pt x="1470" y="4285"/>
                  </a:cubicBezTo>
                  <a:cubicBezTo>
                    <a:pt x="1573" y="4388"/>
                    <a:pt x="1663" y="4466"/>
                    <a:pt x="1750" y="4466"/>
                  </a:cubicBezTo>
                  <a:cubicBezTo>
                    <a:pt x="1790" y="4466"/>
                    <a:pt x="1830" y="4450"/>
                    <a:pt x="1869" y="4410"/>
                  </a:cubicBezTo>
                  <a:cubicBezTo>
                    <a:pt x="1901" y="4436"/>
                    <a:pt x="1931" y="4453"/>
                    <a:pt x="1960" y="4453"/>
                  </a:cubicBezTo>
                  <a:cubicBezTo>
                    <a:pt x="2045" y="4453"/>
                    <a:pt x="2119" y="4306"/>
                    <a:pt x="2193" y="3787"/>
                  </a:cubicBezTo>
                  <a:cubicBezTo>
                    <a:pt x="2332" y="3485"/>
                    <a:pt x="2450" y="3184"/>
                    <a:pt x="2546" y="3184"/>
                  </a:cubicBezTo>
                  <a:cubicBezTo>
                    <a:pt x="2553" y="3184"/>
                    <a:pt x="2560" y="3185"/>
                    <a:pt x="2567" y="3189"/>
                  </a:cubicBezTo>
                  <a:cubicBezTo>
                    <a:pt x="2580" y="3137"/>
                    <a:pt x="2592" y="3115"/>
                    <a:pt x="2603" y="3115"/>
                  </a:cubicBezTo>
                  <a:cubicBezTo>
                    <a:pt x="2658" y="3115"/>
                    <a:pt x="2692" y="3618"/>
                    <a:pt x="2692" y="3762"/>
                  </a:cubicBezTo>
                  <a:cubicBezTo>
                    <a:pt x="2692" y="3626"/>
                    <a:pt x="2718" y="3592"/>
                    <a:pt x="2763" y="3592"/>
                  </a:cubicBezTo>
                  <a:cubicBezTo>
                    <a:pt x="2809" y="3592"/>
                    <a:pt x="2873" y="3626"/>
                    <a:pt x="2949" y="3626"/>
                  </a:cubicBezTo>
                  <a:cubicBezTo>
                    <a:pt x="3007" y="3626"/>
                    <a:pt x="3072" y="3606"/>
                    <a:pt x="3140" y="3538"/>
                  </a:cubicBezTo>
                  <a:cubicBezTo>
                    <a:pt x="3147" y="3538"/>
                    <a:pt x="3154" y="3539"/>
                    <a:pt x="3161" y="3539"/>
                  </a:cubicBezTo>
                  <a:cubicBezTo>
                    <a:pt x="3417" y="3539"/>
                    <a:pt x="3713" y="3135"/>
                    <a:pt x="3950" y="3135"/>
                  </a:cubicBezTo>
                  <a:cubicBezTo>
                    <a:pt x="3962" y="3135"/>
                    <a:pt x="3975" y="3136"/>
                    <a:pt x="3988" y="3139"/>
                  </a:cubicBezTo>
                  <a:cubicBezTo>
                    <a:pt x="4262" y="2915"/>
                    <a:pt x="4436" y="3114"/>
                    <a:pt x="4436" y="2915"/>
                  </a:cubicBezTo>
                  <a:cubicBezTo>
                    <a:pt x="4436" y="2790"/>
                    <a:pt x="4486" y="2759"/>
                    <a:pt x="4561" y="2759"/>
                  </a:cubicBezTo>
                  <a:cubicBezTo>
                    <a:pt x="4636" y="2759"/>
                    <a:pt x="4735" y="2790"/>
                    <a:pt x="4835" y="2790"/>
                  </a:cubicBezTo>
                  <a:cubicBezTo>
                    <a:pt x="4879" y="2856"/>
                    <a:pt x="4921" y="2881"/>
                    <a:pt x="4961" y="2881"/>
                  </a:cubicBezTo>
                  <a:cubicBezTo>
                    <a:pt x="5084" y="2881"/>
                    <a:pt x="5180" y="2647"/>
                    <a:pt x="5203" y="2647"/>
                  </a:cubicBezTo>
                  <a:cubicBezTo>
                    <a:pt x="5207" y="2647"/>
                    <a:pt x="5209" y="2652"/>
                    <a:pt x="5209" y="2665"/>
                  </a:cubicBezTo>
                  <a:cubicBezTo>
                    <a:pt x="5209" y="2553"/>
                    <a:pt x="5229" y="2516"/>
                    <a:pt x="5267" y="2516"/>
                  </a:cubicBezTo>
                  <a:cubicBezTo>
                    <a:pt x="5341" y="2516"/>
                    <a:pt x="5482" y="2667"/>
                    <a:pt x="5656" y="2667"/>
                  </a:cubicBezTo>
                  <a:cubicBezTo>
                    <a:pt x="5664" y="2667"/>
                    <a:pt x="5673" y="2666"/>
                    <a:pt x="5682" y="2665"/>
                  </a:cubicBezTo>
                  <a:cubicBezTo>
                    <a:pt x="5758" y="2563"/>
                    <a:pt x="5836" y="2528"/>
                    <a:pt x="5917" y="2528"/>
                  </a:cubicBezTo>
                  <a:cubicBezTo>
                    <a:pt x="6092" y="2528"/>
                    <a:pt x="6275" y="2693"/>
                    <a:pt x="6444" y="2693"/>
                  </a:cubicBezTo>
                  <a:cubicBezTo>
                    <a:pt x="6482" y="2693"/>
                    <a:pt x="6519" y="2685"/>
                    <a:pt x="6555" y="2665"/>
                  </a:cubicBezTo>
                  <a:cubicBezTo>
                    <a:pt x="6592" y="2673"/>
                    <a:pt x="6629" y="2676"/>
                    <a:pt x="6663" y="2676"/>
                  </a:cubicBezTo>
                  <a:cubicBezTo>
                    <a:pt x="6799" y="2676"/>
                    <a:pt x="6910" y="2630"/>
                    <a:pt x="6965" y="2630"/>
                  </a:cubicBezTo>
                  <a:cubicBezTo>
                    <a:pt x="6990" y="2630"/>
                    <a:pt x="7003" y="2639"/>
                    <a:pt x="7003" y="2665"/>
                  </a:cubicBezTo>
                  <a:cubicBezTo>
                    <a:pt x="7003" y="2607"/>
                    <a:pt x="7011" y="2584"/>
                    <a:pt x="7025" y="2584"/>
                  </a:cubicBezTo>
                  <a:cubicBezTo>
                    <a:pt x="7067" y="2584"/>
                    <a:pt x="7167" y="2796"/>
                    <a:pt x="7273" y="2796"/>
                  </a:cubicBezTo>
                  <a:cubicBezTo>
                    <a:pt x="7308" y="2796"/>
                    <a:pt x="7343" y="2774"/>
                    <a:pt x="7377" y="2715"/>
                  </a:cubicBezTo>
                  <a:cubicBezTo>
                    <a:pt x="7390" y="2719"/>
                    <a:pt x="7403" y="2721"/>
                    <a:pt x="7416" y="2721"/>
                  </a:cubicBezTo>
                  <a:cubicBezTo>
                    <a:pt x="7519" y="2721"/>
                    <a:pt x="7625" y="2619"/>
                    <a:pt x="7690" y="2619"/>
                  </a:cubicBezTo>
                  <a:cubicBezTo>
                    <a:pt x="7728" y="2619"/>
                    <a:pt x="7751" y="2654"/>
                    <a:pt x="7751" y="2765"/>
                  </a:cubicBezTo>
                  <a:cubicBezTo>
                    <a:pt x="7751" y="2822"/>
                    <a:pt x="7763" y="2838"/>
                    <a:pt x="7786" y="2838"/>
                  </a:cubicBezTo>
                  <a:cubicBezTo>
                    <a:pt x="7816" y="2838"/>
                    <a:pt x="7865" y="2809"/>
                    <a:pt x="7928" y="2809"/>
                  </a:cubicBezTo>
                  <a:cubicBezTo>
                    <a:pt x="7984" y="2809"/>
                    <a:pt x="8050" y="2832"/>
                    <a:pt x="8125" y="2915"/>
                  </a:cubicBezTo>
                  <a:cubicBezTo>
                    <a:pt x="8349" y="2965"/>
                    <a:pt x="8673" y="2840"/>
                    <a:pt x="8972" y="3214"/>
                  </a:cubicBezTo>
                  <a:cubicBezTo>
                    <a:pt x="9189" y="3467"/>
                    <a:pt x="9420" y="3589"/>
                    <a:pt x="9616" y="3589"/>
                  </a:cubicBezTo>
                  <a:cubicBezTo>
                    <a:pt x="9689" y="3589"/>
                    <a:pt x="9758" y="3572"/>
                    <a:pt x="9820" y="3538"/>
                  </a:cubicBezTo>
                  <a:cubicBezTo>
                    <a:pt x="9832" y="3535"/>
                    <a:pt x="9845" y="3534"/>
                    <a:pt x="9857" y="3534"/>
                  </a:cubicBezTo>
                  <a:cubicBezTo>
                    <a:pt x="10015" y="3534"/>
                    <a:pt x="10130" y="3753"/>
                    <a:pt x="10174" y="3753"/>
                  </a:cubicBezTo>
                  <a:cubicBezTo>
                    <a:pt x="10187" y="3753"/>
                    <a:pt x="10193" y="3735"/>
                    <a:pt x="10193" y="3687"/>
                  </a:cubicBezTo>
                  <a:cubicBezTo>
                    <a:pt x="10193" y="3694"/>
                    <a:pt x="10197" y="3696"/>
                    <a:pt x="10203" y="3696"/>
                  </a:cubicBezTo>
                  <a:cubicBezTo>
                    <a:pt x="10214" y="3696"/>
                    <a:pt x="10236" y="3688"/>
                    <a:pt x="10266" y="3688"/>
                  </a:cubicBezTo>
                  <a:cubicBezTo>
                    <a:pt x="10338" y="3688"/>
                    <a:pt x="10456" y="3733"/>
                    <a:pt x="10592" y="4036"/>
                  </a:cubicBezTo>
                  <a:cubicBezTo>
                    <a:pt x="10816" y="4410"/>
                    <a:pt x="11116" y="4360"/>
                    <a:pt x="11340" y="4659"/>
                  </a:cubicBezTo>
                  <a:cubicBezTo>
                    <a:pt x="11517" y="4916"/>
                    <a:pt x="11664" y="5032"/>
                    <a:pt x="11717" y="5032"/>
                  </a:cubicBezTo>
                  <a:cubicBezTo>
                    <a:pt x="11731" y="5032"/>
                    <a:pt x="11739" y="5024"/>
                    <a:pt x="11739" y="5008"/>
                  </a:cubicBezTo>
                  <a:cubicBezTo>
                    <a:pt x="11739" y="5008"/>
                    <a:pt x="11988" y="4859"/>
                    <a:pt x="12287" y="4734"/>
                  </a:cubicBezTo>
                  <a:cubicBezTo>
                    <a:pt x="12305" y="4738"/>
                    <a:pt x="12323" y="4740"/>
                    <a:pt x="12341" y="4740"/>
                  </a:cubicBezTo>
                  <a:cubicBezTo>
                    <a:pt x="12642" y="4740"/>
                    <a:pt x="12997" y="4208"/>
                    <a:pt x="13275" y="4208"/>
                  </a:cubicBezTo>
                  <a:cubicBezTo>
                    <a:pt x="13286" y="4208"/>
                    <a:pt x="13298" y="4209"/>
                    <a:pt x="13309" y="4211"/>
                  </a:cubicBezTo>
                  <a:cubicBezTo>
                    <a:pt x="13422" y="3948"/>
                    <a:pt x="13524" y="3873"/>
                    <a:pt x="13607" y="3873"/>
                  </a:cubicBezTo>
                  <a:cubicBezTo>
                    <a:pt x="13720" y="3873"/>
                    <a:pt x="13801" y="4009"/>
                    <a:pt x="13836" y="4009"/>
                  </a:cubicBezTo>
                  <a:cubicBezTo>
                    <a:pt x="13850" y="4009"/>
                    <a:pt x="13857" y="3990"/>
                    <a:pt x="13857" y="3937"/>
                  </a:cubicBezTo>
                  <a:cubicBezTo>
                    <a:pt x="13857" y="4005"/>
                    <a:pt x="13878" y="4033"/>
                    <a:pt x="13915" y="4033"/>
                  </a:cubicBezTo>
                  <a:cubicBezTo>
                    <a:pt x="13986" y="4033"/>
                    <a:pt x="14118" y="3935"/>
                    <a:pt x="14281" y="3837"/>
                  </a:cubicBezTo>
                  <a:cubicBezTo>
                    <a:pt x="14337" y="3939"/>
                    <a:pt x="14398" y="3977"/>
                    <a:pt x="14461" y="3977"/>
                  </a:cubicBezTo>
                  <a:cubicBezTo>
                    <a:pt x="14668" y="3977"/>
                    <a:pt x="14907" y="3560"/>
                    <a:pt x="15147" y="3560"/>
                  </a:cubicBezTo>
                  <a:cubicBezTo>
                    <a:pt x="15157" y="3560"/>
                    <a:pt x="15168" y="3561"/>
                    <a:pt x="15178" y="3563"/>
                  </a:cubicBezTo>
                  <a:cubicBezTo>
                    <a:pt x="15257" y="3709"/>
                    <a:pt x="15334" y="3764"/>
                    <a:pt x="15410" y="3764"/>
                  </a:cubicBezTo>
                  <a:cubicBezTo>
                    <a:pt x="15636" y="3764"/>
                    <a:pt x="15845" y="3277"/>
                    <a:pt x="16022" y="3277"/>
                  </a:cubicBezTo>
                  <a:cubicBezTo>
                    <a:pt x="16049" y="3277"/>
                    <a:pt x="16075" y="3288"/>
                    <a:pt x="16100" y="3313"/>
                  </a:cubicBezTo>
                  <a:cubicBezTo>
                    <a:pt x="16156" y="3392"/>
                    <a:pt x="16208" y="3422"/>
                    <a:pt x="16253" y="3422"/>
                  </a:cubicBezTo>
                  <a:cubicBezTo>
                    <a:pt x="16384" y="3422"/>
                    <a:pt x="16468" y="3182"/>
                    <a:pt x="16492" y="3182"/>
                  </a:cubicBezTo>
                  <a:cubicBezTo>
                    <a:pt x="16496" y="3182"/>
                    <a:pt x="16499" y="3192"/>
                    <a:pt x="16499" y="3214"/>
                  </a:cubicBezTo>
                  <a:cubicBezTo>
                    <a:pt x="16499" y="3116"/>
                    <a:pt x="16512" y="3084"/>
                    <a:pt x="16538" y="3084"/>
                  </a:cubicBezTo>
                  <a:cubicBezTo>
                    <a:pt x="16588" y="3084"/>
                    <a:pt x="16683" y="3205"/>
                    <a:pt x="16814" y="3205"/>
                  </a:cubicBezTo>
                  <a:cubicBezTo>
                    <a:pt x="16841" y="3205"/>
                    <a:pt x="16868" y="3200"/>
                    <a:pt x="16898" y="3189"/>
                  </a:cubicBezTo>
                  <a:cubicBezTo>
                    <a:pt x="16952" y="3128"/>
                    <a:pt x="17013" y="3107"/>
                    <a:pt x="17078" y="3107"/>
                  </a:cubicBezTo>
                  <a:cubicBezTo>
                    <a:pt x="17221" y="3107"/>
                    <a:pt x="17387" y="3207"/>
                    <a:pt x="17564" y="3207"/>
                  </a:cubicBezTo>
                  <a:cubicBezTo>
                    <a:pt x="17639" y="3207"/>
                    <a:pt x="17716" y="3189"/>
                    <a:pt x="17795" y="3139"/>
                  </a:cubicBezTo>
                  <a:cubicBezTo>
                    <a:pt x="17920" y="3032"/>
                    <a:pt x="18048" y="2998"/>
                    <a:pt x="18179" y="2998"/>
                  </a:cubicBezTo>
                  <a:cubicBezTo>
                    <a:pt x="18396" y="2998"/>
                    <a:pt x="18618" y="3091"/>
                    <a:pt x="18841" y="3091"/>
                  </a:cubicBezTo>
                  <a:cubicBezTo>
                    <a:pt x="18858" y="3091"/>
                    <a:pt x="18875" y="3090"/>
                    <a:pt x="18891" y="3089"/>
                  </a:cubicBezTo>
                  <a:cubicBezTo>
                    <a:pt x="18995" y="3259"/>
                    <a:pt x="19096" y="3317"/>
                    <a:pt x="19193" y="3317"/>
                  </a:cubicBezTo>
                  <a:cubicBezTo>
                    <a:pt x="19406" y="3317"/>
                    <a:pt x="19600" y="3034"/>
                    <a:pt x="19753" y="3034"/>
                  </a:cubicBezTo>
                  <a:cubicBezTo>
                    <a:pt x="19765" y="3034"/>
                    <a:pt x="19777" y="3035"/>
                    <a:pt x="19789" y="3039"/>
                  </a:cubicBezTo>
                  <a:cubicBezTo>
                    <a:pt x="19907" y="2881"/>
                    <a:pt x="20005" y="2792"/>
                    <a:pt x="20071" y="2792"/>
                  </a:cubicBezTo>
                  <a:cubicBezTo>
                    <a:pt x="20129" y="2792"/>
                    <a:pt x="20162" y="2862"/>
                    <a:pt x="20162" y="3014"/>
                  </a:cubicBezTo>
                  <a:cubicBezTo>
                    <a:pt x="20162" y="2983"/>
                    <a:pt x="20171" y="2970"/>
                    <a:pt x="20187" y="2970"/>
                  </a:cubicBezTo>
                  <a:cubicBezTo>
                    <a:pt x="20249" y="2970"/>
                    <a:pt x="20419" y="3155"/>
                    <a:pt x="20636" y="3214"/>
                  </a:cubicBezTo>
                  <a:cubicBezTo>
                    <a:pt x="20674" y="3196"/>
                    <a:pt x="20715" y="3189"/>
                    <a:pt x="20758" y="3189"/>
                  </a:cubicBezTo>
                  <a:cubicBezTo>
                    <a:pt x="21021" y="3189"/>
                    <a:pt x="21361" y="3480"/>
                    <a:pt x="21683" y="3588"/>
                  </a:cubicBezTo>
                  <a:cubicBezTo>
                    <a:pt x="22013" y="3764"/>
                    <a:pt x="22344" y="3999"/>
                    <a:pt x="22606" y="3999"/>
                  </a:cubicBezTo>
                  <a:cubicBezTo>
                    <a:pt x="22640" y="3999"/>
                    <a:pt x="22673" y="3995"/>
                    <a:pt x="22705" y="3986"/>
                  </a:cubicBezTo>
                  <a:cubicBezTo>
                    <a:pt x="22899" y="4092"/>
                    <a:pt x="23056" y="4261"/>
                    <a:pt x="23131" y="4261"/>
                  </a:cubicBezTo>
                  <a:cubicBezTo>
                    <a:pt x="23161" y="4261"/>
                    <a:pt x="23178" y="4233"/>
                    <a:pt x="23178" y="4161"/>
                  </a:cubicBezTo>
                  <a:cubicBezTo>
                    <a:pt x="23178" y="4247"/>
                    <a:pt x="23187" y="4278"/>
                    <a:pt x="23204" y="4278"/>
                  </a:cubicBezTo>
                  <a:cubicBezTo>
                    <a:pt x="23252" y="4278"/>
                    <a:pt x="23360" y="4029"/>
                    <a:pt x="23496" y="4029"/>
                  </a:cubicBezTo>
                  <a:cubicBezTo>
                    <a:pt x="23538" y="4029"/>
                    <a:pt x="23581" y="4052"/>
                    <a:pt x="23627" y="4111"/>
                  </a:cubicBezTo>
                  <a:cubicBezTo>
                    <a:pt x="23700" y="4044"/>
                    <a:pt x="23777" y="4022"/>
                    <a:pt x="23855" y="4022"/>
                  </a:cubicBezTo>
                  <a:cubicBezTo>
                    <a:pt x="24009" y="4022"/>
                    <a:pt x="24168" y="4109"/>
                    <a:pt x="24314" y="4109"/>
                  </a:cubicBezTo>
                  <a:cubicBezTo>
                    <a:pt x="24370" y="4109"/>
                    <a:pt x="24423" y="4097"/>
                    <a:pt x="24474" y="4061"/>
                  </a:cubicBezTo>
                  <a:cubicBezTo>
                    <a:pt x="24534" y="4099"/>
                    <a:pt x="24591" y="4114"/>
                    <a:pt x="24643" y="4114"/>
                  </a:cubicBezTo>
                  <a:cubicBezTo>
                    <a:pt x="24794" y="4114"/>
                    <a:pt x="24902" y="3992"/>
                    <a:pt x="24936" y="3992"/>
                  </a:cubicBezTo>
                  <a:cubicBezTo>
                    <a:pt x="24944" y="3992"/>
                    <a:pt x="24948" y="3997"/>
                    <a:pt x="24948" y="4011"/>
                  </a:cubicBezTo>
                  <a:cubicBezTo>
                    <a:pt x="24948" y="4027"/>
                    <a:pt x="24950" y="4033"/>
                    <a:pt x="24954" y="4033"/>
                  </a:cubicBezTo>
                  <a:cubicBezTo>
                    <a:pt x="24981" y="4033"/>
                    <a:pt x="25088" y="3790"/>
                    <a:pt x="25241" y="3790"/>
                  </a:cubicBezTo>
                  <a:cubicBezTo>
                    <a:pt x="25267" y="3790"/>
                    <a:pt x="25294" y="3796"/>
                    <a:pt x="25321" y="3812"/>
                  </a:cubicBezTo>
                  <a:cubicBezTo>
                    <a:pt x="25480" y="3534"/>
                    <a:pt x="25686" y="3383"/>
                    <a:pt x="25877" y="3383"/>
                  </a:cubicBezTo>
                  <a:cubicBezTo>
                    <a:pt x="25926" y="3383"/>
                    <a:pt x="25973" y="3393"/>
                    <a:pt x="26019" y="3413"/>
                  </a:cubicBezTo>
                  <a:cubicBezTo>
                    <a:pt x="26244" y="3289"/>
                    <a:pt x="26393" y="3264"/>
                    <a:pt x="26393" y="3214"/>
                  </a:cubicBezTo>
                  <a:cubicBezTo>
                    <a:pt x="26393" y="3103"/>
                    <a:pt x="26438" y="3057"/>
                    <a:pt x="26513" y="3057"/>
                  </a:cubicBezTo>
                  <a:cubicBezTo>
                    <a:pt x="26624" y="3057"/>
                    <a:pt x="26799" y="3155"/>
                    <a:pt x="26991" y="3289"/>
                  </a:cubicBezTo>
                  <a:cubicBezTo>
                    <a:pt x="27222" y="3404"/>
                    <a:pt x="27486" y="3541"/>
                    <a:pt x="27739" y="3541"/>
                  </a:cubicBezTo>
                  <a:cubicBezTo>
                    <a:pt x="27869" y="3541"/>
                    <a:pt x="27995" y="3506"/>
                    <a:pt x="28113" y="3413"/>
                  </a:cubicBezTo>
                  <a:cubicBezTo>
                    <a:pt x="28186" y="3476"/>
                    <a:pt x="28254" y="3498"/>
                    <a:pt x="28317" y="3498"/>
                  </a:cubicBezTo>
                  <a:cubicBezTo>
                    <a:pt x="28473" y="3498"/>
                    <a:pt x="28594" y="3360"/>
                    <a:pt x="28659" y="3360"/>
                  </a:cubicBezTo>
                  <a:cubicBezTo>
                    <a:pt x="28692" y="3360"/>
                    <a:pt x="28711" y="3398"/>
                    <a:pt x="28711" y="3513"/>
                  </a:cubicBezTo>
                  <a:cubicBezTo>
                    <a:pt x="28711" y="3527"/>
                    <a:pt x="28774" y="3580"/>
                    <a:pt x="28877" y="3580"/>
                  </a:cubicBezTo>
                  <a:cubicBezTo>
                    <a:pt x="28958" y="3580"/>
                    <a:pt x="29064" y="3547"/>
                    <a:pt x="29184" y="3438"/>
                  </a:cubicBezTo>
                  <a:cubicBezTo>
                    <a:pt x="29301" y="3099"/>
                    <a:pt x="29440" y="2989"/>
                    <a:pt x="29591" y="2989"/>
                  </a:cubicBezTo>
                  <a:cubicBezTo>
                    <a:pt x="29793" y="2989"/>
                    <a:pt x="30016" y="3188"/>
                    <a:pt x="30231" y="3289"/>
                  </a:cubicBezTo>
                  <a:cubicBezTo>
                    <a:pt x="30605" y="3289"/>
                    <a:pt x="31004" y="3139"/>
                    <a:pt x="31278" y="3139"/>
                  </a:cubicBezTo>
                  <a:cubicBezTo>
                    <a:pt x="31299" y="3151"/>
                    <a:pt x="31320" y="3156"/>
                    <a:pt x="31340" y="3156"/>
                  </a:cubicBezTo>
                  <a:cubicBezTo>
                    <a:pt x="31508" y="3156"/>
                    <a:pt x="31641" y="2800"/>
                    <a:pt x="31707" y="2800"/>
                  </a:cubicBezTo>
                  <a:cubicBezTo>
                    <a:pt x="31736" y="2800"/>
                    <a:pt x="31751" y="2868"/>
                    <a:pt x="31751" y="3064"/>
                  </a:cubicBezTo>
                  <a:cubicBezTo>
                    <a:pt x="31751" y="3001"/>
                    <a:pt x="31773" y="2956"/>
                    <a:pt x="31812" y="2956"/>
                  </a:cubicBezTo>
                  <a:cubicBezTo>
                    <a:pt x="31865" y="2956"/>
                    <a:pt x="31949" y="3043"/>
                    <a:pt x="32051" y="3289"/>
                  </a:cubicBezTo>
                  <a:cubicBezTo>
                    <a:pt x="32111" y="3509"/>
                    <a:pt x="32179" y="3570"/>
                    <a:pt x="32252" y="3570"/>
                  </a:cubicBezTo>
                  <a:cubicBezTo>
                    <a:pt x="32340" y="3570"/>
                    <a:pt x="32434" y="3482"/>
                    <a:pt x="32532" y="3482"/>
                  </a:cubicBezTo>
                  <a:cubicBezTo>
                    <a:pt x="32619" y="3482"/>
                    <a:pt x="32709" y="3551"/>
                    <a:pt x="32798" y="3812"/>
                  </a:cubicBezTo>
                  <a:cubicBezTo>
                    <a:pt x="32864" y="3752"/>
                    <a:pt x="32933" y="3724"/>
                    <a:pt x="33003" y="3724"/>
                  </a:cubicBezTo>
                  <a:cubicBezTo>
                    <a:pt x="33225" y="3724"/>
                    <a:pt x="33462" y="4006"/>
                    <a:pt x="33670" y="4460"/>
                  </a:cubicBezTo>
                  <a:cubicBezTo>
                    <a:pt x="33695" y="4470"/>
                    <a:pt x="33719" y="4474"/>
                    <a:pt x="33743" y="4474"/>
                  </a:cubicBezTo>
                  <a:cubicBezTo>
                    <a:pt x="33877" y="4474"/>
                    <a:pt x="34001" y="4338"/>
                    <a:pt x="34113" y="4338"/>
                  </a:cubicBezTo>
                  <a:cubicBezTo>
                    <a:pt x="34225" y="4338"/>
                    <a:pt x="34327" y="4473"/>
                    <a:pt x="34418" y="5008"/>
                  </a:cubicBezTo>
                  <a:cubicBezTo>
                    <a:pt x="34425" y="5010"/>
                    <a:pt x="34431" y="5011"/>
                    <a:pt x="34437" y="5011"/>
                  </a:cubicBezTo>
                  <a:cubicBezTo>
                    <a:pt x="34535" y="5011"/>
                    <a:pt x="34615" y="4802"/>
                    <a:pt x="34664" y="4802"/>
                  </a:cubicBezTo>
                  <a:cubicBezTo>
                    <a:pt x="34698" y="4802"/>
                    <a:pt x="34717" y="4900"/>
                    <a:pt x="34717" y="5232"/>
                  </a:cubicBezTo>
                  <a:cubicBezTo>
                    <a:pt x="34717" y="5290"/>
                    <a:pt x="34754" y="5321"/>
                    <a:pt x="34815" y="5321"/>
                  </a:cubicBezTo>
                  <a:cubicBezTo>
                    <a:pt x="34888" y="5321"/>
                    <a:pt x="34994" y="5277"/>
                    <a:pt x="35116" y="5183"/>
                  </a:cubicBezTo>
                  <a:cubicBezTo>
                    <a:pt x="35232" y="5473"/>
                    <a:pt x="35364" y="5612"/>
                    <a:pt x="35505" y="5612"/>
                  </a:cubicBezTo>
                  <a:cubicBezTo>
                    <a:pt x="35667" y="5612"/>
                    <a:pt x="35840" y="5429"/>
                    <a:pt x="36013" y="5083"/>
                  </a:cubicBezTo>
                  <a:cubicBezTo>
                    <a:pt x="36050" y="5091"/>
                    <a:pt x="36087" y="5095"/>
                    <a:pt x="36124" y="5095"/>
                  </a:cubicBezTo>
                  <a:cubicBezTo>
                    <a:pt x="36353" y="5095"/>
                    <a:pt x="36578" y="4952"/>
                    <a:pt x="36772" y="4952"/>
                  </a:cubicBezTo>
                  <a:cubicBezTo>
                    <a:pt x="36820" y="4952"/>
                    <a:pt x="36866" y="4961"/>
                    <a:pt x="36910" y="4983"/>
                  </a:cubicBezTo>
                  <a:cubicBezTo>
                    <a:pt x="37035" y="5021"/>
                    <a:pt x="37141" y="5052"/>
                    <a:pt x="37216" y="5052"/>
                  </a:cubicBezTo>
                  <a:cubicBezTo>
                    <a:pt x="37290" y="5052"/>
                    <a:pt x="37334" y="5021"/>
                    <a:pt x="37334" y="4933"/>
                  </a:cubicBezTo>
                  <a:cubicBezTo>
                    <a:pt x="37334" y="4956"/>
                    <a:pt x="37337" y="4965"/>
                    <a:pt x="37341" y="4965"/>
                  </a:cubicBezTo>
                  <a:cubicBezTo>
                    <a:pt x="37371" y="4965"/>
                    <a:pt x="37491" y="4578"/>
                    <a:pt x="37648" y="4578"/>
                  </a:cubicBezTo>
                  <a:cubicBezTo>
                    <a:pt x="37660" y="4578"/>
                    <a:pt x="37671" y="4580"/>
                    <a:pt x="37683" y="4585"/>
                  </a:cubicBezTo>
                  <a:cubicBezTo>
                    <a:pt x="37865" y="4463"/>
                    <a:pt x="38080" y="3817"/>
                    <a:pt x="38261" y="3817"/>
                  </a:cubicBezTo>
                  <a:cubicBezTo>
                    <a:pt x="38303" y="3817"/>
                    <a:pt x="38343" y="3852"/>
                    <a:pt x="38381" y="3937"/>
                  </a:cubicBezTo>
                  <a:cubicBezTo>
                    <a:pt x="38569" y="3916"/>
                    <a:pt x="38704" y="3511"/>
                    <a:pt x="38743" y="3511"/>
                  </a:cubicBezTo>
                  <a:cubicBezTo>
                    <a:pt x="38751" y="3511"/>
                    <a:pt x="38755" y="3526"/>
                    <a:pt x="38755" y="3563"/>
                  </a:cubicBezTo>
                  <a:cubicBezTo>
                    <a:pt x="38755" y="3452"/>
                    <a:pt x="38782" y="3423"/>
                    <a:pt x="38828" y="3423"/>
                  </a:cubicBezTo>
                  <a:cubicBezTo>
                    <a:pt x="38877" y="3423"/>
                    <a:pt x="38949" y="3458"/>
                    <a:pt x="39032" y="3458"/>
                  </a:cubicBezTo>
                  <a:cubicBezTo>
                    <a:pt x="39078" y="3458"/>
                    <a:pt x="39128" y="3447"/>
                    <a:pt x="39178" y="3413"/>
                  </a:cubicBezTo>
                  <a:cubicBezTo>
                    <a:pt x="39276" y="3523"/>
                    <a:pt x="39381" y="3616"/>
                    <a:pt x="39461" y="3616"/>
                  </a:cubicBezTo>
                  <a:cubicBezTo>
                    <a:pt x="39544" y="3616"/>
                    <a:pt x="39602" y="3517"/>
                    <a:pt x="39602" y="3239"/>
                  </a:cubicBezTo>
                  <a:cubicBezTo>
                    <a:pt x="39602" y="3204"/>
                    <a:pt x="39606" y="3190"/>
                    <a:pt x="39614" y="3190"/>
                  </a:cubicBezTo>
                  <a:cubicBezTo>
                    <a:pt x="39657" y="3190"/>
                    <a:pt x="39811" y="3613"/>
                    <a:pt x="40035" y="3613"/>
                  </a:cubicBezTo>
                  <a:cubicBezTo>
                    <a:pt x="40040" y="3613"/>
                    <a:pt x="40045" y="3613"/>
                    <a:pt x="40051" y="3613"/>
                  </a:cubicBezTo>
                  <a:cubicBezTo>
                    <a:pt x="40300" y="4061"/>
                    <a:pt x="40624" y="3961"/>
                    <a:pt x="40873" y="4310"/>
                  </a:cubicBezTo>
                  <a:cubicBezTo>
                    <a:pt x="40963" y="4480"/>
                    <a:pt x="41046" y="4519"/>
                    <a:pt x="41115" y="4519"/>
                  </a:cubicBezTo>
                  <a:cubicBezTo>
                    <a:pt x="41172" y="4519"/>
                    <a:pt x="41221" y="4493"/>
                    <a:pt x="41256" y="4493"/>
                  </a:cubicBezTo>
                  <a:cubicBezTo>
                    <a:pt x="41298" y="4493"/>
                    <a:pt x="41322" y="4529"/>
                    <a:pt x="41322" y="4684"/>
                  </a:cubicBezTo>
                  <a:cubicBezTo>
                    <a:pt x="41322" y="4802"/>
                    <a:pt x="41394" y="4853"/>
                    <a:pt x="41505" y="4853"/>
                  </a:cubicBezTo>
                  <a:cubicBezTo>
                    <a:pt x="41628" y="4853"/>
                    <a:pt x="41799" y="4789"/>
                    <a:pt x="41970" y="4684"/>
                  </a:cubicBezTo>
                  <a:cubicBezTo>
                    <a:pt x="42014" y="4694"/>
                    <a:pt x="42059" y="4699"/>
                    <a:pt x="42102" y="4699"/>
                  </a:cubicBezTo>
                  <a:cubicBezTo>
                    <a:pt x="42290" y="4699"/>
                    <a:pt x="42463" y="4621"/>
                    <a:pt x="42553" y="4621"/>
                  </a:cubicBezTo>
                  <a:cubicBezTo>
                    <a:pt x="42594" y="4621"/>
                    <a:pt x="42618" y="4637"/>
                    <a:pt x="42618" y="4684"/>
                  </a:cubicBezTo>
                  <a:cubicBezTo>
                    <a:pt x="42618" y="4569"/>
                    <a:pt x="42751" y="4305"/>
                    <a:pt x="42950" y="4305"/>
                  </a:cubicBezTo>
                  <a:cubicBezTo>
                    <a:pt x="43008" y="4305"/>
                    <a:pt x="43073" y="4328"/>
                    <a:pt x="43141" y="4385"/>
                  </a:cubicBezTo>
                  <a:cubicBezTo>
                    <a:pt x="43205" y="4491"/>
                    <a:pt x="43275" y="4534"/>
                    <a:pt x="43348" y="4534"/>
                  </a:cubicBezTo>
                  <a:cubicBezTo>
                    <a:pt x="43585" y="4534"/>
                    <a:pt x="43853" y="4073"/>
                    <a:pt x="44063" y="3787"/>
                  </a:cubicBezTo>
                  <a:cubicBezTo>
                    <a:pt x="44103" y="3810"/>
                    <a:pt x="44142" y="3820"/>
                    <a:pt x="44179" y="3820"/>
                  </a:cubicBezTo>
                  <a:cubicBezTo>
                    <a:pt x="44396" y="3820"/>
                    <a:pt x="44554" y="3476"/>
                    <a:pt x="44582" y="3476"/>
                  </a:cubicBezTo>
                  <a:cubicBezTo>
                    <a:pt x="44585" y="3476"/>
                    <a:pt x="44587" y="3480"/>
                    <a:pt x="44587" y="3488"/>
                  </a:cubicBezTo>
                  <a:cubicBezTo>
                    <a:pt x="44587" y="3406"/>
                    <a:pt x="44598" y="3376"/>
                    <a:pt x="44618" y="3376"/>
                  </a:cubicBezTo>
                  <a:cubicBezTo>
                    <a:pt x="44671" y="3376"/>
                    <a:pt x="44789" y="3580"/>
                    <a:pt x="44943" y="3580"/>
                  </a:cubicBezTo>
                  <a:cubicBezTo>
                    <a:pt x="44980" y="3580"/>
                    <a:pt x="45019" y="3568"/>
                    <a:pt x="45060" y="3538"/>
                  </a:cubicBezTo>
                  <a:cubicBezTo>
                    <a:pt x="45134" y="3605"/>
                    <a:pt x="45212" y="3627"/>
                    <a:pt x="45293" y="3627"/>
                  </a:cubicBezTo>
                  <a:cubicBezTo>
                    <a:pt x="45452" y="3627"/>
                    <a:pt x="45625" y="3544"/>
                    <a:pt x="45806" y="3544"/>
                  </a:cubicBezTo>
                  <a:cubicBezTo>
                    <a:pt x="45912" y="3544"/>
                    <a:pt x="46021" y="3572"/>
                    <a:pt x="46132" y="3662"/>
                  </a:cubicBezTo>
                  <a:cubicBezTo>
                    <a:pt x="46353" y="3883"/>
                    <a:pt x="46573" y="3989"/>
                    <a:pt x="46777" y="3989"/>
                  </a:cubicBezTo>
                  <a:cubicBezTo>
                    <a:pt x="46942" y="3989"/>
                    <a:pt x="47095" y="3920"/>
                    <a:pt x="47228" y="3787"/>
                  </a:cubicBezTo>
                  <a:cubicBezTo>
                    <a:pt x="47288" y="3825"/>
                    <a:pt x="47344" y="3838"/>
                    <a:pt x="47395" y="3838"/>
                  </a:cubicBezTo>
                  <a:cubicBezTo>
                    <a:pt x="47513" y="3838"/>
                    <a:pt x="47605" y="3768"/>
                    <a:pt x="47657" y="3768"/>
                  </a:cubicBezTo>
                  <a:cubicBezTo>
                    <a:pt x="47686" y="3768"/>
                    <a:pt x="47702" y="3791"/>
                    <a:pt x="47702" y="3862"/>
                  </a:cubicBezTo>
                  <a:cubicBezTo>
                    <a:pt x="47702" y="3729"/>
                    <a:pt x="47791" y="3662"/>
                    <a:pt x="47931" y="3662"/>
                  </a:cubicBezTo>
                  <a:cubicBezTo>
                    <a:pt x="48001" y="3662"/>
                    <a:pt x="48084" y="3679"/>
                    <a:pt x="48175" y="3712"/>
                  </a:cubicBezTo>
                  <a:cubicBezTo>
                    <a:pt x="48269" y="3740"/>
                    <a:pt x="48376" y="3765"/>
                    <a:pt x="48487" y="3765"/>
                  </a:cubicBezTo>
                  <a:cubicBezTo>
                    <a:pt x="48672" y="3765"/>
                    <a:pt x="48867" y="3697"/>
                    <a:pt x="49023" y="3463"/>
                  </a:cubicBezTo>
                  <a:cubicBezTo>
                    <a:pt x="49093" y="3380"/>
                    <a:pt x="49159" y="3352"/>
                    <a:pt x="49218" y="3352"/>
                  </a:cubicBezTo>
                  <a:cubicBezTo>
                    <a:pt x="49328" y="3352"/>
                    <a:pt x="49413" y="3449"/>
                    <a:pt x="49459" y="3449"/>
                  </a:cubicBezTo>
                  <a:cubicBezTo>
                    <a:pt x="49483" y="3449"/>
                    <a:pt x="49496" y="3422"/>
                    <a:pt x="49496" y="3338"/>
                  </a:cubicBezTo>
                  <a:cubicBezTo>
                    <a:pt x="49496" y="3508"/>
                    <a:pt x="49585" y="3598"/>
                    <a:pt x="49725" y="3598"/>
                  </a:cubicBezTo>
                  <a:cubicBezTo>
                    <a:pt x="49832" y="3598"/>
                    <a:pt x="49969" y="3546"/>
                    <a:pt x="50119" y="3438"/>
                  </a:cubicBezTo>
                  <a:cubicBezTo>
                    <a:pt x="50253" y="3581"/>
                    <a:pt x="50404" y="3618"/>
                    <a:pt x="50560" y="3618"/>
                  </a:cubicBezTo>
                  <a:cubicBezTo>
                    <a:pt x="50731" y="3618"/>
                    <a:pt x="50907" y="3573"/>
                    <a:pt x="51071" y="3573"/>
                  </a:cubicBezTo>
                  <a:cubicBezTo>
                    <a:pt x="51148" y="3573"/>
                    <a:pt x="51222" y="3583"/>
                    <a:pt x="51291" y="3613"/>
                  </a:cubicBezTo>
                  <a:cubicBezTo>
                    <a:pt x="51436" y="3561"/>
                    <a:pt x="51569" y="3535"/>
                    <a:pt x="51674" y="3535"/>
                  </a:cubicBezTo>
                  <a:cubicBezTo>
                    <a:pt x="51821" y="3535"/>
                    <a:pt x="51914" y="3586"/>
                    <a:pt x="51914" y="3687"/>
                  </a:cubicBezTo>
                  <a:cubicBezTo>
                    <a:pt x="51914" y="3720"/>
                    <a:pt x="52001" y="4005"/>
                    <a:pt x="52140" y="4005"/>
                  </a:cubicBezTo>
                  <a:cubicBezTo>
                    <a:pt x="52211" y="4005"/>
                    <a:pt x="52295" y="3931"/>
                    <a:pt x="52387" y="3712"/>
                  </a:cubicBezTo>
                  <a:cubicBezTo>
                    <a:pt x="52482" y="3451"/>
                    <a:pt x="52585" y="3364"/>
                    <a:pt x="52692" y="3364"/>
                  </a:cubicBezTo>
                  <a:cubicBezTo>
                    <a:pt x="52914" y="3364"/>
                    <a:pt x="53158" y="3739"/>
                    <a:pt x="53403" y="3739"/>
                  </a:cubicBezTo>
                  <a:cubicBezTo>
                    <a:pt x="53414" y="3739"/>
                    <a:pt x="53424" y="3738"/>
                    <a:pt x="53434" y="3737"/>
                  </a:cubicBezTo>
                  <a:cubicBezTo>
                    <a:pt x="53516" y="3748"/>
                    <a:pt x="53597" y="3752"/>
                    <a:pt x="53678" y="3752"/>
                  </a:cubicBezTo>
                  <a:cubicBezTo>
                    <a:pt x="53857" y="3752"/>
                    <a:pt x="54032" y="3733"/>
                    <a:pt x="54190" y="3733"/>
                  </a:cubicBezTo>
                  <a:cubicBezTo>
                    <a:pt x="54285" y="3733"/>
                    <a:pt x="54375" y="3740"/>
                    <a:pt x="54456" y="3762"/>
                  </a:cubicBezTo>
                  <a:cubicBezTo>
                    <a:pt x="54654" y="3795"/>
                    <a:pt x="54797" y="4024"/>
                    <a:pt x="54871" y="4024"/>
                  </a:cubicBezTo>
                  <a:cubicBezTo>
                    <a:pt x="54909" y="4024"/>
                    <a:pt x="54929" y="3964"/>
                    <a:pt x="54929" y="3787"/>
                  </a:cubicBezTo>
                  <a:cubicBezTo>
                    <a:pt x="54929" y="3737"/>
                    <a:pt x="55104" y="3737"/>
                    <a:pt x="55353" y="3737"/>
                  </a:cubicBezTo>
                  <a:cubicBezTo>
                    <a:pt x="55503" y="3737"/>
                    <a:pt x="55674" y="3804"/>
                    <a:pt x="55868" y="3804"/>
                  </a:cubicBezTo>
                  <a:cubicBezTo>
                    <a:pt x="56030" y="3804"/>
                    <a:pt x="56207" y="3758"/>
                    <a:pt x="56400" y="3588"/>
                  </a:cubicBezTo>
                  <a:cubicBezTo>
                    <a:pt x="56549" y="3385"/>
                    <a:pt x="56702" y="3326"/>
                    <a:pt x="56858" y="3326"/>
                  </a:cubicBezTo>
                  <a:cubicBezTo>
                    <a:pt x="57080" y="3326"/>
                    <a:pt x="57310" y="3448"/>
                    <a:pt x="57545" y="3448"/>
                  </a:cubicBezTo>
                  <a:cubicBezTo>
                    <a:pt x="57611" y="3448"/>
                    <a:pt x="57678" y="3438"/>
                    <a:pt x="57746" y="3413"/>
                  </a:cubicBezTo>
                  <a:cubicBezTo>
                    <a:pt x="58090" y="3286"/>
                    <a:pt x="58434" y="3199"/>
                    <a:pt x="58749" y="3199"/>
                  </a:cubicBezTo>
                  <a:cubicBezTo>
                    <a:pt x="58868" y="3199"/>
                    <a:pt x="58983" y="3211"/>
                    <a:pt x="59092" y="3239"/>
                  </a:cubicBezTo>
                  <a:cubicBezTo>
                    <a:pt x="59216" y="3089"/>
                    <a:pt x="59316" y="2989"/>
                    <a:pt x="59416" y="2940"/>
                  </a:cubicBezTo>
                  <a:cubicBezTo>
                    <a:pt x="59490" y="2890"/>
                    <a:pt x="59590" y="2890"/>
                    <a:pt x="59690" y="2890"/>
                  </a:cubicBezTo>
                  <a:cubicBezTo>
                    <a:pt x="60138" y="2989"/>
                    <a:pt x="60562" y="2989"/>
                    <a:pt x="60562" y="2989"/>
                  </a:cubicBezTo>
                  <a:lnTo>
                    <a:pt x="60562" y="3837"/>
                  </a:lnTo>
                  <a:lnTo>
                    <a:pt x="61384" y="3837"/>
                  </a:lnTo>
                  <a:cubicBezTo>
                    <a:pt x="61384" y="4360"/>
                    <a:pt x="61534" y="4933"/>
                    <a:pt x="61708" y="5556"/>
                  </a:cubicBezTo>
                  <a:cubicBezTo>
                    <a:pt x="61758" y="5681"/>
                    <a:pt x="61783" y="5806"/>
                    <a:pt x="61808" y="5905"/>
                  </a:cubicBezTo>
                  <a:cubicBezTo>
                    <a:pt x="61858" y="6080"/>
                    <a:pt x="61908" y="6229"/>
                    <a:pt x="61958" y="6354"/>
                  </a:cubicBezTo>
                  <a:cubicBezTo>
                    <a:pt x="61983" y="6504"/>
                    <a:pt x="62032" y="6653"/>
                    <a:pt x="62082" y="6778"/>
                  </a:cubicBezTo>
                  <a:cubicBezTo>
                    <a:pt x="62631" y="7974"/>
                    <a:pt x="62631" y="9220"/>
                    <a:pt x="63303" y="10342"/>
                  </a:cubicBezTo>
                  <a:cubicBezTo>
                    <a:pt x="63378" y="10342"/>
                    <a:pt x="63503" y="10292"/>
                    <a:pt x="63677" y="10167"/>
                  </a:cubicBezTo>
                  <a:cubicBezTo>
                    <a:pt x="63727" y="10391"/>
                    <a:pt x="63802" y="10491"/>
                    <a:pt x="63852" y="10516"/>
                  </a:cubicBezTo>
                  <a:cubicBezTo>
                    <a:pt x="63864" y="10521"/>
                    <a:pt x="63875" y="10524"/>
                    <a:pt x="63886" y="10524"/>
                  </a:cubicBezTo>
                  <a:cubicBezTo>
                    <a:pt x="63995" y="10524"/>
                    <a:pt x="64071" y="10305"/>
                    <a:pt x="64105" y="10305"/>
                  </a:cubicBezTo>
                  <a:cubicBezTo>
                    <a:pt x="64119" y="10305"/>
                    <a:pt x="64126" y="10341"/>
                    <a:pt x="64126" y="10441"/>
                  </a:cubicBezTo>
                  <a:cubicBezTo>
                    <a:pt x="64126" y="10082"/>
                    <a:pt x="64185" y="10007"/>
                    <a:pt x="64272" y="10007"/>
                  </a:cubicBezTo>
                  <a:cubicBezTo>
                    <a:pt x="64323" y="10007"/>
                    <a:pt x="64385" y="10033"/>
                    <a:pt x="64450" y="10043"/>
                  </a:cubicBezTo>
                  <a:cubicBezTo>
                    <a:pt x="64605" y="9777"/>
                    <a:pt x="64819" y="9295"/>
                    <a:pt x="64987" y="9295"/>
                  </a:cubicBezTo>
                  <a:cubicBezTo>
                    <a:pt x="65008" y="9295"/>
                    <a:pt x="65028" y="9303"/>
                    <a:pt x="65048" y="9320"/>
                  </a:cubicBezTo>
                  <a:cubicBezTo>
                    <a:pt x="65058" y="9327"/>
                    <a:pt x="65067" y="9330"/>
                    <a:pt x="65077" y="9330"/>
                  </a:cubicBezTo>
                  <a:cubicBezTo>
                    <a:pt x="65203" y="9330"/>
                    <a:pt x="65312" y="8764"/>
                    <a:pt x="65354" y="8764"/>
                  </a:cubicBezTo>
                  <a:cubicBezTo>
                    <a:pt x="65366" y="8764"/>
                    <a:pt x="65372" y="8808"/>
                    <a:pt x="65372" y="8921"/>
                  </a:cubicBezTo>
                  <a:cubicBezTo>
                    <a:pt x="65372" y="8871"/>
                    <a:pt x="65447" y="8572"/>
                    <a:pt x="65522" y="8348"/>
                  </a:cubicBezTo>
                  <a:cubicBezTo>
                    <a:pt x="65621" y="7999"/>
                    <a:pt x="65746" y="7675"/>
                    <a:pt x="65821" y="7276"/>
                  </a:cubicBezTo>
                  <a:cubicBezTo>
                    <a:pt x="65910" y="7052"/>
                    <a:pt x="65980" y="6688"/>
                    <a:pt x="65993" y="6688"/>
                  </a:cubicBezTo>
                  <a:cubicBezTo>
                    <a:pt x="65994" y="6688"/>
                    <a:pt x="65995" y="6693"/>
                    <a:pt x="65995" y="6703"/>
                  </a:cubicBezTo>
                  <a:cubicBezTo>
                    <a:pt x="65995" y="6830"/>
                    <a:pt x="66009" y="6917"/>
                    <a:pt x="66032" y="6917"/>
                  </a:cubicBezTo>
                  <a:cubicBezTo>
                    <a:pt x="66063" y="6917"/>
                    <a:pt x="66112" y="6759"/>
                    <a:pt x="66170" y="6329"/>
                  </a:cubicBezTo>
                  <a:cubicBezTo>
                    <a:pt x="66219" y="6254"/>
                    <a:pt x="66294" y="6155"/>
                    <a:pt x="66344" y="6030"/>
                  </a:cubicBezTo>
                  <a:cubicBezTo>
                    <a:pt x="66419" y="5955"/>
                    <a:pt x="66494" y="6080"/>
                    <a:pt x="66568" y="5482"/>
                  </a:cubicBezTo>
                  <a:cubicBezTo>
                    <a:pt x="66643" y="5158"/>
                    <a:pt x="66718" y="5357"/>
                    <a:pt x="66793" y="5158"/>
                  </a:cubicBezTo>
                  <a:cubicBezTo>
                    <a:pt x="66795" y="5160"/>
                    <a:pt x="66797" y="5161"/>
                    <a:pt x="66800" y="5161"/>
                  </a:cubicBezTo>
                  <a:cubicBezTo>
                    <a:pt x="66850" y="5161"/>
                    <a:pt x="66920" y="4706"/>
                    <a:pt x="66967" y="4634"/>
                  </a:cubicBezTo>
                  <a:cubicBezTo>
                    <a:pt x="66993" y="4323"/>
                    <a:pt x="67019" y="4241"/>
                    <a:pt x="67045" y="4241"/>
                  </a:cubicBezTo>
                  <a:cubicBezTo>
                    <a:pt x="67069" y="4241"/>
                    <a:pt x="67093" y="4311"/>
                    <a:pt x="67117" y="4335"/>
                  </a:cubicBezTo>
                  <a:cubicBezTo>
                    <a:pt x="67132" y="4367"/>
                    <a:pt x="67148" y="4604"/>
                    <a:pt x="67157" y="4604"/>
                  </a:cubicBezTo>
                  <a:cubicBezTo>
                    <a:pt x="67163" y="4604"/>
                    <a:pt x="67166" y="4520"/>
                    <a:pt x="67166" y="4261"/>
                  </a:cubicBezTo>
                  <a:cubicBezTo>
                    <a:pt x="67166" y="4261"/>
                    <a:pt x="67226" y="4142"/>
                    <a:pt x="67320" y="4142"/>
                  </a:cubicBezTo>
                  <a:cubicBezTo>
                    <a:pt x="67362" y="4142"/>
                    <a:pt x="67411" y="4166"/>
                    <a:pt x="67466" y="4236"/>
                  </a:cubicBezTo>
                  <a:cubicBezTo>
                    <a:pt x="67481" y="4208"/>
                    <a:pt x="67497" y="4198"/>
                    <a:pt x="67514" y="4198"/>
                  </a:cubicBezTo>
                  <a:cubicBezTo>
                    <a:pt x="67580" y="4198"/>
                    <a:pt x="67654" y="4370"/>
                    <a:pt x="67731" y="4370"/>
                  </a:cubicBezTo>
                  <a:cubicBezTo>
                    <a:pt x="67758" y="4370"/>
                    <a:pt x="67786" y="4347"/>
                    <a:pt x="67814" y="4285"/>
                  </a:cubicBezTo>
                  <a:cubicBezTo>
                    <a:pt x="67884" y="4146"/>
                    <a:pt x="67954" y="4104"/>
                    <a:pt x="68026" y="4104"/>
                  </a:cubicBezTo>
                  <a:cubicBezTo>
                    <a:pt x="68109" y="4104"/>
                    <a:pt x="68195" y="4159"/>
                    <a:pt x="68288" y="4186"/>
                  </a:cubicBezTo>
                  <a:cubicBezTo>
                    <a:pt x="68462" y="4186"/>
                    <a:pt x="68637" y="4086"/>
                    <a:pt x="68836" y="4086"/>
                  </a:cubicBezTo>
                  <a:cubicBezTo>
                    <a:pt x="68895" y="3877"/>
                    <a:pt x="68959" y="3805"/>
                    <a:pt x="69026" y="3805"/>
                  </a:cubicBezTo>
                  <a:cubicBezTo>
                    <a:pt x="69158" y="3805"/>
                    <a:pt x="69302" y="4086"/>
                    <a:pt x="69434" y="4136"/>
                  </a:cubicBezTo>
                  <a:cubicBezTo>
                    <a:pt x="69549" y="4313"/>
                    <a:pt x="69656" y="4407"/>
                    <a:pt x="69764" y="4407"/>
                  </a:cubicBezTo>
                  <a:cubicBezTo>
                    <a:pt x="69868" y="4407"/>
                    <a:pt x="69972" y="4320"/>
                    <a:pt x="70082" y="4136"/>
                  </a:cubicBezTo>
                  <a:cubicBezTo>
                    <a:pt x="70128" y="4196"/>
                    <a:pt x="70173" y="4219"/>
                    <a:pt x="70218" y="4219"/>
                  </a:cubicBezTo>
                  <a:cubicBezTo>
                    <a:pt x="70358" y="4219"/>
                    <a:pt x="70498" y="4001"/>
                    <a:pt x="70638" y="4001"/>
                  </a:cubicBezTo>
                  <a:cubicBezTo>
                    <a:pt x="70677" y="4001"/>
                    <a:pt x="70716" y="4018"/>
                    <a:pt x="70755" y="4061"/>
                  </a:cubicBezTo>
                  <a:cubicBezTo>
                    <a:pt x="70812" y="4118"/>
                    <a:pt x="70869" y="4138"/>
                    <a:pt x="70925" y="4138"/>
                  </a:cubicBezTo>
                  <a:cubicBezTo>
                    <a:pt x="71064" y="4138"/>
                    <a:pt x="71202" y="4018"/>
                    <a:pt x="71340" y="4018"/>
                  </a:cubicBezTo>
                  <a:cubicBezTo>
                    <a:pt x="71370" y="4018"/>
                    <a:pt x="71399" y="4023"/>
                    <a:pt x="71428" y="4036"/>
                  </a:cubicBezTo>
                  <a:cubicBezTo>
                    <a:pt x="71519" y="3856"/>
                    <a:pt x="71609" y="3796"/>
                    <a:pt x="71698" y="3796"/>
                  </a:cubicBezTo>
                  <a:cubicBezTo>
                    <a:pt x="71829" y="3796"/>
                    <a:pt x="71957" y="3927"/>
                    <a:pt x="72076" y="3986"/>
                  </a:cubicBezTo>
                  <a:cubicBezTo>
                    <a:pt x="72169" y="4089"/>
                    <a:pt x="72257" y="4128"/>
                    <a:pt x="72343" y="4128"/>
                  </a:cubicBezTo>
                  <a:cubicBezTo>
                    <a:pt x="72465" y="4128"/>
                    <a:pt x="72582" y="4049"/>
                    <a:pt x="72699" y="3961"/>
                  </a:cubicBezTo>
                  <a:cubicBezTo>
                    <a:pt x="72802" y="3756"/>
                    <a:pt x="72898" y="3650"/>
                    <a:pt x="72991" y="3650"/>
                  </a:cubicBezTo>
                  <a:cubicBezTo>
                    <a:pt x="73079" y="3650"/>
                    <a:pt x="73163" y="3743"/>
                    <a:pt x="73248" y="3937"/>
                  </a:cubicBezTo>
                  <a:cubicBezTo>
                    <a:pt x="73367" y="3762"/>
                    <a:pt x="73483" y="3706"/>
                    <a:pt x="73590" y="3706"/>
                  </a:cubicBezTo>
                  <a:cubicBezTo>
                    <a:pt x="73775" y="3706"/>
                    <a:pt x="73935" y="3871"/>
                    <a:pt x="74045" y="3887"/>
                  </a:cubicBezTo>
                  <a:cubicBezTo>
                    <a:pt x="74102" y="3950"/>
                    <a:pt x="74152" y="3972"/>
                    <a:pt x="74195" y="3972"/>
                  </a:cubicBezTo>
                  <a:cubicBezTo>
                    <a:pt x="74287" y="3972"/>
                    <a:pt x="74347" y="3874"/>
                    <a:pt x="74364" y="3874"/>
                  </a:cubicBezTo>
                  <a:cubicBezTo>
                    <a:pt x="74367" y="3874"/>
                    <a:pt x="74369" y="3878"/>
                    <a:pt x="74369" y="3887"/>
                  </a:cubicBezTo>
                  <a:cubicBezTo>
                    <a:pt x="74369" y="4060"/>
                    <a:pt x="74387" y="4126"/>
                    <a:pt x="74418" y="4126"/>
                  </a:cubicBezTo>
                  <a:cubicBezTo>
                    <a:pt x="74500" y="4126"/>
                    <a:pt x="74677" y="3689"/>
                    <a:pt x="74892" y="3563"/>
                  </a:cubicBezTo>
                  <a:cubicBezTo>
                    <a:pt x="75192" y="3338"/>
                    <a:pt x="75590" y="3363"/>
                    <a:pt x="75889" y="2989"/>
                  </a:cubicBezTo>
                  <a:cubicBezTo>
                    <a:pt x="76103" y="2811"/>
                    <a:pt x="76278" y="2532"/>
                    <a:pt x="76361" y="2532"/>
                  </a:cubicBezTo>
                  <a:cubicBezTo>
                    <a:pt x="76394" y="2532"/>
                    <a:pt x="76413" y="2576"/>
                    <a:pt x="76413" y="2690"/>
                  </a:cubicBezTo>
                  <a:cubicBezTo>
                    <a:pt x="76413" y="2546"/>
                    <a:pt x="76418" y="2492"/>
                    <a:pt x="76428" y="2492"/>
                  </a:cubicBezTo>
                  <a:cubicBezTo>
                    <a:pt x="76458" y="2492"/>
                    <a:pt x="76528" y="2939"/>
                    <a:pt x="76629" y="2939"/>
                  </a:cubicBezTo>
                  <a:cubicBezTo>
                    <a:pt x="76662" y="2939"/>
                    <a:pt x="76698" y="2892"/>
                    <a:pt x="76737" y="2765"/>
                  </a:cubicBezTo>
                  <a:cubicBezTo>
                    <a:pt x="76804" y="2946"/>
                    <a:pt x="76879" y="3001"/>
                    <a:pt x="76959" y="3001"/>
                  </a:cubicBezTo>
                  <a:cubicBezTo>
                    <a:pt x="77088" y="3001"/>
                    <a:pt x="77230" y="2857"/>
                    <a:pt x="77381" y="2857"/>
                  </a:cubicBezTo>
                  <a:cubicBezTo>
                    <a:pt x="77447" y="2857"/>
                    <a:pt x="77515" y="2885"/>
                    <a:pt x="77584" y="2965"/>
                  </a:cubicBezTo>
                  <a:cubicBezTo>
                    <a:pt x="77847" y="3058"/>
                    <a:pt x="78138" y="3350"/>
                    <a:pt x="78447" y="3350"/>
                  </a:cubicBezTo>
                  <a:cubicBezTo>
                    <a:pt x="78548" y="3350"/>
                    <a:pt x="78651" y="3319"/>
                    <a:pt x="78755" y="3239"/>
                  </a:cubicBezTo>
                  <a:cubicBezTo>
                    <a:pt x="79179" y="3538"/>
                    <a:pt x="79603" y="3264"/>
                    <a:pt x="80027" y="3538"/>
                  </a:cubicBezTo>
                  <a:cubicBezTo>
                    <a:pt x="80129" y="3416"/>
                    <a:pt x="80232" y="3370"/>
                    <a:pt x="80334" y="3370"/>
                  </a:cubicBezTo>
                  <a:cubicBezTo>
                    <a:pt x="80628" y="3370"/>
                    <a:pt x="80914" y="3750"/>
                    <a:pt x="81173" y="3787"/>
                  </a:cubicBezTo>
                  <a:cubicBezTo>
                    <a:pt x="81243" y="3667"/>
                    <a:pt x="81311" y="3621"/>
                    <a:pt x="81377" y="3621"/>
                  </a:cubicBezTo>
                  <a:cubicBezTo>
                    <a:pt x="81586" y="3621"/>
                    <a:pt x="81771" y="4086"/>
                    <a:pt x="81918" y="4086"/>
                  </a:cubicBezTo>
                  <a:cubicBezTo>
                    <a:pt x="81955" y="4086"/>
                    <a:pt x="81989" y="4058"/>
                    <a:pt x="82020" y="3986"/>
                  </a:cubicBezTo>
                  <a:cubicBezTo>
                    <a:pt x="82168" y="4101"/>
                    <a:pt x="82261" y="4398"/>
                    <a:pt x="82308" y="4398"/>
                  </a:cubicBezTo>
                  <a:cubicBezTo>
                    <a:pt x="82333" y="4398"/>
                    <a:pt x="82344" y="4317"/>
                    <a:pt x="82344" y="4086"/>
                  </a:cubicBezTo>
                  <a:cubicBezTo>
                    <a:pt x="82344" y="4280"/>
                    <a:pt x="82359" y="4352"/>
                    <a:pt x="82385" y="4352"/>
                  </a:cubicBezTo>
                  <a:cubicBezTo>
                    <a:pt x="82449" y="4352"/>
                    <a:pt x="82584" y="3918"/>
                    <a:pt x="82743" y="3812"/>
                  </a:cubicBezTo>
                  <a:cubicBezTo>
                    <a:pt x="82967" y="3139"/>
                    <a:pt x="83291" y="3388"/>
                    <a:pt x="83590" y="3264"/>
                  </a:cubicBezTo>
                  <a:cubicBezTo>
                    <a:pt x="83890" y="2989"/>
                    <a:pt x="84214" y="3338"/>
                    <a:pt x="84438" y="2690"/>
                  </a:cubicBezTo>
                  <a:cubicBezTo>
                    <a:pt x="84458" y="2699"/>
                    <a:pt x="84477" y="2703"/>
                    <a:pt x="84495" y="2703"/>
                  </a:cubicBezTo>
                  <a:cubicBezTo>
                    <a:pt x="84657" y="2703"/>
                    <a:pt x="84770" y="2405"/>
                    <a:pt x="84802" y="2405"/>
                  </a:cubicBezTo>
                  <a:cubicBezTo>
                    <a:pt x="84809" y="2405"/>
                    <a:pt x="84812" y="2416"/>
                    <a:pt x="84812" y="2441"/>
                  </a:cubicBezTo>
                  <a:cubicBezTo>
                    <a:pt x="84812" y="2127"/>
                    <a:pt x="84840" y="1983"/>
                    <a:pt x="84890" y="1983"/>
                  </a:cubicBezTo>
                  <a:cubicBezTo>
                    <a:pt x="84956" y="1983"/>
                    <a:pt x="85059" y="2228"/>
                    <a:pt x="85186" y="2665"/>
                  </a:cubicBezTo>
                  <a:cubicBezTo>
                    <a:pt x="85382" y="2796"/>
                    <a:pt x="85654" y="3270"/>
                    <a:pt x="85936" y="3270"/>
                  </a:cubicBezTo>
                  <a:cubicBezTo>
                    <a:pt x="85977" y="3270"/>
                    <a:pt x="86017" y="3261"/>
                    <a:pt x="86058" y="3239"/>
                  </a:cubicBezTo>
                  <a:cubicBezTo>
                    <a:pt x="86138" y="3147"/>
                    <a:pt x="86218" y="3108"/>
                    <a:pt x="86298" y="3108"/>
                  </a:cubicBezTo>
                  <a:cubicBezTo>
                    <a:pt x="86567" y="3108"/>
                    <a:pt x="86836" y="3547"/>
                    <a:pt x="87105" y="3912"/>
                  </a:cubicBezTo>
                  <a:cubicBezTo>
                    <a:pt x="87429" y="4111"/>
                    <a:pt x="87753" y="4410"/>
                    <a:pt x="87977" y="4485"/>
                  </a:cubicBezTo>
                  <a:cubicBezTo>
                    <a:pt x="88034" y="4440"/>
                    <a:pt x="88087" y="4422"/>
                    <a:pt x="88133" y="4422"/>
                  </a:cubicBezTo>
                  <a:cubicBezTo>
                    <a:pt x="88268" y="4422"/>
                    <a:pt x="88351" y="4579"/>
                    <a:pt x="88351" y="4709"/>
                  </a:cubicBezTo>
                  <a:cubicBezTo>
                    <a:pt x="88351" y="4655"/>
                    <a:pt x="88361" y="4639"/>
                    <a:pt x="88381" y="4639"/>
                  </a:cubicBezTo>
                  <a:cubicBezTo>
                    <a:pt x="88412" y="4639"/>
                    <a:pt x="88467" y="4682"/>
                    <a:pt x="88538" y="4682"/>
                  </a:cubicBezTo>
                  <a:cubicBezTo>
                    <a:pt x="88628" y="4682"/>
                    <a:pt x="88744" y="4614"/>
                    <a:pt x="88874" y="4310"/>
                  </a:cubicBezTo>
                  <a:cubicBezTo>
                    <a:pt x="88884" y="4312"/>
                    <a:pt x="88894" y="4313"/>
                    <a:pt x="88904" y="4313"/>
                  </a:cubicBezTo>
                  <a:cubicBezTo>
                    <a:pt x="89198" y="4313"/>
                    <a:pt x="89558" y="3635"/>
                    <a:pt x="89871" y="3563"/>
                  </a:cubicBezTo>
                  <a:cubicBezTo>
                    <a:pt x="89969" y="3612"/>
                    <a:pt x="90059" y="3642"/>
                    <a:pt x="90136" y="3642"/>
                  </a:cubicBezTo>
                  <a:cubicBezTo>
                    <a:pt x="90293" y="3642"/>
                    <a:pt x="90394" y="3515"/>
                    <a:pt x="90394" y="3164"/>
                  </a:cubicBezTo>
                  <a:cubicBezTo>
                    <a:pt x="90394" y="3183"/>
                    <a:pt x="90400" y="3190"/>
                    <a:pt x="90410" y="3190"/>
                  </a:cubicBezTo>
                  <a:cubicBezTo>
                    <a:pt x="90444" y="3190"/>
                    <a:pt x="90529" y="3113"/>
                    <a:pt x="90649" y="3113"/>
                  </a:cubicBezTo>
                  <a:cubicBezTo>
                    <a:pt x="90686" y="3113"/>
                    <a:pt x="90726" y="3120"/>
                    <a:pt x="90768" y="3139"/>
                  </a:cubicBezTo>
                  <a:cubicBezTo>
                    <a:pt x="90924" y="2937"/>
                    <a:pt x="91118" y="2706"/>
                    <a:pt x="91333" y="2706"/>
                  </a:cubicBezTo>
                  <a:cubicBezTo>
                    <a:pt x="91463" y="2706"/>
                    <a:pt x="91600" y="2789"/>
                    <a:pt x="91740" y="3014"/>
                  </a:cubicBezTo>
                  <a:cubicBezTo>
                    <a:pt x="91949" y="2884"/>
                    <a:pt x="92165" y="2849"/>
                    <a:pt x="92383" y="2849"/>
                  </a:cubicBezTo>
                  <a:cubicBezTo>
                    <a:pt x="92583" y="2849"/>
                    <a:pt x="92784" y="2878"/>
                    <a:pt x="92986" y="2890"/>
                  </a:cubicBezTo>
                  <a:cubicBezTo>
                    <a:pt x="93236" y="2973"/>
                    <a:pt x="93479" y="3118"/>
                    <a:pt x="93713" y="3118"/>
                  </a:cubicBezTo>
                  <a:cubicBezTo>
                    <a:pt x="93900" y="3118"/>
                    <a:pt x="94081" y="3027"/>
                    <a:pt x="94257" y="2740"/>
                  </a:cubicBezTo>
                  <a:cubicBezTo>
                    <a:pt x="94430" y="2461"/>
                    <a:pt x="94603" y="2359"/>
                    <a:pt x="94761" y="2359"/>
                  </a:cubicBezTo>
                  <a:cubicBezTo>
                    <a:pt x="94899" y="2359"/>
                    <a:pt x="95025" y="2436"/>
                    <a:pt x="95130" y="2541"/>
                  </a:cubicBezTo>
                  <a:lnTo>
                    <a:pt x="95080" y="1818"/>
                  </a:lnTo>
                  <a:cubicBezTo>
                    <a:pt x="95005" y="1793"/>
                    <a:pt x="94905" y="1718"/>
                    <a:pt x="94831" y="1619"/>
                  </a:cubicBezTo>
                  <a:cubicBezTo>
                    <a:pt x="94662" y="1675"/>
                    <a:pt x="94494" y="1794"/>
                    <a:pt x="94325" y="1794"/>
                  </a:cubicBezTo>
                  <a:cubicBezTo>
                    <a:pt x="94195" y="1794"/>
                    <a:pt x="94064" y="1723"/>
                    <a:pt x="93933" y="1494"/>
                  </a:cubicBezTo>
                  <a:cubicBezTo>
                    <a:pt x="93818" y="1253"/>
                    <a:pt x="93706" y="1169"/>
                    <a:pt x="93595" y="1169"/>
                  </a:cubicBezTo>
                  <a:cubicBezTo>
                    <a:pt x="93419" y="1169"/>
                    <a:pt x="93245" y="1381"/>
                    <a:pt x="93061" y="1519"/>
                  </a:cubicBezTo>
                  <a:cubicBezTo>
                    <a:pt x="93001" y="1508"/>
                    <a:pt x="92941" y="1502"/>
                    <a:pt x="92881" y="1502"/>
                  </a:cubicBezTo>
                  <a:cubicBezTo>
                    <a:pt x="92668" y="1502"/>
                    <a:pt x="92458" y="1579"/>
                    <a:pt x="92264" y="1793"/>
                  </a:cubicBezTo>
                  <a:cubicBezTo>
                    <a:pt x="92183" y="1994"/>
                    <a:pt x="92096" y="2144"/>
                    <a:pt x="92009" y="2144"/>
                  </a:cubicBezTo>
                  <a:cubicBezTo>
                    <a:pt x="91934" y="2144"/>
                    <a:pt x="91859" y="2032"/>
                    <a:pt x="91790" y="1743"/>
                  </a:cubicBezTo>
                  <a:cubicBezTo>
                    <a:pt x="91780" y="1742"/>
                    <a:pt x="91770" y="1742"/>
                    <a:pt x="91760" y="1742"/>
                  </a:cubicBezTo>
                  <a:cubicBezTo>
                    <a:pt x="91610" y="1742"/>
                    <a:pt x="91451" y="1857"/>
                    <a:pt x="91304" y="1857"/>
                  </a:cubicBezTo>
                  <a:cubicBezTo>
                    <a:pt x="91239" y="1857"/>
                    <a:pt x="91176" y="1834"/>
                    <a:pt x="91117" y="1768"/>
                  </a:cubicBezTo>
                  <a:cubicBezTo>
                    <a:pt x="91084" y="1783"/>
                    <a:pt x="91051" y="1788"/>
                    <a:pt x="91018" y="1788"/>
                  </a:cubicBezTo>
                  <a:cubicBezTo>
                    <a:pt x="90919" y="1788"/>
                    <a:pt x="90820" y="1738"/>
                    <a:pt x="90724" y="1738"/>
                  </a:cubicBezTo>
                  <a:cubicBezTo>
                    <a:pt x="90636" y="1738"/>
                    <a:pt x="90550" y="1780"/>
                    <a:pt x="90469" y="1943"/>
                  </a:cubicBezTo>
                  <a:cubicBezTo>
                    <a:pt x="90446" y="1920"/>
                    <a:pt x="90424" y="1911"/>
                    <a:pt x="90401" y="1911"/>
                  </a:cubicBezTo>
                  <a:cubicBezTo>
                    <a:pt x="90299" y="1911"/>
                    <a:pt x="90197" y="2101"/>
                    <a:pt x="90095" y="2142"/>
                  </a:cubicBezTo>
                  <a:cubicBezTo>
                    <a:pt x="90044" y="2087"/>
                    <a:pt x="89994" y="2064"/>
                    <a:pt x="89945" y="2064"/>
                  </a:cubicBezTo>
                  <a:cubicBezTo>
                    <a:pt x="89729" y="2064"/>
                    <a:pt x="89526" y="2505"/>
                    <a:pt x="89323" y="2566"/>
                  </a:cubicBezTo>
                  <a:cubicBezTo>
                    <a:pt x="89137" y="2621"/>
                    <a:pt x="88951" y="2871"/>
                    <a:pt x="88755" y="2871"/>
                  </a:cubicBezTo>
                  <a:cubicBezTo>
                    <a:pt x="88688" y="2871"/>
                    <a:pt x="88620" y="2841"/>
                    <a:pt x="88550" y="2765"/>
                  </a:cubicBezTo>
                  <a:cubicBezTo>
                    <a:pt x="88383" y="2782"/>
                    <a:pt x="88216" y="2922"/>
                    <a:pt x="88048" y="2922"/>
                  </a:cubicBezTo>
                  <a:cubicBezTo>
                    <a:pt x="87966" y="2922"/>
                    <a:pt x="87884" y="2888"/>
                    <a:pt x="87802" y="2790"/>
                  </a:cubicBezTo>
                  <a:cubicBezTo>
                    <a:pt x="87736" y="2817"/>
                    <a:pt x="87667" y="2829"/>
                    <a:pt x="87598" y="2829"/>
                  </a:cubicBezTo>
                  <a:cubicBezTo>
                    <a:pt x="87408" y="2829"/>
                    <a:pt x="87212" y="2737"/>
                    <a:pt x="87030" y="2591"/>
                  </a:cubicBezTo>
                  <a:cubicBezTo>
                    <a:pt x="86886" y="2273"/>
                    <a:pt x="86733" y="2206"/>
                    <a:pt x="86582" y="2206"/>
                  </a:cubicBezTo>
                  <a:cubicBezTo>
                    <a:pt x="86471" y="2206"/>
                    <a:pt x="86362" y="2242"/>
                    <a:pt x="86257" y="2242"/>
                  </a:cubicBezTo>
                  <a:cubicBezTo>
                    <a:pt x="86158" y="2142"/>
                    <a:pt x="86058" y="2267"/>
                    <a:pt x="85983" y="2067"/>
                  </a:cubicBezTo>
                  <a:cubicBezTo>
                    <a:pt x="85709" y="1893"/>
                    <a:pt x="85460" y="1768"/>
                    <a:pt x="85210" y="1768"/>
                  </a:cubicBezTo>
                  <a:cubicBezTo>
                    <a:pt x="85134" y="1600"/>
                    <a:pt x="85060" y="1545"/>
                    <a:pt x="84988" y="1545"/>
                  </a:cubicBezTo>
                  <a:cubicBezTo>
                    <a:pt x="84845" y="1545"/>
                    <a:pt x="84709" y="1760"/>
                    <a:pt x="84574" y="1760"/>
                  </a:cubicBezTo>
                  <a:cubicBezTo>
                    <a:pt x="84554" y="1760"/>
                    <a:pt x="84533" y="1755"/>
                    <a:pt x="84513" y="1743"/>
                  </a:cubicBezTo>
                  <a:cubicBezTo>
                    <a:pt x="84463" y="1743"/>
                    <a:pt x="84414" y="1742"/>
                    <a:pt x="84366" y="1742"/>
                  </a:cubicBezTo>
                  <a:cubicBezTo>
                    <a:pt x="84173" y="1742"/>
                    <a:pt x="83989" y="1758"/>
                    <a:pt x="83790" y="1918"/>
                  </a:cubicBezTo>
                  <a:cubicBezTo>
                    <a:pt x="83566" y="1993"/>
                    <a:pt x="83341" y="1993"/>
                    <a:pt x="83092" y="2242"/>
                  </a:cubicBezTo>
                  <a:cubicBezTo>
                    <a:pt x="83058" y="2223"/>
                    <a:pt x="83023" y="2214"/>
                    <a:pt x="82987" y="2214"/>
                  </a:cubicBezTo>
                  <a:cubicBezTo>
                    <a:pt x="82791" y="2214"/>
                    <a:pt x="82580" y="2476"/>
                    <a:pt x="82369" y="2665"/>
                  </a:cubicBezTo>
                  <a:cubicBezTo>
                    <a:pt x="82219" y="3056"/>
                    <a:pt x="82060" y="3175"/>
                    <a:pt x="81897" y="3175"/>
                  </a:cubicBezTo>
                  <a:cubicBezTo>
                    <a:pt x="81789" y="3175"/>
                    <a:pt x="81681" y="3124"/>
                    <a:pt x="81572" y="3064"/>
                  </a:cubicBezTo>
                  <a:cubicBezTo>
                    <a:pt x="81461" y="2990"/>
                    <a:pt x="81350" y="2903"/>
                    <a:pt x="81240" y="2903"/>
                  </a:cubicBezTo>
                  <a:cubicBezTo>
                    <a:pt x="81201" y="2903"/>
                    <a:pt x="81162" y="2914"/>
                    <a:pt x="81123" y="2940"/>
                  </a:cubicBezTo>
                  <a:cubicBezTo>
                    <a:pt x="80849" y="2940"/>
                    <a:pt x="80575" y="2740"/>
                    <a:pt x="80301" y="2665"/>
                  </a:cubicBezTo>
                  <a:cubicBezTo>
                    <a:pt x="80106" y="2453"/>
                    <a:pt x="79899" y="2253"/>
                    <a:pt x="79697" y="2253"/>
                  </a:cubicBezTo>
                  <a:cubicBezTo>
                    <a:pt x="79615" y="2253"/>
                    <a:pt x="79533" y="2287"/>
                    <a:pt x="79453" y="2366"/>
                  </a:cubicBezTo>
                  <a:cubicBezTo>
                    <a:pt x="79386" y="2445"/>
                    <a:pt x="79319" y="2477"/>
                    <a:pt x="79253" y="2477"/>
                  </a:cubicBezTo>
                  <a:cubicBezTo>
                    <a:pt x="79045" y="2477"/>
                    <a:pt x="78838" y="2174"/>
                    <a:pt x="78631" y="2042"/>
                  </a:cubicBezTo>
                  <a:cubicBezTo>
                    <a:pt x="78428" y="1950"/>
                    <a:pt x="78238" y="1352"/>
                    <a:pt x="78042" y="1352"/>
                  </a:cubicBezTo>
                  <a:cubicBezTo>
                    <a:pt x="77974" y="1352"/>
                    <a:pt x="77904" y="1425"/>
                    <a:pt x="77833" y="1619"/>
                  </a:cubicBezTo>
                  <a:cubicBezTo>
                    <a:pt x="77784" y="1683"/>
                    <a:pt x="77734" y="1710"/>
                    <a:pt x="77685" y="1710"/>
                  </a:cubicBezTo>
                  <a:cubicBezTo>
                    <a:pt x="77486" y="1710"/>
                    <a:pt x="77290" y="1275"/>
                    <a:pt x="77111" y="1095"/>
                  </a:cubicBezTo>
                  <a:cubicBezTo>
                    <a:pt x="77022" y="813"/>
                    <a:pt x="76932" y="496"/>
                    <a:pt x="76849" y="496"/>
                  </a:cubicBezTo>
                  <a:cubicBezTo>
                    <a:pt x="76792" y="496"/>
                    <a:pt x="76737" y="642"/>
                    <a:pt x="76687" y="1045"/>
                  </a:cubicBezTo>
                  <a:cubicBezTo>
                    <a:pt x="76612" y="910"/>
                    <a:pt x="76539" y="863"/>
                    <a:pt x="76466" y="863"/>
                  </a:cubicBezTo>
                  <a:cubicBezTo>
                    <a:pt x="76305" y="863"/>
                    <a:pt x="76149" y="1096"/>
                    <a:pt x="75982" y="1096"/>
                  </a:cubicBezTo>
                  <a:cubicBezTo>
                    <a:pt x="75976" y="1096"/>
                    <a:pt x="75970" y="1096"/>
                    <a:pt x="75964" y="1095"/>
                  </a:cubicBezTo>
                  <a:cubicBezTo>
                    <a:pt x="75882" y="1277"/>
                    <a:pt x="75801" y="1326"/>
                    <a:pt x="75719" y="1326"/>
                  </a:cubicBezTo>
                  <a:cubicBezTo>
                    <a:pt x="75622" y="1326"/>
                    <a:pt x="75526" y="1258"/>
                    <a:pt x="75429" y="1258"/>
                  </a:cubicBezTo>
                  <a:cubicBezTo>
                    <a:pt x="75383" y="1258"/>
                    <a:pt x="75337" y="1274"/>
                    <a:pt x="75291" y="1320"/>
                  </a:cubicBezTo>
                  <a:cubicBezTo>
                    <a:pt x="75067" y="1519"/>
                    <a:pt x="74843" y="1569"/>
                    <a:pt x="74643" y="1843"/>
                  </a:cubicBezTo>
                  <a:cubicBezTo>
                    <a:pt x="74558" y="2221"/>
                    <a:pt x="74478" y="2367"/>
                    <a:pt x="74399" y="2367"/>
                  </a:cubicBezTo>
                  <a:cubicBezTo>
                    <a:pt x="74316" y="2367"/>
                    <a:pt x="74234" y="2209"/>
                    <a:pt x="74145" y="1993"/>
                  </a:cubicBezTo>
                  <a:cubicBezTo>
                    <a:pt x="74103" y="1946"/>
                    <a:pt x="74062" y="1928"/>
                    <a:pt x="74021" y="1928"/>
                  </a:cubicBezTo>
                  <a:cubicBezTo>
                    <a:pt x="73850" y="1928"/>
                    <a:pt x="73688" y="2253"/>
                    <a:pt x="73517" y="2253"/>
                  </a:cubicBezTo>
                  <a:cubicBezTo>
                    <a:pt x="73486" y="2253"/>
                    <a:pt x="73454" y="2242"/>
                    <a:pt x="73422" y="2217"/>
                  </a:cubicBezTo>
                  <a:cubicBezTo>
                    <a:pt x="73380" y="2156"/>
                    <a:pt x="73336" y="2132"/>
                    <a:pt x="73292" y="2132"/>
                  </a:cubicBezTo>
                  <a:cubicBezTo>
                    <a:pt x="73140" y="2132"/>
                    <a:pt x="72980" y="2420"/>
                    <a:pt x="72828" y="2420"/>
                  </a:cubicBezTo>
                  <a:cubicBezTo>
                    <a:pt x="72793" y="2420"/>
                    <a:pt x="72758" y="2404"/>
                    <a:pt x="72724" y="2366"/>
                  </a:cubicBezTo>
                  <a:cubicBezTo>
                    <a:pt x="72678" y="2274"/>
                    <a:pt x="72632" y="2235"/>
                    <a:pt x="72588" y="2235"/>
                  </a:cubicBezTo>
                  <a:cubicBezTo>
                    <a:pt x="72537" y="2235"/>
                    <a:pt x="72490" y="2286"/>
                    <a:pt x="72450" y="2366"/>
                  </a:cubicBezTo>
                  <a:cubicBezTo>
                    <a:pt x="72389" y="2290"/>
                    <a:pt x="72337" y="2223"/>
                    <a:pt x="72283" y="2223"/>
                  </a:cubicBezTo>
                  <a:cubicBezTo>
                    <a:pt x="72249" y="2223"/>
                    <a:pt x="72214" y="2249"/>
                    <a:pt x="72176" y="2317"/>
                  </a:cubicBezTo>
                  <a:cubicBezTo>
                    <a:pt x="72140" y="2329"/>
                    <a:pt x="72105" y="2335"/>
                    <a:pt x="72071" y="2335"/>
                  </a:cubicBezTo>
                  <a:cubicBezTo>
                    <a:pt x="71893" y="2335"/>
                    <a:pt x="71724" y="2192"/>
                    <a:pt x="71558" y="2192"/>
                  </a:cubicBezTo>
                  <a:cubicBezTo>
                    <a:pt x="71506" y="2192"/>
                    <a:pt x="71455" y="2206"/>
                    <a:pt x="71403" y="2242"/>
                  </a:cubicBezTo>
                  <a:cubicBezTo>
                    <a:pt x="71329" y="2361"/>
                    <a:pt x="71257" y="2402"/>
                    <a:pt x="71186" y="2402"/>
                  </a:cubicBezTo>
                  <a:cubicBezTo>
                    <a:pt x="71026" y="2402"/>
                    <a:pt x="70874" y="2191"/>
                    <a:pt x="70723" y="2191"/>
                  </a:cubicBezTo>
                  <a:cubicBezTo>
                    <a:pt x="70717" y="2191"/>
                    <a:pt x="70711" y="2191"/>
                    <a:pt x="70705" y="2192"/>
                  </a:cubicBezTo>
                  <a:cubicBezTo>
                    <a:pt x="70673" y="2266"/>
                    <a:pt x="70641" y="2294"/>
                    <a:pt x="70610" y="2294"/>
                  </a:cubicBezTo>
                  <a:cubicBezTo>
                    <a:pt x="70523" y="2294"/>
                    <a:pt x="70441" y="2076"/>
                    <a:pt x="70361" y="2076"/>
                  </a:cubicBezTo>
                  <a:cubicBezTo>
                    <a:pt x="70318" y="2076"/>
                    <a:pt x="70275" y="2141"/>
                    <a:pt x="70232" y="2341"/>
                  </a:cubicBezTo>
                  <a:cubicBezTo>
                    <a:pt x="70182" y="2392"/>
                    <a:pt x="70131" y="2408"/>
                    <a:pt x="70081" y="2408"/>
                  </a:cubicBezTo>
                  <a:cubicBezTo>
                    <a:pt x="69985" y="2408"/>
                    <a:pt x="69889" y="2350"/>
                    <a:pt x="69790" y="2350"/>
                  </a:cubicBezTo>
                  <a:cubicBezTo>
                    <a:pt x="69707" y="2350"/>
                    <a:pt x="69622" y="2391"/>
                    <a:pt x="69534" y="2541"/>
                  </a:cubicBezTo>
                  <a:cubicBezTo>
                    <a:pt x="69365" y="2608"/>
                    <a:pt x="69197" y="2859"/>
                    <a:pt x="69028" y="2859"/>
                  </a:cubicBezTo>
                  <a:cubicBezTo>
                    <a:pt x="68947" y="2859"/>
                    <a:pt x="68867" y="2802"/>
                    <a:pt x="68786" y="2641"/>
                  </a:cubicBezTo>
                  <a:cubicBezTo>
                    <a:pt x="68690" y="2599"/>
                    <a:pt x="68602" y="2581"/>
                    <a:pt x="68517" y="2581"/>
                  </a:cubicBezTo>
                  <a:cubicBezTo>
                    <a:pt x="68447" y="2581"/>
                    <a:pt x="68380" y="2593"/>
                    <a:pt x="68313" y="2616"/>
                  </a:cubicBezTo>
                  <a:cubicBezTo>
                    <a:pt x="68270" y="2686"/>
                    <a:pt x="68228" y="2713"/>
                    <a:pt x="68185" y="2713"/>
                  </a:cubicBezTo>
                  <a:cubicBezTo>
                    <a:pt x="68078" y="2713"/>
                    <a:pt x="67971" y="2545"/>
                    <a:pt x="67864" y="2491"/>
                  </a:cubicBezTo>
                  <a:cubicBezTo>
                    <a:pt x="67805" y="2273"/>
                    <a:pt x="67745" y="2209"/>
                    <a:pt x="67686" y="2209"/>
                  </a:cubicBezTo>
                  <a:cubicBezTo>
                    <a:pt x="67600" y="2209"/>
                    <a:pt x="67514" y="2343"/>
                    <a:pt x="67429" y="2343"/>
                  </a:cubicBezTo>
                  <a:cubicBezTo>
                    <a:pt x="67424" y="2343"/>
                    <a:pt x="67420" y="2342"/>
                    <a:pt x="67416" y="2341"/>
                  </a:cubicBezTo>
                  <a:cubicBezTo>
                    <a:pt x="67318" y="2481"/>
                    <a:pt x="67228" y="2582"/>
                    <a:pt x="67142" y="2582"/>
                  </a:cubicBezTo>
                  <a:cubicBezTo>
                    <a:pt x="67074" y="2582"/>
                    <a:pt x="67008" y="2520"/>
                    <a:pt x="66942" y="2366"/>
                  </a:cubicBezTo>
                  <a:cubicBezTo>
                    <a:pt x="66875" y="2492"/>
                    <a:pt x="66811" y="2531"/>
                    <a:pt x="66750" y="2531"/>
                  </a:cubicBezTo>
                  <a:cubicBezTo>
                    <a:pt x="66652" y="2531"/>
                    <a:pt x="66560" y="2432"/>
                    <a:pt x="66469" y="2416"/>
                  </a:cubicBezTo>
                  <a:cubicBezTo>
                    <a:pt x="66436" y="2492"/>
                    <a:pt x="66405" y="2518"/>
                    <a:pt x="66374" y="2518"/>
                  </a:cubicBezTo>
                  <a:cubicBezTo>
                    <a:pt x="66304" y="2518"/>
                    <a:pt x="66237" y="2379"/>
                    <a:pt x="66167" y="2379"/>
                  </a:cubicBezTo>
                  <a:cubicBezTo>
                    <a:pt x="66128" y="2379"/>
                    <a:pt x="66087" y="2424"/>
                    <a:pt x="66045" y="2566"/>
                  </a:cubicBezTo>
                  <a:cubicBezTo>
                    <a:pt x="66019" y="2523"/>
                    <a:pt x="65997" y="2504"/>
                    <a:pt x="65975" y="2504"/>
                  </a:cubicBezTo>
                  <a:cubicBezTo>
                    <a:pt x="65933" y="2504"/>
                    <a:pt x="65895" y="2576"/>
                    <a:pt x="65846" y="2690"/>
                  </a:cubicBezTo>
                  <a:cubicBezTo>
                    <a:pt x="65801" y="2896"/>
                    <a:pt x="65766" y="2963"/>
                    <a:pt x="65729" y="2963"/>
                  </a:cubicBezTo>
                  <a:cubicBezTo>
                    <a:pt x="65703" y="2963"/>
                    <a:pt x="65677" y="2931"/>
                    <a:pt x="65646" y="2890"/>
                  </a:cubicBezTo>
                  <a:cubicBezTo>
                    <a:pt x="65632" y="2855"/>
                    <a:pt x="65619" y="2840"/>
                    <a:pt x="65606" y="2840"/>
                  </a:cubicBezTo>
                  <a:cubicBezTo>
                    <a:pt x="65526" y="2840"/>
                    <a:pt x="65461" y="3446"/>
                    <a:pt x="65397" y="3812"/>
                  </a:cubicBezTo>
                  <a:cubicBezTo>
                    <a:pt x="65322" y="4236"/>
                    <a:pt x="65247" y="4335"/>
                    <a:pt x="65198" y="4834"/>
                  </a:cubicBezTo>
                  <a:cubicBezTo>
                    <a:pt x="65194" y="4828"/>
                    <a:pt x="65190" y="4826"/>
                    <a:pt x="65186" y="4826"/>
                  </a:cubicBezTo>
                  <a:cubicBezTo>
                    <a:pt x="65115" y="4826"/>
                    <a:pt x="65044" y="5616"/>
                    <a:pt x="64973" y="5781"/>
                  </a:cubicBezTo>
                  <a:cubicBezTo>
                    <a:pt x="64899" y="6379"/>
                    <a:pt x="64824" y="6105"/>
                    <a:pt x="64699" y="6479"/>
                  </a:cubicBezTo>
                  <a:cubicBezTo>
                    <a:pt x="64651" y="6670"/>
                    <a:pt x="64598" y="6706"/>
                    <a:pt x="64536" y="6706"/>
                  </a:cubicBezTo>
                  <a:cubicBezTo>
                    <a:pt x="64497" y="6706"/>
                    <a:pt x="64456" y="6692"/>
                    <a:pt x="64410" y="6692"/>
                  </a:cubicBezTo>
                  <a:cubicBezTo>
                    <a:pt x="64376" y="6692"/>
                    <a:pt x="64339" y="6700"/>
                    <a:pt x="64300" y="6728"/>
                  </a:cubicBezTo>
                  <a:cubicBezTo>
                    <a:pt x="64269" y="6719"/>
                    <a:pt x="64238" y="6715"/>
                    <a:pt x="64207" y="6715"/>
                  </a:cubicBezTo>
                  <a:cubicBezTo>
                    <a:pt x="64014" y="6715"/>
                    <a:pt x="63846" y="6872"/>
                    <a:pt x="63702" y="6872"/>
                  </a:cubicBezTo>
                  <a:cubicBezTo>
                    <a:pt x="63619" y="6872"/>
                    <a:pt x="63544" y="6819"/>
                    <a:pt x="63478" y="6653"/>
                  </a:cubicBezTo>
                  <a:cubicBezTo>
                    <a:pt x="63438" y="6698"/>
                    <a:pt x="63399" y="6718"/>
                    <a:pt x="63363" y="6718"/>
                  </a:cubicBezTo>
                  <a:cubicBezTo>
                    <a:pt x="63219" y="6718"/>
                    <a:pt x="63104" y="6408"/>
                    <a:pt x="63004" y="6130"/>
                  </a:cubicBezTo>
                  <a:cubicBezTo>
                    <a:pt x="62880" y="5756"/>
                    <a:pt x="62805" y="5282"/>
                    <a:pt x="62730" y="5282"/>
                  </a:cubicBezTo>
                  <a:cubicBezTo>
                    <a:pt x="62655" y="4983"/>
                    <a:pt x="62606" y="4709"/>
                    <a:pt x="62531" y="4310"/>
                  </a:cubicBezTo>
                  <a:cubicBezTo>
                    <a:pt x="62456" y="3737"/>
                    <a:pt x="62381" y="3438"/>
                    <a:pt x="62257" y="3338"/>
                  </a:cubicBezTo>
                  <a:cubicBezTo>
                    <a:pt x="62150" y="3190"/>
                    <a:pt x="62026" y="2497"/>
                    <a:pt x="61853" y="2497"/>
                  </a:cubicBezTo>
                  <a:cubicBezTo>
                    <a:pt x="61823" y="2497"/>
                    <a:pt x="61791" y="2518"/>
                    <a:pt x="61758" y="2566"/>
                  </a:cubicBezTo>
                  <a:cubicBezTo>
                    <a:pt x="61699" y="2299"/>
                    <a:pt x="61631" y="2200"/>
                    <a:pt x="61559" y="2200"/>
                  </a:cubicBezTo>
                  <a:cubicBezTo>
                    <a:pt x="61510" y="2200"/>
                    <a:pt x="61460" y="2246"/>
                    <a:pt x="61409" y="2317"/>
                  </a:cubicBezTo>
                  <a:cubicBezTo>
                    <a:pt x="61341" y="2231"/>
                    <a:pt x="61270" y="2213"/>
                    <a:pt x="61197" y="2213"/>
                  </a:cubicBezTo>
                  <a:cubicBezTo>
                    <a:pt x="61143" y="2213"/>
                    <a:pt x="61087" y="2223"/>
                    <a:pt x="61031" y="2223"/>
                  </a:cubicBezTo>
                  <a:cubicBezTo>
                    <a:pt x="60942" y="2223"/>
                    <a:pt x="60852" y="2198"/>
                    <a:pt x="60761" y="2067"/>
                  </a:cubicBezTo>
                  <a:cubicBezTo>
                    <a:pt x="60735" y="2085"/>
                    <a:pt x="60709" y="2092"/>
                    <a:pt x="60683" y="2092"/>
                  </a:cubicBezTo>
                  <a:cubicBezTo>
                    <a:pt x="60539" y="2092"/>
                    <a:pt x="60386" y="1878"/>
                    <a:pt x="60231" y="1878"/>
                  </a:cubicBezTo>
                  <a:cubicBezTo>
                    <a:pt x="60167" y="1878"/>
                    <a:pt x="60103" y="1914"/>
                    <a:pt x="60039" y="2017"/>
                  </a:cubicBezTo>
                  <a:cubicBezTo>
                    <a:pt x="59929" y="1973"/>
                    <a:pt x="59814" y="1934"/>
                    <a:pt x="59696" y="1934"/>
                  </a:cubicBezTo>
                  <a:cubicBezTo>
                    <a:pt x="59547" y="1934"/>
                    <a:pt x="59394" y="1997"/>
                    <a:pt x="59241" y="2192"/>
                  </a:cubicBezTo>
                  <a:cubicBezTo>
                    <a:pt x="59128" y="2377"/>
                    <a:pt x="59010" y="2414"/>
                    <a:pt x="58888" y="2414"/>
                  </a:cubicBezTo>
                  <a:cubicBezTo>
                    <a:pt x="58810" y="2414"/>
                    <a:pt x="58729" y="2399"/>
                    <a:pt x="58647" y="2399"/>
                  </a:cubicBezTo>
                  <a:cubicBezTo>
                    <a:pt x="58548" y="2399"/>
                    <a:pt x="58447" y="2420"/>
                    <a:pt x="58344" y="2516"/>
                  </a:cubicBezTo>
                  <a:cubicBezTo>
                    <a:pt x="58325" y="2510"/>
                    <a:pt x="58306" y="2507"/>
                    <a:pt x="58286" y="2507"/>
                  </a:cubicBezTo>
                  <a:cubicBezTo>
                    <a:pt x="58161" y="2507"/>
                    <a:pt x="58024" y="2618"/>
                    <a:pt x="57901" y="2618"/>
                  </a:cubicBezTo>
                  <a:cubicBezTo>
                    <a:pt x="57891" y="2618"/>
                    <a:pt x="57880" y="2617"/>
                    <a:pt x="57870" y="2616"/>
                  </a:cubicBezTo>
                  <a:cubicBezTo>
                    <a:pt x="57767" y="2297"/>
                    <a:pt x="57669" y="2173"/>
                    <a:pt x="57571" y="2173"/>
                  </a:cubicBezTo>
                  <a:cubicBezTo>
                    <a:pt x="57432" y="2173"/>
                    <a:pt x="57294" y="2423"/>
                    <a:pt x="57148" y="2715"/>
                  </a:cubicBezTo>
                  <a:cubicBezTo>
                    <a:pt x="57137" y="2714"/>
                    <a:pt x="57126" y="2714"/>
                    <a:pt x="57115" y="2714"/>
                  </a:cubicBezTo>
                  <a:cubicBezTo>
                    <a:pt x="56944" y="2714"/>
                    <a:pt x="56772" y="2838"/>
                    <a:pt x="56592" y="2838"/>
                  </a:cubicBezTo>
                  <a:cubicBezTo>
                    <a:pt x="56521" y="2838"/>
                    <a:pt x="56449" y="2819"/>
                    <a:pt x="56375" y="2765"/>
                  </a:cubicBezTo>
                  <a:cubicBezTo>
                    <a:pt x="56298" y="2911"/>
                    <a:pt x="56222" y="2960"/>
                    <a:pt x="56145" y="2960"/>
                  </a:cubicBezTo>
                  <a:cubicBezTo>
                    <a:pt x="55989" y="2960"/>
                    <a:pt x="55831" y="2761"/>
                    <a:pt x="55666" y="2761"/>
                  </a:cubicBezTo>
                  <a:cubicBezTo>
                    <a:pt x="55620" y="2761"/>
                    <a:pt x="55574" y="2776"/>
                    <a:pt x="55528" y="2815"/>
                  </a:cubicBezTo>
                  <a:cubicBezTo>
                    <a:pt x="55479" y="2802"/>
                    <a:pt x="55429" y="2796"/>
                    <a:pt x="55378" y="2796"/>
                  </a:cubicBezTo>
                  <a:cubicBezTo>
                    <a:pt x="55139" y="2796"/>
                    <a:pt x="54872" y="2915"/>
                    <a:pt x="54605" y="2915"/>
                  </a:cubicBezTo>
                  <a:cubicBezTo>
                    <a:pt x="54528" y="3069"/>
                    <a:pt x="54445" y="3124"/>
                    <a:pt x="54361" y="3124"/>
                  </a:cubicBezTo>
                  <a:cubicBezTo>
                    <a:pt x="54283" y="3124"/>
                    <a:pt x="54204" y="3075"/>
                    <a:pt x="54132" y="3014"/>
                  </a:cubicBezTo>
                  <a:cubicBezTo>
                    <a:pt x="54108" y="3020"/>
                    <a:pt x="54084" y="3022"/>
                    <a:pt x="54061" y="3022"/>
                  </a:cubicBezTo>
                  <a:cubicBezTo>
                    <a:pt x="53801" y="3022"/>
                    <a:pt x="53557" y="2719"/>
                    <a:pt x="53315" y="2719"/>
                  </a:cubicBezTo>
                  <a:cubicBezTo>
                    <a:pt x="53280" y="2719"/>
                    <a:pt x="53245" y="2726"/>
                    <a:pt x="53210" y="2740"/>
                  </a:cubicBezTo>
                  <a:cubicBezTo>
                    <a:pt x="53156" y="2763"/>
                    <a:pt x="53103" y="2773"/>
                    <a:pt x="53051" y="2773"/>
                  </a:cubicBezTo>
                  <a:cubicBezTo>
                    <a:pt x="52812" y="2773"/>
                    <a:pt x="52587" y="2557"/>
                    <a:pt x="52362" y="2292"/>
                  </a:cubicBezTo>
                  <a:cubicBezTo>
                    <a:pt x="52337" y="2303"/>
                    <a:pt x="52311" y="2309"/>
                    <a:pt x="52285" y="2309"/>
                  </a:cubicBezTo>
                  <a:cubicBezTo>
                    <a:pt x="52046" y="2309"/>
                    <a:pt x="51823" y="1842"/>
                    <a:pt x="51582" y="1842"/>
                  </a:cubicBezTo>
                  <a:cubicBezTo>
                    <a:pt x="51576" y="1842"/>
                    <a:pt x="51571" y="1842"/>
                    <a:pt x="51565" y="1843"/>
                  </a:cubicBezTo>
                  <a:cubicBezTo>
                    <a:pt x="51465" y="1943"/>
                    <a:pt x="51360" y="2007"/>
                    <a:pt x="51255" y="2007"/>
                  </a:cubicBezTo>
                  <a:cubicBezTo>
                    <a:pt x="51099" y="2007"/>
                    <a:pt x="50941" y="1866"/>
                    <a:pt x="50792" y="1494"/>
                  </a:cubicBezTo>
                  <a:cubicBezTo>
                    <a:pt x="50668" y="1336"/>
                    <a:pt x="50543" y="1290"/>
                    <a:pt x="50417" y="1290"/>
                  </a:cubicBezTo>
                  <a:cubicBezTo>
                    <a:pt x="50264" y="1290"/>
                    <a:pt x="50108" y="1356"/>
                    <a:pt x="49945" y="1369"/>
                  </a:cubicBezTo>
                  <a:cubicBezTo>
                    <a:pt x="49897" y="1405"/>
                    <a:pt x="49848" y="1417"/>
                    <a:pt x="49798" y="1417"/>
                  </a:cubicBezTo>
                  <a:cubicBezTo>
                    <a:pt x="49666" y="1417"/>
                    <a:pt x="49529" y="1328"/>
                    <a:pt x="49387" y="1328"/>
                  </a:cubicBezTo>
                  <a:cubicBezTo>
                    <a:pt x="49277" y="1328"/>
                    <a:pt x="49164" y="1381"/>
                    <a:pt x="49048" y="1569"/>
                  </a:cubicBezTo>
                  <a:cubicBezTo>
                    <a:pt x="48724" y="1743"/>
                    <a:pt x="48375" y="1793"/>
                    <a:pt x="48026" y="2217"/>
                  </a:cubicBezTo>
                  <a:cubicBezTo>
                    <a:pt x="48004" y="2178"/>
                    <a:pt x="47982" y="2164"/>
                    <a:pt x="47960" y="2164"/>
                  </a:cubicBezTo>
                  <a:cubicBezTo>
                    <a:pt x="47900" y="2164"/>
                    <a:pt x="47842" y="2271"/>
                    <a:pt x="47792" y="2271"/>
                  </a:cubicBezTo>
                  <a:cubicBezTo>
                    <a:pt x="47778" y="2271"/>
                    <a:pt x="47764" y="2263"/>
                    <a:pt x="47752" y="2242"/>
                  </a:cubicBezTo>
                  <a:cubicBezTo>
                    <a:pt x="47696" y="2088"/>
                    <a:pt x="47648" y="1951"/>
                    <a:pt x="47599" y="1951"/>
                  </a:cubicBezTo>
                  <a:cubicBezTo>
                    <a:pt x="47561" y="1951"/>
                    <a:pt x="47522" y="2036"/>
                    <a:pt x="47478" y="2267"/>
                  </a:cubicBezTo>
                  <a:cubicBezTo>
                    <a:pt x="47349" y="2153"/>
                    <a:pt x="47213" y="2080"/>
                    <a:pt x="47073" y="2080"/>
                  </a:cubicBezTo>
                  <a:cubicBezTo>
                    <a:pt x="46968" y="2080"/>
                    <a:pt x="46862" y="2121"/>
                    <a:pt x="46755" y="2217"/>
                  </a:cubicBezTo>
                  <a:lnTo>
                    <a:pt x="46730" y="2142"/>
                  </a:lnTo>
                  <a:cubicBezTo>
                    <a:pt x="46667" y="2047"/>
                    <a:pt x="46614" y="2013"/>
                    <a:pt x="46558" y="2013"/>
                  </a:cubicBezTo>
                  <a:cubicBezTo>
                    <a:pt x="46525" y="2013"/>
                    <a:pt x="46492" y="2024"/>
                    <a:pt x="46456" y="2042"/>
                  </a:cubicBezTo>
                  <a:lnTo>
                    <a:pt x="46356" y="2092"/>
                  </a:lnTo>
                  <a:lnTo>
                    <a:pt x="46306" y="2117"/>
                  </a:lnTo>
                  <a:lnTo>
                    <a:pt x="46231" y="2167"/>
                  </a:lnTo>
                  <a:lnTo>
                    <a:pt x="46107" y="2167"/>
                  </a:lnTo>
                  <a:lnTo>
                    <a:pt x="46057" y="2117"/>
                  </a:lnTo>
                  <a:lnTo>
                    <a:pt x="46032" y="2117"/>
                  </a:lnTo>
                  <a:cubicBezTo>
                    <a:pt x="45997" y="2109"/>
                    <a:pt x="45962" y="2106"/>
                    <a:pt x="45926" y="2106"/>
                  </a:cubicBezTo>
                  <a:cubicBezTo>
                    <a:pt x="45813" y="2106"/>
                    <a:pt x="45696" y="2136"/>
                    <a:pt x="45580" y="2136"/>
                  </a:cubicBezTo>
                  <a:cubicBezTo>
                    <a:pt x="45497" y="2136"/>
                    <a:pt x="45414" y="2120"/>
                    <a:pt x="45334" y="2067"/>
                  </a:cubicBezTo>
                  <a:cubicBezTo>
                    <a:pt x="45309" y="2055"/>
                    <a:pt x="45284" y="2049"/>
                    <a:pt x="45259" y="2049"/>
                  </a:cubicBezTo>
                  <a:cubicBezTo>
                    <a:pt x="45098" y="2049"/>
                    <a:pt x="44945" y="2281"/>
                    <a:pt x="44787" y="2281"/>
                  </a:cubicBezTo>
                  <a:cubicBezTo>
                    <a:pt x="44730" y="2281"/>
                    <a:pt x="44671" y="2251"/>
                    <a:pt x="44612" y="2167"/>
                  </a:cubicBezTo>
                  <a:cubicBezTo>
                    <a:pt x="44543" y="2045"/>
                    <a:pt x="44472" y="1995"/>
                    <a:pt x="44400" y="1995"/>
                  </a:cubicBezTo>
                  <a:cubicBezTo>
                    <a:pt x="44237" y="1995"/>
                    <a:pt x="44069" y="2249"/>
                    <a:pt x="43914" y="2491"/>
                  </a:cubicBezTo>
                  <a:cubicBezTo>
                    <a:pt x="43906" y="2474"/>
                    <a:pt x="43899" y="2466"/>
                    <a:pt x="43892" y="2466"/>
                  </a:cubicBezTo>
                  <a:cubicBezTo>
                    <a:pt x="43844" y="2466"/>
                    <a:pt x="43806" y="2838"/>
                    <a:pt x="43771" y="2838"/>
                  </a:cubicBezTo>
                  <a:cubicBezTo>
                    <a:pt x="43760" y="2838"/>
                    <a:pt x="43750" y="2804"/>
                    <a:pt x="43739" y="2715"/>
                  </a:cubicBezTo>
                  <a:cubicBezTo>
                    <a:pt x="43708" y="2998"/>
                    <a:pt x="43676" y="3201"/>
                    <a:pt x="43645" y="3201"/>
                  </a:cubicBezTo>
                  <a:cubicBezTo>
                    <a:pt x="43627" y="3201"/>
                    <a:pt x="43608" y="3131"/>
                    <a:pt x="43590" y="2965"/>
                  </a:cubicBezTo>
                  <a:cubicBezTo>
                    <a:pt x="43489" y="3409"/>
                    <a:pt x="43388" y="3591"/>
                    <a:pt x="43273" y="3591"/>
                  </a:cubicBezTo>
                  <a:cubicBezTo>
                    <a:pt x="43247" y="3591"/>
                    <a:pt x="43219" y="3582"/>
                    <a:pt x="43191" y="3563"/>
                  </a:cubicBezTo>
                  <a:cubicBezTo>
                    <a:pt x="43066" y="3637"/>
                    <a:pt x="42917" y="3787"/>
                    <a:pt x="42692" y="3837"/>
                  </a:cubicBezTo>
                  <a:cubicBezTo>
                    <a:pt x="42623" y="3912"/>
                    <a:pt x="42558" y="3943"/>
                    <a:pt x="42495" y="3943"/>
                  </a:cubicBezTo>
                  <a:cubicBezTo>
                    <a:pt x="42309" y="3943"/>
                    <a:pt x="42150" y="3668"/>
                    <a:pt x="42020" y="3463"/>
                  </a:cubicBezTo>
                  <a:cubicBezTo>
                    <a:pt x="41985" y="3567"/>
                    <a:pt x="41951" y="3609"/>
                    <a:pt x="41919" y="3609"/>
                  </a:cubicBezTo>
                  <a:cubicBezTo>
                    <a:pt x="41787" y="3609"/>
                    <a:pt x="41671" y="2925"/>
                    <a:pt x="41571" y="2865"/>
                  </a:cubicBezTo>
                  <a:cubicBezTo>
                    <a:pt x="41446" y="2591"/>
                    <a:pt x="41347" y="2790"/>
                    <a:pt x="41222" y="2142"/>
                  </a:cubicBezTo>
                  <a:cubicBezTo>
                    <a:pt x="41165" y="1541"/>
                    <a:pt x="41099" y="1490"/>
                    <a:pt x="41030" y="1490"/>
                  </a:cubicBezTo>
                  <a:cubicBezTo>
                    <a:pt x="41016" y="1490"/>
                    <a:pt x="41002" y="1492"/>
                    <a:pt x="40988" y="1492"/>
                  </a:cubicBezTo>
                  <a:cubicBezTo>
                    <a:pt x="40951" y="1492"/>
                    <a:pt x="40912" y="1478"/>
                    <a:pt x="40873" y="1369"/>
                  </a:cubicBezTo>
                  <a:cubicBezTo>
                    <a:pt x="40851" y="1422"/>
                    <a:pt x="40829" y="1444"/>
                    <a:pt x="40805" y="1444"/>
                  </a:cubicBezTo>
                  <a:cubicBezTo>
                    <a:pt x="40695" y="1444"/>
                    <a:pt x="40564" y="943"/>
                    <a:pt x="40400" y="697"/>
                  </a:cubicBezTo>
                  <a:cubicBezTo>
                    <a:pt x="40389" y="698"/>
                    <a:pt x="40379" y="698"/>
                    <a:pt x="40369" y="698"/>
                  </a:cubicBezTo>
                  <a:cubicBezTo>
                    <a:pt x="40175" y="698"/>
                    <a:pt x="39936" y="482"/>
                    <a:pt x="39652" y="198"/>
                  </a:cubicBezTo>
                  <a:cubicBezTo>
                    <a:pt x="39602" y="56"/>
                    <a:pt x="39551" y="1"/>
                    <a:pt x="39502"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2" name="Google Shape;1082;p21"/>
            <p:cNvSpPr/>
            <p:nvPr/>
          </p:nvSpPr>
          <p:spPr>
            <a:xfrm>
              <a:off x="5749920" y="2343960"/>
              <a:ext cx="4905360" cy="732600"/>
            </a:xfrm>
            <a:custGeom>
              <a:avLst/>
              <a:gdLst>
                <a:gd name="textAreaLeft" fmla="*/ 0 w 4905360"/>
                <a:gd name="textAreaRight" fmla="*/ 4905720 w 4905360"/>
                <a:gd name="textAreaTop" fmla="*/ 0 h 732600"/>
                <a:gd name="textAreaBottom" fmla="*/ 732960 h 732600"/>
              </a:gdLst>
              <a:ahLst/>
              <a:cxnLst/>
              <a:rect l="textAreaLeft" t="textAreaTop" r="textAreaRight" b="textAreaBottom"/>
              <a:pathLst>
                <a:path w="97498" h="14571">
                  <a:moveTo>
                    <a:pt x="13558" y="10606"/>
                  </a:moveTo>
                  <a:cubicBezTo>
                    <a:pt x="13558" y="10606"/>
                    <a:pt x="13558" y="10606"/>
                    <a:pt x="13558" y="10606"/>
                  </a:cubicBezTo>
                  <a:cubicBezTo>
                    <a:pt x="13558" y="10606"/>
                    <a:pt x="13558" y="10606"/>
                    <a:pt x="13558" y="10606"/>
                  </a:cubicBezTo>
                  <a:close/>
                  <a:moveTo>
                    <a:pt x="85931" y="1"/>
                  </a:moveTo>
                  <a:cubicBezTo>
                    <a:pt x="85923" y="1"/>
                    <a:pt x="85895" y="82"/>
                    <a:pt x="85834" y="163"/>
                  </a:cubicBezTo>
                  <a:cubicBezTo>
                    <a:pt x="85790" y="230"/>
                    <a:pt x="85725" y="317"/>
                    <a:pt x="85676" y="317"/>
                  </a:cubicBezTo>
                  <a:cubicBezTo>
                    <a:pt x="85671" y="317"/>
                    <a:pt x="85665" y="316"/>
                    <a:pt x="85660" y="313"/>
                  </a:cubicBezTo>
                  <a:cubicBezTo>
                    <a:pt x="85613" y="297"/>
                    <a:pt x="85566" y="284"/>
                    <a:pt x="85524" y="284"/>
                  </a:cubicBezTo>
                  <a:cubicBezTo>
                    <a:pt x="85431" y="284"/>
                    <a:pt x="85361" y="348"/>
                    <a:pt x="85361" y="587"/>
                  </a:cubicBezTo>
                  <a:cubicBezTo>
                    <a:pt x="85361" y="592"/>
                    <a:pt x="85361" y="594"/>
                    <a:pt x="85360" y="594"/>
                  </a:cubicBezTo>
                  <a:cubicBezTo>
                    <a:pt x="85360" y="594"/>
                    <a:pt x="85356" y="553"/>
                    <a:pt x="85336" y="512"/>
                  </a:cubicBezTo>
                  <a:cubicBezTo>
                    <a:pt x="85326" y="485"/>
                    <a:pt x="85307" y="453"/>
                    <a:pt x="85282" y="453"/>
                  </a:cubicBezTo>
                  <a:cubicBezTo>
                    <a:pt x="85240" y="453"/>
                    <a:pt x="85183" y="542"/>
                    <a:pt x="85136" y="886"/>
                  </a:cubicBezTo>
                  <a:cubicBezTo>
                    <a:pt x="85012" y="1011"/>
                    <a:pt x="84887" y="1036"/>
                    <a:pt x="84887" y="1185"/>
                  </a:cubicBezTo>
                  <a:cubicBezTo>
                    <a:pt x="84887" y="1688"/>
                    <a:pt x="84845" y="1709"/>
                    <a:pt x="84781" y="1709"/>
                  </a:cubicBezTo>
                  <a:cubicBezTo>
                    <a:pt x="84775" y="1709"/>
                    <a:pt x="84769" y="1709"/>
                    <a:pt x="84762" y="1709"/>
                  </a:cubicBezTo>
                  <a:cubicBezTo>
                    <a:pt x="84713" y="2182"/>
                    <a:pt x="84613" y="1808"/>
                    <a:pt x="84563" y="2706"/>
                  </a:cubicBezTo>
                  <a:cubicBezTo>
                    <a:pt x="84538" y="2656"/>
                    <a:pt x="84516" y="2620"/>
                    <a:pt x="84497" y="2620"/>
                  </a:cubicBezTo>
                  <a:cubicBezTo>
                    <a:pt x="84461" y="2620"/>
                    <a:pt x="84438" y="2764"/>
                    <a:pt x="84438" y="3229"/>
                  </a:cubicBezTo>
                  <a:cubicBezTo>
                    <a:pt x="84438" y="2893"/>
                    <a:pt x="84389" y="2737"/>
                    <a:pt x="84314" y="2737"/>
                  </a:cubicBezTo>
                  <a:cubicBezTo>
                    <a:pt x="84239" y="2737"/>
                    <a:pt x="84139" y="2893"/>
                    <a:pt x="84040" y="3179"/>
                  </a:cubicBezTo>
                  <a:cubicBezTo>
                    <a:pt x="83994" y="3303"/>
                    <a:pt x="83944" y="3346"/>
                    <a:pt x="83896" y="3346"/>
                  </a:cubicBezTo>
                  <a:cubicBezTo>
                    <a:pt x="83837" y="3346"/>
                    <a:pt x="83781" y="3284"/>
                    <a:pt x="83741" y="3229"/>
                  </a:cubicBezTo>
                  <a:cubicBezTo>
                    <a:pt x="83691" y="3154"/>
                    <a:pt x="83666" y="3104"/>
                    <a:pt x="83666" y="3104"/>
                  </a:cubicBezTo>
                  <a:cubicBezTo>
                    <a:pt x="83666" y="2858"/>
                    <a:pt x="83632" y="2780"/>
                    <a:pt x="83578" y="2780"/>
                  </a:cubicBezTo>
                  <a:cubicBezTo>
                    <a:pt x="83529" y="2780"/>
                    <a:pt x="83463" y="2845"/>
                    <a:pt x="83392" y="2905"/>
                  </a:cubicBezTo>
                  <a:cubicBezTo>
                    <a:pt x="83321" y="2975"/>
                    <a:pt x="83238" y="3046"/>
                    <a:pt x="83152" y="3046"/>
                  </a:cubicBezTo>
                  <a:cubicBezTo>
                    <a:pt x="83116" y="3046"/>
                    <a:pt x="83079" y="3034"/>
                    <a:pt x="83043" y="3005"/>
                  </a:cubicBezTo>
                  <a:cubicBezTo>
                    <a:pt x="82977" y="2884"/>
                    <a:pt x="82911" y="2840"/>
                    <a:pt x="82849" y="2840"/>
                  </a:cubicBezTo>
                  <a:cubicBezTo>
                    <a:pt x="82771" y="2840"/>
                    <a:pt x="82700" y="2910"/>
                    <a:pt x="82644" y="2980"/>
                  </a:cubicBezTo>
                  <a:cubicBezTo>
                    <a:pt x="82576" y="3047"/>
                    <a:pt x="82523" y="3115"/>
                    <a:pt x="82489" y="3115"/>
                  </a:cubicBezTo>
                  <a:cubicBezTo>
                    <a:pt x="82460" y="3115"/>
                    <a:pt x="82445" y="3067"/>
                    <a:pt x="82445" y="2930"/>
                  </a:cubicBezTo>
                  <a:cubicBezTo>
                    <a:pt x="82445" y="3014"/>
                    <a:pt x="82436" y="3045"/>
                    <a:pt x="82420" y="3045"/>
                  </a:cubicBezTo>
                  <a:cubicBezTo>
                    <a:pt x="82398" y="3045"/>
                    <a:pt x="82363" y="2987"/>
                    <a:pt x="82320" y="2930"/>
                  </a:cubicBezTo>
                  <a:cubicBezTo>
                    <a:pt x="82281" y="2891"/>
                    <a:pt x="82236" y="2846"/>
                    <a:pt x="82183" y="2846"/>
                  </a:cubicBezTo>
                  <a:cubicBezTo>
                    <a:pt x="82135" y="2846"/>
                    <a:pt x="82081" y="2885"/>
                    <a:pt x="82021" y="3005"/>
                  </a:cubicBezTo>
                  <a:cubicBezTo>
                    <a:pt x="81942" y="2767"/>
                    <a:pt x="81857" y="2683"/>
                    <a:pt x="81772" y="2683"/>
                  </a:cubicBezTo>
                  <a:cubicBezTo>
                    <a:pt x="81589" y="2683"/>
                    <a:pt x="81401" y="3069"/>
                    <a:pt x="81248" y="3154"/>
                  </a:cubicBezTo>
                  <a:cubicBezTo>
                    <a:pt x="81117" y="3509"/>
                    <a:pt x="81006" y="3698"/>
                    <a:pt x="80931" y="3698"/>
                  </a:cubicBezTo>
                  <a:cubicBezTo>
                    <a:pt x="80864" y="3698"/>
                    <a:pt x="80825" y="3547"/>
                    <a:pt x="80825" y="3229"/>
                  </a:cubicBezTo>
                  <a:cubicBezTo>
                    <a:pt x="80825" y="3627"/>
                    <a:pt x="80813" y="3762"/>
                    <a:pt x="80790" y="3762"/>
                  </a:cubicBezTo>
                  <a:cubicBezTo>
                    <a:pt x="80765" y="3762"/>
                    <a:pt x="80727" y="3608"/>
                    <a:pt x="80675" y="3453"/>
                  </a:cubicBezTo>
                  <a:cubicBezTo>
                    <a:pt x="80622" y="3295"/>
                    <a:pt x="80569" y="3136"/>
                    <a:pt x="80508" y="3136"/>
                  </a:cubicBezTo>
                  <a:cubicBezTo>
                    <a:pt x="80482" y="3136"/>
                    <a:pt x="80455" y="3163"/>
                    <a:pt x="80426" y="3229"/>
                  </a:cubicBezTo>
                  <a:cubicBezTo>
                    <a:pt x="80342" y="3513"/>
                    <a:pt x="80262" y="3619"/>
                    <a:pt x="80198" y="3619"/>
                  </a:cubicBezTo>
                  <a:cubicBezTo>
                    <a:pt x="80110" y="3619"/>
                    <a:pt x="80052" y="3420"/>
                    <a:pt x="80052" y="3204"/>
                  </a:cubicBezTo>
                  <a:cubicBezTo>
                    <a:pt x="80052" y="3365"/>
                    <a:pt x="80015" y="3452"/>
                    <a:pt x="79958" y="3452"/>
                  </a:cubicBezTo>
                  <a:cubicBezTo>
                    <a:pt x="79891" y="3452"/>
                    <a:pt x="79797" y="3334"/>
                    <a:pt x="79703" y="3079"/>
                  </a:cubicBezTo>
                  <a:cubicBezTo>
                    <a:pt x="79658" y="3170"/>
                    <a:pt x="79610" y="3203"/>
                    <a:pt x="79566" y="3203"/>
                  </a:cubicBezTo>
                  <a:cubicBezTo>
                    <a:pt x="79464" y="3203"/>
                    <a:pt x="79379" y="3024"/>
                    <a:pt x="79379" y="2955"/>
                  </a:cubicBezTo>
                  <a:cubicBezTo>
                    <a:pt x="79379" y="3136"/>
                    <a:pt x="79370" y="3203"/>
                    <a:pt x="79350" y="3203"/>
                  </a:cubicBezTo>
                  <a:cubicBezTo>
                    <a:pt x="79323" y="3203"/>
                    <a:pt x="79276" y="3083"/>
                    <a:pt x="79205" y="2955"/>
                  </a:cubicBezTo>
                  <a:cubicBezTo>
                    <a:pt x="79156" y="2843"/>
                    <a:pt x="79088" y="2720"/>
                    <a:pt x="79018" y="2720"/>
                  </a:cubicBezTo>
                  <a:cubicBezTo>
                    <a:pt x="78980" y="2720"/>
                    <a:pt x="78941" y="2757"/>
                    <a:pt x="78906" y="2855"/>
                  </a:cubicBezTo>
                  <a:cubicBezTo>
                    <a:pt x="78775" y="3156"/>
                    <a:pt x="78644" y="3367"/>
                    <a:pt x="78549" y="3367"/>
                  </a:cubicBezTo>
                  <a:cubicBezTo>
                    <a:pt x="78463" y="3367"/>
                    <a:pt x="78407" y="3194"/>
                    <a:pt x="78407" y="2755"/>
                  </a:cubicBezTo>
                  <a:cubicBezTo>
                    <a:pt x="78407" y="2508"/>
                    <a:pt x="78398" y="2419"/>
                    <a:pt x="78381" y="2419"/>
                  </a:cubicBezTo>
                  <a:cubicBezTo>
                    <a:pt x="78359" y="2419"/>
                    <a:pt x="78325" y="2575"/>
                    <a:pt x="78282" y="2731"/>
                  </a:cubicBezTo>
                  <a:cubicBezTo>
                    <a:pt x="78239" y="2862"/>
                    <a:pt x="78195" y="3013"/>
                    <a:pt x="78151" y="3013"/>
                  </a:cubicBezTo>
                  <a:cubicBezTo>
                    <a:pt x="78145" y="3013"/>
                    <a:pt x="78139" y="3011"/>
                    <a:pt x="78133" y="3005"/>
                  </a:cubicBezTo>
                  <a:cubicBezTo>
                    <a:pt x="78034" y="3251"/>
                    <a:pt x="77936" y="3335"/>
                    <a:pt x="77880" y="3335"/>
                  </a:cubicBezTo>
                  <a:cubicBezTo>
                    <a:pt x="77851" y="3335"/>
                    <a:pt x="77834" y="3313"/>
                    <a:pt x="77834" y="3279"/>
                  </a:cubicBezTo>
                  <a:cubicBezTo>
                    <a:pt x="77834" y="3598"/>
                    <a:pt x="77810" y="3721"/>
                    <a:pt x="77772" y="3721"/>
                  </a:cubicBezTo>
                  <a:cubicBezTo>
                    <a:pt x="77714" y="3721"/>
                    <a:pt x="77625" y="3443"/>
                    <a:pt x="77535" y="3129"/>
                  </a:cubicBezTo>
                  <a:cubicBezTo>
                    <a:pt x="77469" y="3328"/>
                    <a:pt x="77402" y="3424"/>
                    <a:pt x="77349" y="3424"/>
                  </a:cubicBezTo>
                  <a:cubicBezTo>
                    <a:pt x="77282" y="3424"/>
                    <a:pt x="77236" y="3272"/>
                    <a:pt x="77236" y="2980"/>
                  </a:cubicBezTo>
                  <a:cubicBezTo>
                    <a:pt x="77236" y="2899"/>
                    <a:pt x="77138" y="2721"/>
                    <a:pt x="76996" y="2721"/>
                  </a:cubicBezTo>
                  <a:cubicBezTo>
                    <a:pt x="76962" y="2721"/>
                    <a:pt x="76925" y="2731"/>
                    <a:pt x="76887" y="2755"/>
                  </a:cubicBezTo>
                  <a:cubicBezTo>
                    <a:pt x="76870" y="2747"/>
                    <a:pt x="76854" y="2744"/>
                    <a:pt x="76837" y="2744"/>
                  </a:cubicBezTo>
                  <a:cubicBezTo>
                    <a:pt x="76804" y="2744"/>
                    <a:pt x="76771" y="2755"/>
                    <a:pt x="76737" y="2755"/>
                  </a:cubicBezTo>
                  <a:cubicBezTo>
                    <a:pt x="76695" y="2762"/>
                    <a:pt x="76652" y="2769"/>
                    <a:pt x="76610" y="2769"/>
                  </a:cubicBezTo>
                  <a:cubicBezTo>
                    <a:pt x="76479" y="2769"/>
                    <a:pt x="76352" y="2696"/>
                    <a:pt x="76239" y="2282"/>
                  </a:cubicBezTo>
                  <a:cubicBezTo>
                    <a:pt x="76056" y="2259"/>
                    <a:pt x="75915" y="2027"/>
                    <a:pt x="75893" y="2027"/>
                  </a:cubicBezTo>
                  <a:cubicBezTo>
                    <a:pt x="75891" y="2027"/>
                    <a:pt x="75890" y="2029"/>
                    <a:pt x="75890" y="2033"/>
                  </a:cubicBezTo>
                  <a:cubicBezTo>
                    <a:pt x="75890" y="1927"/>
                    <a:pt x="75860" y="1885"/>
                    <a:pt x="75814" y="1885"/>
                  </a:cubicBezTo>
                  <a:cubicBezTo>
                    <a:pt x="75740" y="1885"/>
                    <a:pt x="75623" y="1994"/>
                    <a:pt x="75516" y="2132"/>
                  </a:cubicBezTo>
                  <a:cubicBezTo>
                    <a:pt x="75472" y="1990"/>
                    <a:pt x="75424" y="1939"/>
                    <a:pt x="75377" y="1939"/>
                  </a:cubicBezTo>
                  <a:cubicBezTo>
                    <a:pt x="75317" y="1939"/>
                    <a:pt x="75259" y="2023"/>
                    <a:pt x="75217" y="2107"/>
                  </a:cubicBezTo>
                  <a:cubicBezTo>
                    <a:pt x="75179" y="2183"/>
                    <a:pt x="75156" y="2258"/>
                    <a:pt x="75147" y="2258"/>
                  </a:cubicBezTo>
                  <a:cubicBezTo>
                    <a:pt x="75144" y="2258"/>
                    <a:pt x="75142" y="2250"/>
                    <a:pt x="75142" y="2232"/>
                  </a:cubicBezTo>
                  <a:cubicBezTo>
                    <a:pt x="75142" y="2225"/>
                    <a:pt x="75140" y="2222"/>
                    <a:pt x="75137" y="2222"/>
                  </a:cubicBezTo>
                  <a:cubicBezTo>
                    <a:pt x="75127" y="2222"/>
                    <a:pt x="75104" y="2245"/>
                    <a:pt x="75067" y="2282"/>
                  </a:cubicBezTo>
                  <a:cubicBezTo>
                    <a:pt x="75036" y="2303"/>
                    <a:pt x="74995" y="2324"/>
                    <a:pt x="74948" y="2324"/>
                  </a:cubicBezTo>
                  <a:cubicBezTo>
                    <a:pt x="74886" y="2324"/>
                    <a:pt x="74815" y="2286"/>
                    <a:pt x="74743" y="2157"/>
                  </a:cubicBezTo>
                  <a:cubicBezTo>
                    <a:pt x="74722" y="2179"/>
                    <a:pt x="74700" y="2188"/>
                    <a:pt x="74678" y="2188"/>
                  </a:cubicBezTo>
                  <a:cubicBezTo>
                    <a:pt x="74625" y="2188"/>
                    <a:pt x="74572" y="2135"/>
                    <a:pt x="74519" y="2083"/>
                  </a:cubicBezTo>
                  <a:cubicBezTo>
                    <a:pt x="74476" y="2039"/>
                    <a:pt x="74433" y="1996"/>
                    <a:pt x="74404" y="1996"/>
                  </a:cubicBezTo>
                  <a:cubicBezTo>
                    <a:pt x="74383" y="1996"/>
                    <a:pt x="74370" y="2019"/>
                    <a:pt x="74370" y="2083"/>
                  </a:cubicBezTo>
                  <a:cubicBezTo>
                    <a:pt x="74370" y="1908"/>
                    <a:pt x="74270" y="1534"/>
                    <a:pt x="74145" y="1534"/>
                  </a:cubicBezTo>
                  <a:cubicBezTo>
                    <a:pt x="74046" y="886"/>
                    <a:pt x="73946" y="1086"/>
                    <a:pt x="73946" y="986"/>
                  </a:cubicBezTo>
                  <a:cubicBezTo>
                    <a:pt x="73946" y="1182"/>
                    <a:pt x="73873" y="1305"/>
                    <a:pt x="73765" y="1305"/>
                  </a:cubicBezTo>
                  <a:cubicBezTo>
                    <a:pt x="73695" y="1305"/>
                    <a:pt x="73611" y="1253"/>
                    <a:pt x="73522" y="1135"/>
                  </a:cubicBezTo>
                  <a:cubicBezTo>
                    <a:pt x="73468" y="1045"/>
                    <a:pt x="73410" y="1010"/>
                    <a:pt x="73351" y="1010"/>
                  </a:cubicBezTo>
                  <a:cubicBezTo>
                    <a:pt x="73249" y="1010"/>
                    <a:pt x="73144" y="1115"/>
                    <a:pt x="73049" y="1210"/>
                  </a:cubicBezTo>
                  <a:cubicBezTo>
                    <a:pt x="72958" y="1324"/>
                    <a:pt x="72846" y="1438"/>
                    <a:pt x="72751" y="1438"/>
                  </a:cubicBezTo>
                  <a:cubicBezTo>
                    <a:pt x="72742" y="1438"/>
                    <a:pt x="72733" y="1437"/>
                    <a:pt x="72725" y="1435"/>
                  </a:cubicBezTo>
                  <a:cubicBezTo>
                    <a:pt x="72644" y="1185"/>
                    <a:pt x="72571" y="1096"/>
                    <a:pt x="72510" y="1096"/>
                  </a:cubicBezTo>
                  <a:cubicBezTo>
                    <a:pt x="72381" y="1096"/>
                    <a:pt x="72301" y="1483"/>
                    <a:pt x="72301" y="1584"/>
                  </a:cubicBezTo>
                  <a:cubicBezTo>
                    <a:pt x="72301" y="1717"/>
                    <a:pt x="72279" y="1750"/>
                    <a:pt x="72242" y="1750"/>
                  </a:cubicBezTo>
                  <a:cubicBezTo>
                    <a:pt x="72224" y="1750"/>
                    <a:pt x="72201" y="1742"/>
                    <a:pt x="72176" y="1734"/>
                  </a:cubicBezTo>
                  <a:cubicBezTo>
                    <a:pt x="72160" y="1734"/>
                    <a:pt x="72140" y="1731"/>
                    <a:pt x="72119" y="1731"/>
                  </a:cubicBezTo>
                  <a:cubicBezTo>
                    <a:pt x="72077" y="1731"/>
                    <a:pt x="72027" y="1742"/>
                    <a:pt x="71977" y="1808"/>
                  </a:cubicBezTo>
                  <a:cubicBezTo>
                    <a:pt x="71936" y="1863"/>
                    <a:pt x="71902" y="1881"/>
                    <a:pt x="71867" y="1881"/>
                  </a:cubicBezTo>
                  <a:cubicBezTo>
                    <a:pt x="71840" y="1881"/>
                    <a:pt x="71811" y="1869"/>
                    <a:pt x="71778" y="1858"/>
                  </a:cubicBezTo>
                  <a:cubicBezTo>
                    <a:pt x="71762" y="1850"/>
                    <a:pt x="71744" y="1842"/>
                    <a:pt x="71726" y="1842"/>
                  </a:cubicBezTo>
                  <a:cubicBezTo>
                    <a:pt x="71688" y="1842"/>
                    <a:pt x="71653" y="1879"/>
                    <a:pt x="71653" y="2033"/>
                  </a:cubicBezTo>
                  <a:cubicBezTo>
                    <a:pt x="71653" y="2307"/>
                    <a:pt x="71578" y="1908"/>
                    <a:pt x="71504" y="2556"/>
                  </a:cubicBezTo>
                  <a:cubicBezTo>
                    <a:pt x="71431" y="2884"/>
                    <a:pt x="71371" y="3198"/>
                    <a:pt x="71344" y="3198"/>
                  </a:cubicBezTo>
                  <a:cubicBezTo>
                    <a:pt x="71335" y="3198"/>
                    <a:pt x="71329" y="3155"/>
                    <a:pt x="71329" y="3055"/>
                  </a:cubicBezTo>
                  <a:cubicBezTo>
                    <a:pt x="71329" y="3018"/>
                    <a:pt x="71319" y="2998"/>
                    <a:pt x="71300" y="2998"/>
                  </a:cubicBezTo>
                  <a:cubicBezTo>
                    <a:pt x="71243" y="2998"/>
                    <a:pt x="71106" y="3193"/>
                    <a:pt x="70955" y="3703"/>
                  </a:cubicBezTo>
                  <a:cubicBezTo>
                    <a:pt x="70897" y="4070"/>
                    <a:pt x="70824" y="4137"/>
                    <a:pt x="70759" y="4137"/>
                  </a:cubicBezTo>
                  <a:cubicBezTo>
                    <a:pt x="70741" y="4137"/>
                    <a:pt x="70723" y="4132"/>
                    <a:pt x="70706" y="4126"/>
                  </a:cubicBezTo>
                  <a:cubicBezTo>
                    <a:pt x="70692" y="4119"/>
                    <a:pt x="70677" y="4112"/>
                    <a:pt x="70664" y="4112"/>
                  </a:cubicBezTo>
                  <a:cubicBezTo>
                    <a:pt x="70632" y="4112"/>
                    <a:pt x="70606" y="4155"/>
                    <a:pt x="70606" y="4351"/>
                  </a:cubicBezTo>
                  <a:cubicBezTo>
                    <a:pt x="70606" y="4287"/>
                    <a:pt x="70600" y="4260"/>
                    <a:pt x="70587" y="4260"/>
                  </a:cubicBezTo>
                  <a:cubicBezTo>
                    <a:pt x="70537" y="4260"/>
                    <a:pt x="70393" y="4709"/>
                    <a:pt x="70232" y="4949"/>
                  </a:cubicBezTo>
                  <a:cubicBezTo>
                    <a:pt x="70096" y="5479"/>
                    <a:pt x="69971" y="5575"/>
                    <a:pt x="69906" y="5575"/>
                  </a:cubicBezTo>
                  <a:cubicBezTo>
                    <a:pt x="69876" y="5575"/>
                    <a:pt x="69859" y="5555"/>
                    <a:pt x="69859" y="5547"/>
                  </a:cubicBezTo>
                  <a:cubicBezTo>
                    <a:pt x="69859" y="5652"/>
                    <a:pt x="69850" y="5691"/>
                    <a:pt x="69832" y="5691"/>
                  </a:cubicBezTo>
                  <a:cubicBezTo>
                    <a:pt x="69808" y="5691"/>
                    <a:pt x="69767" y="5619"/>
                    <a:pt x="69709" y="5547"/>
                  </a:cubicBezTo>
                  <a:cubicBezTo>
                    <a:pt x="69662" y="5464"/>
                    <a:pt x="69604" y="5387"/>
                    <a:pt x="69539" y="5387"/>
                  </a:cubicBezTo>
                  <a:cubicBezTo>
                    <a:pt x="69468" y="5387"/>
                    <a:pt x="69389" y="5482"/>
                    <a:pt x="69310" y="5771"/>
                  </a:cubicBezTo>
                  <a:cubicBezTo>
                    <a:pt x="69234" y="5963"/>
                    <a:pt x="69157" y="6024"/>
                    <a:pt x="69087" y="6024"/>
                  </a:cubicBezTo>
                  <a:cubicBezTo>
                    <a:pt x="69020" y="6024"/>
                    <a:pt x="68960" y="5969"/>
                    <a:pt x="68912" y="5921"/>
                  </a:cubicBezTo>
                  <a:cubicBezTo>
                    <a:pt x="68859" y="5868"/>
                    <a:pt x="68820" y="5808"/>
                    <a:pt x="68795" y="5808"/>
                  </a:cubicBezTo>
                  <a:cubicBezTo>
                    <a:pt x="68773" y="5808"/>
                    <a:pt x="68762" y="5855"/>
                    <a:pt x="68762" y="5995"/>
                  </a:cubicBezTo>
                  <a:cubicBezTo>
                    <a:pt x="68762" y="5995"/>
                    <a:pt x="68712" y="6095"/>
                    <a:pt x="68637" y="6170"/>
                  </a:cubicBezTo>
                  <a:cubicBezTo>
                    <a:pt x="68567" y="6268"/>
                    <a:pt x="68465" y="6367"/>
                    <a:pt x="68349" y="6367"/>
                  </a:cubicBezTo>
                  <a:cubicBezTo>
                    <a:pt x="68260" y="6367"/>
                    <a:pt x="68162" y="6308"/>
                    <a:pt x="68064" y="6145"/>
                  </a:cubicBezTo>
                  <a:cubicBezTo>
                    <a:pt x="67985" y="6336"/>
                    <a:pt x="67906" y="6406"/>
                    <a:pt x="67832" y="6406"/>
                  </a:cubicBezTo>
                  <a:cubicBezTo>
                    <a:pt x="67742" y="6406"/>
                    <a:pt x="67659" y="6304"/>
                    <a:pt x="67591" y="6195"/>
                  </a:cubicBezTo>
                  <a:cubicBezTo>
                    <a:pt x="67510" y="6101"/>
                    <a:pt x="67452" y="6000"/>
                    <a:pt x="67414" y="6000"/>
                  </a:cubicBezTo>
                  <a:cubicBezTo>
                    <a:pt x="67382" y="6000"/>
                    <a:pt x="67366" y="6075"/>
                    <a:pt x="67366" y="6294"/>
                  </a:cubicBezTo>
                  <a:cubicBezTo>
                    <a:pt x="67366" y="6410"/>
                    <a:pt x="67345" y="6451"/>
                    <a:pt x="67312" y="6451"/>
                  </a:cubicBezTo>
                  <a:cubicBezTo>
                    <a:pt x="67274" y="6451"/>
                    <a:pt x="67220" y="6398"/>
                    <a:pt x="67167" y="6344"/>
                  </a:cubicBezTo>
                  <a:cubicBezTo>
                    <a:pt x="67102" y="6301"/>
                    <a:pt x="67038" y="6240"/>
                    <a:pt x="66973" y="6240"/>
                  </a:cubicBezTo>
                  <a:cubicBezTo>
                    <a:pt x="66963" y="6240"/>
                    <a:pt x="66953" y="6241"/>
                    <a:pt x="66943" y="6245"/>
                  </a:cubicBezTo>
                  <a:cubicBezTo>
                    <a:pt x="66845" y="5585"/>
                    <a:pt x="66741" y="5285"/>
                    <a:pt x="66661" y="5285"/>
                  </a:cubicBezTo>
                  <a:cubicBezTo>
                    <a:pt x="66577" y="5285"/>
                    <a:pt x="66519" y="5610"/>
                    <a:pt x="66519" y="6195"/>
                  </a:cubicBezTo>
                  <a:cubicBezTo>
                    <a:pt x="66519" y="6304"/>
                    <a:pt x="66513" y="6348"/>
                    <a:pt x="66502" y="6348"/>
                  </a:cubicBezTo>
                  <a:cubicBezTo>
                    <a:pt x="66480" y="6348"/>
                    <a:pt x="66436" y="6177"/>
                    <a:pt x="66369" y="5995"/>
                  </a:cubicBezTo>
                  <a:cubicBezTo>
                    <a:pt x="66294" y="5825"/>
                    <a:pt x="66218" y="5669"/>
                    <a:pt x="66132" y="5669"/>
                  </a:cubicBezTo>
                  <a:cubicBezTo>
                    <a:pt x="66104" y="5669"/>
                    <a:pt x="66076" y="5685"/>
                    <a:pt x="66045" y="5721"/>
                  </a:cubicBezTo>
                  <a:cubicBezTo>
                    <a:pt x="65958" y="5352"/>
                    <a:pt x="65857" y="5268"/>
                    <a:pt x="65771" y="5268"/>
                  </a:cubicBezTo>
                  <a:cubicBezTo>
                    <a:pt x="65735" y="5268"/>
                    <a:pt x="65701" y="5283"/>
                    <a:pt x="65672" y="5298"/>
                  </a:cubicBezTo>
                  <a:cubicBezTo>
                    <a:pt x="65649" y="5321"/>
                    <a:pt x="65625" y="5338"/>
                    <a:pt x="65607" y="5338"/>
                  </a:cubicBezTo>
                  <a:cubicBezTo>
                    <a:pt x="65586" y="5338"/>
                    <a:pt x="65572" y="5315"/>
                    <a:pt x="65572" y="5248"/>
                  </a:cubicBezTo>
                  <a:cubicBezTo>
                    <a:pt x="65572" y="5157"/>
                    <a:pt x="65465" y="4946"/>
                    <a:pt x="65291" y="4946"/>
                  </a:cubicBezTo>
                  <a:cubicBezTo>
                    <a:pt x="65227" y="4946"/>
                    <a:pt x="65154" y="4975"/>
                    <a:pt x="65073" y="5048"/>
                  </a:cubicBezTo>
                  <a:cubicBezTo>
                    <a:pt x="65043" y="5085"/>
                    <a:pt x="65010" y="5101"/>
                    <a:pt x="64977" y="5101"/>
                  </a:cubicBezTo>
                  <a:cubicBezTo>
                    <a:pt x="64875" y="5101"/>
                    <a:pt x="64762" y="4955"/>
                    <a:pt x="64650" y="4824"/>
                  </a:cubicBezTo>
                  <a:cubicBezTo>
                    <a:pt x="64538" y="4681"/>
                    <a:pt x="64427" y="4537"/>
                    <a:pt x="64322" y="4537"/>
                  </a:cubicBezTo>
                  <a:cubicBezTo>
                    <a:pt x="64262" y="4537"/>
                    <a:pt x="64205" y="4583"/>
                    <a:pt x="64151" y="4699"/>
                  </a:cubicBezTo>
                  <a:cubicBezTo>
                    <a:pt x="64098" y="4753"/>
                    <a:pt x="64048" y="4774"/>
                    <a:pt x="64001" y="4774"/>
                  </a:cubicBezTo>
                  <a:cubicBezTo>
                    <a:pt x="63916" y="4774"/>
                    <a:pt x="63842" y="4705"/>
                    <a:pt x="63778" y="4625"/>
                  </a:cubicBezTo>
                  <a:cubicBezTo>
                    <a:pt x="63725" y="4554"/>
                    <a:pt x="63684" y="4484"/>
                    <a:pt x="63665" y="4484"/>
                  </a:cubicBezTo>
                  <a:cubicBezTo>
                    <a:pt x="63657" y="4484"/>
                    <a:pt x="63653" y="4496"/>
                    <a:pt x="63653" y="4525"/>
                  </a:cubicBezTo>
                  <a:cubicBezTo>
                    <a:pt x="63653" y="4439"/>
                    <a:pt x="63642" y="4405"/>
                    <a:pt x="63623" y="4405"/>
                  </a:cubicBezTo>
                  <a:cubicBezTo>
                    <a:pt x="63568" y="4405"/>
                    <a:pt x="63444" y="4658"/>
                    <a:pt x="63279" y="4749"/>
                  </a:cubicBezTo>
                  <a:cubicBezTo>
                    <a:pt x="63080" y="5048"/>
                    <a:pt x="62830" y="4824"/>
                    <a:pt x="62606" y="5198"/>
                  </a:cubicBezTo>
                  <a:cubicBezTo>
                    <a:pt x="62407" y="5223"/>
                    <a:pt x="62257" y="5447"/>
                    <a:pt x="62257" y="5447"/>
                  </a:cubicBezTo>
                  <a:cubicBezTo>
                    <a:pt x="62257" y="5464"/>
                    <a:pt x="62127" y="5741"/>
                    <a:pt x="61957" y="5741"/>
                  </a:cubicBezTo>
                  <a:cubicBezTo>
                    <a:pt x="61880" y="5741"/>
                    <a:pt x="61794" y="5685"/>
                    <a:pt x="61709" y="5522"/>
                  </a:cubicBezTo>
                  <a:cubicBezTo>
                    <a:pt x="61583" y="5682"/>
                    <a:pt x="61458" y="5732"/>
                    <a:pt x="61358" y="5732"/>
                  </a:cubicBezTo>
                  <a:cubicBezTo>
                    <a:pt x="61241" y="5732"/>
                    <a:pt x="61161" y="5662"/>
                    <a:pt x="61161" y="5622"/>
                  </a:cubicBezTo>
                  <a:cubicBezTo>
                    <a:pt x="61161" y="5417"/>
                    <a:pt x="61127" y="5355"/>
                    <a:pt x="61068" y="5355"/>
                  </a:cubicBezTo>
                  <a:cubicBezTo>
                    <a:pt x="60984" y="5355"/>
                    <a:pt x="60849" y="5482"/>
                    <a:pt x="60687" y="5497"/>
                  </a:cubicBezTo>
                  <a:cubicBezTo>
                    <a:pt x="60672" y="5505"/>
                    <a:pt x="60656" y="5508"/>
                    <a:pt x="60639" y="5508"/>
                  </a:cubicBezTo>
                  <a:cubicBezTo>
                    <a:pt x="60549" y="5508"/>
                    <a:pt x="60444" y="5403"/>
                    <a:pt x="60338" y="5298"/>
                  </a:cubicBezTo>
                  <a:cubicBezTo>
                    <a:pt x="60232" y="5192"/>
                    <a:pt x="60126" y="5086"/>
                    <a:pt x="60026" y="5086"/>
                  </a:cubicBezTo>
                  <a:cubicBezTo>
                    <a:pt x="59961" y="5086"/>
                    <a:pt x="59899" y="5130"/>
                    <a:pt x="59840" y="5248"/>
                  </a:cubicBezTo>
                  <a:cubicBezTo>
                    <a:pt x="59682" y="5061"/>
                    <a:pt x="59549" y="4965"/>
                    <a:pt x="59464" y="4965"/>
                  </a:cubicBezTo>
                  <a:cubicBezTo>
                    <a:pt x="59402" y="4965"/>
                    <a:pt x="59366" y="5017"/>
                    <a:pt x="59366" y="5123"/>
                  </a:cubicBezTo>
                  <a:cubicBezTo>
                    <a:pt x="59346" y="5062"/>
                    <a:pt x="59195" y="4494"/>
                    <a:pt x="59005" y="4494"/>
                  </a:cubicBezTo>
                  <a:cubicBezTo>
                    <a:pt x="58961" y="4494"/>
                    <a:pt x="58915" y="4524"/>
                    <a:pt x="58868" y="4600"/>
                  </a:cubicBezTo>
                  <a:cubicBezTo>
                    <a:pt x="58837" y="4636"/>
                    <a:pt x="58805" y="4652"/>
                    <a:pt x="58773" y="4652"/>
                  </a:cubicBezTo>
                  <a:cubicBezTo>
                    <a:pt x="58673" y="4652"/>
                    <a:pt x="58569" y="4501"/>
                    <a:pt x="58494" y="4351"/>
                  </a:cubicBezTo>
                  <a:cubicBezTo>
                    <a:pt x="58425" y="4212"/>
                    <a:pt x="58377" y="4074"/>
                    <a:pt x="58370" y="4074"/>
                  </a:cubicBezTo>
                  <a:cubicBezTo>
                    <a:pt x="58370" y="4074"/>
                    <a:pt x="58369" y="4075"/>
                    <a:pt x="58369" y="4076"/>
                  </a:cubicBezTo>
                  <a:cubicBezTo>
                    <a:pt x="58369" y="3973"/>
                    <a:pt x="58359" y="3939"/>
                    <a:pt x="58338" y="3939"/>
                  </a:cubicBezTo>
                  <a:cubicBezTo>
                    <a:pt x="58313" y="3939"/>
                    <a:pt x="58274" y="3986"/>
                    <a:pt x="58220" y="4027"/>
                  </a:cubicBezTo>
                  <a:cubicBezTo>
                    <a:pt x="58163" y="4083"/>
                    <a:pt x="58099" y="4131"/>
                    <a:pt x="58027" y="4131"/>
                  </a:cubicBezTo>
                  <a:cubicBezTo>
                    <a:pt x="57971" y="4131"/>
                    <a:pt x="57911" y="4102"/>
                    <a:pt x="57846" y="4027"/>
                  </a:cubicBezTo>
                  <a:cubicBezTo>
                    <a:pt x="57753" y="3739"/>
                    <a:pt x="57661" y="3645"/>
                    <a:pt x="57581" y="3645"/>
                  </a:cubicBezTo>
                  <a:cubicBezTo>
                    <a:pt x="57446" y="3645"/>
                    <a:pt x="57347" y="3914"/>
                    <a:pt x="57347" y="3977"/>
                  </a:cubicBezTo>
                  <a:cubicBezTo>
                    <a:pt x="57347" y="3935"/>
                    <a:pt x="57328" y="3916"/>
                    <a:pt x="57292" y="3916"/>
                  </a:cubicBezTo>
                  <a:cubicBezTo>
                    <a:pt x="57220" y="3916"/>
                    <a:pt x="57082" y="3993"/>
                    <a:pt x="56899" y="4126"/>
                  </a:cubicBezTo>
                  <a:cubicBezTo>
                    <a:pt x="56772" y="4088"/>
                    <a:pt x="56620" y="3986"/>
                    <a:pt x="56455" y="3986"/>
                  </a:cubicBezTo>
                  <a:cubicBezTo>
                    <a:pt x="56295" y="3986"/>
                    <a:pt x="56123" y="4082"/>
                    <a:pt x="55952" y="4425"/>
                  </a:cubicBezTo>
                  <a:cubicBezTo>
                    <a:pt x="55827" y="4425"/>
                    <a:pt x="55678" y="4550"/>
                    <a:pt x="55553" y="4650"/>
                  </a:cubicBezTo>
                  <a:cubicBezTo>
                    <a:pt x="55425" y="4762"/>
                    <a:pt x="55297" y="4873"/>
                    <a:pt x="55182" y="4873"/>
                  </a:cubicBezTo>
                  <a:cubicBezTo>
                    <a:pt x="55118" y="4873"/>
                    <a:pt x="55058" y="4839"/>
                    <a:pt x="55005" y="4749"/>
                  </a:cubicBezTo>
                  <a:cubicBezTo>
                    <a:pt x="54977" y="4738"/>
                    <a:pt x="54951" y="4733"/>
                    <a:pt x="54926" y="4733"/>
                  </a:cubicBezTo>
                  <a:cubicBezTo>
                    <a:pt x="54838" y="4733"/>
                    <a:pt x="54764" y="4796"/>
                    <a:pt x="54706" y="4874"/>
                  </a:cubicBezTo>
                  <a:cubicBezTo>
                    <a:pt x="54645" y="4935"/>
                    <a:pt x="54603" y="5005"/>
                    <a:pt x="54579" y="5005"/>
                  </a:cubicBezTo>
                  <a:cubicBezTo>
                    <a:pt x="54564" y="5005"/>
                    <a:pt x="54556" y="4976"/>
                    <a:pt x="54556" y="4899"/>
                  </a:cubicBezTo>
                  <a:cubicBezTo>
                    <a:pt x="54556" y="5048"/>
                    <a:pt x="54432" y="5048"/>
                    <a:pt x="54232" y="5198"/>
                  </a:cubicBezTo>
                  <a:cubicBezTo>
                    <a:pt x="54225" y="5196"/>
                    <a:pt x="54217" y="5195"/>
                    <a:pt x="54210" y="5195"/>
                  </a:cubicBezTo>
                  <a:cubicBezTo>
                    <a:pt x="54118" y="5195"/>
                    <a:pt x="54025" y="5335"/>
                    <a:pt x="53933" y="5497"/>
                  </a:cubicBezTo>
                  <a:cubicBezTo>
                    <a:pt x="53833" y="5646"/>
                    <a:pt x="53734" y="5796"/>
                    <a:pt x="53634" y="5796"/>
                  </a:cubicBezTo>
                  <a:cubicBezTo>
                    <a:pt x="53460" y="6020"/>
                    <a:pt x="53310" y="6020"/>
                    <a:pt x="53310" y="6095"/>
                  </a:cubicBezTo>
                  <a:cubicBezTo>
                    <a:pt x="53310" y="6005"/>
                    <a:pt x="53237" y="5908"/>
                    <a:pt x="53131" y="5908"/>
                  </a:cubicBezTo>
                  <a:cubicBezTo>
                    <a:pt x="53033" y="5908"/>
                    <a:pt x="52907" y="5992"/>
                    <a:pt x="52787" y="6245"/>
                  </a:cubicBezTo>
                  <a:cubicBezTo>
                    <a:pt x="52644" y="6621"/>
                    <a:pt x="52501" y="6781"/>
                    <a:pt x="52397" y="6781"/>
                  </a:cubicBezTo>
                  <a:cubicBezTo>
                    <a:pt x="52301" y="6781"/>
                    <a:pt x="52238" y="6646"/>
                    <a:pt x="52238" y="6419"/>
                  </a:cubicBezTo>
                  <a:cubicBezTo>
                    <a:pt x="52238" y="6552"/>
                    <a:pt x="52221" y="6597"/>
                    <a:pt x="52192" y="6597"/>
                  </a:cubicBezTo>
                  <a:cubicBezTo>
                    <a:pt x="52160" y="6597"/>
                    <a:pt x="52115" y="6545"/>
                    <a:pt x="52064" y="6494"/>
                  </a:cubicBezTo>
                  <a:cubicBezTo>
                    <a:pt x="51999" y="6429"/>
                    <a:pt x="51934" y="6364"/>
                    <a:pt x="51870" y="6364"/>
                  </a:cubicBezTo>
                  <a:cubicBezTo>
                    <a:pt x="51860" y="6364"/>
                    <a:pt x="51850" y="6366"/>
                    <a:pt x="51840" y="6369"/>
                  </a:cubicBezTo>
                  <a:cubicBezTo>
                    <a:pt x="51774" y="6451"/>
                    <a:pt x="51711" y="6479"/>
                    <a:pt x="51657" y="6479"/>
                  </a:cubicBezTo>
                  <a:cubicBezTo>
                    <a:pt x="51545" y="6479"/>
                    <a:pt x="51466" y="6361"/>
                    <a:pt x="51466" y="6344"/>
                  </a:cubicBezTo>
                  <a:cubicBezTo>
                    <a:pt x="51466" y="6367"/>
                    <a:pt x="51455" y="6455"/>
                    <a:pt x="51436" y="6455"/>
                  </a:cubicBezTo>
                  <a:cubicBezTo>
                    <a:pt x="51414" y="6455"/>
                    <a:pt x="51381" y="6338"/>
                    <a:pt x="51341" y="5871"/>
                  </a:cubicBezTo>
                  <a:cubicBezTo>
                    <a:pt x="51266" y="4799"/>
                    <a:pt x="51192" y="5397"/>
                    <a:pt x="51117" y="5023"/>
                  </a:cubicBezTo>
                  <a:cubicBezTo>
                    <a:pt x="51099" y="5199"/>
                    <a:pt x="51083" y="5266"/>
                    <a:pt x="51069" y="5266"/>
                  </a:cubicBezTo>
                  <a:cubicBezTo>
                    <a:pt x="51021" y="5266"/>
                    <a:pt x="50992" y="4550"/>
                    <a:pt x="50992" y="4550"/>
                  </a:cubicBezTo>
                  <a:cubicBezTo>
                    <a:pt x="50992" y="3852"/>
                    <a:pt x="50893" y="4027"/>
                    <a:pt x="50793" y="3902"/>
                  </a:cubicBezTo>
                  <a:cubicBezTo>
                    <a:pt x="50756" y="3531"/>
                    <a:pt x="50719" y="3464"/>
                    <a:pt x="50692" y="3464"/>
                  </a:cubicBezTo>
                  <a:cubicBezTo>
                    <a:pt x="50683" y="3464"/>
                    <a:pt x="50675" y="3472"/>
                    <a:pt x="50668" y="3478"/>
                  </a:cubicBezTo>
                  <a:cubicBezTo>
                    <a:pt x="50653" y="3494"/>
                    <a:pt x="50639" y="3507"/>
                    <a:pt x="50629" y="3507"/>
                  </a:cubicBezTo>
                  <a:cubicBezTo>
                    <a:pt x="50605" y="3507"/>
                    <a:pt x="50593" y="3444"/>
                    <a:pt x="50593" y="3204"/>
                  </a:cubicBezTo>
                  <a:cubicBezTo>
                    <a:pt x="50593" y="3207"/>
                    <a:pt x="50593" y="3208"/>
                    <a:pt x="50593" y="3208"/>
                  </a:cubicBezTo>
                  <a:cubicBezTo>
                    <a:pt x="50588" y="3208"/>
                    <a:pt x="50563" y="3119"/>
                    <a:pt x="50519" y="3030"/>
                  </a:cubicBezTo>
                  <a:cubicBezTo>
                    <a:pt x="50466" y="2941"/>
                    <a:pt x="50400" y="2853"/>
                    <a:pt x="50332" y="2853"/>
                  </a:cubicBezTo>
                  <a:cubicBezTo>
                    <a:pt x="50303" y="2853"/>
                    <a:pt x="50274" y="2868"/>
                    <a:pt x="50245" y="2905"/>
                  </a:cubicBezTo>
                  <a:cubicBezTo>
                    <a:pt x="50070" y="2731"/>
                    <a:pt x="49896" y="2755"/>
                    <a:pt x="49896" y="2606"/>
                  </a:cubicBezTo>
                  <a:cubicBezTo>
                    <a:pt x="49896" y="2586"/>
                    <a:pt x="49895" y="2577"/>
                    <a:pt x="49893" y="2577"/>
                  </a:cubicBezTo>
                  <a:cubicBezTo>
                    <a:pt x="49885" y="2577"/>
                    <a:pt x="49866" y="2711"/>
                    <a:pt x="49846" y="2830"/>
                  </a:cubicBezTo>
                  <a:cubicBezTo>
                    <a:pt x="49799" y="2970"/>
                    <a:pt x="49753" y="3100"/>
                    <a:pt x="49706" y="3100"/>
                  </a:cubicBezTo>
                  <a:cubicBezTo>
                    <a:pt x="49678" y="3100"/>
                    <a:pt x="49650" y="3052"/>
                    <a:pt x="49621" y="2930"/>
                  </a:cubicBezTo>
                  <a:cubicBezTo>
                    <a:pt x="49576" y="2845"/>
                    <a:pt x="49528" y="2806"/>
                    <a:pt x="49480" y="2806"/>
                  </a:cubicBezTo>
                  <a:cubicBezTo>
                    <a:pt x="49346" y="2806"/>
                    <a:pt x="49208" y="3112"/>
                    <a:pt x="49098" y="3553"/>
                  </a:cubicBezTo>
                  <a:cubicBezTo>
                    <a:pt x="49090" y="3550"/>
                    <a:pt x="49083" y="3549"/>
                    <a:pt x="49075" y="3549"/>
                  </a:cubicBezTo>
                  <a:cubicBezTo>
                    <a:pt x="49013" y="3549"/>
                    <a:pt x="48968" y="3638"/>
                    <a:pt x="48924" y="3727"/>
                  </a:cubicBezTo>
                  <a:cubicBezTo>
                    <a:pt x="48869" y="3819"/>
                    <a:pt x="48841" y="3924"/>
                    <a:pt x="48830" y="3924"/>
                  </a:cubicBezTo>
                  <a:cubicBezTo>
                    <a:pt x="48826" y="3924"/>
                    <a:pt x="48824" y="3910"/>
                    <a:pt x="48824" y="3877"/>
                  </a:cubicBezTo>
                  <a:cubicBezTo>
                    <a:pt x="48799" y="3877"/>
                    <a:pt x="48625" y="3478"/>
                    <a:pt x="48450" y="3204"/>
                  </a:cubicBezTo>
                  <a:cubicBezTo>
                    <a:pt x="48350" y="2830"/>
                    <a:pt x="48251" y="2830"/>
                    <a:pt x="48176" y="2830"/>
                  </a:cubicBezTo>
                  <a:cubicBezTo>
                    <a:pt x="48101" y="2830"/>
                    <a:pt x="48051" y="2830"/>
                    <a:pt x="48051" y="2531"/>
                  </a:cubicBezTo>
                  <a:cubicBezTo>
                    <a:pt x="48051" y="2656"/>
                    <a:pt x="48040" y="2737"/>
                    <a:pt x="48019" y="2737"/>
                  </a:cubicBezTo>
                  <a:cubicBezTo>
                    <a:pt x="47986" y="2737"/>
                    <a:pt x="47928" y="2534"/>
                    <a:pt x="47852" y="1983"/>
                  </a:cubicBezTo>
                  <a:lnTo>
                    <a:pt x="47852" y="2008"/>
                  </a:lnTo>
                  <a:cubicBezTo>
                    <a:pt x="47812" y="2077"/>
                    <a:pt x="47764" y="2183"/>
                    <a:pt x="47715" y="2183"/>
                  </a:cubicBezTo>
                  <a:cubicBezTo>
                    <a:pt x="47641" y="2183"/>
                    <a:pt x="47563" y="1944"/>
                    <a:pt x="47503" y="986"/>
                  </a:cubicBezTo>
                  <a:cubicBezTo>
                    <a:pt x="47413" y="553"/>
                    <a:pt x="47349" y="407"/>
                    <a:pt x="47320" y="407"/>
                  </a:cubicBezTo>
                  <a:cubicBezTo>
                    <a:pt x="47309" y="407"/>
                    <a:pt x="47304" y="428"/>
                    <a:pt x="47304" y="463"/>
                  </a:cubicBezTo>
                  <a:cubicBezTo>
                    <a:pt x="47304" y="529"/>
                    <a:pt x="47293" y="540"/>
                    <a:pt x="47278" y="540"/>
                  </a:cubicBezTo>
                  <a:cubicBezTo>
                    <a:pt x="47270" y="540"/>
                    <a:pt x="47262" y="537"/>
                    <a:pt x="47254" y="537"/>
                  </a:cubicBezTo>
                  <a:cubicBezTo>
                    <a:pt x="47204" y="537"/>
                    <a:pt x="47129" y="537"/>
                    <a:pt x="47005" y="911"/>
                  </a:cubicBezTo>
                  <a:cubicBezTo>
                    <a:pt x="46886" y="1285"/>
                    <a:pt x="46737" y="1939"/>
                    <a:pt x="46594" y="1939"/>
                  </a:cubicBezTo>
                  <a:cubicBezTo>
                    <a:pt x="46556" y="1939"/>
                    <a:pt x="46518" y="1893"/>
                    <a:pt x="46481" y="1783"/>
                  </a:cubicBezTo>
                  <a:cubicBezTo>
                    <a:pt x="46332" y="1883"/>
                    <a:pt x="46207" y="1858"/>
                    <a:pt x="46207" y="2257"/>
                  </a:cubicBezTo>
                  <a:cubicBezTo>
                    <a:pt x="46207" y="2628"/>
                    <a:pt x="46207" y="3067"/>
                    <a:pt x="46193" y="3067"/>
                  </a:cubicBezTo>
                  <a:cubicBezTo>
                    <a:pt x="46190" y="3067"/>
                    <a:pt x="46186" y="3048"/>
                    <a:pt x="46182" y="3005"/>
                  </a:cubicBezTo>
                  <a:cubicBezTo>
                    <a:pt x="46182" y="3176"/>
                    <a:pt x="46182" y="3664"/>
                    <a:pt x="46182" y="3752"/>
                  </a:cubicBezTo>
                  <a:cubicBezTo>
                    <a:pt x="46182" y="4126"/>
                    <a:pt x="46207" y="4176"/>
                    <a:pt x="46257" y="4500"/>
                  </a:cubicBezTo>
                  <a:cubicBezTo>
                    <a:pt x="46282" y="4974"/>
                    <a:pt x="46307" y="5223"/>
                    <a:pt x="46332" y="5273"/>
                  </a:cubicBezTo>
                  <a:cubicBezTo>
                    <a:pt x="46332" y="5326"/>
                    <a:pt x="46242" y="5791"/>
                    <a:pt x="46108" y="5791"/>
                  </a:cubicBezTo>
                  <a:cubicBezTo>
                    <a:pt x="46056" y="5791"/>
                    <a:pt x="45996" y="5719"/>
                    <a:pt x="45933" y="5522"/>
                  </a:cubicBezTo>
                  <a:cubicBezTo>
                    <a:pt x="45816" y="5912"/>
                    <a:pt x="45669" y="5981"/>
                    <a:pt x="45527" y="5981"/>
                  </a:cubicBezTo>
                  <a:cubicBezTo>
                    <a:pt x="45487" y="5981"/>
                    <a:pt x="45448" y="5976"/>
                    <a:pt x="45410" y="5970"/>
                  </a:cubicBezTo>
                  <a:cubicBezTo>
                    <a:pt x="45372" y="5970"/>
                    <a:pt x="45335" y="5964"/>
                    <a:pt x="45297" y="5964"/>
                  </a:cubicBezTo>
                  <a:cubicBezTo>
                    <a:pt x="45260" y="5964"/>
                    <a:pt x="45223" y="5970"/>
                    <a:pt x="45185" y="5995"/>
                  </a:cubicBezTo>
                  <a:cubicBezTo>
                    <a:pt x="45064" y="6239"/>
                    <a:pt x="44957" y="6299"/>
                    <a:pt x="44884" y="6299"/>
                  </a:cubicBezTo>
                  <a:cubicBezTo>
                    <a:pt x="44823" y="6299"/>
                    <a:pt x="44786" y="6256"/>
                    <a:pt x="44786" y="6245"/>
                  </a:cubicBezTo>
                  <a:cubicBezTo>
                    <a:pt x="44786" y="6121"/>
                    <a:pt x="44761" y="6074"/>
                    <a:pt x="44717" y="6074"/>
                  </a:cubicBezTo>
                  <a:cubicBezTo>
                    <a:pt x="44593" y="6074"/>
                    <a:pt x="44322" y="6452"/>
                    <a:pt x="44064" y="6544"/>
                  </a:cubicBezTo>
                  <a:cubicBezTo>
                    <a:pt x="43864" y="6743"/>
                    <a:pt x="43665" y="6743"/>
                    <a:pt x="43515" y="6743"/>
                  </a:cubicBezTo>
                  <a:cubicBezTo>
                    <a:pt x="43416" y="6743"/>
                    <a:pt x="43341" y="6743"/>
                    <a:pt x="43341" y="6818"/>
                  </a:cubicBezTo>
                  <a:cubicBezTo>
                    <a:pt x="43341" y="6925"/>
                    <a:pt x="43304" y="6995"/>
                    <a:pt x="43245" y="6995"/>
                  </a:cubicBezTo>
                  <a:cubicBezTo>
                    <a:pt x="43165" y="6995"/>
                    <a:pt x="43045" y="6871"/>
                    <a:pt x="42917" y="6544"/>
                  </a:cubicBezTo>
                  <a:cubicBezTo>
                    <a:pt x="42853" y="6318"/>
                    <a:pt x="42778" y="6259"/>
                    <a:pt x="42713" y="6259"/>
                  </a:cubicBezTo>
                  <a:cubicBezTo>
                    <a:pt x="42677" y="6259"/>
                    <a:pt x="42645" y="6277"/>
                    <a:pt x="42618" y="6294"/>
                  </a:cubicBezTo>
                  <a:cubicBezTo>
                    <a:pt x="42581" y="6307"/>
                    <a:pt x="42556" y="6326"/>
                    <a:pt x="42540" y="6326"/>
                  </a:cubicBezTo>
                  <a:cubicBezTo>
                    <a:pt x="42525" y="6326"/>
                    <a:pt x="42519" y="6307"/>
                    <a:pt x="42519" y="6245"/>
                  </a:cubicBezTo>
                  <a:cubicBezTo>
                    <a:pt x="42519" y="6245"/>
                    <a:pt x="42344" y="6544"/>
                    <a:pt x="42145" y="6668"/>
                  </a:cubicBezTo>
                  <a:cubicBezTo>
                    <a:pt x="42104" y="6556"/>
                    <a:pt x="42060" y="6510"/>
                    <a:pt x="42014" y="6510"/>
                  </a:cubicBezTo>
                  <a:cubicBezTo>
                    <a:pt x="41836" y="6510"/>
                    <a:pt x="41630" y="7208"/>
                    <a:pt x="41472" y="7466"/>
                  </a:cubicBezTo>
                  <a:cubicBezTo>
                    <a:pt x="41289" y="7466"/>
                    <a:pt x="41156" y="7980"/>
                    <a:pt x="41113" y="7980"/>
                  </a:cubicBezTo>
                  <a:cubicBezTo>
                    <a:pt x="41103" y="7980"/>
                    <a:pt x="41098" y="7954"/>
                    <a:pt x="41098" y="7890"/>
                  </a:cubicBezTo>
                  <a:cubicBezTo>
                    <a:pt x="41098" y="7953"/>
                    <a:pt x="41018" y="8016"/>
                    <a:pt x="40884" y="8016"/>
                  </a:cubicBezTo>
                  <a:cubicBezTo>
                    <a:pt x="40806" y="8016"/>
                    <a:pt x="40709" y="7994"/>
                    <a:pt x="40599" y="7939"/>
                  </a:cubicBezTo>
                  <a:cubicBezTo>
                    <a:pt x="40561" y="7924"/>
                    <a:pt x="40520" y="7918"/>
                    <a:pt x="40476" y="7918"/>
                  </a:cubicBezTo>
                  <a:cubicBezTo>
                    <a:pt x="40380" y="7918"/>
                    <a:pt x="40271" y="7947"/>
                    <a:pt x="40151" y="7964"/>
                  </a:cubicBezTo>
                  <a:cubicBezTo>
                    <a:pt x="40045" y="8000"/>
                    <a:pt x="39939" y="8035"/>
                    <a:pt x="39834" y="8035"/>
                  </a:cubicBezTo>
                  <a:cubicBezTo>
                    <a:pt x="39790" y="8035"/>
                    <a:pt x="39746" y="8029"/>
                    <a:pt x="39702" y="8014"/>
                  </a:cubicBezTo>
                  <a:cubicBezTo>
                    <a:pt x="39669" y="8022"/>
                    <a:pt x="39636" y="8025"/>
                    <a:pt x="39604" y="8025"/>
                  </a:cubicBezTo>
                  <a:cubicBezTo>
                    <a:pt x="39539" y="8025"/>
                    <a:pt x="39478" y="8014"/>
                    <a:pt x="39428" y="8014"/>
                  </a:cubicBezTo>
                  <a:cubicBezTo>
                    <a:pt x="39372" y="8003"/>
                    <a:pt x="39322" y="7992"/>
                    <a:pt x="39283" y="7992"/>
                  </a:cubicBezTo>
                  <a:cubicBezTo>
                    <a:pt x="39234" y="7992"/>
                    <a:pt x="39204" y="8009"/>
                    <a:pt x="39204" y="8064"/>
                  </a:cubicBezTo>
                  <a:cubicBezTo>
                    <a:pt x="39204" y="7951"/>
                    <a:pt x="39183" y="7922"/>
                    <a:pt x="39148" y="7922"/>
                  </a:cubicBezTo>
                  <a:cubicBezTo>
                    <a:pt x="39129" y="7922"/>
                    <a:pt x="39106" y="7931"/>
                    <a:pt x="39079" y="7939"/>
                  </a:cubicBezTo>
                  <a:cubicBezTo>
                    <a:pt x="39050" y="7954"/>
                    <a:pt x="39022" y="7968"/>
                    <a:pt x="38988" y="7968"/>
                  </a:cubicBezTo>
                  <a:cubicBezTo>
                    <a:pt x="38963" y="7968"/>
                    <a:pt x="38936" y="7960"/>
                    <a:pt x="38905" y="7939"/>
                  </a:cubicBezTo>
                  <a:cubicBezTo>
                    <a:pt x="38891" y="7925"/>
                    <a:pt x="38877" y="7919"/>
                    <a:pt x="38863" y="7919"/>
                  </a:cubicBezTo>
                  <a:cubicBezTo>
                    <a:pt x="38827" y="7919"/>
                    <a:pt x="38791" y="7960"/>
                    <a:pt x="38755" y="8014"/>
                  </a:cubicBezTo>
                  <a:cubicBezTo>
                    <a:pt x="38712" y="8058"/>
                    <a:pt x="38678" y="8101"/>
                    <a:pt x="38653" y="8101"/>
                  </a:cubicBezTo>
                  <a:cubicBezTo>
                    <a:pt x="38622" y="8101"/>
                    <a:pt x="38606" y="8029"/>
                    <a:pt x="38606" y="7790"/>
                  </a:cubicBezTo>
                  <a:cubicBezTo>
                    <a:pt x="38606" y="7857"/>
                    <a:pt x="38591" y="7881"/>
                    <a:pt x="38563" y="7881"/>
                  </a:cubicBezTo>
                  <a:cubicBezTo>
                    <a:pt x="38538" y="7881"/>
                    <a:pt x="38502" y="7863"/>
                    <a:pt x="38456" y="7840"/>
                  </a:cubicBezTo>
                  <a:cubicBezTo>
                    <a:pt x="38405" y="7819"/>
                    <a:pt x="38346" y="7799"/>
                    <a:pt x="38280" y="7799"/>
                  </a:cubicBezTo>
                  <a:cubicBezTo>
                    <a:pt x="38185" y="7799"/>
                    <a:pt x="38076" y="7842"/>
                    <a:pt x="37958" y="7989"/>
                  </a:cubicBezTo>
                  <a:cubicBezTo>
                    <a:pt x="37733" y="8391"/>
                    <a:pt x="37467" y="8668"/>
                    <a:pt x="37206" y="8668"/>
                  </a:cubicBezTo>
                  <a:cubicBezTo>
                    <a:pt x="37062" y="8668"/>
                    <a:pt x="36919" y="8583"/>
                    <a:pt x="36786" y="8388"/>
                  </a:cubicBezTo>
                  <a:cubicBezTo>
                    <a:pt x="36708" y="8337"/>
                    <a:pt x="36633" y="8317"/>
                    <a:pt x="36564" y="8317"/>
                  </a:cubicBezTo>
                  <a:cubicBezTo>
                    <a:pt x="36328" y="8317"/>
                    <a:pt x="36163" y="8554"/>
                    <a:pt x="36163" y="8612"/>
                  </a:cubicBezTo>
                  <a:cubicBezTo>
                    <a:pt x="36163" y="8612"/>
                    <a:pt x="36138" y="8562"/>
                    <a:pt x="36088" y="8513"/>
                  </a:cubicBezTo>
                  <a:cubicBezTo>
                    <a:pt x="36036" y="8474"/>
                    <a:pt x="35964" y="8434"/>
                    <a:pt x="35885" y="8434"/>
                  </a:cubicBezTo>
                  <a:cubicBezTo>
                    <a:pt x="35813" y="8434"/>
                    <a:pt x="35736" y="8467"/>
                    <a:pt x="35665" y="8562"/>
                  </a:cubicBezTo>
                  <a:cubicBezTo>
                    <a:pt x="35519" y="8621"/>
                    <a:pt x="35374" y="8704"/>
                    <a:pt x="35278" y="8704"/>
                  </a:cubicBezTo>
                  <a:cubicBezTo>
                    <a:pt x="35209" y="8704"/>
                    <a:pt x="35166" y="8662"/>
                    <a:pt x="35166" y="8538"/>
                  </a:cubicBezTo>
                  <a:cubicBezTo>
                    <a:pt x="35166" y="8262"/>
                    <a:pt x="35091" y="8164"/>
                    <a:pt x="34988" y="8164"/>
                  </a:cubicBezTo>
                  <a:cubicBezTo>
                    <a:pt x="34914" y="8164"/>
                    <a:pt x="34826" y="8215"/>
                    <a:pt x="34743" y="8288"/>
                  </a:cubicBezTo>
                  <a:cubicBezTo>
                    <a:pt x="34591" y="8069"/>
                    <a:pt x="34438" y="7791"/>
                    <a:pt x="34356" y="7791"/>
                  </a:cubicBezTo>
                  <a:cubicBezTo>
                    <a:pt x="34317" y="7791"/>
                    <a:pt x="34294" y="7854"/>
                    <a:pt x="34294" y="8014"/>
                  </a:cubicBezTo>
                  <a:cubicBezTo>
                    <a:pt x="34294" y="7598"/>
                    <a:pt x="34233" y="7471"/>
                    <a:pt x="34136" y="7471"/>
                  </a:cubicBezTo>
                  <a:cubicBezTo>
                    <a:pt x="34019" y="7471"/>
                    <a:pt x="33849" y="7658"/>
                    <a:pt x="33671" y="7740"/>
                  </a:cubicBezTo>
                  <a:cubicBezTo>
                    <a:pt x="33574" y="7982"/>
                    <a:pt x="33475" y="8073"/>
                    <a:pt x="33385" y="8073"/>
                  </a:cubicBezTo>
                  <a:cubicBezTo>
                    <a:pt x="33196" y="8073"/>
                    <a:pt x="33048" y="7677"/>
                    <a:pt x="33048" y="7441"/>
                  </a:cubicBezTo>
                  <a:cubicBezTo>
                    <a:pt x="33048" y="7467"/>
                    <a:pt x="33046" y="7478"/>
                    <a:pt x="33043" y="7478"/>
                  </a:cubicBezTo>
                  <a:cubicBezTo>
                    <a:pt x="33033" y="7478"/>
                    <a:pt x="33010" y="7390"/>
                    <a:pt x="32973" y="7316"/>
                  </a:cubicBezTo>
                  <a:cubicBezTo>
                    <a:pt x="32925" y="7236"/>
                    <a:pt x="32866" y="7144"/>
                    <a:pt x="32796" y="7144"/>
                  </a:cubicBezTo>
                  <a:cubicBezTo>
                    <a:pt x="32759" y="7144"/>
                    <a:pt x="32718" y="7171"/>
                    <a:pt x="32674" y="7242"/>
                  </a:cubicBezTo>
                  <a:cubicBezTo>
                    <a:pt x="32609" y="7063"/>
                    <a:pt x="32534" y="7022"/>
                    <a:pt x="32454" y="7022"/>
                  </a:cubicBezTo>
                  <a:cubicBezTo>
                    <a:pt x="32412" y="7022"/>
                    <a:pt x="32369" y="7033"/>
                    <a:pt x="32325" y="7042"/>
                  </a:cubicBezTo>
                  <a:cubicBezTo>
                    <a:pt x="32289" y="7060"/>
                    <a:pt x="32251" y="7075"/>
                    <a:pt x="32211" y="7075"/>
                  </a:cubicBezTo>
                  <a:cubicBezTo>
                    <a:pt x="32139" y="7075"/>
                    <a:pt x="32065" y="7028"/>
                    <a:pt x="32001" y="6868"/>
                  </a:cubicBezTo>
                  <a:cubicBezTo>
                    <a:pt x="31944" y="6943"/>
                    <a:pt x="31895" y="6972"/>
                    <a:pt x="31851" y="6972"/>
                  </a:cubicBezTo>
                  <a:cubicBezTo>
                    <a:pt x="31780" y="6972"/>
                    <a:pt x="31724" y="6895"/>
                    <a:pt x="31677" y="6818"/>
                  </a:cubicBezTo>
                  <a:cubicBezTo>
                    <a:pt x="31656" y="6753"/>
                    <a:pt x="31634" y="6688"/>
                    <a:pt x="31629" y="6688"/>
                  </a:cubicBezTo>
                  <a:cubicBezTo>
                    <a:pt x="31628" y="6688"/>
                    <a:pt x="31627" y="6690"/>
                    <a:pt x="31627" y="6693"/>
                  </a:cubicBezTo>
                  <a:cubicBezTo>
                    <a:pt x="31627" y="6690"/>
                    <a:pt x="31626" y="6688"/>
                    <a:pt x="31625" y="6688"/>
                  </a:cubicBezTo>
                  <a:cubicBezTo>
                    <a:pt x="31614" y="6688"/>
                    <a:pt x="31571" y="6753"/>
                    <a:pt x="31528" y="6818"/>
                  </a:cubicBezTo>
                  <a:cubicBezTo>
                    <a:pt x="31466" y="6894"/>
                    <a:pt x="31377" y="6962"/>
                    <a:pt x="31277" y="6962"/>
                  </a:cubicBezTo>
                  <a:cubicBezTo>
                    <a:pt x="31214" y="6962"/>
                    <a:pt x="31146" y="6935"/>
                    <a:pt x="31079" y="6868"/>
                  </a:cubicBezTo>
                  <a:cubicBezTo>
                    <a:pt x="30943" y="7453"/>
                    <a:pt x="30799" y="7630"/>
                    <a:pt x="30653" y="7630"/>
                  </a:cubicBezTo>
                  <a:cubicBezTo>
                    <a:pt x="30450" y="7630"/>
                    <a:pt x="30245" y="7289"/>
                    <a:pt x="30057" y="7217"/>
                  </a:cubicBezTo>
                  <a:cubicBezTo>
                    <a:pt x="29893" y="7503"/>
                    <a:pt x="29744" y="7618"/>
                    <a:pt x="29643" y="7618"/>
                  </a:cubicBezTo>
                  <a:cubicBezTo>
                    <a:pt x="29560" y="7618"/>
                    <a:pt x="29509" y="7540"/>
                    <a:pt x="29509" y="7416"/>
                  </a:cubicBezTo>
                  <a:cubicBezTo>
                    <a:pt x="29509" y="7279"/>
                    <a:pt x="29505" y="7227"/>
                    <a:pt x="29496" y="7227"/>
                  </a:cubicBezTo>
                  <a:cubicBezTo>
                    <a:pt x="29482" y="7227"/>
                    <a:pt x="29455" y="7354"/>
                    <a:pt x="29409" y="7491"/>
                  </a:cubicBezTo>
                  <a:cubicBezTo>
                    <a:pt x="29352" y="7605"/>
                    <a:pt x="29295" y="7733"/>
                    <a:pt x="29228" y="7733"/>
                  </a:cubicBezTo>
                  <a:cubicBezTo>
                    <a:pt x="29206" y="7733"/>
                    <a:pt x="29184" y="7720"/>
                    <a:pt x="29160" y="7690"/>
                  </a:cubicBezTo>
                  <a:cubicBezTo>
                    <a:pt x="28988" y="8130"/>
                    <a:pt x="28787" y="8349"/>
                    <a:pt x="28579" y="8349"/>
                  </a:cubicBezTo>
                  <a:cubicBezTo>
                    <a:pt x="28515" y="8349"/>
                    <a:pt x="28451" y="8329"/>
                    <a:pt x="28387" y="8288"/>
                  </a:cubicBezTo>
                  <a:cubicBezTo>
                    <a:pt x="28182" y="8803"/>
                    <a:pt x="27988" y="8987"/>
                    <a:pt x="27814" y="8987"/>
                  </a:cubicBezTo>
                  <a:cubicBezTo>
                    <a:pt x="27735" y="8987"/>
                    <a:pt x="27660" y="8949"/>
                    <a:pt x="27590" y="8886"/>
                  </a:cubicBezTo>
                  <a:cubicBezTo>
                    <a:pt x="27576" y="8873"/>
                    <a:pt x="27562" y="8867"/>
                    <a:pt x="27549" y="8867"/>
                  </a:cubicBezTo>
                  <a:cubicBezTo>
                    <a:pt x="27488" y="8867"/>
                    <a:pt x="27427" y="8989"/>
                    <a:pt x="27366" y="9111"/>
                  </a:cubicBezTo>
                  <a:cubicBezTo>
                    <a:pt x="27319" y="9234"/>
                    <a:pt x="27283" y="9357"/>
                    <a:pt x="27261" y="9357"/>
                  </a:cubicBezTo>
                  <a:cubicBezTo>
                    <a:pt x="27248" y="9357"/>
                    <a:pt x="27241" y="9310"/>
                    <a:pt x="27241" y="9186"/>
                  </a:cubicBezTo>
                  <a:cubicBezTo>
                    <a:pt x="27241" y="9215"/>
                    <a:pt x="27232" y="9227"/>
                    <a:pt x="27215" y="9227"/>
                  </a:cubicBezTo>
                  <a:cubicBezTo>
                    <a:pt x="27203" y="9227"/>
                    <a:pt x="27187" y="9221"/>
                    <a:pt x="27166" y="9210"/>
                  </a:cubicBezTo>
                  <a:cubicBezTo>
                    <a:pt x="27154" y="9204"/>
                    <a:pt x="27138" y="9200"/>
                    <a:pt x="27120" y="9200"/>
                  </a:cubicBezTo>
                  <a:cubicBezTo>
                    <a:pt x="27065" y="9200"/>
                    <a:pt x="26986" y="9242"/>
                    <a:pt x="26892" y="9410"/>
                  </a:cubicBezTo>
                  <a:cubicBezTo>
                    <a:pt x="26684" y="9734"/>
                    <a:pt x="26454" y="9886"/>
                    <a:pt x="26262" y="9886"/>
                  </a:cubicBezTo>
                  <a:cubicBezTo>
                    <a:pt x="26248" y="9886"/>
                    <a:pt x="26233" y="9885"/>
                    <a:pt x="26219" y="9883"/>
                  </a:cubicBezTo>
                  <a:cubicBezTo>
                    <a:pt x="26101" y="10185"/>
                    <a:pt x="26004" y="10280"/>
                    <a:pt x="25938" y="10280"/>
                  </a:cubicBezTo>
                  <a:cubicBezTo>
                    <a:pt x="25879" y="10280"/>
                    <a:pt x="25845" y="10203"/>
                    <a:pt x="25845" y="10133"/>
                  </a:cubicBezTo>
                  <a:cubicBezTo>
                    <a:pt x="25845" y="10107"/>
                    <a:pt x="25754" y="10036"/>
                    <a:pt x="25615" y="10036"/>
                  </a:cubicBezTo>
                  <a:cubicBezTo>
                    <a:pt x="25482" y="10036"/>
                    <a:pt x="25305" y="10101"/>
                    <a:pt x="25123" y="10332"/>
                  </a:cubicBezTo>
                  <a:cubicBezTo>
                    <a:pt x="25019" y="10450"/>
                    <a:pt x="24915" y="10481"/>
                    <a:pt x="24817" y="10481"/>
                  </a:cubicBezTo>
                  <a:cubicBezTo>
                    <a:pt x="24750" y="10481"/>
                    <a:pt x="24685" y="10467"/>
                    <a:pt x="24624" y="10457"/>
                  </a:cubicBezTo>
                  <a:cubicBezTo>
                    <a:pt x="24565" y="10433"/>
                    <a:pt x="24512" y="10410"/>
                    <a:pt x="24472" y="10410"/>
                  </a:cubicBezTo>
                  <a:cubicBezTo>
                    <a:pt x="24428" y="10410"/>
                    <a:pt x="24400" y="10439"/>
                    <a:pt x="24400" y="10531"/>
                  </a:cubicBezTo>
                  <a:cubicBezTo>
                    <a:pt x="24400" y="10282"/>
                    <a:pt x="24350" y="10282"/>
                    <a:pt x="24250" y="10282"/>
                  </a:cubicBezTo>
                  <a:cubicBezTo>
                    <a:pt x="24232" y="10282"/>
                    <a:pt x="24211" y="10284"/>
                    <a:pt x="24190" y="10284"/>
                  </a:cubicBezTo>
                  <a:cubicBezTo>
                    <a:pt x="24126" y="10284"/>
                    <a:pt x="24051" y="10270"/>
                    <a:pt x="23976" y="10157"/>
                  </a:cubicBezTo>
                  <a:cubicBezTo>
                    <a:pt x="23906" y="10184"/>
                    <a:pt x="23832" y="10210"/>
                    <a:pt x="23766" y="10210"/>
                  </a:cubicBezTo>
                  <a:cubicBezTo>
                    <a:pt x="23646" y="10210"/>
                    <a:pt x="23552" y="10122"/>
                    <a:pt x="23552" y="9784"/>
                  </a:cubicBezTo>
                  <a:cubicBezTo>
                    <a:pt x="23552" y="9946"/>
                    <a:pt x="23483" y="10143"/>
                    <a:pt x="23385" y="10143"/>
                  </a:cubicBezTo>
                  <a:cubicBezTo>
                    <a:pt x="23317" y="10143"/>
                    <a:pt x="23235" y="10049"/>
                    <a:pt x="23154" y="9784"/>
                  </a:cubicBezTo>
                  <a:cubicBezTo>
                    <a:pt x="23022" y="9800"/>
                    <a:pt x="22891" y="10055"/>
                    <a:pt x="22816" y="10055"/>
                  </a:cubicBezTo>
                  <a:cubicBezTo>
                    <a:pt x="22778" y="10055"/>
                    <a:pt x="22755" y="9987"/>
                    <a:pt x="22755" y="9784"/>
                  </a:cubicBezTo>
                  <a:cubicBezTo>
                    <a:pt x="22755" y="9724"/>
                    <a:pt x="22751" y="9700"/>
                    <a:pt x="22742" y="9700"/>
                  </a:cubicBezTo>
                  <a:cubicBezTo>
                    <a:pt x="22721" y="9700"/>
                    <a:pt x="22675" y="9835"/>
                    <a:pt x="22605" y="9958"/>
                  </a:cubicBezTo>
                  <a:cubicBezTo>
                    <a:pt x="22547" y="10103"/>
                    <a:pt x="22472" y="10240"/>
                    <a:pt x="22385" y="10240"/>
                  </a:cubicBezTo>
                  <a:cubicBezTo>
                    <a:pt x="22323" y="10240"/>
                    <a:pt x="22254" y="10170"/>
                    <a:pt x="22182" y="9983"/>
                  </a:cubicBezTo>
                  <a:cubicBezTo>
                    <a:pt x="21869" y="10031"/>
                    <a:pt x="21486" y="10358"/>
                    <a:pt x="21169" y="10358"/>
                  </a:cubicBezTo>
                  <a:cubicBezTo>
                    <a:pt x="21157" y="10358"/>
                    <a:pt x="21146" y="10358"/>
                    <a:pt x="21135" y="10357"/>
                  </a:cubicBezTo>
                  <a:cubicBezTo>
                    <a:pt x="21082" y="10378"/>
                    <a:pt x="21034" y="10386"/>
                    <a:pt x="20988" y="10386"/>
                  </a:cubicBezTo>
                  <a:cubicBezTo>
                    <a:pt x="20926" y="10386"/>
                    <a:pt x="20868" y="10371"/>
                    <a:pt x="20811" y="10357"/>
                  </a:cubicBezTo>
                  <a:cubicBezTo>
                    <a:pt x="20766" y="10349"/>
                    <a:pt x="20725" y="10342"/>
                    <a:pt x="20691" y="10342"/>
                  </a:cubicBezTo>
                  <a:cubicBezTo>
                    <a:pt x="20610" y="10342"/>
                    <a:pt x="20562" y="10382"/>
                    <a:pt x="20562" y="10556"/>
                  </a:cubicBezTo>
                  <a:cubicBezTo>
                    <a:pt x="20562" y="10495"/>
                    <a:pt x="20553" y="10472"/>
                    <a:pt x="20535" y="10472"/>
                  </a:cubicBezTo>
                  <a:cubicBezTo>
                    <a:pt x="20509" y="10472"/>
                    <a:pt x="20461" y="10522"/>
                    <a:pt x="20387" y="10581"/>
                  </a:cubicBezTo>
                  <a:cubicBezTo>
                    <a:pt x="20334" y="10634"/>
                    <a:pt x="20257" y="10687"/>
                    <a:pt x="20171" y="10687"/>
                  </a:cubicBezTo>
                  <a:cubicBezTo>
                    <a:pt x="20136" y="10687"/>
                    <a:pt x="20100" y="10678"/>
                    <a:pt x="20063" y="10656"/>
                  </a:cubicBezTo>
                  <a:cubicBezTo>
                    <a:pt x="19916" y="10450"/>
                    <a:pt x="19769" y="10141"/>
                    <a:pt x="19674" y="10141"/>
                  </a:cubicBezTo>
                  <a:cubicBezTo>
                    <a:pt x="19607" y="10141"/>
                    <a:pt x="19565" y="10291"/>
                    <a:pt x="19565" y="10731"/>
                  </a:cubicBezTo>
                  <a:cubicBezTo>
                    <a:pt x="19544" y="10690"/>
                    <a:pt x="19439" y="10444"/>
                    <a:pt x="19318" y="10444"/>
                  </a:cubicBezTo>
                  <a:cubicBezTo>
                    <a:pt x="19293" y="10444"/>
                    <a:pt x="19267" y="10455"/>
                    <a:pt x="19241" y="10481"/>
                  </a:cubicBezTo>
                  <a:cubicBezTo>
                    <a:pt x="19180" y="10177"/>
                    <a:pt x="19119" y="10096"/>
                    <a:pt x="19064" y="10096"/>
                  </a:cubicBezTo>
                  <a:cubicBezTo>
                    <a:pt x="19029" y="10096"/>
                    <a:pt x="18996" y="10128"/>
                    <a:pt x="18967" y="10157"/>
                  </a:cubicBezTo>
                  <a:cubicBezTo>
                    <a:pt x="18942" y="10207"/>
                    <a:pt x="18942" y="10257"/>
                    <a:pt x="18942" y="10257"/>
                  </a:cubicBezTo>
                  <a:cubicBezTo>
                    <a:pt x="18942" y="10234"/>
                    <a:pt x="18937" y="10226"/>
                    <a:pt x="18929" y="10226"/>
                  </a:cubicBezTo>
                  <a:cubicBezTo>
                    <a:pt x="18909" y="10226"/>
                    <a:pt x="18869" y="10272"/>
                    <a:pt x="18817" y="10307"/>
                  </a:cubicBezTo>
                  <a:cubicBezTo>
                    <a:pt x="18768" y="10356"/>
                    <a:pt x="18709" y="10405"/>
                    <a:pt x="18645" y="10405"/>
                  </a:cubicBezTo>
                  <a:cubicBezTo>
                    <a:pt x="18612" y="10405"/>
                    <a:pt x="18577" y="10391"/>
                    <a:pt x="18543" y="10357"/>
                  </a:cubicBezTo>
                  <a:cubicBezTo>
                    <a:pt x="18477" y="10449"/>
                    <a:pt x="18418" y="10479"/>
                    <a:pt x="18366" y="10479"/>
                  </a:cubicBezTo>
                  <a:cubicBezTo>
                    <a:pt x="18320" y="10479"/>
                    <a:pt x="18279" y="10455"/>
                    <a:pt x="18244" y="10432"/>
                  </a:cubicBezTo>
                  <a:cubicBezTo>
                    <a:pt x="18204" y="10405"/>
                    <a:pt x="18171" y="10378"/>
                    <a:pt x="18149" y="10378"/>
                  </a:cubicBezTo>
                  <a:cubicBezTo>
                    <a:pt x="18130" y="10378"/>
                    <a:pt x="18119" y="10399"/>
                    <a:pt x="18119" y="10457"/>
                  </a:cubicBezTo>
                  <a:cubicBezTo>
                    <a:pt x="18119" y="10639"/>
                    <a:pt x="18073" y="10785"/>
                    <a:pt x="18008" y="10785"/>
                  </a:cubicBezTo>
                  <a:cubicBezTo>
                    <a:pt x="17967" y="10785"/>
                    <a:pt x="17918" y="10726"/>
                    <a:pt x="17870" y="10581"/>
                  </a:cubicBezTo>
                  <a:cubicBezTo>
                    <a:pt x="17838" y="10657"/>
                    <a:pt x="17810" y="10686"/>
                    <a:pt x="17785" y="10686"/>
                  </a:cubicBezTo>
                  <a:cubicBezTo>
                    <a:pt x="17752" y="10686"/>
                    <a:pt x="17724" y="10637"/>
                    <a:pt x="17696" y="10581"/>
                  </a:cubicBezTo>
                  <a:cubicBezTo>
                    <a:pt x="17657" y="10530"/>
                    <a:pt x="17632" y="10472"/>
                    <a:pt x="17616" y="10472"/>
                  </a:cubicBezTo>
                  <a:cubicBezTo>
                    <a:pt x="17602" y="10472"/>
                    <a:pt x="17596" y="10524"/>
                    <a:pt x="17596" y="10681"/>
                  </a:cubicBezTo>
                  <a:cubicBezTo>
                    <a:pt x="17596" y="10540"/>
                    <a:pt x="17576" y="10498"/>
                    <a:pt x="17549" y="10498"/>
                  </a:cubicBezTo>
                  <a:cubicBezTo>
                    <a:pt x="17533" y="10498"/>
                    <a:pt x="17515" y="10513"/>
                    <a:pt x="17496" y="10531"/>
                  </a:cubicBezTo>
                  <a:cubicBezTo>
                    <a:pt x="17479" y="10540"/>
                    <a:pt x="17461" y="10549"/>
                    <a:pt x="17442" y="10549"/>
                  </a:cubicBezTo>
                  <a:cubicBezTo>
                    <a:pt x="17408" y="10549"/>
                    <a:pt x="17370" y="10519"/>
                    <a:pt x="17322" y="10407"/>
                  </a:cubicBezTo>
                  <a:cubicBezTo>
                    <a:pt x="17263" y="10028"/>
                    <a:pt x="17203" y="9914"/>
                    <a:pt x="17158" y="9914"/>
                  </a:cubicBezTo>
                  <a:cubicBezTo>
                    <a:pt x="17107" y="9914"/>
                    <a:pt x="17073" y="10054"/>
                    <a:pt x="17073" y="10133"/>
                  </a:cubicBezTo>
                  <a:cubicBezTo>
                    <a:pt x="17073" y="10355"/>
                    <a:pt x="17056" y="10452"/>
                    <a:pt x="17028" y="10452"/>
                  </a:cubicBezTo>
                  <a:cubicBezTo>
                    <a:pt x="16971" y="10452"/>
                    <a:pt x="16865" y="10052"/>
                    <a:pt x="16749" y="9485"/>
                  </a:cubicBezTo>
                  <a:cubicBezTo>
                    <a:pt x="16706" y="9634"/>
                    <a:pt x="16663" y="9698"/>
                    <a:pt x="16624" y="9698"/>
                  </a:cubicBezTo>
                  <a:cubicBezTo>
                    <a:pt x="16526" y="9698"/>
                    <a:pt x="16449" y="9299"/>
                    <a:pt x="16449" y="8837"/>
                  </a:cubicBezTo>
                  <a:cubicBezTo>
                    <a:pt x="16449" y="8438"/>
                    <a:pt x="16375" y="8812"/>
                    <a:pt x="16250" y="8438"/>
                  </a:cubicBezTo>
                  <a:cubicBezTo>
                    <a:pt x="16150" y="7566"/>
                    <a:pt x="16026" y="7840"/>
                    <a:pt x="15926" y="7715"/>
                  </a:cubicBezTo>
                  <a:cubicBezTo>
                    <a:pt x="15865" y="7291"/>
                    <a:pt x="15817" y="7179"/>
                    <a:pt x="15782" y="7179"/>
                  </a:cubicBezTo>
                  <a:cubicBezTo>
                    <a:pt x="15746" y="7179"/>
                    <a:pt x="15727" y="7304"/>
                    <a:pt x="15727" y="7316"/>
                  </a:cubicBezTo>
                  <a:cubicBezTo>
                    <a:pt x="15727" y="7994"/>
                    <a:pt x="15702" y="8208"/>
                    <a:pt x="15658" y="8208"/>
                  </a:cubicBezTo>
                  <a:cubicBezTo>
                    <a:pt x="15593" y="8208"/>
                    <a:pt x="15486" y="7749"/>
                    <a:pt x="15353" y="7615"/>
                  </a:cubicBezTo>
                  <a:cubicBezTo>
                    <a:pt x="15299" y="7561"/>
                    <a:pt x="15239" y="7533"/>
                    <a:pt x="15176" y="7533"/>
                  </a:cubicBezTo>
                  <a:cubicBezTo>
                    <a:pt x="15008" y="7533"/>
                    <a:pt x="14818" y="7735"/>
                    <a:pt x="14655" y="8189"/>
                  </a:cubicBezTo>
                  <a:cubicBezTo>
                    <a:pt x="14601" y="8033"/>
                    <a:pt x="14549" y="7975"/>
                    <a:pt x="14501" y="7975"/>
                  </a:cubicBezTo>
                  <a:cubicBezTo>
                    <a:pt x="14374" y="7975"/>
                    <a:pt x="14281" y="8397"/>
                    <a:pt x="14281" y="8488"/>
                  </a:cubicBezTo>
                  <a:cubicBezTo>
                    <a:pt x="14281" y="8310"/>
                    <a:pt x="14281" y="8241"/>
                    <a:pt x="14280" y="8241"/>
                  </a:cubicBezTo>
                  <a:cubicBezTo>
                    <a:pt x="14278" y="8241"/>
                    <a:pt x="14272" y="8434"/>
                    <a:pt x="14256" y="8637"/>
                  </a:cubicBezTo>
                  <a:cubicBezTo>
                    <a:pt x="14237" y="8814"/>
                    <a:pt x="14217" y="9007"/>
                    <a:pt x="14197" y="9007"/>
                  </a:cubicBezTo>
                  <a:cubicBezTo>
                    <a:pt x="14192" y="9007"/>
                    <a:pt x="14187" y="8993"/>
                    <a:pt x="14182" y="8961"/>
                  </a:cubicBezTo>
                  <a:cubicBezTo>
                    <a:pt x="14167" y="9035"/>
                    <a:pt x="14152" y="9056"/>
                    <a:pt x="14137" y="9056"/>
                  </a:cubicBezTo>
                  <a:cubicBezTo>
                    <a:pt x="14127" y="9056"/>
                    <a:pt x="14117" y="9046"/>
                    <a:pt x="14107" y="9036"/>
                  </a:cubicBezTo>
                  <a:cubicBezTo>
                    <a:pt x="14095" y="9025"/>
                    <a:pt x="14084" y="9013"/>
                    <a:pt x="14073" y="9013"/>
                  </a:cubicBezTo>
                  <a:cubicBezTo>
                    <a:pt x="14034" y="9013"/>
                    <a:pt x="13996" y="9145"/>
                    <a:pt x="13957" y="9858"/>
                  </a:cubicBezTo>
                  <a:cubicBezTo>
                    <a:pt x="13943" y="9726"/>
                    <a:pt x="13929" y="9672"/>
                    <a:pt x="13917" y="9672"/>
                  </a:cubicBezTo>
                  <a:cubicBezTo>
                    <a:pt x="13883" y="9672"/>
                    <a:pt x="13858" y="10034"/>
                    <a:pt x="13858" y="10357"/>
                  </a:cubicBezTo>
                  <a:cubicBezTo>
                    <a:pt x="13858" y="10378"/>
                    <a:pt x="13753" y="10641"/>
                    <a:pt x="13632" y="10641"/>
                  </a:cubicBezTo>
                  <a:cubicBezTo>
                    <a:pt x="13608" y="10641"/>
                    <a:pt x="13583" y="10631"/>
                    <a:pt x="13558" y="10606"/>
                  </a:cubicBezTo>
                  <a:cubicBezTo>
                    <a:pt x="13521" y="10805"/>
                    <a:pt x="13477" y="10874"/>
                    <a:pt x="13437" y="10874"/>
                  </a:cubicBezTo>
                  <a:cubicBezTo>
                    <a:pt x="13396" y="10874"/>
                    <a:pt x="13359" y="10805"/>
                    <a:pt x="13334" y="10731"/>
                  </a:cubicBezTo>
                  <a:cubicBezTo>
                    <a:pt x="13309" y="10668"/>
                    <a:pt x="13284" y="10606"/>
                    <a:pt x="13266" y="10606"/>
                  </a:cubicBezTo>
                  <a:cubicBezTo>
                    <a:pt x="13247" y="10606"/>
                    <a:pt x="13234" y="10668"/>
                    <a:pt x="13234" y="10855"/>
                  </a:cubicBezTo>
                  <a:cubicBezTo>
                    <a:pt x="13234" y="10893"/>
                    <a:pt x="13231" y="10909"/>
                    <a:pt x="13224" y="10909"/>
                  </a:cubicBezTo>
                  <a:cubicBezTo>
                    <a:pt x="13197" y="10909"/>
                    <a:pt x="13116" y="10626"/>
                    <a:pt x="13035" y="10606"/>
                  </a:cubicBezTo>
                  <a:cubicBezTo>
                    <a:pt x="13010" y="10700"/>
                    <a:pt x="12985" y="10735"/>
                    <a:pt x="12962" y="10735"/>
                  </a:cubicBezTo>
                  <a:cubicBezTo>
                    <a:pt x="12892" y="10735"/>
                    <a:pt x="12836" y="10413"/>
                    <a:pt x="12836" y="10357"/>
                  </a:cubicBezTo>
                  <a:cubicBezTo>
                    <a:pt x="12836" y="10459"/>
                    <a:pt x="12809" y="10501"/>
                    <a:pt x="12764" y="10501"/>
                  </a:cubicBezTo>
                  <a:cubicBezTo>
                    <a:pt x="12666" y="10501"/>
                    <a:pt x="12483" y="10297"/>
                    <a:pt x="12312" y="10058"/>
                  </a:cubicBezTo>
                  <a:cubicBezTo>
                    <a:pt x="12273" y="10113"/>
                    <a:pt x="12234" y="10136"/>
                    <a:pt x="12195" y="10136"/>
                  </a:cubicBezTo>
                  <a:cubicBezTo>
                    <a:pt x="12112" y="10136"/>
                    <a:pt x="12032" y="10028"/>
                    <a:pt x="11963" y="9908"/>
                  </a:cubicBezTo>
                  <a:cubicBezTo>
                    <a:pt x="11896" y="9807"/>
                    <a:pt x="11840" y="9694"/>
                    <a:pt x="11811" y="9694"/>
                  </a:cubicBezTo>
                  <a:cubicBezTo>
                    <a:pt x="11797" y="9694"/>
                    <a:pt x="11789" y="9719"/>
                    <a:pt x="11789" y="9784"/>
                  </a:cubicBezTo>
                  <a:cubicBezTo>
                    <a:pt x="11789" y="10078"/>
                    <a:pt x="11742" y="10188"/>
                    <a:pt x="11666" y="10188"/>
                  </a:cubicBezTo>
                  <a:cubicBezTo>
                    <a:pt x="11542" y="10188"/>
                    <a:pt x="11342" y="9897"/>
                    <a:pt x="11141" y="9634"/>
                  </a:cubicBezTo>
                  <a:cubicBezTo>
                    <a:pt x="10966" y="9822"/>
                    <a:pt x="10792" y="10017"/>
                    <a:pt x="10668" y="10017"/>
                  </a:cubicBezTo>
                  <a:cubicBezTo>
                    <a:pt x="10562" y="10017"/>
                    <a:pt x="10493" y="9874"/>
                    <a:pt x="10493" y="9460"/>
                  </a:cubicBezTo>
                  <a:cubicBezTo>
                    <a:pt x="10493" y="9419"/>
                    <a:pt x="10484" y="9395"/>
                    <a:pt x="10467" y="9395"/>
                  </a:cubicBezTo>
                  <a:cubicBezTo>
                    <a:pt x="10423" y="9395"/>
                    <a:pt x="10328" y="9568"/>
                    <a:pt x="10219" y="10058"/>
                  </a:cubicBezTo>
                  <a:cubicBezTo>
                    <a:pt x="10201" y="10017"/>
                    <a:pt x="10184" y="9999"/>
                    <a:pt x="10166" y="9999"/>
                  </a:cubicBezTo>
                  <a:cubicBezTo>
                    <a:pt x="10110" y="9999"/>
                    <a:pt x="10058" y="10185"/>
                    <a:pt x="10019" y="10357"/>
                  </a:cubicBezTo>
                  <a:cubicBezTo>
                    <a:pt x="9983" y="10538"/>
                    <a:pt x="9947" y="10718"/>
                    <a:pt x="9930" y="10718"/>
                  </a:cubicBezTo>
                  <a:cubicBezTo>
                    <a:pt x="9924" y="10718"/>
                    <a:pt x="9920" y="10693"/>
                    <a:pt x="9920" y="10631"/>
                  </a:cubicBezTo>
                  <a:cubicBezTo>
                    <a:pt x="9920" y="10449"/>
                    <a:pt x="9907" y="10381"/>
                    <a:pt x="9884" y="10381"/>
                  </a:cubicBezTo>
                  <a:cubicBezTo>
                    <a:pt x="9814" y="10381"/>
                    <a:pt x="9651" y="10980"/>
                    <a:pt x="9446" y="10980"/>
                  </a:cubicBezTo>
                  <a:cubicBezTo>
                    <a:pt x="9367" y="10845"/>
                    <a:pt x="9280" y="10781"/>
                    <a:pt x="9190" y="10781"/>
                  </a:cubicBezTo>
                  <a:cubicBezTo>
                    <a:pt x="8996" y="10781"/>
                    <a:pt x="8786" y="11076"/>
                    <a:pt x="8599" y="11603"/>
                  </a:cubicBezTo>
                  <a:cubicBezTo>
                    <a:pt x="8494" y="11777"/>
                    <a:pt x="8402" y="11817"/>
                    <a:pt x="8330" y="11817"/>
                  </a:cubicBezTo>
                  <a:cubicBezTo>
                    <a:pt x="8300" y="11817"/>
                    <a:pt x="8272" y="11810"/>
                    <a:pt x="8250" y="11802"/>
                  </a:cubicBezTo>
                  <a:cubicBezTo>
                    <a:pt x="8231" y="11802"/>
                    <a:pt x="8214" y="11801"/>
                    <a:pt x="8199" y="11801"/>
                  </a:cubicBezTo>
                  <a:cubicBezTo>
                    <a:pt x="8153" y="11801"/>
                    <a:pt x="8125" y="11815"/>
                    <a:pt x="8125" y="11927"/>
                  </a:cubicBezTo>
                  <a:cubicBezTo>
                    <a:pt x="8125" y="11824"/>
                    <a:pt x="8064" y="11651"/>
                    <a:pt x="7963" y="11651"/>
                  </a:cubicBezTo>
                  <a:cubicBezTo>
                    <a:pt x="7893" y="11651"/>
                    <a:pt x="7803" y="11733"/>
                    <a:pt x="7702" y="11977"/>
                  </a:cubicBezTo>
                  <a:cubicBezTo>
                    <a:pt x="7547" y="11915"/>
                    <a:pt x="7363" y="11651"/>
                    <a:pt x="7187" y="11651"/>
                  </a:cubicBezTo>
                  <a:cubicBezTo>
                    <a:pt x="7079" y="11651"/>
                    <a:pt x="6974" y="11749"/>
                    <a:pt x="6879" y="12052"/>
                  </a:cubicBezTo>
                  <a:cubicBezTo>
                    <a:pt x="6715" y="12101"/>
                    <a:pt x="6583" y="12486"/>
                    <a:pt x="6512" y="12486"/>
                  </a:cubicBezTo>
                  <a:cubicBezTo>
                    <a:pt x="6476" y="12486"/>
                    <a:pt x="6456" y="12383"/>
                    <a:pt x="6456" y="12077"/>
                  </a:cubicBezTo>
                  <a:cubicBezTo>
                    <a:pt x="6456" y="11917"/>
                    <a:pt x="6323" y="11788"/>
                    <a:pt x="6142" y="11788"/>
                  </a:cubicBezTo>
                  <a:cubicBezTo>
                    <a:pt x="6040" y="11788"/>
                    <a:pt x="5924" y="11828"/>
                    <a:pt x="5808" y="11927"/>
                  </a:cubicBezTo>
                  <a:cubicBezTo>
                    <a:pt x="5629" y="11666"/>
                    <a:pt x="5458" y="11557"/>
                    <a:pt x="5341" y="11557"/>
                  </a:cubicBezTo>
                  <a:cubicBezTo>
                    <a:pt x="5245" y="11557"/>
                    <a:pt x="5184" y="11629"/>
                    <a:pt x="5184" y="11753"/>
                  </a:cubicBezTo>
                  <a:cubicBezTo>
                    <a:pt x="5184" y="11911"/>
                    <a:pt x="5174" y="11972"/>
                    <a:pt x="5157" y="11972"/>
                  </a:cubicBezTo>
                  <a:cubicBezTo>
                    <a:pt x="5129" y="11972"/>
                    <a:pt x="5082" y="11800"/>
                    <a:pt x="5035" y="11628"/>
                  </a:cubicBezTo>
                  <a:cubicBezTo>
                    <a:pt x="4979" y="11460"/>
                    <a:pt x="4909" y="11291"/>
                    <a:pt x="4846" y="11291"/>
                  </a:cubicBezTo>
                  <a:cubicBezTo>
                    <a:pt x="4825" y="11291"/>
                    <a:pt x="4804" y="11310"/>
                    <a:pt x="4786" y="11354"/>
                  </a:cubicBezTo>
                  <a:cubicBezTo>
                    <a:pt x="4633" y="10981"/>
                    <a:pt x="4492" y="10885"/>
                    <a:pt x="4418" y="10885"/>
                  </a:cubicBezTo>
                  <a:cubicBezTo>
                    <a:pt x="4382" y="10885"/>
                    <a:pt x="4362" y="10906"/>
                    <a:pt x="4362" y="10930"/>
                  </a:cubicBezTo>
                  <a:cubicBezTo>
                    <a:pt x="4362" y="11055"/>
                    <a:pt x="4212" y="11204"/>
                    <a:pt x="4013" y="11379"/>
                  </a:cubicBezTo>
                  <a:cubicBezTo>
                    <a:pt x="3814" y="11503"/>
                    <a:pt x="3540" y="11952"/>
                    <a:pt x="3340" y="12176"/>
                  </a:cubicBezTo>
                  <a:cubicBezTo>
                    <a:pt x="3304" y="12117"/>
                    <a:pt x="3268" y="12093"/>
                    <a:pt x="3235" y="12093"/>
                  </a:cubicBezTo>
                  <a:cubicBezTo>
                    <a:pt x="3083" y="12093"/>
                    <a:pt x="2966" y="12584"/>
                    <a:pt x="2966" y="12625"/>
                  </a:cubicBezTo>
                  <a:cubicBezTo>
                    <a:pt x="2966" y="12443"/>
                    <a:pt x="2937" y="12379"/>
                    <a:pt x="2889" y="12379"/>
                  </a:cubicBezTo>
                  <a:cubicBezTo>
                    <a:pt x="2813" y="12379"/>
                    <a:pt x="2690" y="12542"/>
                    <a:pt x="2568" y="12650"/>
                  </a:cubicBezTo>
                  <a:cubicBezTo>
                    <a:pt x="2509" y="12463"/>
                    <a:pt x="2451" y="12397"/>
                    <a:pt x="2395" y="12397"/>
                  </a:cubicBezTo>
                  <a:cubicBezTo>
                    <a:pt x="2332" y="12397"/>
                    <a:pt x="2272" y="12482"/>
                    <a:pt x="2219" y="12575"/>
                  </a:cubicBezTo>
                  <a:cubicBezTo>
                    <a:pt x="2181" y="12650"/>
                    <a:pt x="2143" y="12726"/>
                    <a:pt x="2116" y="12726"/>
                  </a:cubicBezTo>
                  <a:cubicBezTo>
                    <a:pt x="2108" y="12726"/>
                    <a:pt x="2100" y="12718"/>
                    <a:pt x="2094" y="12700"/>
                  </a:cubicBezTo>
                  <a:cubicBezTo>
                    <a:pt x="2079" y="12913"/>
                    <a:pt x="1951" y="13118"/>
                    <a:pt x="1791" y="13118"/>
                  </a:cubicBezTo>
                  <a:cubicBezTo>
                    <a:pt x="1691" y="13118"/>
                    <a:pt x="1577" y="13036"/>
                    <a:pt x="1471" y="12824"/>
                  </a:cubicBezTo>
                  <a:cubicBezTo>
                    <a:pt x="1386" y="12803"/>
                    <a:pt x="1301" y="12794"/>
                    <a:pt x="1223" y="12794"/>
                  </a:cubicBezTo>
                  <a:cubicBezTo>
                    <a:pt x="1026" y="12794"/>
                    <a:pt x="873" y="12852"/>
                    <a:pt x="873" y="12924"/>
                  </a:cubicBezTo>
                  <a:cubicBezTo>
                    <a:pt x="873" y="12917"/>
                    <a:pt x="873" y="12914"/>
                    <a:pt x="872" y="12914"/>
                  </a:cubicBezTo>
                  <a:cubicBezTo>
                    <a:pt x="869" y="12914"/>
                    <a:pt x="858" y="12931"/>
                    <a:pt x="823" y="12949"/>
                  </a:cubicBezTo>
                  <a:cubicBezTo>
                    <a:pt x="797" y="12966"/>
                    <a:pt x="766" y="12983"/>
                    <a:pt x="728" y="12983"/>
                  </a:cubicBezTo>
                  <a:cubicBezTo>
                    <a:pt x="657" y="12983"/>
                    <a:pt x="564" y="12920"/>
                    <a:pt x="449" y="12675"/>
                  </a:cubicBezTo>
                  <a:cubicBezTo>
                    <a:pt x="300" y="12675"/>
                    <a:pt x="150" y="12625"/>
                    <a:pt x="1" y="12500"/>
                  </a:cubicBezTo>
                  <a:lnTo>
                    <a:pt x="1" y="14070"/>
                  </a:lnTo>
                  <a:cubicBezTo>
                    <a:pt x="50" y="14095"/>
                    <a:pt x="100" y="14195"/>
                    <a:pt x="175" y="14270"/>
                  </a:cubicBezTo>
                  <a:cubicBezTo>
                    <a:pt x="225" y="14270"/>
                    <a:pt x="275" y="14295"/>
                    <a:pt x="325" y="14320"/>
                  </a:cubicBezTo>
                  <a:cubicBezTo>
                    <a:pt x="382" y="14348"/>
                    <a:pt x="431" y="14377"/>
                    <a:pt x="472" y="14377"/>
                  </a:cubicBezTo>
                  <a:cubicBezTo>
                    <a:pt x="502" y="14377"/>
                    <a:pt x="528" y="14362"/>
                    <a:pt x="549" y="14320"/>
                  </a:cubicBezTo>
                  <a:cubicBezTo>
                    <a:pt x="614" y="14504"/>
                    <a:pt x="674" y="14570"/>
                    <a:pt x="732" y="14570"/>
                  </a:cubicBezTo>
                  <a:cubicBezTo>
                    <a:pt x="807" y="14570"/>
                    <a:pt x="877" y="14457"/>
                    <a:pt x="948" y="14345"/>
                  </a:cubicBezTo>
                  <a:cubicBezTo>
                    <a:pt x="1008" y="14358"/>
                    <a:pt x="1068" y="14364"/>
                    <a:pt x="1128" y="14364"/>
                  </a:cubicBezTo>
                  <a:cubicBezTo>
                    <a:pt x="1292" y="14364"/>
                    <a:pt x="1456" y="14318"/>
                    <a:pt x="1621" y="14245"/>
                  </a:cubicBezTo>
                  <a:cubicBezTo>
                    <a:pt x="1678" y="14289"/>
                    <a:pt x="1735" y="14309"/>
                    <a:pt x="1792" y="14309"/>
                  </a:cubicBezTo>
                  <a:cubicBezTo>
                    <a:pt x="1959" y="14309"/>
                    <a:pt x="2126" y="14137"/>
                    <a:pt x="2293" y="13896"/>
                  </a:cubicBezTo>
                  <a:cubicBezTo>
                    <a:pt x="2331" y="13784"/>
                    <a:pt x="2368" y="13770"/>
                    <a:pt x="2395" y="13770"/>
                  </a:cubicBezTo>
                  <a:cubicBezTo>
                    <a:pt x="2404" y="13770"/>
                    <a:pt x="2412" y="13771"/>
                    <a:pt x="2418" y="13771"/>
                  </a:cubicBezTo>
                  <a:cubicBezTo>
                    <a:pt x="2468" y="13771"/>
                    <a:pt x="2518" y="13771"/>
                    <a:pt x="2568" y="13672"/>
                  </a:cubicBezTo>
                  <a:cubicBezTo>
                    <a:pt x="2591" y="13656"/>
                    <a:pt x="2614" y="13650"/>
                    <a:pt x="2638" y="13650"/>
                  </a:cubicBezTo>
                  <a:cubicBezTo>
                    <a:pt x="2691" y="13650"/>
                    <a:pt x="2748" y="13679"/>
                    <a:pt x="2817" y="13697"/>
                  </a:cubicBezTo>
                  <a:cubicBezTo>
                    <a:pt x="2866" y="13726"/>
                    <a:pt x="2916" y="13756"/>
                    <a:pt x="2965" y="13756"/>
                  </a:cubicBezTo>
                  <a:cubicBezTo>
                    <a:pt x="3040" y="13756"/>
                    <a:pt x="3116" y="13688"/>
                    <a:pt x="3191" y="13447"/>
                  </a:cubicBezTo>
                  <a:cubicBezTo>
                    <a:pt x="3234" y="13466"/>
                    <a:pt x="3275" y="13478"/>
                    <a:pt x="3315" y="13478"/>
                  </a:cubicBezTo>
                  <a:cubicBezTo>
                    <a:pt x="3439" y="13478"/>
                    <a:pt x="3551" y="13362"/>
                    <a:pt x="3664" y="12949"/>
                  </a:cubicBezTo>
                  <a:cubicBezTo>
                    <a:pt x="3690" y="12992"/>
                    <a:pt x="3716" y="13011"/>
                    <a:pt x="3742" y="13011"/>
                  </a:cubicBezTo>
                  <a:cubicBezTo>
                    <a:pt x="3866" y="13011"/>
                    <a:pt x="3989" y="12590"/>
                    <a:pt x="4113" y="12425"/>
                  </a:cubicBezTo>
                  <a:cubicBezTo>
                    <a:pt x="4144" y="12468"/>
                    <a:pt x="4180" y="12483"/>
                    <a:pt x="4219" y="12483"/>
                  </a:cubicBezTo>
                  <a:cubicBezTo>
                    <a:pt x="4272" y="12483"/>
                    <a:pt x="4329" y="12454"/>
                    <a:pt x="4387" y="12425"/>
                  </a:cubicBezTo>
                  <a:cubicBezTo>
                    <a:pt x="4440" y="12404"/>
                    <a:pt x="4498" y="12383"/>
                    <a:pt x="4556" y="12383"/>
                  </a:cubicBezTo>
                  <a:cubicBezTo>
                    <a:pt x="4635" y="12383"/>
                    <a:pt x="4714" y="12421"/>
                    <a:pt x="4786" y="12550"/>
                  </a:cubicBezTo>
                  <a:cubicBezTo>
                    <a:pt x="4931" y="12854"/>
                    <a:pt x="5076" y="12965"/>
                    <a:pt x="5225" y="12965"/>
                  </a:cubicBezTo>
                  <a:cubicBezTo>
                    <a:pt x="5333" y="12965"/>
                    <a:pt x="5444" y="12908"/>
                    <a:pt x="5558" y="12824"/>
                  </a:cubicBezTo>
                  <a:cubicBezTo>
                    <a:pt x="5808" y="12924"/>
                    <a:pt x="6057" y="12824"/>
                    <a:pt x="6306" y="13049"/>
                  </a:cubicBezTo>
                  <a:cubicBezTo>
                    <a:pt x="6406" y="13049"/>
                    <a:pt x="6480" y="13049"/>
                    <a:pt x="6580" y="13073"/>
                  </a:cubicBezTo>
                  <a:cubicBezTo>
                    <a:pt x="6642" y="13086"/>
                    <a:pt x="6711" y="13098"/>
                    <a:pt x="6779" y="13098"/>
                  </a:cubicBezTo>
                  <a:cubicBezTo>
                    <a:pt x="6848" y="13098"/>
                    <a:pt x="6917" y="13086"/>
                    <a:pt x="6979" y="13049"/>
                  </a:cubicBezTo>
                  <a:cubicBezTo>
                    <a:pt x="7045" y="12927"/>
                    <a:pt x="7111" y="12874"/>
                    <a:pt x="7179" y="12874"/>
                  </a:cubicBezTo>
                  <a:cubicBezTo>
                    <a:pt x="7265" y="12874"/>
                    <a:pt x="7355" y="12959"/>
                    <a:pt x="7452" y="13098"/>
                  </a:cubicBezTo>
                  <a:cubicBezTo>
                    <a:pt x="7639" y="13020"/>
                    <a:pt x="7826" y="12933"/>
                    <a:pt x="8007" y="12933"/>
                  </a:cubicBezTo>
                  <a:cubicBezTo>
                    <a:pt x="8116" y="12933"/>
                    <a:pt x="8222" y="12964"/>
                    <a:pt x="8325" y="13049"/>
                  </a:cubicBezTo>
                  <a:cubicBezTo>
                    <a:pt x="8432" y="13253"/>
                    <a:pt x="8539" y="13339"/>
                    <a:pt x="8644" y="13339"/>
                  </a:cubicBezTo>
                  <a:cubicBezTo>
                    <a:pt x="8809" y="13339"/>
                    <a:pt x="8970" y="13128"/>
                    <a:pt x="9122" y="12824"/>
                  </a:cubicBezTo>
                  <a:cubicBezTo>
                    <a:pt x="9371" y="12774"/>
                    <a:pt x="9596" y="12450"/>
                    <a:pt x="9795" y="12351"/>
                  </a:cubicBezTo>
                  <a:cubicBezTo>
                    <a:pt x="9822" y="12374"/>
                    <a:pt x="9849" y="12385"/>
                    <a:pt x="9875" y="12385"/>
                  </a:cubicBezTo>
                  <a:cubicBezTo>
                    <a:pt x="10042" y="12385"/>
                    <a:pt x="10193" y="11948"/>
                    <a:pt x="10343" y="11603"/>
                  </a:cubicBezTo>
                  <a:cubicBezTo>
                    <a:pt x="10412" y="11474"/>
                    <a:pt x="10469" y="11431"/>
                    <a:pt x="10518" y="11431"/>
                  </a:cubicBezTo>
                  <a:cubicBezTo>
                    <a:pt x="10612" y="11431"/>
                    <a:pt x="10677" y="11587"/>
                    <a:pt x="10742" y="11603"/>
                  </a:cubicBezTo>
                  <a:cubicBezTo>
                    <a:pt x="10750" y="11652"/>
                    <a:pt x="10761" y="11671"/>
                    <a:pt x="10773" y="11671"/>
                  </a:cubicBezTo>
                  <a:cubicBezTo>
                    <a:pt x="10797" y="11671"/>
                    <a:pt x="10825" y="11587"/>
                    <a:pt x="10842" y="11503"/>
                  </a:cubicBezTo>
                  <a:cubicBezTo>
                    <a:pt x="10871" y="11431"/>
                    <a:pt x="10899" y="11359"/>
                    <a:pt x="10933" y="11359"/>
                  </a:cubicBezTo>
                  <a:cubicBezTo>
                    <a:pt x="10958" y="11359"/>
                    <a:pt x="10985" y="11398"/>
                    <a:pt x="11016" y="11503"/>
                  </a:cubicBezTo>
                  <a:cubicBezTo>
                    <a:pt x="11046" y="11434"/>
                    <a:pt x="11072" y="11408"/>
                    <a:pt x="11095" y="11408"/>
                  </a:cubicBezTo>
                  <a:cubicBezTo>
                    <a:pt x="11131" y="11408"/>
                    <a:pt x="11161" y="11468"/>
                    <a:pt x="11191" y="11528"/>
                  </a:cubicBezTo>
                  <a:cubicBezTo>
                    <a:pt x="11236" y="11588"/>
                    <a:pt x="11281" y="11648"/>
                    <a:pt x="11321" y="11648"/>
                  </a:cubicBezTo>
                  <a:cubicBezTo>
                    <a:pt x="11347" y="11648"/>
                    <a:pt x="11370" y="11622"/>
                    <a:pt x="11390" y="11553"/>
                  </a:cubicBezTo>
                  <a:cubicBezTo>
                    <a:pt x="11541" y="11721"/>
                    <a:pt x="11681" y="11889"/>
                    <a:pt x="11818" y="11889"/>
                  </a:cubicBezTo>
                  <a:cubicBezTo>
                    <a:pt x="11883" y="11889"/>
                    <a:pt x="11948" y="11850"/>
                    <a:pt x="12013" y="11753"/>
                  </a:cubicBezTo>
                  <a:cubicBezTo>
                    <a:pt x="12070" y="11471"/>
                    <a:pt x="12126" y="11372"/>
                    <a:pt x="12182" y="11372"/>
                  </a:cubicBezTo>
                  <a:cubicBezTo>
                    <a:pt x="12251" y="11372"/>
                    <a:pt x="12319" y="11516"/>
                    <a:pt x="12387" y="11653"/>
                  </a:cubicBezTo>
                  <a:cubicBezTo>
                    <a:pt x="12453" y="11807"/>
                    <a:pt x="12519" y="11961"/>
                    <a:pt x="12585" y="11961"/>
                  </a:cubicBezTo>
                  <a:cubicBezTo>
                    <a:pt x="12594" y="11961"/>
                    <a:pt x="12603" y="11958"/>
                    <a:pt x="12611" y="11952"/>
                  </a:cubicBezTo>
                  <a:cubicBezTo>
                    <a:pt x="12720" y="12184"/>
                    <a:pt x="12815" y="12303"/>
                    <a:pt x="12902" y="12303"/>
                  </a:cubicBezTo>
                  <a:cubicBezTo>
                    <a:pt x="12974" y="12303"/>
                    <a:pt x="13042" y="12221"/>
                    <a:pt x="13110" y="12052"/>
                  </a:cubicBezTo>
                  <a:cubicBezTo>
                    <a:pt x="13160" y="12052"/>
                    <a:pt x="13185" y="12027"/>
                    <a:pt x="13234" y="12027"/>
                  </a:cubicBezTo>
                  <a:cubicBezTo>
                    <a:pt x="13284" y="12002"/>
                    <a:pt x="13334" y="12002"/>
                    <a:pt x="13384" y="12002"/>
                  </a:cubicBezTo>
                  <a:cubicBezTo>
                    <a:pt x="13463" y="12016"/>
                    <a:pt x="13539" y="12026"/>
                    <a:pt x="13611" y="12026"/>
                  </a:cubicBezTo>
                  <a:cubicBezTo>
                    <a:pt x="13788" y="12026"/>
                    <a:pt x="13947" y="11965"/>
                    <a:pt x="14107" y="11753"/>
                  </a:cubicBezTo>
                  <a:cubicBezTo>
                    <a:pt x="14272" y="11608"/>
                    <a:pt x="14421" y="11051"/>
                    <a:pt x="14566" y="11051"/>
                  </a:cubicBezTo>
                  <a:cubicBezTo>
                    <a:pt x="14596" y="11051"/>
                    <a:pt x="14625" y="11074"/>
                    <a:pt x="14655" y="11129"/>
                  </a:cubicBezTo>
                  <a:cubicBezTo>
                    <a:pt x="14682" y="11168"/>
                    <a:pt x="14709" y="11185"/>
                    <a:pt x="14737" y="11185"/>
                  </a:cubicBezTo>
                  <a:cubicBezTo>
                    <a:pt x="14884" y="11185"/>
                    <a:pt x="15031" y="10684"/>
                    <a:pt x="15178" y="10432"/>
                  </a:cubicBezTo>
                  <a:cubicBezTo>
                    <a:pt x="15227" y="10252"/>
                    <a:pt x="15287" y="10201"/>
                    <a:pt x="15343" y="10201"/>
                  </a:cubicBezTo>
                  <a:cubicBezTo>
                    <a:pt x="15373" y="10201"/>
                    <a:pt x="15402" y="10215"/>
                    <a:pt x="15428" y="10232"/>
                  </a:cubicBezTo>
                  <a:cubicBezTo>
                    <a:pt x="15457" y="10240"/>
                    <a:pt x="15487" y="10249"/>
                    <a:pt x="15517" y="10249"/>
                  </a:cubicBezTo>
                  <a:cubicBezTo>
                    <a:pt x="15587" y="10249"/>
                    <a:pt x="15657" y="10196"/>
                    <a:pt x="15727" y="9933"/>
                  </a:cubicBezTo>
                  <a:cubicBezTo>
                    <a:pt x="15876" y="9933"/>
                    <a:pt x="16051" y="10656"/>
                    <a:pt x="16275" y="10656"/>
                  </a:cubicBezTo>
                  <a:cubicBezTo>
                    <a:pt x="16370" y="10980"/>
                    <a:pt x="16465" y="11042"/>
                    <a:pt x="16572" y="11042"/>
                  </a:cubicBezTo>
                  <a:cubicBezTo>
                    <a:pt x="16605" y="11042"/>
                    <a:pt x="16639" y="11036"/>
                    <a:pt x="16674" y="11030"/>
                  </a:cubicBezTo>
                  <a:cubicBezTo>
                    <a:pt x="16702" y="11030"/>
                    <a:pt x="16729" y="11028"/>
                    <a:pt x="16754" y="11028"/>
                  </a:cubicBezTo>
                  <a:cubicBezTo>
                    <a:pt x="16818" y="11028"/>
                    <a:pt x="16877" y="11040"/>
                    <a:pt x="16948" y="11129"/>
                  </a:cubicBezTo>
                  <a:cubicBezTo>
                    <a:pt x="17102" y="11545"/>
                    <a:pt x="17256" y="11808"/>
                    <a:pt x="17404" y="11808"/>
                  </a:cubicBezTo>
                  <a:cubicBezTo>
                    <a:pt x="17495" y="11808"/>
                    <a:pt x="17585" y="11707"/>
                    <a:pt x="17671" y="11478"/>
                  </a:cubicBezTo>
                  <a:cubicBezTo>
                    <a:pt x="17730" y="11552"/>
                    <a:pt x="17780" y="11574"/>
                    <a:pt x="17827" y="11574"/>
                  </a:cubicBezTo>
                  <a:cubicBezTo>
                    <a:pt x="17859" y="11574"/>
                    <a:pt x="17889" y="11563"/>
                    <a:pt x="17920" y="11553"/>
                  </a:cubicBezTo>
                  <a:cubicBezTo>
                    <a:pt x="17957" y="11541"/>
                    <a:pt x="17995" y="11528"/>
                    <a:pt x="18032" y="11528"/>
                  </a:cubicBezTo>
                  <a:cubicBezTo>
                    <a:pt x="18069" y="11528"/>
                    <a:pt x="18107" y="11541"/>
                    <a:pt x="18144" y="11578"/>
                  </a:cubicBezTo>
                  <a:cubicBezTo>
                    <a:pt x="18189" y="11563"/>
                    <a:pt x="18242" y="11469"/>
                    <a:pt x="18294" y="11469"/>
                  </a:cubicBezTo>
                  <a:cubicBezTo>
                    <a:pt x="18329" y="11469"/>
                    <a:pt x="18363" y="11512"/>
                    <a:pt x="18393" y="11653"/>
                  </a:cubicBezTo>
                  <a:cubicBezTo>
                    <a:pt x="18496" y="11328"/>
                    <a:pt x="18596" y="11214"/>
                    <a:pt x="18695" y="11214"/>
                  </a:cubicBezTo>
                  <a:cubicBezTo>
                    <a:pt x="18884" y="11214"/>
                    <a:pt x="19069" y="11630"/>
                    <a:pt x="19266" y="11777"/>
                  </a:cubicBezTo>
                  <a:cubicBezTo>
                    <a:pt x="19338" y="11817"/>
                    <a:pt x="19411" y="11832"/>
                    <a:pt x="19483" y="11832"/>
                  </a:cubicBezTo>
                  <a:cubicBezTo>
                    <a:pt x="19685" y="11832"/>
                    <a:pt x="19886" y="11714"/>
                    <a:pt x="20088" y="11678"/>
                  </a:cubicBezTo>
                  <a:cubicBezTo>
                    <a:pt x="20105" y="11681"/>
                    <a:pt x="20122" y="11683"/>
                    <a:pt x="20138" y="11683"/>
                  </a:cubicBezTo>
                  <a:cubicBezTo>
                    <a:pt x="20246" y="11683"/>
                    <a:pt x="20354" y="11618"/>
                    <a:pt x="20462" y="11553"/>
                  </a:cubicBezTo>
                  <a:cubicBezTo>
                    <a:pt x="20562" y="11487"/>
                    <a:pt x="20661" y="11420"/>
                    <a:pt x="20761" y="11420"/>
                  </a:cubicBezTo>
                  <a:cubicBezTo>
                    <a:pt x="20811" y="11420"/>
                    <a:pt x="20861" y="11437"/>
                    <a:pt x="20911" y="11478"/>
                  </a:cubicBezTo>
                  <a:cubicBezTo>
                    <a:pt x="20940" y="11471"/>
                    <a:pt x="20967" y="11468"/>
                    <a:pt x="20993" y="11468"/>
                  </a:cubicBezTo>
                  <a:cubicBezTo>
                    <a:pt x="21056" y="11468"/>
                    <a:pt x="21114" y="11486"/>
                    <a:pt x="21185" y="11503"/>
                  </a:cubicBezTo>
                  <a:cubicBezTo>
                    <a:pt x="21248" y="11522"/>
                    <a:pt x="21312" y="11540"/>
                    <a:pt x="21376" y="11540"/>
                  </a:cubicBezTo>
                  <a:cubicBezTo>
                    <a:pt x="21487" y="11540"/>
                    <a:pt x="21597" y="11485"/>
                    <a:pt x="21708" y="11279"/>
                  </a:cubicBezTo>
                  <a:cubicBezTo>
                    <a:pt x="21743" y="11300"/>
                    <a:pt x="21779" y="11309"/>
                    <a:pt x="21814" y="11309"/>
                  </a:cubicBezTo>
                  <a:cubicBezTo>
                    <a:pt x="21903" y="11309"/>
                    <a:pt x="21993" y="11251"/>
                    <a:pt x="22082" y="11179"/>
                  </a:cubicBezTo>
                  <a:cubicBezTo>
                    <a:pt x="22172" y="11119"/>
                    <a:pt x="22253" y="11059"/>
                    <a:pt x="22336" y="11059"/>
                  </a:cubicBezTo>
                  <a:cubicBezTo>
                    <a:pt x="22391" y="11059"/>
                    <a:pt x="22446" y="11085"/>
                    <a:pt x="22506" y="11154"/>
                  </a:cubicBezTo>
                  <a:cubicBezTo>
                    <a:pt x="22605" y="11254"/>
                    <a:pt x="22704" y="11280"/>
                    <a:pt x="22808" y="11280"/>
                  </a:cubicBezTo>
                  <a:cubicBezTo>
                    <a:pt x="22886" y="11280"/>
                    <a:pt x="22968" y="11265"/>
                    <a:pt x="23054" y="11254"/>
                  </a:cubicBezTo>
                  <a:cubicBezTo>
                    <a:pt x="23107" y="11236"/>
                    <a:pt x="23172" y="11219"/>
                    <a:pt x="23232" y="11219"/>
                  </a:cubicBezTo>
                  <a:cubicBezTo>
                    <a:pt x="23257" y="11219"/>
                    <a:pt x="23281" y="11222"/>
                    <a:pt x="23303" y="11229"/>
                  </a:cubicBezTo>
                  <a:cubicBezTo>
                    <a:pt x="23345" y="11497"/>
                    <a:pt x="23396" y="11653"/>
                    <a:pt x="23445" y="11653"/>
                  </a:cubicBezTo>
                  <a:cubicBezTo>
                    <a:pt x="23483" y="11653"/>
                    <a:pt x="23520" y="11560"/>
                    <a:pt x="23552" y="11354"/>
                  </a:cubicBezTo>
                  <a:cubicBezTo>
                    <a:pt x="23569" y="11305"/>
                    <a:pt x="23582" y="11285"/>
                    <a:pt x="23595" y="11285"/>
                  </a:cubicBezTo>
                  <a:cubicBezTo>
                    <a:pt x="23621" y="11285"/>
                    <a:pt x="23643" y="11369"/>
                    <a:pt x="23677" y="11453"/>
                  </a:cubicBezTo>
                  <a:cubicBezTo>
                    <a:pt x="23705" y="11539"/>
                    <a:pt x="23734" y="11632"/>
                    <a:pt x="23758" y="11632"/>
                  </a:cubicBezTo>
                  <a:cubicBezTo>
                    <a:pt x="23776" y="11632"/>
                    <a:pt x="23791" y="11579"/>
                    <a:pt x="23802" y="11429"/>
                  </a:cubicBezTo>
                  <a:cubicBezTo>
                    <a:pt x="23938" y="11634"/>
                    <a:pt x="24065" y="11698"/>
                    <a:pt x="24188" y="11698"/>
                  </a:cubicBezTo>
                  <a:cubicBezTo>
                    <a:pt x="24334" y="11698"/>
                    <a:pt x="24475" y="11607"/>
                    <a:pt x="24624" y="11553"/>
                  </a:cubicBezTo>
                  <a:cubicBezTo>
                    <a:pt x="24683" y="11671"/>
                    <a:pt x="24742" y="11715"/>
                    <a:pt x="24799" y="11715"/>
                  </a:cubicBezTo>
                  <a:cubicBezTo>
                    <a:pt x="24887" y="11715"/>
                    <a:pt x="24972" y="11609"/>
                    <a:pt x="25048" y="11503"/>
                  </a:cubicBezTo>
                  <a:cubicBezTo>
                    <a:pt x="25133" y="11401"/>
                    <a:pt x="25218" y="11311"/>
                    <a:pt x="25302" y="11311"/>
                  </a:cubicBezTo>
                  <a:cubicBezTo>
                    <a:pt x="25342" y="11311"/>
                    <a:pt x="25382" y="11331"/>
                    <a:pt x="25422" y="11379"/>
                  </a:cubicBezTo>
                  <a:cubicBezTo>
                    <a:pt x="25671" y="11080"/>
                    <a:pt x="25920" y="11379"/>
                    <a:pt x="26169" y="11055"/>
                  </a:cubicBezTo>
                  <a:cubicBezTo>
                    <a:pt x="26225" y="11130"/>
                    <a:pt x="26279" y="11161"/>
                    <a:pt x="26333" y="11161"/>
                  </a:cubicBezTo>
                  <a:cubicBezTo>
                    <a:pt x="26544" y="11161"/>
                    <a:pt x="26743" y="10681"/>
                    <a:pt x="26942" y="10581"/>
                  </a:cubicBezTo>
                  <a:cubicBezTo>
                    <a:pt x="26962" y="10593"/>
                    <a:pt x="26982" y="10599"/>
                    <a:pt x="27002" y="10599"/>
                  </a:cubicBezTo>
                  <a:cubicBezTo>
                    <a:pt x="27106" y="10599"/>
                    <a:pt x="27207" y="10449"/>
                    <a:pt x="27291" y="10282"/>
                  </a:cubicBezTo>
                  <a:cubicBezTo>
                    <a:pt x="27391" y="10132"/>
                    <a:pt x="27491" y="9970"/>
                    <a:pt x="27592" y="9970"/>
                  </a:cubicBezTo>
                  <a:cubicBezTo>
                    <a:pt x="27641" y="9970"/>
                    <a:pt x="27690" y="10009"/>
                    <a:pt x="27739" y="10108"/>
                  </a:cubicBezTo>
                  <a:cubicBezTo>
                    <a:pt x="27775" y="10131"/>
                    <a:pt x="27811" y="10141"/>
                    <a:pt x="27847" y="10141"/>
                  </a:cubicBezTo>
                  <a:cubicBezTo>
                    <a:pt x="28086" y="10141"/>
                    <a:pt x="28324" y="9702"/>
                    <a:pt x="28562" y="9659"/>
                  </a:cubicBezTo>
                  <a:cubicBezTo>
                    <a:pt x="28619" y="9716"/>
                    <a:pt x="28673" y="9738"/>
                    <a:pt x="28727" y="9738"/>
                  </a:cubicBezTo>
                  <a:cubicBezTo>
                    <a:pt x="28837" y="9738"/>
                    <a:pt x="28943" y="9643"/>
                    <a:pt x="29060" y="9559"/>
                  </a:cubicBezTo>
                  <a:cubicBezTo>
                    <a:pt x="29166" y="9454"/>
                    <a:pt x="29271" y="9349"/>
                    <a:pt x="29391" y="9349"/>
                  </a:cubicBezTo>
                  <a:cubicBezTo>
                    <a:pt x="29413" y="9349"/>
                    <a:pt x="29436" y="9352"/>
                    <a:pt x="29459" y="9360"/>
                  </a:cubicBezTo>
                  <a:cubicBezTo>
                    <a:pt x="29569" y="9329"/>
                    <a:pt x="29668" y="9248"/>
                    <a:pt x="29771" y="9248"/>
                  </a:cubicBezTo>
                  <a:cubicBezTo>
                    <a:pt x="29831" y="9248"/>
                    <a:pt x="29893" y="9276"/>
                    <a:pt x="29958" y="9360"/>
                  </a:cubicBezTo>
                  <a:cubicBezTo>
                    <a:pt x="29990" y="9400"/>
                    <a:pt x="30020" y="9417"/>
                    <a:pt x="30048" y="9417"/>
                  </a:cubicBezTo>
                  <a:cubicBezTo>
                    <a:pt x="30108" y="9417"/>
                    <a:pt x="30164" y="9344"/>
                    <a:pt x="30232" y="9260"/>
                  </a:cubicBezTo>
                  <a:cubicBezTo>
                    <a:pt x="30294" y="9186"/>
                    <a:pt x="30356" y="9105"/>
                    <a:pt x="30422" y="9105"/>
                  </a:cubicBezTo>
                  <a:cubicBezTo>
                    <a:pt x="30487" y="9105"/>
                    <a:pt x="30556" y="9186"/>
                    <a:pt x="30630" y="9435"/>
                  </a:cubicBezTo>
                  <a:cubicBezTo>
                    <a:pt x="30697" y="9183"/>
                    <a:pt x="30764" y="9094"/>
                    <a:pt x="30830" y="9094"/>
                  </a:cubicBezTo>
                  <a:cubicBezTo>
                    <a:pt x="30988" y="9094"/>
                    <a:pt x="31146" y="9592"/>
                    <a:pt x="31303" y="9609"/>
                  </a:cubicBezTo>
                  <a:cubicBezTo>
                    <a:pt x="31368" y="9495"/>
                    <a:pt x="31432" y="9450"/>
                    <a:pt x="31497" y="9450"/>
                  </a:cubicBezTo>
                  <a:cubicBezTo>
                    <a:pt x="31657" y="9450"/>
                    <a:pt x="31816" y="9724"/>
                    <a:pt x="31976" y="9883"/>
                  </a:cubicBezTo>
                  <a:cubicBezTo>
                    <a:pt x="32050" y="9501"/>
                    <a:pt x="32124" y="9351"/>
                    <a:pt x="32198" y="9351"/>
                  </a:cubicBezTo>
                  <a:cubicBezTo>
                    <a:pt x="32274" y="9351"/>
                    <a:pt x="32349" y="9507"/>
                    <a:pt x="32425" y="9734"/>
                  </a:cubicBezTo>
                  <a:cubicBezTo>
                    <a:pt x="32513" y="9978"/>
                    <a:pt x="32600" y="10076"/>
                    <a:pt x="32690" y="10076"/>
                  </a:cubicBezTo>
                  <a:cubicBezTo>
                    <a:pt x="32829" y="10076"/>
                    <a:pt x="32971" y="9838"/>
                    <a:pt x="33123" y="9534"/>
                  </a:cubicBezTo>
                  <a:cubicBezTo>
                    <a:pt x="33207" y="9665"/>
                    <a:pt x="33291" y="9715"/>
                    <a:pt x="33375" y="9715"/>
                  </a:cubicBezTo>
                  <a:cubicBezTo>
                    <a:pt x="33515" y="9715"/>
                    <a:pt x="33655" y="9575"/>
                    <a:pt x="33796" y="9435"/>
                  </a:cubicBezTo>
                  <a:cubicBezTo>
                    <a:pt x="33844" y="9677"/>
                    <a:pt x="33892" y="9778"/>
                    <a:pt x="33938" y="9778"/>
                  </a:cubicBezTo>
                  <a:cubicBezTo>
                    <a:pt x="33986" y="9778"/>
                    <a:pt x="34031" y="9664"/>
                    <a:pt x="34070" y="9485"/>
                  </a:cubicBezTo>
                  <a:cubicBezTo>
                    <a:pt x="34123" y="9471"/>
                    <a:pt x="34169" y="9444"/>
                    <a:pt x="34216" y="9444"/>
                  </a:cubicBezTo>
                  <a:cubicBezTo>
                    <a:pt x="34256" y="9444"/>
                    <a:pt x="34297" y="9465"/>
                    <a:pt x="34344" y="9534"/>
                  </a:cubicBezTo>
                  <a:cubicBezTo>
                    <a:pt x="34372" y="9506"/>
                    <a:pt x="34401" y="9494"/>
                    <a:pt x="34430" y="9494"/>
                  </a:cubicBezTo>
                  <a:cubicBezTo>
                    <a:pt x="34503" y="9494"/>
                    <a:pt x="34579" y="9570"/>
                    <a:pt x="34668" y="9659"/>
                  </a:cubicBezTo>
                  <a:cubicBezTo>
                    <a:pt x="34740" y="9731"/>
                    <a:pt x="34812" y="9803"/>
                    <a:pt x="34884" y="9803"/>
                  </a:cubicBezTo>
                  <a:cubicBezTo>
                    <a:pt x="34936" y="9803"/>
                    <a:pt x="34989" y="9764"/>
                    <a:pt x="35042" y="9659"/>
                  </a:cubicBezTo>
                  <a:cubicBezTo>
                    <a:pt x="35121" y="9466"/>
                    <a:pt x="35200" y="9396"/>
                    <a:pt x="35279" y="9396"/>
                  </a:cubicBezTo>
                  <a:cubicBezTo>
                    <a:pt x="35424" y="9396"/>
                    <a:pt x="35569" y="9630"/>
                    <a:pt x="35715" y="9759"/>
                  </a:cubicBezTo>
                  <a:cubicBezTo>
                    <a:pt x="35773" y="9875"/>
                    <a:pt x="35831" y="9915"/>
                    <a:pt x="35889" y="9915"/>
                  </a:cubicBezTo>
                  <a:cubicBezTo>
                    <a:pt x="35955" y="9915"/>
                    <a:pt x="36022" y="9862"/>
                    <a:pt x="36088" y="9809"/>
                  </a:cubicBezTo>
                  <a:cubicBezTo>
                    <a:pt x="36159" y="9756"/>
                    <a:pt x="36217" y="9703"/>
                    <a:pt x="36271" y="9703"/>
                  </a:cubicBezTo>
                  <a:cubicBezTo>
                    <a:pt x="36294" y="9703"/>
                    <a:pt x="36316" y="9712"/>
                    <a:pt x="36338" y="9734"/>
                  </a:cubicBezTo>
                  <a:cubicBezTo>
                    <a:pt x="36364" y="9831"/>
                    <a:pt x="36391" y="9869"/>
                    <a:pt x="36419" y="9869"/>
                  </a:cubicBezTo>
                  <a:cubicBezTo>
                    <a:pt x="36469" y="9869"/>
                    <a:pt x="36523" y="9746"/>
                    <a:pt x="36587" y="9634"/>
                  </a:cubicBezTo>
                  <a:cubicBezTo>
                    <a:pt x="36634" y="9509"/>
                    <a:pt x="36681" y="9393"/>
                    <a:pt x="36728" y="9393"/>
                  </a:cubicBezTo>
                  <a:cubicBezTo>
                    <a:pt x="36756" y="9393"/>
                    <a:pt x="36784" y="9433"/>
                    <a:pt x="36811" y="9534"/>
                  </a:cubicBezTo>
                  <a:cubicBezTo>
                    <a:pt x="36875" y="9599"/>
                    <a:pt x="36939" y="9644"/>
                    <a:pt x="37005" y="9644"/>
                  </a:cubicBezTo>
                  <a:cubicBezTo>
                    <a:pt x="37094" y="9644"/>
                    <a:pt x="37185" y="9563"/>
                    <a:pt x="37285" y="9335"/>
                  </a:cubicBezTo>
                  <a:cubicBezTo>
                    <a:pt x="37363" y="9060"/>
                    <a:pt x="37449" y="8964"/>
                    <a:pt x="37538" y="8964"/>
                  </a:cubicBezTo>
                  <a:cubicBezTo>
                    <a:pt x="37618" y="8964"/>
                    <a:pt x="37701" y="9041"/>
                    <a:pt x="37783" y="9136"/>
                  </a:cubicBezTo>
                  <a:cubicBezTo>
                    <a:pt x="37797" y="9145"/>
                    <a:pt x="37811" y="9149"/>
                    <a:pt x="37825" y="9149"/>
                  </a:cubicBezTo>
                  <a:cubicBezTo>
                    <a:pt x="37887" y="9149"/>
                    <a:pt x="37951" y="9072"/>
                    <a:pt x="38032" y="9011"/>
                  </a:cubicBezTo>
                  <a:cubicBezTo>
                    <a:pt x="38093" y="8951"/>
                    <a:pt x="38153" y="8891"/>
                    <a:pt x="38213" y="8891"/>
                  </a:cubicBezTo>
                  <a:cubicBezTo>
                    <a:pt x="38252" y="8891"/>
                    <a:pt x="38292" y="8917"/>
                    <a:pt x="38332" y="8986"/>
                  </a:cubicBezTo>
                  <a:cubicBezTo>
                    <a:pt x="38371" y="8789"/>
                    <a:pt x="38410" y="8725"/>
                    <a:pt x="38450" y="8725"/>
                  </a:cubicBezTo>
                  <a:cubicBezTo>
                    <a:pt x="38510" y="8725"/>
                    <a:pt x="38570" y="8876"/>
                    <a:pt x="38631" y="8936"/>
                  </a:cubicBezTo>
                  <a:cubicBezTo>
                    <a:pt x="38687" y="9239"/>
                    <a:pt x="38743" y="9345"/>
                    <a:pt x="38799" y="9345"/>
                  </a:cubicBezTo>
                  <a:cubicBezTo>
                    <a:pt x="38867" y="9345"/>
                    <a:pt x="38936" y="9187"/>
                    <a:pt x="39004" y="9036"/>
                  </a:cubicBezTo>
                  <a:cubicBezTo>
                    <a:pt x="39071" y="9222"/>
                    <a:pt x="39137" y="9302"/>
                    <a:pt x="39200" y="9302"/>
                  </a:cubicBezTo>
                  <a:cubicBezTo>
                    <a:pt x="39255" y="9302"/>
                    <a:pt x="39307" y="9240"/>
                    <a:pt x="39353" y="9136"/>
                  </a:cubicBezTo>
                  <a:cubicBezTo>
                    <a:pt x="39383" y="9066"/>
                    <a:pt x="39417" y="9040"/>
                    <a:pt x="39451" y="9040"/>
                  </a:cubicBezTo>
                  <a:cubicBezTo>
                    <a:pt x="39503" y="9040"/>
                    <a:pt x="39557" y="9100"/>
                    <a:pt x="39603" y="9161"/>
                  </a:cubicBezTo>
                  <a:cubicBezTo>
                    <a:pt x="39656" y="9214"/>
                    <a:pt x="39709" y="9267"/>
                    <a:pt x="39766" y="9267"/>
                  </a:cubicBezTo>
                  <a:cubicBezTo>
                    <a:pt x="39816" y="9267"/>
                    <a:pt x="39869" y="9227"/>
                    <a:pt x="39927" y="9111"/>
                  </a:cubicBezTo>
                  <a:cubicBezTo>
                    <a:pt x="40044" y="9008"/>
                    <a:pt x="40170" y="8888"/>
                    <a:pt x="40294" y="8888"/>
                  </a:cubicBezTo>
                  <a:cubicBezTo>
                    <a:pt x="40381" y="8888"/>
                    <a:pt x="40468" y="8947"/>
                    <a:pt x="40550" y="9111"/>
                  </a:cubicBezTo>
                  <a:cubicBezTo>
                    <a:pt x="40567" y="9093"/>
                    <a:pt x="40585" y="9085"/>
                    <a:pt x="40603" y="9085"/>
                  </a:cubicBezTo>
                  <a:cubicBezTo>
                    <a:pt x="40660" y="9085"/>
                    <a:pt x="40717" y="9165"/>
                    <a:pt x="40774" y="9260"/>
                  </a:cubicBezTo>
                  <a:cubicBezTo>
                    <a:pt x="40837" y="9349"/>
                    <a:pt x="40894" y="9438"/>
                    <a:pt x="40945" y="9438"/>
                  </a:cubicBezTo>
                  <a:cubicBezTo>
                    <a:pt x="40994" y="9438"/>
                    <a:pt x="41036" y="9355"/>
                    <a:pt x="41073" y="9111"/>
                  </a:cubicBezTo>
                  <a:cubicBezTo>
                    <a:pt x="41175" y="9123"/>
                    <a:pt x="41251" y="9201"/>
                    <a:pt x="41310" y="9201"/>
                  </a:cubicBezTo>
                  <a:cubicBezTo>
                    <a:pt x="41368" y="9201"/>
                    <a:pt x="41410" y="9130"/>
                    <a:pt x="41447" y="8862"/>
                  </a:cubicBezTo>
                  <a:cubicBezTo>
                    <a:pt x="41497" y="8363"/>
                    <a:pt x="41497" y="8662"/>
                    <a:pt x="41497" y="8288"/>
                  </a:cubicBezTo>
                  <a:cubicBezTo>
                    <a:pt x="41579" y="8338"/>
                    <a:pt x="41662" y="8541"/>
                    <a:pt x="41738" y="8541"/>
                  </a:cubicBezTo>
                  <a:cubicBezTo>
                    <a:pt x="41776" y="8541"/>
                    <a:pt x="41812" y="8489"/>
                    <a:pt x="41846" y="8338"/>
                  </a:cubicBezTo>
                  <a:cubicBezTo>
                    <a:pt x="41866" y="8458"/>
                    <a:pt x="41885" y="8502"/>
                    <a:pt x="41905" y="8502"/>
                  </a:cubicBezTo>
                  <a:cubicBezTo>
                    <a:pt x="41935" y="8502"/>
                    <a:pt x="41965" y="8403"/>
                    <a:pt x="41995" y="8313"/>
                  </a:cubicBezTo>
                  <a:cubicBezTo>
                    <a:pt x="42013" y="8207"/>
                    <a:pt x="42043" y="8113"/>
                    <a:pt x="42068" y="8113"/>
                  </a:cubicBezTo>
                  <a:cubicBezTo>
                    <a:pt x="42078" y="8113"/>
                    <a:pt x="42088" y="8128"/>
                    <a:pt x="42095" y="8164"/>
                  </a:cubicBezTo>
                  <a:cubicBezTo>
                    <a:pt x="42102" y="8229"/>
                    <a:pt x="42112" y="8257"/>
                    <a:pt x="42123" y="8257"/>
                  </a:cubicBezTo>
                  <a:cubicBezTo>
                    <a:pt x="42149" y="8257"/>
                    <a:pt x="42184" y="8098"/>
                    <a:pt x="42219" y="7939"/>
                  </a:cubicBezTo>
                  <a:cubicBezTo>
                    <a:pt x="42262" y="7791"/>
                    <a:pt x="42304" y="7624"/>
                    <a:pt x="42347" y="7624"/>
                  </a:cubicBezTo>
                  <a:cubicBezTo>
                    <a:pt x="42354" y="7624"/>
                    <a:pt x="42362" y="7629"/>
                    <a:pt x="42369" y="7640"/>
                  </a:cubicBezTo>
                  <a:cubicBezTo>
                    <a:pt x="42427" y="7465"/>
                    <a:pt x="42497" y="7400"/>
                    <a:pt x="42574" y="7400"/>
                  </a:cubicBezTo>
                  <a:cubicBezTo>
                    <a:pt x="42662" y="7400"/>
                    <a:pt x="42761" y="7484"/>
                    <a:pt x="42867" y="7590"/>
                  </a:cubicBezTo>
                  <a:cubicBezTo>
                    <a:pt x="42970" y="7923"/>
                    <a:pt x="43078" y="8052"/>
                    <a:pt x="43194" y="8052"/>
                  </a:cubicBezTo>
                  <a:cubicBezTo>
                    <a:pt x="43303" y="8052"/>
                    <a:pt x="43419" y="7935"/>
                    <a:pt x="43540" y="7765"/>
                  </a:cubicBezTo>
                  <a:cubicBezTo>
                    <a:pt x="43719" y="7836"/>
                    <a:pt x="43923" y="7895"/>
                    <a:pt x="44135" y="7895"/>
                  </a:cubicBezTo>
                  <a:cubicBezTo>
                    <a:pt x="44218" y="7895"/>
                    <a:pt x="44303" y="7886"/>
                    <a:pt x="44388" y="7865"/>
                  </a:cubicBezTo>
                  <a:cubicBezTo>
                    <a:pt x="44238" y="7640"/>
                    <a:pt x="44313" y="7590"/>
                    <a:pt x="44462" y="7466"/>
                  </a:cubicBezTo>
                  <a:cubicBezTo>
                    <a:pt x="44479" y="7477"/>
                    <a:pt x="44495" y="7482"/>
                    <a:pt x="44512" y="7482"/>
                  </a:cubicBezTo>
                  <a:cubicBezTo>
                    <a:pt x="44571" y="7482"/>
                    <a:pt x="44634" y="7419"/>
                    <a:pt x="44712" y="7341"/>
                  </a:cubicBezTo>
                  <a:cubicBezTo>
                    <a:pt x="44767" y="7272"/>
                    <a:pt x="44829" y="7196"/>
                    <a:pt x="44891" y="7196"/>
                  </a:cubicBezTo>
                  <a:cubicBezTo>
                    <a:pt x="44941" y="7196"/>
                    <a:pt x="44991" y="7246"/>
                    <a:pt x="45036" y="7391"/>
                  </a:cubicBezTo>
                  <a:cubicBezTo>
                    <a:pt x="45085" y="7079"/>
                    <a:pt x="45123" y="7005"/>
                    <a:pt x="45151" y="7005"/>
                  </a:cubicBezTo>
                  <a:cubicBezTo>
                    <a:pt x="45165" y="7005"/>
                    <a:pt x="45177" y="7025"/>
                    <a:pt x="45185" y="7042"/>
                  </a:cubicBezTo>
                  <a:cubicBezTo>
                    <a:pt x="45200" y="7057"/>
                    <a:pt x="45216" y="7082"/>
                    <a:pt x="45225" y="7082"/>
                  </a:cubicBezTo>
                  <a:cubicBezTo>
                    <a:pt x="45231" y="7082"/>
                    <a:pt x="45235" y="7071"/>
                    <a:pt x="45235" y="7042"/>
                  </a:cubicBezTo>
                  <a:cubicBezTo>
                    <a:pt x="45287" y="7249"/>
                    <a:pt x="45339" y="7335"/>
                    <a:pt x="45390" y="7335"/>
                  </a:cubicBezTo>
                  <a:cubicBezTo>
                    <a:pt x="45438" y="7335"/>
                    <a:pt x="45486" y="7262"/>
                    <a:pt x="45534" y="7142"/>
                  </a:cubicBezTo>
                  <a:cubicBezTo>
                    <a:pt x="45586" y="6968"/>
                    <a:pt x="45639" y="6927"/>
                    <a:pt x="45691" y="6927"/>
                  </a:cubicBezTo>
                  <a:cubicBezTo>
                    <a:pt x="45713" y="6927"/>
                    <a:pt x="45736" y="6935"/>
                    <a:pt x="45758" y="6942"/>
                  </a:cubicBezTo>
                  <a:cubicBezTo>
                    <a:pt x="45776" y="6960"/>
                    <a:pt x="45794" y="6978"/>
                    <a:pt x="45820" y="6978"/>
                  </a:cubicBezTo>
                  <a:cubicBezTo>
                    <a:pt x="45831" y="6978"/>
                    <a:pt x="45844" y="6975"/>
                    <a:pt x="45858" y="6967"/>
                  </a:cubicBezTo>
                  <a:cubicBezTo>
                    <a:pt x="45908" y="6843"/>
                    <a:pt x="45983" y="6843"/>
                    <a:pt x="46033" y="6843"/>
                  </a:cubicBezTo>
                  <a:cubicBezTo>
                    <a:pt x="46132" y="6843"/>
                    <a:pt x="46232" y="6843"/>
                    <a:pt x="46332" y="6369"/>
                  </a:cubicBezTo>
                  <a:cubicBezTo>
                    <a:pt x="46380" y="6385"/>
                    <a:pt x="46428" y="6412"/>
                    <a:pt x="46476" y="6412"/>
                  </a:cubicBezTo>
                  <a:cubicBezTo>
                    <a:pt x="46575" y="6412"/>
                    <a:pt x="46671" y="6295"/>
                    <a:pt x="46755" y="5721"/>
                  </a:cubicBezTo>
                  <a:cubicBezTo>
                    <a:pt x="46855" y="5447"/>
                    <a:pt x="46955" y="5048"/>
                    <a:pt x="46980" y="4998"/>
                  </a:cubicBezTo>
                  <a:cubicBezTo>
                    <a:pt x="46980" y="4749"/>
                    <a:pt x="46930" y="4400"/>
                    <a:pt x="46880" y="4151"/>
                  </a:cubicBezTo>
                  <a:lnTo>
                    <a:pt x="46880" y="4151"/>
                  </a:lnTo>
                  <a:cubicBezTo>
                    <a:pt x="46889" y="4178"/>
                    <a:pt x="46908" y="4209"/>
                    <a:pt x="46936" y="4209"/>
                  </a:cubicBezTo>
                  <a:cubicBezTo>
                    <a:pt x="46984" y="4209"/>
                    <a:pt x="47059" y="4116"/>
                    <a:pt x="47154" y="3752"/>
                  </a:cubicBezTo>
                  <a:cubicBezTo>
                    <a:pt x="47201" y="3906"/>
                    <a:pt x="47248" y="3958"/>
                    <a:pt x="47298" y="3958"/>
                  </a:cubicBezTo>
                  <a:cubicBezTo>
                    <a:pt x="47354" y="3958"/>
                    <a:pt x="47412" y="3893"/>
                    <a:pt x="47478" y="3827"/>
                  </a:cubicBezTo>
                  <a:cubicBezTo>
                    <a:pt x="47543" y="3762"/>
                    <a:pt x="47608" y="3698"/>
                    <a:pt x="47689" y="3698"/>
                  </a:cubicBezTo>
                  <a:cubicBezTo>
                    <a:pt x="47701" y="3698"/>
                    <a:pt x="47714" y="3699"/>
                    <a:pt x="47727" y="3703"/>
                  </a:cubicBezTo>
                  <a:cubicBezTo>
                    <a:pt x="47777" y="4051"/>
                    <a:pt x="47827" y="4051"/>
                    <a:pt x="47877" y="4051"/>
                  </a:cubicBezTo>
                  <a:cubicBezTo>
                    <a:pt x="47889" y="4039"/>
                    <a:pt x="47902" y="4033"/>
                    <a:pt x="47914" y="4033"/>
                  </a:cubicBezTo>
                  <a:cubicBezTo>
                    <a:pt x="47927" y="4033"/>
                    <a:pt x="47939" y="4039"/>
                    <a:pt x="47952" y="4051"/>
                  </a:cubicBezTo>
                  <a:cubicBezTo>
                    <a:pt x="47977" y="4076"/>
                    <a:pt x="48002" y="4151"/>
                    <a:pt x="48051" y="4326"/>
                  </a:cubicBezTo>
                  <a:cubicBezTo>
                    <a:pt x="48151" y="4650"/>
                    <a:pt x="48301" y="4550"/>
                    <a:pt x="48450" y="4799"/>
                  </a:cubicBezTo>
                  <a:cubicBezTo>
                    <a:pt x="48530" y="5399"/>
                    <a:pt x="48624" y="5678"/>
                    <a:pt x="48729" y="5678"/>
                  </a:cubicBezTo>
                  <a:cubicBezTo>
                    <a:pt x="48820" y="5678"/>
                    <a:pt x="48919" y="5467"/>
                    <a:pt x="49023" y="5073"/>
                  </a:cubicBezTo>
                  <a:cubicBezTo>
                    <a:pt x="49124" y="5275"/>
                    <a:pt x="49231" y="5366"/>
                    <a:pt x="49346" y="5366"/>
                  </a:cubicBezTo>
                  <a:cubicBezTo>
                    <a:pt x="49487" y="5366"/>
                    <a:pt x="49643" y="5231"/>
                    <a:pt x="49821" y="4998"/>
                  </a:cubicBezTo>
                  <a:cubicBezTo>
                    <a:pt x="49904" y="4949"/>
                    <a:pt x="49986" y="4701"/>
                    <a:pt x="50076" y="4701"/>
                  </a:cubicBezTo>
                  <a:cubicBezTo>
                    <a:pt x="50122" y="4701"/>
                    <a:pt x="50169" y="4765"/>
                    <a:pt x="50220" y="4949"/>
                  </a:cubicBezTo>
                  <a:cubicBezTo>
                    <a:pt x="50344" y="5572"/>
                    <a:pt x="50444" y="5347"/>
                    <a:pt x="50494" y="5671"/>
                  </a:cubicBezTo>
                  <a:cubicBezTo>
                    <a:pt x="50569" y="5721"/>
                    <a:pt x="50593" y="5995"/>
                    <a:pt x="50618" y="6319"/>
                  </a:cubicBezTo>
                  <a:cubicBezTo>
                    <a:pt x="50618" y="6419"/>
                    <a:pt x="50618" y="6535"/>
                    <a:pt x="50618" y="6643"/>
                  </a:cubicBezTo>
                  <a:cubicBezTo>
                    <a:pt x="50618" y="7108"/>
                    <a:pt x="50618" y="7212"/>
                    <a:pt x="50642" y="7212"/>
                  </a:cubicBezTo>
                  <a:cubicBezTo>
                    <a:pt x="50648" y="7212"/>
                    <a:pt x="50657" y="7203"/>
                    <a:pt x="50668" y="7192"/>
                  </a:cubicBezTo>
                  <a:cubicBezTo>
                    <a:pt x="50683" y="7350"/>
                    <a:pt x="50705" y="7400"/>
                    <a:pt x="50736" y="7400"/>
                  </a:cubicBezTo>
                  <a:cubicBezTo>
                    <a:pt x="50759" y="7400"/>
                    <a:pt x="50786" y="7373"/>
                    <a:pt x="50818" y="7341"/>
                  </a:cubicBezTo>
                  <a:cubicBezTo>
                    <a:pt x="50842" y="7317"/>
                    <a:pt x="50871" y="7288"/>
                    <a:pt x="50906" y="7288"/>
                  </a:cubicBezTo>
                  <a:cubicBezTo>
                    <a:pt x="50945" y="7288"/>
                    <a:pt x="50990" y="7324"/>
                    <a:pt x="51042" y="7441"/>
                  </a:cubicBezTo>
                  <a:cubicBezTo>
                    <a:pt x="51059" y="7419"/>
                    <a:pt x="51077" y="7409"/>
                    <a:pt x="51095" y="7409"/>
                  </a:cubicBezTo>
                  <a:cubicBezTo>
                    <a:pt x="51160" y="7409"/>
                    <a:pt x="51233" y="7530"/>
                    <a:pt x="51291" y="7665"/>
                  </a:cubicBezTo>
                  <a:cubicBezTo>
                    <a:pt x="51361" y="7791"/>
                    <a:pt x="51431" y="7925"/>
                    <a:pt x="51502" y="7925"/>
                  </a:cubicBezTo>
                  <a:cubicBezTo>
                    <a:pt x="51556" y="7925"/>
                    <a:pt x="51611" y="7844"/>
                    <a:pt x="51665" y="7615"/>
                  </a:cubicBezTo>
                  <a:cubicBezTo>
                    <a:pt x="51755" y="7358"/>
                    <a:pt x="51849" y="7266"/>
                    <a:pt x="51945" y="7266"/>
                  </a:cubicBezTo>
                  <a:cubicBezTo>
                    <a:pt x="52061" y="7266"/>
                    <a:pt x="52178" y="7403"/>
                    <a:pt x="52288" y="7541"/>
                  </a:cubicBezTo>
                  <a:cubicBezTo>
                    <a:pt x="52512" y="7416"/>
                    <a:pt x="52737" y="7416"/>
                    <a:pt x="52961" y="7242"/>
                  </a:cubicBezTo>
                  <a:cubicBezTo>
                    <a:pt x="52970" y="7243"/>
                    <a:pt x="52979" y="7243"/>
                    <a:pt x="52988" y="7243"/>
                  </a:cubicBezTo>
                  <a:cubicBezTo>
                    <a:pt x="53203" y="7243"/>
                    <a:pt x="53419" y="6962"/>
                    <a:pt x="53634" y="6843"/>
                  </a:cubicBezTo>
                  <a:cubicBezTo>
                    <a:pt x="53673" y="6688"/>
                    <a:pt x="53705" y="6640"/>
                    <a:pt x="53733" y="6640"/>
                  </a:cubicBezTo>
                  <a:cubicBezTo>
                    <a:pt x="53760" y="6640"/>
                    <a:pt x="53784" y="6682"/>
                    <a:pt x="53808" y="6718"/>
                  </a:cubicBezTo>
                  <a:cubicBezTo>
                    <a:pt x="53835" y="6772"/>
                    <a:pt x="53870" y="6819"/>
                    <a:pt x="53903" y="6819"/>
                  </a:cubicBezTo>
                  <a:cubicBezTo>
                    <a:pt x="53932" y="6819"/>
                    <a:pt x="53960" y="6785"/>
                    <a:pt x="53983" y="6693"/>
                  </a:cubicBezTo>
                  <a:cubicBezTo>
                    <a:pt x="54067" y="6643"/>
                    <a:pt x="54151" y="6377"/>
                    <a:pt x="54235" y="6377"/>
                  </a:cubicBezTo>
                  <a:cubicBezTo>
                    <a:pt x="54275" y="6377"/>
                    <a:pt x="54316" y="6440"/>
                    <a:pt x="54357" y="6618"/>
                  </a:cubicBezTo>
                  <a:cubicBezTo>
                    <a:pt x="54491" y="6875"/>
                    <a:pt x="54619" y="7017"/>
                    <a:pt x="54739" y="7017"/>
                  </a:cubicBezTo>
                  <a:cubicBezTo>
                    <a:pt x="54863" y="7017"/>
                    <a:pt x="54978" y="6862"/>
                    <a:pt x="55080" y="6519"/>
                  </a:cubicBezTo>
                  <a:cubicBezTo>
                    <a:pt x="55193" y="6490"/>
                    <a:pt x="55306" y="6358"/>
                    <a:pt x="55419" y="6358"/>
                  </a:cubicBezTo>
                  <a:cubicBezTo>
                    <a:pt x="55505" y="6358"/>
                    <a:pt x="55591" y="6435"/>
                    <a:pt x="55678" y="6693"/>
                  </a:cubicBezTo>
                  <a:cubicBezTo>
                    <a:pt x="55760" y="6303"/>
                    <a:pt x="55842" y="6179"/>
                    <a:pt x="55926" y="6179"/>
                  </a:cubicBezTo>
                  <a:cubicBezTo>
                    <a:pt x="56046" y="6179"/>
                    <a:pt x="56169" y="6431"/>
                    <a:pt x="56301" y="6519"/>
                  </a:cubicBezTo>
                  <a:cubicBezTo>
                    <a:pt x="56385" y="6366"/>
                    <a:pt x="56470" y="6317"/>
                    <a:pt x="56555" y="6317"/>
                  </a:cubicBezTo>
                  <a:cubicBezTo>
                    <a:pt x="56595" y="6317"/>
                    <a:pt x="56635" y="6328"/>
                    <a:pt x="56675" y="6344"/>
                  </a:cubicBezTo>
                  <a:cubicBezTo>
                    <a:pt x="56726" y="6191"/>
                    <a:pt x="56788" y="6154"/>
                    <a:pt x="56855" y="6154"/>
                  </a:cubicBezTo>
                  <a:cubicBezTo>
                    <a:pt x="56886" y="6154"/>
                    <a:pt x="56917" y="6162"/>
                    <a:pt x="56949" y="6170"/>
                  </a:cubicBezTo>
                  <a:cubicBezTo>
                    <a:pt x="56970" y="6170"/>
                    <a:pt x="56991" y="6172"/>
                    <a:pt x="57013" y="6172"/>
                  </a:cubicBezTo>
                  <a:cubicBezTo>
                    <a:pt x="57066" y="6172"/>
                    <a:pt x="57120" y="6159"/>
                    <a:pt x="57173" y="6070"/>
                  </a:cubicBezTo>
                  <a:cubicBezTo>
                    <a:pt x="57198" y="6033"/>
                    <a:pt x="57229" y="6020"/>
                    <a:pt x="57263" y="6020"/>
                  </a:cubicBezTo>
                  <a:cubicBezTo>
                    <a:pt x="57298" y="6020"/>
                    <a:pt x="57335" y="6033"/>
                    <a:pt x="57372" y="6045"/>
                  </a:cubicBezTo>
                  <a:cubicBezTo>
                    <a:pt x="57406" y="6062"/>
                    <a:pt x="57439" y="6078"/>
                    <a:pt x="57471" y="6078"/>
                  </a:cubicBezTo>
                  <a:cubicBezTo>
                    <a:pt x="57536" y="6078"/>
                    <a:pt x="57597" y="6012"/>
                    <a:pt x="57647" y="5746"/>
                  </a:cubicBezTo>
                  <a:cubicBezTo>
                    <a:pt x="57821" y="5447"/>
                    <a:pt x="57971" y="5472"/>
                    <a:pt x="58095" y="5372"/>
                  </a:cubicBezTo>
                  <a:cubicBezTo>
                    <a:pt x="58369" y="5746"/>
                    <a:pt x="58569" y="5746"/>
                    <a:pt x="58718" y="5871"/>
                  </a:cubicBezTo>
                  <a:cubicBezTo>
                    <a:pt x="58893" y="5921"/>
                    <a:pt x="59042" y="5796"/>
                    <a:pt x="59267" y="6294"/>
                  </a:cubicBezTo>
                  <a:cubicBezTo>
                    <a:pt x="59385" y="6220"/>
                    <a:pt x="59530" y="6102"/>
                    <a:pt x="59711" y="6102"/>
                  </a:cubicBezTo>
                  <a:cubicBezTo>
                    <a:pt x="59836" y="6102"/>
                    <a:pt x="59977" y="6158"/>
                    <a:pt x="60139" y="6319"/>
                  </a:cubicBezTo>
                  <a:cubicBezTo>
                    <a:pt x="60162" y="6133"/>
                    <a:pt x="60186" y="6066"/>
                    <a:pt x="60209" y="6066"/>
                  </a:cubicBezTo>
                  <a:cubicBezTo>
                    <a:pt x="60235" y="6066"/>
                    <a:pt x="60262" y="6152"/>
                    <a:pt x="60288" y="6245"/>
                  </a:cubicBezTo>
                  <a:cubicBezTo>
                    <a:pt x="60304" y="6336"/>
                    <a:pt x="60328" y="6428"/>
                    <a:pt x="60351" y="6428"/>
                  </a:cubicBezTo>
                  <a:cubicBezTo>
                    <a:pt x="60365" y="6428"/>
                    <a:pt x="60378" y="6391"/>
                    <a:pt x="60388" y="6294"/>
                  </a:cubicBezTo>
                  <a:cubicBezTo>
                    <a:pt x="60451" y="6216"/>
                    <a:pt x="60511" y="6184"/>
                    <a:pt x="60569" y="6184"/>
                  </a:cubicBezTo>
                  <a:cubicBezTo>
                    <a:pt x="60695" y="6184"/>
                    <a:pt x="60809" y="6332"/>
                    <a:pt x="60911" y="6469"/>
                  </a:cubicBezTo>
                  <a:cubicBezTo>
                    <a:pt x="61021" y="6601"/>
                    <a:pt x="61131" y="6752"/>
                    <a:pt x="61224" y="6752"/>
                  </a:cubicBezTo>
                  <a:cubicBezTo>
                    <a:pt x="61236" y="6752"/>
                    <a:pt x="61248" y="6749"/>
                    <a:pt x="61260" y="6743"/>
                  </a:cubicBezTo>
                  <a:cubicBezTo>
                    <a:pt x="61411" y="7272"/>
                    <a:pt x="61544" y="7517"/>
                    <a:pt x="61675" y="7517"/>
                  </a:cubicBezTo>
                  <a:cubicBezTo>
                    <a:pt x="61760" y="7517"/>
                    <a:pt x="61845" y="7413"/>
                    <a:pt x="61933" y="7217"/>
                  </a:cubicBezTo>
                  <a:cubicBezTo>
                    <a:pt x="61983" y="7254"/>
                    <a:pt x="62033" y="7266"/>
                    <a:pt x="62080" y="7266"/>
                  </a:cubicBezTo>
                  <a:cubicBezTo>
                    <a:pt x="62126" y="7266"/>
                    <a:pt x="62170" y="7254"/>
                    <a:pt x="62207" y="7242"/>
                  </a:cubicBezTo>
                  <a:cubicBezTo>
                    <a:pt x="62252" y="7234"/>
                    <a:pt x="62298" y="7227"/>
                    <a:pt x="62343" y="7227"/>
                  </a:cubicBezTo>
                  <a:cubicBezTo>
                    <a:pt x="62449" y="7227"/>
                    <a:pt x="62559" y="7267"/>
                    <a:pt x="62681" y="7441"/>
                  </a:cubicBezTo>
                  <a:cubicBezTo>
                    <a:pt x="62699" y="7468"/>
                    <a:pt x="62720" y="7488"/>
                    <a:pt x="62743" y="7488"/>
                  </a:cubicBezTo>
                  <a:cubicBezTo>
                    <a:pt x="62785" y="7488"/>
                    <a:pt x="62832" y="7424"/>
                    <a:pt x="62880" y="7217"/>
                  </a:cubicBezTo>
                  <a:cubicBezTo>
                    <a:pt x="62897" y="7308"/>
                    <a:pt x="62911" y="7344"/>
                    <a:pt x="62923" y="7344"/>
                  </a:cubicBezTo>
                  <a:cubicBezTo>
                    <a:pt x="62947" y="7344"/>
                    <a:pt x="62963" y="7200"/>
                    <a:pt x="62980" y="7067"/>
                  </a:cubicBezTo>
                  <a:cubicBezTo>
                    <a:pt x="63013" y="6920"/>
                    <a:pt x="63035" y="6784"/>
                    <a:pt x="63060" y="6784"/>
                  </a:cubicBezTo>
                  <a:cubicBezTo>
                    <a:pt x="63073" y="6784"/>
                    <a:pt x="63087" y="6823"/>
                    <a:pt x="63105" y="6918"/>
                  </a:cubicBezTo>
                  <a:cubicBezTo>
                    <a:pt x="63133" y="6587"/>
                    <a:pt x="63162" y="6488"/>
                    <a:pt x="63191" y="6488"/>
                  </a:cubicBezTo>
                  <a:cubicBezTo>
                    <a:pt x="63212" y="6488"/>
                    <a:pt x="63233" y="6541"/>
                    <a:pt x="63254" y="6594"/>
                  </a:cubicBezTo>
                  <a:cubicBezTo>
                    <a:pt x="63269" y="6639"/>
                    <a:pt x="63294" y="6685"/>
                    <a:pt x="63317" y="6685"/>
                  </a:cubicBezTo>
                  <a:cubicBezTo>
                    <a:pt x="63331" y="6685"/>
                    <a:pt x="63344" y="6667"/>
                    <a:pt x="63354" y="6618"/>
                  </a:cubicBezTo>
                  <a:cubicBezTo>
                    <a:pt x="63367" y="6653"/>
                    <a:pt x="63382" y="6667"/>
                    <a:pt x="63399" y="6667"/>
                  </a:cubicBezTo>
                  <a:cubicBezTo>
                    <a:pt x="63481" y="6667"/>
                    <a:pt x="63608" y="6331"/>
                    <a:pt x="63753" y="6270"/>
                  </a:cubicBezTo>
                  <a:cubicBezTo>
                    <a:pt x="63766" y="6274"/>
                    <a:pt x="63780" y="6276"/>
                    <a:pt x="63794" y="6276"/>
                  </a:cubicBezTo>
                  <a:cubicBezTo>
                    <a:pt x="63855" y="6276"/>
                    <a:pt x="63916" y="6235"/>
                    <a:pt x="63977" y="6195"/>
                  </a:cubicBezTo>
                  <a:cubicBezTo>
                    <a:pt x="64049" y="6152"/>
                    <a:pt x="64121" y="6108"/>
                    <a:pt x="64188" y="6108"/>
                  </a:cubicBezTo>
                  <a:cubicBezTo>
                    <a:pt x="64237" y="6108"/>
                    <a:pt x="64284" y="6132"/>
                    <a:pt x="64326" y="6195"/>
                  </a:cubicBezTo>
                  <a:cubicBezTo>
                    <a:pt x="64450" y="6494"/>
                    <a:pt x="64575" y="6419"/>
                    <a:pt x="64700" y="6519"/>
                  </a:cubicBezTo>
                  <a:cubicBezTo>
                    <a:pt x="64824" y="6569"/>
                    <a:pt x="64949" y="6519"/>
                    <a:pt x="65073" y="6693"/>
                  </a:cubicBezTo>
                  <a:cubicBezTo>
                    <a:pt x="65078" y="6698"/>
                    <a:pt x="65083" y="6700"/>
                    <a:pt x="65090" y="6700"/>
                  </a:cubicBezTo>
                  <a:cubicBezTo>
                    <a:pt x="65117" y="6700"/>
                    <a:pt x="65157" y="6659"/>
                    <a:pt x="65198" y="6618"/>
                  </a:cubicBezTo>
                  <a:cubicBezTo>
                    <a:pt x="65234" y="6582"/>
                    <a:pt x="65265" y="6540"/>
                    <a:pt x="65295" y="6540"/>
                  </a:cubicBezTo>
                  <a:cubicBezTo>
                    <a:pt x="65327" y="6540"/>
                    <a:pt x="65359" y="6588"/>
                    <a:pt x="65397" y="6743"/>
                  </a:cubicBezTo>
                  <a:cubicBezTo>
                    <a:pt x="65514" y="6942"/>
                    <a:pt x="65619" y="6987"/>
                    <a:pt x="65721" y="6987"/>
                  </a:cubicBezTo>
                  <a:cubicBezTo>
                    <a:pt x="65771" y="6987"/>
                    <a:pt x="65821" y="6976"/>
                    <a:pt x="65871" y="6967"/>
                  </a:cubicBezTo>
                  <a:cubicBezTo>
                    <a:pt x="65922" y="6957"/>
                    <a:pt x="65973" y="6947"/>
                    <a:pt x="66022" y="6947"/>
                  </a:cubicBezTo>
                  <a:cubicBezTo>
                    <a:pt x="66093" y="6947"/>
                    <a:pt x="66161" y="6968"/>
                    <a:pt x="66220" y="7042"/>
                  </a:cubicBezTo>
                  <a:cubicBezTo>
                    <a:pt x="66367" y="7042"/>
                    <a:pt x="66513" y="6956"/>
                    <a:pt x="66655" y="6956"/>
                  </a:cubicBezTo>
                  <a:cubicBezTo>
                    <a:pt x="66754" y="6956"/>
                    <a:pt x="66850" y="6998"/>
                    <a:pt x="66943" y="7142"/>
                  </a:cubicBezTo>
                  <a:cubicBezTo>
                    <a:pt x="66993" y="7366"/>
                    <a:pt x="67067" y="7491"/>
                    <a:pt x="67117" y="7541"/>
                  </a:cubicBezTo>
                  <a:lnTo>
                    <a:pt x="67341" y="7516"/>
                  </a:lnTo>
                  <a:cubicBezTo>
                    <a:pt x="67441" y="7416"/>
                    <a:pt x="67516" y="7242"/>
                    <a:pt x="67616" y="7142"/>
                  </a:cubicBezTo>
                  <a:cubicBezTo>
                    <a:pt x="67672" y="7376"/>
                    <a:pt x="67725" y="7459"/>
                    <a:pt x="67776" y="7459"/>
                  </a:cubicBezTo>
                  <a:cubicBezTo>
                    <a:pt x="67862" y="7459"/>
                    <a:pt x="67946" y="7232"/>
                    <a:pt x="68039" y="7092"/>
                  </a:cubicBezTo>
                  <a:cubicBezTo>
                    <a:pt x="68106" y="6986"/>
                    <a:pt x="68179" y="6901"/>
                    <a:pt x="68252" y="6901"/>
                  </a:cubicBezTo>
                  <a:cubicBezTo>
                    <a:pt x="68316" y="6901"/>
                    <a:pt x="68380" y="6967"/>
                    <a:pt x="68438" y="7142"/>
                  </a:cubicBezTo>
                  <a:cubicBezTo>
                    <a:pt x="68478" y="6890"/>
                    <a:pt x="68517" y="6808"/>
                    <a:pt x="68557" y="6808"/>
                  </a:cubicBezTo>
                  <a:cubicBezTo>
                    <a:pt x="68592" y="6808"/>
                    <a:pt x="68627" y="6872"/>
                    <a:pt x="68662" y="6942"/>
                  </a:cubicBezTo>
                  <a:cubicBezTo>
                    <a:pt x="68682" y="7000"/>
                    <a:pt x="68716" y="7058"/>
                    <a:pt x="68754" y="7058"/>
                  </a:cubicBezTo>
                  <a:cubicBezTo>
                    <a:pt x="68764" y="7058"/>
                    <a:pt x="68776" y="7053"/>
                    <a:pt x="68787" y="7042"/>
                  </a:cubicBezTo>
                  <a:cubicBezTo>
                    <a:pt x="68885" y="7122"/>
                    <a:pt x="68976" y="7167"/>
                    <a:pt x="69064" y="7167"/>
                  </a:cubicBezTo>
                  <a:cubicBezTo>
                    <a:pt x="69221" y="7167"/>
                    <a:pt x="69365" y="7021"/>
                    <a:pt x="69510" y="6668"/>
                  </a:cubicBezTo>
                  <a:cubicBezTo>
                    <a:pt x="69652" y="6573"/>
                    <a:pt x="69785" y="6398"/>
                    <a:pt x="69920" y="6398"/>
                  </a:cubicBezTo>
                  <a:cubicBezTo>
                    <a:pt x="69998" y="6398"/>
                    <a:pt x="70076" y="6455"/>
                    <a:pt x="70158" y="6618"/>
                  </a:cubicBezTo>
                  <a:cubicBezTo>
                    <a:pt x="70257" y="6045"/>
                    <a:pt x="70357" y="6045"/>
                    <a:pt x="70457" y="5995"/>
                  </a:cubicBezTo>
                  <a:cubicBezTo>
                    <a:pt x="70553" y="5822"/>
                    <a:pt x="70635" y="5184"/>
                    <a:pt x="70725" y="5184"/>
                  </a:cubicBezTo>
                  <a:cubicBezTo>
                    <a:pt x="70751" y="5184"/>
                    <a:pt x="70778" y="5238"/>
                    <a:pt x="70806" y="5372"/>
                  </a:cubicBezTo>
                  <a:cubicBezTo>
                    <a:pt x="70930" y="4824"/>
                    <a:pt x="71055" y="5073"/>
                    <a:pt x="71204" y="4749"/>
                  </a:cubicBezTo>
                  <a:cubicBezTo>
                    <a:pt x="71354" y="4176"/>
                    <a:pt x="71504" y="4550"/>
                    <a:pt x="71678" y="4101"/>
                  </a:cubicBezTo>
                  <a:cubicBezTo>
                    <a:pt x="71719" y="3918"/>
                    <a:pt x="71760" y="3901"/>
                    <a:pt x="71800" y="3901"/>
                  </a:cubicBezTo>
                  <a:cubicBezTo>
                    <a:pt x="71809" y="3901"/>
                    <a:pt x="71818" y="3902"/>
                    <a:pt x="71828" y="3902"/>
                  </a:cubicBezTo>
                  <a:cubicBezTo>
                    <a:pt x="71852" y="3902"/>
                    <a:pt x="71871" y="3908"/>
                    <a:pt x="71887" y="3908"/>
                  </a:cubicBezTo>
                  <a:cubicBezTo>
                    <a:pt x="71902" y="3908"/>
                    <a:pt x="71915" y="3902"/>
                    <a:pt x="71927" y="3877"/>
                  </a:cubicBezTo>
                  <a:cubicBezTo>
                    <a:pt x="71985" y="3647"/>
                    <a:pt x="72042" y="3541"/>
                    <a:pt x="72100" y="3541"/>
                  </a:cubicBezTo>
                  <a:cubicBezTo>
                    <a:pt x="72142" y="3541"/>
                    <a:pt x="72184" y="3597"/>
                    <a:pt x="72226" y="3703"/>
                  </a:cubicBezTo>
                  <a:cubicBezTo>
                    <a:pt x="72318" y="3863"/>
                    <a:pt x="72388" y="3928"/>
                    <a:pt x="72450" y="3928"/>
                  </a:cubicBezTo>
                  <a:cubicBezTo>
                    <a:pt x="72522" y="3928"/>
                    <a:pt x="72583" y="3837"/>
                    <a:pt x="72650" y="3703"/>
                  </a:cubicBezTo>
                  <a:cubicBezTo>
                    <a:pt x="72712" y="3609"/>
                    <a:pt x="72774" y="3400"/>
                    <a:pt x="72860" y="3400"/>
                  </a:cubicBezTo>
                  <a:cubicBezTo>
                    <a:pt x="72913" y="3400"/>
                    <a:pt x="72974" y="3477"/>
                    <a:pt x="73049" y="3703"/>
                  </a:cubicBezTo>
                  <a:cubicBezTo>
                    <a:pt x="73198" y="3902"/>
                    <a:pt x="73373" y="4076"/>
                    <a:pt x="73572" y="4101"/>
                  </a:cubicBezTo>
                  <a:cubicBezTo>
                    <a:pt x="73640" y="3966"/>
                    <a:pt x="73708" y="3926"/>
                    <a:pt x="73779" y="3926"/>
                  </a:cubicBezTo>
                  <a:cubicBezTo>
                    <a:pt x="73840" y="3926"/>
                    <a:pt x="73903" y="3954"/>
                    <a:pt x="73971" y="3977"/>
                  </a:cubicBezTo>
                  <a:cubicBezTo>
                    <a:pt x="74026" y="4013"/>
                    <a:pt x="74080" y="4036"/>
                    <a:pt x="74135" y="4036"/>
                  </a:cubicBezTo>
                  <a:cubicBezTo>
                    <a:pt x="74155" y="4036"/>
                    <a:pt x="74175" y="4033"/>
                    <a:pt x="74195" y="4027"/>
                  </a:cubicBezTo>
                  <a:cubicBezTo>
                    <a:pt x="74243" y="4122"/>
                    <a:pt x="74290" y="4154"/>
                    <a:pt x="74338" y="4154"/>
                  </a:cubicBezTo>
                  <a:cubicBezTo>
                    <a:pt x="74390" y="4154"/>
                    <a:pt x="74442" y="4115"/>
                    <a:pt x="74494" y="4076"/>
                  </a:cubicBezTo>
                  <a:cubicBezTo>
                    <a:pt x="74534" y="4050"/>
                    <a:pt x="74573" y="4017"/>
                    <a:pt x="74612" y="4017"/>
                  </a:cubicBezTo>
                  <a:cubicBezTo>
                    <a:pt x="74648" y="4017"/>
                    <a:pt x="74683" y="4044"/>
                    <a:pt x="74719" y="4126"/>
                  </a:cubicBezTo>
                  <a:cubicBezTo>
                    <a:pt x="74719" y="3501"/>
                    <a:pt x="74737" y="3309"/>
                    <a:pt x="74770" y="3309"/>
                  </a:cubicBezTo>
                  <a:cubicBezTo>
                    <a:pt x="74814" y="3309"/>
                    <a:pt x="74883" y="3639"/>
                    <a:pt x="74968" y="3752"/>
                  </a:cubicBezTo>
                  <a:cubicBezTo>
                    <a:pt x="75080" y="3801"/>
                    <a:pt x="75203" y="4232"/>
                    <a:pt x="75330" y="4232"/>
                  </a:cubicBezTo>
                  <a:cubicBezTo>
                    <a:pt x="75399" y="4232"/>
                    <a:pt x="75470" y="4101"/>
                    <a:pt x="75541" y="3703"/>
                  </a:cubicBezTo>
                  <a:cubicBezTo>
                    <a:pt x="75658" y="3897"/>
                    <a:pt x="75744" y="4455"/>
                    <a:pt x="75812" y="4455"/>
                  </a:cubicBezTo>
                  <a:cubicBezTo>
                    <a:pt x="75831" y="4455"/>
                    <a:pt x="75849" y="4410"/>
                    <a:pt x="75865" y="4301"/>
                  </a:cubicBezTo>
                  <a:cubicBezTo>
                    <a:pt x="75895" y="4496"/>
                    <a:pt x="75925" y="4555"/>
                    <a:pt x="75961" y="4555"/>
                  </a:cubicBezTo>
                  <a:cubicBezTo>
                    <a:pt x="75984" y="4555"/>
                    <a:pt x="76010" y="4530"/>
                    <a:pt x="76039" y="4500"/>
                  </a:cubicBezTo>
                  <a:cubicBezTo>
                    <a:pt x="76062" y="4478"/>
                    <a:pt x="76084" y="4455"/>
                    <a:pt x="76106" y="4455"/>
                  </a:cubicBezTo>
                  <a:cubicBezTo>
                    <a:pt x="76134" y="4455"/>
                    <a:pt x="76161" y="4490"/>
                    <a:pt x="76189" y="4600"/>
                  </a:cubicBezTo>
                  <a:cubicBezTo>
                    <a:pt x="76339" y="4699"/>
                    <a:pt x="76513" y="4575"/>
                    <a:pt x="76812" y="4849"/>
                  </a:cubicBezTo>
                  <a:cubicBezTo>
                    <a:pt x="76879" y="4866"/>
                    <a:pt x="76945" y="5183"/>
                    <a:pt x="77019" y="5183"/>
                  </a:cubicBezTo>
                  <a:cubicBezTo>
                    <a:pt x="77056" y="5183"/>
                    <a:pt x="77095" y="5105"/>
                    <a:pt x="77136" y="4874"/>
                  </a:cubicBezTo>
                  <a:cubicBezTo>
                    <a:pt x="77194" y="4845"/>
                    <a:pt x="77253" y="4833"/>
                    <a:pt x="77306" y="4833"/>
                  </a:cubicBezTo>
                  <a:cubicBezTo>
                    <a:pt x="77344" y="4833"/>
                    <a:pt x="77379" y="4839"/>
                    <a:pt x="77410" y="4849"/>
                  </a:cubicBezTo>
                  <a:cubicBezTo>
                    <a:pt x="77433" y="4849"/>
                    <a:pt x="77456" y="4850"/>
                    <a:pt x="77477" y="4850"/>
                  </a:cubicBezTo>
                  <a:cubicBezTo>
                    <a:pt x="77597" y="4850"/>
                    <a:pt x="77700" y="4832"/>
                    <a:pt x="77784" y="4600"/>
                  </a:cubicBezTo>
                  <a:cubicBezTo>
                    <a:pt x="77850" y="4334"/>
                    <a:pt x="77906" y="4267"/>
                    <a:pt x="77958" y="4267"/>
                  </a:cubicBezTo>
                  <a:cubicBezTo>
                    <a:pt x="77983" y="4267"/>
                    <a:pt x="78008" y="4284"/>
                    <a:pt x="78033" y="4301"/>
                  </a:cubicBezTo>
                  <a:cubicBezTo>
                    <a:pt x="78048" y="4316"/>
                    <a:pt x="78073" y="4340"/>
                    <a:pt x="78095" y="4340"/>
                  </a:cubicBezTo>
                  <a:cubicBezTo>
                    <a:pt x="78110" y="4340"/>
                    <a:pt x="78123" y="4330"/>
                    <a:pt x="78133" y="4301"/>
                  </a:cubicBezTo>
                  <a:cubicBezTo>
                    <a:pt x="78161" y="4496"/>
                    <a:pt x="78187" y="4575"/>
                    <a:pt x="78213" y="4575"/>
                  </a:cubicBezTo>
                  <a:cubicBezTo>
                    <a:pt x="78280" y="4575"/>
                    <a:pt x="78349" y="4061"/>
                    <a:pt x="78457" y="3703"/>
                  </a:cubicBezTo>
                  <a:cubicBezTo>
                    <a:pt x="78505" y="3668"/>
                    <a:pt x="78555" y="3655"/>
                    <a:pt x="78607" y="3655"/>
                  </a:cubicBezTo>
                  <a:cubicBezTo>
                    <a:pt x="78743" y="3655"/>
                    <a:pt x="78893" y="3748"/>
                    <a:pt x="79055" y="3802"/>
                  </a:cubicBezTo>
                  <a:cubicBezTo>
                    <a:pt x="79092" y="3773"/>
                    <a:pt x="79126" y="3761"/>
                    <a:pt x="79159" y="3761"/>
                  </a:cubicBezTo>
                  <a:cubicBezTo>
                    <a:pt x="79240" y="3761"/>
                    <a:pt x="79316" y="3831"/>
                    <a:pt x="79404" y="3902"/>
                  </a:cubicBezTo>
                  <a:cubicBezTo>
                    <a:pt x="79482" y="3980"/>
                    <a:pt x="79575" y="4042"/>
                    <a:pt x="79659" y="4042"/>
                  </a:cubicBezTo>
                  <a:cubicBezTo>
                    <a:pt x="79683" y="4042"/>
                    <a:pt x="79706" y="4037"/>
                    <a:pt x="79728" y="4027"/>
                  </a:cubicBezTo>
                  <a:cubicBezTo>
                    <a:pt x="79881" y="4146"/>
                    <a:pt x="80046" y="4590"/>
                    <a:pt x="80215" y="4590"/>
                  </a:cubicBezTo>
                  <a:cubicBezTo>
                    <a:pt x="80293" y="4590"/>
                    <a:pt x="80372" y="4495"/>
                    <a:pt x="80451" y="4226"/>
                  </a:cubicBezTo>
                  <a:cubicBezTo>
                    <a:pt x="80563" y="4114"/>
                    <a:pt x="80681" y="4045"/>
                    <a:pt x="80800" y="4045"/>
                  </a:cubicBezTo>
                  <a:cubicBezTo>
                    <a:pt x="80918" y="4045"/>
                    <a:pt x="81036" y="4114"/>
                    <a:pt x="81149" y="4276"/>
                  </a:cubicBezTo>
                  <a:cubicBezTo>
                    <a:pt x="81189" y="4209"/>
                    <a:pt x="81229" y="4185"/>
                    <a:pt x="81269" y="4185"/>
                  </a:cubicBezTo>
                  <a:cubicBezTo>
                    <a:pt x="81304" y="4185"/>
                    <a:pt x="81338" y="4203"/>
                    <a:pt x="81373" y="4226"/>
                  </a:cubicBezTo>
                  <a:cubicBezTo>
                    <a:pt x="81398" y="4238"/>
                    <a:pt x="81429" y="4251"/>
                    <a:pt x="81460" y="4251"/>
                  </a:cubicBezTo>
                  <a:cubicBezTo>
                    <a:pt x="81491" y="4251"/>
                    <a:pt x="81522" y="4238"/>
                    <a:pt x="81547" y="4201"/>
                  </a:cubicBezTo>
                  <a:cubicBezTo>
                    <a:pt x="81604" y="4102"/>
                    <a:pt x="81661" y="4075"/>
                    <a:pt x="81717" y="4075"/>
                  </a:cubicBezTo>
                  <a:cubicBezTo>
                    <a:pt x="81760" y="4075"/>
                    <a:pt x="81803" y="4091"/>
                    <a:pt x="81846" y="4101"/>
                  </a:cubicBezTo>
                  <a:cubicBezTo>
                    <a:pt x="81893" y="4124"/>
                    <a:pt x="81939" y="4142"/>
                    <a:pt x="81983" y="4142"/>
                  </a:cubicBezTo>
                  <a:cubicBezTo>
                    <a:pt x="82033" y="4142"/>
                    <a:pt x="82080" y="4118"/>
                    <a:pt x="82121" y="4051"/>
                  </a:cubicBezTo>
                  <a:cubicBezTo>
                    <a:pt x="82145" y="3995"/>
                    <a:pt x="82171" y="3973"/>
                    <a:pt x="82199" y="3973"/>
                  </a:cubicBezTo>
                  <a:cubicBezTo>
                    <a:pt x="82257" y="3973"/>
                    <a:pt x="82319" y="4074"/>
                    <a:pt x="82370" y="4176"/>
                  </a:cubicBezTo>
                  <a:cubicBezTo>
                    <a:pt x="82424" y="4270"/>
                    <a:pt x="82477" y="4364"/>
                    <a:pt x="82531" y="4364"/>
                  </a:cubicBezTo>
                  <a:cubicBezTo>
                    <a:pt x="82577" y="4364"/>
                    <a:pt x="82623" y="4296"/>
                    <a:pt x="82669" y="4101"/>
                  </a:cubicBezTo>
                  <a:cubicBezTo>
                    <a:pt x="82691" y="4135"/>
                    <a:pt x="82714" y="4148"/>
                    <a:pt x="82736" y="4148"/>
                  </a:cubicBezTo>
                  <a:cubicBezTo>
                    <a:pt x="82764" y="4148"/>
                    <a:pt x="82791" y="4129"/>
                    <a:pt x="82818" y="4101"/>
                  </a:cubicBezTo>
                  <a:cubicBezTo>
                    <a:pt x="82841" y="4090"/>
                    <a:pt x="82870" y="4073"/>
                    <a:pt x="82899" y="4073"/>
                  </a:cubicBezTo>
                  <a:cubicBezTo>
                    <a:pt x="82932" y="4073"/>
                    <a:pt x="82966" y="4096"/>
                    <a:pt x="82993" y="4176"/>
                  </a:cubicBezTo>
                  <a:cubicBezTo>
                    <a:pt x="83093" y="3965"/>
                    <a:pt x="83193" y="3883"/>
                    <a:pt x="83286" y="3883"/>
                  </a:cubicBezTo>
                  <a:cubicBezTo>
                    <a:pt x="83402" y="3883"/>
                    <a:pt x="83508" y="4010"/>
                    <a:pt x="83591" y="4176"/>
                  </a:cubicBezTo>
                  <a:cubicBezTo>
                    <a:pt x="83603" y="4168"/>
                    <a:pt x="83614" y="4165"/>
                    <a:pt x="83626" y="4165"/>
                  </a:cubicBezTo>
                  <a:cubicBezTo>
                    <a:pt x="83689" y="4165"/>
                    <a:pt x="83748" y="4266"/>
                    <a:pt x="83790" y="4351"/>
                  </a:cubicBezTo>
                  <a:cubicBezTo>
                    <a:pt x="83833" y="4456"/>
                    <a:pt x="83857" y="4561"/>
                    <a:pt x="83863" y="4561"/>
                  </a:cubicBezTo>
                  <a:cubicBezTo>
                    <a:pt x="83865" y="4561"/>
                    <a:pt x="83865" y="4558"/>
                    <a:pt x="83865" y="4550"/>
                  </a:cubicBezTo>
                  <a:cubicBezTo>
                    <a:pt x="83947" y="4786"/>
                    <a:pt x="84022" y="4873"/>
                    <a:pt x="84091" y="4873"/>
                  </a:cubicBezTo>
                  <a:cubicBezTo>
                    <a:pt x="84213" y="4873"/>
                    <a:pt x="84318" y="4606"/>
                    <a:pt x="84413" y="4400"/>
                  </a:cubicBezTo>
                  <a:cubicBezTo>
                    <a:pt x="84467" y="4469"/>
                    <a:pt x="84516" y="4503"/>
                    <a:pt x="84560" y="4503"/>
                  </a:cubicBezTo>
                  <a:cubicBezTo>
                    <a:pt x="84662" y="4503"/>
                    <a:pt x="84743" y="4330"/>
                    <a:pt x="84812" y="4002"/>
                  </a:cubicBezTo>
                  <a:cubicBezTo>
                    <a:pt x="84937" y="3777"/>
                    <a:pt x="85037" y="3528"/>
                    <a:pt x="85111" y="3453"/>
                  </a:cubicBezTo>
                  <a:cubicBezTo>
                    <a:pt x="85158" y="3125"/>
                    <a:pt x="85195" y="3022"/>
                    <a:pt x="85229" y="3022"/>
                  </a:cubicBezTo>
                  <a:cubicBezTo>
                    <a:pt x="85249" y="3022"/>
                    <a:pt x="85267" y="3058"/>
                    <a:pt x="85286" y="3104"/>
                  </a:cubicBezTo>
                  <a:cubicBezTo>
                    <a:pt x="85610" y="2780"/>
                    <a:pt x="85560" y="3179"/>
                    <a:pt x="85535" y="2656"/>
                  </a:cubicBezTo>
                  <a:cubicBezTo>
                    <a:pt x="85514" y="2404"/>
                    <a:pt x="85511" y="2012"/>
                    <a:pt x="85762" y="2012"/>
                  </a:cubicBezTo>
                  <a:cubicBezTo>
                    <a:pt x="85810" y="2012"/>
                    <a:pt x="85866" y="2026"/>
                    <a:pt x="85934" y="2058"/>
                  </a:cubicBezTo>
                  <a:cubicBezTo>
                    <a:pt x="85952" y="2013"/>
                    <a:pt x="85970" y="1994"/>
                    <a:pt x="85990" y="1994"/>
                  </a:cubicBezTo>
                  <a:cubicBezTo>
                    <a:pt x="86079" y="1994"/>
                    <a:pt x="86185" y="2392"/>
                    <a:pt x="86308" y="2556"/>
                  </a:cubicBezTo>
                  <a:cubicBezTo>
                    <a:pt x="86344" y="2475"/>
                    <a:pt x="86379" y="2443"/>
                    <a:pt x="86415" y="2443"/>
                  </a:cubicBezTo>
                  <a:cubicBezTo>
                    <a:pt x="86479" y="2443"/>
                    <a:pt x="86543" y="2544"/>
                    <a:pt x="86607" y="2656"/>
                  </a:cubicBezTo>
                  <a:cubicBezTo>
                    <a:pt x="86675" y="2770"/>
                    <a:pt x="86722" y="2883"/>
                    <a:pt x="86787" y="2883"/>
                  </a:cubicBezTo>
                  <a:cubicBezTo>
                    <a:pt x="86793" y="2883"/>
                    <a:pt x="86799" y="2882"/>
                    <a:pt x="86806" y="2880"/>
                  </a:cubicBezTo>
                  <a:cubicBezTo>
                    <a:pt x="86856" y="2880"/>
                    <a:pt x="86906" y="2855"/>
                    <a:pt x="86956" y="2855"/>
                  </a:cubicBezTo>
                  <a:cubicBezTo>
                    <a:pt x="87002" y="2840"/>
                    <a:pt x="87048" y="2824"/>
                    <a:pt x="87094" y="2824"/>
                  </a:cubicBezTo>
                  <a:cubicBezTo>
                    <a:pt x="87197" y="2824"/>
                    <a:pt x="87301" y="2902"/>
                    <a:pt x="87404" y="3229"/>
                  </a:cubicBezTo>
                  <a:cubicBezTo>
                    <a:pt x="87460" y="3607"/>
                    <a:pt x="87516" y="3726"/>
                    <a:pt x="87577" y="3726"/>
                  </a:cubicBezTo>
                  <a:cubicBezTo>
                    <a:pt x="87624" y="3726"/>
                    <a:pt x="87674" y="3654"/>
                    <a:pt x="87728" y="3578"/>
                  </a:cubicBezTo>
                  <a:cubicBezTo>
                    <a:pt x="87778" y="3516"/>
                    <a:pt x="87822" y="3453"/>
                    <a:pt x="87865" y="3453"/>
                  </a:cubicBezTo>
                  <a:cubicBezTo>
                    <a:pt x="87909" y="3453"/>
                    <a:pt x="87952" y="3516"/>
                    <a:pt x="88002" y="3703"/>
                  </a:cubicBezTo>
                  <a:cubicBezTo>
                    <a:pt x="88002" y="3680"/>
                    <a:pt x="88007" y="3671"/>
                    <a:pt x="88015" y="3671"/>
                  </a:cubicBezTo>
                  <a:cubicBezTo>
                    <a:pt x="88033" y="3671"/>
                    <a:pt x="88067" y="3718"/>
                    <a:pt x="88102" y="3752"/>
                  </a:cubicBezTo>
                  <a:cubicBezTo>
                    <a:pt x="88156" y="3793"/>
                    <a:pt x="88210" y="3840"/>
                    <a:pt x="88267" y="3840"/>
                  </a:cubicBezTo>
                  <a:cubicBezTo>
                    <a:pt x="88317" y="3840"/>
                    <a:pt x="88369" y="3806"/>
                    <a:pt x="88426" y="3703"/>
                  </a:cubicBezTo>
                  <a:cubicBezTo>
                    <a:pt x="88486" y="3499"/>
                    <a:pt x="88545" y="3428"/>
                    <a:pt x="88600" y="3428"/>
                  </a:cubicBezTo>
                  <a:cubicBezTo>
                    <a:pt x="88659" y="3428"/>
                    <a:pt x="88711" y="3512"/>
                    <a:pt x="88750" y="3603"/>
                  </a:cubicBezTo>
                  <a:cubicBezTo>
                    <a:pt x="88785" y="3673"/>
                    <a:pt x="88820" y="3755"/>
                    <a:pt x="88838" y="3755"/>
                  </a:cubicBezTo>
                  <a:cubicBezTo>
                    <a:pt x="88845" y="3755"/>
                    <a:pt x="88850" y="3740"/>
                    <a:pt x="88850" y="3703"/>
                  </a:cubicBezTo>
                  <a:cubicBezTo>
                    <a:pt x="88863" y="3756"/>
                    <a:pt x="88876" y="3779"/>
                    <a:pt x="88890" y="3779"/>
                  </a:cubicBezTo>
                  <a:cubicBezTo>
                    <a:pt x="88926" y="3779"/>
                    <a:pt x="88963" y="3604"/>
                    <a:pt x="88999" y="3403"/>
                  </a:cubicBezTo>
                  <a:cubicBezTo>
                    <a:pt x="89008" y="3495"/>
                    <a:pt x="89016" y="3531"/>
                    <a:pt x="89024" y="3531"/>
                  </a:cubicBezTo>
                  <a:cubicBezTo>
                    <a:pt x="89041" y="3531"/>
                    <a:pt x="89057" y="3387"/>
                    <a:pt x="89074" y="3254"/>
                  </a:cubicBezTo>
                  <a:cubicBezTo>
                    <a:pt x="89090" y="3107"/>
                    <a:pt x="89107" y="2971"/>
                    <a:pt x="89123" y="2971"/>
                  </a:cubicBezTo>
                  <a:cubicBezTo>
                    <a:pt x="89131" y="2971"/>
                    <a:pt x="89140" y="3009"/>
                    <a:pt x="89149" y="3104"/>
                  </a:cubicBezTo>
                  <a:cubicBezTo>
                    <a:pt x="89190" y="2659"/>
                    <a:pt x="89224" y="2462"/>
                    <a:pt x="89255" y="2462"/>
                  </a:cubicBezTo>
                  <a:cubicBezTo>
                    <a:pt x="89279" y="2462"/>
                    <a:pt x="89301" y="2585"/>
                    <a:pt x="89323" y="2805"/>
                  </a:cubicBezTo>
                  <a:cubicBezTo>
                    <a:pt x="89340" y="2897"/>
                    <a:pt x="89354" y="2933"/>
                    <a:pt x="89367" y="2933"/>
                  </a:cubicBezTo>
                  <a:cubicBezTo>
                    <a:pt x="89392" y="2933"/>
                    <a:pt x="89415" y="2789"/>
                    <a:pt x="89448" y="2656"/>
                  </a:cubicBezTo>
                  <a:cubicBezTo>
                    <a:pt x="89480" y="2526"/>
                    <a:pt x="89512" y="2397"/>
                    <a:pt x="89538" y="2397"/>
                  </a:cubicBezTo>
                  <a:cubicBezTo>
                    <a:pt x="89552" y="2397"/>
                    <a:pt x="89564" y="2435"/>
                    <a:pt x="89572" y="2531"/>
                  </a:cubicBezTo>
                  <a:cubicBezTo>
                    <a:pt x="89639" y="2381"/>
                    <a:pt x="89706" y="2164"/>
                    <a:pt x="89780" y="2164"/>
                  </a:cubicBezTo>
                  <a:cubicBezTo>
                    <a:pt x="89817" y="2164"/>
                    <a:pt x="89855" y="2217"/>
                    <a:pt x="89896" y="2357"/>
                  </a:cubicBezTo>
                  <a:cubicBezTo>
                    <a:pt x="89953" y="2216"/>
                    <a:pt x="90017" y="2139"/>
                    <a:pt x="90085" y="2139"/>
                  </a:cubicBezTo>
                  <a:cubicBezTo>
                    <a:pt x="90137" y="2139"/>
                    <a:pt x="90191" y="2184"/>
                    <a:pt x="90245" y="2282"/>
                  </a:cubicBezTo>
                  <a:cubicBezTo>
                    <a:pt x="90275" y="2245"/>
                    <a:pt x="90306" y="2230"/>
                    <a:pt x="90339" y="2230"/>
                  </a:cubicBezTo>
                  <a:cubicBezTo>
                    <a:pt x="90418" y="2230"/>
                    <a:pt x="90506" y="2318"/>
                    <a:pt x="90594" y="2407"/>
                  </a:cubicBezTo>
                  <a:cubicBezTo>
                    <a:pt x="90672" y="2484"/>
                    <a:pt x="90758" y="2561"/>
                    <a:pt x="90843" y="2561"/>
                  </a:cubicBezTo>
                  <a:cubicBezTo>
                    <a:pt x="90895" y="2561"/>
                    <a:pt x="90946" y="2532"/>
                    <a:pt x="90993" y="2456"/>
                  </a:cubicBezTo>
                  <a:cubicBezTo>
                    <a:pt x="91059" y="2381"/>
                    <a:pt x="91122" y="2352"/>
                    <a:pt x="91182" y="2352"/>
                  </a:cubicBezTo>
                  <a:cubicBezTo>
                    <a:pt x="91281" y="2352"/>
                    <a:pt x="91374" y="2429"/>
                    <a:pt x="91467" y="2506"/>
                  </a:cubicBezTo>
                  <a:cubicBezTo>
                    <a:pt x="91566" y="2581"/>
                    <a:pt x="91666" y="2656"/>
                    <a:pt x="91766" y="2656"/>
                  </a:cubicBezTo>
                  <a:cubicBezTo>
                    <a:pt x="91829" y="2529"/>
                    <a:pt x="91892" y="2483"/>
                    <a:pt x="91955" y="2483"/>
                  </a:cubicBezTo>
                  <a:cubicBezTo>
                    <a:pt x="92042" y="2483"/>
                    <a:pt x="92128" y="2569"/>
                    <a:pt x="92214" y="2656"/>
                  </a:cubicBezTo>
                  <a:cubicBezTo>
                    <a:pt x="92298" y="2740"/>
                    <a:pt x="92382" y="2842"/>
                    <a:pt x="92466" y="2842"/>
                  </a:cubicBezTo>
                  <a:cubicBezTo>
                    <a:pt x="92482" y="2842"/>
                    <a:pt x="92498" y="2838"/>
                    <a:pt x="92513" y="2830"/>
                  </a:cubicBezTo>
                  <a:cubicBezTo>
                    <a:pt x="92532" y="2849"/>
                    <a:pt x="92555" y="2857"/>
                    <a:pt x="92579" y="2857"/>
                  </a:cubicBezTo>
                  <a:cubicBezTo>
                    <a:pt x="92617" y="2857"/>
                    <a:pt x="92657" y="2836"/>
                    <a:pt x="92688" y="2805"/>
                  </a:cubicBezTo>
                  <a:cubicBezTo>
                    <a:pt x="92725" y="2780"/>
                    <a:pt x="92756" y="2755"/>
                    <a:pt x="92787" y="2755"/>
                  </a:cubicBezTo>
                  <a:cubicBezTo>
                    <a:pt x="92819" y="2755"/>
                    <a:pt x="92850" y="2780"/>
                    <a:pt x="92887" y="2855"/>
                  </a:cubicBezTo>
                  <a:cubicBezTo>
                    <a:pt x="92994" y="3068"/>
                    <a:pt x="93091" y="3263"/>
                    <a:pt x="93184" y="3263"/>
                  </a:cubicBezTo>
                  <a:cubicBezTo>
                    <a:pt x="93244" y="3263"/>
                    <a:pt x="93302" y="3184"/>
                    <a:pt x="93361" y="2980"/>
                  </a:cubicBezTo>
                  <a:cubicBezTo>
                    <a:pt x="93478" y="3013"/>
                    <a:pt x="93584" y="3216"/>
                    <a:pt x="93679" y="3216"/>
                  </a:cubicBezTo>
                  <a:cubicBezTo>
                    <a:pt x="93725" y="3216"/>
                    <a:pt x="93769" y="3168"/>
                    <a:pt x="93809" y="3030"/>
                  </a:cubicBezTo>
                  <a:cubicBezTo>
                    <a:pt x="93900" y="3165"/>
                    <a:pt x="93990" y="3374"/>
                    <a:pt x="94075" y="3374"/>
                  </a:cubicBezTo>
                  <a:cubicBezTo>
                    <a:pt x="94131" y="3374"/>
                    <a:pt x="94184" y="3285"/>
                    <a:pt x="94233" y="3030"/>
                  </a:cubicBezTo>
                  <a:cubicBezTo>
                    <a:pt x="94251" y="3034"/>
                    <a:pt x="94270" y="3036"/>
                    <a:pt x="94288" y="3036"/>
                  </a:cubicBezTo>
                  <a:cubicBezTo>
                    <a:pt x="94369" y="3036"/>
                    <a:pt x="94451" y="2996"/>
                    <a:pt x="94532" y="2955"/>
                  </a:cubicBezTo>
                  <a:cubicBezTo>
                    <a:pt x="94632" y="2930"/>
                    <a:pt x="94706" y="2880"/>
                    <a:pt x="94806" y="2880"/>
                  </a:cubicBezTo>
                  <a:cubicBezTo>
                    <a:pt x="94893" y="3055"/>
                    <a:pt x="94987" y="3129"/>
                    <a:pt x="95080" y="3129"/>
                  </a:cubicBezTo>
                  <a:cubicBezTo>
                    <a:pt x="95174" y="3129"/>
                    <a:pt x="95267" y="3055"/>
                    <a:pt x="95354" y="2930"/>
                  </a:cubicBezTo>
                  <a:cubicBezTo>
                    <a:pt x="95411" y="3200"/>
                    <a:pt x="95467" y="3298"/>
                    <a:pt x="95524" y="3298"/>
                  </a:cubicBezTo>
                  <a:cubicBezTo>
                    <a:pt x="95592" y="3298"/>
                    <a:pt x="95660" y="3155"/>
                    <a:pt x="95728" y="3005"/>
                  </a:cubicBezTo>
                  <a:cubicBezTo>
                    <a:pt x="95878" y="3154"/>
                    <a:pt x="96009" y="3212"/>
                    <a:pt x="96129" y="3212"/>
                  </a:cubicBezTo>
                  <a:cubicBezTo>
                    <a:pt x="96290" y="3212"/>
                    <a:pt x="96433" y="3108"/>
                    <a:pt x="96576" y="2980"/>
                  </a:cubicBezTo>
                  <a:cubicBezTo>
                    <a:pt x="96825" y="2980"/>
                    <a:pt x="97024" y="2830"/>
                    <a:pt x="97249" y="2681"/>
                  </a:cubicBezTo>
                  <a:cubicBezTo>
                    <a:pt x="97262" y="2676"/>
                    <a:pt x="97277" y="2674"/>
                    <a:pt x="97292" y="2674"/>
                  </a:cubicBezTo>
                  <a:cubicBezTo>
                    <a:pt x="97359" y="2674"/>
                    <a:pt x="97437" y="2715"/>
                    <a:pt x="97498" y="2755"/>
                  </a:cubicBezTo>
                  <a:lnTo>
                    <a:pt x="97373" y="487"/>
                  </a:lnTo>
                  <a:cubicBezTo>
                    <a:pt x="97149" y="587"/>
                    <a:pt x="96925" y="737"/>
                    <a:pt x="96675" y="1061"/>
                  </a:cubicBezTo>
                  <a:cubicBezTo>
                    <a:pt x="96326" y="1709"/>
                    <a:pt x="95978" y="1584"/>
                    <a:pt x="95728" y="1684"/>
                  </a:cubicBezTo>
                  <a:cubicBezTo>
                    <a:pt x="95702" y="1668"/>
                    <a:pt x="95677" y="1661"/>
                    <a:pt x="95653" y="1661"/>
                  </a:cubicBezTo>
                  <a:cubicBezTo>
                    <a:pt x="95563" y="1661"/>
                    <a:pt x="95488" y="1760"/>
                    <a:pt x="95429" y="1858"/>
                  </a:cubicBezTo>
                  <a:cubicBezTo>
                    <a:pt x="95362" y="1942"/>
                    <a:pt x="95318" y="2037"/>
                    <a:pt x="95296" y="2037"/>
                  </a:cubicBezTo>
                  <a:cubicBezTo>
                    <a:pt x="95285" y="2037"/>
                    <a:pt x="95280" y="2015"/>
                    <a:pt x="95280" y="1958"/>
                  </a:cubicBezTo>
                  <a:cubicBezTo>
                    <a:pt x="95280" y="1983"/>
                    <a:pt x="95105" y="1983"/>
                    <a:pt x="94931" y="1983"/>
                  </a:cubicBezTo>
                  <a:cubicBezTo>
                    <a:pt x="94882" y="2140"/>
                    <a:pt x="94828" y="2192"/>
                    <a:pt x="94779" y="2192"/>
                  </a:cubicBezTo>
                  <a:cubicBezTo>
                    <a:pt x="94728" y="2192"/>
                    <a:pt x="94682" y="2134"/>
                    <a:pt x="94657" y="2083"/>
                  </a:cubicBezTo>
                  <a:cubicBezTo>
                    <a:pt x="94604" y="2030"/>
                    <a:pt x="94576" y="1966"/>
                    <a:pt x="94564" y="1966"/>
                  </a:cubicBezTo>
                  <a:cubicBezTo>
                    <a:pt x="94559" y="1966"/>
                    <a:pt x="94557" y="1978"/>
                    <a:pt x="94557" y="2008"/>
                  </a:cubicBezTo>
                  <a:cubicBezTo>
                    <a:pt x="94557" y="1907"/>
                    <a:pt x="94397" y="1782"/>
                    <a:pt x="94193" y="1782"/>
                  </a:cubicBezTo>
                  <a:cubicBezTo>
                    <a:pt x="94096" y="1782"/>
                    <a:pt x="93989" y="1811"/>
                    <a:pt x="93884" y="1883"/>
                  </a:cubicBezTo>
                  <a:cubicBezTo>
                    <a:pt x="93728" y="2084"/>
                    <a:pt x="93572" y="2180"/>
                    <a:pt x="93447" y="2180"/>
                  </a:cubicBezTo>
                  <a:cubicBezTo>
                    <a:pt x="93293" y="2180"/>
                    <a:pt x="93186" y="2034"/>
                    <a:pt x="93186" y="1759"/>
                  </a:cubicBezTo>
                  <a:cubicBezTo>
                    <a:pt x="93186" y="1770"/>
                    <a:pt x="93182" y="1775"/>
                    <a:pt x="93175" y="1775"/>
                  </a:cubicBezTo>
                  <a:cubicBezTo>
                    <a:pt x="93151" y="1775"/>
                    <a:pt x="93089" y="1717"/>
                    <a:pt x="93012" y="1659"/>
                  </a:cubicBezTo>
                  <a:cubicBezTo>
                    <a:pt x="92922" y="1587"/>
                    <a:pt x="92820" y="1529"/>
                    <a:pt x="92705" y="1529"/>
                  </a:cubicBezTo>
                  <a:cubicBezTo>
                    <a:pt x="92660" y="1529"/>
                    <a:pt x="92613" y="1538"/>
                    <a:pt x="92563" y="1559"/>
                  </a:cubicBezTo>
                  <a:cubicBezTo>
                    <a:pt x="92472" y="1245"/>
                    <a:pt x="92380" y="1144"/>
                    <a:pt x="92296" y="1144"/>
                  </a:cubicBezTo>
                  <a:cubicBezTo>
                    <a:pt x="92219" y="1144"/>
                    <a:pt x="92149" y="1227"/>
                    <a:pt x="92090" y="1310"/>
                  </a:cubicBezTo>
                  <a:cubicBezTo>
                    <a:pt x="92044" y="1385"/>
                    <a:pt x="91999" y="1470"/>
                    <a:pt x="91971" y="1470"/>
                  </a:cubicBezTo>
                  <a:cubicBezTo>
                    <a:pt x="91952" y="1470"/>
                    <a:pt x="91940" y="1433"/>
                    <a:pt x="91940" y="1335"/>
                  </a:cubicBezTo>
                  <a:cubicBezTo>
                    <a:pt x="91940" y="1437"/>
                    <a:pt x="91919" y="1489"/>
                    <a:pt x="91888" y="1489"/>
                  </a:cubicBezTo>
                  <a:cubicBezTo>
                    <a:pt x="91842" y="1489"/>
                    <a:pt x="91775" y="1381"/>
                    <a:pt x="91716" y="1160"/>
                  </a:cubicBezTo>
                  <a:cubicBezTo>
                    <a:pt x="91694" y="1073"/>
                    <a:pt x="91672" y="1043"/>
                    <a:pt x="91650" y="1043"/>
                  </a:cubicBezTo>
                  <a:cubicBezTo>
                    <a:pt x="91622" y="1043"/>
                    <a:pt x="91594" y="1093"/>
                    <a:pt x="91566" y="1135"/>
                  </a:cubicBezTo>
                  <a:cubicBezTo>
                    <a:pt x="91543" y="1195"/>
                    <a:pt x="91519" y="1248"/>
                    <a:pt x="91501" y="1248"/>
                  </a:cubicBezTo>
                  <a:cubicBezTo>
                    <a:pt x="91480" y="1248"/>
                    <a:pt x="91467" y="1182"/>
                    <a:pt x="91467" y="986"/>
                  </a:cubicBezTo>
                  <a:cubicBezTo>
                    <a:pt x="91467" y="861"/>
                    <a:pt x="91417" y="861"/>
                    <a:pt x="91342" y="861"/>
                  </a:cubicBezTo>
                  <a:cubicBezTo>
                    <a:pt x="91312" y="861"/>
                    <a:pt x="91282" y="865"/>
                    <a:pt x="91249" y="865"/>
                  </a:cubicBezTo>
                  <a:cubicBezTo>
                    <a:pt x="91199" y="865"/>
                    <a:pt x="91143" y="856"/>
                    <a:pt x="91068" y="811"/>
                  </a:cubicBezTo>
                  <a:cubicBezTo>
                    <a:pt x="91019" y="956"/>
                    <a:pt x="90967" y="1011"/>
                    <a:pt x="90915" y="1011"/>
                  </a:cubicBezTo>
                  <a:cubicBezTo>
                    <a:pt x="90831" y="1011"/>
                    <a:pt x="90745" y="874"/>
                    <a:pt x="90669" y="737"/>
                  </a:cubicBezTo>
                  <a:cubicBezTo>
                    <a:pt x="90570" y="598"/>
                    <a:pt x="90486" y="458"/>
                    <a:pt x="90406" y="458"/>
                  </a:cubicBezTo>
                  <a:cubicBezTo>
                    <a:pt x="90385" y="458"/>
                    <a:pt x="90365" y="467"/>
                    <a:pt x="90345" y="487"/>
                  </a:cubicBezTo>
                  <a:cubicBezTo>
                    <a:pt x="90211" y="592"/>
                    <a:pt x="90094" y="893"/>
                    <a:pt x="90022" y="893"/>
                  </a:cubicBezTo>
                  <a:cubicBezTo>
                    <a:pt x="89974" y="893"/>
                    <a:pt x="89946" y="758"/>
                    <a:pt x="89946" y="338"/>
                  </a:cubicBezTo>
                  <a:cubicBezTo>
                    <a:pt x="89946" y="534"/>
                    <a:pt x="89898" y="600"/>
                    <a:pt x="89831" y="600"/>
                  </a:cubicBezTo>
                  <a:cubicBezTo>
                    <a:pt x="89770" y="600"/>
                    <a:pt x="89693" y="547"/>
                    <a:pt x="89622" y="487"/>
                  </a:cubicBezTo>
                  <a:cubicBezTo>
                    <a:pt x="89557" y="439"/>
                    <a:pt x="89502" y="390"/>
                    <a:pt x="89473" y="390"/>
                  </a:cubicBezTo>
                  <a:cubicBezTo>
                    <a:pt x="89457" y="390"/>
                    <a:pt x="89448" y="403"/>
                    <a:pt x="89448" y="438"/>
                  </a:cubicBezTo>
                  <a:cubicBezTo>
                    <a:pt x="89448" y="417"/>
                    <a:pt x="89448" y="408"/>
                    <a:pt x="89448" y="408"/>
                  </a:cubicBezTo>
                  <a:cubicBezTo>
                    <a:pt x="89447" y="408"/>
                    <a:pt x="89443" y="543"/>
                    <a:pt x="89423" y="662"/>
                  </a:cubicBezTo>
                  <a:cubicBezTo>
                    <a:pt x="89407" y="805"/>
                    <a:pt x="89391" y="938"/>
                    <a:pt x="89369" y="938"/>
                  </a:cubicBezTo>
                  <a:cubicBezTo>
                    <a:pt x="89356" y="938"/>
                    <a:pt x="89341" y="895"/>
                    <a:pt x="89323" y="787"/>
                  </a:cubicBezTo>
                  <a:cubicBezTo>
                    <a:pt x="89309" y="842"/>
                    <a:pt x="89296" y="859"/>
                    <a:pt x="89282" y="859"/>
                  </a:cubicBezTo>
                  <a:cubicBezTo>
                    <a:pt x="89271" y="859"/>
                    <a:pt x="89260" y="848"/>
                    <a:pt x="89248" y="836"/>
                  </a:cubicBezTo>
                  <a:cubicBezTo>
                    <a:pt x="89240" y="820"/>
                    <a:pt x="89232" y="804"/>
                    <a:pt x="89225" y="804"/>
                  </a:cubicBezTo>
                  <a:cubicBezTo>
                    <a:pt x="89210" y="804"/>
                    <a:pt x="89199" y="874"/>
                    <a:pt x="89199" y="1160"/>
                  </a:cubicBezTo>
                  <a:cubicBezTo>
                    <a:pt x="89199" y="1310"/>
                    <a:pt x="89149" y="1260"/>
                    <a:pt x="89049" y="1534"/>
                  </a:cubicBezTo>
                  <a:cubicBezTo>
                    <a:pt x="89038" y="1512"/>
                    <a:pt x="89026" y="1502"/>
                    <a:pt x="89014" y="1502"/>
                  </a:cubicBezTo>
                  <a:cubicBezTo>
                    <a:pt x="88939" y="1502"/>
                    <a:pt x="88839" y="1852"/>
                    <a:pt x="88775" y="2257"/>
                  </a:cubicBezTo>
                  <a:cubicBezTo>
                    <a:pt x="88758" y="2253"/>
                    <a:pt x="88743" y="2250"/>
                    <a:pt x="88729" y="2250"/>
                  </a:cubicBezTo>
                  <a:cubicBezTo>
                    <a:pt x="88660" y="2250"/>
                    <a:pt x="88625" y="2319"/>
                    <a:pt x="88625" y="2631"/>
                  </a:cubicBezTo>
                  <a:cubicBezTo>
                    <a:pt x="88625" y="2880"/>
                    <a:pt x="88606" y="2967"/>
                    <a:pt x="88575" y="2967"/>
                  </a:cubicBezTo>
                  <a:cubicBezTo>
                    <a:pt x="88519" y="2967"/>
                    <a:pt x="88422" y="2684"/>
                    <a:pt x="88326" y="2556"/>
                  </a:cubicBezTo>
                  <a:cubicBezTo>
                    <a:pt x="88280" y="2648"/>
                    <a:pt x="88240" y="2681"/>
                    <a:pt x="88202" y="2681"/>
                  </a:cubicBezTo>
                  <a:cubicBezTo>
                    <a:pt x="88158" y="2681"/>
                    <a:pt x="88117" y="2635"/>
                    <a:pt x="88077" y="2581"/>
                  </a:cubicBezTo>
                  <a:cubicBezTo>
                    <a:pt x="88052" y="2531"/>
                    <a:pt x="88027" y="2481"/>
                    <a:pt x="88027" y="2481"/>
                  </a:cubicBezTo>
                  <a:cubicBezTo>
                    <a:pt x="88027" y="2502"/>
                    <a:pt x="88025" y="2511"/>
                    <a:pt x="88021" y="2511"/>
                  </a:cubicBezTo>
                  <a:cubicBezTo>
                    <a:pt x="88005" y="2511"/>
                    <a:pt x="87957" y="2376"/>
                    <a:pt x="87878" y="2257"/>
                  </a:cubicBezTo>
                  <a:cubicBezTo>
                    <a:pt x="87805" y="2129"/>
                    <a:pt x="87718" y="2001"/>
                    <a:pt x="87618" y="2001"/>
                  </a:cubicBezTo>
                  <a:cubicBezTo>
                    <a:pt x="87582" y="2001"/>
                    <a:pt x="87544" y="2018"/>
                    <a:pt x="87504" y="2058"/>
                  </a:cubicBezTo>
                  <a:cubicBezTo>
                    <a:pt x="87448" y="2216"/>
                    <a:pt x="87392" y="2277"/>
                    <a:pt x="87339" y="2277"/>
                  </a:cubicBezTo>
                  <a:cubicBezTo>
                    <a:pt x="87250" y="2277"/>
                    <a:pt x="87168" y="2105"/>
                    <a:pt x="87105" y="1933"/>
                  </a:cubicBezTo>
                  <a:cubicBezTo>
                    <a:pt x="87044" y="1770"/>
                    <a:pt x="87000" y="1607"/>
                    <a:pt x="86985" y="1607"/>
                  </a:cubicBezTo>
                  <a:cubicBezTo>
                    <a:pt x="86982" y="1607"/>
                    <a:pt x="86980" y="1616"/>
                    <a:pt x="86980" y="1634"/>
                  </a:cubicBezTo>
                  <a:cubicBezTo>
                    <a:pt x="86980" y="1512"/>
                    <a:pt x="86973" y="1471"/>
                    <a:pt x="86962" y="1471"/>
                  </a:cubicBezTo>
                  <a:cubicBezTo>
                    <a:pt x="86953" y="1471"/>
                    <a:pt x="86942" y="1500"/>
                    <a:pt x="86931" y="1534"/>
                  </a:cubicBezTo>
                  <a:cubicBezTo>
                    <a:pt x="86912" y="1572"/>
                    <a:pt x="86889" y="1607"/>
                    <a:pt x="86862" y="1607"/>
                  </a:cubicBezTo>
                  <a:cubicBezTo>
                    <a:pt x="86820" y="1607"/>
                    <a:pt x="86768" y="1518"/>
                    <a:pt x="86706" y="1210"/>
                  </a:cubicBezTo>
                  <a:cubicBezTo>
                    <a:pt x="86671" y="1216"/>
                    <a:pt x="86632" y="1226"/>
                    <a:pt x="86593" y="1226"/>
                  </a:cubicBezTo>
                  <a:cubicBezTo>
                    <a:pt x="86465" y="1226"/>
                    <a:pt x="86322" y="1122"/>
                    <a:pt x="86208" y="438"/>
                  </a:cubicBezTo>
                  <a:cubicBezTo>
                    <a:pt x="86058" y="263"/>
                    <a:pt x="85934" y="163"/>
                    <a:pt x="85934" y="14"/>
                  </a:cubicBezTo>
                  <a:cubicBezTo>
                    <a:pt x="85934" y="5"/>
                    <a:pt x="85933" y="1"/>
                    <a:pt x="85931"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43" name="Google Shape;1083;p21"/>
          <p:cNvGrpSpPr/>
          <p:nvPr/>
        </p:nvGrpSpPr>
        <p:grpSpPr>
          <a:xfrm>
            <a:off x="-1000080" y="-1373040"/>
            <a:ext cx="8826120" cy="7825680"/>
            <a:chOff x="-1000080" y="-1373040"/>
            <a:chExt cx="8826120" cy="7825680"/>
          </a:xfrm>
        </p:grpSpPr>
        <p:grpSp>
          <p:nvGrpSpPr>
            <p:cNvPr id="644" name="Google Shape;1084;p21"/>
            <p:cNvGrpSpPr/>
            <p:nvPr/>
          </p:nvGrpSpPr>
          <p:grpSpPr>
            <a:xfrm>
              <a:off x="-574560" y="4707360"/>
              <a:ext cx="8400600" cy="1745280"/>
              <a:chOff x="-574560" y="4707360"/>
              <a:chExt cx="8400600" cy="1745280"/>
            </a:xfrm>
          </p:grpSpPr>
          <p:sp>
            <p:nvSpPr>
              <p:cNvPr id="645" name="Google Shape;1085;p21"/>
              <p:cNvSpPr/>
              <p:nvPr/>
            </p:nvSpPr>
            <p:spPr>
              <a:xfrm rot="10800000">
                <a:off x="-574200" y="4707000"/>
                <a:ext cx="8400240" cy="1692360"/>
              </a:xfrm>
              <a:custGeom>
                <a:avLst/>
                <a:gdLst>
                  <a:gd name="textAreaLeft" fmla="*/ 0 w 8400240"/>
                  <a:gd name="textAreaRight" fmla="*/ 8400600 w 8400240"/>
                  <a:gd name="textAreaTop" fmla="*/ 0 h 1692360"/>
                  <a:gd name="textAreaBottom" fmla="*/ 1692720 h 1692360"/>
                </a:gdLst>
                <a:ahLst/>
                <a:cxnLst/>
                <a:rect l="textAreaLeft" t="textAreaTop" r="textAreaRight" b="textAreaBottom"/>
                <a:pathLst>
                  <a:path w="220427" h="44421">
                    <a:moveTo>
                      <a:pt x="131430" y="8197"/>
                    </a:moveTo>
                    <a:cubicBezTo>
                      <a:pt x="131380" y="8518"/>
                      <a:pt x="131335" y="8771"/>
                      <a:pt x="131284" y="8873"/>
                    </a:cubicBezTo>
                    <a:cubicBezTo>
                      <a:pt x="131173" y="8815"/>
                      <a:pt x="131242" y="8567"/>
                      <a:pt x="131430" y="8197"/>
                    </a:cubicBezTo>
                    <a:close/>
                    <a:moveTo>
                      <a:pt x="182053" y="1"/>
                    </a:moveTo>
                    <a:cubicBezTo>
                      <a:pt x="180595" y="214"/>
                      <a:pt x="179136" y="426"/>
                      <a:pt x="177678" y="639"/>
                    </a:cubicBezTo>
                    <a:cubicBezTo>
                      <a:pt x="174018" y="691"/>
                      <a:pt x="170717" y="4096"/>
                      <a:pt x="168590" y="4096"/>
                    </a:cubicBezTo>
                    <a:cubicBezTo>
                      <a:pt x="168245" y="4096"/>
                      <a:pt x="167931" y="4006"/>
                      <a:pt x="167652" y="3799"/>
                    </a:cubicBezTo>
                    <a:cubicBezTo>
                      <a:pt x="166638" y="3972"/>
                      <a:pt x="165493" y="4049"/>
                      <a:pt x="164294" y="4049"/>
                    </a:cubicBezTo>
                    <a:cubicBezTo>
                      <a:pt x="160241" y="4049"/>
                      <a:pt x="155564" y="3173"/>
                      <a:pt x="153220" y="2188"/>
                    </a:cubicBezTo>
                    <a:cubicBezTo>
                      <a:pt x="152551" y="1915"/>
                      <a:pt x="152035" y="1520"/>
                      <a:pt x="151275" y="1277"/>
                    </a:cubicBezTo>
                    <a:cubicBezTo>
                      <a:pt x="150242" y="973"/>
                      <a:pt x="148875" y="912"/>
                      <a:pt x="147660" y="700"/>
                    </a:cubicBezTo>
                    <a:cubicBezTo>
                      <a:pt x="147610" y="692"/>
                      <a:pt x="147555" y="689"/>
                      <a:pt x="147496" y="689"/>
                    </a:cubicBezTo>
                    <a:cubicBezTo>
                      <a:pt x="146133" y="689"/>
                      <a:pt x="142579" y="2645"/>
                      <a:pt x="141705" y="3373"/>
                    </a:cubicBezTo>
                    <a:cubicBezTo>
                      <a:pt x="141230" y="3102"/>
                      <a:pt x="140359" y="2935"/>
                      <a:pt x="139576" y="2935"/>
                    </a:cubicBezTo>
                    <a:cubicBezTo>
                      <a:pt x="138955" y="2935"/>
                      <a:pt x="138388" y="3040"/>
                      <a:pt x="138120" y="3282"/>
                    </a:cubicBezTo>
                    <a:cubicBezTo>
                      <a:pt x="138056" y="3284"/>
                      <a:pt x="137992" y="3286"/>
                      <a:pt x="137929" y="3286"/>
                    </a:cubicBezTo>
                    <a:cubicBezTo>
                      <a:pt x="137126" y="3286"/>
                      <a:pt x="136418" y="3108"/>
                      <a:pt x="136023" y="2826"/>
                    </a:cubicBezTo>
                    <a:cubicBezTo>
                      <a:pt x="135760" y="3237"/>
                      <a:pt x="134620" y="6669"/>
                      <a:pt x="133940" y="6669"/>
                    </a:cubicBezTo>
                    <a:cubicBezTo>
                      <a:pt x="133915" y="6669"/>
                      <a:pt x="133890" y="6665"/>
                      <a:pt x="133866" y="6655"/>
                    </a:cubicBezTo>
                    <a:cubicBezTo>
                      <a:pt x="133420" y="6472"/>
                      <a:pt x="133163" y="6222"/>
                      <a:pt x="132843" y="5995"/>
                    </a:cubicBezTo>
                    <a:lnTo>
                      <a:pt x="132843" y="5995"/>
                    </a:lnTo>
                    <a:cubicBezTo>
                      <a:pt x="134225" y="4044"/>
                      <a:pt x="135993" y="1824"/>
                      <a:pt x="135993" y="1824"/>
                    </a:cubicBezTo>
                    <a:lnTo>
                      <a:pt x="135993" y="1824"/>
                    </a:lnTo>
                    <a:cubicBezTo>
                      <a:pt x="132379" y="2236"/>
                      <a:pt x="129755" y="2344"/>
                      <a:pt x="127843" y="2344"/>
                    </a:cubicBezTo>
                    <a:cubicBezTo>
                      <a:pt x="126797" y="2344"/>
                      <a:pt x="125964" y="2312"/>
                      <a:pt x="125298" y="2280"/>
                    </a:cubicBezTo>
                    <a:cubicBezTo>
                      <a:pt x="124583" y="2241"/>
                      <a:pt x="124062" y="2203"/>
                      <a:pt x="123677" y="2203"/>
                    </a:cubicBezTo>
                    <a:cubicBezTo>
                      <a:pt x="123145" y="2203"/>
                      <a:pt x="122874" y="2276"/>
                      <a:pt x="122716" y="2523"/>
                    </a:cubicBezTo>
                    <a:cubicBezTo>
                      <a:pt x="121379" y="2462"/>
                      <a:pt x="116639" y="1277"/>
                      <a:pt x="116001" y="791"/>
                    </a:cubicBezTo>
                    <a:lnTo>
                      <a:pt x="116001" y="791"/>
                    </a:lnTo>
                    <a:cubicBezTo>
                      <a:pt x="114786" y="1642"/>
                      <a:pt x="116578" y="973"/>
                      <a:pt x="115363" y="1824"/>
                    </a:cubicBezTo>
                    <a:cubicBezTo>
                      <a:pt x="115242" y="1915"/>
                      <a:pt x="115120" y="1976"/>
                      <a:pt x="114998" y="2067"/>
                    </a:cubicBezTo>
                    <a:cubicBezTo>
                      <a:pt x="114907" y="2128"/>
                      <a:pt x="114755" y="2401"/>
                      <a:pt x="114543" y="2796"/>
                    </a:cubicBezTo>
                    <a:lnTo>
                      <a:pt x="114269" y="2492"/>
                    </a:lnTo>
                    <a:cubicBezTo>
                      <a:pt x="112929" y="3023"/>
                      <a:pt x="110921" y="4939"/>
                      <a:pt x="109520" y="4939"/>
                    </a:cubicBezTo>
                    <a:cubicBezTo>
                      <a:pt x="109397" y="4939"/>
                      <a:pt x="109278" y="4924"/>
                      <a:pt x="109165" y="4893"/>
                    </a:cubicBezTo>
                    <a:cubicBezTo>
                      <a:pt x="108527" y="4710"/>
                      <a:pt x="108010" y="4437"/>
                      <a:pt x="107220" y="4406"/>
                    </a:cubicBezTo>
                    <a:cubicBezTo>
                      <a:pt x="106283" y="4378"/>
                      <a:pt x="105238" y="2834"/>
                      <a:pt x="104336" y="2834"/>
                    </a:cubicBezTo>
                    <a:cubicBezTo>
                      <a:pt x="104274" y="2834"/>
                      <a:pt x="104213" y="2841"/>
                      <a:pt x="104152" y="2857"/>
                    </a:cubicBezTo>
                    <a:cubicBezTo>
                      <a:pt x="103851" y="2935"/>
                      <a:pt x="103500" y="2972"/>
                      <a:pt x="103167" y="2972"/>
                    </a:cubicBezTo>
                    <a:cubicBezTo>
                      <a:pt x="102456" y="2972"/>
                      <a:pt x="101821" y="2802"/>
                      <a:pt x="101904" y="2492"/>
                    </a:cubicBezTo>
                    <a:cubicBezTo>
                      <a:pt x="101746" y="2485"/>
                      <a:pt x="101586" y="2482"/>
                      <a:pt x="101426" y="2482"/>
                    </a:cubicBezTo>
                    <a:cubicBezTo>
                      <a:pt x="99490" y="2482"/>
                      <a:pt x="97429" y="2980"/>
                      <a:pt x="96222" y="3738"/>
                    </a:cubicBezTo>
                    <a:cubicBezTo>
                      <a:pt x="95786" y="3738"/>
                      <a:pt x="94960" y="3728"/>
                      <a:pt x="93952" y="3728"/>
                    </a:cubicBezTo>
                    <a:cubicBezTo>
                      <a:pt x="91029" y="3728"/>
                      <a:pt x="86575" y="3812"/>
                      <a:pt x="85649" y="4467"/>
                    </a:cubicBezTo>
                    <a:cubicBezTo>
                      <a:pt x="84646" y="4315"/>
                      <a:pt x="83674" y="4194"/>
                      <a:pt x="82671" y="4042"/>
                    </a:cubicBezTo>
                    <a:cubicBezTo>
                      <a:pt x="80605" y="3768"/>
                      <a:pt x="79025" y="3677"/>
                      <a:pt x="77445" y="3525"/>
                    </a:cubicBezTo>
                    <a:lnTo>
                      <a:pt x="68057" y="5136"/>
                    </a:lnTo>
                    <a:cubicBezTo>
                      <a:pt x="64636" y="4834"/>
                      <a:pt x="60653" y="2553"/>
                      <a:pt x="57297" y="2553"/>
                    </a:cubicBezTo>
                    <a:cubicBezTo>
                      <a:pt x="56600" y="2553"/>
                      <a:pt x="55929" y="2652"/>
                      <a:pt x="55296" y="2887"/>
                    </a:cubicBezTo>
                    <a:cubicBezTo>
                      <a:pt x="54993" y="2553"/>
                      <a:pt x="54689" y="2249"/>
                      <a:pt x="54415" y="1915"/>
                    </a:cubicBezTo>
                    <a:cubicBezTo>
                      <a:pt x="53944" y="1778"/>
                      <a:pt x="53360" y="1710"/>
                      <a:pt x="52748" y="1710"/>
                    </a:cubicBezTo>
                    <a:cubicBezTo>
                      <a:pt x="52137" y="1710"/>
                      <a:pt x="51499" y="1778"/>
                      <a:pt x="50921" y="1915"/>
                    </a:cubicBezTo>
                    <a:cubicBezTo>
                      <a:pt x="49858" y="2188"/>
                      <a:pt x="49098" y="2644"/>
                      <a:pt x="48278" y="3070"/>
                    </a:cubicBezTo>
                    <a:cubicBezTo>
                      <a:pt x="46212" y="4133"/>
                      <a:pt x="43964" y="4528"/>
                      <a:pt x="41017" y="4893"/>
                    </a:cubicBezTo>
                    <a:cubicBezTo>
                      <a:pt x="40841" y="4914"/>
                      <a:pt x="40668" y="4924"/>
                      <a:pt x="40498" y="4924"/>
                    </a:cubicBezTo>
                    <a:cubicBezTo>
                      <a:pt x="39221" y="4924"/>
                      <a:pt x="38071" y="4358"/>
                      <a:pt x="36945" y="3768"/>
                    </a:cubicBezTo>
                    <a:cubicBezTo>
                      <a:pt x="35811" y="3189"/>
                      <a:pt x="34677" y="2630"/>
                      <a:pt x="33455" y="2630"/>
                    </a:cubicBezTo>
                    <a:cubicBezTo>
                      <a:pt x="33205" y="2630"/>
                      <a:pt x="32950" y="2653"/>
                      <a:pt x="32692" y="2705"/>
                    </a:cubicBezTo>
                    <a:cubicBezTo>
                      <a:pt x="32358" y="2766"/>
                      <a:pt x="31780" y="3890"/>
                      <a:pt x="31537" y="4011"/>
                    </a:cubicBezTo>
                    <a:cubicBezTo>
                      <a:pt x="30443" y="4558"/>
                      <a:pt x="31841" y="5439"/>
                      <a:pt x="30717" y="5986"/>
                    </a:cubicBezTo>
                    <a:cubicBezTo>
                      <a:pt x="30706" y="5987"/>
                      <a:pt x="30695" y="5988"/>
                      <a:pt x="30683" y="5988"/>
                    </a:cubicBezTo>
                    <a:cubicBezTo>
                      <a:pt x="30391" y="5988"/>
                      <a:pt x="29749" y="5637"/>
                      <a:pt x="29107" y="5257"/>
                    </a:cubicBezTo>
                    <a:cubicBezTo>
                      <a:pt x="28513" y="4889"/>
                      <a:pt x="27892" y="4522"/>
                      <a:pt x="27589" y="4522"/>
                    </a:cubicBezTo>
                    <a:cubicBezTo>
                      <a:pt x="27566" y="4522"/>
                      <a:pt x="27546" y="4524"/>
                      <a:pt x="27527" y="4528"/>
                    </a:cubicBezTo>
                    <a:cubicBezTo>
                      <a:pt x="27559" y="4676"/>
                      <a:pt x="27560" y="4738"/>
                      <a:pt x="27536" y="4738"/>
                    </a:cubicBezTo>
                    <a:cubicBezTo>
                      <a:pt x="27449" y="4738"/>
                      <a:pt x="27029" y="3882"/>
                      <a:pt x="26646" y="3404"/>
                    </a:cubicBezTo>
                    <a:cubicBezTo>
                      <a:pt x="25491" y="2766"/>
                      <a:pt x="23182" y="3343"/>
                      <a:pt x="22483" y="2553"/>
                    </a:cubicBezTo>
                    <a:cubicBezTo>
                      <a:pt x="19088" y="3256"/>
                      <a:pt x="15918" y="6609"/>
                      <a:pt x="12566" y="6609"/>
                    </a:cubicBezTo>
                    <a:cubicBezTo>
                      <a:pt x="12439" y="6609"/>
                      <a:pt x="12311" y="6604"/>
                      <a:pt x="12183" y="6594"/>
                    </a:cubicBezTo>
                    <a:cubicBezTo>
                      <a:pt x="9855" y="6445"/>
                      <a:pt x="7762" y="2367"/>
                      <a:pt x="5327" y="2367"/>
                    </a:cubicBezTo>
                    <a:cubicBezTo>
                      <a:pt x="5283" y="2367"/>
                      <a:pt x="5239" y="2368"/>
                      <a:pt x="5195" y="2371"/>
                    </a:cubicBezTo>
                    <a:cubicBezTo>
                      <a:pt x="3578" y="2484"/>
                      <a:pt x="1802" y="2863"/>
                      <a:pt x="312" y="2863"/>
                    </a:cubicBezTo>
                    <a:cubicBezTo>
                      <a:pt x="206" y="2863"/>
                      <a:pt x="102" y="2861"/>
                      <a:pt x="0" y="2857"/>
                    </a:cubicBezTo>
                    <a:lnTo>
                      <a:pt x="0" y="12367"/>
                    </a:lnTo>
                    <a:lnTo>
                      <a:pt x="0" y="32845"/>
                    </a:lnTo>
                    <a:lnTo>
                      <a:pt x="0" y="40592"/>
                    </a:lnTo>
                    <a:cubicBezTo>
                      <a:pt x="102" y="40588"/>
                      <a:pt x="206" y="40586"/>
                      <a:pt x="312" y="40586"/>
                    </a:cubicBezTo>
                    <a:cubicBezTo>
                      <a:pt x="1802" y="40586"/>
                      <a:pt x="3578" y="40965"/>
                      <a:pt x="5195" y="41078"/>
                    </a:cubicBezTo>
                    <a:cubicBezTo>
                      <a:pt x="5524" y="41098"/>
                      <a:pt x="5847" y="41107"/>
                      <a:pt x="6165" y="41107"/>
                    </a:cubicBezTo>
                    <a:cubicBezTo>
                      <a:pt x="8259" y="41107"/>
                      <a:pt x="10153" y="40720"/>
                      <a:pt x="12183" y="40562"/>
                    </a:cubicBezTo>
                    <a:cubicBezTo>
                      <a:pt x="14761" y="40362"/>
                      <a:pt x="17192" y="39805"/>
                      <a:pt x="19690" y="39805"/>
                    </a:cubicBezTo>
                    <a:cubicBezTo>
                      <a:pt x="20609" y="39805"/>
                      <a:pt x="21536" y="39880"/>
                      <a:pt x="22483" y="40076"/>
                    </a:cubicBezTo>
                    <a:cubicBezTo>
                      <a:pt x="23182" y="39316"/>
                      <a:pt x="25491" y="39863"/>
                      <a:pt x="26646" y="39225"/>
                    </a:cubicBezTo>
                    <a:cubicBezTo>
                      <a:pt x="27025" y="38750"/>
                      <a:pt x="27442" y="37905"/>
                      <a:pt x="27534" y="37905"/>
                    </a:cubicBezTo>
                    <a:cubicBezTo>
                      <a:pt x="27560" y="37905"/>
                      <a:pt x="27560" y="37972"/>
                      <a:pt x="27527" y="38131"/>
                    </a:cubicBezTo>
                    <a:cubicBezTo>
                      <a:pt x="27537" y="38132"/>
                      <a:pt x="27547" y="38133"/>
                      <a:pt x="27558" y="38133"/>
                    </a:cubicBezTo>
                    <a:cubicBezTo>
                      <a:pt x="27849" y="38133"/>
                      <a:pt x="28492" y="37752"/>
                      <a:pt x="29107" y="37372"/>
                    </a:cubicBezTo>
                    <a:cubicBezTo>
                      <a:pt x="29751" y="37020"/>
                      <a:pt x="30395" y="36641"/>
                      <a:pt x="30685" y="36641"/>
                    </a:cubicBezTo>
                    <a:cubicBezTo>
                      <a:pt x="30696" y="36641"/>
                      <a:pt x="30707" y="36641"/>
                      <a:pt x="30717" y="36643"/>
                    </a:cubicBezTo>
                    <a:cubicBezTo>
                      <a:pt x="31841" y="37189"/>
                      <a:pt x="30443" y="38071"/>
                      <a:pt x="31537" y="38617"/>
                    </a:cubicBezTo>
                    <a:cubicBezTo>
                      <a:pt x="31780" y="38739"/>
                      <a:pt x="32358" y="39863"/>
                      <a:pt x="32692" y="39924"/>
                    </a:cubicBezTo>
                    <a:cubicBezTo>
                      <a:pt x="32981" y="39988"/>
                      <a:pt x="33265" y="40016"/>
                      <a:pt x="33545" y="40016"/>
                    </a:cubicBezTo>
                    <a:cubicBezTo>
                      <a:pt x="34732" y="40016"/>
                      <a:pt x="35839" y="39504"/>
                      <a:pt x="36945" y="39012"/>
                    </a:cubicBezTo>
                    <a:cubicBezTo>
                      <a:pt x="38058" y="38509"/>
                      <a:pt x="39193" y="38006"/>
                      <a:pt x="40453" y="38006"/>
                    </a:cubicBezTo>
                    <a:cubicBezTo>
                      <a:pt x="40638" y="38006"/>
                      <a:pt x="40826" y="38017"/>
                      <a:pt x="41017" y="38040"/>
                    </a:cubicBezTo>
                    <a:cubicBezTo>
                      <a:pt x="43641" y="38338"/>
                      <a:pt x="52672" y="39430"/>
                      <a:pt x="54835" y="39430"/>
                    </a:cubicBezTo>
                    <a:cubicBezTo>
                      <a:pt x="55101" y="39430"/>
                      <a:pt x="55263" y="39414"/>
                      <a:pt x="55296" y="39377"/>
                    </a:cubicBezTo>
                    <a:cubicBezTo>
                      <a:pt x="57357" y="40143"/>
                      <a:pt x="59818" y="40385"/>
                      <a:pt x="62311" y="40385"/>
                    </a:cubicBezTo>
                    <a:cubicBezTo>
                      <a:pt x="64266" y="40385"/>
                      <a:pt x="66241" y="40236"/>
                      <a:pt x="68057" y="40076"/>
                    </a:cubicBezTo>
                    <a:lnTo>
                      <a:pt x="77445" y="41686"/>
                    </a:lnTo>
                    <a:cubicBezTo>
                      <a:pt x="79025" y="41534"/>
                      <a:pt x="80605" y="41443"/>
                      <a:pt x="82671" y="41170"/>
                    </a:cubicBezTo>
                    <a:cubicBezTo>
                      <a:pt x="83674" y="41018"/>
                      <a:pt x="84646" y="40866"/>
                      <a:pt x="85649" y="40744"/>
                    </a:cubicBezTo>
                    <a:cubicBezTo>
                      <a:pt x="86575" y="41399"/>
                      <a:pt x="91029" y="41483"/>
                      <a:pt x="93952" y="41483"/>
                    </a:cubicBezTo>
                    <a:cubicBezTo>
                      <a:pt x="94960" y="41483"/>
                      <a:pt x="95786" y="41473"/>
                      <a:pt x="96222" y="41473"/>
                    </a:cubicBezTo>
                    <a:cubicBezTo>
                      <a:pt x="97429" y="42231"/>
                      <a:pt x="99490" y="42729"/>
                      <a:pt x="101426" y="42729"/>
                    </a:cubicBezTo>
                    <a:cubicBezTo>
                      <a:pt x="101586" y="42729"/>
                      <a:pt x="101746" y="42726"/>
                      <a:pt x="101904" y="42719"/>
                    </a:cubicBezTo>
                    <a:cubicBezTo>
                      <a:pt x="101821" y="42409"/>
                      <a:pt x="102456" y="42240"/>
                      <a:pt x="103167" y="42240"/>
                    </a:cubicBezTo>
                    <a:cubicBezTo>
                      <a:pt x="103500" y="42240"/>
                      <a:pt x="103851" y="42277"/>
                      <a:pt x="104152" y="42354"/>
                    </a:cubicBezTo>
                    <a:cubicBezTo>
                      <a:pt x="104213" y="42370"/>
                      <a:pt x="104274" y="42377"/>
                      <a:pt x="104336" y="42377"/>
                    </a:cubicBezTo>
                    <a:cubicBezTo>
                      <a:pt x="105238" y="42377"/>
                      <a:pt x="106283" y="40833"/>
                      <a:pt x="107220" y="40805"/>
                    </a:cubicBezTo>
                    <a:cubicBezTo>
                      <a:pt x="108010" y="40775"/>
                      <a:pt x="108527" y="40501"/>
                      <a:pt x="109165" y="40319"/>
                    </a:cubicBezTo>
                    <a:cubicBezTo>
                      <a:pt x="109278" y="40287"/>
                      <a:pt x="109397" y="40272"/>
                      <a:pt x="109520" y="40272"/>
                    </a:cubicBezTo>
                    <a:cubicBezTo>
                      <a:pt x="110921" y="40272"/>
                      <a:pt x="112929" y="42189"/>
                      <a:pt x="114269" y="42719"/>
                    </a:cubicBezTo>
                    <a:lnTo>
                      <a:pt x="114543" y="42415"/>
                    </a:lnTo>
                    <a:cubicBezTo>
                      <a:pt x="114755" y="42810"/>
                      <a:pt x="114907" y="43084"/>
                      <a:pt x="114998" y="43144"/>
                    </a:cubicBezTo>
                    <a:lnTo>
                      <a:pt x="115363" y="43388"/>
                    </a:lnTo>
                    <a:cubicBezTo>
                      <a:pt x="116578" y="44238"/>
                      <a:pt x="114786" y="43570"/>
                      <a:pt x="116001" y="44421"/>
                    </a:cubicBezTo>
                    <a:cubicBezTo>
                      <a:pt x="116639" y="43934"/>
                      <a:pt x="121379" y="42749"/>
                      <a:pt x="122716" y="42658"/>
                    </a:cubicBezTo>
                    <a:cubicBezTo>
                      <a:pt x="122772" y="42759"/>
                      <a:pt x="122859" y="42804"/>
                      <a:pt x="122981" y="42804"/>
                    </a:cubicBezTo>
                    <a:cubicBezTo>
                      <a:pt x="123444" y="42804"/>
                      <a:pt x="124409" y="42154"/>
                      <a:pt x="126119" y="41504"/>
                    </a:cubicBezTo>
                    <a:cubicBezTo>
                      <a:pt x="127841" y="40861"/>
                      <a:pt x="130293" y="40218"/>
                      <a:pt x="133736" y="40218"/>
                    </a:cubicBezTo>
                    <a:cubicBezTo>
                      <a:pt x="134848" y="40218"/>
                      <a:pt x="136063" y="40285"/>
                      <a:pt x="137390" y="40440"/>
                    </a:cubicBezTo>
                    <a:cubicBezTo>
                      <a:pt x="137390" y="40440"/>
                      <a:pt x="130646" y="36673"/>
                      <a:pt x="131284" y="36339"/>
                    </a:cubicBezTo>
                    <a:lnTo>
                      <a:pt x="131284" y="36339"/>
                    </a:lnTo>
                    <a:cubicBezTo>
                      <a:pt x="131415" y="36602"/>
                      <a:pt x="132047" y="36737"/>
                      <a:pt x="132676" y="36737"/>
                    </a:cubicBezTo>
                    <a:cubicBezTo>
                      <a:pt x="133063" y="36737"/>
                      <a:pt x="133448" y="36686"/>
                      <a:pt x="133714" y="36582"/>
                    </a:cubicBezTo>
                    <a:cubicBezTo>
                      <a:pt x="134383" y="36308"/>
                      <a:pt x="134626" y="35883"/>
                      <a:pt x="135264" y="35610"/>
                    </a:cubicBezTo>
                    <a:cubicBezTo>
                      <a:pt x="135288" y="35600"/>
                      <a:pt x="135312" y="35595"/>
                      <a:pt x="135337" y="35595"/>
                    </a:cubicBezTo>
                    <a:cubicBezTo>
                      <a:pt x="136018" y="35595"/>
                      <a:pt x="137158" y="39028"/>
                      <a:pt x="137451" y="39438"/>
                    </a:cubicBezTo>
                    <a:cubicBezTo>
                      <a:pt x="137877" y="39134"/>
                      <a:pt x="138667" y="38952"/>
                      <a:pt x="139517" y="38952"/>
                    </a:cubicBezTo>
                    <a:cubicBezTo>
                      <a:pt x="139805" y="39212"/>
                      <a:pt x="140389" y="39324"/>
                      <a:pt x="141022" y="39324"/>
                    </a:cubicBezTo>
                    <a:cubicBezTo>
                      <a:pt x="141793" y="39324"/>
                      <a:pt x="142635" y="39158"/>
                      <a:pt x="143102" y="38891"/>
                    </a:cubicBezTo>
                    <a:cubicBezTo>
                      <a:pt x="143910" y="39516"/>
                      <a:pt x="146079" y="39962"/>
                      <a:pt x="147447" y="39962"/>
                    </a:cubicBezTo>
                    <a:cubicBezTo>
                      <a:pt x="147675" y="39962"/>
                      <a:pt x="147881" y="39950"/>
                      <a:pt x="148055" y="39924"/>
                    </a:cubicBezTo>
                    <a:cubicBezTo>
                      <a:pt x="149270" y="39711"/>
                      <a:pt x="150668" y="39650"/>
                      <a:pt x="151701" y="39347"/>
                    </a:cubicBezTo>
                    <a:cubicBezTo>
                      <a:pt x="152460" y="39104"/>
                      <a:pt x="152946" y="38709"/>
                      <a:pt x="153645" y="38435"/>
                    </a:cubicBezTo>
                    <a:cubicBezTo>
                      <a:pt x="154102" y="38241"/>
                      <a:pt x="154641" y="38157"/>
                      <a:pt x="155242" y="38157"/>
                    </a:cubicBezTo>
                    <a:cubicBezTo>
                      <a:pt x="158598" y="38157"/>
                      <a:pt x="163890" y="40768"/>
                      <a:pt x="167652" y="41413"/>
                    </a:cubicBezTo>
                    <a:cubicBezTo>
                      <a:pt x="168824" y="40542"/>
                      <a:pt x="170599" y="40347"/>
                      <a:pt x="172720" y="40347"/>
                    </a:cubicBezTo>
                    <a:cubicBezTo>
                      <a:pt x="174228" y="40347"/>
                      <a:pt x="175911" y="40446"/>
                      <a:pt x="177678" y="40471"/>
                    </a:cubicBezTo>
                    <a:cubicBezTo>
                      <a:pt x="179136" y="40683"/>
                      <a:pt x="180595" y="40896"/>
                      <a:pt x="182053" y="41109"/>
                    </a:cubicBezTo>
                    <a:cubicBezTo>
                      <a:pt x="182600" y="40562"/>
                      <a:pt x="183754" y="40197"/>
                      <a:pt x="185152" y="40106"/>
                    </a:cubicBezTo>
                    <a:cubicBezTo>
                      <a:pt x="185851" y="40045"/>
                      <a:pt x="186610" y="40076"/>
                      <a:pt x="187157" y="39893"/>
                    </a:cubicBezTo>
                    <a:cubicBezTo>
                      <a:pt x="187252" y="39866"/>
                      <a:pt x="187347" y="39853"/>
                      <a:pt x="187442" y="39853"/>
                    </a:cubicBezTo>
                    <a:cubicBezTo>
                      <a:pt x="187863" y="39853"/>
                      <a:pt x="188285" y="40101"/>
                      <a:pt x="188707" y="40349"/>
                    </a:cubicBezTo>
                    <a:cubicBezTo>
                      <a:pt x="189122" y="40593"/>
                      <a:pt x="189536" y="40857"/>
                      <a:pt x="189935" y="40857"/>
                    </a:cubicBezTo>
                    <a:cubicBezTo>
                      <a:pt x="190033" y="40857"/>
                      <a:pt x="190130" y="40841"/>
                      <a:pt x="190226" y="40805"/>
                    </a:cubicBezTo>
                    <a:cubicBezTo>
                      <a:pt x="190299" y="40777"/>
                      <a:pt x="190381" y="40764"/>
                      <a:pt x="190472" y="40764"/>
                    </a:cubicBezTo>
                    <a:cubicBezTo>
                      <a:pt x="190872" y="40764"/>
                      <a:pt x="191435" y="41007"/>
                      <a:pt x="192079" y="41230"/>
                    </a:cubicBezTo>
                    <a:cubicBezTo>
                      <a:pt x="192708" y="41463"/>
                      <a:pt x="193409" y="41696"/>
                      <a:pt x="194058" y="41696"/>
                    </a:cubicBezTo>
                    <a:cubicBezTo>
                      <a:pt x="194255" y="41696"/>
                      <a:pt x="194447" y="41675"/>
                      <a:pt x="194631" y="41625"/>
                    </a:cubicBezTo>
                    <a:cubicBezTo>
                      <a:pt x="195361" y="42111"/>
                      <a:pt x="196303" y="42537"/>
                      <a:pt x="197366" y="42871"/>
                    </a:cubicBezTo>
                    <a:lnTo>
                      <a:pt x="200951" y="43266"/>
                    </a:lnTo>
                    <a:cubicBezTo>
                      <a:pt x="202926" y="43934"/>
                      <a:pt x="204992" y="43631"/>
                      <a:pt x="206936" y="44299"/>
                    </a:cubicBezTo>
                    <a:cubicBezTo>
                      <a:pt x="209458" y="43722"/>
                      <a:pt x="216902" y="39134"/>
                      <a:pt x="218664" y="38860"/>
                    </a:cubicBezTo>
                    <a:cubicBezTo>
                      <a:pt x="219272" y="38800"/>
                      <a:pt x="219910" y="38648"/>
                      <a:pt x="220426" y="38557"/>
                    </a:cubicBezTo>
                    <a:lnTo>
                      <a:pt x="220426" y="32845"/>
                    </a:lnTo>
                    <a:lnTo>
                      <a:pt x="220426" y="12367"/>
                    </a:lnTo>
                    <a:lnTo>
                      <a:pt x="220426" y="2492"/>
                    </a:lnTo>
                    <a:cubicBezTo>
                      <a:pt x="219910" y="2401"/>
                      <a:pt x="219272" y="2249"/>
                      <a:pt x="218664" y="2158"/>
                    </a:cubicBezTo>
                    <a:cubicBezTo>
                      <a:pt x="216902" y="1915"/>
                      <a:pt x="209458" y="1490"/>
                      <a:pt x="206936" y="912"/>
                    </a:cubicBezTo>
                    <a:cubicBezTo>
                      <a:pt x="204992" y="1581"/>
                      <a:pt x="202926" y="1277"/>
                      <a:pt x="200951" y="1945"/>
                    </a:cubicBezTo>
                    <a:lnTo>
                      <a:pt x="197153" y="700"/>
                    </a:lnTo>
                    <a:cubicBezTo>
                      <a:pt x="196090" y="1034"/>
                      <a:pt x="195148" y="1459"/>
                      <a:pt x="194419" y="1945"/>
                    </a:cubicBezTo>
                    <a:cubicBezTo>
                      <a:pt x="194235" y="1896"/>
                      <a:pt x="194026" y="1874"/>
                      <a:pt x="193800" y="1874"/>
                    </a:cubicBezTo>
                    <a:cubicBezTo>
                      <a:pt x="193057" y="1874"/>
                      <a:pt x="192128" y="2107"/>
                      <a:pt x="191289" y="2340"/>
                    </a:cubicBezTo>
                    <a:cubicBezTo>
                      <a:pt x="190437" y="2560"/>
                      <a:pt x="189662" y="2779"/>
                      <a:pt x="189185" y="2779"/>
                    </a:cubicBezTo>
                    <a:cubicBezTo>
                      <a:pt x="189067" y="2779"/>
                      <a:pt x="188967" y="2765"/>
                      <a:pt x="188889" y="2735"/>
                    </a:cubicBezTo>
                    <a:cubicBezTo>
                      <a:pt x="187887" y="2371"/>
                      <a:pt x="188221" y="1520"/>
                      <a:pt x="187157" y="1216"/>
                    </a:cubicBezTo>
                    <a:cubicBezTo>
                      <a:pt x="186610" y="1034"/>
                      <a:pt x="185851" y="1064"/>
                      <a:pt x="185152" y="1004"/>
                    </a:cubicBezTo>
                    <a:cubicBezTo>
                      <a:pt x="183754" y="912"/>
                      <a:pt x="182600" y="548"/>
                      <a:pt x="18205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6" name="Google Shape;1086;p21"/>
              <p:cNvSpPr/>
              <p:nvPr/>
            </p:nvSpPr>
            <p:spPr>
              <a:xfrm>
                <a:off x="-574560" y="4783320"/>
                <a:ext cx="8400240" cy="1669320"/>
              </a:xfrm>
              <a:custGeom>
                <a:avLst/>
                <a:gdLst>
                  <a:gd name="textAreaLeft" fmla="*/ 0 w 8400240"/>
                  <a:gd name="textAreaRight" fmla="*/ 8400600 w 8400240"/>
                  <a:gd name="textAreaTop" fmla="*/ 0 h 1669320"/>
                  <a:gd name="textAreaBottom" fmla="*/ 1669680 h 1669320"/>
                </a:gdLst>
                <a:ahLst/>
                <a:cxnLst/>
                <a:rect l="textAreaLeft" t="textAreaTop" r="textAreaRight" b="textAreaBottom"/>
                <a:pathLst>
                  <a:path w="220427" h="43813">
                    <a:moveTo>
                      <a:pt x="115667" y="43813"/>
                    </a:moveTo>
                    <a:cubicBezTo>
                      <a:pt x="115545" y="43813"/>
                      <a:pt x="115424" y="43782"/>
                      <a:pt x="115333" y="43691"/>
                    </a:cubicBezTo>
                    <a:cubicBezTo>
                      <a:pt x="115211" y="43600"/>
                      <a:pt x="115090" y="43509"/>
                      <a:pt x="114968" y="43448"/>
                    </a:cubicBezTo>
                    <a:cubicBezTo>
                      <a:pt x="114877" y="43387"/>
                      <a:pt x="114725" y="43114"/>
                      <a:pt x="114512" y="42719"/>
                    </a:cubicBezTo>
                    <a:lnTo>
                      <a:pt x="114239" y="43023"/>
                    </a:lnTo>
                    <a:cubicBezTo>
                      <a:pt x="113722" y="42810"/>
                      <a:pt x="113115" y="42415"/>
                      <a:pt x="112507" y="41990"/>
                    </a:cubicBezTo>
                    <a:lnTo>
                      <a:pt x="117581" y="41990"/>
                    </a:lnTo>
                    <a:cubicBezTo>
                      <a:pt x="117490" y="42142"/>
                      <a:pt x="117368" y="42263"/>
                      <a:pt x="117277" y="42415"/>
                    </a:cubicBezTo>
                    <a:cubicBezTo>
                      <a:pt x="116882" y="42871"/>
                      <a:pt x="116518" y="43357"/>
                      <a:pt x="116153" y="43600"/>
                    </a:cubicBezTo>
                    <a:cubicBezTo>
                      <a:pt x="116001" y="43722"/>
                      <a:pt x="115819" y="43813"/>
                      <a:pt x="115667" y="43813"/>
                    </a:cubicBezTo>
                    <a:close/>
                    <a:moveTo>
                      <a:pt x="101752" y="43023"/>
                    </a:moveTo>
                    <a:cubicBezTo>
                      <a:pt x="100810" y="43023"/>
                      <a:pt x="99777" y="42567"/>
                      <a:pt x="98804" y="41990"/>
                    </a:cubicBezTo>
                    <a:lnTo>
                      <a:pt x="105580" y="41990"/>
                    </a:lnTo>
                    <a:cubicBezTo>
                      <a:pt x="105124" y="42354"/>
                      <a:pt x="104699" y="42689"/>
                      <a:pt x="104273" y="42689"/>
                    </a:cubicBezTo>
                    <a:cubicBezTo>
                      <a:pt x="104213" y="42689"/>
                      <a:pt x="104152" y="42689"/>
                      <a:pt x="104091" y="42658"/>
                    </a:cubicBezTo>
                    <a:cubicBezTo>
                      <a:pt x="103787" y="42567"/>
                      <a:pt x="103423" y="42537"/>
                      <a:pt x="103088" y="42537"/>
                    </a:cubicBezTo>
                    <a:cubicBezTo>
                      <a:pt x="102390" y="42537"/>
                      <a:pt x="101782" y="42719"/>
                      <a:pt x="101843" y="43023"/>
                    </a:cubicBezTo>
                    <a:cubicBezTo>
                      <a:pt x="101812" y="43023"/>
                      <a:pt x="101782" y="43023"/>
                      <a:pt x="101752" y="43023"/>
                    </a:cubicBezTo>
                    <a:close/>
                    <a:moveTo>
                      <a:pt x="206815" y="43023"/>
                    </a:moveTo>
                    <a:cubicBezTo>
                      <a:pt x="205782" y="42658"/>
                      <a:pt x="203139" y="42263"/>
                      <a:pt x="200890" y="41990"/>
                    </a:cubicBezTo>
                    <a:lnTo>
                      <a:pt x="209246" y="41990"/>
                    </a:lnTo>
                    <a:cubicBezTo>
                      <a:pt x="208243" y="42506"/>
                      <a:pt x="207392" y="42871"/>
                      <a:pt x="206815" y="43023"/>
                    </a:cubicBezTo>
                    <a:moveTo>
                      <a:pt x="200070" y="41747"/>
                    </a:moveTo>
                    <a:cubicBezTo>
                      <a:pt x="200040" y="41747"/>
                      <a:pt x="199675" y="41716"/>
                      <a:pt x="199219" y="41655"/>
                    </a:cubicBezTo>
                    <a:lnTo>
                      <a:pt x="198034" y="41655"/>
                    </a:lnTo>
                    <a:cubicBezTo>
                      <a:pt x="197518" y="41625"/>
                      <a:pt x="197214" y="41595"/>
                      <a:pt x="197214" y="41595"/>
                    </a:cubicBezTo>
                    <a:cubicBezTo>
                      <a:pt x="197092" y="41534"/>
                      <a:pt x="197123" y="41534"/>
                      <a:pt x="197305" y="41534"/>
                    </a:cubicBezTo>
                    <a:cubicBezTo>
                      <a:pt x="197579" y="41534"/>
                      <a:pt x="198277" y="41564"/>
                      <a:pt x="198885" y="41625"/>
                    </a:cubicBezTo>
                    <a:cubicBezTo>
                      <a:pt x="199493" y="41686"/>
                      <a:pt x="200040" y="41747"/>
                      <a:pt x="200070" y="41747"/>
                    </a:cubicBezTo>
                    <a:cubicBezTo>
                      <a:pt x="200070" y="41747"/>
                      <a:pt x="200070" y="41747"/>
                      <a:pt x="200070" y="41747"/>
                    </a:cubicBezTo>
                    <a:cubicBezTo>
                      <a:pt x="200070" y="41747"/>
                      <a:pt x="200070" y="41747"/>
                      <a:pt x="200070" y="41747"/>
                    </a:cubicBezTo>
                    <a:moveTo>
                      <a:pt x="209884" y="41655"/>
                    </a:moveTo>
                    <a:lnTo>
                      <a:pt x="199402" y="41655"/>
                    </a:lnTo>
                    <a:cubicBezTo>
                      <a:pt x="198764" y="41595"/>
                      <a:pt x="197548" y="41443"/>
                      <a:pt x="195543" y="41200"/>
                    </a:cubicBezTo>
                    <a:cubicBezTo>
                      <a:pt x="194480" y="41078"/>
                      <a:pt x="188190" y="37797"/>
                      <a:pt x="186732" y="37797"/>
                    </a:cubicBezTo>
                    <a:cubicBezTo>
                      <a:pt x="186641" y="37797"/>
                      <a:pt x="186580" y="37797"/>
                      <a:pt x="186550" y="37797"/>
                    </a:cubicBezTo>
                    <a:cubicBezTo>
                      <a:pt x="186003" y="37979"/>
                      <a:pt x="185243" y="37949"/>
                      <a:pt x="184544" y="38010"/>
                    </a:cubicBezTo>
                    <a:cubicBezTo>
                      <a:pt x="183177" y="38101"/>
                      <a:pt x="181992" y="38465"/>
                      <a:pt x="181445" y="39012"/>
                    </a:cubicBezTo>
                    <a:cubicBezTo>
                      <a:pt x="179987" y="38800"/>
                      <a:pt x="178529" y="38587"/>
                      <a:pt x="177070" y="38374"/>
                    </a:cubicBezTo>
                    <a:cubicBezTo>
                      <a:pt x="175308" y="38344"/>
                      <a:pt x="173637" y="38253"/>
                      <a:pt x="172118" y="38253"/>
                    </a:cubicBezTo>
                    <a:cubicBezTo>
                      <a:pt x="169991" y="38253"/>
                      <a:pt x="168229" y="38435"/>
                      <a:pt x="167044" y="39316"/>
                    </a:cubicBezTo>
                    <a:cubicBezTo>
                      <a:pt x="163307" y="38678"/>
                      <a:pt x="157990" y="36065"/>
                      <a:pt x="154648" y="36065"/>
                    </a:cubicBezTo>
                    <a:cubicBezTo>
                      <a:pt x="154040" y="36065"/>
                      <a:pt x="153493" y="36156"/>
                      <a:pt x="153038" y="36339"/>
                    </a:cubicBezTo>
                    <a:cubicBezTo>
                      <a:pt x="152369" y="36642"/>
                      <a:pt x="151853" y="37007"/>
                      <a:pt x="151093" y="37250"/>
                    </a:cubicBezTo>
                    <a:cubicBezTo>
                      <a:pt x="150060" y="37584"/>
                      <a:pt x="148693" y="37645"/>
                      <a:pt x="147478" y="37827"/>
                    </a:cubicBezTo>
                    <a:cubicBezTo>
                      <a:pt x="146293" y="38010"/>
                      <a:pt x="145168" y="38435"/>
                      <a:pt x="145260" y="39012"/>
                    </a:cubicBezTo>
                    <a:cubicBezTo>
                      <a:pt x="145260" y="39012"/>
                      <a:pt x="145260" y="39043"/>
                      <a:pt x="145260" y="39073"/>
                    </a:cubicBezTo>
                    <a:cubicBezTo>
                      <a:pt x="145229" y="39043"/>
                      <a:pt x="145199" y="39012"/>
                      <a:pt x="145168" y="38982"/>
                    </a:cubicBezTo>
                    <a:cubicBezTo>
                      <a:pt x="145047" y="38891"/>
                      <a:pt x="144895" y="38860"/>
                      <a:pt x="144773" y="38860"/>
                    </a:cubicBezTo>
                    <a:cubicBezTo>
                      <a:pt x="144743" y="38860"/>
                      <a:pt x="144713" y="38860"/>
                      <a:pt x="144652" y="38860"/>
                    </a:cubicBezTo>
                    <a:cubicBezTo>
                      <a:pt x="144500" y="38891"/>
                      <a:pt x="144318" y="39012"/>
                      <a:pt x="144166" y="39103"/>
                    </a:cubicBezTo>
                    <a:cubicBezTo>
                      <a:pt x="143984" y="39255"/>
                      <a:pt x="143771" y="39377"/>
                      <a:pt x="143558" y="39377"/>
                    </a:cubicBezTo>
                    <a:cubicBezTo>
                      <a:pt x="143406" y="39377"/>
                      <a:pt x="143254" y="39316"/>
                      <a:pt x="143072" y="39164"/>
                    </a:cubicBezTo>
                    <a:cubicBezTo>
                      <a:pt x="142586" y="39468"/>
                      <a:pt x="141735" y="39620"/>
                      <a:pt x="140945" y="39620"/>
                    </a:cubicBezTo>
                    <a:cubicBezTo>
                      <a:pt x="140338" y="39620"/>
                      <a:pt x="139760" y="39498"/>
                      <a:pt x="139457" y="39255"/>
                    </a:cubicBezTo>
                    <a:cubicBezTo>
                      <a:pt x="139457" y="39255"/>
                      <a:pt x="139426" y="39255"/>
                      <a:pt x="139426" y="39255"/>
                    </a:cubicBezTo>
                    <a:cubicBezTo>
                      <a:pt x="138575" y="39255"/>
                      <a:pt x="137816" y="39438"/>
                      <a:pt x="137390" y="39741"/>
                    </a:cubicBezTo>
                    <a:lnTo>
                      <a:pt x="137390" y="39741"/>
                    </a:lnTo>
                    <a:lnTo>
                      <a:pt x="137390" y="39741"/>
                    </a:lnTo>
                    <a:cubicBezTo>
                      <a:pt x="137390" y="39711"/>
                      <a:pt x="137360" y="39711"/>
                      <a:pt x="137330" y="39711"/>
                    </a:cubicBezTo>
                    <a:cubicBezTo>
                      <a:pt x="137269" y="39681"/>
                      <a:pt x="137117" y="39681"/>
                      <a:pt x="136874" y="39681"/>
                    </a:cubicBezTo>
                    <a:cubicBezTo>
                      <a:pt x="136844" y="39681"/>
                      <a:pt x="136813" y="39681"/>
                      <a:pt x="136783" y="39681"/>
                    </a:cubicBezTo>
                    <a:cubicBezTo>
                      <a:pt x="135750" y="39681"/>
                      <a:pt x="133471" y="39893"/>
                      <a:pt x="131071" y="40106"/>
                    </a:cubicBezTo>
                    <a:cubicBezTo>
                      <a:pt x="129856" y="40197"/>
                      <a:pt x="128580" y="40319"/>
                      <a:pt x="127425" y="40379"/>
                    </a:cubicBezTo>
                    <a:cubicBezTo>
                      <a:pt x="126179" y="40471"/>
                      <a:pt x="125055" y="40531"/>
                      <a:pt x="124174" y="40531"/>
                    </a:cubicBezTo>
                    <a:cubicBezTo>
                      <a:pt x="123141" y="40531"/>
                      <a:pt x="122473" y="40440"/>
                      <a:pt x="122351" y="40258"/>
                    </a:cubicBezTo>
                    <a:cubicBezTo>
                      <a:pt x="121014" y="40319"/>
                      <a:pt x="119860" y="40653"/>
                      <a:pt x="119222" y="41139"/>
                    </a:cubicBezTo>
                    <a:cubicBezTo>
                      <a:pt x="119100" y="41048"/>
                      <a:pt x="118979" y="41017"/>
                      <a:pt x="118887" y="41017"/>
                    </a:cubicBezTo>
                    <a:cubicBezTo>
                      <a:pt x="118553" y="41017"/>
                      <a:pt x="118219" y="41291"/>
                      <a:pt x="117885" y="41655"/>
                    </a:cubicBezTo>
                    <a:lnTo>
                      <a:pt x="111991" y="41655"/>
                    </a:lnTo>
                    <a:cubicBezTo>
                      <a:pt x="111109" y="41109"/>
                      <a:pt x="110228" y="40562"/>
                      <a:pt x="109469" y="40562"/>
                    </a:cubicBezTo>
                    <a:cubicBezTo>
                      <a:pt x="109347" y="40562"/>
                      <a:pt x="109226" y="40592"/>
                      <a:pt x="109104" y="40622"/>
                    </a:cubicBezTo>
                    <a:cubicBezTo>
                      <a:pt x="108466" y="40805"/>
                      <a:pt x="107950" y="41078"/>
                      <a:pt x="107160" y="41109"/>
                    </a:cubicBezTo>
                    <a:cubicBezTo>
                      <a:pt x="106795" y="41109"/>
                      <a:pt x="106400" y="41352"/>
                      <a:pt x="106005" y="41655"/>
                    </a:cubicBezTo>
                    <a:lnTo>
                      <a:pt x="98258" y="41655"/>
                    </a:lnTo>
                    <a:cubicBezTo>
                      <a:pt x="98197" y="41625"/>
                      <a:pt x="98166" y="41595"/>
                      <a:pt x="98106" y="41564"/>
                    </a:cubicBezTo>
                    <a:cubicBezTo>
                      <a:pt x="97255" y="41017"/>
                      <a:pt x="96495" y="40440"/>
                      <a:pt x="95949" y="40106"/>
                    </a:cubicBezTo>
                    <a:lnTo>
                      <a:pt x="95918" y="40106"/>
                    </a:lnTo>
                    <a:cubicBezTo>
                      <a:pt x="95189" y="40106"/>
                      <a:pt x="94095" y="39833"/>
                      <a:pt x="93001" y="39559"/>
                    </a:cubicBezTo>
                    <a:cubicBezTo>
                      <a:pt x="91877" y="39286"/>
                      <a:pt x="90753" y="39043"/>
                      <a:pt x="89994" y="39043"/>
                    </a:cubicBezTo>
                    <a:cubicBezTo>
                      <a:pt x="89750" y="39043"/>
                      <a:pt x="89538" y="39073"/>
                      <a:pt x="89386" y="39134"/>
                    </a:cubicBezTo>
                    <a:cubicBezTo>
                      <a:pt x="88748" y="39346"/>
                      <a:pt x="88019" y="39468"/>
                      <a:pt x="87320" y="39468"/>
                    </a:cubicBezTo>
                    <a:cubicBezTo>
                      <a:pt x="86317" y="39468"/>
                      <a:pt x="85345" y="39225"/>
                      <a:pt x="84616" y="38739"/>
                    </a:cubicBezTo>
                    <a:cubicBezTo>
                      <a:pt x="83613" y="38860"/>
                      <a:pt x="81972" y="39559"/>
                      <a:pt x="80970" y="39711"/>
                    </a:cubicBezTo>
                    <a:cubicBezTo>
                      <a:pt x="80939" y="39498"/>
                      <a:pt x="80696" y="39438"/>
                      <a:pt x="80332" y="39438"/>
                    </a:cubicBezTo>
                    <a:cubicBezTo>
                      <a:pt x="79268" y="39438"/>
                      <a:pt x="77142" y="40045"/>
                      <a:pt x="75957" y="40167"/>
                    </a:cubicBezTo>
                    <a:lnTo>
                      <a:pt x="67784" y="38678"/>
                    </a:lnTo>
                    <a:cubicBezTo>
                      <a:pt x="67541" y="38708"/>
                      <a:pt x="67267" y="38708"/>
                      <a:pt x="66963" y="38708"/>
                    </a:cubicBezTo>
                    <a:cubicBezTo>
                      <a:pt x="62649" y="38708"/>
                      <a:pt x="50709" y="36855"/>
                      <a:pt x="44602" y="35913"/>
                    </a:cubicBezTo>
                    <a:lnTo>
                      <a:pt x="216051" y="35913"/>
                    </a:lnTo>
                    <a:lnTo>
                      <a:pt x="216051" y="35579"/>
                    </a:lnTo>
                    <a:lnTo>
                      <a:pt x="42384" y="35579"/>
                    </a:lnTo>
                    <a:cubicBezTo>
                      <a:pt x="41898" y="35518"/>
                      <a:pt x="41503" y="35457"/>
                      <a:pt x="41260" y="35427"/>
                    </a:cubicBezTo>
                    <a:cubicBezTo>
                      <a:pt x="41138" y="35427"/>
                      <a:pt x="41017" y="35427"/>
                      <a:pt x="40895" y="35427"/>
                    </a:cubicBezTo>
                    <a:cubicBezTo>
                      <a:pt x="40561" y="35427"/>
                      <a:pt x="40196" y="35488"/>
                      <a:pt x="39832" y="35579"/>
                    </a:cubicBezTo>
                    <a:lnTo>
                      <a:pt x="4132" y="35579"/>
                    </a:lnTo>
                    <a:lnTo>
                      <a:pt x="4132" y="35913"/>
                    </a:lnTo>
                    <a:lnTo>
                      <a:pt x="39042" y="35913"/>
                    </a:lnTo>
                    <a:cubicBezTo>
                      <a:pt x="38313" y="36278"/>
                      <a:pt x="37583" y="36794"/>
                      <a:pt x="36854" y="37311"/>
                    </a:cubicBezTo>
                    <a:cubicBezTo>
                      <a:pt x="35548" y="38283"/>
                      <a:pt x="34241" y="39225"/>
                      <a:pt x="32904" y="39225"/>
                    </a:cubicBezTo>
                    <a:cubicBezTo>
                      <a:pt x="32844" y="39225"/>
                      <a:pt x="32783" y="39225"/>
                      <a:pt x="32692" y="39225"/>
                    </a:cubicBezTo>
                    <a:cubicBezTo>
                      <a:pt x="32570" y="39225"/>
                      <a:pt x="32479" y="39194"/>
                      <a:pt x="32358" y="39164"/>
                    </a:cubicBezTo>
                    <a:cubicBezTo>
                      <a:pt x="32054" y="39103"/>
                      <a:pt x="31720" y="39043"/>
                      <a:pt x="31507" y="38921"/>
                    </a:cubicBezTo>
                    <a:cubicBezTo>
                      <a:pt x="30383" y="38374"/>
                      <a:pt x="30565" y="38405"/>
                      <a:pt x="29441" y="37858"/>
                    </a:cubicBezTo>
                    <a:lnTo>
                      <a:pt x="27466" y="38405"/>
                    </a:lnTo>
                    <a:cubicBezTo>
                      <a:pt x="27253" y="38435"/>
                      <a:pt x="27010" y="38526"/>
                      <a:pt x="26767" y="38526"/>
                    </a:cubicBezTo>
                    <a:cubicBezTo>
                      <a:pt x="26737" y="38526"/>
                      <a:pt x="26676" y="38526"/>
                      <a:pt x="26646" y="38526"/>
                    </a:cubicBezTo>
                    <a:cubicBezTo>
                      <a:pt x="26251" y="38465"/>
                      <a:pt x="25856" y="38010"/>
                      <a:pt x="25430" y="36399"/>
                    </a:cubicBezTo>
                    <a:cubicBezTo>
                      <a:pt x="24276" y="37037"/>
                      <a:pt x="22726" y="38253"/>
                      <a:pt x="22027" y="39043"/>
                    </a:cubicBezTo>
                    <a:cubicBezTo>
                      <a:pt x="20478" y="38708"/>
                      <a:pt x="18868" y="38617"/>
                      <a:pt x="17257" y="38617"/>
                    </a:cubicBezTo>
                    <a:cubicBezTo>
                      <a:pt x="15191" y="38617"/>
                      <a:pt x="13125" y="38800"/>
                      <a:pt x="11150" y="38921"/>
                    </a:cubicBezTo>
                    <a:cubicBezTo>
                      <a:pt x="8933" y="39103"/>
                      <a:pt x="7049" y="40288"/>
                      <a:pt x="4740" y="40288"/>
                    </a:cubicBezTo>
                    <a:cubicBezTo>
                      <a:pt x="4618" y="40288"/>
                      <a:pt x="4466" y="40288"/>
                      <a:pt x="4345" y="40288"/>
                    </a:cubicBezTo>
                    <a:cubicBezTo>
                      <a:pt x="4223" y="40258"/>
                      <a:pt x="4132" y="40258"/>
                      <a:pt x="4011" y="40258"/>
                    </a:cubicBezTo>
                    <a:cubicBezTo>
                      <a:pt x="3828" y="40258"/>
                      <a:pt x="3676" y="40258"/>
                      <a:pt x="3494" y="40258"/>
                    </a:cubicBezTo>
                    <a:cubicBezTo>
                      <a:pt x="2218" y="40258"/>
                      <a:pt x="1063" y="40440"/>
                      <a:pt x="0" y="40714"/>
                    </a:cubicBezTo>
                    <a:lnTo>
                      <a:pt x="0" y="39893"/>
                    </a:lnTo>
                    <a:lnTo>
                      <a:pt x="0" y="32146"/>
                    </a:lnTo>
                    <a:lnTo>
                      <a:pt x="0" y="11668"/>
                    </a:lnTo>
                    <a:lnTo>
                      <a:pt x="0" y="2158"/>
                    </a:lnTo>
                    <a:lnTo>
                      <a:pt x="0" y="1338"/>
                    </a:lnTo>
                    <a:cubicBezTo>
                      <a:pt x="1063" y="1611"/>
                      <a:pt x="2218" y="1793"/>
                      <a:pt x="3494" y="1793"/>
                    </a:cubicBezTo>
                    <a:cubicBezTo>
                      <a:pt x="3676" y="1793"/>
                      <a:pt x="3828" y="1793"/>
                      <a:pt x="4011" y="1793"/>
                    </a:cubicBezTo>
                    <a:cubicBezTo>
                      <a:pt x="4132" y="1793"/>
                      <a:pt x="4223" y="1763"/>
                      <a:pt x="4345" y="1763"/>
                    </a:cubicBezTo>
                    <a:cubicBezTo>
                      <a:pt x="4375" y="1763"/>
                      <a:pt x="4405" y="1763"/>
                      <a:pt x="4466" y="1763"/>
                    </a:cubicBezTo>
                    <a:cubicBezTo>
                      <a:pt x="6897" y="1763"/>
                      <a:pt x="8841" y="6563"/>
                      <a:pt x="11150" y="6746"/>
                    </a:cubicBezTo>
                    <a:cubicBezTo>
                      <a:pt x="11272" y="6746"/>
                      <a:pt x="11363" y="6746"/>
                      <a:pt x="11485" y="6746"/>
                    </a:cubicBezTo>
                    <a:cubicBezTo>
                      <a:pt x="14888" y="6746"/>
                      <a:pt x="18625" y="2917"/>
                      <a:pt x="22027" y="2188"/>
                    </a:cubicBezTo>
                    <a:cubicBezTo>
                      <a:pt x="22726" y="2978"/>
                      <a:pt x="24276" y="4194"/>
                      <a:pt x="25430" y="4832"/>
                    </a:cubicBezTo>
                    <a:cubicBezTo>
                      <a:pt x="25856" y="3221"/>
                      <a:pt x="26251" y="2796"/>
                      <a:pt x="26646" y="2705"/>
                    </a:cubicBezTo>
                    <a:cubicBezTo>
                      <a:pt x="26676" y="2705"/>
                      <a:pt x="26737" y="2705"/>
                      <a:pt x="26767" y="2705"/>
                    </a:cubicBezTo>
                    <a:cubicBezTo>
                      <a:pt x="27010" y="2705"/>
                      <a:pt x="27253" y="2796"/>
                      <a:pt x="27466" y="2826"/>
                    </a:cubicBezTo>
                    <a:lnTo>
                      <a:pt x="29441" y="3373"/>
                    </a:lnTo>
                    <a:cubicBezTo>
                      <a:pt x="30565" y="2826"/>
                      <a:pt x="30383" y="2887"/>
                      <a:pt x="31507" y="2310"/>
                    </a:cubicBezTo>
                    <a:cubicBezTo>
                      <a:pt x="31720" y="2219"/>
                      <a:pt x="32054" y="2127"/>
                      <a:pt x="32358" y="2067"/>
                    </a:cubicBezTo>
                    <a:cubicBezTo>
                      <a:pt x="32479" y="2036"/>
                      <a:pt x="32570" y="2036"/>
                      <a:pt x="32692" y="2006"/>
                    </a:cubicBezTo>
                    <a:cubicBezTo>
                      <a:pt x="32753" y="2006"/>
                      <a:pt x="32813" y="2006"/>
                      <a:pt x="32874" y="2006"/>
                    </a:cubicBezTo>
                    <a:cubicBezTo>
                      <a:pt x="34211" y="2006"/>
                      <a:pt x="35517" y="3039"/>
                      <a:pt x="36854" y="4042"/>
                    </a:cubicBezTo>
                    <a:cubicBezTo>
                      <a:pt x="38191" y="5075"/>
                      <a:pt x="39528" y="6108"/>
                      <a:pt x="40925" y="6108"/>
                    </a:cubicBezTo>
                    <a:cubicBezTo>
                      <a:pt x="41047" y="6108"/>
                      <a:pt x="41138" y="6108"/>
                      <a:pt x="41260" y="6077"/>
                    </a:cubicBezTo>
                    <a:cubicBezTo>
                      <a:pt x="43052" y="5865"/>
                      <a:pt x="44480" y="4558"/>
                      <a:pt x="45787" y="3343"/>
                    </a:cubicBezTo>
                    <a:cubicBezTo>
                      <a:pt x="46637" y="2553"/>
                      <a:pt x="47427" y="1793"/>
                      <a:pt x="48248" y="1368"/>
                    </a:cubicBezTo>
                    <a:cubicBezTo>
                      <a:pt x="49038" y="943"/>
                      <a:pt x="49797" y="487"/>
                      <a:pt x="50861" y="213"/>
                    </a:cubicBezTo>
                    <a:cubicBezTo>
                      <a:pt x="51438" y="92"/>
                      <a:pt x="52076" y="1"/>
                      <a:pt x="52684" y="1"/>
                    </a:cubicBezTo>
                    <a:cubicBezTo>
                      <a:pt x="53291" y="1"/>
                      <a:pt x="53899" y="92"/>
                      <a:pt x="54355" y="213"/>
                    </a:cubicBezTo>
                    <a:cubicBezTo>
                      <a:pt x="54658" y="548"/>
                      <a:pt x="54962" y="882"/>
                      <a:pt x="55266" y="1186"/>
                    </a:cubicBezTo>
                    <a:cubicBezTo>
                      <a:pt x="55691" y="1034"/>
                      <a:pt x="56147" y="973"/>
                      <a:pt x="56633" y="973"/>
                    </a:cubicBezTo>
                    <a:cubicBezTo>
                      <a:pt x="58274" y="973"/>
                      <a:pt x="60036" y="1824"/>
                      <a:pt x="61859" y="2766"/>
                    </a:cubicBezTo>
                    <a:cubicBezTo>
                      <a:pt x="63864" y="3829"/>
                      <a:pt x="65870" y="4953"/>
                      <a:pt x="67784" y="5135"/>
                    </a:cubicBezTo>
                    <a:lnTo>
                      <a:pt x="75957" y="3647"/>
                    </a:lnTo>
                    <a:cubicBezTo>
                      <a:pt x="77142" y="3768"/>
                      <a:pt x="79268" y="4376"/>
                      <a:pt x="80332" y="4376"/>
                    </a:cubicBezTo>
                    <a:cubicBezTo>
                      <a:pt x="80696" y="4376"/>
                      <a:pt x="80939" y="4315"/>
                      <a:pt x="80970" y="4102"/>
                    </a:cubicBezTo>
                    <a:cubicBezTo>
                      <a:pt x="81972" y="4254"/>
                      <a:pt x="83613" y="4953"/>
                      <a:pt x="84616" y="5075"/>
                    </a:cubicBezTo>
                    <a:cubicBezTo>
                      <a:pt x="85345" y="4589"/>
                      <a:pt x="86317" y="4345"/>
                      <a:pt x="87320" y="4345"/>
                    </a:cubicBezTo>
                    <a:cubicBezTo>
                      <a:pt x="88019" y="4345"/>
                      <a:pt x="88748" y="4467"/>
                      <a:pt x="89386" y="4680"/>
                    </a:cubicBezTo>
                    <a:cubicBezTo>
                      <a:pt x="89538" y="4740"/>
                      <a:pt x="89750" y="4771"/>
                      <a:pt x="89994" y="4771"/>
                    </a:cubicBezTo>
                    <a:cubicBezTo>
                      <a:pt x="90753" y="4771"/>
                      <a:pt x="91877" y="4497"/>
                      <a:pt x="93001" y="4254"/>
                    </a:cubicBezTo>
                    <a:cubicBezTo>
                      <a:pt x="94095" y="3981"/>
                      <a:pt x="95189" y="3707"/>
                      <a:pt x="95918" y="3707"/>
                    </a:cubicBezTo>
                    <a:lnTo>
                      <a:pt x="95949" y="3707"/>
                    </a:lnTo>
                    <a:cubicBezTo>
                      <a:pt x="96495" y="3373"/>
                      <a:pt x="97255" y="2796"/>
                      <a:pt x="98106" y="2249"/>
                    </a:cubicBezTo>
                    <a:cubicBezTo>
                      <a:pt x="99260" y="1489"/>
                      <a:pt x="100567" y="791"/>
                      <a:pt x="101752" y="791"/>
                    </a:cubicBezTo>
                    <a:cubicBezTo>
                      <a:pt x="101782" y="791"/>
                      <a:pt x="101812" y="791"/>
                      <a:pt x="101843" y="791"/>
                    </a:cubicBezTo>
                    <a:cubicBezTo>
                      <a:pt x="101782" y="1094"/>
                      <a:pt x="102390" y="1277"/>
                      <a:pt x="103088" y="1277"/>
                    </a:cubicBezTo>
                    <a:cubicBezTo>
                      <a:pt x="103423" y="1277"/>
                      <a:pt x="103787" y="1246"/>
                      <a:pt x="104091" y="1155"/>
                    </a:cubicBezTo>
                    <a:cubicBezTo>
                      <a:pt x="104152" y="1125"/>
                      <a:pt x="104213" y="1125"/>
                      <a:pt x="104273" y="1125"/>
                    </a:cubicBezTo>
                    <a:cubicBezTo>
                      <a:pt x="105185" y="1125"/>
                      <a:pt x="106248" y="2674"/>
                      <a:pt x="107160" y="2705"/>
                    </a:cubicBezTo>
                    <a:cubicBezTo>
                      <a:pt x="107950" y="2735"/>
                      <a:pt x="108466" y="3009"/>
                      <a:pt x="109104" y="3191"/>
                    </a:cubicBezTo>
                    <a:cubicBezTo>
                      <a:pt x="109226" y="3221"/>
                      <a:pt x="109347" y="3221"/>
                      <a:pt x="109469" y="3221"/>
                    </a:cubicBezTo>
                    <a:cubicBezTo>
                      <a:pt x="110897" y="3221"/>
                      <a:pt x="112872" y="1338"/>
                      <a:pt x="114239" y="791"/>
                    </a:cubicBezTo>
                    <a:lnTo>
                      <a:pt x="114512" y="1094"/>
                    </a:lnTo>
                    <a:cubicBezTo>
                      <a:pt x="114725" y="700"/>
                      <a:pt x="114877" y="426"/>
                      <a:pt x="114968" y="365"/>
                    </a:cubicBezTo>
                    <a:cubicBezTo>
                      <a:pt x="115090" y="305"/>
                      <a:pt x="115211" y="213"/>
                      <a:pt x="115333" y="122"/>
                    </a:cubicBezTo>
                    <a:cubicBezTo>
                      <a:pt x="115424" y="31"/>
                      <a:pt x="115545" y="1"/>
                      <a:pt x="115667" y="1"/>
                    </a:cubicBezTo>
                    <a:cubicBezTo>
                      <a:pt x="115819" y="1"/>
                      <a:pt x="116001" y="92"/>
                      <a:pt x="116153" y="213"/>
                    </a:cubicBezTo>
                    <a:cubicBezTo>
                      <a:pt x="116518" y="456"/>
                      <a:pt x="116882" y="912"/>
                      <a:pt x="117277" y="1398"/>
                    </a:cubicBezTo>
                    <a:cubicBezTo>
                      <a:pt x="117824" y="2097"/>
                      <a:pt x="118371" y="2796"/>
                      <a:pt x="118887" y="2796"/>
                    </a:cubicBezTo>
                    <a:cubicBezTo>
                      <a:pt x="118979" y="2796"/>
                      <a:pt x="119100" y="2766"/>
                      <a:pt x="119222" y="2674"/>
                    </a:cubicBezTo>
                    <a:cubicBezTo>
                      <a:pt x="119860" y="3161"/>
                      <a:pt x="121014" y="3495"/>
                      <a:pt x="122351" y="3555"/>
                    </a:cubicBezTo>
                    <a:cubicBezTo>
                      <a:pt x="122898" y="2614"/>
                      <a:pt x="135598" y="1581"/>
                      <a:pt x="135993" y="1125"/>
                    </a:cubicBezTo>
                    <a:cubicBezTo>
                      <a:pt x="135993" y="1125"/>
                      <a:pt x="135993" y="1125"/>
                      <a:pt x="135993" y="1125"/>
                    </a:cubicBezTo>
                    <a:cubicBezTo>
                      <a:pt x="136388" y="1429"/>
                      <a:pt x="137178" y="1611"/>
                      <a:pt x="137998" y="1611"/>
                    </a:cubicBezTo>
                    <a:lnTo>
                      <a:pt x="138059" y="1611"/>
                    </a:lnTo>
                    <a:cubicBezTo>
                      <a:pt x="138332" y="1338"/>
                      <a:pt x="138910" y="1246"/>
                      <a:pt x="139548" y="1246"/>
                    </a:cubicBezTo>
                    <a:cubicBezTo>
                      <a:pt x="140338" y="1246"/>
                      <a:pt x="141188" y="1398"/>
                      <a:pt x="141644" y="1702"/>
                    </a:cubicBezTo>
                    <a:cubicBezTo>
                      <a:pt x="141826" y="1550"/>
                      <a:pt x="142009" y="1489"/>
                      <a:pt x="142130" y="1489"/>
                    </a:cubicBezTo>
                    <a:cubicBezTo>
                      <a:pt x="142373" y="1489"/>
                      <a:pt x="142556" y="1611"/>
                      <a:pt x="142768" y="1733"/>
                    </a:cubicBezTo>
                    <a:cubicBezTo>
                      <a:pt x="142829" y="1793"/>
                      <a:pt x="142890" y="1824"/>
                      <a:pt x="142951" y="1854"/>
                    </a:cubicBezTo>
                    <a:cubicBezTo>
                      <a:pt x="143072" y="1945"/>
                      <a:pt x="143224" y="2006"/>
                      <a:pt x="143376" y="2006"/>
                    </a:cubicBezTo>
                    <a:cubicBezTo>
                      <a:pt x="143528" y="2006"/>
                      <a:pt x="143680" y="1945"/>
                      <a:pt x="143862" y="1793"/>
                    </a:cubicBezTo>
                    <a:cubicBezTo>
                      <a:pt x="143832" y="1915"/>
                      <a:pt x="143892" y="1976"/>
                      <a:pt x="144014" y="1976"/>
                    </a:cubicBezTo>
                    <a:cubicBezTo>
                      <a:pt x="144257" y="1976"/>
                      <a:pt x="144682" y="1824"/>
                      <a:pt x="145199" y="1672"/>
                    </a:cubicBezTo>
                    <a:cubicBezTo>
                      <a:pt x="145715" y="1520"/>
                      <a:pt x="146293" y="1368"/>
                      <a:pt x="146748" y="1368"/>
                    </a:cubicBezTo>
                    <a:cubicBezTo>
                      <a:pt x="146870" y="1368"/>
                      <a:pt x="146961" y="1398"/>
                      <a:pt x="147052" y="1398"/>
                    </a:cubicBezTo>
                    <a:cubicBezTo>
                      <a:pt x="148267" y="1611"/>
                      <a:pt x="149665" y="1672"/>
                      <a:pt x="150668" y="1976"/>
                    </a:cubicBezTo>
                    <a:cubicBezTo>
                      <a:pt x="151458" y="2219"/>
                      <a:pt x="151944" y="2614"/>
                      <a:pt x="152643" y="2887"/>
                    </a:cubicBezTo>
                    <a:cubicBezTo>
                      <a:pt x="154952" y="3859"/>
                      <a:pt x="159631" y="4740"/>
                      <a:pt x="163672" y="4740"/>
                    </a:cubicBezTo>
                    <a:cubicBezTo>
                      <a:pt x="164887" y="4740"/>
                      <a:pt x="166041" y="4649"/>
                      <a:pt x="167044" y="4467"/>
                    </a:cubicBezTo>
                    <a:cubicBezTo>
                      <a:pt x="167348" y="4680"/>
                      <a:pt x="167652" y="4771"/>
                      <a:pt x="168016" y="4771"/>
                    </a:cubicBezTo>
                    <a:cubicBezTo>
                      <a:pt x="170113" y="4771"/>
                      <a:pt x="173424" y="1398"/>
                      <a:pt x="177070" y="1338"/>
                    </a:cubicBezTo>
                    <a:cubicBezTo>
                      <a:pt x="178529" y="1125"/>
                      <a:pt x="179987" y="912"/>
                      <a:pt x="181445" y="700"/>
                    </a:cubicBezTo>
                    <a:cubicBezTo>
                      <a:pt x="181992" y="1246"/>
                      <a:pt x="183177" y="1611"/>
                      <a:pt x="184544" y="1702"/>
                    </a:cubicBezTo>
                    <a:cubicBezTo>
                      <a:pt x="185243" y="1763"/>
                      <a:pt x="186003" y="1733"/>
                      <a:pt x="186550" y="1915"/>
                    </a:cubicBezTo>
                    <a:cubicBezTo>
                      <a:pt x="186671" y="1945"/>
                      <a:pt x="186914" y="1976"/>
                      <a:pt x="187188" y="1976"/>
                    </a:cubicBezTo>
                    <a:cubicBezTo>
                      <a:pt x="187552" y="1976"/>
                      <a:pt x="188038" y="1945"/>
                      <a:pt x="188585" y="1884"/>
                    </a:cubicBezTo>
                    <a:cubicBezTo>
                      <a:pt x="189527" y="1793"/>
                      <a:pt x="190682" y="1641"/>
                      <a:pt x="191775" y="1489"/>
                    </a:cubicBezTo>
                    <a:cubicBezTo>
                      <a:pt x="192565" y="1398"/>
                      <a:pt x="193355" y="1277"/>
                      <a:pt x="193963" y="1186"/>
                    </a:cubicBezTo>
                    <a:cubicBezTo>
                      <a:pt x="194236" y="1125"/>
                      <a:pt x="194510" y="1094"/>
                      <a:pt x="194723" y="1064"/>
                    </a:cubicBezTo>
                    <a:cubicBezTo>
                      <a:pt x="194996" y="1034"/>
                      <a:pt x="195209" y="1003"/>
                      <a:pt x="195330" y="973"/>
                    </a:cubicBezTo>
                    <a:cubicBezTo>
                      <a:pt x="196363" y="851"/>
                      <a:pt x="197184" y="760"/>
                      <a:pt x="197822" y="669"/>
                    </a:cubicBezTo>
                    <a:cubicBezTo>
                      <a:pt x="198308" y="730"/>
                      <a:pt x="198946" y="791"/>
                      <a:pt x="199705" y="851"/>
                    </a:cubicBezTo>
                    <a:cubicBezTo>
                      <a:pt x="200404" y="882"/>
                      <a:pt x="201164" y="943"/>
                      <a:pt x="201954" y="973"/>
                    </a:cubicBezTo>
                    <a:cubicBezTo>
                      <a:pt x="202713" y="1034"/>
                      <a:pt x="203473" y="1064"/>
                      <a:pt x="204141" y="1064"/>
                    </a:cubicBezTo>
                    <a:cubicBezTo>
                      <a:pt x="205296" y="1064"/>
                      <a:pt x="206268" y="973"/>
                      <a:pt x="206815" y="791"/>
                    </a:cubicBezTo>
                    <a:cubicBezTo>
                      <a:pt x="208851" y="1277"/>
                      <a:pt x="214441" y="2127"/>
                      <a:pt x="217145" y="2127"/>
                    </a:cubicBezTo>
                    <a:cubicBezTo>
                      <a:pt x="217813" y="2127"/>
                      <a:pt x="218330" y="2067"/>
                      <a:pt x="218543" y="1945"/>
                    </a:cubicBezTo>
                    <a:cubicBezTo>
                      <a:pt x="219181" y="2036"/>
                      <a:pt x="219788" y="2097"/>
                      <a:pt x="220426" y="2188"/>
                    </a:cubicBezTo>
                    <a:lnTo>
                      <a:pt x="220426" y="2188"/>
                    </a:lnTo>
                    <a:lnTo>
                      <a:pt x="220426" y="11668"/>
                    </a:lnTo>
                    <a:lnTo>
                      <a:pt x="220426" y="32146"/>
                    </a:lnTo>
                    <a:lnTo>
                      <a:pt x="220426" y="37463"/>
                    </a:lnTo>
                    <a:lnTo>
                      <a:pt x="220426" y="37463"/>
                    </a:lnTo>
                    <a:cubicBezTo>
                      <a:pt x="219788" y="37523"/>
                      <a:pt x="219181" y="37615"/>
                      <a:pt x="218543" y="37675"/>
                    </a:cubicBezTo>
                    <a:cubicBezTo>
                      <a:pt x="218482" y="37645"/>
                      <a:pt x="218421" y="37645"/>
                      <a:pt x="218300" y="37645"/>
                    </a:cubicBezTo>
                    <a:cubicBezTo>
                      <a:pt x="217023" y="37645"/>
                      <a:pt x="212983" y="40076"/>
                      <a:pt x="209884" y="41655"/>
                    </a:cubicBezTo>
                    <a:moveTo>
                      <a:pt x="4132" y="29502"/>
                    </a:moveTo>
                    <a:lnTo>
                      <a:pt x="4132" y="29837"/>
                    </a:lnTo>
                    <a:lnTo>
                      <a:pt x="216051" y="29837"/>
                    </a:lnTo>
                    <a:lnTo>
                      <a:pt x="216051" y="29502"/>
                    </a:lnTo>
                    <a:lnTo>
                      <a:pt x="4132" y="29502"/>
                    </a:lnTo>
                    <a:moveTo>
                      <a:pt x="4132" y="23426"/>
                    </a:moveTo>
                    <a:lnTo>
                      <a:pt x="4132" y="23760"/>
                    </a:lnTo>
                    <a:lnTo>
                      <a:pt x="216051" y="23760"/>
                    </a:lnTo>
                    <a:lnTo>
                      <a:pt x="216051" y="23426"/>
                    </a:lnTo>
                    <a:lnTo>
                      <a:pt x="4132" y="23426"/>
                    </a:lnTo>
                    <a:close/>
                    <a:moveTo>
                      <a:pt x="4132" y="17349"/>
                    </a:moveTo>
                    <a:lnTo>
                      <a:pt x="4132" y="17683"/>
                    </a:lnTo>
                    <a:lnTo>
                      <a:pt x="216051" y="17683"/>
                    </a:lnTo>
                    <a:lnTo>
                      <a:pt x="216051" y="17349"/>
                    </a:lnTo>
                    <a:lnTo>
                      <a:pt x="4132" y="17349"/>
                    </a:lnTo>
                    <a:close/>
                    <a:moveTo>
                      <a:pt x="4132" y="11273"/>
                    </a:moveTo>
                    <a:lnTo>
                      <a:pt x="4132" y="11607"/>
                    </a:lnTo>
                    <a:lnTo>
                      <a:pt x="216051" y="11607"/>
                    </a:lnTo>
                    <a:lnTo>
                      <a:pt x="216051" y="11273"/>
                    </a:lnTo>
                    <a:lnTo>
                      <a:pt x="4132" y="11273"/>
                    </a:lnTo>
                    <a:close/>
                    <a:moveTo>
                      <a:pt x="42961" y="5530"/>
                    </a:moveTo>
                    <a:lnTo>
                      <a:pt x="216051" y="5530"/>
                    </a:lnTo>
                    <a:lnTo>
                      <a:pt x="216051" y="5196"/>
                    </a:lnTo>
                    <a:lnTo>
                      <a:pt x="43538" y="5196"/>
                    </a:lnTo>
                    <a:cubicBezTo>
                      <a:pt x="43356" y="5318"/>
                      <a:pt x="43143" y="5439"/>
                      <a:pt x="42961" y="5530"/>
                    </a:cubicBezTo>
                    <a:moveTo>
                      <a:pt x="15343" y="5530"/>
                    </a:moveTo>
                    <a:lnTo>
                      <a:pt x="39011" y="5530"/>
                    </a:lnTo>
                    <a:cubicBezTo>
                      <a:pt x="38829" y="5439"/>
                      <a:pt x="38647" y="5318"/>
                      <a:pt x="38464" y="5196"/>
                    </a:cubicBezTo>
                    <a:lnTo>
                      <a:pt x="15951" y="5196"/>
                    </a:lnTo>
                    <a:cubicBezTo>
                      <a:pt x="15738" y="5318"/>
                      <a:pt x="15556" y="5439"/>
                      <a:pt x="15343" y="5530"/>
                    </a:cubicBezTo>
                    <a:moveTo>
                      <a:pt x="4132" y="5196"/>
                    </a:moveTo>
                    <a:lnTo>
                      <a:pt x="4132" y="5530"/>
                    </a:lnTo>
                    <a:lnTo>
                      <a:pt x="9084" y="5530"/>
                    </a:lnTo>
                    <a:cubicBezTo>
                      <a:pt x="8993" y="5439"/>
                      <a:pt x="8872" y="5318"/>
                      <a:pt x="8781" y="5196"/>
                    </a:cubicBezTo>
                    <a:lnTo>
                      <a:pt x="4132" y="5196"/>
                    </a:lnTo>
                    <a:moveTo>
                      <a:pt x="197822" y="669"/>
                    </a:moveTo>
                    <a:cubicBezTo>
                      <a:pt x="197700" y="669"/>
                      <a:pt x="197579" y="639"/>
                      <a:pt x="197487" y="639"/>
                    </a:cubicBezTo>
                    <a:cubicBezTo>
                      <a:pt x="197822" y="608"/>
                      <a:pt x="198277" y="578"/>
                      <a:pt x="198672" y="548"/>
                    </a:cubicBezTo>
                    <a:cubicBezTo>
                      <a:pt x="198703" y="548"/>
                      <a:pt x="198733" y="517"/>
                      <a:pt x="198764" y="517"/>
                    </a:cubicBezTo>
                    <a:cubicBezTo>
                      <a:pt x="199341" y="487"/>
                      <a:pt x="199827" y="426"/>
                      <a:pt x="199857" y="426"/>
                    </a:cubicBezTo>
                    <a:cubicBezTo>
                      <a:pt x="199888" y="426"/>
                      <a:pt x="199614" y="456"/>
                      <a:pt x="198824" y="548"/>
                    </a:cubicBezTo>
                    <a:cubicBezTo>
                      <a:pt x="198551" y="578"/>
                      <a:pt x="198217" y="639"/>
                      <a:pt x="197822" y="669"/>
                    </a:cubicBezTo>
                    <a:moveTo>
                      <a:pt x="197092" y="639"/>
                    </a:moveTo>
                    <a:cubicBezTo>
                      <a:pt x="196941" y="639"/>
                      <a:pt x="196880" y="639"/>
                      <a:pt x="197032" y="578"/>
                    </a:cubicBezTo>
                    <a:cubicBezTo>
                      <a:pt x="197032" y="578"/>
                      <a:pt x="197184" y="608"/>
                      <a:pt x="197487" y="639"/>
                    </a:cubicBezTo>
                    <a:cubicBezTo>
                      <a:pt x="197336" y="639"/>
                      <a:pt x="197184" y="639"/>
                      <a:pt x="197092" y="639"/>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7" name="Google Shape;1087;p21"/>
              <p:cNvSpPr/>
              <p:nvPr/>
            </p:nvSpPr>
            <p:spPr>
              <a:xfrm>
                <a:off x="-418320" y="4979880"/>
                <a:ext cx="8078400" cy="15840"/>
              </a:xfrm>
              <a:custGeom>
                <a:avLst/>
                <a:gdLst>
                  <a:gd name="textAreaLeft" fmla="*/ 0 w 8078400"/>
                  <a:gd name="textAreaRight" fmla="*/ 8078760 w 8078400"/>
                  <a:gd name="textAreaTop" fmla="*/ 0 h 15840"/>
                  <a:gd name="textAreaBottom" fmla="*/ 16200 h 15840"/>
                </a:gdLst>
                <a:ahLst/>
                <a:cxnLst/>
                <a:rect l="textAreaLeft" t="textAreaTop" r="textAreaRight" b="textAreaBottom"/>
                <a:pathLst>
                  <a:path w="211981" h="427">
                    <a:moveTo>
                      <a:pt x="1" y="1"/>
                    </a:moveTo>
                    <a:lnTo>
                      <a:pt x="1" y="426"/>
                    </a:lnTo>
                    <a:lnTo>
                      <a:pt x="5014" y="426"/>
                    </a:lnTo>
                    <a:lnTo>
                      <a:pt x="5014" y="305"/>
                    </a:lnTo>
                    <a:lnTo>
                      <a:pt x="4953" y="305"/>
                    </a:lnTo>
                    <a:lnTo>
                      <a:pt x="4953" y="274"/>
                    </a:lnTo>
                    <a:lnTo>
                      <a:pt x="4923" y="274"/>
                    </a:lnTo>
                    <a:lnTo>
                      <a:pt x="4923" y="213"/>
                    </a:lnTo>
                    <a:lnTo>
                      <a:pt x="4862" y="213"/>
                    </a:lnTo>
                    <a:lnTo>
                      <a:pt x="4862" y="153"/>
                    </a:lnTo>
                    <a:lnTo>
                      <a:pt x="4801" y="153"/>
                    </a:lnTo>
                    <a:lnTo>
                      <a:pt x="4801" y="122"/>
                    </a:lnTo>
                    <a:lnTo>
                      <a:pt x="4771" y="122"/>
                    </a:lnTo>
                    <a:lnTo>
                      <a:pt x="4771" y="62"/>
                    </a:lnTo>
                    <a:lnTo>
                      <a:pt x="4710" y="62"/>
                    </a:lnTo>
                    <a:lnTo>
                      <a:pt x="4710" y="1"/>
                    </a:lnTo>
                    <a:close/>
                    <a:moveTo>
                      <a:pt x="11789" y="1"/>
                    </a:moveTo>
                    <a:lnTo>
                      <a:pt x="11789" y="62"/>
                    </a:lnTo>
                    <a:lnTo>
                      <a:pt x="11698" y="62"/>
                    </a:lnTo>
                    <a:lnTo>
                      <a:pt x="11698" y="122"/>
                    </a:lnTo>
                    <a:lnTo>
                      <a:pt x="11607" y="122"/>
                    </a:lnTo>
                    <a:lnTo>
                      <a:pt x="11607" y="153"/>
                    </a:lnTo>
                    <a:lnTo>
                      <a:pt x="11485" y="153"/>
                    </a:lnTo>
                    <a:lnTo>
                      <a:pt x="11485" y="213"/>
                    </a:lnTo>
                    <a:lnTo>
                      <a:pt x="11455" y="213"/>
                    </a:lnTo>
                    <a:lnTo>
                      <a:pt x="11455" y="274"/>
                    </a:lnTo>
                    <a:lnTo>
                      <a:pt x="11333" y="274"/>
                    </a:lnTo>
                    <a:lnTo>
                      <a:pt x="11333" y="305"/>
                    </a:lnTo>
                    <a:lnTo>
                      <a:pt x="11242" y="305"/>
                    </a:lnTo>
                    <a:lnTo>
                      <a:pt x="11242" y="426"/>
                    </a:lnTo>
                    <a:lnTo>
                      <a:pt x="34941" y="426"/>
                    </a:lnTo>
                    <a:lnTo>
                      <a:pt x="34941" y="365"/>
                    </a:lnTo>
                    <a:lnTo>
                      <a:pt x="34880" y="365"/>
                    </a:lnTo>
                    <a:lnTo>
                      <a:pt x="34880" y="305"/>
                    </a:lnTo>
                    <a:lnTo>
                      <a:pt x="34850" y="305"/>
                    </a:lnTo>
                    <a:lnTo>
                      <a:pt x="34850" y="274"/>
                    </a:lnTo>
                    <a:lnTo>
                      <a:pt x="34728" y="274"/>
                    </a:lnTo>
                    <a:lnTo>
                      <a:pt x="34728" y="213"/>
                    </a:lnTo>
                    <a:lnTo>
                      <a:pt x="34637" y="213"/>
                    </a:lnTo>
                    <a:lnTo>
                      <a:pt x="34637" y="153"/>
                    </a:lnTo>
                    <a:lnTo>
                      <a:pt x="34576" y="153"/>
                    </a:lnTo>
                    <a:lnTo>
                      <a:pt x="34576" y="122"/>
                    </a:lnTo>
                    <a:lnTo>
                      <a:pt x="34485" y="122"/>
                    </a:lnTo>
                    <a:lnTo>
                      <a:pt x="34485" y="62"/>
                    </a:lnTo>
                    <a:lnTo>
                      <a:pt x="34394" y="62"/>
                    </a:lnTo>
                    <a:lnTo>
                      <a:pt x="34394" y="1"/>
                    </a:lnTo>
                    <a:close/>
                    <a:moveTo>
                      <a:pt x="39407" y="1"/>
                    </a:moveTo>
                    <a:lnTo>
                      <a:pt x="39407" y="62"/>
                    </a:lnTo>
                    <a:lnTo>
                      <a:pt x="39285" y="62"/>
                    </a:lnTo>
                    <a:lnTo>
                      <a:pt x="39285" y="122"/>
                    </a:lnTo>
                    <a:lnTo>
                      <a:pt x="39194" y="122"/>
                    </a:lnTo>
                    <a:lnTo>
                      <a:pt x="39194" y="153"/>
                    </a:lnTo>
                    <a:lnTo>
                      <a:pt x="39103" y="153"/>
                    </a:lnTo>
                    <a:lnTo>
                      <a:pt x="39103" y="213"/>
                    </a:lnTo>
                    <a:lnTo>
                      <a:pt x="39042" y="213"/>
                    </a:lnTo>
                    <a:lnTo>
                      <a:pt x="39042" y="274"/>
                    </a:lnTo>
                    <a:lnTo>
                      <a:pt x="38951" y="274"/>
                    </a:lnTo>
                    <a:lnTo>
                      <a:pt x="38951" y="305"/>
                    </a:lnTo>
                    <a:lnTo>
                      <a:pt x="38830" y="305"/>
                    </a:lnTo>
                    <a:lnTo>
                      <a:pt x="38830" y="426"/>
                    </a:lnTo>
                    <a:lnTo>
                      <a:pt x="211981" y="426"/>
                    </a:lnTo>
                    <a:lnTo>
                      <a:pt x="211981" y="1"/>
                    </a:lnTo>
                    <a:close/>
                  </a:path>
                </a:pathLst>
              </a:custGeom>
              <a:solidFill>
                <a:srgbClr val="4C2A13">
                  <a:alpha val="16000"/>
                </a:srgbClr>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48" name="Google Shape;1088;p21"/>
              <p:cNvSpPr/>
              <p:nvPr/>
            </p:nvSpPr>
            <p:spPr>
              <a:xfrm>
                <a:off x="-418320" y="5211720"/>
                <a:ext cx="8078400" cy="15840"/>
              </a:xfrm>
              <a:custGeom>
                <a:avLst/>
                <a:gdLst>
                  <a:gd name="textAreaLeft" fmla="*/ 0 w 8078400"/>
                  <a:gd name="textAreaRight" fmla="*/ 8078760 w 8078400"/>
                  <a:gd name="textAreaTop" fmla="*/ 0 h 15840"/>
                  <a:gd name="textAreaBottom" fmla="*/ 16200 h 15840"/>
                </a:gdLst>
                <a:ahLst/>
                <a:cxnLst/>
                <a:rect l="textAreaLeft" t="textAreaTop" r="textAreaRight" b="textAreaBottom"/>
                <a:pathLst>
                  <a:path w="211981" h="426">
                    <a:moveTo>
                      <a:pt x="1" y="0"/>
                    </a:moveTo>
                    <a:lnTo>
                      <a:pt x="1" y="426"/>
                    </a:lnTo>
                    <a:lnTo>
                      <a:pt x="211981" y="426"/>
                    </a:lnTo>
                    <a:lnTo>
                      <a:pt x="211981" y="0"/>
                    </a:lnTo>
                    <a:close/>
                  </a:path>
                </a:pathLst>
              </a:custGeom>
              <a:solidFill>
                <a:srgbClr val="4C2A13">
                  <a:alpha val="16000"/>
                </a:srgbClr>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49" name="Google Shape;1089;p21"/>
              <p:cNvSpPr/>
              <p:nvPr/>
            </p:nvSpPr>
            <p:spPr>
              <a:xfrm>
                <a:off x="-418320" y="5443200"/>
                <a:ext cx="8078400" cy="15840"/>
              </a:xfrm>
              <a:custGeom>
                <a:avLst/>
                <a:gdLst>
                  <a:gd name="textAreaLeft" fmla="*/ 0 w 8078400"/>
                  <a:gd name="textAreaRight" fmla="*/ 8078760 w 8078400"/>
                  <a:gd name="textAreaTop" fmla="*/ 0 h 15840"/>
                  <a:gd name="textAreaBottom" fmla="*/ 16200 h 15840"/>
                </a:gdLst>
                <a:ahLst/>
                <a:cxnLst/>
                <a:rect l="textAreaLeft" t="textAreaTop" r="textAreaRight" b="textAreaBottom"/>
                <a:pathLst>
                  <a:path w="211981" h="427">
                    <a:moveTo>
                      <a:pt x="1" y="1"/>
                    </a:moveTo>
                    <a:lnTo>
                      <a:pt x="1" y="426"/>
                    </a:lnTo>
                    <a:lnTo>
                      <a:pt x="211981" y="426"/>
                    </a:lnTo>
                    <a:lnTo>
                      <a:pt x="211981" y="1"/>
                    </a:lnTo>
                    <a:close/>
                  </a:path>
                </a:pathLst>
              </a:custGeom>
              <a:solidFill>
                <a:srgbClr val="4C2A13">
                  <a:alpha val="16000"/>
                </a:srgbClr>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50" name="Google Shape;1090;p21"/>
              <p:cNvSpPr/>
              <p:nvPr/>
            </p:nvSpPr>
            <p:spPr>
              <a:xfrm>
                <a:off x="-418320" y="5674680"/>
                <a:ext cx="8078400" cy="15840"/>
              </a:xfrm>
              <a:custGeom>
                <a:avLst/>
                <a:gdLst>
                  <a:gd name="textAreaLeft" fmla="*/ 0 w 8078400"/>
                  <a:gd name="textAreaRight" fmla="*/ 8078760 w 8078400"/>
                  <a:gd name="textAreaTop" fmla="*/ 0 h 15840"/>
                  <a:gd name="textAreaBottom" fmla="*/ 16200 h 15840"/>
                </a:gdLst>
                <a:ahLst/>
                <a:cxnLst/>
                <a:rect l="textAreaLeft" t="textAreaTop" r="textAreaRight" b="textAreaBottom"/>
                <a:pathLst>
                  <a:path w="211981" h="426">
                    <a:moveTo>
                      <a:pt x="1" y="0"/>
                    </a:moveTo>
                    <a:lnTo>
                      <a:pt x="1" y="426"/>
                    </a:lnTo>
                    <a:lnTo>
                      <a:pt x="211981" y="426"/>
                    </a:lnTo>
                    <a:lnTo>
                      <a:pt x="211981" y="0"/>
                    </a:lnTo>
                    <a:close/>
                  </a:path>
                </a:pathLst>
              </a:custGeom>
              <a:solidFill>
                <a:srgbClr val="4C2A13">
                  <a:alpha val="16000"/>
                </a:srgbClr>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51" name="Google Shape;1091;p21"/>
              <p:cNvSpPr/>
              <p:nvPr/>
            </p:nvSpPr>
            <p:spPr>
              <a:xfrm>
                <a:off x="-418320" y="5906160"/>
                <a:ext cx="8078400" cy="15840"/>
              </a:xfrm>
              <a:custGeom>
                <a:avLst/>
                <a:gdLst>
                  <a:gd name="textAreaLeft" fmla="*/ 0 w 8078400"/>
                  <a:gd name="textAreaRight" fmla="*/ 8078760 w 8078400"/>
                  <a:gd name="textAreaTop" fmla="*/ 0 h 15840"/>
                  <a:gd name="textAreaBottom" fmla="*/ 16200 h 15840"/>
                </a:gdLst>
                <a:ahLst/>
                <a:cxnLst/>
                <a:rect l="textAreaLeft" t="textAreaTop" r="textAreaRight" b="textAreaBottom"/>
                <a:pathLst>
                  <a:path w="211981" h="427">
                    <a:moveTo>
                      <a:pt x="1" y="1"/>
                    </a:moveTo>
                    <a:lnTo>
                      <a:pt x="1" y="426"/>
                    </a:lnTo>
                    <a:lnTo>
                      <a:pt x="211981" y="426"/>
                    </a:lnTo>
                    <a:lnTo>
                      <a:pt x="211981" y="1"/>
                    </a:lnTo>
                    <a:close/>
                  </a:path>
                </a:pathLst>
              </a:custGeom>
              <a:solidFill>
                <a:srgbClr val="4C2A13">
                  <a:alpha val="16000"/>
                </a:srgbClr>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652" name="Google Shape;1092;p21"/>
            <p:cNvGrpSpPr/>
            <p:nvPr/>
          </p:nvGrpSpPr>
          <p:grpSpPr>
            <a:xfrm>
              <a:off x="-1000080" y="-1373040"/>
              <a:ext cx="2627640" cy="2543400"/>
              <a:chOff x="-1000080" y="-1373040"/>
              <a:chExt cx="2627640" cy="2543400"/>
            </a:xfrm>
          </p:grpSpPr>
          <p:sp>
            <p:nvSpPr>
              <p:cNvPr id="653" name="Google Shape;1093;p21"/>
              <p:cNvSpPr/>
              <p:nvPr/>
            </p:nvSpPr>
            <p:spPr>
              <a:xfrm rot="8571600">
                <a:off x="-717840" y="-915120"/>
                <a:ext cx="2063520" cy="1627560"/>
              </a:xfrm>
              <a:custGeom>
                <a:avLst/>
                <a:gdLst>
                  <a:gd name="textAreaLeft" fmla="*/ 0 w 2063520"/>
                  <a:gd name="textAreaRight" fmla="*/ 2063880 w 2063520"/>
                  <a:gd name="textAreaTop" fmla="*/ 0 h 1627560"/>
                  <a:gd name="textAreaBottom" fmla="*/ 1627920 h 1627560"/>
                </a:gdLst>
                <a:ahLst/>
                <a:cxnLst/>
                <a:rect l="textAreaLeft" t="textAreaTop" r="textAreaRight" b="textAreaBottom"/>
                <a:pathLst>
                  <a:path w="82551" h="65123">
                    <a:moveTo>
                      <a:pt x="76348" y="1"/>
                    </a:moveTo>
                    <a:cubicBezTo>
                      <a:pt x="71227" y="1"/>
                      <a:pt x="69756" y="869"/>
                      <a:pt x="69061" y="1100"/>
                    </a:cubicBezTo>
                    <a:cubicBezTo>
                      <a:pt x="68301" y="1313"/>
                      <a:pt x="67450" y="1465"/>
                      <a:pt x="66843" y="1769"/>
                    </a:cubicBezTo>
                    <a:cubicBezTo>
                      <a:pt x="66357" y="2012"/>
                      <a:pt x="65870" y="3410"/>
                      <a:pt x="65445" y="3653"/>
                    </a:cubicBezTo>
                    <a:cubicBezTo>
                      <a:pt x="63622" y="4807"/>
                      <a:pt x="64594" y="6691"/>
                      <a:pt x="61982" y="6904"/>
                    </a:cubicBezTo>
                    <a:cubicBezTo>
                      <a:pt x="61100" y="6843"/>
                      <a:pt x="60189" y="6782"/>
                      <a:pt x="59308" y="6691"/>
                    </a:cubicBezTo>
                    <a:cubicBezTo>
                      <a:pt x="58974" y="7147"/>
                      <a:pt x="58244" y="7511"/>
                      <a:pt x="57424" y="7663"/>
                    </a:cubicBezTo>
                    <a:cubicBezTo>
                      <a:pt x="56999" y="7754"/>
                      <a:pt x="56513" y="7785"/>
                      <a:pt x="56178" y="7937"/>
                    </a:cubicBezTo>
                    <a:cubicBezTo>
                      <a:pt x="55540" y="8271"/>
                      <a:pt x="54538" y="7997"/>
                      <a:pt x="53930" y="8332"/>
                    </a:cubicBezTo>
                    <a:cubicBezTo>
                      <a:pt x="53859" y="8372"/>
                      <a:pt x="53722" y="8389"/>
                      <a:pt x="53539" y="8389"/>
                    </a:cubicBezTo>
                    <a:cubicBezTo>
                      <a:pt x="52476" y="8389"/>
                      <a:pt x="49847" y="7811"/>
                      <a:pt x="49251" y="7785"/>
                    </a:cubicBezTo>
                    <a:cubicBezTo>
                      <a:pt x="43235" y="7481"/>
                      <a:pt x="30991" y="2711"/>
                      <a:pt x="25067" y="2164"/>
                    </a:cubicBezTo>
                    <a:cubicBezTo>
                      <a:pt x="24398" y="2316"/>
                      <a:pt x="23760" y="2437"/>
                      <a:pt x="23092" y="2589"/>
                    </a:cubicBezTo>
                    <a:cubicBezTo>
                      <a:pt x="22609" y="2190"/>
                      <a:pt x="22111" y="2096"/>
                      <a:pt x="21599" y="2096"/>
                    </a:cubicBezTo>
                    <a:cubicBezTo>
                      <a:pt x="21370" y="2096"/>
                      <a:pt x="21139" y="2115"/>
                      <a:pt x="20904" y="2134"/>
                    </a:cubicBezTo>
                    <a:cubicBezTo>
                      <a:pt x="20679" y="2152"/>
                      <a:pt x="20454" y="2171"/>
                      <a:pt x="20229" y="2171"/>
                    </a:cubicBezTo>
                    <a:cubicBezTo>
                      <a:pt x="19725" y="2171"/>
                      <a:pt x="19221" y="2077"/>
                      <a:pt x="18717" y="1678"/>
                    </a:cubicBezTo>
                    <a:cubicBezTo>
                      <a:pt x="18474" y="1495"/>
                      <a:pt x="18230" y="1283"/>
                      <a:pt x="17866" y="1161"/>
                    </a:cubicBezTo>
                    <a:cubicBezTo>
                      <a:pt x="17604" y="1077"/>
                      <a:pt x="17327" y="1041"/>
                      <a:pt x="17043" y="1041"/>
                    </a:cubicBezTo>
                    <a:cubicBezTo>
                      <a:pt x="16208" y="1041"/>
                      <a:pt x="15318" y="1352"/>
                      <a:pt x="14615" y="1647"/>
                    </a:cubicBezTo>
                    <a:cubicBezTo>
                      <a:pt x="14159" y="1344"/>
                      <a:pt x="13552" y="1070"/>
                      <a:pt x="12883" y="888"/>
                    </a:cubicBezTo>
                    <a:lnTo>
                      <a:pt x="10604" y="1556"/>
                    </a:lnTo>
                    <a:cubicBezTo>
                      <a:pt x="9389" y="1192"/>
                      <a:pt x="8174" y="797"/>
                      <a:pt x="6958" y="402"/>
                    </a:cubicBezTo>
                    <a:cubicBezTo>
                      <a:pt x="5439" y="1009"/>
                      <a:pt x="4832" y="2134"/>
                      <a:pt x="4163" y="2346"/>
                    </a:cubicBezTo>
                    <a:cubicBezTo>
                      <a:pt x="4101" y="2319"/>
                      <a:pt x="4039" y="2308"/>
                      <a:pt x="3975" y="2308"/>
                    </a:cubicBezTo>
                    <a:cubicBezTo>
                      <a:pt x="3821" y="2308"/>
                      <a:pt x="3658" y="2373"/>
                      <a:pt x="3464" y="2437"/>
                    </a:cubicBezTo>
                    <a:cubicBezTo>
                      <a:pt x="3270" y="2502"/>
                      <a:pt x="3040" y="2567"/>
                      <a:pt x="2739" y="2567"/>
                    </a:cubicBezTo>
                    <a:cubicBezTo>
                      <a:pt x="2476" y="2567"/>
                      <a:pt x="2159" y="2518"/>
                      <a:pt x="1763" y="2377"/>
                    </a:cubicBezTo>
                    <a:cubicBezTo>
                      <a:pt x="1277" y="2255"/>
                      <a:pt x="1034" y="2255"/>
                      <a:pt x="821" y="2255"/>
                    </a:cubicBezTo>
                    <a:cubicBezTo>
                      <a:pt x="751" y="2264"/>
                      <a:pt x="685" y="2270"/>
                      <a:pt x="618" y="2270"/>
                    </a:cubicBezTo>
                    <a:cubicBezTo>
                      <a:pt x="455" y="2270"/>
                      <a:pt x="281" y="2233"/>
                      <a:pt x="1" y="2103"/>
                    </a:cubicBezTo>
                    <a:lnTo>
                      <a:pt x="1" y="63173"/>
                    </a:lnTo>
                    <a:cubicBezTo>
                      <a:pt x="122" y="63233"/>
                      <a:pt x="244" y="63294"/>
                      <a:pt x="426" y="63324"/>
                    </a:cubicBezTo>
                    <a:cubicBezTo>
                      <a:pt x="511" y="63340"/>
                      <a:pt x="593" y="63347"/>
                      <a:pt x="671" y="63347"/>
                    </a:cubicBezTo>
                    <a:cubicBezTo>
                      <a:pt x="1343" y="63347"/>
                      <a:pt x="1769" y="62807"/>
                      <a:pt x="2340" y="62534"/>
                    </a:cubicBezTo>
                    <a:cubicBezTo>
                      <a:pt x="2428" y="62495"/>
                      <a:pt x="2524" y="62478"/>
                      <a:pt x="2626" y="62478"/>
                    </a:cubicBezTo>
                    <a:cubicBezTo>
                      <a:pt x="3161" y="62478"/>
                      <a:pt x="3879" y="62966"/>
                      <a:pt x="4619" y="63476"/>
                    </a:cubicBezTo>
                    <a:cubicBezTo>
                      <a:pt x="5379" y="63993"/>
                      <a:pt x="6138" y="64509"/>
                      <a:pt x="6776" y="64509"/>
                    </a:cubicBezTo>
                    <a:cubicBezTo>
                      <a:pt x="6948" y="64499"/>
                      <a:pt x="7117" y="64496"/>
                      <a:pt x="7283" y="64496"/>
                    </a:cubicBezTo>
                    <a:cubicBezTo>
                      <a:pt x="7613" y="64496"/>
                      <a:pt x="7931" y="64509"/>
                      <a:pt x="8235" y="64509"/>
                    </a:cubicBezTo>
                    <a:cubicBezTo>
                      <a:pt x="8591" y="64521"/>
                      <a:pt x="8938" y="64532"/>
                      <a:pt x="9285" y="64532"/>
                    </a:cubicBezTo>
                    <a:cubicBezTo>
                      <a:pt x="9855" y="64532"/>
                      <a:pt x="10425" y="64501"/>
                      <a:pt x="11030" y="64388"/>
                    </a:cubicBezTo>
                    <a:cubicBezTo>
                      <a:pt x="12499" y="64094"/>
                      <a:pt x="16363" y="63756"/>
                      <a:pt x="18580" y="63756"/>
                    </a:cubicBezTo>
                    <a:cubicBezTo>
                      <a:pt x="19571" y="63756"/>
                      <a:pt x="20233" y="63824"/>
                      <a:pt x="20205" y="63993"/>
                    </a:cubicBezTo>
                    <a:cubicBezTo>
                      <a:pt x="20540" y="64023"/>
                      <a:pt x="20236" y="64631"/>
                      <a:pt x="20570" y="64661"/>
                    </a:cubicBezTo>
                    <a:cubicBezTo>
                      <a:pt x="20822" y="64766"/>
                      <a:pt x="21001" y="64799"/>
                      <a:pt x="21148" y="64799"/>
                    </a:cubicBezTo>
                    <a:cubicBezTo>
                      <a:pt x="21214" y="64799"/>
                      <a:pt x="21273" y="64792"/>
                      <a:pt x="21329" y="64783"/>
                    </a:cubicBezTo>
                    <a:cubicBezTo>
                      <a:pt x="21382" y="64774"/>
                      <a:pt x="21438" y="64768"/>
                      <a:pt x="21498" y="64768"/>
                    </a:cubicBezTo>
                    <a:cubicBezTo>
                      <a:pt x="21645" y="64768"/>
                      <a:pt x="21821" y="64805"/>
                      <a:pt x="22059" y="64935"/>
                    </a:cubicBezTo>
                    <a:cubicBezTo>
                      <a:pt x="22211" y="64995"/>
                      <a:pt x="22423" y="65026"/>
                      <a:pt x="22606" y="65087"/>
                    </a:cubicBezTo>
                    <a:cubicBezTo>
                      <a:pt x="22762" y="65111"/>
                      <a:pt x="22924" y="65122"/>
                      <a:pt x="23092" y="65122"/>
                    </a:cubicBezTo>
                    <a:cubicBezTo>
                      <a:pt x="23968" y="65122"/>
                      <a:pt x="24988" y="64820"/>
                      <a:pt x="26008" y="64540"/>
                    </a:cubicBezTo>
                    <a:cubicBezTo>
                      <a:pt x="27007" y="64262"/>
                      <a:pt x="27980" y="63985"/>
                      <a:pt x="28812" y="63985"/>
                    </a:cubicBezTo>
                    <a:cubicBezTo>
                      <a:pt x="28892" y="63985"/>
                      <a:pt x="28970" y="63988"/>
                      <a:pt x="29047" y="63993"/>
                    </a:cubicBezTo>
                    <a:cubicBezTo>
                      <a:pt x="29087" y="63994"/>
                      <a:pt x="29127" y="63995"/>
                      <a:pt x="29167" y="63995"/>
                    </a:cubicBezTo>
                    <a:cubicBezTo>
                      <a:pt x="29896" y="63995"/>
                      <a:pt x="30442" y="63737"/>
                      <a:pt x="30961" y="63507"/>
                    </a:cubicBezTo>
                    <a:cubicBezTo>
                      <a:pt x="31445" y="63254"/>
                      <a:pt x="31885" y="63002"/>
                      <a:pt x="32363" y="63002"/>
                    </a:cubicBezTo>
                    <a:cubicBezTo>
                      <a:pt x="32575" y="63002"/>
                      <a:pt x="32793" y="63051"/>
                      <a:pt x="33027" y="63173"/>
                    </a:cubicBezTo>
                    <a:cubicBezTo>
                      <a:pt x="33043" y="63181"/>
                      <a:pt x="33058" y="63185"/>
                      <a:pt x="33073" y="63185"/>
                    </a:cubicBezTo>
                    <a:cubicBezTo>
                      <a:pt x="33278" y="63185"/>
                      <a:pt x="33337" y="62417"/>
                      <a:pt x="33422" y="61623"/>
                    </a:cubicBezTo>
                    <a:cubicBezTo>
                      <a:pt x="33510" y="60832"/>
                      <a:pt x="33626" y="60070"/>
                      <a:pt x="33933" y="60070"/>
                    </a:cubicBezTo>
                    <a:cubicBezTo>
                      <a:pt x="33945" y="60070"/>
                      <a:pt x="33957" y="60071"/>
                      <a:pt x="33969" y="60073"/>
                    </a:cubicBezTo>
                    <a:cubicBezTo>
                      <a:pt x="34196" y="60123"/>
                      <a:pt x="34443" y="60147"/>
                      <a:pt x="34692" y="60147"/>
                    </a:cubicBezTo>
                    <a:cubicBezTo>
                      <a:pt x="35206" y="60147"/>
                      <a:pt x="35727" y="60045"/>
                      <a:pt x="36095" y="59861"/>
                    </a:cubicBezTo>
                    <a:cubicBezTo>
                      <a:pt x="36278" y="59587"/>
                      <a:pt x="36460" y="59314"/>
                      <a:pt x="36642" y="59040"/>
                    </a:cubicBezTo>
                    <a:cubicBezTo>
                      <a:pt x="38762" y="59804"/>
                      <a:pt x="41093" y="63171"/>
                      <a:pt x="43463" y="63171"/>
                    </a:cubicBezTo>
                    <a:cubicBezTo>
                      <a:pt x="43640" y="63171"/>
                      <a:pt x="43817" y="63152"/>
                      <a:pt x="43995" y="63112"/>
                    </a:cubicBezTo>
                    <a:lnTo>
                      <a:pt x="47793" y="62291"/>
                    </a:lnTo>
                    <a:cubicBezTo>
                      <a:pt x="47880" y="62273"/>
                      <a:pt x="48020" y="62264"/>
                      <a:pt x="48201" y="62264"/>
                    </a:cubicBezTo>
                    <a:cubicBezTo>
                      <a:pt x="48898" y="62264"/>
                      <a:pt x="50216" y="62390"/>
                      <a:pt x="51591" y="62534"/>
                    </a:cubicBezTo>
                    <a:cubicBezTo>
                      <a:pt x="52987" y="62692"/>
                      <a:pt x="54422" y="62836"/>
                      <a:pt x="55301" y="62836"/>
                    </a:cubicBezTo>
                    <a:cubicBezTo>
                      <a:pt x="55780" y="62836"/>
                      <a:pt x="56094" y="62794"/>
                      <a:pt x="56148" y="62686"/>
                    </a:cubicBezTo>
                    <a:cubicBezTo>
                      <a:pt x="56178" y="62595"/>
                      <a:pt x="56330" y="62474"/>
                      <a:pt x="56543" y="62322"/>
                    </a:cubicBezTo>
                    <a:cubicBezTo>
                      <a:pt x="57507" y="61654"/>
                      <a:pt x="59245" y="61450"/>
                      <a:pt x="60979" y="61450"/>
                    </a:cubicBezTo>
                    <a:cubicBezTo>
                      <a:pt x="63506" y="61450"/>
                      <a:pt x="66023" y="61885"/>
                      <a:pt x="66114" y="61957"/>
                    </a:cubicBezTo>
                    <a:cubicBezTo>
                      <a:pt x="66482" y="62167"/>
                      <a:pt x="66963" y="62401"/>
                      <a:pt x="67500" y="62401"/>
                    </a:cubicBezTo>
                    <a:cubicBezTo>
                      <a:pt x="67583" y="62401"/>
                      <a:pt x="67668" y="62395"/>
                      <a:pt x="67754" y="62383"/>
                    </a:cubicBezTo>
                    <a:cubicBezTo>
                      <a:pt x="68240" y="62322"/>
                      <a:pt x="68544" y="62079"/>
                      <a:pt x="68909" y="61896"/>
                    </a:cubicBezTo>
                    <a:cubicBezTo>
                      <a:pt x="69141" y="61792"/>
                      <a:pt x="69499" y="61754"/>
                      <a:pt x="69902" y="61754"/>
                    </a:cubicBezTo>
                    <a:cubicBezTo>
                      <a:pt x="71029" y="61754"/>
                      <a:pt x="72502" y="62056"/>
                      <a:pt x="72524" y="62079"/>
                    </a:cubicBezTo>
                    <a:cubicBezTo>
                      <a:pt x="72534" y="62089"/>
                      <a:pt x="72558" y="62092"/>
                      <a:pt x="72594" y="62092"/>
                    </a:cubicBezTo>
                    <a:cubicBezTo>
                      <a:pt x="72666" y="62092"/>
                      <a:pt x="72788" y="62079"/>
                      <a:pt x="72950" y="62079"/>
                    </a:cubicBezTo>
                    <a:cubicBezTo>
                      <a:pt x="73116" y="62059"/>
                      <a:pt x="73327" y="62043"/>
                      <a:pt x="73554" y="62043"/>
                    </a:cubicBezTo>
                    <a:cubicBezTo>
                      <a:pt x="74030" y="62043"/>
                      <a:pt x="74575" y="62115"/>
                      <a:pt x="74925" y="62383"/>
                    </a:cubicBezTo>
                    <a:cubicBezTo>
                      <a:pt x="75069" y="62238"/>
                      <a:pt x="75878" y="62201"/>
                      <a:pt x="76900" y="62201"/>
                    </a:cubicBezTo>
                    <a:cubicBezTo>
                      <a:pt x="77598" y="62201"/>
                      <a:pt x="78396" y="62218"/>
                      <a:pt x="79148" y="62231"/>
                    </a:cubicBezTo>
                    <a:cubicBezTo>
                      <a:pt x="79918" y="62268"/>
                      <a:pt x="80641" y="62294"/>
                      <a:pt x="81160" y="62294"/>
                    </a:cubicBezTo>
                    <a:cubicBezTo>
                      <a:pt x="81481" y="62294"/>
                      <a:pt x="81724" y="62284"/>
                      <a:pt x="81852" y="62261"/>
                    </a:cubicBezTo>
                    <a:cubicBezTo>
                      <a:pt x="81888" y="62333"/>
                      <a:pt x="81937" y="62365"/>
                      <a:pt x="81996" y="62365"/>
                    </a:cubicBezTo>
                    <a:cubicBezTo>
                      <a:pt x="82138" y="62365"/>
                      <a:pt x="82337" y="62184"/>
                      <a:pt x="82551" y="61927"/>
                    </a:cubicBezTo>
                    <a:lnTo>
                      <a:pt x="82551" y="1161"/>
                    </a:lnTo>
                    <a:cubicBezTo>
                      <a:pt x="79239" y="645"/>
                      <a:pt x="77386" y="37"/>
                      <a:pt x="77112" y="7"/>
                    </a:cubicBezTo>
                    <a:cubicBezTo>
                      <a:pt x="76849" y="3"/>
                      <a:pt x="76594" y="1"/>
                      <a:pt x="7634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4" name="Google Shape;1094;p21"/>
              <p:cNvSpPr/>
              <p:nvPr/>
            </p:nvSpPr>
            <p:spPr>
              <a:xfrm rot="8571600">
                <a:off x="-716400" y="-911160"/>
                <a:ext cx="2063520" cy="1622880"/>
              </a:xfrm>
              <a:custGeom>
                <a:avLst/>
                <a:gdLst>
                  <a:gd name="textAreaLeft" fmla="*/ 0 w 2063520"/>
                  <a:gd name="textAreaRight" fmla="*/ 2063880 w 2063520"/>
                  <a:gd name="textAreaTop" fmla="*/ 0 h 1622880"/>
                  <a:gd name="textAreaBottom" fmla="*/ 1623240 h 1622880"/>
                </a:gdLst>
                <a:ahLst/>
                <a:cxnLst/>
                <a:rect l="textAreaLeft" t="textAreaTop" r="textAreaRight" b="textAreaBottom"/>
                <a:pathLst>
                  <a:path w="82551" h="64929">
                    <a:moveTo>
                      <a:pt x="22545" y="64929"/>
                    </a:moveTo>
                    <a:cubicBezTo>
                      <a:pt x="22484" y="64929"/>
                      <a:pt x="22423" y="64898"/>
                      <a:pt x="22332" y="64898"/>
                    </a:cubicBezTo>
                    <a:cubicBezTo>
                      <a:pt x="22150" y="64868"/>
                      <a:pt x="21968" y="64838"/>
                      <a:pt x="21816" y="64746"/>
                    </a:cubicBezTo>
                    <a:cubicBezTo>
                      <a:pt x="21117" y="64412"/>
                      <a:pt x="21968" y="63653"/>
                      <a:pt x="21238" y="63288"/>
                    </a:cubicBezTo>
                    <a:cubicBezTo>
                      <a:pt x="20904" y="63288"/>
                      <a:pt x="20540" y="63258"/>
                      <a:pt x="20205" y="63227"/>
                    </a:cubicBezTo>
                    <a:cubicBezTo>
                      <a:pt x="20236" y="63045"/>
                      <a:pt x="19901" y="62954"/>
                      <a:pt x="19476" y="62954"/>
                    </a:cubicBezTo>
                    <a:cubicBezTo>
                      <a:pt x="18686" y="62954"/>
                      <a:pt x="17501" y="63227"/>
                      <a:pt x="17228" y="63653"/>
                    </a:cubicBezTo>
                    <a:cubicBezTo>
                      <a:pt x="16043" y="63470"/>
                      <a:pt x="14949" y="63349"/>
                      <a:pt x="13825" y="63349"/>
                    </a:cubicBezTo>
                    <a:cubicBezTo>
                      <a:pt x="12913" y="63349"/>
                      <a:pt x="12002" y="63410"/>
                      <a:pt x="11030" y="63622"/>
                    </a:cubicBezTo>
                    <a:cubicBezTo>
                      <a:pt x="10756" y="63653"/>
                      <a:pt x="10513" y="63683"/>
                      <a:pt x="10270" y="63683"/>
                    </a:cubicBezTo>
                    <a:cubicBezTo>
                      <a:pt x="9723" y="63683"/>
                      <a:pt x="9176" y="63561"/>
                      <a:pt x="8599" y="63470"/>
                    </a:cubicBezTo>
                    <a:cubicBezTo>
                      <a:pt x="8052" y="63349"/>
                      <a:pt x="7475" y="63227"/>
                      <a:pt x="6867" y="63227"/>
                    </a:cubicBezTo>
                    <a:cubicBezTo>
                      <a:pt x="6807" y="63227"/>
                      <a:pt x="6776" y="63227"/>
                      <a:pt x="6746" y="63227"/>
                    </a:cubicBezTo>
                    <a:cubicBezTo>
                      <a:pt x="6715" y="63227"/>
                      <a:pt x="6715" y="63227"/>
                      <a:pt x="6685" y="63227"/>
                    </a:cubicBezTo>
                    <a:cubicBezTo>
                      <a:pt x="6108" y="63227"/>
                      <a:pt x="5379" y="62863"/>
                      <a:pt x="4649" y="62468"/>
                    </a:cubicBezTo>
                    <a:cubicBezTo>
                      <a:pt x="3951" y="62073"/>
                      <a:pt x="3252" y="61708"/>
                      <a:pt x="2705" y="61708"/>
                    </a:cubicBezTo>
                    <a:cubicBezTo>
                      <a:pt x="2583" y="61708"/>
                      <a:pt x="2462" y="61708"/>
                      <a:pt x="2340" y="61769"/>
                    </a:cubicBezTo>
                    <a:cubicBezTo>
                      <a:pt x="1763" y="62042"/>
                      <a:pt x="1338" y="62589"/>
                      <a:pt x="639" y="62589"/>
                    </a:cubicBezTo>
                    <a:cubicBezTo>
                      <a:pt x="578" y="62589"/>
                      <a:pt x="487" y="62589"/>
                      <a:pt x="426" y="62559"/>
                    </a:cubicBezTo>
                    <a:cubicBezTo>
                      <a:pt x="244" y="62528"/>
                      <a:pt x="122" y="62468"/>
                      <a:pt x="1" y="62377"/>
                    </a:cubicBezTo>
                    <a:lnTo>
                      <a:pt x="1" y="2097"/>
                    </a:lnTo>
                    <a:lnTo>
                      <a:pt x="1" y="2067"/>
                    </a:lnTo>
                    <a:cubicBezTo>
                      <a:pt x="62" y="2097"/>
                      <a:pt x="153" y="2158"/>
                      <a:pt x="214" y="2188"/>
                    </a:cubicBezTo>
                    <a:cubicBezTo>
                      <a:pt x="821" y="2522"/>
                      <a:pt x="1490" y="2917"/>
                      <a:pt x="2249" y="2917"/>
                    </a:cubicBezTo>
                    <a:cubicBezTo>
                      <a:pt x="2340" y="2917"/>
                      <a:pt x="2401" y="2887"/>
                      <a:pt x="2462" y="2887"/>
                    </a:cubicBezTo>
                    <a:cubicBezTo>
                      <a:pt x="2523" y="2826"/>
                      <a:pt x="2614" y="2826"/>
                      <a:pt x="2705" y="2826"/>
                    </a:cubicBezTo>
                    <a:cubicBezTo>
                      <a:pt x="3191" y="2826"/>
                      <a:pt x="4103" y="3312"/>
                      <a:pt x="4558" y="3464"/>
                    </a:cubicBezTo>
                    <a:cubicBezTo>
                      <a:pt x="4558" y="2431"/>
                      <a:pt x="5530" y="1429"/>
                      <a:pt x="7050" y="821"/>
                    </a:cubicBezTo>
                    <a:cubicBezTo>
                      <a:pt x="8265" y="1216"/>
                      <a:pt x="9511" y="1611"/>
                      <a:pt x="10726" y="2006"/>
                    </a:cubicBezTo>
                    <a:lnTo>
                      <a:pt x="13005" y="1307"/>
                    </a:lnTo>
                    <a:cubicBezTo>
                      <a:pt x="13065" y="1338"/>
                      <a:pt x="13126" y="1338"/>
                      <a:pt x="13187" y="1338"/>
                    </a:cubicBezTo>
                    <a:cubicBezTo>
                      <a:pt x="13369" y="1338"/>
                      <a:pt x="13521" y="1277"/>
                      <a:pt x="13703" y="1155"/>
                    </a:cubicBezTo>
                    <a:cubicBezTo>
                      <a:pt x="13734" y="1125"/>
                      <a:pt x="13795" y="1125"/>
                      <a:pt x="13825" y="1094"/>
                    </a:cubicBezTo>
                    <a:cubicBezTo>
                      <a:pt x="14038" y="943"/>
                      <a:pt x="14220" y="821"/>
                      <a:pt x="14402" y="821"/>
                    </a:cubicBezTo>
                    <a:cubicBezTo>
                      <a:pt x="14463" y="821"/>
                      <a:pt x="14554" y="851"/>
                      <a:pt x="14615" y="882"/>
                    </a:cubicBezTo>
                    <a:cubicBezTo>
                      <a:pt x="15314" y="578"/>
                      <a:pt x="16195" y="274"/>
                      <a:pt x="17046" y="274"/>
                    </a:cubicBezTo>
                    <a:cubicBezTo>
                      <a:pt x="17319" y="274"/>
                      <a:pt x="17592" y="305"/>
                      <a:pt x="17866" y="396"/>
                    </a:cubicBezTo>
                    <a:cubicBezTo>
                      <a:pt x="18230" y="517"/>
                      <a:pt x="18474" y="730"/>
                      <a:pt x="18717" y="912"/>
                    </a:cubicBezTo>
                    <a:cubicBezTo>
                      <a:pt x="19233" y="1307"/>
                      <a:pt x="19719" y="1398"/>
                      <a:pt x="20205" y="1398"/>
                    </a:cubicBezTo>
                    <a:cubicBezTo>
                      <a:pt x="20448" y="1398"/>
                      <a:pt x="20691" y="1398"/>
                      <a:pt x="20904" y="1368"/>
                    </a:cubicBezTo>
                    <a:cubicBezTo>
                      <a:pt x="21147" y="1338"/>
                      <a:pt x="21390" y="1338"/>
                      <a:pt x="21603" y="1338"/>
                    </a:cubicBezTo>
                    <a:cubicBezTo>
                      <a:pt x="22119" y="1338"/>
                      <a:pt x="22606" y="1429"/>
                      <a:pt x="23092" y="1824"/>
                    </a:cubicBezTo>
                    <a:cubicBezTo>
                      <a:pt x="23760" y="1672"/>
                      <a:pt x="24398" y="1520"/>
                      <a:pt x="25067" y="1398"/>
                    </a:cubicBezTo>
                    <a:cubicBezTo>
                      <a:pt x="27224" y="1581"/>
                      <a:pt x="30444" y="2766"/>
                      <a:pt x="33969" y="4163"/>
                    </a:cubicBezTo>
                    <a:cubicBezTo>
                      <a:pt x="40167" y="6655"/>
                      <a:pt x="47276" y="9906"/>
                      <a:pt x="51105" y="10088"/>
                    </a:cubicBezTo>
                    <a:cubicBezTo>
                      <a:pt x="51621" y="10088"/>
                      <a:pt x="53626" y="10331"/>
                      <a:pt x="54781" y="10331"/>
                    </a:cubicBezTo>
                    <a:cubicBezTo>
                      <a:pt x="55176" y="10331"/>
                      <a:pt x="55449" y="10300"/>
                      <a:pt x="55571" y="10240"/>
                    </a:cubicBezTo>
                    <a:cubicBezTo>
                      <a:pt x="56178" y="9906"/>
                      <a:pt x="55935" y="9267"/>
                      <a:pt x="56604" y="8964"/>
                    </a:cubicBezTo>
                    <a:cubicBezTo>
                      <a:pt x="56938" y="8812"/>
                      <a:pt x="57394" y="8781"/>
                      <a:pt x="57819" y="8690"/>
                    </a:cubicBezTo>
                    <a:cubicBezTo>
                      <a:pt x="58670" y="8538"/>
                      <a:pt x="59369" y="8174"/>
                      <a:pt x="59703" y="7718"/>
                    </a:cubicBezTo>
                    <a:cubicBezTo>
                      <a:pt x="60614" y="7779"/>
                      <a:pt x="61495" y="7870"/>
                      <a:pt x="62407" y="7931"/>
                    </a:cubicBezTo>
                    <a:cubicBezTo>
                      <a:pt x="65020" y="7718"/>
                      <a:pt x="66782" y="3009"/>
                      <a:pt x="67238" y="2796"/>
                    </a:cubicBezTo>
                    <a:cubicBezTo>
                      <a:pt x="67876" y="2462"/>
                      <a:pt x="68726" y="2340"/>
                      <a:pt x="69456" y="2128"/>
                    </a:cubicBezTo>
                    <a:cubicBezTo>
                      <a:pt x="70185" y="1884"/>
                      <a:pt x="70884" y="1489"/>
                      <a:pt x="70762" y="1034"/>
                    </a:cubicBezTo>
                    <a:cubicBezTo>
                      <a:pt x="70884" y="1125"/>
                      <a:pt x="70975" y="1155"/>
                      <a:pt x="71036" y="1155"/>
                    </a:cubicBezTo>
                    <a:cubicBezTo>
                      <a:pt x="71187" y="1155"/>
                      <a:pt x="71309" y="1034"/>
                      <a:pt x="71431" y="912"/>
                    </a:cubicBezTo>
                    <a:cubicBezTo>
                      <a:pt x="71582" y="791"/>
                      <a:pt x="71704" y="669"/>
                      <a:pt x="71856" y="669"/>
                    </a:cubicBezTo>
                    <a:cubicBezTo>
                      <a:pt x="71917" y="669"/>
                      <a:pt x="72008" y="700"/>
                      <a:pt x="72129" y="821"/>
                    </a:cubicBezTo>
                    <a:cubicBezTo>
                      <a:pt x="72464" y="517"/>
                      <a:pt x="73102" y="305"/>
                      <a:pt x="73648" y="305"/>
                    </a:cubicBezTo>
                    <a:cubicBezTo>
                      <a:pt x="73952" y="305"/>
                      <a:pt x="74195" y="365"/>
                      <a:pt x="74317" y="517"/>
                    </a:cubicBezTo>
                    <a:cubicBezTo>
                      <a:pt x="74864" y="456"/>
                      <a:pt x="75350" y="274"/>
                      <a:pt x="75593" y="31"/>
                    </a:cubicBezTo>
                    <a:cubicBezTo>
                      <a:pt x="75684" y="153"/>
                      <a:pt x="75927" y="244"/>
                      <a:pt x="76201" y="244"/>
                    </a:cubicBezTo>
                    <a:cubicBezTo>
                      <a:pt x="76535" y="244"/>
                      <a:pt x="76899" y="153"/>
                      <a:pt x="77112" y="1"/>
                    </a:cubicBezTo>
                    <a:lnTo>
                      <a:pt x="77112" y="1"/>
                    </a:lnTo>
                    <a:cubicBezTo>
                      <a:pt x="77142" y="1"/>
                      <a:pt x="77173" y="1"/>
                      <a:pt x="77203" y="1"/>
                    </a:cubicBezTo>
                    <a:cubicBezTo>
                      <a:pt x="77264" y="1"/>
                      <a:pt x="77386" y="31"/>
                      <a:pt x="77507" y="92"/>
                    </a:cubicBezTo>
                    <a:cubicBezTo>
                      <a:pt x="77720" y="213"/>
                      <a:pt x="78024" y="426"/>
                      <a:pt x="78297" y="639"/>
                    </a:cubicBezTo>
                    <a:cubicBezTo>
                      <a:pt x="78722" y="973"/>
                      <a:pt x="79148" y="1307"/>
                      <a:pt x="79391" y="1307"/>
                    </a:cubicBezTo>
                    <a:cubicBezTo>
                      <a:pt x="79421" y="1307"/>
                      <a:pt x="79452" y="1307"/>
                      <a:pt x="79482" y="1277"/>
                    </a:cubicBezTo>
                    <a:cubicBezTo>
                      <a:pt x="79695" y="1155"/>
                      <a:pt x="80029" y="1094"/>
                      <a:pt x="80333" y="1094"/>
                    </a:cubicBezTo>
                    <a:cubicBezTo>
                      <a:pt x="80636" y="1094"/>
                      <a:pt x="80910" y="1186"/>
                      <a:pt x="80971" y="1338"/>
                    </a:cubicBezTo>
                    <a:cubicBezTo>
                      <a:pt x="81031" y="1307"/>
                      <a:pt x="81062" y="1277"/>
                      <a:pt x="81123" y="1277"/>
                    </a:cubicBezTo>
                    <a:cubicBezTo>
                      <a:pt x="81487" y="1277"/>
                      <a:pt x="82064" y="1854"/>
                      <a:pt x="82551" y="2006"/>
                    </a:cubicBezTo>
                    <a:lnTo>
                      <a:pt x="82551" y="2006"/>
                    </a:lnTo>
                    <a:lnTo>
                      <a:pt x="82551" y="4345"/>
                    </a:lnTo>
                    <a:cubicBezTo>
                      <a:pt x="77112" y="4345"/>
                      <a:pt x="71674" y="4376"/>
                      <a:pt x="66235" y="4376"/>
                    </a:cubicBezTo>
                    <a:cubicBezTo>
                      <a:pt x="66205" y="4467"/>
                      <a:pt x="66144" y="4528"/>
                      <a:pt x="66083" y="4619"/>
                    </a:cubicBezTo>
                    <a:cubicBezTo>
                      <a:pt x="71582" y="4619"/>
                      <a:pt x="77051" y="4589"/>
                      <a:pt x="82551" y="4589"/>
                    </a:cubicBezTo>
                    <a:lnTo>
                      <a:pt x="82551" y="10422"/>
                    </a:lnTo>
                    <a:cubicBezTo>
                      <a:pt x="69668" y="10452"/>
                      <a:pt x="56756" y="10483"/>
                      <a:pt x="43843" y="10483"/>
                    </a:cubicBezTo>
                    <a:cubicBezTo>
                      <a:pt x="30232" y="10483"/>
                      <a:pt x="16651" y="10452"/>
                      <a:pt x="3161" y="10392"/>
                    </a:cubicBezTo>
                    <a:lnTo>
                      <a:pt x="3161" y="10665"/>
                    </a:lnTo>
                    <a:cubicBezTo>
                      <a:pt x="16651" y="10695"/>
                      <a:pt x="30232" y="10726"/>
                      <a:pt x="43843" y="10726"/>
                    </a:cubicBezTo>
                    <a:cubicBezTo>
                      <a:pt x="56756" y="10726"/>
                      <a:pt x="69668" y="10695"/>
                      <a:pt x="82551" y="10665"/>
                    </a:cubicBezTo>
                    <a:lnTo>
                      <a:pt x="82551" y="16468"/>
                    </a:lnTo>
                    <a:cubicBezTo>
                      <a:pt x="69668" y="16529"/>
                      <a:pt x="56756" y="16559"/>
                      <a:pt x="43843" y="16559"/>
                    </a:cubicBezTo>
                    <a:cubicBezTo>
                      <a:pt x="30232" y="16559"/>
                      <a:pt x="16651" y="16529"/>
                      <a:pt x="3161" y="16468"/>
                    </a:cubicBezTo>
                    <a:lnTo>
                      <a:pt x="3161" y="16742"/>
                    </a:lnTo>
                    <a:cubicBezTo>
                      <a:pt x="16651" y="16772"/>
                      <a:pt x="30232" y="16802"/>
                      <a:pt x="43843" y="16802"/>
                    </a:cubicBezTo>
                    <a:cubicBezTo>
                      <a:pt x="56756" y="16802"/>
                      <a:pt x="69668" y="16772"/>
                      <a:pt x="82551" y="16742"/>
                    </a:cubicBezTo>
                    <a:lnTo>
                      <a:pt x="82551" y="22545"/>
                    </a:lnTo>
                    <a:cubicBezTo>
                      <a:pt x="69668" y="22606"/>
                      <a:pt x="56756" y="22636"/>
                      <a:pt x="43843" y="22636"/>
                    </a:cubicBezTo>
                    <a:cubicBezTo>
                      <a:pt x="30232" y="22636"/>
                      <a:pt x="16651" y="22606"/>
                      <a:pt x="3161" y="22545"/>
                    </a:cubicBezTo>
                    <a:lnTo>
                      <a:pt x="3161" y="22818"/>
                    </a:lnTo>
                    <a:cubicBezTo>
                      <a:pt x="16651" y="22849"/>
                      <a:pt x="30232" y="22879"/>
                      <a:pt x="43843" y="22879"/>
                    </a:cubicBezTo>
                    <a:cubicBezTo>
                      <a:pt x="56756" y="22879"/>
                      <a:pt x="69668" y="22849"/>
                      <a:pt x="82551" y="22818"/>
                    </a:cubicBezTo>
                    <a:lnTo>
                      <a:pt x="82551" y="28621"/>
                    </a:lnTo>
                    <a:cubicBezTo>
                      <a:pt x="69668" y="28682"/>
                      <a:pt x="56756" y="28712"/>
                      <a:pt x="43843" y="28712"/>
                    </a:cubicBezTo>
                    <a:cubicBezTo>
                      <a:pt x="30232" y="28712"/>
                      <a:pt x="16651" y="28682"/>
                      <a:pt x="3161" y="28621"/>
                    </a:cubicBezTo>
                    <a:lnTo>
                      <a:pt x="3161" y="28895"/>
                    </a:lnTo>
                    <a:cubicBezTo>
                      <a:pt x="16651" y="28925"/>
                      <a:pt x="30232" y="28956"/>
                      <a:pt x="43843" y="28956"/>
                    </a:cubicBezTo>
                    <a:cubicBezTo>
                      <a:pt x="56756" y="28956"/>
                      <a:pt x="69668" y="28925"/>
                      <a:pt x="82551" y="28895"/>
                    </a:cubicBezTo>
                    <a:lnTo>
                      <a:pt x="82551" y="34698"/>
                    </a:lnTo>
                    <a:cubicBezTo>
                      <a:pt x="69668" y="34759"/>
                      <a:pt x="56756" y="34789"/>
                      <a:pt x="43843" y="34789"/>
                    </a:cubicBezTo>
                    <a:cubicBezTo>
                      <a:pt x="30232" y="34789"/>
                      <a:pt x="16651" y="34759"/>
                      <a:pt x="3161" y="34698"/>
                    </a:cubicBezTo>
                    <a:lnTo>
                      <a:pt x="3161" y="34971"/>
                    </a:lnTo>
                    <a:cubicBezTo>
                      <a:pt x="16651" y="35002"/>
                      <a:pt x="30232" y="35032"/>
                      <a:pt x="43843" y="35032"/>
                    </a:cubicBezTo>
                    <a:cubicBezTo>
                      <a:pt x="56756" y="35032"/>
                      <a:pt x="69668" y="35002"/>
                      <a:pt x="82551" y="34971"/>
                    </a:cubicBezTo>
                    <a:lnTo>
                      <a:pt x="82551" y="40774"/>
                    </a:lnTo>
                    <a:cubicBezTo>
                      <a:pt x="69668" y="40835"/>
                      <a:pt x="56756" y="40866"/>
                      <a:pt x="43843" y="40866"/>
                    </a:cubicBezTo>
                    <a:cubicBezTo>
                      <a:pt x="30232" y="40866"/>
                      <a:pt x="16651" y="40835"/>
                      <a:pt x="3161" y="40774"/>
                    </a:cubicBezTo>
                    <a:lnTo>
                      <a:pt x="3161" y="41048"/>
                    </a:lnTo>
                    <a:cubicBezTo>
                      <a:pt x="16651" y="41078"/>
                      <a:pt x="30232" y="41109"/>
                      <a:pt x="43843" y="41109"/>
                    </a:cubicBezTo>
                    <a:cubicBezTo>
                      <a:pt x="56756" y="41109"/>
                      <a:pt x="69668" y="41078"/>
                      <a:pt x="82551" y="41048"/>
                    </a:cubicBezTo>
                    <a:lnTo>
                      <a:pt x="82551" y="46851"/>
                    </a:lnTo>
                    <a:cubicBezTo>
                      <a:pt x="69668" y="46912"/>
                      <a:pt x="56756" y="46942"/>
                      <a:pt x="43843" y="46942"/>
                    </a:cubicBezTo>
                    <a:cubicBezTo>
                      <a:pt x="30232" y="46942"/>
                      <a:pt x="16651" y="46912"/>
                      <a:pt x="3161" y="46851"/>
                    </a:cubicBezTo>
                    <a:lnTo>
                      <a:pt x="3161" y="47124"/>
                    </a:lnTo>
                    <a:cubicBezTo>
                      <a:pt x="16651" y="47155"/>
                      <a:pt x="30232" y="47185"/>
                      <a:pt x="43843" y="47185"/>
                    </a:cubicBezTo>
                    <a:cubicBezTo>
                      <a:pt x="56756" y="47185"/>
                      <a:pt x="69668" y="47155"/>
                      <a:pt x="82551" y="47124"/>
                    </a:cubicBezTo>
                    <a:lnTo>
                      <a:pt x="82551" y="52928"/>
                    </a:lnTo>
                    <a:cubicBezTo>
                      <a:pt x="69668" y="52988"/>
                      <a:pt x="56756" y="53019"/>
                      <a:pt x="43843" y="53019"/>
                    </a:cubicBezTo>
                    <a:cubicBezTo>
                      <a:pt x="30232" y="53019"/>
                      <a:pt x="16651" y="52988"/>
                      <a:pt x="3161" y="52928"/>
                    </a:cubicBezTo>
                    <a:lnTo>
                      <a:pt x="3161" y="53201"/>
                    </a:lnTo>
                    <a:cubicBezTo>
                      <a:pt x="16651" y="53231"/>
                      <a:pt x="30232" y="53262"/>
                      <a:pt x="43843" y="53262"/>
                    </a:cubicBezTo>
                    <a:cubicBezTo>
                      <a:pt x="56756" y="53262"/>
                      <a:pt x="69668" y="53231"/>
                      <a:pt x="82551" y="53201"/>
                    </a:cubicBezTo>
                    <a:lnTo>
                      <a:pt x="82551" y="59004"/>
                    </a:lnTo>
                    <a:cubicBezTo>
                      <a:pt x="75988" y="59034"/>
                      <a:pt x="69425" y="59065"/>
                      <a:pt x="62863" y="59065"/>
                    </a:cubicBezTo>
                    <a:cubicBezTo>
                      <a:pt x="62437" y="58852"/>
                      <a:pt x="62073" y="58700"/>
                      <a:pt x="61890" y="58670"/>
                    </a:cubicBezTo>
                    <a:cubicBezTo>
                      <a:pt x="61890" y="58670"/>
                      <a:pt x="61860" y="58670"/>
                      <a:pt x="61860" y="58670"/>
                    </a:cubicBezTo>
                    <a:cubicBezTo>
                      <a:pt x="61678" y="58670"/>
                      <a:pt x="61404" y="58822"/>
                      <a:pt x="61100" y="59065"/>
                    </a:cubicBezTo>
                    <a:cubicBezTo>
                      <a:pt x="55358" y="59095"/>
                      <a:pt x="49616" y="59095"/>
                      <a:pt x="43843" y="59095"/>
                    </a:cubicBezTo>
                    <a:cubicBezTo>
                      <a:pt x="41990" y="59095"/>
                      <a:pt x="40136" y="59095"/>
                      <a:pt x="38283" y="59095"/>
                    </a:cubicBezTo>
                    <a:cubicBezTo>
                      <a:pt x="37736" y="58761"/>
                      <a:pt x="37189" y="58488"/>
                      <a:pt x="36642" y="58275"/>
                    </a:cubicBezTo>
                    <a:cubicBezTo>
                      <a:pt x="36460" y="58548"/>
                      <a:pt x="36278" y="58822"/>
                      <a:pt x="36095" y="59065"/>
                    </a:cubicBezTo>
                    <a:cubicBezTo>
                      <a:pt x="36095" y="59065"/>
                      <a:pt x="36095" y="59095"/>
                      <a:pt x="36095" y="59095"/>
                    </a:cubicBezTo>
                    <a:cubicBezTo>
                      <a:pt x="25067" y="59065"/>
                      <a:pt x="14068" y="59065"/>
                      <a:pt x="3161" y="59004"/>
                    </a:cubicBezTo>
                    <a:lnTo>
                      <a:pt x="3161" y="59278"/>
                    </a:lnTo>
                    <a:cubicBezTo>
                      <a:pt x="13339" y="59308"/>
                      <a:pt x="23547" y="59338"/>
                      <a:pt x="33817" y="59338"/>
                    </a:cubicBezTo>
                    <a:cubicBezTo>
                      <a:pt x="33604" y="59490"/>
                      <a:pt x="33513" y="60189"/>
                      <a:pt x="33422" y="60857"/>
                    </a:cubicBezTo>
                    <a:cubicBezTo>
                      <a:pt x="33361" y="61647"/>
                      <a:pt x="33270" y="62407"/>
                      <a:pt x="33057" y="62407"/>
                    </a:cubicBezTo>
                    <a:cubicBezTo>
                      <a:pt x="33057" y="62407"/>
                      <a:pt x="33027" y="62407"/>
                      <a:pt x="33027" y="62407"/>
                    </a:cubicBezTo>
                    <a:cubicBezTo>
                      <a:pt x="31690" y="61708"/>
                      <a:pt x="30019" y="61647"/>
                      <a:pt x="28196" y="61587"/>
                    </a:cubicBezTo>
                    <a:cubicBezTo>
                      <a:pt x="28166" y="61587"/>
                      <a:pt x="28135" y="61587"/>
                      <a:pt x="28135" y="61587"/>
                    </a:cubicBezTo>
                    <a:cubicBezTo>
                      <a:pt x="27224" y="61587"/>
                      <a:pt x="26251" y="62407"/>
                      <a:pt x="25310" y="63258"/>
                    </a:cubicBezTo>
                    <a:cubicBezTo>
                      <a:pt x="24368" y="64078"/>
                      <a:pt x="23426" y="64929"/>
                      <a:pt x="22545" y="64929"/>
                    </a:cubicBezTo>
                    <a:close/>
                    <a:moveTo>
                      <a:pt x="3161" y="4315"/>
                    </a:moveTo>
                    <a:lnTo>
                      <a:pt x="3161" y="4589"/>
                    </a:lnTo>
                    <a:cubicBezTo>
                      <a:pt x="13764" y="4619"/>
                      <a:pt x="24459" y="4649"/>
                      <a:pt x="35154" y="4649"/>
                    </a:cubicBezTo>
                    <a:cubicBezTo>
                      <a:pt x="34971" y="4558"/>
                      <a:pt x="34759" y="4467"/>
                      <a:pt x="34546" y="4406"/>
                    </a:cubicBezTo>
                    <a:cubicBezTo>
                      <a:pt x="24034" y="4376"/>
                      <a:pt x="13552" y="4345"/>
                      <a:pt x="3161" y="4315"/>
                    </a:cubicBezTo>
                    <a:moveTo>
                      <a:pt x="77203" y="62407"/>
                    </a:moveTo>
                    <a:cubicBezTo>
                      <a:pt x="77082" y="62407"/>
                      <a:pt x="77021" y="62407"/>
                      <a:pt x="76991" y="62346"/>
                    </a:cubicBezTo>
                    <a:cubicBezTo>
                      <a:pt x="76960" y="62346"/>
                      <a:pt x="76899" y="62346"/>
                      <a:pt x="76869" y="62346"/>
                    </a:cubicBezTo>
                    <a:cubicBezTo>
                      <a:pt x="76687" y="62346"/>
                      <a:pt x="76504" y="62285"/>
                      <a:pt x="76322" y="62194"/>
                    </a:cubicBezTo>
                    <a:cubicBezTo>
                      <a:pt x="76170" y="62133"/>
                      <a:pt x="76018" y="62042"/>
                      <a:pt x="75897" y="61951"/>
                    </a:cubicBezTo>
                    <a:cubicBezTo>
                      <a:pt x="75593" y="61739"/>
                      <a:pt x="75320" y="61526"/>
                      <a:pt x="75137" y="61526"/>
                    </a:cubicBezTo>
                    <a:cubicBezTo>
                      <a:pt x="75046" y="61526"/>
                      <a:pt x="74985" y="61556"/>
                      <a:pt x="74925" y="61617"/>
                    </a:cubicBezTo>
                    <a:cubicBezTo>
                      <a:pt x="74742" y="61465"/>
                      <a:pt x="74590" y="61435"/>
                      <a:pt x="74408" y="61435"/>
                    </a:cubicBezTo>
                    <a:cubicBezTo>
                      <a:pt x="74226" y="61435"/>
                      <a:pt x="74043" y="61495"/>
                      <a:pt x="73861" y="61556"/>
                    </a:cubicBezTo>
                    <a:cubicBezTo>
                      <a:pt x="73679" y="61617"/>
                      <a:pt x="73497" y="61678"/>
                      <a:pt x="73284" y="61678"/>
                    </a:cubicBezTo>
                    <a:cubicBezTo>
                      <a:pt x="73132" y="61678"/>
                      <a:pt x="72950" y="61617"/>
                      <a:pt x="72767" y="61495"/>
                    </a:cubicBezTo>
                    <a:cubicBezTo>
                      <a:pt x="72707" y="61435"/>
                      <a:pt x="72615" y="61374"/>
                      <a:pt x="72524" y="61313"/>
                    </a:cubicBezTo>
                    <a:cubicBezTo>
                      <a:pt x="72494" y="61283"/>
                      <a:pt x="72372" y="61100"/>
                      <a:pt x="72251" y="60797"/>
                    </a:cubicBezTo>
                    <a:lnTo>
                      <a:pt x="72069" y="61040"/>
                    </a:lnTo>
                    <a:cubicBezTo>
                      <a:pt x="71643" y="60888"/>
                      <a:pt x="71127" y="60797"/>
                      <a:pt x="70580" y="60797"/>
                    </a:cubicBezTo>
                    <a:cubicBezTo>
                      <a:pt x="69972" y="60797"/>
                      <a:pt x="69365" y="60918"/>
                      <a:pt x="68909" y="61131"/>
                    </a:cubicBezTo>
                    <a:cubicBezTo>
                      <a:pt x="68544" y="61283"/>
                      <a:pt x="68240" y="62316"/>
                      <a:pt x="67754" y="62377"/>
                    </a:cubicBezTo>
                    <a:lnTo>
                      <a:pt x="67754" y="62377"/>
                    </a:lnTo>
                    <a:lnTo>
                      <a:pt x="67754" y="62377"/>
                    </a:lnTo>
                    <a:cubicBezTo>
                      <a:pt x="67724" y="62377"/>
                      <a:pt x="67693" y="62377"/>
                      <a:pt x="67693" y="62377"/>
                    </a:cubicBezTo>
                    <a:cubicBezTo>
                      <a:pt x="67086" y="62377"/>
                      <a:pt x="66509" y="61009"/>
                      <a:pt x="66114" y="60766"/>
                    </a:cubicBezTo>
                    <a:cubicBezTo>
                      <a:pt x="65870" y="60614"/>
                      <a:pt x="64503" y="59885"/>
                      <a:pt x="63379" y="59308"/>
                    </a:cubicBezTo>
                    <a:cubicBezTo>
                      <a:pt x="69790" y="59308"/>
                      <a:pt x="76170" y="59308"/>
                      <a:pt x="82551" y="59278"/>
                    </a:cubicBezTo>
                    <a:lnTo>
                      <a:pt x="82551" y="60128"/>
                    </a:lnTo>
                    <a:lnTo>
                      <a:pt x="82551" y="60128"/>
                    </a:lnTo>
                    <a:cubicBezTo>
                      <a:pt x="81153" y="60706"/>
                      <a:pt x="79178" y="61769"/>
                      <a:pt x="77993" y="62194"/>
                    </a:cubicBezTo>
                    <a:cubicBezTo>
                      <a:pt x="77659" y="62346"/>
                      <a:pt x="77386" y="62407"/>
                      <a:pt x="77203" y="62407"/>
                    </a:cubicBezTo>
                    <a:close/>
                    <a:moveTo>
                      <a:pt x="54416" y="62194"/>
                    </a:moveTo>
                    <a:cubicBezTo>
                      <a:pt x="53566" y="62194"/>
                      <a:pt x="52624" y="60432"/>
                      <a:pt x="51894" y="59916"/>
                    </a:cubicBezTo>
                    <a:cubicBezTo>
                      <a:pt x="51287" y="60067"/>
                      <a:pt x="50679" y="60250"/>
                      <a:pt x="50102" y="60432"/>
                    </a:cubicBezTo>
                    <a:cubicBezTo>
                      <a:pt x="50041" y="60098"/>
                      <a:pt x="49464" y="59976"/>
                      <a:pt x="48826" y="59976"/>
                    </a:cubicBezTo>
                    <a:cubicBezTo>
                      <a:pt x="48370" y="59976"/>
                      <a:pt x="47854" y="60037"/>
                      <a:pt x="47459" y="60128"/>
                    </a:cubicBezTo>
                    <a:lnTo>
                      <a:pt x="43661" y="60949"/>
                    </a:lnTo>
                    <a:cubicBezTo>
                      <a:pt x="43418" y="61009"/>
                      <a:pt x="43144" y="61040"/>
                      <a:pt x="42901" y="61040"/>
                    </a:cubicBezTo>
                    <a:cubicBezTo>
                      <a:pt x="41443" y="61040"/>
                      <a:pt x="40076" y="60159"/>
                      <a:pt x="38708" y="59338"/>
                    </a:cubicBezTo>
                    <a:cubicBezTo>
                      <a:pt x="40440" y="59338"/>
                      <a:pt x="42142" y="59338"/>
                      <a:pt x="43843" y="59338"/>
                    </a:cubicBezTo>
                    <a:cubicBezTo>
                      <a:pt x="49525" y="59338"/>
                      <a:pt x="55176" y="59338"/>
                      <a:pt x="60827" y="59338"/>
                    </a:cubicBezTo>
                    <a:cubicBezTo>
                      <a:pt x="60189" y="59946"/>
                      <a:pt x="59521" y="60827"/>
                      <a:pt x="59581" y="61040"/>
                    </a:cubicBezTo>
                    <a:cubicBezTo>
                      <a:pt x="58336" y="61222"/>
                      <a:pt x="55449" y="61708"/>
                      <a:pt x="54720" y="62103"/>
                    </a:cubicBezTo>
                    <a:cubicBezTo>
                      <a:pt x="54629" y="62164"/>
                      <a:pt x="54538" y="62194"/>
                      <a:pt x="54416" y="62194"/>
                    </a:cubicBezTo>
                    <a:moveTo>
                      <a:pt x="34667" y="59369"/>
                    </a:moveTo>
                    <a:cubicBezTo>
                      <a:pt x="34516" y="59369"/>
                      <a:pt x="34333" y="59369"/>
                      <a:pt x="34151" y="59338"/>
                    </a:cubicBezTo>
                    <a:cubicBezTo>
                      <a:pt x="34516" y="59338"/>
                      <a:pt x="34850" y="59338"/>
                      <a:pt x="35214" y="59338"/>
                    </a:cubicBezTo>
                    <a:cubicBezTo>
                      <a:pt x="35032" y="59369"/>
                      <a:pt x="34850" y="59369"/>
                      <a:pt x="34667" y="59369"/>
                    </a:cubicBezTo>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5" name="Google Shape;1095;p21"/>
              <p:cNvSpPr/>
              <p:nvPr/>
            </p:nvSpPr>
            <p:spPr>
              <a:xfrm rot="8571600">
                <a:off x="777960" y="119880"/>
                <a:ext cx="801000" cy="8640"/>
              </a:xfrm>
              <a:custGeom>
                <a:avLst/>
                <a:gdLst>
                  <a:gd name="textAreaLeft" fmla="*/ 0 w 801000"/>
                  <a:gd name="textAreaRight" fmla="*/ 801360 w 801000"/>
                  <a:gd name="textAreaTop" fmla="*/ 0 h 8640"/>
                  <a:gd name="textAreaBottom" fmla="*/ 9000 h 8640"/>
                </a:gdLst>
                <a:ahLst/>
                <a:cxnLst/>
                <a:rect l="textAreaLeft" t="textAreaTop" r="textAreaRight" b="textAreaBottom"/>
                <a:pathLst>
                  <a:path w="32054" h="366">
                    <a:moveTo>
                      <a:pt x="0" y="1"/>
                    </a:moveTo>
                    <a:lnTo>
                      <a:pt x="0" y="305"/>
                    </a:lnTo>
                    <a:lnTo>
                      <a:pt x="7383" y="305"/>
                    </a:lnTo>
                    <a:lnTo>
                      <a:pt x="7383" y="365"/>
                    </a:lnTo>
                    <a:lnTo>
                      <a:pt x="32054" y="365"/>
                    </a:lnTo>
                    <a:lnTo>
                      <a:pt x="32054" y="305"/>
                    </a:lnTo>
                    <a:lnTo>
                      <a:pt x="31932" y="305"/>
                    </a:lnTo>
                    <a:lnTo>
                      <a:pt x="31932" y="274"/>
                    </a:lnTo>
                    <a:lnTo>
                      <a:pt x="31841" y="274"/>
                    </a:lnTo>
                    <a:lnTo>
                      <a:pt x="31841" y="213"/>
                    </a:lnTo>
                    <a:lnTo>
                      <a:pt x="31689" y="213"/>
                    </a:lnTo>
                    <a:lnTo>
                      <a:pt x="31689" y="153"/>
                    </a:lnTo>
                    <a:lnTo>
                      <a:pt x="31598" y="153"/>
                    </a:lnTo>
                    <a:lnTo>
                      <a:pt x="31598" y="122"/>
                    </a:lnTo>
                    <a:lnTo>
                      <a:pt x="31446" y="122"/>
                    </a:lnTo>
                    <a:lnTo>
                      <a:pt x="31446" y="61"/>
                    </a:lnTo>
                    <a:lnTo>
                      <a:pt x="7474" y="61"/>
                    </a:lnTo>
                    <a:lnTo>
                      <a:pt x="7474"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6" name="Google Shape;1096;p21"/>
              <p:cNvSpPr/>
              <p:nvPr/>
            </p:nvSpPr>
            <p:spPr>
              <a:xfrm rot="8571600">
                <a:off x="-126720" y="952560"/>
                <a:ext cx="412920" cy="8640"/>
              </a:xfrm>
              <a:custGeom>
                <a:avLst/>
                <a:gdLst>
                  <a:gd name="textAreaLeft" fmla="*/ 0 w 412920"/>
                  <a:gd name="textAreaRight" fmla="*/ 413280 w 412920"/>
                  <a:gd name="textAreaTop" fmla="*/ 0 h 8640"/>
                  <a:gd name="textAreaBottom" fmla="*/ 9000 h 8640"/>
                </a:gdLst>
                <a:ahLst/>
                <a:cxnLst/>
                <a:rect l="textAreaLeft" t="textAreaTop" r="textAreaRight" b="textAreaBottom"/>
                <a:pathLst>
                  <a:path w="16529" h="366">
                    <a:moveTo>
                      <a:pt x="11090" y="1"/>
                    </a:moveTo>
                    <a:lnTo>
                      <a:pt x="11090" y="61"/>
                    </a:lnTo>
                    <a:lnTo>
                      <a:pt x="153" y="61"/>
                    </a:lnTo>
                    <a:lnTo>
                      <a:pt x="153" y="122"/>
                    </a:lnTo>
                    <a:lnTo>
                      <a:pt x="122" y="122"/>
                    </a:lnTo>
                    <a:lnTo>
                      <a:pt x="122" y="213"/>
                    </a:lnTo>
                    <a:lnTo>
                      <a:pt x="62" y="213"/>
                    </a:lnTo>
                    <a:lnTo>
                      <a:pt x="62" y="274"/>
                    </a:lnTo>
                    <a:lnTo>
                      <a:pt x="1" y="274"/>
                    </a:lnTo>
                    <a:lnTo>
                      <a:pt x="1" y="365"/>
                    </a:lnTo>
                    <a:lnTo>
                      <a:pt x="11242" y="365"/>
                    </a:lnTo>
                    <a:lnTo>
                      <a:pt x="11242" y="305"/>
                    </a:lnTo>
                    <a:lnTo>
                      <a:pt x="16529" y="305"/>
                    </a:lnTo>
                    <a:lnTo>
                      <a:pt x="16529" y="1"/>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7" name="Google Shape;1097;p21"/>
              <p:cNvSpPr/>
              <p:nvPr/>
            </p:nvSpPr>
            <p:spPr>
              <a:xfrm rot="8571600">
                <a:off x="-378000" y="356400"/>
                <a:ext cx="1985760" cy="8640"/>
              </a:xfrm>
              <a:custGeom>
                <a:avLst/>
                <a:gdLst>
                  <a:gd name="textAreaLeft" fmla="*/ 0 w 1985760"/>
                  <a:gd name="textAreaRight" fmla="*/ 1986120 w 1985760"/>
                  <a:gd name="textAreaTop" fmla="*/ 0 h 8640"/>
                  <a:gd name="textAreaBottom" fmla="*/ 9000 h 8640"/>
                </a:gdLst>
                <a:ahLst/>
                <a:cxnLst/>
                <a:rect l="textAreaLeft" t="textAreaTop" r="textAreaRight" b="textAreaBottom"/>
                <a:pathLst>
                  <a:path w="79451" h="365">
                    <a:moveTo>
                      <a:pt x="0" y="0"/>
                    </a:moveTo>
                    <a:lnTo>
                      <a:pt x="0" y="304"/>
                    </a:lnTo>
                    <a:lnTo>
                      <a:pt x="7535" y="304"/>
                    </a:lnTo>
                    <a:lnTo>
                      <a:pt x="7535" y="365"/>
                    </a:lnTo>
                    <a:lnTo>
                      <a:pt x="74377" y="365"/>
                    </a:lnTo>
                    <a:lnTo>
                      <a:pt x="74377" y="304"/>
                    </a:lnTo>
                    <a:lnTo>
                      <a:pt x="79451" y="304"/>
                    </a:lnTo>
                    <a:lnTo>
                      <a:pt x="79451" y="0"/>
                    </a:lnTo>
                    <a:lnTo>
                      <a:pt x="74316" y="0"/>
                    </a:lnTo>
                    <a:lnTo>
                      <a:pt x="74316" y="61"/>
                    </a:lnTo>
                    <a:lnTo>
                      <a:pt x="7596" y="61"/>
                    </a:lnTo>
                    <a:lnTo>
                      <a:pt x="759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8" name="Google Shape;1098;p21"/>
              <p:cNvSpPr/>
              <p:nvPr/>
            </p:nvSpPr>
            <p:spPr>
              <a:xfrm rot="8571600">
                <a:off x="-469800" y="235440"/>
                <a:ext cx="1985760" cy="8640"/>
              </a:xfrm>
              <a:custGeom>
                <a:avLst/>
                <a:gdLst>
                  <a:gd name="textAreaLeft" fmla="*/ 0 w 1985760"/>
                  <a:gd name="textAreaRight" fmla="*/ 1986120 w 1985760"/>
                  <a:gd name="textAreaTop" fmla="*/ 0 h 8640"/>
                  <a:gd name="textAreaBottom" fmla="*/ 9000 h 8640"/>
                </a:gdLst>
                <a:ahLst/>
                <a:cxnLst/>
                <a:rect l="textAreaLeft" t="textAreaTop" r="textAreaRight" b="textAreaBottom"/>
                <a:pathLst>
                  <a:path w="79451" h="366">
                    <a:moveTo>
                      <a:pt x="0" y="1"/>
                    </a:moveTo>
                    <a:lnTo>
                      <a:pt x="0" y="305"/>
                    </a:lnTo>
                    <a:lnTo>
                      <a:pt x="7535" y="305"/>
                    </a:lnTo>
                    <a:lnTo>
                      <a:pt x="7535" y="365"/>
                    </a:lnTo>
                    <a:lnTo>
                      <a:pt x="74377" y="365"/>
                    </a:lnTo>
                    <a:lnTo>
                      <a:pt x="74377" y="305"/>
                    </a:lnTo>
                    <a:lnTo>
                      <a:pt x="79451" y="305"/>
                    </a:lnTo>
                    <a:lnTo>
                      <a:pt x="79451" y="1"/>
                    </a:lnTo>
                    <a:lnTo>
                      <a:pt x="74316" y="1"/>
                    </a:lnTo>
                    <a:lnTo>
                      <a:pt x="74316" y="62"/>
                    </a:lnTo>
                    <a:lnTo>
                      <a:pt x="7596" y="62"/>
                    </a:lnTo>
                    <a:lnTo>
                      <a:pt x="759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9" name="Google Shape;1099;p21"/>
              <p:cNvSpPr/>
              <p:nvPr/>
            </p:nvSpPr>
            <p:spPr>
              <a:xfrm rot="8571600">
                <a:off x="-561600" y="114120"/>
                <a:ext cx="1985760" cy="8640"/>
              </a:xfrm>
              <a:custGeom>
                <a:avLst/>
                <a:gdLst>
                  <a:gd name="textAreaLeft" fmla="*/ 0 w 1985760"/>
                  <a:gd name="textAreaRight" fmla="*/ 1986120 w 1985760"/>
                  <a:gd name="textAreaTop" fmla="*/ 0 h 8640"/>
                  <a:gd name="textAreaBottom" fmla="*/ 9000 h 8640"/>
                </a:gdLst>
                <a:ahLst/>
                <a:cxnLst/>
                <a:rect l="textAreaLeft" t="textAreaTop" r="textAreaRight" b="textAreaBottom"/>
                <a:pathLst>
                  <a:path w="79451" h="365">
                    <a:moveTo>
                      <a:pt x="0" y="0"/>
                    </a:moveTo>
                    <a:lnTo>
                      <a:pt x="0" y="304"/>
                    </a:lnTo>
                    <a:lnTo>
                      <a:pt x="7535" y="304"/>
                    </a:lnTo>
                    <a:lnTo>
                      <a:pt x="7535" y="365"/>
                    </a:lnTo>
                    <a:lnTo>
                      <a:pt x="74377" y="365"/>
                    </a:lnTo>
                    <a:lnTo>
                      <a:pt x="74377" y="304"/>
                    </a:lnTo>
                    <a:lnTo>
                      <a:pt x="79451" y="304"/>
                    </a:lnTo>
                    <a:lnTo>
                      <a:pt x="79451" y="0"/>
                    </a:lnTo>
                    <a:lnTo>
                      <a:pt x="74316" y="0"/>
                    </a:lnTo>
                    <a:lnTo>
                      <a:pt x="74316" y="61"/>
                    </a:lnTo>
                    <a:lnTo>
                      <a:pt x="7596" y="61"/>
                    </a:lnTo>
                    <a:lnTo>
                      <a:pt x="759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0" name="Google Shape;1100;p21"/>
              <p:cNvSpPr/>
              <p:nvPr/>
            </p:nvSpPr>
            <p:spPr>
              <a:xfrm rot="8571600">
                <a:off x="-653040" y="-6480"/>
                <a:ext cx="1985760" cy="8640"/>
              </a:xfrm>
              <a:custGeom>
                <a:avLst/>
                <a:gdLst>
                  <a:gd name="textAreaLeft" fmla="*/ 0 w 1985760"/>
                  <a:gd name="textAreaRight" fmla="*/ 1986120 w 1985760"/>
                  <a:gd name="textAreaTop" fmla="*/ 0 h 8640"/>
                  <a:gd name="textAreaBottom" fmla="*/ 9000 h 8640"/>
                </a:gdLst>
                <a:ahLst/>
                <a:cxnLst/>
                <a:rect l="textAreaLeft" t="textAreaTop" r="textAreaRight" b="textAreaBottom"/>
                <a:pathLst>
                  <a:path w="79451" h="366">
                    <a:moveTo>
                      <a:pt x="0" y="1"/>
                    </a:moveTo>
                    <a:lnTo>
                      <a:pt x="0" y="305"/>
                    </a:lnTo>
                    <a:lnTo>
                      <a:pt x="7535" y="305"/>
                    </a:lnTo>
                    <a:lnTo>
                      <a:pt x="7535" y="366"/>
                    </a:lnTo>
                    <a:lnTo>
                      <a:pt x="74377" y="366"/>
                    </a:lnTo>
                    <a:lnTo>
                      <a:pt x="74377" y="305"/>
                    </a:lnTo>
                    <a:lnTo>
                      <a:pt x="79451" y="305"/>
                    </a:lnTo>
                    <a:lnTo>
                      <a:pt x="79451" y="1"/>
                    </a:lnTo>
                    <a:lnTo>
                      <a:pt x="74316" y="1"/>
                    </a:lnTo>
                    <a:lnTo>
                      <a:pt x="74316" y="62"/>
                    </a:lnTo>
                    <a:lnTo>
                      <a:pt x="7596" y="62"/>
                    </a:lnTo>
                    <a:lnTo>
                      <a:pt x="759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1" name="Google Shape;1101;p21"/>
              <p:cNvSpPr/>
              <p:nvPr/>
            </p:nvSpPr>
            <p:spPr>
              <a:xfrm rot="8571600">
                <a:off x="-744840" y="-127440"/>
                <a:ext cx="1985760" cy="8640"/>
              </a:xfrm>
              <a:custGeom>
                <a:avLst/>
                <a:gdLst>
                  <a:gd name="textAreaLeft" fmla="*/ 0 w 1985760"/>
                  <a:gd name="textAreaRight" fmla="*/ 1986120 w 1985760"/>
                  <a:gd name="textAreaTop" fmla="*/ 0 h 8640"/>
                  <a:gd name="textAreaBottom" fmla="*/ 9000 h 8640"/>
                </a:gdLst>
                <a:ahLst/>
                <a:cxnLst/>
                <a:rect l="textAreaLeft" t="textAreaTop" r="textAreaRight" b="textAreaBottom"/>
                <a:pathLst>
                  <a:path w="79451" h="366">
                    <a:moveTo>
                      <a:pt x="0" y="0"/>
                    </a:moveTo>
                    <a:lnTo>
                      <a:pt x="0" y="304"/>
                    </a:lnTo>
                    <a:lnTo>
                      <a:pt x="7535" y="304"/>
                    </a:lnTo>
                    <a:lnTo>
                      <a:pt x="7535" y="365"/>
                    </a:lnTo>
                    <a:lnTo>
                      <a:pt x="74377" y="365"/>
                    </a:lnTo>
                    <a:lnTo>
                      <a:pt x="74377" y="304"/>
                    </a:lnTo>
                    <a:lnTo>
                      <a:pt x="79451" y="304"/>
                    </a:lnTo>
                    <a:lnTo>
                      <a:pt x="79451" y="0"/>
                    </a:lnTo>
                    <a:lnTo>
                      <a:pt x="74316" y="0"/>
                    </a:lnTo>
                    <a:lnTo>
                      <a:pt x="74316" y="61"/>
                    </a:lnTo>
                    <a:lnTo>
                      <a:pt x="7596" y="61"/>
                    </a:lnTo>
                    <a:lnTo>
                      <a:pt x="759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2" name="Google Shape;1102;p21"/>
              <p:cNvSpPr/>
              <p:nvPr/>
            </p:nvSpPr>
            <p:spPr>
              <a:xfrm rot="8571600">
                <a:off x="-836640" y="-248760"/>
                <a:ext cx="1985760" cy="8640"/>
              </a:xfrm>
              <a:custGeom>
                <a:avLst/>
                <a:gdLst>
                  <a:gd name="textAreaLeft" fmla="*/ 0 w 1985760"/>
                  <a:gd name="textAreaRight" fmla="*/ 1986120 w 1985760"/>
                  <a:gd name="textAreaTop" fmla="*/ 0 h 8640"/>
                  <a:gd name="textAreaBottom" fmla="*/ 9000 h 8640"/>
                </a:gdLst>
                <a:ahLst/>
                <a:cxnLst/>
                <a:rect l="textAreaLeft" t="textAreaTop" r="textAreaRight" b="textAreaBottom"/>
                <a:pathLst>
                  <a:path w="79451" h="365">
                    <a:moveTo>
                      <a:pt x="0" y="0"/>
                    </a:moveTo>
                    <a:lnTo>
                      <a:pt x="0" y="304"/>
                    </a:lnTo>
                    <a:lnTo>
                      <a:pt x="7535" y="304"/>
                    </a:lnTo>
                    <a:lnTo>
                      <a:pt x="7535" y="365"/>
                    </a:lnTo>
                    <a:lnTo>
                      <a:pt x="74377" y="365"/>
                    </a:lnTo>
                    <a:lnTo>
                      <a:pt x="74377" y="304"/>
                    </a:lnTo>
                    <a:lnTo>
                      <a:pt x="79451" y="304"/>
                    </a:lnTo>
                    <a:lnTo>
                      <a:pt x="79451" y="0"/>
                    </a:lnTo>
                    <a:lnTo>
                      <a:pt x="74316" y="0"/>
                    </a:lnTo>
                    <a:lnTo>
                      <a:pt x="74316" y="61"/>
                    </a:lnTo>
                    <a:lnTo>
                      <a:pt x="7596" y="61"/>
                    </a:lnTo>
                    <a:lnTo>
                      <a:pt x="759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3" name="Google Shape;1103;p21"/>
              <p:cNvSpPr/>
              <p:nvPr/>
            </p:nvSpPr>
            <p:spPr>
              <a:xfrm rot="8571600">
                <a:off x="-928440" y="-369720"/>
                <a:ext cx="1985760" cy="8640"/>
              </a:xfrm>
              <a:custGeom>
                <a:avLst/>
                <a:gdLst>
                  <a:gd name="textAreaLeft" fmla="*/ 0 w 1985760"/>
                  <a:gd name="textAreaRight" fmla="*/ 1986120 w 1985760"/>
                  <a:gd name="textAreaTop" fmla="*/ 0 h 8640"/>
                  <a:gd name="textAreaBottom" fmla="*/ 9000 h 8640"/>
                </a:gdLst>
                <a:ahLst/>
                <a:cxnLst/>
                <a:rect l="textAreaLeft" t="textAreaTop" r="textAreaRight" b="textAreaBottom"/>
                <a:pathLst>
                  <a:path w="79451" h="366">
                    <a:moveTo>
                      <a:pt x="0" y="1"/>
                    </a:moveTo>
                    <a:lnTo>
                      <a:pt x="0" y="304"/>
                    </a:lnTo>
                    <a:lnTo>
                      <a:pt x="7535" y="304"/>
                    </a:lnTo>
                    <a:lnTo>
                      <a:pt x="7535" y="365"/>
                    </a:lnTo>
                    <a:lnTo>
                      <a:pt x="74377" y="365"/>
                    </a:lnTo>
                    <a:lnTo>
                      <a:pt x="74377" y="304"/>
                    </a:lnTo>
                    <a:lnTo>
                      <a:pt x="79451" y="304"/>
                    </a:lnTo>
                    <a:lnTo>
                      <a:pt x="79451" y="1"/>
                    </a:lnTo>
                    <a:lnTo>
                      <a:pt x="74316" y="1"/>
                    </a:lnTo>
                    <a:lnTo>
                      <a:pt x="74316" y="61"/>
                    </a:lnTo>
                    <a:lnTo>
                      <a:pt x="7596" y="61"/>
                    </a:lnTo>
                    <a:lnTo>
                      <a:pt x="759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4" name="Google Shape;1104;p21"/>
              <p:cNvSpPr/>
              <p:nvPr/>
            </p:nvSpPr>
            <p:spPr>
              <a:xfrm rot="8571600">
                <a:off x="-1020240" y="-491040"/>
                <a:ext cx="1985760" cy="8640"/>
              </a:xfrm>
              <a:custGeom>
                <a:avLst/>
                <a:gdLst>
                  <a:gd name="textAreaLeft" fmla="*/ 0 w 1985760"/>
                  <a:gd name="textAreaRight" fmla="*/ 1986120 w 1985760"/>
                  <a:gd name="textAreaTop" fmla="*/ 0 h 8640"/>
                  <a:gd name="textAreaBottom" fmla="*/ 9000 h 8640"/>
                </a:gdLst>
                <a:ahLst/>
                <a:cxnLst/>
                <a:rect l="textAreaLeft" t="textAreaTop" r="textAreaRight" b="textAreaBottom"/>
                <a:pathLst>
                  <a:path w="79451" h="365">
                    <a:moveTo>
                      <a:pt x="0" y="0"/>
                    </a:moveTo>
                    <a:lnTo>
                      <a:pt x="0" y="304"/>
                    </a:lnTo>
                    <a:lnTo>
                      <a:pt x="7535" y="304"/>
                    </a:lnTo>
                    <a:lnTo>
                      <a:pt x="7535" y="365"/>
                    </a:lnTo>
                    <a:lnTo>
                      <a:pt x="74377" y="365"/>
                    </a:lnTo>
                    <a:lnTo>
                      <a:pt x="74377" y="304"/>
                    </a:lnTo>
                    <a:lnTo>
                      <a:pt x="79451" y="304"/>
                    </a:lnTo>
                    <a:lnTo>
                      <a:pt x="79451" y="0"/>
                    </a:lnTo>
                    <a:lnTo>
                      <a:pt x="74316" y="0"/>
                    </a:lnTo>
                    <a:lnTo>
                      <a:pt x="74316" y="61"/>
                    </a:lnTo>
                    <a:lnTo>
                      <a:pt x="7596" y="61"/>
                    </a:lnTo>
                    <a:lnTo>
                      <a:pt x="759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5" name="Google Shape;1105;p21"/>
              <p:cNvSpPr/>
              <p:nvPr/>
            </p:nvSpPr>
            <p:spPr>
              <a:xfrm rot="8571600">
                <a:off x="-542160" y="-508320"/>
                <a:ext cx="572400" cy="7200"/>
              </a:xfrm>
              <a:custGeom>
                <a:avLst/>
                <a:gdLst>
                  <a:gd name="textAreaLeft" fmla="*/ 0 w 572400"/>
                  <a:gd name="textAreaRight" fmla="*/ 572760 w 572400"/>
                  <a:gd name="textAreaTop" fmla="*/ 0 h 7200"/>
                  <a:gd name="textAreaBottom" fmla="*/ 7560 h 7200"/>
                </a:gdLst>
                <a:ahLst/>
                <a:cxnLst/>
                <a:rect l="textAreaLeft" t="textAreaTop" r="textAreaRight" b="textAreaBottom"/>
                <a:pathLst>
                  <a:path w="22910" h="305">
                    <a:moveTo>
                      <a:pt x="1" y="0"/>
                    </a:moveTo>
                    <a:lnTo>
                      <a:pt x="1" y="92"/>
                    </a:lnTo>
                    <a:lnTo>
                      <a:pt x="122" y="92"/>
                    </a:lnTo>
                    <a:lnTo>
                      <a:pt x="122" y="152"/>
                    </a:lnTo>
                    <a:lnTo>
                      <a:pt x="153" y="152"/>
                    </a:lnTo>
                    <a:lnTo>
                      <a:pt x="153" y="213"/>
                    </a:lnTo>
                    <a:lnTo>
                      <a:pt x="274" y="213"/>
                    </a:lnTo>
                    <a:lnTo>
                      <a:pt x="274" y="244"/>
                    </a:lnTo>
                    <a:lnTo>
                      <a:pt x="365" y="244"/>
                    </a:lnTo>
                    <a:lnTo>
                      <a:pt x="365" y="304"/>
                    </a:lnTo>
                    <a:lnTo>
                      <a:pt x="22636" y="304"/>
                    </a:lnTo>
                    <a:lnTo>
                      <a:pt x="22636" y="244"/>
                    </a:lnTo>
                    <a:lnTo>
                      <a:pt x="22696" y="244"/>
                    </a:lnTo>
                    <a:lnTo>
                      <a:pt x="22696" y="213"/>
                    </a:lnTo>
                    <a:lnTo>
                      <a:pt x="22757" y="213"/>
                    </a:lnTo>
                    <a:lnTo>
                      <a:pt x="22757" y="152"/>
                    </a:lnTo>
                    <a:lnTo>
                      <a:pt x="22788" y="152"/>
                    </a:lnTo>
                    <a:lnTo>
                      <a:pt x="22788" y="92"/>
                    </a:lnTo>
                    <a:lnTo>
                      <a:pt x="22848" y="92"/>
                    </a:lnTo>
                    <a:lnTo>
                      <a:pt x="22848" y="61"/>
                    </a:lnTo>
                    <a:lnTo>
                      <a:pt x="22909" y="61"/>
                    </a:lnTo>
                    <a:lnTo>
                      <a:pt x="22909" y="0"/>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3600" bIns="3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6" name="Google Shape;1106;p21"/>
              <p:cNvSpPr/>
              <p:nvPr/>
            </p:nvSpPr>
            <p:spPr>
              <a:xfrm rot="8571600">
                <a:off x="-68040" y="-962640"/>
                <a:ext cx="824400" cy="8640"/>
              </a:xfrm>
              <a:custGeom>
                <a:avLst/>
                <a:gdLst>
                  <a:gd name="textAreaLeft" fmla="*/ 0 w 824400"/>
                  <a:gd name="textAreaRight" fmla="*/ 824760 w 824400"/>
                  <a:gd name="textAreaTop" fmla="*/ 0 h 8640"/>
                  <a:gd name="textAreaBottom" fmla="*/ 9000 h 8640"/>
                </a:gdLst>
                <a:ahLst/>
                <a:cxnLst/>
                <a:rect l="textAreaLeft" t="textAreaTop" r="textAreaRight" b="textAreaBottom"/>
                <a:pathLst>
                  <a:path w="32996" h="366">
                    <a:moveTo>
                      <a:pt x="0" y="1"/>
                    </a:moveTo>
                    <a:lnTo>
                      <a:pt x="0" y="305"/>
                    </a:lnTo>
                    <a:lnTo>
                      <a:pt x="7383" y="305"/>
                    </a:lnTo>
                    <a:lnTo>
                      <a:pt x="7383" y="365"/>
                    </a:lnTo>
                    <a:lnTo>
                      <a:pt x="32358" y="365"/>
                    </a:lnTo>
                    <a:lnTo>
                      <a:pt x="32358" y="305"/>
                    </a:lnTo>
                    <a:lnTo>
                      <a:pt x="32540" y="305"/>
                    </a:lnTo>
                    <a:lnTo>
                      <a:pt x="32540" y="274"/>
                    </a:lnTo>
                    <a:lnTo>
                      <a:pt x="32692" y="274"/>
                    </a:lnTo>
                    <a:lnTo>
                      <a:pt x="32692" y="213"/>
                    </a:lnTo>
                    <a:lnTo>
                      <a:pt x="32844" y="213"/>
                    </a:lnTo>
                    <a:lnTo>
                      <a:pt x="32844" y="153"/>
                    </a:lnTo>
                    <a:lnTo>
                      <a:pt x="32996" y="153"/>
                    </a:lnTo>
                    <a:lnTo>
                      <a:pt x="32996" y="61"/>
                    </a:lnTo>
                    <a:lnTo>
                      <a:pt x="7474" y="61"/>
                    </a:lnTo>
                    <a:lnTo>
                      <a:pt x="7474"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7" name="Google Shape;1107;p21"/>
              <p:cNvSpPr/>
              <p:nvPr/>
            </p:nvSpPr>
            <p:spPr>
              <a:xfrm rot="8571600">
                <a:off x="-960480" y="-160920"/>
                <a:ext cx="492480" cy="8640"/>
              </a:xfrm>
              <a:custGeom>
                <a:avLst/>
                <a:gdLst>
                  <a:gd name="textAreaLeft" fmla="*/ 0 w 492480"/>
                  <a:gd name="textAreaRight" fmla="*/ 492840 w 492480"/>
                  <a:gd name="textAreaTop" fmla="*/ 0 h 8640"/>
                  <a:gd name="textAreaBottom" fmla="*/ 9000 h 8640"/>
                </a:gdLst>
                <a:ahLst/>
                <a:cxnLst/>
                <a:rect l="textAreaLeft" t="textAreaTop" r="textAreaRight" b="textAreaBottom"/>
                <a:pathLst>
                  <a:path w="19719" h="366">
                    <a:moveTo>
                      <a:pt x="14250" y="1"/>
                    </a:moveTo>
                    <a:lnTo>
                      <a:pt x="14250" y="61"/>
                    </a:lnTo>
                    <a:lnTo>
                      <a:pt x="1" y="61"/>
                    </a:lnTo>
                    <a:lnTo>
                      <a:pt x="1" y="153"/>
                    </a:lnTo>
                    <a:lnTo>
                      <a:pt x="122" y="153"/>
                    </a:lnTo>
                    <a:lnTo>
                      <a:pt x="122" y="213"/>
                    </a:lnTo>
                    <a:lnTo>
                      <a:pt x="213" y="213"/>
                    </a:lnTo>
                    <a:lnTo>
                      <a:pt x="213" y="274"/>
                    </a:lnTo>
                    <a:lnTo>
                      <a:pt x="304" y="274"/>
                    </a:lnTo>
                    <a:lnTo>
                      <a:pt x="304" y="305"/>
                    </a:lnTo>
                    <a:lnTo>
                      <a:pt x="426" y="305"/>
                    </a:lnTo>
                    <a:lnTo>
                      <a:pt x="426" y="365"/>
                    </a:lnTo>
                    <a:lnTo>
                      <a:pt x="14341" y="365"/>
                    </a:lnTo>
                    <a:lnTo>
                      <a:pt x="14341" y="305"/>
                    </a:lnTo>
                    <a:lnTo>
                      <a:pt x="19719" y="305"/>
                    </a:lnTo>
                    <a:lnTo>
                      <a:pt x="19719" y="1"/>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68" name="Google Shape;1108;p21"/>
          <p:cNvGrpSpPr/>
          <p:nvPr/>
        </p:nvGrpSpPr>
        <p:grpSpPr>
          <a:xfrm>
            <a:off x="7307280" y="3877560"/>
            <a:ext cx="3951000" cy="2876040"/>
            <a:chOff x="7307280" y="3877560"/>
            <a:chExt cx="3951000" cy="2876040"/>
          </a:xfrm>
        </p:grpSpPr>
        <p:sp>
          <p:nvSpPr>
            <p:cNvPr id="669" name="Google Shape;1109;p21"/>
            <p:cNvSpPr/>
            <p:nvPr/>
          </p:nvSpPr>
          <p:spPr>
            <a:xfrm rot="20711400">
              <a:off x="7508520" y="4296960"/>
              <a:ext cx="3548160" cy="2036880"/>
            </a:xfrm>
            <a:custGeom>
              <a:avLst/>
              <a:gdLst>
                <a:gd name="textAreaLeft" fmla="*/ 0 w 3548160"/>
                <a:gd name="textAreaRight" fmla="*/ 3548520 w 3548160"/>
                <a:gd name="textAreaTop" fmla="*/ 0 h 2036880"/>
                <a:gd name="textAreaBottom" fmla="*/ 2037240 h 2036880"/>
              </a:gdLst>
              <a:ahLst/>
              <a:cxnLst/>
              <a:rect l="textAreaLeft" t="textAreaTop" r="textAreaRight" b="textAreaBottom"/>
              <a:pathLst>
                <a:path w="123780" h="71066">
                  <a:moveTo>
                    <a:pt x="56724" y="0"/>
                  </a:moveTo>
                  <a:cubicBezTo>
                    <a:pt x="54172" y="3737"/>
                    <a:pt x="51073" y="5894"/>
                    <a:pt x="50709" y="6046"/>
                  </a:cubicBezTo>
                  <a:cubicBezTo>
                    <a:pt x="50131" y="6289"/>
                    <a:pt x="49493" y="6441"/>
                    <a:pt x="49007" y="6775"/>
                  </a:cubicBezTo>
                  <a:cubicBezTo>
                    <a:pt x="48643" y="7018"/>
                    <a:pt x="46091" y="8720"/>
                    <a:pt x="45787" y="8993"/>
                  </a:cubicBezTo>
                  <a:cubicBezTo>
                    <a:pt x="44389" y="10209"/>
                    <a:pt x="42080" y="9814"/>
                    <a:pt x="40075" y="10057"/>
                  </a:cubicBezTo>
                  <a:cubicBezTo>
                    <a:pt x="39376" y="9966"/>
                    <a:pt x="38677" y="9905"/>
                    <a:pt x="38009" y="9814"/>
                  </a:cubicBezTo>
                  <a:cubicBezTo>
                    <a:pt x="37735" y="10300"/>
                    <a:pt x="37219" y="10695"/>
                    <a:pt x="36550" y="10877"/>
                  </a:cubicBezTo>
                  <a:cubicBezTo>
                    <a:pt x="36247" y="10938"/>
                    <a:pt x="35882" y="10999"/>
                    <a:pt x="35609" y="11150"/>
                  </a:cubicBezTo>
                  <a:cubicBezTo>
                    <a:pt x="35122" y="11485"/>
                    <a:pt x="34363" y="11211"/>
                    <a:pt x="33877" y="11576"/>
                  </a:cubicBezTo>
                  <a:cubicBezTo>
                    <a:pt x="33825" y="11615"/>
                    <a:pt x="33726" y="11632"/>
                    <a:pt x="33593" y="11632"/>
                  </a:cubicBezTo>
                  <a:cubicBezTo>
                    <a:pt x="32793" y="11632"/>
                    <a:pt x="30761" y="11025"/>
                    <a:pt x="30292" y="10999"/>
                  </a:cubicBezTo>
                  <a:cubicBezTo>
                    <a:pt x="30028" y="10980"/>
                    <a:pt x="29777" y="10972"/>
                    <a:pt x="29537" y="10972"/>
                  </a:cubicBezTo>
                  <a:cubicBezTo>
                    <a:pt x="27790" y="10972"/>
                    <a:pt x="26647" y="11429"/>
                    <a:pt x="25552" y="11910"/>
                  </a:cubicBezTo>
                  <a:cubicBezTo>
                    <a:pt x="24445" y="12377"/>
                    <a:pt x="23378" y="12845"/>
                    <a:pt x="21755" y="12845"/>
                  </a:cubicBezTo>
                  <a:cubicBezTo>
                    <a:pt x="21373" y="12845"/>
                    <a:pt x="20960" y="12819"/>
                    <a:pt x="20508" y="12761"/>
                  </a:cubicBezTo>
                  <a:cubicBezTo>
                    <a:pt x="19992" y="12913"/>
                    <a:pt x="19506" y="13065"/>
                    <a:pt x="18989" y="13217"/>
                  </a:cubicBezTo>
                  <a:cubicBezTo>
                    <a:pt x="17895" y="11971"/>
                    <a:pt x="16802" y="10725"/>
                    <a:pt x="15708" y="9510"/>
                  </a:cubicBezTo>
                  <a:cubicBezTo>
                    <a:pt x="15526" y="9297"/>
                    <a:pt x="15313" y="9084"/>
                    <a:pt x="15039" y="8933"/>
                  </a:cubicBezTo>
                  <a:cubicBezTo>
                    <a:pt x="14249" y="8598"/>
                    <a:pt x="15404" y="8355"/>
                    <a:pt x="14523" y="7991"/>
                  </a:cubicBezTo>
                  <a:cubicBezTo>
                    <a:pt x="14453" y="7976"/>
                    <a:pt x="14377" y="7969"/>
                    <a:pt x="14294" y="7969"/>
                  </a:cubicBezTo>
                  <a:cubicBezTo>
                    <a:pt x="13870" y="7969"/>
                    <a:pt x="13290" y="8147"/>
                    <a:pt x="12730" y="8325"/>
                  </a:cubicBezTo>
                  <a:cubicBezTo>
                    <a:pt x="12197" y="8503"/>
                    <a:pt x="11684" y="8681"/>
                    <a:pt x="11371" y="8681"/>
                  </a:cubicBezTo>
                  <a:cubicBezTo>
                    <a:pt x="11309" y="8681"/>
                    <a:pt x="11256" y="8674"/>
                    <a:pt x="11211" y="8659"/>
                  </a:cubicBezTo>
                  <a:lnTo>
                    <a:pt x="9479" y="9358"/>
                  </a:lnTo>
                  <a:cubicBezTo>
                    <a:pt x="8811" y="9054"/>
                    <a:pt x="8112" y="8781"/>
                    <a:pt x="7444" y="8477"/>
                  </a:cubicBezTo>
                  <a:cubicBezTo>
                    <a:pt x="7253" y="8392"/>
                    <a:pt x="7048" y="8352"/>
                    <a:pt x="6843" y="8352"/>
                  </a:cubicBezTo>
                  <a:cubicBezTo>
                    <a:pt x="6460" y="8352"/>
                    <a:pt x="6080" y="8493"/>
                    <a:pt x="5803" y="8750"/>
                  </a:cubicBezTo>
                  <a:cubicBezTo>
                    <a:pt x="5135" y="9358"/>
                    <a:pt x="4770" y="10148"/>
                    <a:pt x="4740" y="10938"/>
                  </a:cubicBezTo>
                  <a:cubicBezTo>
                    <a:pt x="4595" y="10866"/>
                    <a:pt x="4430" y="10832"/>
                    <a:pt x="4264" y="10832"/>
                  </a:cubicBezTo>
                  <a:cubicBezTo>
                    <a:pt x="3941" y="10832"/>
                    <a:pt x="3614" y="10960"/>
                    <a:pt x="3433" y="11181"/>
                  </a:cubicBezTo>
                  <a:cubicBezTo>
                    <a:pt x="3312" y="11195"/>
                    <a:pt x="3189" y="11202"/>
                    <a:pt x="3066" y="11202"/>
                  </a:cubicBezTo>
                  <a:cubicBezTo>
                    <a:pt x="2389" y="11202"/>
                    <a:pt x="1704" y="10994"/>
                    <a:pt x="1215" y="10634"/>
                  </a:cubicBezTo>
                  <a:cubicBezTo>
                    <a:pt x="881" y="10756"/>
                    <a:pt x="547" y="10877"/>
                    <a:pt x="243" y="10999"/>
                  </a:cubicBezTo>
                  <a:cubicBezTo>
                    <a:pt x="152" y="10907"/>
                    <a:pt x="91" y="10816"/>
                    <a:pt x="0" y="10725"/>
                  </a:cubicBezTo>
                  <a:lnTo>
                    <a:pt x="0" y="66872"/>
                  </a:lnTo>
                  <a:cubicBezTo>
                    <a:pt x="122" y="66994"/>
                    <a:pt x="182" y="67116"/>
                    <a:pt x="273" y="67267"/>
                  </a:cubicBezTo>
                  <a:cubicBezTo>
                    <a:pt x="517" y="67814"/>
                    <a:pt x="790" y="68392"/>
                    <a:pt x="1063" y="68969"/>
                  </a:cubicBezTo>
                  <a:cubicBezTo>
                    <a:pt x="1185" y="69182"/>
                    <a:pt x="1337" y="69455"/>
                    <a:pt x="1671" y="69546"/>
                  </a:cubicBezTo>
                  <a:cubicBezTo>
                    <a:pt x="1729" y="69561"/>
                    <a:pt x="1786" y="69568"/>
                    <a:pt x="1840" y="69568"/>
                  </a:cubicBezTo>
                  <a:cubicBezTo>
                    <a:pt x="2350" y="69568"/>
                    <a:pt x="2690" y="68970"/>
                    <a:pt x="3129" y="68695"/>
                  </a:cubicBezTo>
                  <a:cubicBezTo>
                    <a:pt x="3452" y="68480"/>
                    <a:pt x="3828" y="68413"/>
                    <a:pt x="4238" y="68413"/>
                  </a:cubicBezTo>
                  <a:cubicBezTo>
                    <a:pt x="4523" y="68413"/>
                    <a:pt x="4824" y="68445"/>
                    <a:pt x="5135" y="68483"/>
                  </a:cubicBezTo>
                  <a:cubicBezTo>
                    <a:pt x="5371" y="68504"/>
                    <a:pt x="5607" y="68526"/>
                    <a:pt x="5844" y="68526"/>
                  </a:cubicBezTo>
                  <a:cubicBezTo>
                    <a:pt x="5942" y="68526"/>
                    <a:pt x="6039" y="68522"/>
                    <a:pt x="6137" y="68513"/>
                  </a:cubicBezTo>
                  <a:cubicBezTo>
                    <a:pt x="7322" y="68483"/>
                    <a:pt x="8325" y="67875"/>
                    <a:pt x="9419" y="67571"/>
                  </a:cubicBezTo>
                  <a:cubicBezTo>
                    <a:pt x="10549" y="67263"/>
                    <a:pt x="11665" y="67024"/>
                    <a:pt x="12787" y="67024"/>
                  </a:cubicBezTo>
                  <a:cubicBezTo>
                    <a:pt x="13323" y="67024"/>
                    <a:pt x="13861" y="67079"/>
                    <a:pt x="14401" y="67207"/>
                  </a:cubicBezTo>
                  <a:cubicBezTo>
                    <a:pt x="14551" y="66893"/>
                    <a:pt x="15074" y="66757"/>
                    <a:pt x="15600" y="66757"/>
                  </a:cubicBezTo>
                  <a:cubicBezTo>
                    <a:pt x="16246" y="66757"/>
                    <a:pt x="16896" y="66963"/>
                    <a:pt x="16862" y="67298"/>
                  </a:cubicBezTo>
                  <a:cubicBezTo>
                    <a:pt x="17136" y="67298"/>
                    <a:pt x="16893" y="67936"/>
                    <a:pt x="17166" y="67966"/>
                  </a:cubicBezTo>
                  <a:cubicBezTo>
                    <a:pt x="17360" y="68096"/>
                    <a:pt x="17493" y="68133"/>
                    <a:pt x="17598" y="68133"/>
                  </a:cubicBezTo>
                  <a:cubicBezTo>
                    <a:pt x="17640" y="68133"/>
                    <a:pt x="17678" y="68127"/>
                    <a:pt x="17713" y="68118"/>
                  </a:cubicBezTo>
                  <a:cubicBezTo>
                    <a:pt x="17757" y="68109"/>
                    <a:pt x="17801" y="68103"/>
                    <a:pt x="17848" y="68103"/>
                  </a:cubicBezTo>
                  <a:cubicBezTo>
                    <a:pt x="17963" y="68103"/>
                    <a:pt x="18096" y="68141"/>
                    <a:pt x="18290" y="68270"/>
                  </a:cubicBezTo>
                  <a:cubicBezTo>
                    <a:pt x="18412" y="68361"/>
                    <a:pt x="18564" y="68392"/>
                    <a:pt x="18716" y="68422"/>
                  </a:cubicBezTo>
                  <a:cubicBezTo>
                    <a:pt x="18767" y="68433"/>
                    <a:pt x="18817" y="68438"/>
                    <a:pt x="18868" y="68438"/>
                  </a:cubicBezTo>
                  <a:cubicBezTo>
                    <a:pt x="19539" y="68438"/>
                    <a:pt x="20164" y="67532"/>
                    <a:pt x="20843" y="66599"/>
                  </a:cubicBezTo>
                  <a:cubicBezTo>
                    <a:pt x="21491" y="65685"/>
                    <a:pt x="22139" y="64743"/>
                    <a:pt x="22816" y="64743"/>
                  </a:cubicBezTo>
                  <a:cubicBezTo>
                    <a:pt x="22836" y="64743"/>
                    <a:pt x="22857" y="64744"/>
                    <a:pt x="22878" y="64746"/>
                  </a:cubicBezTo>
                  <a:cubicBezTo>
                    <a:pt x="24306" y="64837"/>
                    <a:pt x="25613" y="65384"/>
                    <a:pt x="26615" y="66113"/>
                  </a:cubicBezTo>
                  <a:cubicBezTo>
                    <a:pt x="27010" y="66386"/>
                    <a:pt x="27375" y="66721"/>
                    <a:pt x="27891" y="66872"/>
                  </a:cubicBezTo>
                  <a:cubicBezTo>
                    <a:pt x="28066" y="66921"/>
                    <a:pt x="28249" y="66945"/>
                    <a:pt x="28433" y="66945"/>
                  </a:cubicBezTo>
                  <a:cubicBezTo>
                    <a:pt x="28827" y="66945"/>
                    <a:pt x="29222" y="66836"/>
                    <a:pt x="29532" y="66629"/>
                  </a:cubicBezTo>
                  <a:cubicBezTo>
                    <a:pt x="29653" y="66356"/>
                    <a:pt x="29775" y="66052"/>
                    <a:pt x="29927" y="65779"/>
                  </a:cubicBezTo>
                  <a:cubicBezTo>
                    <a:pt x="30199" y="65910"/>
                    <a:pt x="30483" y="65967"/>
                    <a:pt x="30778" y="65967"/>
                  </a:cubicBezTo>
                  <a:cubicBezTo>
                    <a:pt x="32392" y="65967"/>
                    <a:pt x="34298" y="64257"/>
                    <a:pt x="35943" y="63743"/>
                  </a:cubicBezTo>
                  <a:lnTo>
                    <a:pt x="38859" y="64503"/>
                  </a:lnTo>
                  <a:cubicBezTo>
                    <a:pt x="39168" y="64404"/>
                    <a:pt x="39547" y="64340"/>
                    <a:pt x="39892" y="64340"/>
                  </a:cubicBezTo>
                  <a:cubicBezTo>
                    <a:pt x="40396" y="64340"/>
                    <a:pt x="40829" y="64476"/>
                    <a:pt x="40865" y="64837"/>
                  </a:cubicBezTo>
                  <a:cubicBezTo>
                    <a:pt x="41351" y="64655"/>
                    <a:pt x="41807" y="64472"/>
                    <a:pt x="42262" y="64260"/>
                  </a:cubicBezTo>
                  <a:cubicBezTo>
                    <a:pt x="42712" y="64732"/>
                    <a:pt x="43595" y="65221"/>
                    <a:pt x="44319" y="65221"/>
                  </a:cubicBezTo>
                  <a:cubicBezTo>
                    <a:pt x="44573" y="65221"/>
                    <a:pt x="44808" y="65161"/>
                    <a:pt x="44997" y="65019"/>
                  </a:cubicBezTo>
                  <a:cubicBezTo>
                    <a:pt x="45544" y="64563"/>
                    <a:pt x="45635" y="63895"/>
                    <a:pt x="45817" y="63318"/>
                  </a:cubicBezTo>
                  <a:cubicBezTo>
                    <a:pt x="45999" y="62710"/>
                    <a:pt x="48977" y="61282"/>
                    <a:pt x="49949" y="61100"/>
                  </a:cubicBezTo>
                  <a:cubicBezTo>
                    <a:pt x="49931" y="60991"/>
                    <a:pt x="50083" y="60947"/>
                    <a:pt x="50313" y="60947"/>
                  </a:cubicBezTo>
                  <a:cubicBezTo>
                    <a:pt x="50856" y="60947"/>
                    <a:pt x="51832" y="61190"/>
                    <a:pt x="52046" y="61404"/>
                  </a:cubicBezTo>
                  <a:cubicBezTo>
                    <a:pt x="52305" y="61637"/>
                    <a:pt x="52675" y="61848"/>
                    <a:pt x="53081" y="61848"/>
                  </a:cubicBezTo>
                  <a:cubicBezTo>
                    <a:pt x="53150" y="61848"/>
                    <a:pt x="53220" y="61842"/>
                    <a:pt x="53291" y="61829"/>
                  </a:cubicBezTo>
                  <a:cubicBezTo>
                    <a:pt x="53656" y="61768"/>
                    <a:pt x="53899" y="61525"/>
                    <a:pt x="54172" y="61312"/>
                  </a:cubicBezTo>
                  <a:cubicBezTo>
                    <a:pt x="54345" y="61203"/>
                    <a:pt x="54609" y="61162"/>
                    <a:pt x="54909" y="61162"/>
                  </a:cubicBezTo>
                  <a:cubicBezTo>
                    <a:pt x="55772" y="61162"/>
                    <a:pt x="56922" y="61503"/>
                    <a:pt x="56968" y="61525"/>
                  </a:cubicBezTo>
                  <a:cubicBezTo>
                    <a:pt x="57025" y="61582"/>
                    <a:pt x="59443" y="62632"/>
                    <a:pt x="60239" y="62632"/>
                  </a:cubicBezTo>
                  <a:cubicBezTo>
                    <a:pt x="60290" y="62632"/>
                    <a:pt x="60334" y="62628"/>
                    <a:pt x="60370" y="62619"/>
                  </a:cubicBezTo>
                  <a:cubicBezTo>
                    <a:pt x="60429" y="62766"/>
                    <a:pt x="60519" y="62825"/>
                    <a:pt x="60630" y="62825"/>
                  </a:cubicBezTo>
                  <a:cubicBezTo>
                    <a:pt x="61094" y="62825"/>
                    <a:pt x="61939" y="61793"/>
                    <a:pt x="62528" y="61768"/>
                  </a:cubicBezTo>
                  <a:cubicBezTo>
                    <a:pt x="62698" y="61768"/>
                    <a:pt x="62868" y="61729"/>
                    <a:pt x="63038" y="61729"/>
                  </a:cubicBezTo>
                  <a:cubicBezTo>
                    <a:pt x="63081" y="61729"/>
                    <a:pt x="63123" y="61732"/>
                    <a:pt x="63166" y="61738"/>
                  </a:cubicBezTo>
                  <a:cubicBezTo>
                    <a:pt x="63712" y="61859"/>
                    <a:pt x="63500" y="62497"/>
                    <a:pt x="63773" y="62862"/>
                  </a:cubicBezTo>
                  <a:cubicBezTo>
                    <a:pt x="63927" y="63074"/>
                    <a:pt x="64252" y="63176"/>
                    <a:pt x="64585" y="63176"/>
                  </a:cubicBezTo>
                  <a:cubicBezTo>
                    <a:pt x="64778" y="63176"/>
                    <a:pt x="64973" y="63141"/>
                    <a:pt x="65140" y="63075"/>
                  </a:cubicBezTo>
                  <a:cubicBezTo>
                    <a:pt x="65596" y="62892"/>
                    <a:pt x="65900" y="62558"/>
                    <a:pt x="66204" y="62254"/>
                  </a:cubicBezTo>
                  <a:cubicBezTo>
                    <a:pt x="66249" y="62421"/>
                    <a:pt x="66455" y="62497"/>
                    <a:pt x="66686" y="62497"/>
                  </a:cubicBezTo>
                  <a:cubicBezTo>
                    <a:pt x="66918" y="62497"/>
                    <a:pt x="67176" y="62421"/>
                    <a:pt x="67328" y="62285"/>
                  </a:cubicBezTo>
                  <a:cubicBezTo>
                    <a:pt x="67662" y="62011"/>
                    <a:pt x="67753" y="61647"/>
                    <a:pt x="68057" y="61373"/>
                  </a:cubicBezTo>
                  <a:cubicBezTo>
                    <a:pt x="68217" y="61230"/>
                    <a:pt x="68485" y="61145"/>
                    <a:pt x="68726" y="61145"/>
                  </a:cubicBezTo>
                  <a:cubicBezTo>
                    <a:pt x="68944" y="61145"/>
                    <a:pt x="69140" y="61214"/>
                    <a:pt x="69212" y="61373"/>
                  </a:cubicBezTo>
                  <a:cubicBezTo>
                    <a:pt x="69424" y="61100"/>
                    <a:pt x="69789" y="60917"/>
                    <a:pt x="70184" y="60857"/>
                  </a:cubicBezTo>
                  <a:cubicBezTo>
                    <a:pt x="70488" y="61252"/>
                    <a:pt x="72797" y="61647"/>
                    <a:pt x="73222" y="62194"/>
                  </a:cubicBezTo>
                  <a:cubicBezTo>
                    <a:pt x="73131" y="61707"/>
                    <a:pt x="75471" y="60674"/>
                    <a:pt x="75926" y="60340"/>
                  </a:cubicBezTo>
                  <a:cubicBezTo>
                    <a:pt x="75932" y="60337"/>
                    <a:pt x="75940" y="60335"/>
                    <a:pt x="75950" y="60335"/>
                  </a:cubicBezTo>
                  <a:cubicBezTo>
                    <a:pt x="76276" y="60335"/>
                    <a:pt x="78964" y="62191"/>
                    <a:pt x="81851" y="64047"/>
                  </a:cubicBezTo>
                  <a:cubicBezTo>
                    <a:pt x="84738" y="65932"/>
                    <a:pt x="87797" y="67789"/>
                    <a:pt x="88894" y="67789"/>
                  </a:cubicBezTo>
                  <a:cubicBezTo>
                    <a:pt x="88928" y="67789"/>
                    <a:pt x="88960" y="67788"/>
                    <a:pt x="88991" y="67784"/>
                  </a:cubicBezTo>
                  <a:cubicBezTo>
                    <a:pt x="89690" y="67875"/>
                    <a:pt x="90388" y="67936"/>
                    <a:pt x="91057" y="68027"/>
                  </a:cubicBezTo>
                  <a:cubicBezTo>
                    <a:pt x="91330" y="67541"/>
                    <a:pt x="91847" y="67146"/>
                    <a:pt x="92515" y="66994"/>
                  </a:cubicBezTo>
                  <a:cubicBezTo>
                    <a:pt x="92819" y="66903"/>
                    <a:pt x="93184" y="66872"/>
                    <a:pt x="93457" y="66690"/>
                  </a:cubicBezTo>
                  <a:cubicBezTo>
                    <a:pt x="93943" y="66356"/>
                    <a:pt x="97225" y="65809"/>
                    <a:pt x="97680" y="65445"/>
                  </a:cubicBezTo>
                  <a:cubicBezTo>
                    <a:pt x="97954" y="65239"/>
                    <a:pt x="98364" y="65188"/>
                    <a:pt x="98783" y="65188"/>
                  </a:cubicBezTo>
                  <a:cubicBezTo>
                    <a:pt x="98922" y="65188"/>
                    <a:pt x="99063" y="65194"/>
                    <a:pt x="99199" y="65201"/>
                  </a:cubicBezTo>
                  <a:cubicBezTo>
                    <a:pt x="100202" y="65277"/>
                    <a:pt x="100992" y="65300"/>
                    <a:pt x="101664" y="65300"/>
                  </a:cubicBezTo>
                  <a:cubicBezTo>
                    <a:pt x="102336" y="65300"/>
                    <a:pt x="102891" y="65277"/>
                    <a:pt x="103423" y="65262"/>
                  </a:cubicBezTo>
                  <a:cubicBezTo>
                    <a:pt x="103959" y="65238"/>
                    <a:pt x="104467" y="65215"/>
                    <a:pt x="105043" y="65215"/>
                  </a:cubicBezTo>
                  <a:cubicBezTo>
                    <a:pt x="105934" y="65215"/>
                    <a:pt x="106988" y="65272"/>
                    <a:pt x="108557" y="65475"/>
                  </a:cubicBezTo>
                  <a:cubicBezTo>
                    <a:pt x="108595" y="65465"/>
                    <a:pt x="108638" y="65461"/>
                    <a:pt x="108687" y="65461"/>
                  </a:cubicBezTo>
                  <a:cubicBezTo>
                    <a:pt x="108951" y="65461"/>
                    <a:pt x="109362" y="65590"/>
                    <a:pt x="109773" y="65718"/>
                  </a:cubicBezTo>
                  <a:cubicBezTo>
                    <a:pt x="110168" y="65842"/>
                    <a:pt x="110564" y="65985"/>
                    <a:pt x="110829" y="65985"/>
                  </a:cubicBezTo>
                  <a:cubicBezTo>
                    <a:pt x="110889" y="65985"/>
                    <a:pt x="110943" y="65978"/>
                    <a:pt x="110988" y="65961"/>
                  </a:cubicBezTo>
                  <a:cubicBezTo>
                    <a:pt x="112082" y="67207"/>
                    <a:pt x="113175" y="68452"/>
                    <a:pt x="114269" y="69698"/>
                  </a:cubicBezTo>
                  <a:cubicBezTo>
                    <a:pt x="114452" y="69911"/>
                    <a:pt x="114664" y="70123"/>
                    <a:pt x="114938" y="70245"/>
                  </a:cubicBezTo>
                  <a:cubicBezTo>
                    <a:pt x="115140" y="70338"/>
                    <a:pt x="115357" y="70378"/>
                    <a:pt x="115578" y="70378"/>
                  </a:cubicBezTo>
                  <a:cubicBezTo>
                    <a:pt x="116222" y="70378"/>
                    <a:pt x="116909" y="70045"/>
                    <a:pt x="117429" y="69728"/>
                  </a:cubicBezTo>
                  <a:cubicBezTo>
                    <a:pt x="117794" y="70063"/>
                    <a:pt x="118249" y="70336"/>
                    <a:pt x="118766" y="70549"/>
                  </a:cubicBezTo>
                  <a:lnTo>
                    <a:pt x="120498" y="69820"/>
                  </a:lnTo>
                  <a:cubicBezTo>
                    <a:pt x="121440" y="70245"/>
                    <a:pt x="122381" y="70640"/>
                    <a:pt x="123293" y="71065"/>
                  </a:cubicBezTo>
                  <a:cubicBezTo>
                    <a:pt x="123475" y="70974"/>
                    <a:pt x="123627" y="70883"/>
                    <a:pt x="123779" y="70761"/>
                  </a:cubicBezTo>
                  <a:lnTo>
                    <a:pt x="123779" y="0"/>
                  </a:lnTo>
                  <a:close/>
                </a:path>
              </a:pathLst>
            </a:custGeom>
            <a:solidFill>
              <a:srgbClr val="FCFD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0" name="Google Shape;1110;p21"/>
            <p:cNvSpPr/>
            <p:nvPr/>
          </p:nvSpPr>
          <p:spPr>
            <a:xfrm rot="20711400">
              <a:off x="7502760" y="4297680"/>
              <a:ext cx="3548160" cy="1993320"/>
            </a:xfrm>
            <a:custGeom>
              <a:avLst/>
              <a:gdLst>
                <a:gd name="textAreaLeft" fmla="*/ 0 w 3548160"/>
                <a:gd name="textAreaRight" fmla="*/ 3548520 w 3548160"/>
                <a:gd name="textAreaTop" fmla="*/ 0 h 1993320"/>
                <a:gd name="textAreaBottom" fmla="*/ 1993680 h 1993320"/>
              </a:gdLst>
              <a:ahLst/>
              <a:cxnLst/>
              <a:rect l="textAreaLeft" t="textAreaTop" r="textAreaRight" b="textAreaBottom"/>
              <a:pathLst>
                <a:path w="123780" h="69547">
                  <a:moveTo>
                    <a:pt x="115576" y="69546"/>
                  </a:moveTo>
                  <a:cubicBezTo>
                    <a:pt x="115363" y="69546"/>
                    <a:pt x="115150" y="69516"/>
                    <a:pt x="114938" y="69425"/>
                  </a:cubicBezTo>
                  <a:cubicBezTo>
                    <a:pt x="114664" y="69303"/>
                    <a:pt x="114452" y="69090"/>
                    <a:pt x="114269" y="68878"/>
                  </a:cubicBezTo>
                  <a:cubicBezTo>
                    <a:pt x="113175" y="67632"/>
                    <a:pt x="112082" y="66386"/>
                    <a:pt x="110988" y="65141"/>
                  </a:cubicBezTo>
                  <a:cubicBezTo>
                    <a:pt x="110471" y="65293"/>
                    <a:pt x="109985" y="65475"/>
                    <a:pt x="109469" y="65627"/>
                  </a:cubicBezTo>
                  <a:cubicBezTo>
                    <a:pt x="109469" y="65596"/>
                    <a:pt x="109438" y="65596"/>
                    <a:pt x="109408" y="65596"/>
                  </a:cubicBezTo>
                  <a:cubicBezTo>
                    <a:pt x="109104" y="65566"/>
                    <a:pt x="108831" y="65536"/>
                    <a:pt x="108557" y="65475"/>
                  </a:cubicBezTo>
                  <a:cubicBezTo>
                    <a:pt x="107008" y="65232"/>
                    <a:pt x="105671" y="64867"/>
                    <a:pt x="104365" y="64533"/>
                  </a:cubicBezTo>
                  <a:lnTo>
                    <a:pt x="123779" y="64533"/>
                  </a:lnTo>
                  <a:lnTo>
                    <a:pt x="123779" y="68513"/>
                  </a:lnTo>
                  <a:lnTo>
                    <a:pt x="123779" y="68513"/>
                  </a:lnTo>
                  <a:cubicBezTo>
                    <a:pt x="123597" y="68574"/>
                    <a:pt x="123414" y="68635"/>
                    <a:pt x="123232" y="68726"/>
                  </a:cubicBezTo>
                  <a:cubicBezTo>
                    <a:pt x="122290" y="68331"/>
                    <a:pt x="121348" y="67906"/>
                    <a:pt x="120437" y="67511"/>
                  </a:cubicBezTo>
                  <a:lnTo>
                    <a:pt x="118675" y="68209"/>
                  </a:lnTo>
                  <a:cubicBezTo>
                    <a:pt x="118644" y="68209"/>
                    <a:pt x="118614" y="68209"/>
                    <a:pt x="118553" y="68209"/>
                  </a:cubicBezTo>
                  <a:cubicBezTo>
                    <a:pt x="118371" y="68209"/>
                    <a:pt x="118189" y="68392"/>
                    <a:pt x="118037" y="68574"/>
                  </a:cubicBezTo>
                  <a:cubicBezTo>
                    <a:pt x="117854" y="68787"/>
                    <a:pt x="117703" y="68969"/>
                    <a:pt x="117581" y="68969"/>
                  </a:cubicBezTo>
                  <a:cubicBezTo>
                    <a:pt x="117520" y="68969"/>
                    <a:pt x="117490" y="68939"/>
                    <a:pt x="117429" y="68908"/>
                  </a:cubicBezTo>
                  <a:cubicBezTo>
                    <a:pt x="116913" y="69212"/>
                    <a:pt x="116214" y="69546"/>
                    <a:pt x="115576" y="69546"/>
                  </a:cubicBezTo>
                  <a:moveTo>
                    <a:pt x="1823" y="68756"/>
                  </a:moveTo>
                  <a:cubicBezTo>
                    <a:pt x="1762" y="68756"/>
                    <a:pt x="1732" y="68726"/>
                    <a:pt x="1671" y="68726"/>
                  </a:cubicBezTo>
                  <a:cubicBezTo>
                    <a:pt x="1337" y="68635"/>
                    <a:pt x="1185" y="68392"/>
                    <a:pt x="1063" y="68149"/>
                  </a:cubicBezTo>
                  <a:cubicBezTo>
                    <a:pt x="790" y="67571"/>
                    <a:pt x="517" y="67024"/>
                    <a:pt x="273" y="66447"/>
                  </a:cubicBezTo>
                  <a:cubicBezTo>
                    <a:pt x="182" y="66326"/>
                    <a:pt x="122" y="66174"/>
                    <a:pt x="0" y="66052"/>
                  </a:cubicBezTo>
                  <a:lnTo>
                    <a:pt x="0" y="10968"/>
                  </a:lnTo>
                  <a:cubicBezTo>
                    <a:pt x="91" y="11059"/>
                    <a:pt x="152" y="11181"/>
                    <a:pt x="243" y="11272"/>
                  </a:cubicBezTo>
                  <a:cubicBezTo>
                    <a:pt x="547" y="11150"/>
                    <a:pt x="881" y="11029"/>
                    <a:pt x="1215" y="10907"/>
                  </a:cubicBezTo>
                  <a:cubicBezTo>
                    <a:pt x="1398" y="11029"/>
                    <a:pt x="1580" y="11090"/>
                    <a:pt x="1793" y="11090"/>
                  </a:cubicBezTo>
                  <a:cubicBezTo>
                    <a:pt x="1884" y="11090"/>
                    <a:pt x="1975" y="11090"/>
                    <a:pt x="2066" y="11059"/>
                  </a:cubicBezTo>
                  <a:cubicBezTo>
                    <a:pt x="2431" y="10999"/>
                    <a:pt x="2795" y="10847"/>
                    <a:pt x="3221" y="10786"/>
                  </a:cubicBezTo>
                  <a:cubicBezTo>
                    <a:pt x="3281" y="10725"/>
                    <a:pt x="3342" y="10695"/>
                    <a:pt x="3433" y="10695"/>
                  </a:cubicBezTo>
                  <a:cubicBezTo>
                    <a:pt x="3555" y="10695"/>
                    <a:pt x="3737" y="10786"/>
                    <a:pt x="3950" y="10877"/>
                  </a:cubicBezTo>
                  <a:cubicBezTo>
                    <a:pt x="4254" y="11059"/>
                    <a:pt x="4618" y="11302"/>
                    <a:pt x="4831" y="11394"/>
                  </a:cubicBezTo>
                  <a:cubicBezTo>
                    <a:pt x="4831" y="10300"/>
                    <a:pt x="5560" y="9935"/>
                    <a:pt x="6745" y="9297"/>
                  </a:cubicBezTo>
                  <a:cubicBezTo>
                    <a:pt x="7687" y="9722"/>
                    <a:pt x="8629" y="10117"/>
                    <a:pt x="9540" y="10543"/>
                  </a:cubicBezTo>
                  <a:lnTo>
                    <a:pt x="11302" y="9115"/>
                  </a:lnTo>
                  <a:cubicBezTo>
                    <a:pt x="11333" y="9115"/>
                    <a:pt x="11394" y="9145"/>
                    <a:pt x="11424" y="9145"/>
                  </a:cubicBezTo>
                  <a:cubicBezTo>
                    <a:pt x="11637" y="9145"/>
                    <a:pt x="11788" y="8993"/>
                    <a:pt x="11940" y="8841"/>
                  </a:cubicBezTo>
                  <a:cubicBezTo>
                    <a:pt x="12092" y="8720"/>
                    <a:pt x="12244" y="8568"/>
                    <a:pt x="12366" y="8568"/>
                  </a:cubicBezTo>
                  <a:cubicBezTo>
                    <a:pt x="12427" y="8568"/>
                    <a:pt x="12487" y="8598"/>
                    <a:pt x="12548" y="8659"/>
                  </a:cubicBezTo>
                  <a:cubicBezTo>
                    <a:pt x="13065" y="8325"/>
                    <a:pt x="13763" y="7991"/>
                    <a:pt x="14401" y="7991"/>
                  </a:cubicBezTo>
                  <a:cubicBezTo>
                    <a:pt x="14432" y="7991"/>
                    <a:pt x="14493" y="7991"/>
                    <a:pt x="14523" y="7991"/>
                  </a:cubicBezTo>
                  <a:cubicBezTo>
                    <a:pt x="14705" y="8021"/>
                    <a:pt x="14857" y="8051"/>
                    <a:pt x="15039" y="8143"/>
                  </a:cubicBezTo>
                  <a:cubicBezTo>
                    <a:pt x="15313" y="8264"/>
                    <a:pt x="15526" y="8477"/>
                    <a:pt x="15708" y="8689"/>
                  </a:cubicBezTo>
                  <a:cubicBezTo>
                    <a:pt x="16802" y="9935"/>
                    <a:pt x="17895" y="11150"/>
                    <a:pt x="18989" y="12396"/>
                  </a:cubicBezTo>
                  <a:cubicBezTo>
                    <a:pt x="19506" y="12244"/>
                    <a:pt x="19992" y="12092"/>
                    <a:pt x="20508" y="11940"/>
                  </a:cubicBezTo>
                  <a:cubicBezTo>
                    <a:pt x="21876" y="12123"/>
                    <a:pt x="23030" y="12305"/>
                    <a:pt x="24093" y="12457"/>
                  </a:cubicBezTo>
                  <a:cubicBezTo>
                    <a:pt x="26524" y="12852"/>
                    <a:pt x="28499" y="13217"/>
                    <a:pt x="31720" y="13429"/>
                  </a:cubicBezTo>
                  <a:cubicBezTo>
                    <a:pt x="32114" y="13460"/>
                    <a:pt x="33634" y="13733"/>
                    <a:pt x="34545" y="13733"/>
                  </a:cubicBezTo>
                  <a:cubicBezTo>
                    <a:pt x="34819" y="13733"/>
                    <a:pt x="35062" y="13703"/>
                    <a:pt x="35153" y="13611"/>
                  </a:cubicBezTo>
                  <a:cubicBezTo>
                    <a:pt x="35609" y="13247"/>
                    <a:pt x="35426" y="12578"/>
                    <a:pt x="35943" y="12244"/>
                  </a:cubicBezTo>
                  <a:cubicBezTo>
                    <a:pt x="36186" y="12092"/>
                    <a:pt x="36550" y="12032"/>
                    <a:pt x="36854" y="11971"/>
                  </a:cubicBezTo>
                  <a:cubicBezTo>
                    <a:pt x="37523" y="11789"/>
                    <a:pt x="38070" y="11394"/>
                    <a:pt x="38313" y="10907"/>
                  </a:cubicBezTo>
                  <a:lnTo>
                    <a:pt x="40379" y="11150"/>
                  </a:lnTo>
                  <a:cubicBezTo>
                    <a:pt x="42384" y="10907"/>
                    <a:pt x="48977" y="8112"/>
                    <a:pt x="49341" y="7869"/>
                  </a:cubicBezTo>
                  <a:cubicBezTo>
                    <a:pt x="49797" y="7535"/>
                    <a:pt x="50466" y="7383"/>
                    <a:pt x="51013" y="7140"/>
                  </a:cubicBezTo>
                  <a:cubicBezTo>
                    <a:pt x="51590" y="6897"/>
                    <a:pt x="52137" y="6472"/>
                    <a:pt x="52046" y="5985"/>
                  </a:cubicBezTo>
                  <a:cubicBezTo>
                    <a:pt x="52046" y="6016"/>
                    <a:pt x="52076" y="6046"/>
                    <a:pt x="52137" y="6046"/>
                  </a:cubicBezTo>
                  <a:cubicBezTo>
                    <a:pt x="52744" y="6046"/>
                    <a:pt x="55175" y="2248"/>
                    <a:pt x="56421" y="425"/>
                  </a:cubicBezTo>
                  <a:cubicBezTo>
                    <a:pt x="56512" y="273"/>
                    <a:pt x="56633" y="122"/>
                    <a:pt x="56724" y="0"/>
                  </a:cubicBezTo>
                  <a:lnTo>
                    <a:pt x="123779" y="0"/>
                  </a:lnTo>
                  <a:lnTo>
                    <a:pt x="123779" y="3494"/>
                  </a:lnTo>
                  <a:lnTo>
                    <a:pt x="54324" y="3494"/>
                  </a:lnTo>
                  <a:cubicBezTo>
                    <a:pt x="54263" y="3585"/>
                    <a:pt x="54203" y="3676"/>
                    <a:pt x="54142" y="3767"/>
                  </a:cubicBezTo>
                  <a:lnTo>
                    <a:pt x="123779" y="3767"/>
                  </a:lnTo>
                  <a:lnTo>
                    <a:pt x="123779" y="9571"/>
                  </a:lnTo>
                  <a:lnTo>
                    <a:pt x="45301" y="9571"/>
                  </a:lnTo>
                  <a:cubicBezTo>
                    <a:pt x="45088" y="9662"/>
                    <a:pt x="44845" y="9753"/>
                    <a:pt x="44632" y="9844"/>
                  </a:cubicBezTo>
                  <a:lnTo>
                    <a:pt x="123779" y="9844"/>
                  </a:lnTo>
                  <a:lnTo>
                    <a:pt x="123779" y="15647"/>
                  </a:lnTo>
                  <a:lnTo>
                    <a:pt x="2400" y="15647"/>
                  </a:lnTo>
                  <a:lnTo>
                    <a:pt x="2400" y="15921"/>
                  </a:lnTo>
                  <a:lnTo>
                    <a:pt x="123779" y="15921"/>
                  </a:lnTo>
                  <a:lnTo>
                    <a:pt x="123779" y="21724"/>
                  </a:lnTo>
                  <a:lnTo>
                    <a:pt x="2400" y="21724"/>
                  </a:lnTo>
                  <a:lnTo>
                    <a:pt x="2400" y="21997"/>
                  </a:lnTo>
                  <a:lnTo>
                    <a:pt x="123779" y="21997"/>
                  </a:lnTo>
                  <a:lnTo>
                    <a:pt x="123779" y="27800"/>
                  </a:lnTo>
                  <a:lnTo>
                    <a:pt x="2400" y="27800"/>
                  </a:lnTo>
                  <a:lnTo>
                    <a:pt x="2400" y="28074"/>
                  </a:lnTo>
                  <a:lnTo>
                    <a:pt x="123779" y="28074"/>
                  </a:lnTo>
                  <a:lnTo>
                    <a:pt x="123779" y="33877"/>
                  </a:lnTo>
                  <a:lnTo>
                    <a:pt x="2400" y="33877"/>
                  </a:lnTo>
                  <a:lnTo>
                    <a:pt x="2400" y="34150"/>
                  </a:lnTo>
                  <a:lnTo>
                    <a:pt x="123779" y="34150"/>
                  </a:lnTo>
                  <a:lnTo>
                    <a:pt x="123779" y="39953"/>
                  </a:lnTo>
                  <a:lnTo>
                    <a:pt x="2400" y="39953"/>
                  </a:lnTo>
                  <a:lnTo>
                    <a:pt x="2400" y="40227"/>
                  </a:lnTo>
                  <a:lnTo>
                    <a:pt x="123779" y="40227"/>
                  </a:lnTo>
                  <a:lnTo>
                    <a:pt x="123779" y="46030"/>
                  </a:lnTo>
                  <a:lnTo>
                    <a:pt x="2400" y="46030"/>
                  </a:lnTo>
                  <a:lnTo>
                    <a:pt x="2400" y="46303"/>
                  </a:lnTo>
                  <a:lnTo>
                    <a:pt x="123779" y="46303"/>
                  </a:lnTo>
                  <a:lnTo>
                    <a:pt x="123779" y="52106"/>
                  </a:lnTo>
                  <a:lnTo>
                    <a:pt x="2400" y="52106"/>
                  </a:lnTo>
                  <a:lnTo>
                    <a:pt x="2400" y="52380"/>
                  </a:lnTo>
                  <a:lnTo>
                    <a:pt x="123779" y="52380"/>
                  </a:lnTo>
                  <a:lnTo>
                    <a:pt x="123779" y="58183"/>
                  </a:lnTo>
                  <a:lnTo>
                    <a:pt x="75683" y="58183"/>
                  </a:lnTo>
                  <a:cubicBezTo>
                    <a:pt x="75592" y="58153"/>
                    <a:pt x="75501" y="58122"/>
                    <a:pt x="75471" y="58122"/>
                  </a:cubicBezTo>
                  <a:cubicBezTo>
                    <a:pt x="75471" y="58122"/>
                    <a:pt x="75440" y="58122"/>
                    <a:pt x="75440" y="58122"/>
                  </a:cubicBezTo>
                  <a:cubicBezTo>
                    <a:pt x="75410" y="58153"/>
                    <a:pt x="75379" y="58183"/>
                    <a:pt x="75349" y="58183"/>
                  </a:cubicBezTo>
                  <a:lnTo>
                    <a:pt x="2400" y="58183"/>
                  </a:lnTo>
                  <a:lnTo>
                    <a:pt x="2400" y="58456"/>
                  </a:lnTo>
                  <a:lnTo>
                    <a:pt x="74833" y="58456"/>
                  </a:lnTo>
                  <a:cubicBezTo>
                    <a:pt x="74468" y="58578"/>
                    <a:pt x="74103" y="58700"/>
                    <a:pt x="73739" y="58851"/>
                  </a:cubicBezTo>
                  <a:cubicBezTo>
                    <a:pt x="73192" y="59095"/>
                    <a:pt x="72645" y="59520"/>
                    <a:pt x="72736" y="60006"/>
                  </a:cubicBezTo>
                  <a:cubicBezTo>
                    <a:pt x="72645" y="59854"/>
                    <a:pt x="72463" y="59824"/>
                    <a:pt x="72250" y="59824"/>
                  </a:cubicBezTo>
                  <a:cubicBezTo>
                    <a:pt x="71977" y="59824"/>
                    <a:pt x="71642" y="59915"/>
                    <a:pt x="71339" y="59976"/>
                  </a:cubicBezTo>
                  <a:cubicBezTo>
                    <a:pt x="71004" y="60067"/>
                    <a:pt x="70701" y="60128"/>
                    <a:pt x="70488" y="60128"/>
                  </a:cubicBezTo>
                  <a:cubicBezTo>
                    <a:pt x="70336" y="60128"/>
                    <a:pt x="70245" y="60097"/>
                    <a:pt x="70184" y="60036"/>
                  </a:cubicBezTo>
                  <a:cubicBezTo>
                    <a:pt x="69789" y="60097"/>
                    <a:pt x="69424" y="60279"/>
                    <a:pt x="69212" y="60553"/>
                  </a:cubicBezTo>
                  <a:cubicBezTo>
                    <a:pt x="69151" y="60401"/>
                    <a:pt x="68969" y="60340"/>
                    <a:pt x="68756" y="60340"/>
                  </a:cubicBezTo>
                  <a:cubicBezTo>
                    <a:pt x="68513" y="60340"/>
                    <a:pt x="68209" y="60431"/>
                    <a:pt x="68057" y="60553"/>
                  </a:cubicBezTo>
                  <a:cubicBezTo>
                    <a:pt x="67753" y="60826"/>
                    <a:pt x="67662" y="61221"/>
                    <a:pt x="67328" y="61464"/>
                  </a:cubicBezTo>
                  <a:cubicBezTo>
                    <a:pt x="67176" y="61586"/>
                    <a:pt x="66933" y="61677"/>
                    <a:pt x="66690" y="61677"/>
                  </a:cubicBezTo>
                  <a:cubicBezTo>
                    <a:pt x="66477" y="61677"/>
                    <a:pt x="66265" y="61586"/>
                    <a:pt x="66204" y="61434"/>
                  </a:cubicBezTo>
                  <a:cubicBezTo>
                    <a:pt x="65900" y="61738"/>
                    <a:pt x="65596" y="62072"/>
                    <a:pt x="65140" y="62254"/>
                  </a:cubicBezTo>
                  <a:cubicBezTo>
                    <a:pt x="64989" y="62315"/>
                    <a:pt x="64776" y="62345"/>
                    <a:pt x="64594" y="62345"/>
                  </a:cubicBezTo>
                  <a:cubicBezTo>
                    <a:pt x="64259" y="62345"/>
                    <a:pt x="63925" y="62254"/>
                    <a:pt x="63773" y="62042"/>
                  </a:cubicBezTo>
                  <a:cubicBezTo>
                    <a:pt x="63500" y="61677"/>
                    <a:pt x="63712" y="61039"/>
                    <a:pt x="63166" y="60917"/>
                  </a:cubicBezTo>
                  <a:cubicBezTo>
                    <a:pt x="63105" y="60917"/>
                    <a:pt x="63074" y="60917"/>
                    <a:pt x="63014" y="60917"/>
                  </a:cubicBezTo>
                  <a:cubicBezTo>
                    <a:pt x="62862" y="60917"/>
                    <a:pt x="62679" y="60948"/>
                    <a:pt x="62528" y="60948"/>
                  </a:cubicBezTo>
                  <a:cubicBezTo>
                    <a:pt x="61950" y="60978"/>
                    <a:pt x="61069" y="62011"/>
                    <a:pt x="60613" y="62011"/>
                  </a:cubicBezTo>
                  <a:cubicBezTo>
                    <a:pt x="60522" y="62011"/>
                    <a:pt x="60431" y="61950"/>
                    <a:pt x="60370" y="61799"/>
                  </a:cubicBezTo>
                  <a:cubicBezTo>
                    <a:pt x="60310" y="61829"/>
                    <a:pt x="60188" y="61829"/>
                    <a:pt x="60067" y="61829"/>
                  </a:cubicBezTo>
                  <a:cubicBezTo>
                    <a:pt x="59246" y="61829"/>
                    <a:pt x="57666" y="61434"/>
                    <a:pt x="57150" y="60917"/>
                  </a:cubicBezTo>
                  <a:cubicBezTo>
                    <a:pt x="57089" y="60857"/>
                    <a:pt x="57028" y="60796"/>
                    <a:pt x="56968" y="60705"/>
                  </a:cubicBezTo>
                  <a:cubicBezTo>
                    <a:pt x="56907" y="60674"/>
                    <a:pt x="56846" y="60462"/>
                    <a:pt x="56724" y="60158"/>
                  </a:cubicBezTo>
                  <a:lnTo>
                    <a:pt x="56603" y="60431"/>
                  </a:lnTo>
                  <a:cubicBezTo>
                    <a:pt x="56269" y="60249"/>
                    <a:pt x="55874" y="60158"/>
                    <a:pt x="55479" y="60158"/>
                  </a:cubicBezTo>
                  <a:cubicBezTo>
                    <a:pt x="54993" y="60158"/>
                    <a:pt x="54537" y="60279"/>
                    <a:pt x="54172" y="60522"/>
                  </a:cubicBezTo>
                  <a:cubicBezTo>
                    <a:pt x="53899" y="60705"/>
                    <a:pt x="53656" y="61768"/>
                    <a:pt x="53291" y="61829"/>
                  </a:cubicBezTo>
                  <a:lnTo>
                    <a:pt x="53291" y="61829"/>
                  </a:lnTo>
                  <a:lnTo>
                    <a:pt x="53291" y="61829"/>
                  </a:lnTo>
                  <a:cubicBezTo>
                    <a:pt x="53261" y="61859"/>
                    <a:pt x="53261" y="61859"/>
                    <a:pt x="53261" y="61859"/>
                  </a:cubicBezTo>
                  <a:cubicBezTo>
                    <a:pt x="52775" y="61859"/>
                    <a:pt x="52349" y="60401"/>
                    <a:pt x="52046" y="60128"/>
                  </a:cubicBezTo>
                  <a:cubicBezTo>
                    <a:pt x="51742" y="59854"/>
                    <a:pt x="50496" y="59824"/>
                    <a:pt x="50040" y="59702"/>
                  </a:cubicBezTo>
                  <a:cubicBezTo>
                    <a:pt x="49949" y="59641"/>
                    <a:pt x="49797" y="59641"/>
                    <a:pt x="49615" y="59641"/>
                  </a:cubicBezTo>
                  <a:cubicBezTo>
                    <a:pt x="49098" y="59641"/>
                    <a:pt x="48430" y="59793"/>
                    <a:pt x="48460" y="60067"/>
                  </a:cubicBezTo>
                  <a:cubicBezTo>
                    <a:pt x="47519" y="60279"/>
                    <a:pt x="45301" y="62254"/>
                    <a:pt x="44754" y="62710"/>
                  </a:cubicBezTo>
                  <a:cubicBezTo>
                    <a:pt x="44541" y="62862"/>
                    <a:pt x="44298" y="62923"/>
                    <a:pt x="44055" y="62923"/>
                  </a:cubicBezTo>
                  <a:cubicBezTo>
                    <a:pt x="43326" y="62923"/>
                    <a:pt x="42475" y="62437"/>
                    <a:pt x="42019" y="61981"/>
                  </a:cubicBezTo>
                  <a:cubicBezTo>
                    <a:pt x="41564" y="62163"/>
                    <a:pt x="41077" y="62345"/>
                    <a:pt x="40622" y="62528"/>
                  </a:cubicBezTo>
                  <a:cubicBezTo>
                    <a:pt x="40591" y="62163"/>
                    <a:pt x="40136" y="62042"/>
                    <a:pt x="39649" y="62042"/>
                  </a:cubicBezTo>
                  <a:cubicBezTo>
                    <a:pt x="39285" y="62042"/>
                    <a:pt x="38920" y="62102"/>
                    <a:pt x="38616" y="62194"/>
                  </a:cubicBezTo>
                  <a:lnTo>
                    <a:pt x="35700" y="61434"/>
                  </a:lnTo>
                  <a:cubicBezTo>
                    <a:pt x="34545" y="61799"/>
                    <a:pt x="33330" y="63318"/>
                    <a:pt x="32145" y="64260"/>
                  </a:cubicBezTo>
                  <a:lnTo>
                    <a:pt x="24610" y="64260"/>
                  </a:lnTo>
                  <a:cubicBezTo>
                    <a:pt x="24063" y="64077"/>
                    <a:pt x="23486" y="63956"/>
                    <a:pt x="22878" y="63925"/>
                  </a:cubicBezTo>
                  <a:cubicBezTo>
                    <a:pt x="22878" y="63925"/>
                    <a:pt x="22848" y="63925"/>
                    <a:pt x="22848" y="63925"/>
                  </a:cubicBezTo>
                  <a:cubicBezTo>
                    <a:pt x="22605" y="63925"/>
                    <a:pt x="22362" y="64047"/>
                    <a:pt x="22119" y="64260"/>
                  </a:cubicBezTo>
                  <a:lnTo>
                    <a:pt x="2400" y="64260"/>
                  </a:lnTo>
                  <a:lnTo>
                    <a:pt x="2400" y="64533"/>
                  </a:lnTo>
                  <a:lnTo>
                    <a:pt x="21876" y="64533"/>
                  </a:lnTo>
                  <a:cubicBezTo>
                    <a:pt x="21481" y="64928"/>
                    <a:pt x="21116" y="65505"/>
                    <a:pt x="20721" y="66083"/>
                  </a:cubicBezTo>
                  <a:cubicBezTo>
                    <a:pt x="20022" y="67176"/>
                    <a:pt x="19323" y="68270"/>
                    <a:pt x="18655" y="68270"/>
                  </a:cubicBezTo>
                  <a:cubicBezTo>
                    <a:pt x="18594" y="68270"/>
                    <a:pt x="18564" y="68270"/>
                    <a:pt x="18503" y="68240"/>
                  </a:cubicBezTo>
                  <a:cubicBezTo>
                    <a:pt x="18351" y="68209"/>
                    <a:pt x="18199" y="68179"/>
                    <a:pt x="18108" y="68088"/>
                  </a:cubicBezTo>
                  <a:cubicBezTo>
                    <a:pt x="17561" y="67723"/>
                    <a:pt x="18199" y="66903"/>
                    <a:pt x="17652" y="66538"/>
                  </a:cubicBezTo>
                  <a:cubicBezTo>
                    <a:pt x="17379" y="66508"/>
                    <a:pt x="17136" y="66508"/>
                    <a:pt x="16862" y="66478"/>
                  </a:cubicBezTo>
                  <a:cubicBezTo>
                    <a:pt x="16893" y="66265"/>
                    <a:pt x="16650" y="66174"/>
                    <a:pt x="16316" y="66174"/>
                  </a:cubicBezTo>
                  <a:cubicBezTo>
                    <a:pt x="15708" y="66174"/>
                    <a:pt x="14796" y="66478"/>
                    <a:pt x="14584" y="66903"/>
                  </a:cubicBezTo>
                  <a:cubicBezTo>
                    <a:pt x="13551" y="66690"/>
                    <a:pt x="12457" y="66508"/>
                    <a:pt x="11394" y="66508"/>
                  </a:cubicBezTo>
                  <a:cubicBezTo>
                    <a:pt x="10725" y="66508"/>
                    <a:pt x="10057" y="66569"/>
                    <a:pt x="9419" y="66751"/>
                  </a:cubicBezTo>
                  <a:cubicBezTo>
                    <a:pt x="8325" y="67055"/>
                    <a:pt x="7322" y="67662"/>
                    <a:pt x="6137" y="67693"/>
                  </a:cubicBezTo>
                  <a:cubicBezTo>
                    <a:pt x="6107" y="67723"/>
                    <a:pt x="6046" y="67723"/>
                    <a:pt x="6016" y="67723"/>
                  </a:cubicBezTo>
                  <a:cubicBezTo>
                    <a:pt x="5712" y="67723"/>
                    <a:pt x="5408" y="67693"/>
                    <a:pt x="5135" y="67662"/>
                  </a:cubicBezTo>
                  <a:cubicBezTo>
                    <a:pt x="4831" y="67632"/>
                    <a:pt x="4527" y="67602"/>
                    <a:pt x="4254" y="67602"/>
                  </a:cubicBezTo>
                  <a:cubicBezTo>
                    <a:pt x="3828" y="67602"/>
                    <a:pt x="3464" y="67662"/>
                    <a:pt x="3129" y="67875"/>
                  </a:cubicBezTo>
                  <a:cubicBezTo>
                    <a:pt x="2674" y="68179"/>
                    <a:pt x="2370" y="68756"/>
                    <a:pt x="1823" y="68756"/>
                  </a:cubicBezTo>
                  <a:moveTo>
                    <a:pt x="10421" y="9844"/>
                  </a:moveTo>
                  <a:lnTo>
                    <a:pt x="16710" y="9844"/>
                  </a:lnTo>
                  <a:cubicBezTo>
                    <a:pt x="16650" y="9753"/>
                    <a:pt x="16559" y="9662"/>
                    <a:pt x="16498" y="9571"/>
                  </a:cubicBezTo>
                  <a:lnTo>
                    <a:pt x="10725" y="9571"/>
                  </a:lnTo>
                  <a:lnTo>
                    <a:pt x="10421" y="9844"/>
                  </a:lnTo>
                  <a:close/>
                  <a:moveTo>
                    <a:pt x="5803" y="9844"/>
                  </a:moveTo>
                  <a:lnTo>
                    <a:pt x="7960" y="9844"/>
                  </a:lnTo>
                  <a:cubicBezTo>
                    <a:pt x="7748" y="9753"/>
                    <a:pt x="7565" y="9662"/>
                    <a:pt x="7383" y="9571"/>
                  </a:cubicBezTo>
                  <a:lnTo>
                    <a:pt x="6259" y="9571"/>
                  </a:lnTo>
                  <a:cubicBezTo>
                    <a:pt x="6077" y="9662"/>
                    <a:pt x="5955" y="9753"/>
                    <a:pt x="5803" y="9844"/>
                  </a:cubicBezTo>
                  <a:moveTo>
                    <a:pt x="28438" y="66113"/>
                  </a:moveTo>
                  <a:cubicBezTo>
                    <a:pt x="28226" y="66113"/>
                    <a:pt x="28043" y="66113"/>
                    <a:pt x="27891" y="66052"/>
                  </a:cubicBezTo>
                  <a:cubicBezTo>
                    <a:pt x="27375" y="65900"/>
                    <a:pt x="27010" y="65566"/>
                    <a:pt x="26615" y="65293"/>
                  </a:cubicBezTo>
                  <a:cubicBezTo>
                    <a:pt x="26190" y="64989"/>
                    <a:pt x="25765" y="64746"/>
                    <a:pt x="25248" y="64533"/>
                  </a:cubicBezTo>
                  <a:lnTo>
                    <a:pt x="31841" y="64533"/>
                  </a:lnTo>
                  <a:cubicBezTo>
                    <a:pt x="31355" y="64867"/>
                    <a:pt x="30899" y="65080"/>
                    <a:pt x="30474" y="65080"/>
                  </a:cubicBezTo>
                  <a:cubicBezTo>
                    <a:pt x="30292" y="65080"/>
                    <a:pt x="30109" y="65050"/>
                    <a:pt x="29927" y="64958"/>
                  </a:cubicBezTo>
                  <a:cubicBezTo>
                    <a:pt x="29775" y="65232"/>
                    <a:pt x="29653" y="65536"/>
                    <a:pt x="29532" y="65809"/>
                  </a:cubicBezTo>
                  <a:cubicBezTo>
                    <a:pt x="29228" y="66022"/>
                    <a:pt x="28833" y="66113"/>
                    <a:pt x="28438" y="66113"/>
                  </a:cubicBezTo>
                  <a:moveTo>
                    <a:pt x="90571" y="65809"/>
                  </a:moveTo>
                  <a:cubicBezTo>
                    <a:pt x="89872" y="65748"/>
                    <a:pt x="89204" y="65657"/>
                    <a:pt x="88505" y="65566"/>
                  </a:cubicBezTo>
                  <a:cubicBezTo>
                    <a:pt x="88474" y="65596"/>
                    <a:pt x="88444" y="65596"/>
                    <a:pt x="88414" y="65596"/>
                  </a:cubicBezTo>
                  <a:cubicBezTo>
                    <a:pt x="87897" y="65596"/>
                    <a:pt x="86925" y="65171"/>
                    <a:pt x="85740" y="64533"/>
                  </a:cubicBezTo>
                  <a:lnTo>
                    <a:pt x="94217" y="64533"/>
                  </a:lnTo>
                  <a:cubicBezTo>
                    <a:pt x="94034" y="64655"/>
                    <a:pt x="93882" y="64685"/>
                    <a:pt x="93700" y="64685"/>
                  </a:cubicBezTo>
                  <a:cubicBezTo>
                    <a:pt x="93639" y="64685"/>
                    <a:pt x="93579" y="64655"/>
                    <a:pt x="93518" y="64655"/>
                  </a:cubicBezTo>
                  <a:cubicBezTo>
                    <a:pt x="93427" y="64655"/>
                    <a:pt x="93366" y="64655"/>
                    <a:pt x="93305" y="64655"/>
                  </a:cubicBezTo>
                  <a:cubicBezTo>
                    <a:pt x="93123" y="64655"/>
                    <a:pt x="92941" y="64685"/>
                    <a:pt x="92789" y="64806"/>
                  </a:cubicBezTo>
                  <a:cubicBezTo>
                    <a:pt x="92515" y="64958"/>
                    <a:pt x="91999" y="65171"/>
                    <a:pt x="91695" y="65262"/>
                  </a:cubicBezTo>
                  <a:cubicBezTo>
                    <a:pt x="91027" y="65445"/>
                    <a:pt x="90814" y="65323"/>
                    <a:pt x="90571" y="65809"/>
                  </a:cubicBezTo>
                  <a:moveTo>
                    <a:pt x="123779" y="64260"/>
                  </a:moveTo>
                  <a:lnTo>
                    <a:pt x="103392" y="64260"/>
                  </a:lnTo>
                  <a:cubicBezTo>
                    <a:pt x="101569" y="63773"/>
                    <a:pt x="99716" y="63318"/>
                    <a:pt x="97437" y="63166"/>
                  </a:cubicBezTo>
                  <a:cubicBezTo>
                    <a:pt x="97437" y="63166"/>
                    <a:pt x="97407" y="63166"/>
                    <a:pt x="97407" y="63166"/>
                  </a:cubicBezTo>
                  <a:cubicBezTo>
                    <a:pt x="96951" y="63166"/>
                    <a:pt x="95402" y="63865"/>
                    <a:pt x="94612" y="64260"/>
                  </a:cubicBezTo>
                  <a:lnTo>
                    <a:pt x="85284" y="64260"/>
                  </a:lnTo>
                  <a:cubicBezTo>
                    <a:pt x="84099" y="63591"/>
                    <a:pt x="82702" y="62710"/>
                    <a:pt x="81365" y="61859"/>
                  </a:cubicBezTo>
                  <a:cubicBezTo>
                    <a:pt x="79208" y="60462"/>
                    <a:pt x="77172" y="59064"/>
                    <a:pt x="76139" y="58456"/>
                  </a:cubicBezTo>
                  <a:lnTo>
                    <a:pt x="123779" y="58456"/>
                  </a:lnTo>
                  <a:lnTo>
                    <a:pt x="123779" y="64260"/>
                  </a:lnTo>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1" name="Google Shape;1111;p21"/>
            <p:cNvSpPr/>
            <p:nvPr/>
          </p:nvSpPr>
          <p:spPr>
            <a:xfrm rot="20711400">
              <a:off x="8800560" y="4228200"/>
              <a:ext cx="1996920" cy="8280"/>
            </a:xfrm>
            <a:custGeom>
              <a:avLst/>
              <a:gdLst>
                <a:gd name="textAreaLeft" fmla="*/ 0 w 1996920"/>
                <a:gd name="textAreaRight" fmla="*/ 1997280 w 1996920"/>
                <a:gd name="textAreaTop" fmla="*/ 0 h 8280"/>
                <a:gd name="textAreaBottom" fmla="*/ 8640 h 8280"/>
              </a:gdLst>
              <a:ahLst/>
              <a:cxnLst/>
              <a:rect l="textAreaLeft" t="textAreaTop" r="textAreaRight" b="textAreaBottom"/>
              <a:pathLst>
                <a:path w="69669" h="305">
                  <a:moveTo>
                    <a:pt x="153" y="1"/>
                  </a:moveTo>
                  <a:lnTo>
                    <a:pt x="153" y="61"/>
                  </a:lnTo>
                  <a:lnTo>
                    <a:pt x="92" y="61"/>
                  </a:lnTo>
                  <a:lnTo>
                    <a:pt x="92" y="153"/>
                  </a:lnTo>
                  <a:lnTo>
                    <a:pt x="31" y="153"/>
                  </a:lnTo>
                  <a:lnTo>
                    <a:pt x="31" y="213"/>
                  </a:lnTo>
                  <a:lnTo>
                    <a:pt x="1" y="213"/>
                  </a:lnTo>
                  <a:lnTo>
                    <a:pt x="1" y="304"/>
                  </a:lnTo>
                  <a:lnTo>
                    <a:pt x="69668" y="304"/>
                  </a:lnTo>
                  <a:lnTo>
                    <a:pt x="69668"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72" name="Google Shape;1112;p21"/>
            <p:cNvSpPr/>
            <p:nvPr/>
          </p:nvSpPr>
          <p:spPr>
            <a:xfrm rot="20711400">
              <a:off x="7481520" y="4573800"/>
              <a:ext cx="3383640" cy="8280"/>
            </a:xfrm>
            <a:custGeom>
              <a:avLst/>
              <a:gdLst>
                <a:gd name="textAreaLeft" fmla="*/ 0 w 3383640"/>
                <a:gd name="textAreaRight" fmla="*/ 3384000 w 3383640"/>
                <a:gd name="textAreaTop" fmla="*/ 0 h 8280"/>
                <a:gd name="textAreaBottom" fmla="*/ 8640 h 8280"/>
              </a:gdLst>
              <a:ahLst/>
              <a:cxnLst/>
              <a:rect l="textAreaLeft" t="textAreaTop" r="textAreaRight" b="textAreaBottom"/>
              <a:pathLst>
                <a:path w="118038" h="305">
                  <a:moveTo>
                    <a:pt x="396" y="0"/>
                  </a:moveTo>
                  <a:lnTo>
                    <a:pt x="396" y="61"/>
                  </a:lnTo>
                  <a:lnTo>
                    <a:pt x="305" y="61"/>
                  </a:lnTo>
                  <a:lnTo>
                    <a:pt x="305" y="122"/>
                  </a:lnTo>
                  <a:lnTo>
                    <a:pt x="244" y="122"/>
                  </a:lnTo>
                  <a:lnTo>
                    <a:pt x="244" y="152"/>
                  </a:lnTo>
                  <a:lnTo>
                    <a:pt x="153" y="152"/>
                  </a:lnTo>
                  <a:lnTo>
                    <a:pt x="153" y="213"/>
                  </a:lnTo>
                  <a:lnTo>
                    <a:pt x="61" y="213"/>
                  </a:lnTo>
                  <a:lnTo>
                    <a:pt x="61" y="274"/>
                  </a:lnTo>
                  <a:lnTo>
                    <a:pt x="1" y="274"/>
                  </a:lnTo>
                  <a:lnTo>
                    <a:pt x="1" y="304"/>
                  </a:lnTo>
                  <a:lnTo>
                    <a:pt x="2188" y="304"/>
                  </a:lnTo>
                  <a:lnTo>
                    <a:pt x="2188" y="274"/>
                  </a:lnTo>
                  <a:lnTo>
                    <a:pt x="2127" y="274"/>
                  </a:lnTo>
                  <a:lnTo>
                    <a:pt x="2127" y="213"/>
                  </a:lnTo>
                  <a:lnTo>
                    <a:pt x="2036" y="213"/>
                  </a:lnTo>
                  <a:lnTo>
                    <a:pt x="2036" y="152"/>
                  </a:lnTo>
                  <a:lnTo>
                    <a:pt x="1915" y="152"/>
                  </a:lnTo>
                  <a:lnTo>
                    <a:pt x="1915" y="122"/>
                  </a:lnTo>
                  <a:lnTo>
                    <a:pt x="1763" y="122"/>
                  </a:lnTo>
                  <a:lnTo>
                    <a:pt x="1763" y="61"/>
                  </a:lnTo>
                  <a:lnTo>
                    <a:pt x="1672" y="61"/>
                  </a:lnTo>
                  <a:lnTo>
                    <a:pt x="1672" y="0"/>
                  </a:lnTo>
                  <a:close/>
                  <a:moveTo>
                    <a:pt x="4923" y="0"/>
                  </a:moveTo>
                  <a:lnTo>
                    <a:pt x="4923" y="61"/>
                  </a:lnTo>
                  <a:lnTo>
                    <a:pt x="4862" y="61"/>
                  </a:lnTo>
                  <a:lnTo>
                    <a:pt x="4862" y="122"/>
                  </a:lnTo>
                  <a:lnTo>
                    <a:pt x="4771" y="122"/>
                  </a:lnTo>
                  <a:lnTo>
                    <a:pt x="4771" y="152"/>
                  </a:lnTo>
                  <a:lnTo>
                    <a:pt x="4710" y="152"/>
                  </a:lnTo>
                  <a:lnTo>
                    <a:pt x="4710" y="213"/>
                  </a:lnTo>
                  <a:lnTo>
                    <a:pt x="4649" y="213"/>
                  </a:lnTo>
                  <a:lnTo>
                    <a:pt x="4649" y="274"/>
                  </a:lnTo>
                  <a:lnTo>
                    <a:pt x="4619" y="274"/>
                  </a:lnTo>
                  <a:lnTo>
                    <a:pt x="4619" y="304"/>
                  </a:lnTo>
                  <a:lnTo>
                    <a:pt x="10999" y="304"/>
                  </a:lnTo>
                  <a:lnTo>
                    <a:pt x="10999" y="274"/>
                  </a:lnTo>
                  <a:lnTo>
                    <a:pt x="10938" y="274"/>
                  </a:lnTo>
                  <a:lnTo>
                    <a:pt x="10938" y="213"/>
                  </a:lnTo>
                  <a:lnTo>
                    <a:pt x="10878" y="213"/>
                  </a:lnTo>
                  <a:lnTo>
                    <a:pt x="10878" y="152"/>
                  </a:lnTo>
                  <a:lnTo>
                    <a:pt x="10847" y="152"/>
                  </a:lnTo>
                  <a:lnTo>
                    <a:pt x="10847" y="122"/>
                  </a:lnTo>
                  <a:lnTo>
                    <a:pt x="10787" y="122"/>
                  </a:lnTo>
                  <a:lnTo>
                    <a:pt x="10787" y="0"/>
                  </a:lnTo>
                  <a:close/>
                  <a:moveTo>
                    <a:pt x="39437" y="0"/>
                  </a:moveTo>
                  <a:lnTo>
                    <a:pt x="39437" y="61"/>
                  </a:lnTo>
                  <a:lnTo>
                    <a:pt x="39286" y="61"/>
                  </a:lnTo>
                  <a:lnTo>
                    <a:pt x="39286" y="122"/>
                  </a:lnTo>
                  <a:lnTo>
                    <a:pt x="39194" y="122"/>
                  </a:lnTo>
                  <a:lnTo>
                    <a:pt x="39194" y="152"/>
                  </a:lnTo>
                  <a:lnTo>
                    <a:pt x="39042" y="152"/>
                  </a:lnTo>
                  <a:lnTo>
                    <a:pt x="39042" y="213"/>
                  </a:lnTo>
                  <a:lnTo>
                    <a:pt x="38951" y="213"/>
                  </a:lnTo>
                  <a:lnTo>
                    <a:pt x="38951" y="274"/>
                  </a:lnTo>
                  <a:lnTo>
                    <a:pt x="38830" y="274"/>
                  </a:lnTo>
                  <a:lnTo>
                    <a:pt x="38830" y="304"/>
                  </a:lnTo>
                  <a:lnTo>
                    <a:pt x="118037" y="304"/>
                  </a:lnTo>
                  <a:lnTo>
                    <a:pt x="118037"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73" name="Google Shape;1113;p21"/>
            <p:cNvSpPr/>
            <p:nvPr/>
          </p:nvSpPr>
          <p:spPr>
            <a:xfrm rot="20711400">
              <a:off x="7430400" y="4754520"/>
              <a:ext cx="3481200" cy="8280"/>
            </a:xfrm>
            <a:custGeom>
              <a:avLst/>
              <a:gdLst>
                <a:gd name="textAreaLeft" fmla="*/ 0 w 3481200"/>
                <a:gd name="textAreaRight" fmla="*/ 3481560 w 3481200"/>
                <a:gd name="textAreaTop" fmla="*/ 0 h 8280"/>
                <a:gd name="textAreaBottom" fmla="*/ 8640 h 8280"/>
              </a:gdLst>
              <a:ahLst/>
              <a:cxnLst/>
              <a:rect l="textAreaLeft" t="textAreaTop" r="textAreaRight" b="textAreaBottom"/>
              <a:pathLst>
                <a:path w="121441" h="305">
                  <a:moveTo>
                    <a:pt x="1" y="1"/>
                  </a:moveTo>
                  <a:lnTo>
                    <a:pt x="1" y="305"/>
                  </a:lnTo>
                  <a:lnTo>
                    <a:pt x="121440" y="305"/>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74" name="Google Shape;1114;p21"/>
            <p:cNvSpPr/>
            <p:nvPr/>
          </p:nvSpPr>
          <p:spPr>
            <a:xfrm rot="20711400">
              <a:off x="7475040" y="4923000"/>
              <a:ext cx="3481200" cy="8280"/>
            </a:xfrm>
            <a:custGeom>
              <a:avLst/>
              <a:gdLst>
                <a:gd name="textAreaLeft" fmla="*/ 0 w 3481200"/>
                <a:gd name="textAreaRight" fmla="*/ 3481560 w 3481200"/>
                <a:gd name="textAreaTop" fmla="*/ 0 h 8280"/>
                <a:gd name="textAreaBottom" fmla="*/ 8640 h 8280"/>
              </a:gdLst>
              <a:ahLst/>
              <a:cxnLst/>
              <a:rect l="textAreaLeft" t="textAreaTop" r="textAreaRight" b="textAreaBottom"/>
              <a:pathLst>
                <a:path w="121441" h="305">
                  <a:moveTo>
                    <a:pt x="1" y="0"/>
                  </a:moveTo>
                  <a:lnTo>
                    <a:pt x="1" y="304"/>
                  </a:lnTo>
                  <a:lnTo>
                    <a:pt x="121440" y="304"/>
                  </a:lnTo>
                  <a:lnTo>
                    <a:pt x="12144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75" name="Google Shape;1115;p21"/>
            <p:cNvSpPr/>
            <p:nvPr/>
          </p:nvSpPr>
          <p:spPr>
            <a:xfrm rot="20711400">
              <a:off x="7519320" y="5091480"/>
              <a:ext cx="3481200" cy="8280"/>
            </a:xfrm>
            <a:custGeom>
              <a:avLst/>
              <a:gdLst>
                <a:gd name="textAreaLeft" fmla="*/ 0 w 3481200"/>
                <a:gd name="textAreaRight" fmla="*/ 3481560 w 3481200"/>
                <a:gd name="textAreaTop" fmla="*/ 0 h 8280"/>
                <a:gd name="textAreaBottom" fmla="*/ 8640 h 8280"/>
              </a:gdLst>
              <a:ahLst/>
              <a:cxnLst/>
              <a:rect l="textAreaLeft" t="textAreaTop" r="textAreaRight" b="textAreaBottom"/>
              <a:pathLst>
                <a:path w="121441" h="305">
                  <a:moveTo>
                    <a:pt x="1" y="1"/>
                  </a:moveTo>
                  <a:lnTo>
                    <a:pt x="1" y="305"/>
                  </a:lnTo>
                  <a:lnTo>
                    <a:pt x="121440" y="305"/>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76" name="Google Shape;1116;p21"/>
            <p:cNvSpPr/>
            <p:nvPr/>
          </p:nvSpPr>
          <p:spPr>
            <a:xfrm rot="20711400">
              <a:off x="7563960" y="5259600"/>
              <a:ext cx="3481200" cy="8280"/>
            </a:xfrm>
            <a:custGeom>
              <a:avLst/>
              <a:gdLst>
                <a:gd name="textAreaLeft" fmla="*/ 0 w 3481200"/>
                <a:gd name="textAreaRight" fmla="*/ 3481560 w 3481200"/>
                <a:gd name="textAreaTop" fmla="*/ 0 h 8280"/>
                <a:gd name="textAreaBottom" fmla="*/ 8640 h 8280"/>
              </a:gdLst>
              <a:ahLst/>
              <a:cxnLst/>
              <a:rect l="textAreaLeft" t="textAreaTop" r="textAreaRight" b="textAreaBottom"/>
              <a:pathLst>
                <a:path w="121441" h="305">
                  <a:moveTo>
                    <a:pt x="1" y="0"/>
                  </a:moveTo>
                  <a:lnTo>
                    <a:pt x="1" y="304"/>
                  </a:lnTo>
                  <a:lnTo>
                    <a:pt x="121440" y="304"/>
                  </a:lnTo>
                  <a:lnTo>
                    <a:pt x="12144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77" name="Google Shape;1117;p21"/>
            <p:cNvSpPr/>
            <p:nvPr/>
          </p:nvSpPr>
          <p:spPr>
            <a:xfrm rot="20711400">
              <a:off x="7608600" y="5428080"/>
              <a:ext cx="3481200" cy="8280"/>
            </a:xfrm>
            <a:custGeom>
              <a:avLst/>
              <a:gdLst>
                <a:gd name="textAreaLeft" fmla="*/ 0 w 3481200"/>
                <a:gd name="textAreaRight" fmla="*/ 3481560 w 3481200"/>
                <a:gd name="textAreaTop" fmla="*/ 0 h 8280"/>
                <a:gd name="textAreaBottom" fmla="*/ 8640 h 8280"/>
              </a:gdLst>
              <a:ahLst/>
              <a:cxnLst/>
              <a:rect l="textAreaLeft" t="textAreaTop" r="textAreaRight" b="textAreaBottom"/>
              <a:pathLst>
                <a:path w="121441" h="305">
                  <a:moveTo>
                    <a:pt x="1" y="1"/>
                  </a:moveTo>
                  <a:lnTo>
                    <a:pt x="1" y="305"/>
                  </a:lnTo>
                  <a:lnTo>
                    <a:pt x="121440" y="305"/>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78" name="Google Shape;1118;p21"/>
            <p:cNvSpPr/>
            <p:nvPr/>
          </p:nvSpPr>
          <p:spPr>
            <a:xfrm rot="20711400">
              <a:off x="7652880" y="5596560"/>
              <a:ext cx="3481200" cy="8280"/>
            </a:xfrm>
            <a:custGeom>
              <a:avLst/>
              <a:gdLst>
                <a:gd name="textAreaLeft" fmla="*/ 0 w 3481200"/>
                <a:gd name="textAreaRight" fmla="*/ 3481560 w 3481200"/>
                <a:gd name="textAreaTop" fmla="*/ 0 h 8280"/>
                <a:gd name="textAreaBottom" fmla="*/ 8640 h 8280"/>
              </a:gdLst>
              <a:ahLst/>
              <a:cxnLst/>
              <a:rect l="textAreaLeft" t="textAreaTop" r="textAreaRight" b="textAreaBottom"/>
              <a:pathLst>
                <a:path w="121441" h="305">
                  <a:moveTo>
                    <a:pt x="1" y="1"/>
                  </a:moveTo>
                  <a:lnTo>
                    <a:pt x="1" y="304"/>
                  </a:lnTo>
                  <a:lnTo>
                    <a:pt x="121440" y="304"/>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79" name="Google Shape;1119;p21"/>
            <p:cNvSpPr/>
            <p:nvPr/>
          </p:nvSpPr>
          <p:spPr>
            <a:xfrm rot="20711400">
              <a:off x="7697520" y="5765040"/>
              <a:ext cx="3481200" cy="8280"/>
            </a:xfrm>
            <a:custGeom>
              <a:avLst/>
              <a:gdLst>
                <a:gd name="textAreaLeft" fmla="*/ 0 w 3481200"/>
                <a:gd name="textAreaRight" fmla="*/ 3481560 w 3481200"/>
                <a:gd name="textAreaTop" fmla="*/ 0 h 8280"/>
                <a:gd name="textAreaBottom" fmla="*/ 8640 h 8280"/>
              </a:gdLst>
              <a:ahLst/>
              <a:cxnLst/>
              <a:rect l="textAreaLeft" t="textAreaTop" r="textAreaRight" b="textAreaBottom"/>
              <a:pathLst>
                <a:path w="121441" h="304">
                  <a:moveTo>
                    <a:pt x="1" y="0"/>
                  </a:moveTo>
                  <a:lnTo>
                    <a:pt x="1" y="304"/>
                  </a:lnTo>
                  <a:lnTo>
                    <a:pt x="121440" y="304"/>
                  </a:lnTo>
                  <a:lnTo>
                    <a:pt x="12144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80" name="Google Shape;1120;p21"/>
            <p:cNvSpPr/>
            <p:nvPr/>
          </p:nvSpPr>
          <p:spPr>
            <a:xfrm rot="20711400">
              <a:off x="9807840" y="5664960"/>
              <a:ext cx="1380240" cy="8280"/>
            </a:xfrm>
            <a:custGeom>
              <a:avLst/>
              <a:gdLst>
                <a:gd name="textAreaLeft" fmla="*/ 0 w 1380240"/>
                <a:gd name="textAreaRight" fmla="*/ 1380600 w 1380240"/>
                <a:gd name="textAreaTop" fmla="*/ 0 h 8280"/>
                <a:gd name="textAreaBottom" fmla="*/ 8640 h 8280"/>
              </a:gdLst>
              <a:ahLst/>
              <a:cxnLst/>
              <a:rect l="textAreaLeft" t="textAreaTop" r="textAreaRight" b="textAreaBottom"/>
              <a:pathLst>
                <a:path w="48158" h="305">
                  <a:moveTo>
                    <a:pt x="1" y="1"/>
                  </a:moveTo>
                  <a:lnTo>
                    <a:pt x="1" y="61"/>
                  </a:lnTo>
                  <a:lnTo>
                    <a:pt x="62" y="61"/>
                  </a:lnTo>
                  <a:lnTo>
                    <a:pt x="62" y="122"/>
                  </a:lnTo>
                  <a:lnTo>
                    <a:pt x="153" y="122"/>
                  </a:lnTo>
                  <a:lnTo>
                    <a:pt x="153" y="153"/>
                  </a:lnTo>
                  <a:lnTo>
                    <a:pt x="244" y="153"/>
                  </a:lnTo>
                  <a:lnTo>
                    <a:pt x="244" y="213"/>
                  </a:lnTo>
                  <a:lnTo>
                    <a:pt x="305" y="213"/>
                  </a:lnTo>
                  <a:lnTo>
                    <a:pt x="305" y="274"/>
                  </a:lnTo>
                  <a:lnTo>
                    <a:pt x="396" y="274"/>
                  </a:lnTo>
                  <a:lnTo>
                    <a:pt x="396" y="304"/>
                  </a:lnTo>
                  <a:lnTo>
                    <a:pt x="48157" y="304"/>
                  </a:lnTo>
                  <a:lnTo>
                    <a:pt x="48157"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81" name="Google Shape;1121;p21"/>
            <p:cNvSpPr/>
            <p:nvPr/>
          </p:nvSpPr>
          <p:spPr>
            <a:xfrm rot="20711400">
              <a:off x="7765200" y="6111000"/>
              <a:ext cx="2091960" cy="8280"/>
            </a:xfrm>
            <a:custGeom>
              <a:avLst/>
              <a:gdLst>
                <a:gd name="textAreaLeft" fmla="*/ 0 w 2091960"/>
                <a:gd name="textAreaRight" fmla="*/ 2092320 w 2091960"/>
                <a:gd name="textAreaTop" fmla="*/ 0 h 8280"/>
                <a:gd name="textAreaBottom" fmla="*/ 8640 h 8280"/>
              </a:gdLst>
              <a:ahLst/>
              <a:cxnLst/>
              <a:rect l="textAreaLeft" t="textAreaTop" r="textAreaRight" b="textAreaBottom"/>
              <a:pathLst>
                <a:path w="72981" h="305">
                  <a:moveTo>
                    <a:pt x="1" y="1"/>
                  </a:moveTo>
                  <a:lnTo>
                    <a:pt x="1" y="304"/>
                  </a:lnTo>
                  <a:lnTo>
                    <a:pt x="72524" y="304"/>
                  </a:lnTo>
                  <a:lnTo>
                    <a:pt x="72524" y="274"/>
                  </a:lnTo>
                  <a:lnTo>
                    <a:pt x="72676" y="274"/>
                  </a:lnTo>
                  <a:lnTo>
                    <a:pt x="72676" y="213"/>
                  </a:lnTo>
                  <a:lnTo>
                    <a:pt x="72767" y="213"/>
                  </a:lnTo>
                  <a:lnTo>
                    <a:pt x="72767" y="153"/>
                  </a:lnTo>
                  <a:lnTo>
                    <a:pt x="72889" y="153"/>
                  </a:lnTo>
                  <a:lnTo>
                    <a:pt x="72889" y="122"/>
                  </a:lnTo>
                  <a:lnTo>
                    <a:pt x="72980" y="122"/>
                  </a:lnTo>
                  <a:lnTo>
                    <a:pt x="7298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82" name="Google Shape;1122;p21"/>
            <p:cNvSpPr/>
            <p:nvPr/>
          </p:nvSpPr>
          <p:spPr>
            <a:xfrm rot="20711400">
              <a:off x="10634400" y="5731560"/>
              <a:ext cx="585000" cy="8280"/>
            </a:xfrm>
            <a:custGeom>
              <a:avLst/>
              <a:gdLst>
                <a:gd name="textAreaLeft" fmla="*/ 0 w 585000"/>
                <a:gd name="textAreaRight" fmla="*/ 585360 w 585000"/>
                <a:gd name="textAreaTop" fmla="*/ 0 h 8280"/>
                <a:gd name="textAreaBottom" fmla="*/ 8640 h 8280"/>
              </a:gdLst>
              <a:ahLst/>
              <a:cxnLst/>
              <a:rect l="textAreaLeft" t="textAreaTop" r="textAreaRight" b="textAreaBottom"/>
              <a:pathLst>
                <a:path w="20418" h="305">
                  <a:moveTo>
                    <a:pt x="0" y="0"/>
                  </a:moveTo>
                  <a:lnTo>
                    <a:pt x="0" y="61"/>
                  </a:lnTo>
                  <a:lnTo>
                    <a:pt x="61" y="61"/>
                  </a:lnTo>
                  <a:lnTo>
                    <a:pt x="61" y="122"/>
                  </a:lnTo>
                  <a:lnTo>
                    <a:pt x="274" y="122"/>
                  </a:lnTo>
                  <a:lnTo>
                    <a:pt x="274" y="152"/>
                  </a:lnTo>
                  <a:lnTo>
                    <a:pt x="456" y="152"/>
                  </a:lnTo>
                  <a:lnTo>
                    <a:pt x="456" y="213"/>
                  </a:lnTo>
                  <a:lnTo>
                    <a:pt x="608" y="213"/>
                  </a:lnTo>
                  <a:lnTo>
                    <a:pt x="608" y="274"/>
                  </a:lnTo>
                  <a:lnTo>
                    <a:pt x="821" y="274"/>
                  </a:lnTo>
                  <a:lnTo>
                    <a:pt x="821" y="304"/>
                  </a:lnTo>
                  <a:lnTo>
                    <a:pt x="20417" y="304"/>
                  </a:lnTo>
                  <a:lnTo>
                    <a:pt x="20417"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83" name="Google Shape;1123;p21"/>
            <p:cNvSpPr/>
            <p:nvPr/>
          </p:nvSpPr>
          <p:spPr>
            <a:xfrm rot="20711400">
              <a:off x="10137960" y="5905080"/>
              <a:ext cx="267840" cy="8280"/>
            </a:xfrm>
            <a:custGeom>
              <a:avLst/>
              <a:gdLst>
                <a:gd name="textAreaLeft" fmla="*/ 0 w 267840"/>
                <a:gd name="textAreaRight" fmla="*/ 268200 w 267840"/>
                <a:gd name="textAreaTop" fmla="*/ 0 h 8280"/>
                <a:gd name="textAreaBottom" fmla="*/ 8640 h 8280"/>
              </a:gdLst>
              <a:ahLst/>
              <a:cxnLst/>
              <a:rect l="textAreaLeft" t="textAreaTop" r="textAreaRight" b="textAreaBottom"/>
              <a:pathLst>
                <a:path w="9359" h="305">
                  <a:moveTo>
                    <a:pt x="0" y="0"/>
                  </a:moveTo>
                  <a:lnTo>
                    <a:pt x="0" y="61"/>
                  </a:lnTo>
                  <a:lnTo>
                    <a:pt x="31" y="61"/>
                  </a:lnTo>
                  <a:lnTo>
                    <a:pt x="31" y="122"/>
                  </a:lnTo>
                  <a:lnTo>
                    <a:pt x="91" y="122"/>
                  </a:lnTo>
                  <a:lnTo>
                    <a:pt x="91" y="152"/>
                  </a:lnTo>
                  <a:lnTo>
                    <a:pt x="182" y="152"/>
                  </a:lnTo>
                  <a:lnTo>
                    <a:pt x="182" y="213"/>
                  </a:lnTo>
                  <a:lnTo>
                    <a:pt x="304" y="213"/>
                  </a:lnTo>
                  <a:lnTo>
                    <a:pt x="304" y="274"/>
                  </a:lnTo>
                  <a:lnTo>
                    <a:pt x="395" y="274"/>
                  </a:lnTo>
                  <a:lnTo>
                    <a:pt x="395" y="304"/>
                  </a:lnTo>
                  <a:lnTo>
                    <a:pt x="8993" y="304"/>
                  </a:lnTo>
                  <a:lnTo>
                    <a:pt x="8993" y="274"/>
                  </a:lnTo>
                  <a:lnTo>
                    <a:pt x="9054" y="274"/>
                  </a:lnTo>
                  <a:lnTo>
                    <a:pt x="9054" y="213"/>
                  </a:lnTo>
                  <a:lnTo>
                    <a:pt x="9145" y="213"/>
                  </a:lnTo>
                  <a:lnTo>
                    <a:pt x="9145" y="152"/>
                  </a:lnTo>
                  <a:lnTo>
                    <a:pt x="9267" y="152"/>
                  </a:lnTo>
                  <a:lnTo>
                    <a:pt x="9267" y="122"/>
                  </a:lnTo>
                  <a:lnTo>
                    <a:pt x="9297" y="122"/>
                  </a:lnTo>
                  <a:lnTo>
                    <a:pt x="9297" y="61"/>
                  </a:lnTo>
                  <a:lnTo>
                    <a:pt x="9358" y="61"/>
                  </a:lnTo>
                  <a:lnTo>
                    <a:pt x="9358" y="0"/>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4" name="Google Shape;1124;p21"/>
            <p:cNvSpPr/>
            <p:nvPr/>
          </p:nvSpPr>
          <p:spPr>
            <a:xfrm rot="20711400">
              <a:off x="8455320" y="6356520"/>
              <a:ext cx="217440" cy="8280"/>
            </a:xfrm>
            <a:custGeom>
              <a:avLst/>
              <a:gdLst>
                <a:gd name="textAreaLeft" fmla="*/ 0 w 217440"/>
                <a:gd name="textAreaRight" fmla="*/ 217800 w 217440"/>
                <a:gd name="textAreaTop" fmla="*/ 0 h 8280"/>
                <a:gd name="textAreaBottom" fmla="*/ 8640 h 8280"/>
              </a:gdLst>
              <a:ahLst/>
              <a:cxnLst/>
              <a:rect l="textAreaLeft" t="textAreaTop" r="textAreaRight" b="textAreaBottom"/>
              <a:pathLst>
                <a:path w="7596" h="305">
                  <a:moveTo>
                    <a:pt x="0" y="0"/>
                  </a:moveTo>
                  <a:lnTo>
                    <a:pt x="0" y="61"/>
                  </a:lnTo>
                  <a:lnTo>
                    <a:pt x="122" y="61"/>
                  </a:lnTo>
                  <a:lnTo>
                    <a:pt x="122" y="122"/>
                  </a:lnTo>
                  <a:lnTo>
                    <a:pt x="213" y="122"/>
                  </a:lnTo>
                  <a:lnTo>
                    <a:pt x="213" y="152"/>
                  </a:lnTo>
                  <a:lnTo>
                    <a:pt x="365" y="152"/>
                  </a:lnTo>
                  <a:lnTo>
                    <a:pt x="365" y="213"/>
                  </a:lnTo>
                  <a:lnTo>
                    <a:pt x="456" y="213"/>
                  </a:lnTo>
                  <a:lnTo>
                    <a:pt x="456" y="274"/>
                  </a:lnTo>
                  <a:lnTo>
                    <a:pt x="608" y="274"/>
                  </a:lnTo>
                  <a:lnTo>
                    <a:pt x="608" y="304"/>
                  </a:lnTo>
                  <a:lnTo>
                    <a:pt x="7353" y="304"/>
                  </a:lnTo>
                  <a:lnTo>
                    <a:pt x="7353" y="274"/>
                  </a:lnTo>
                  <a:lnTo>
                    <a:pt x="7414" y="274"/>
                  </a:lnTo>
                  <a:lnTo>
                    <a:pt x="7414" y="213"/>
                  </a:lnTo>
                  <a:lnTo>
                    <a:pt x="7444" y="213"/>
                  </a:lnTo>
                  <a:lnTo>
                    <a:pt x="7444" y="152"/>
                  </a:lnTo>
                  <a:lnTo>
                    <a:pt x="7565" y="152"/>
                  </a:lnTo>
                  <a:lnTo>
                    <a:pt x="7565" y="122"/>
                  </a:lnTo>
                  <a:lnTo>
                    <a:pt x="7596" y="122"/>
                  </a:lnTo>
                  <a:lnTo>
                    <a:pt x="7596" y="0"/>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5" name="Google Shape;1125;p21"/>
            <p:cNvSpPr/>
            <p:nvPr/>
          </p:nvSpPr>
          <p:spPr>
            <a:xfrm rot="20711400">
              <a:off x="7834680" y="6474240"/>
              <a:ext cx="565920" cy="8280"/>
            </a:xfrm>
            <a:custGeom>
              <a:avLst/>
              <a:gdLst>
                <a:gd name="textAreaLeft" fmla="*/ 0 w 565920"/>
                <a:gd name="textAreaRight" fmla="*/ 566280 w 565920"/>
                <a:gd name="textAreaTop" fmla="*/ 0 h 8280"/>
                <a:gd name="textAreaBottom" fmla="*/ 8640 h 8280"/>
              </a:gdLst>
              <a:ahLst/>
              <a:cxnLst/>
              <a:rect l="textAreaLeft" t="textAreaTop" r="textAreaRight" b="textAreaBottom"/>
              <a:pathLst>
                <a:path w="19750" h="305">
                  <a:moveTo>
                    <a:pt x="1" y="0"/>
                  </a:moveTo>
                  <a:lnTo>
                    <a:pt x="1" y="304"/>
                  </a:lnTo>
                  <a:lnTo>
                    <a:pt x="19567" y="304"/>
                  </a:lnTo>
                  <a:lnTo>
                    <a:pt x="19567" y="274"/>
                  </a:lnTo>
                  <a:lnTo>
                    <a:pt x="19598" y="274"/>
                  </a:lnTo>
                  <a:lnTo>
                    <a:pt x="19598" y="213"/>
                  </a:lnTo>
                  <a:lnTo>
                    <a:pt x="19658" y="213"/>
                  </a:lnTo>
                  <a:lnTo>
                    <a:pt x="19658" y="152"/>
                  </a:lnTo>
                  <a:lnTo>
                    <a:pt x="19719" y="152"/>
                  </a:lnTo>
                  <a:lnTo>
                    <a:pt x="19719" y="122"/>
                  </a:lnTo>
                  <a:lnTo>
                    <a:pt x="19750" y="122"/>
                  </a:lnTo>
                  <a:lnTo>
                    <a:pt x="1975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686" name="PlaceHolder 1"/>
          <p:cNvSpPr>
            <a:spLocks noGrp="1"/>
          </p:cNvSpPr>
          <p:nvPr>
            <p:ph type="title"/>
          </p:nvPr>
        </p:nvSpPr>
        <p:spPr>
          <a:xfrm>
            <a:off x="713160" y="688320"/>
            <a:ext cx="4731120" cy="81432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687" name="PlaceHolder 2"/>
          <p:cNvSpPr>
            <a:spLocks noGrp="1"/>
          </p:cNvSpPr>
          <p:nvPr>
            <p:ph type="body"/>
          </p:nvPr>
        </p:nvSpPr>
        <p:spPr>
          <a:xfrm>
            <a:off x="6123600" y="612360"/>
            <a:ext cx="2686320" cy="3918240"/>
          </a:xfrm>
          <a:prstGeom prst="rect">
            <a:avLst/>
          </a:prstGeom>
          <a:noFill/>
          <a:ln w="28440">
            <a:solidFill>
              <a:schemeClr val="dk1"/>
            </a:solidFill>
            <a:round/>
          </a:ln>
        </p:spPr>
        <p:txBody>
          <a:bodyPr lIns="90000" tIns="45000" rIns="90000" bIns="45000" anchor="t">
            <a:normAutofit fontScale="37222" lnSpcReduction="1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grpSp>
        <p:nvGrpSpPr>
          <p:cNvPr id="688" name="Google Shape;1129;p21"/>
          <p:cNvGrpSpPr/>
          <p:nvPr/>
        </p:nvGrpSpPr>
        <p:grpSpPr>
          <a:xfrm>
            <a:off x="-138600" y="261720"/>
            <a:ext cx="820440" cy="4692600"/>
            <a:chOff x="-138600" y="261720"/>
            <a:chExt cx="820440" cy="4692600"/>
          </a:xfrm>
        </p:grpSpPr>
        <p:sp>
          <p:nvSpPr>
            <p:cNvPr id="689" name="Google Shape;1130;p21"/>
            <p:cNvSpPr/>
            <p:nvPr/>
          </p:nvSpPr>
          <p:spPr>
            <a:xfrm>
              <a:off x="-138600" y="261720"/>
              <a:ext cx="759600" cy="603720"/>
            </a:xfrm>
            <a:custGeom>
              <a:avLst/>
              <a:gdLst>
                <a:gd name="textAreaLeft" fmla="*/ 0 w 759600"/>
                <a:gd name="textAreaRight" fmla="*/ 759960 w 759600"/>
                <a:gd name="textAreaTop" fmla="*/ 0 h 603720"/>
                <a:gd name="textAreaBottom" fmla="*/ 604080 h 603720"/>
              </a:gdLst>
              <a:ahLst/>
              <a:cxnLst/>
              <a:rect l="textAreaLeft" t="textAreaTop" r="textAreaRight" b="textAreaBottom"/>
              <a:pathLst>
                <a:path w="14460" h="11495">
                  <a:moveTo>
                    <a:pt x="868" y="244"/>
                  </a:moveTo>
                  <a:cubicBezTo>
                    <a:pt x="971" y="244"/>
                    <a:pt x="1061" y="283"/>
                    <a:pt x="1132" y="368"/>
                  </a:cubicBezTo>
                  <a:cubicBezTo>
                    <a:pt x="1170" y="414"/>
                    <a:pt x="1201" y="460"/>
                    <a:pt x="1224" y="514"/>
                  </a:cubicBezTo>
                  <a:cubicBezTo>
                    <a:pt x="1401" y="829"/>
                    <a:pt x="1563" y="1153"/>
                    <a:pt x="1747" y="1468"/>
                  </a:cubicBezTo>
                  <a:cubicBezTo>
                    <a:pt x="2078" y="2030"/>
                    <a:pt x="2463" y="2553"/>
                    <a:pt x="2894" y="3046"/>
                  </a:cubicBezTo>
                  <a:cubicBezTo>
                    <a:pt x="2925" y="3084"/>
                    <a:pt x="2963" y="3115"/>
                    <a:pt x="3002" y="3153"/>
                  </a:cubicBezTo>
                  <a:cubicBezTo>
                    <a:pt x="3171" y="3323"/>
                    <a:pt x="3348" y="3492"/>
                    <a:pt x="3525" y="3669"/>
                  </a:cubicBezTo>
                  <a:cubicBezTo>
                    <a:pt x="4118" y="4292"/>
                    <a:pt x="4795" y="4800"/>
                    <a:pt x="5526" y="5246"/>
                  </a:cubicBezTo>
                  <a:cubicBezTo>
                    <a:pt x="5834" y="5439"/>
                    <a:pt x="6141" y="5631"/>
                    <a:pt x="6449" y="5816"/>
                  </a:cubicBezTo>
                  <a:cubicBezTo>
                    <a:pt x="6703" y="5977"/>
                    <a:pt x="6949" y="6131"/>
                    <a:pt x="7203" y="6285"/>
                  </a:cubicBezTo>
                  <a:cubicBezTo>
                    <a:pt x="7380" y="6393"/>
                    <a:pt x="7565" y="6501"/>
                    <a:pt x="7750" y="6601"/>
                  </a:cubicBezTo>
                  <a:cubicBezTo>
                    <a:pt x="8073" y="6778"/>
                    <a:pt x="8404" y="6955"/>
                    <a:pt x="8735" y="7124"/>
                  </a:cubicBezTo>
                  <a:cubicBezTo>
                    <a:pt x="9042" y="7270"/>
                    <a:pt x="9350" y="7432"/>
                    <a:pt x="9673" y="7563"/>
                  </a:cubicBezTo>
                  <a:cubicBezTo>
                    <a:pt x="9935" y="7663"/>
                    <a:pt x="10181" y="7786"/>
                    <a:pt x="10443" y="7886"/>
                  </a:cubicBezTo>
                  <a:cubicBezTo>
                    <a:pt x="10682" y="7971"/>
                    <a:pt x="10920" y="8047"/>
                    <a:pt x="11159" y="8124"/>
                  </a:cubicBezTo>
                  <a:cubicBezTo>
                    <a:pt x="11182" y="8132"/>
                    <a:pt x="11197" y="8132"/>
                    <a:pt x="11212" y="8140"/>
                  </a:cubicBezTo>
                  <a:cubicBezTo>
                    <a:pt x="11216" y="8140"/>
                    <a:pt x="11219" y="8140"/>
                    <a:pt x="11222" y="8140"/>
                  </a:cubicBezTo>
                  <a:cubicBezTo>
                    <a:pt x="11274" y="8140"/>
                    <a:pt x="11335" y="8082"/>
                    <a:pt x="11320" y="8024"/>
                  </a:cubicBezTo>
                  <a:cubicBezTo>
                    <a:pt x="11320" y="7994"/>
                    <a:pt x="11305" y="7963"/>
                    <a:pt x="11297" y="7932"/>
                  </a:cubicBezTo>
                  <a:cubicBezTo>
                    <a:pt x="11220" y="7740"/>
                    <a:pt x="11151" y="7555"/>
                    <a:pt x="11066" y="7363"/>
                  </a:cubicBezTo>
                  <a:cubicBezTo>
                    <a:pt x="11028" y="7270"/>
                    <a:pt x="11005" y="7170"/>
                    <a:pt x="11005" y="7070"/>
                  </a:cubicBezTo>
                  <a:cubicBezTo>
                    <a:pt x="11005" y="6947"/>
                    <a:pt x="10997" y="6816"/>
                    <a:pt x="10997" y="6693"/>
                  </a:cubicBezTo>
                  <a:cubicBezTo>
                    <a:pt x="10997" y="6562"/>
                    <a:pt x="11028" y="6439"/>
                    <a:pt x="11112" y="6339"/>
                  </a:cubicBezTo>
                  <a:cubicBezTo>
                    <a:pt x="11151" y="6290"/>
                    <a:pt x="11196" y="6264"/>
                    <a:pt x="11247" y="6264"/>
                  </a:cubicBezTo>
                  <a:cubicBezTo>
                    <a:pt x="11268" y="6264"/>
                    <a:pt x="11290" y="6269"/>
                    <a:pt x="11313" y="6278"/>
                  </a:cubicBezTo>
                  <a:cubicBezTo>
                    <a:pt x="11466" y="6331"/>
                    <a:pt x="11597" y="6424"/>
                    <a:pt x="11720" y="6539"/>
                  </a:cubicBezTo>
                  <a:cubicBezTo>
                    <a:pt x="12036" y="6832"/>
                    <a:pt x="12351" y="7139"/>
                    <a:pt x="12636" y="7478"/>
                  </a:cubicBezTo>
                  <a:cubicBezTo>
                    <a:pt x="12898" y="7794"/>
                    <a:pt x="13159" y="8117"/>
                    <a:pt x="13398" y="8455"/>
                  </a:cubicBezTo>
                  <a:cubicBezTo>
                    <a:pt x="13613" y="8755"/>
                    <a:pt x="13813" y="9071"/>
                    <a:pt x="13998" y="9386"/>
                  </a:cubicBezTo>
                  <a:cubicBezTo>
                    <a:pt x="14121" y="9594"/>
                    <a:pt x="14206" y="9810"/>
                    <a:pt x="14244" y="10048"/>
                  </a:cubicBezTo>
                  <a:cubicBezTo>
                    <a:pt x="14291" y="10364"/>
                    <a:pt x="14183" y="10595"/>
                    <a:pt x="13898" y="10733"/>
                  </a:cubicBezTo>
                  <a:cubicBezTo>
                    <a:pt x="13706" y="10833"/>
                    <a:pt x="13513" y="10918"/>
                    <a:pt x="13306" y="10949"/>
                  </a:cubicBezTo>
                  <a:cubicBezTo>
                    <a:pt x="13259" y="10956"/>
                    <a:pt x="13206" y="10979"/>
                    <a:pt x="13159" y="10995"/>
                  </a:cubicBezTo>
                  <a:cubicBezTo>
                    <a:pt x="12928" y="11095"/>
                    <a:pt x="12690" y="11118"/>
                    <a:pt x="12444" y="11125"/>
                  </a:cubicBezTo>
                  <a:cubicBezTo>
                    <a:pt x="12259" y="11141"/>
                    <a:pt x="12074" y="11149"/>
                    <a:pt x="11897" y="11210"/>
                  </a:cubicBezTo>
                  <a:cubicBezTo>
                    <a:pt x="11828" y="11233"/>
                    <a:pt x="11759" y="11241"/>
                    <a:pt x="11697" y="11241"/>
                  </a:cubicBezTo>
                  <a:cubicBezTo>
                    <a:pt x="11451" y="11264"/>
                    <a:pt x="11205" y="11279"/>
                    <a:pt x="10943" y="11302"/>
                  </a:cubicBezTo>
                  <a:cubicBezTo>
                    <a:pt x="10908" y="11311"/>
                    <a:pt x="10872" y="11314"/>
                    <a:pt x="10834" y="11314"/>
                  </a:cubicBezTo>
                  <a:cubicBezTo>
                    <a:pt x="10763" y="11314"/>
                    <a:pt x="10687" y="11302"/>
                    <a:pt x="10612" y="11287"/>
                  </a:cubicBezTo>
                  <a:cubicBezTo>
                    <a:pt x="10543" y="11272"/>
                    <a:pt x="10474" y="11264"/>
                    <a:pt x="10420" y="11233"/>
                  </a:cubicBezTo>
                  <a:cubicBezTo>
                    <a:pt x="10204" y="11118"/>
                    <a:pt x="10174" y="10979"/>
                    <a:pt x="10304" y="10772"/>
                  </a:cubicBezTo>
                  <a:cubicBezTo>
                    <a:pt x="10335" y="10725"/>
                    <a:pt x="10389" y="10695"/>
                    <a:pt x="10435" y="10656"/>
                  </a:cubicBezTo>
                  <a:cubicBezTo>
                    <a:pt x="10466" y="10625"/>
                    <a:pt x="10497" y="10602"/>
                    <a:pt x="10528" y="10579"/>
                  </a:cubicBezTo>
                  <a:cubicBezTo>
                    <a:pt x="10574" y="10533"/>
                    <a:pt x="10566" y="10456"/>
                    <a:pt x="10520" y="10418"/>
                  </a:cubicBezTo>
                  <a:cubicBezTo>
                    <a:pt x="10474" y="10379"/>
                    <a:pt x="10420" y="10348"/>
                    <a:pt x="10374" y="10318"/>
                  </a:cubicBezTo>
                  <a:cubicBezTo>
                    <a:pt x="10035" y="10125"/>
                    <a:pt x="9704" y="9933"/>
                    <a:pt x="9366" y="9740"/>
                  </a:cubicBezTo>
                  <a:cubicBezTo>
                    <a:pt x="9004" y="9540"/>
                    <a:pt x="8635" y="9348"/>
                    <a:pt x="8265" y="9156"/>
                  </a:cubicBezTo>
                  <a:cubicBezTo>
                    <a:pt x="8088" y="9063"/>
                    <a:pt x="7919" y="8955"/>
                    <a:pt x="7750" y="8848"/>
                  </a:cubicBezTo>
                  <a:cubicBezTo>
                    <a:pt x="7480" y="8686"/>
                    <a:pt x="7219" y="8517"/>
                    <a:pt x="6957" y="8348"/>
                  </a:cubicBezTo>
                  <a:cubicBezTo>
                    <a:pt x="6772" y="8232"/>
                    <a:pt x="6595" y="8101"/>
                    <a:pt x="6411" y="7978"/>
                  </a:cubicBezTo>
                  <a:cubicBezTo>
                    <a:pt x="6272" y="7886"/>
                    <a:pt x="6126" y="7794"/>
                    <a:pt x="5987" y="7709"/>
                  </a:cubicBezTo>
                  <a:cubicBezTo>
                    <a:pt x="5603" y="7486"/>
                    <a:pt x="5256" y="7216"/>
                    <a:pt x="4926" y="6932"/>
                  </a:cubicBezTo>
                  <a:cubicBezTo>
                    <a:pt x="4802" y="6824"/>
                    <a:pt x="4672" y="6732"/>
                    <a:pt x="4572" y="6608"/>
                  </a:cubicBezTo>
                  <a:cubicBezTo>
                    <a:pt x="4525" y="6547"/>
                    <a:pt x="4456" y="6508"/>
                    <a:pt x="4395" y="6462"/>
                  </a:cubicBezTo>
                  <a:cubicBezTo>
                    <a:pt x="4195" y="6301"/>
                    <a:pt x="4002" y="6124"/>
                    <a:pt x="3817" y="5931"/>
                  </a:cubicBezTo>
                  <a:cubicBezTo>
                    <a:pt x="3556" y="5662"/>
                    <a:pt x="3287" y="5393"/>
                    <a:pt x="3002" y="5139"/>
                  </a:cubicBezTo>
                  <a:cubicBezTo>
                    <a:pt x="2794" y="4946"/>
                    <a:pt x="2594" y="4739"/>
                    <a:pt x="2386" y="4538"/>
                  </a:cubicBezTo>
                  <a:cubicBezTo>
                    <a:pt x="2317" y="4469"/>
                    <a:pt x="2255" y="4392"/>
                    <a:pt x="2186" y="4315"/>
                  </a:cubicBezTo>
                  <a:cubicBezTo>
                    <a:pt x="1955" y="4046"/>
                    <a:pt x="1724" y="3777"/>
                    <a:pt x="1501" y="3507"/>
                  </a:cubicBezTo>
                  <a:cubicBezTo>
                    <a:pt x="1324" y="3300"/>
                    <a:pt x="1163" y="3084"/>
                    <a:pt x="1009" y="2861"/>
                  </a:cubicBezTo>
                  <a:cubicBezTo>
                    <a:pt x="916" y="2730"/>
                    <a:pt x="839" y="2592"/>
                    <a:pt x="755" y="2453"/>
                  </a:cubicBezTo>
                  <a:cubicBezTo>
                    <a:pt x="709" y="2376"/>
                    <a:pt x="655" y="2299"/>
                    <a:pt x="609" y="2215"/>
                  </a:cubicBezTo>
                  <a:cubicBezTo>
                    <a:pt x="601" y="2207"/>
                    <a:pt x="586" y="2191"/>
                    <a:pt x="578" y="2176"/>
                  </a:cubicBezTo>
                  <a:cubicBezTo>
                    <a:pt x="455" y="1884"/>
                    <a:pt x="301" y="1599"/>
                    <a:pt x="270" y="1268"/>
                  </a:cubicBezTo>
                  <a:cubicBezTo>
                    <a:pt x="255" y="1176"/>
                    <a:pt x="247" y="1091"/>
                    <a:pt x="224" y="999"/>
                  </a:cubicBezTo>
                  <a:cubicBezTo>
                    <a:pt x="178" y="783"/>
                    <a:pt x="216" y="576"/>
                    <a:pt x="362" y="406"/>
                  </a:cubicBezTo>
                  <a:cubicBezTo>
                    <a:pt x="398" y="365"/>
                    <a:pt x="429" y="337"/>
                    <a:pt x="473" y="337"/>
                  </a:cubicBezTo>
                  <a:cubicBezTo>
                    <a:pt x="486" y="337"/>
                    <a:pt x="500" y="339"/>
                    <a:pt x="516" y="345"/>
                  </a:cubicBezTo>
                  <a:cubicBezTo>
                    <a:pt x="533" y="353"/>
                    <a:pt x="550" y="357"/>
                    <a:pt x="566" y="357"/>
                  </a:cubicBezTo>
                  <a:cubicBezTo>
                    <a:pt x="607" y="357"/>
                    <a:pt x="645" y="332"/>
                    <a:pt x="678" y="298"/>
                  </a:cubicBezTo>
                  <a:cubicBezTo>
                    <a:pt x="724" y="260"/>
                    <a:pt x="778" y="245"/>
                    <a:pt x="839" y="245"/>
                  </a:cubicBezTo>
                  <a:cubicBezTo>
                    <a:pt x="849" y="244"/>
                    <a:pt x="858" y="244"/>
                    <a:pt x="868" y="244"/>
                  </a:cubicBezTo>
                  <a:close/>
                  <a:moveTo>
                    <a:pt x="916" y="0"/>
                  </a:moveTo>
                  <a:cubicBezTo>
                    <a:pt x="855" y="0"/>
                    <a:pt x="793" y="6"/>
                    <a:pt x="732" y="14"/>
                  </a:cubicBezTo>
                  <a:cubicBezTo>
                    <a:pt x="516" y="29"/>
                    <a:pt x="332" y="98"/>
                    <a:pt x="216" y="291"/>
                  </a:cubicBezTo>
                  <a:cubicBezTo>
                    <a:pt x="193" y="329"/>
                    <a:pt x="155" y="368"/>
                    <a:pt x="124" y="406"/>
                  </a:cubicBezTo>
                  <a:cubicBezTo>
                    <a:pt x="101" y="429"/>
                    <a:pt x="78" y="460"/>
                    <a:pt x="70" y="491"/>
                  </a:cubicBezTo>
                  <a:cubicBezTo>
                    <a:pt x="24" y="652"/>
                    <a:pt x="1" y="806"/>
                    <a:pt x="31" y="968"/>
                  </a:cubicBezTo>
                  <a:cubicBezTo>
                    <a:pt x="55" y="1083"/>
                    <a:pt x="78" y="1199"/>
                    <a:pt x="93" y="1314"/>
                  </a:cubicBezTo>
                  <a:cubicBezTo>
                    <a:pt x="108" y="1460"/>
                    <a:pt x="147" y="1599"/>
                    <a:pt x="201" y="1730"/>
                  </a:cubicBezTo>
                  <a:cubicBezTo>
                    <a:pt x="224" y="1799"/>
                    <a:pt x="247" y="1876"/>
                    <a:pt x="278" y="1945"/>
                  </a:cubicBezTo>
                  <a:cubicBezTo>
                    <a:pt x="316" y="2045"/>
                    <a:pt x="355" y="2153"/>
                    <a:pt x="416" y="2245"/>
                  </a:cubicBezTo>
                  <a:cubicBezTo>
                    <a:pt x="601" y="2515"/>
                    <a:pt x="732" y="2815"/>
                    <a:pt x="955" y="3069"/>
                  </a:cubicBezTo>
                  <a:cubicBezTo>
                    <a:pt x="1016" y="3138"/>
                    <a:pt x="1078" y="3207"/>
                    <a:pt x="1124" y="3284"/>
                  </a:cubicBezTo>
                  <a:cubicBezTo>
                    <a:pt x="1286" y="3546"/>
                    <a:pt x="1486" y="3777"/>
                    <a:pt x="1678" y="4008"/>
                  </a:cubicBezTo>
                  <a:cubicBezTo>
                    <a:pt x="1747" y="4100"/>
                    <a:pt x="1832" y="4185"/>
                    <a:pt x="1909" y="4277"/>
                  </a:cubicBezTo>
                  <a:cubicBezTo>
                    <a:pt x="2186" y="4592"/>
                    <a:pt x="2463" y="4908"/>
                    <a:pt x="2794" y="5177"/>
                  </a:cubicBezTo>
                  <a:cubicBezTo>
                    <a:pt x="2886" y="5262"/>
                    <a:pt x="2979" y="5346"/>
                    <a:pt x="3063" y="5439"/>
                  </a:cubicBezTo>
                  <a:cubicBezTo>
                    <a:pt x="3479" y="5885"/>
                    <a:pt x="3918" y="6308"/>
                    <a:pt x="4395" y="6685"/>
                  </a:cubicBezTo>
                  <a:cubicBezTo>
                    <a:pt x="4425" y="6709"/>
                    <a:pt x="4448" y="6724"/>
                    <a:pt x="4472" y="6747"/>
                  </a:cubicBezTo>
                  <a:cubicBezTo>
                    <a:pt x="4933" y="7178"/>
                    <a:pt x="5418" y="7563"/>
                    <a:pt x="5957" y="7886"/>
                  </a:cubicBezTo>
                  <a:cubicBezTo>
                    <a:pt x="6134" y="7986"/>
                    <a:pt x="6295" y="8109"/>
                    <a:pt x="6465" y="8217"/>
                  </a:cubicBezTo>
                  <a:cubicBezTo>
                    <a:pt x="6811" y="8432"/>
                    <a:pt x="7157" y="8640"/>
                    <a:pt x="7488" y="8871"/>
                  </a:cubicBezTo>
                  <a:cubicBezTo>
                    <a:pt x="7865" y="9117"/>
                    <a:pt x="8250" y="9340"/>
                    <a:pt x="8650" y="9548"/>
                  </a:cubicBezTo>
                  <a:cubicBezTo>
                    <a:pt x="9058" y="9756"/>
                    <a:pt x="9466" y="9979"/>
                    <a:pt x="9866" y="10217"/>
                  </a:cubicBezTo>
                  <a:cubicBezTo>
                    <a:pt x="10004" y="10302"/>
                    <a:pt x="10135" y="10394"/>
                    <a:pt x="10266" y="10487"/>
                  </a:cubicBezTo>
                  <a:cubicBezTo>
                    <a:pt x="10289" y="10502"/>
                    <a:pt x="10289" y="10533"/>
                    <a:pt x="10274" y="10556"/>
                  </a:cubicBezTo>
                  <a:cubicBezTo>
                    <a:pt x="10251" y="10595"/>
                    <a:pt x="10220" y="10633"/>
                    <a:pt x="10189" y="10679"/>
                  </a:cubicBezTo>
                  <a:cubicBezTo>
                    <a:pt x="10120" y="10764"/>
                    <a:pt x="10066" y="10856"/>
                    <a:pt x="10035" y="10964"/>
                  </a:cubicBezTo>
                  <a:cubicBezTo>
                    <a:pt x="10012" y="11025"/>
                    <a:pt x="10020" y="11079"/>
                    <a:pt x="10051" y="11133"/>
                  </a:cubicBezTo>
                  <a:cubicBezTo>
                    <a:pt x="10151" y="11295"/>
                    <a:pt x="10281" y="11410"/>
                    <a:pt x="10466" y="11441"/>
                  </a:cubicBezTo>
                  <a:cubicBezTo>
                    <a:pt x="10581" y="11464"/>
                    <a:pt x="10697" y="11479"/>
                    <a:pt x="10812" y="11495"/>
                  </a:cubicBezTo>
                  <a:cubicBezTo>
                    <a:pt x="11151" y="11464"/>
                    <a:pt x="11489" y="11433"/>
                    <a:pt x="11820" y="11395"/>
                  </a:cubicBezTo>
                  <a:cubicBezTo>
                    <a:pt x="11851" y="11395"/>
                    <a:pt x="11874" y="11387"/>
                    <a:pt x="11897" y="11379"/>
                  </a:cubicBezTo>
                  <a:cubicBezTo>
                    <a:pt x="12105" y="11333"/>
                    <a:pt x="12313" y="11295"/>
                    <a:pt x="12521" y="11295"/>
                  </a:cubicBezTo>
                  <a:cubicBezTo>
                    <a:pt x="12751" y="11295"/>
                    <a:pt x="12975" y="11256"/>
                    <a:pt x="13190" y="11172"/>
                  </a:cubicBezTo>
                  <a:cubicBezTo>
                    <a:pt x="13290" y="11141"/>
                    <a:pt x="13382" y="11102"/>
                    <a:pt x="13483" y="11087"/>
                  </a:cubicBezTo>
                  <a:cubicBezTo>
                    <a:pt x="13683" y="11049"/>
                    <a:pt x="13867" y="10964"/>
                    <a:pt x="14044" y="10856"/>
                  </a:cubicBezTo>
                  <a:cubicBezTo>
                    <a:pt x="14298" y="10710"/>
                    <a:pt x="14460" y="10479"/>
                    <a:pt x="14444" y="10171"/>
                  </a:cubicBezTo>
                  <a:cubicBezTo>
                    <a:pt x="14437" y="10017"/>
                    <a:pt x="14414" y="9856"/>
                    <a:pt x="14344" y="9702"/>
                  </a:cubicBezTo>
                  <a:cubicBezTo>
                    <a:pt x="14260" y="9510"/>
                    <a:pt x="14175" y="9317"/>
                    <a:pt x="14052" y="9148"/>
                  </a:cubicBezTo>
                  <a:cubicBezTo>
                    <a:pt x="13975" y="9032"/>
                    <a:pt x="13898" y="8925"/>
                    <a:pt x="13829" y="8809"/>
                  </a:cubicBezTo>
                  <a:cubicBezTo>
                    <a:pt x="13652" y="8501"/>
                    <a:pt x="13436" y="8217"/>
                    <a:pt x="13221" y="7940"/>
                  </a:cubicBezTo>
                  <a:cubicBezTo>
                    <a:pt x="12859" y="7478"/>
                    <a:pt x="12474" y="7047"/>
                    <a:pt x="12074" y="6624"/>
                  </a:cubicBezTo>
                  <a:cubicBezTo>
                    <a:pt x="11874" y="6416"/>
                    <a:pt x="11643" y="6239"/>
                    <a:pt x="11382" y="6116"/>
                  </a:cubicBezTo>
                  <a:cubicBezTo>
                    <a:pt x="11332" y="6094"/>
                    <a:pt x="11287" y="6083"/>
                    <a:pt x="11244" y="6083"/>
                  </a:cubicBezTo>
                  <a:cubicBezTo>
                    <a:pt x="11168" y="6083"/>
                    <a:pt x="11102" y="6119"/>
                    <a:pt x="11043" y="6193"/>
                  </a:cubicBezTo>
                  <a:cubicBezTo>
                    <a:pt x="10951" y="6324"/>
                    <a:pt x="10866" y="6462"/>
                    <a:pt x="10866" y="6632"/>
                  </a:cubicBezTo>
                  <a:cubicBezTo>
                    <a:pt x="10859" y="6785"/>
                    <a:pt x="10851" y="6932"/>
                    <a:pt x="10851" y="7086"/>
                  </a:cubicBezTo>
                  <a:cubicBezTo>
                    <a:pt x="10851" y="7186"/>
                    <a:pt x="10882" y="7286"/>
                    <a:pt x="10912" y="7378"/>
                  </a:cubicBezTo>
                  <a:cubicBezTo>
                    <a:pt x="10966" y="7532"/>
                    <a:pt x="11012" y="7686"/>
                    <a:pt x="11059" y="7840"/>
                  </a:cubicBezTo>
                  <a:cubicBezTo>
                    <a:pt x="11066" y="7868"/>
                    <a:pt x="11041" y="7902"/>
                    <a:pt x="11013" y="7902"/>
                  </a:cubicBezTo>
                  <a:cubicBezTo>
                    <a:pt x="11010" y="7902"/>
                    <a:pt x="11007" y="7902"/>
                    <a:pt x="11005" y="7901"/>
                  </a:cubicBezTo>
                  <a:cubicBezTo>
                    <a:pt x="10982" y="7894"/>
                    <a:pt x="10951" y="7894"/>
                    <a:pt x="10928" y="7886"/>
                  </a:cubicBezTo>
                  <a:cubicBezTo>
                    <a:pt x="10635" y="7809"/>
                    <a:pt x="10358" y="7693"/>
                    <a:pt x="10074" y="7570"/>
                  </a:cubicBezTo>
                  <a:cubicBezTo>
                    <a:pt x="9673" y="7401"/>
                    <a:pt x="9273" y="7216"/>
                    <a:pt x="8881" y="7024"/>
                  </a:cubicBezTo>
                  <a:cubicBezTo>
                    <a:pt x="8265" y="6732"/>
                    <a:pt x="7665" y="6401"/>
                    <a:pt x="7080" y="6039"/>
                  </a:cubicBezTo>
                  <a:cubicBezTo>
                    <a:pt x="6672" y="5793"/>
                    <a:pt x="6265" y="5539"/>
                    <a:pt x="5857" y="5285"/>
                  </a:cubicBezTo>
                  <a:cubicBezTo>
                    <a:pt x="5649" y="5162"/>
                    <a:pt x="5433" y="5039"/>
                    <a:pt x="5233" y="4900"/>
                  </a:cubicBezTo>
                  <a:cubicBezTo>
                    <a:pt x="4687" y="4515"/>
                    <a:pt x="4156" y="4115"/>
                    <a:pt x="3694" y="3623"/>
                  </a:cubicBezTo>
                  <a:cubicBezTo>
                    <a:pt x="3648" y="3569"/>
                    <a:pt x="3587" y="3523"/>
                    <a:pt x="3533" y="3461"/>
                  </a:cubicBezTo>
                  <a:cubicBezTo>
                    <a:pt x="3256" y="3176"/>
                    <a:pt x="2948" y="2907"/>
                    <a:pt x="2709" y="2576"/>
                  </a:cubicBezTo>
                  <a:cubicBezTo>
                    <a:pt x="2540" y="2330"/>
                    <a:pt x="2355" y="2099"/>
                    <a:pt x="2194" y="1853"/>
                  </a:cubicBezTo>
                  <a:cubicBezTo>
                    <a:pt x="2017" y="1591"/>
                    <a:pt x="1855" y="1307"/>
                    <a:pt x="1709" y="1022"/>
                  </a:cubicBezTo>
                  <a:cubicBezTo>
                    <a:pt x="1671" y="960"/>
                    <a:pt x="1647" y="891"/>
                    <a:pt x="1647" y="806"/>
                  </a:cubicBezTo>
                  <a:cubicBezTo>
                    <a:pt x="1647" y="645"/>
                    <a:pt x="1578" y="499"/>
                    <a:pt x="1478" y="368"/>
                  </a:cubicBezTo>
                  <a:cubicBezTo>
                    <a:pt x="1424" y="306"/>
                    <a:pt x="1370" y="237"/>
                    <a:pt x="1324" y="168"/>
                  </a:cubicBezTo>
                  <a:cubicBezTo>
                    <a:pt x="1270" y="83"/>
                    <a:pt x="1201" y="52"/>
                    <a:pt x="1101" y="21"/>
                  </a:cubicBezTo>
                  <a:cubicBezTo>
                    <a:pt x="1040" y="6"/>
                    <a:pt x="978" y="0"/>
                    <a:pt x="916" y="0"/>
                  </a:cubicBezTo>
                  <a:close/>
                </a:path>
              </a:pathLst>
            </a:custGeom>
            <a:solidFill>
              <a:schemeClr val="accent2"/>
            </a:solidFill>
            <a:ln w="9525">
              <a:solidFill>
                <a:srgbClr val="798AC5"/>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0" name="Google Shape;1131;p21"/>
            <p:cNvSpPr/>
            <p:nvPr/>
          </p:nvSpPr>
          <p:spPr>
            <a:xfrm>
              <a:off x="227880" y="4604040"/>
              <a:ext cx="453960" cy="350280"/>
            </a:xfrm>
            <a:custGeom>
              <a:avLst/>
              <a:gdLst>
                <a:gd name="textAreaLeft" fmla="*/ 0 w 453960"/>
                <a:gd name="textAreaRight" fmla="*/ 454320 w 453960"/>
                <a:gd name="textAreaTop" fmla="*/ 0 h 350280"/>
                <a:gd name="textAreaBottom" fmla="*/ 350640 h 350280"/>
              </a:gdLst>
              <a:ahLst/>
              <a:cxnLst/>
              <a:rect l="textAreaLeft" t="textAreaTop" r="textAreaRight" b="textAreaBottom"/>
              <a:pathLst>
                <a:path w="5857" h="5365">
                  <a:moveTo>
                    <a:pt x="2963" y="587"/>
                  </a:moveTo>
                  <a:lnTo>
                    <a:pt x="2986" y="603"/>
                  </a:lnTo>
                  <a:cubicBezTo>
                    <a:pt x="2986" y="633"/>
                    <a:pt x="2993" y="664"/>
                    <a:pt x="2993" y="695"/>
                  </a:cubicBezTo>
                  <a:cubicBezTo>
                    <a:pt x="2963" y="1134"/>
                    <a:pt x="2924" y="1572"/>
                    <a:pt x="2893" y="2011"/>
                  </a:cubicBezTo>
                  <a:cubicBezTo>
                    <a:pt x="2886" y="2083"/>
                    <a:pt x="2926" y="2135"/>
                    <a:pt x="3001" y="2135"/>
                  </a:cubicBezTo>
                  <a:cubicBezTo>
                    <a:pt x="3006" y="2135"/>
                    <a:pt x="3011" y="2134"/>
                    <a:pt x="3017" y="2134"/>
                  </a:cubicBezTo>
                  <a:cubicBezTo>
                    <a:pt x="3026" y="2134"/>
                    <a:pt x="3035" y="2133"/>
                    <a:pt x="3044" y="2133"/>
                  </a:cubicBezTo>
                  <a:cubicBezTo>
                    <a:pt x="3233" y="2133"/>
                    <a:pt x="3423" y="2204"/>
                    <a:pt x="3613" y="2204"/>
                  </a:cubicBezTo>
                  <a:cubicBezTo>
                    <a:pt x="3622" y="2204"/>
                    <a:pt x="3631" y="2204"/>
                    <a:pt x="3640" y="2203"/>
                  </a:cubicBezTo>
                  <a:cubicBezTo>
                    <a:pt x="3655" y="2203"/>
                    <a:pt x="3671" y="2211"/>
                    <a:pt x="3694" y="2211"/>
                  </a:cubicBezTo>
                  <a:cubicBezTo>
                    <a:pt x="3986" y="2288"/>
                    <a:pt x="4279" y="2365"/>
                    <a:pt x="4571" y="2449"/>
                  </a:cubicBezTo>
                  <a:cubicBezTo>
                    <a:pt x="4802" y="2511"/>
                    <a:pt x="5040" y="2580"/>
                    <a:pt x="5271" y="2649"/>
                  </a:cubicBezTo>
                  <a:cubicBezTo>
                    <a:pt x="5294" y="2657"/>
                    <a:pt x="5317" y="2665"/>
                    <a:pt x="5341" y="2680"/>
                  </a:cubicBezTo>
                  <a:lnTo>
                    <a:pt x="5356" y="2696"/>
                  </a:lnTo>
                  <a:cubicBezTo>
                    <a:pt x="5364" y="2719"/>
                    <a:pt x="5356" y="2734"/>
                    <a:pt x="5333" y="2734"/>
                  </a:cubicBezTo>
                  <a:cubicBezTo>
                    <a:pt x="5002" y="2811"/>
                    <a:pt x="4671" y="2873"/>
                    <a:pt x="4340" y="2903"/>
                  </a:cubicBezTo>
                  <a:cubicBezTo>
                    <a:pt x="4212" y="2914"/>
                    <a:pt x="4083" y="2929"/>
                    <a:pt x="3952" y="2929"/>
                  </a:cubicBezTo>
                  <a:cubicBezTo>
                    <a:pt x="3895" y="2929"/>
                    <a:pt x="3837" y="2926"/>
                    <a:pt x="3778" y="2919"/>
                  </a:cubicBezTo>
                  <a:cubicBezTo>
                    <a:pt x="3743" y="2914"/>
                    <a:pt x="3707" y="2912"/>
                    <a:pt x="3670" y="2912"/>
                  </a:cubicBezTo>
                  <a:cubicBezTo>
                    <a:pt x="3571" y="2912"/>
                    <a:pt x="3469" y="2925"/>
                    <a:pt x="3367" y="2925"/>
                  </a:cubicBezTo>
                  <a:cubicBezTo>
                    <a:pt x="3330" y="2925"/>
                    <a:pt x="3293" y="2924"/>
                    <a:pt x="3255" y="2919"/>
                  </a:cubicBezTo>
                  <a:cubicBezTo>
                    <a:pt x="3224" y="2919"/>
                    <a:pt x="3186" y="2934"/>
                    <a:pt x="3155" y="2942"/>
                  </a:cubicBezTo>
                  <a:cubicBezTo>
                    <a:pt x="3086" y="2973"/>
                    <a:pt x="3055" y="3080"/>
                    <a:pt x="3117" y="3134"/>
                  </a:cubicBezTo>
                  <a:cubicBezTo>
                    <a:pt x="3163" y="3173"/>
                    <a:pt x="3194" y="3211"/>
                    <a:pt x="3201" y="3280"/>
                  </a:cubicBezTo>
                  <a:cubicBezTo>
                    <a:pt x="3247" y="3688"/>
                    <a:pt x="3340" y="4088"/>
                    <a:pt x="3432" y="4496"/>
                  </a:cubicBezTo>
                  <a:cubicBezTo>
                    <a:pt x="3455" y="4604"/>
                    <a:pt x="3463" y="4712"/>
                    <a:pt x="3478" y="4820"/>
                  </a:cubicBezTo>
                  <a:lnTo>
                    <a:pt x="3463" y="4835"/>
                  </a:lnTo>
                  <a:lnTo>
                    <a:pt x="3440" y="4835"/>
                  </a:lnTo>
                  <a:cubicBezTo>
                    <a:pt x="3417" y="4820"/>
                    <a:pt x="3401" y="4804"/>
                    <a:pt x="3386" y="4789"/>
                  </a:cubicBezTo>
                  <a:cubicBezTo>
                    <a:pt x="3117" y="4412"/>
                    <a:pt x="2878" y="4035"/>
                    <a:pt x="2640" y="3642"/>
                  </a:cubicBezTo>
                  <a:cubicBezTo>
                    <a:pt x="2563" y="3504"/>
                    <a:pt x="2493" y="3357"/>
                    <a:pt x="2416" y="3211"/>
                  </a:cubicBezTo>
                  <a:cubicBezTo>
                    <a:pt x="2401" y="3180"/>
                    <a:pt x="2370" y="3142"/>
                    <a:pt x="2347" y="3111"/>
                  </a:cubicBezTo>
                  <a:cubicBezTo>
                    <a:pt x="2325" y="3089"/>
                    <a:pt x="2297" y="3077"/>
                    <a:pt x="2269" y="3077"/>
                  </a:cubicBezTo>
                  <a:cubicBezTo>
                    <a:pt x="2248" y="3077"/>
                    <a:pt x="2228" y="3083"/>
                    <a:pt x="2209" y="3096"/>
                  </a:cubicBezTo>
                  <a:cubicBezTo>
                    <a:pt x="1947" y="3242"/>
                    <a:pt x="1724" y="3434"/>
                    <a:pt x="1531" y="3658"/>
                  </a:cubicBezTo>
                  <a:cubicBezTo>
                    <a:pt x="1439" y="3758"/>
                    <a:pt x="1347" y="3858"/>
                    <a:pt x="1254" y="3950"/>
                  </a:cubicBezTo>
                  <a:cubicBezTo>
                    <a:pt x="1231" y="3973"/>
                    <a:pt x="1193" y="3981"/>
                    <a:pt x="1162" y="3996"/>
                  </a:cubicBezTo>
                  <a:lnTo>
                    <a:pt x="1147" y="3981"/>
                  </a:lnTo>
                  <a:lnTo>
                    <a:pt x="1147" y="3958"/>
                  </a:lnTo>
                  <a:cubicBezTo>
                    <a:pt x="1301" y="3619"/>
                    <a:pt x="1524" y="3334"/>
                    <a:pt x="1739" y="3050"/>
                  </a:cubicBezTo>
                  <a:cubicBezTo>
                    <a:pt x="1793" y="2980"/>
                    <a:pt x="1862" y="2934"/>
                    <a:pt x="1916" y="2865"/>
                  </a:cubicBezTo>
                  <a:cubicBezTo>
                    <a:pt x="1962" y="2819"/>
                    <a:pt x="1939" y="2750"/>
                    <a:pt x="1878" y="2726"/>
                  </a:cubicBezTo>
                  <a:cubicBezTo>
                    <a:pt x="1862" y="2726"/>
                    <a:pt x="1847" y="2719"/>
                    <a:pt x="1824" y="2719"/>
                  </a:cubicBezTo>
                  <a:cubicBezTo>
                    <a:pt x="1447" y="2657"/>
                    <a:pt x="1116" y="2449"/>
                    <a:pt x="777" y="2288"/>
                  </a:cubicBezTo>
                  <a:cubicBezTo>
                    <a:pt x="754" y="2272"/>
                    <a:pt x="739" y="2249"/>
                    <a:pt x="685" y="2203"/>
                  </a:cubicBezTo>
                  <a:cubicBezTo>
                    <a:pt x="792" y="2187"/>
                    <a:pt x="886" y="2179"/>
                    <a:pt x="975" y="2179"/>
                  </a:cubicBezTo>
                  <a:cubicBezTo>
                    <a:pt x="1052" y="2179"/>
                    <a:pt x="1126" y="2185"/>
                    <a:pt x="1201" y="2195"/>
                  </a:cubicBezTo>
                  <a:cubicBezTo>
                    <a:pt x="1424" y="2226"/>
                    <a:pt x="1647" y="2257"/>
                    <a:pt x="1878" y="2288"/>
                  </a:cubicBezTo>
                  <a:cubicBezTo>
                    <a:pt x="1970" y="2296"/>
                    <a:pt x="2055" y="2303"/>
                    <a:pt x="2139" y="2349"/>
                  </a:cubicBezTo>
                  <a:cubicBezTo>
                    <a:pt x="2165" y="2365"/>
                    <a:pt x="2192" y="2370"/>
                    <a:pt x="2220" y="2370"/>
                  </a:cubicBezTo>
                  <a:cubicBezTo>
                    <a:pt x="2276" y="2370"/>
                    <a:pt x="2334" y="2349"/>
                    <a:pt x="2386" y="2349"/>
                  </a:cubicBezTo>
                  <a:cubicBezTo>
                    <a:pt x="2401" y="2349"/>
                    <a:pt x="2424" y="2334"/>
                    <a:pt x="2432" y="2326"/>
                  </a:cubicBezTo>
                  <a:cubicBezTo>
                    <a:pt x="2432" y="2303"/>
                    <a:pt x="2424" y="2272"/>
                    <a:pt x="2416" y="2257"/>
                  </a:cubicBezTo>
                  <a:cubicBezTo>
                    <a:pt x="2409" y="2242"/>
                    <a:pt x="2393" y="2234"/>
                    <a:pt x="2378" y="2226"/>
                  </a:cubicBezTo>
                  <a:cubicBezTo>
                    <a:pt x="2332" y="2188"/>
                    <a:pt x="2316" y="2149"/>
                    <a:pt x="2332" y="2095"/>
                  </a:cubicBezTo>
                  <a:cubicBezTo>
                    <a:pt x="2355" y="2011"/>
                    <a:pt x="2378" y="1926"/>
                    <a:pt x="2409" y="1849"/>
                  </a:cubicBezTo>
                  <a:cubicBezTo>
                    <a:pt x="2470" y="1688"/>
                    <a:pt x="2532" y="1518"/>
                    <a:pt x="2609" y="1357"/>
                  </a:cubicBezTo>
                  <a:cubicBezTo>
                    <a:pt x="2701" y="1134"/>
                    <a:pt x="2793" y="910"/>
                    <a:pt x="2893" y="680"/>
                  </a:cubicBezTo>
                  <a:cubicBezTo>
                    <a:pt x="2909" y="649"/>
                    <a:pt x="2924" y="626"/>
                    <a:pt x="2940" y="595"/>
                  </a:cubicBezTo>
                  <a:lnTo>
                    <a:pt x="2963" y="587"/>
                  </a:lnTo>
                  <a:close/>
                  <a:moveTo>
                    <a:pt x="3096" y="0"/>
                  </a:moveTo>
                  <a:cubicBezTo>
                    <a:pt x="3061" y="0"/>
                    <a:pt x="3022" y="16"/>
                    <a:pt x="3009" y="49"/>
                  </a:cubicBezTo>
                  <a:cubicBezTo>
                    <a:pt x="2986" y="87"/>
                    <a:pt x="2963" y="118"/>
                    <a:pt x="2955" y="164"/>
                  </a:cubicBezTo>
                  <a:cubicBezTo>
                    <a:pt x="2917" y="310"/>
                    <a:pt x="2863" y="449"/>
                    <a:pt x="2801" y="587"/>
                  </a:cubicBezTo>
                  <a:cubicBezTo>
                    <a:pt x="2732" y="726"/>
                    <a:pt x="2655" y="857"/>
                    <a:pt x="2609" y="1003"/>
                  </a:cubicBezTo>
                  <a:cubicBezTo>
                    <a:pt x="2493" y="1326"/>
                    <a:pt x="2309" y="1626"/>
                    <a:pt x="2255" y="1972"/>
                  </a:cubicBezTo>
                  <a:cubicBezTo>
                    <a:pt x="2255" y="1995"/>
                    <a:pt x="2239" y="2018"/>
                    <a:pt x="2232" y="2042"/>
                  </a:cubicBezTo>
                  <a:cubicBezTo>
                    <a:pt x="2213" y="2124"/>
                    <a:pt x="2178" y="2144"/>
                    <a:pt x="2123" y="2144"/>
                  </a:cubicBezTo>
                  <a:cubicBezTo>
                    <a:pt x="2111" y="2144"/>
                    <a:pt x="2099" y="2143"/>
                    <a:pt x="2085" y="2142"/>
                  </a:cubicBezTo>
                  <a:cubicBezTo>
                    <a:pt x="1816" y="2111"/>
                    <a:pt x="1547" y="2072"/>
                    <a:pt x="1277" y="2049"/>
                  </a:cubicBezTo>
                  <a:cubicBezTo>
                    <a:pt x="1162" y="2034"/>
                    <a:pt x="1047" y="2034"/>
                    <a:pt x="924" y="2034"/>
                  </a:cubicBezTo>
                  <a:cubicBezTo>
                    <a:pt x="904" y="2035"/>
                    <a:pt x="884" y="2036"/>
                    <a:pt x="864" y="2036"/>
                  </a:cubicBezTo>
                  <a:cubicBezTo>
                    <a:pt x="776" y="2036"/>
                    <a:pt x="688" y="2023"/>
                    <a:pt x="600" y="2011"/>
                  </a:cubicBezTo>
                  <a:cubicBezTo>
                    <a:pt x="446" y="1988"/>
                    <a:pt x="285" y="1980"/>
                    <a:pt x="123" y="1965"/>
                  </a:cubicBezTo>
                  <a:cubicBezTo>
                    <a:pt x="118" y="1964"/>
                    <a:pt x="113" y="1963"/>
                    <a:pt x="109" y="1963"/>
                  </a:cubicBezTo>
                  <a:cubicBezTo>
                    <a:pt x="79" y="1963"/>
                    <a:pt x="59" y="1983"/>
                    <a:pt x="39" y="2003"/>
                  </a:cubicBezTo>
                  <a:cubicBezTo>
                    <a:pt x="0" y="2057"/>
                    <a:pt x="31" y="2134"/>
                    <a:pt x="92" y="2142"/>
                  </a:cubicBezTo>
                  <a:cubicBezTo>
                    <a:pt x="269" y="2180"/>
                    <a:pt x="439" y="2242"/>
                    <a:pt x="577" y="2349"/>
                  </a:cubicBezTo>
                  <a:cubicBezTo>
                    <a:pt x="593" y="2357"/>
                    <a:pt x="608" y="2357"/>
                    <a:pt x="623" y="2365"/>
                  </a:cubicBezTo>
                  <a:cubicBezTo>
                    <a:pt x="931" y="2511"/>
                    <a:pt x="1239" y="2649"/>
                    <a:pt x="1547" y="2788"/>
                  </a:cubicBezTo>
                  <a:cubicBezTo>
                    <a:pt x="1562" y="2796"/>
                    <a:pt x="1578" y="2803"/>
                    <a:pt x="1593" y="2811"/>
                  </a:cubicBezTo>
                  <a:cubicBezTo>
                    <a:pt x="1616" y="2826"/>
                    <a:pt x="1631" y="2873"/>
                    <a:pt x="1616" y="2896"/>
                  </a:cubicBezTo>
                  <a:cubicBezTo>
                    <a:pt x="1585" y="2950"/>
                    <a:pt x="1555" y="2996"/>
                    <a:pt x="1516" y="3050"/>
                  </a:cubicBezTo>
                  <a:cubicBezTo>
                    <a:pt x="1308" y="3342"/>
                    <a:pt x="1124" y="3650"/>
                    <a:pt x="947" y="3973"/>
                  </a:cubicBezTo>
                  <a:cubicBezTo>
                    <a:pt x="831" y="4196"/>
                    <a:pt x="700" y="4412"/>
                    <a:pt x="508" y="4589"/>
                  </a:cubicBezTo>
                  <a:cubicBezTo>
                    <a:pt x="500" y="4596"/>
                    <a:pt x="493" y="4612"/>
                    <a:pt x="477" y="4627"/>
                  </a:cubicBezTo>
                  <a:cubicBezTo>
                    <a:pt x="470" y="4650"/>
                    <a:pt x="470" y="4681"/>
                    <a:pt x="485" y="4696"/>
                  </a:cubicBezTo>
                  <a:cubicBezTo>
                    <a:pt x="500" y="4719"/>
                    <a:pt x="523" y="4735"/>
                    <a:pt x="546" y="4735"/>
                  </a:cubicBezTo>
                  <a:cubicBezTo>
                    <a:pt x="554" y="4737"/>
                    <a:pt x="562" y="4738"/>
                    <a:pt x="571" y="4738"/>
                  </a:cubicBezTo>
                  <a:cubicBezTo>
                    <a:pt x="596" y="4738"/>
                    <a:pt x="621" y="4729"/>
                    <a:pt x="639" y="4712"/>
                  </a:cubicBezTo>
                  <a:cubicBezTo>
                    <a:pt x="747" y="4635"/>
                    <a:pt x="862" y="4550"/>
                    <a:pt x="954" y="4458"/>
                  </a:cubicBezTo>
                  <a:cubicBezTo>
                    <a:pt x="1185" y="4212"/>
                    <a:pt x="1408" y="3958"/>
                    <a:pt x="1639" y="3711"/>
                  </a:cubicBezTo>
                  <a:cubicBezTo>
                    <a:pt x="1747" y="3596"/>
                    <a:pt x="1855" y="3473"/>
                    <a:pt x="1978" y="3373"/>
                  </a:cubicBezTo>
                  <a:cubicBezTo>
                    <a:pt x="2046" y="3316"/>
                    <a:pt x="2103" y="3272"/>
                    <a:pt x="2161" y="3272"/>
                  </a:cubicBezTo>
                  <a:cubicBezTo>
                    <a:pt x="2219" y="3272"/>
                    <a:pt x="2277" y="3318"/>
                    <a:pt x="2347" y="3442"/>
                  </a:cubicBezTo>
                  <a:cubicBezTo>
                    <a:pt x="2570" y="3850"/>
                    <a:pt x="2817" y="4250"/>
                    <a:pt x="3101" y="4612"/>
                  </a:cubicBezTo>
                  <a:cubicBezTo>
                    <a:pt x="3132" y="4658"/>
                    <a:pt x="3163" y="4712"/>
                    <a:pt x="3194" y="4766"/>
                  </a:cubicBezTo>
                  <a:cubicBezTo>
                    <a:pt x="3309" y="4943"/>
                    <a:pt x="3424" y="5120"/>
                    <a:pt x="3540" y="5297"/>
                  </a:cubicBezTo>
                  <a:cubicBezTo>
                    <a:pt x="3548" y="5312"/>
                    <a:pt x="3555" y="5320"/>
                    <a:pt x="3571" y="5335"/>
                  </a:cubicBezTo>
                  <a:cubicBezTo>
                    <a:pt x="3587" y="5352"/>
                    <a:pt x="3608" y="5364"/>
                    <a:pt x="3633" y="5364"/>
                  </a:cubicBezTo>
                  <a:cubicBezTo>
                    <a:pt x="3642" y="5364"/>
                    <a:pt x="3652" y="5362"/>
                    <a:pt x="3663" y="5358"/>
                  </a:cubicBezTo>
                  <a:cubicBezTo>
                    <a:pt x="3701" y="5343"/>
                    <a:pt x="3740" y="5297"/>
                    <a:pt x="3732" y="5266"/>
                  </a:cubicBezTo>
                  <a:cubicBezTo>
                    <a:pt x="3663" y="4966"/>
                    <a:pt x="3648" y="4658"/>
                    <a:pt x="3578" y="4365"/>
                  </a:cubicBezTo>
                  <a:cubicBezTo>
                    <a:pt x="3517" y="4127"/>
                    <a:pt x="3471" y="3888"/>
                    <a:pt x="3417" y="3650"/>
                  </a:cubicBezTo>
                  <a:cubicBezTo>
                    <a:pt x="3386" y="3511"/>
                    <a:pt x="3386" y="3365"/>
                    <a:pt x="3386" y="3219"/>
                  </a:cubicBezTo>
                  <a:cubicBezTo>
                    <a:pt x="3394" y="3165"/>
                    <a:pt x="3417" y="3127"/>
                    <a:pt x="3471" y="3104"/>
                  </a:cubicBezTo>
                  <a:cubicBezTo>
                    <a:pt x="3540" y="3080"/>
                    <a:pt x="3601" y="3065"/>
                    <a:pt x="3671" y="3065"/>
                  </a:cubicBezTo>
                  <a:lnTo>
                    <a:pt x="4025" y="3065"/>
                  </a:lnTo>
                  <a:cubicBezTo>
                    <a:pt x="4394" y="3057"/>
                    <a:pt x="4763" y="3011"/>
                    <a:pt x="5133" y="2950"/>
                  </a:cubicBezTo>
                  <a:cubicBezTo>
                    <a:pt x="5325" y="2911"/>
                    <a:pt x="5525" y="2880"/>
                    <a:pt x="5725" y="2842"/>
                  </a:cubicBezTo>
                  <a:cubicBezTo>
                    <a:pt x="5779" y="2834"/>
                    <a:pt x="5825" y="2826"/>
                    <a:pt x="5848" y="2773"/>
                  </a:cubicBezTo>
                  <a:cubicBezTo>
                    <a:pt x="5856" y="2726"/>
                    <a:pt x="5810" y="2680"/>
                    <a:pt x="5733" y="2657"/>
                  </a:cubicBezTo>
                  <a:cubicBezTo>
                    <a:pt x="5279" y="2511"/>
                    <a:pt x="4825" y="2388"/>
                    <a:pt x="4371" y="2257"/>
                  </a:cubicBezTo>
                  <a:cubicBezTo>
                    <a:pt x="4017" y="2165"/>
                    <a:pt x="3663" y="2057"/>
                    <a:pt x="3294" y="1995"/>
                  </a:cubicBezTo>
                  <a:cubicBezTo>
                    <a:pt x="3086" y="1957"/>
                    <a:pt x="3078" y="1926"/>
                    <a:pt x="3086" y="1726"/>
                  </a:cubicBezTo>
                  <a:cubicBezTo>
                    <a:pt x="3086" y="1657"/>
                    <a:pt x="3094" y="1588"/>
                    <a:pt x="3094" y="1518"/>
                  </a:cubicBezTo>
                  <a:cubicBezTo>
                    <a:pt x="3117" y="1110"/>
                    <a:pt x="3147" y="695"/>
                    <a:pt x="3170" y="279"/>
                  </a:cubicBezTo>
                  <a:cubicBezTo>
                    <a:pt x="3178" y="218"/>
                    <a:pt x="3178" y="149"/>
                    <a:pt x="3178" y="79"/>
                  </a:cubicBezTo>
                  <a:cubicBezTo>
                    <a:pt x="3178" y="41"/>
                    <a:pt x="3147" y="18"/>
                    <a:pt x="3117" y="2"/>
                  </a:cubicBezTo>
                  <a:cubicBezTo>
                    <a:pt x="3110" y="1"/>
                    <a:pt x="3103" y="0"/>
                    <a:pt x="3096" y="0"/>
                  </a:cubicBezTo>
                  <a:close/>
                </a:path>
              </a:pathLst>
            </a:custGeom>
            <a:solidFill>
              <a:schemeClr val="accent2"/>
            </a:solidFill>
            <a:ln w="9525">
              <a:solidFill>
                <a:srgbClr val="798AC5"/>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2432F2-9C60-8901-A904-B817E6138634}"/>
            </a:ext>
          </a:extLst>
        </p:cNvPr>
        <p:cNvGrpSpPr/>
        <p:nvPr/>
      </p:nvGrpSpPr>
      <p:grpSpPr>
        <a:xfrm>
          <a:off x="0" y="0"/>
          <a:ext cx="0" cy="0"/>
          <a:chOff x="0" y="0"/>
          <a:chExt cx="0" cy="0"/>
        </a:xfrm>
      </p:grpSpPr>
      <p:sp>
        <p:nvSpPr>
          <p:cNvPr id="1543" name="PlaceHolder 2">
            <a:extLst>
              <a:ext uri="{FF2B5EF4-FFF2-40B4-BE49-F238E27FC236}">
                <a16:creationId xmlns:a16="http://schemas.microsoft.com/office/drawing/2014/main" id="{469E9B9A-799C-CD9B-8882-6DC976BCBD46}"/>
              </a:ext>
            </a:extLst>
          </p:cNvPr>
          <p:cNvSpPr>
            <a:spLocks noGrp="1"/>
          </p:cNvSpPr>
          <p:nvPr>
            <p:ph type="subTitle"/>
          </p:nvPr>
        </p:nvSpPr>
        <p:spPr>
          <a:xfrm>
            <a:off x="4009130" y="2571750"/>
            <a:ext cx="3515399" cy="1426408"/>
          </a:xfrm>
          <a:prstGeom prst="rect">
            <a:avLst/>
          </a:prstGeom>
          <a:noFill/>
          <a:ln w="0">
            <a:noFill/>
          </a:ln>
        </p:spPr>
        <p:txBody>
          <a:bodyPr lIns="91440" tIns="91440" rIns="91440" bIns="91440" anchor="t">
            <a:normAutofit fontScale="95688"/>
          </a:bodyPr>
          <a:lstStyle/>
          <a:p>
            <a:pPr>
              <a:lnSpc>
                <a:spcPct val="100000"/>
              </a:lnSpc>
              <a:tabLst>
                <a:tab pos="0" algn="l"/>
              </a:tabLst>
            </a:pPr>
            <a:r>
              <a:rPr lang="en-US" sz="1900" b="1" strike="noStrike" spc="-1" dirty="0">
                <a:solidFill>
                  <a:schemeClr val="bg1"/>
                </a:solidFill>
                <a:latin typeface="Sora"/>
              </a:rPr>
              <a:t>Presented By:- </a:t>
            </a:r>
            <a:r>
              <a:rPr lang="fr-FR" sz="1900" b="1" spc="-1" dirty="0">
                <a:solidFill>
                  <a:schemeClr val="bg1"/>
                </a:solidFill>
                <a:latin typeface="Sora"/>
              </a:rPr>
              <a:t> </a:t>
            </a:r>
            <a:endParaRPr lang="en-US" sz="1900" b="1" strike="noStrike" spc="-1" dirty="0">
              <a:solidFill>
                <a:schemeClr val="bg1"/>
              </a:solidFill>
              <a:latin typeface="Sora"/>
            </a:endParaRPr>
          </a:p>
          <a:p>
            <a:pPr marL="285750" indent="-285750">
              <a:lnSpc>
                <a:spcPct val="100000"/>
              </a:lnSpc>
              <a:buFont typeface="Wingdings" panose="05000000000000000000" pitchFamily="2" charset="2"/>
              <a:buChar char="v"/>
              <a:tabLst>
                <a:tab pos="0" algn="l"/>
              </a:tabLst>
            </a:pPr>
            <a:r>
              <a:rPr lang="en-US" sz="1300" spc="-1" dirty="0">
                <a:solidFill>
                  <a:schemeClr val="bg1"/>
                </a:solidFill>
                <a:latin typeface="Courier New" panose="02070309020205020404" pitchFamily="49" charset="0"/>
                <a:cs typeface="Courier New" panose="02070309020205020404" pitchFamily="49" charset="0"/>
              </a:rPr>
              <a:t>Rishab Negi   CSE-B/07817702722</a:t>
            </a:r>
          </a:p>
          <a:p>
            <a:pPr marL="285750" indent="-285750">
              <a:lnSpc>
                <a:spcPct val="100000"/>
              </a:lnSpc>
              <a:buFont typeface="Wingdings" panose="05000000000000000000" pitchFamily="2" charset="2"/>
              <a:buChar char="v"/>
              <a:tabLst>
                <a:tab pos="0" algn="l"/>
              </a:tabLst>
            </a:pPr>
            <a:r>
              <a:rPr lang="en-US" sz="1300" spc="-1" dirty="0">
                <a:solidFill>
                  <a:schemeClr val="bg1"/>
                </a:solidFill>
                <a:latin typeface="Courier New" panose="02070309020205020404" pitchFamily="49" charset="0"/>
                <a:cs typeface="Courier New" panose="02070309020205020404" pitchFamily="49" charset="0"/>
              </a:rPr>
              <a:t>Ishaan Jain   CSE-B/06117702722 </a:t>
            </a:r>
          </a:p>
          <a:p>
            <a:pPr marL="285750" indent="-285750">
              <a:lnSpc>
                <a:spcPct val="100000"/>
              </a:lnSpc>
              <a:buFont typeface="Wingdings" panose="05000000000000000000" pitchFamily="2" charset="2"/>
              <a:buChar char="v"/>
              <a:tabLst>
                <a:tab pos="0" algn="l"/>
              </a:tabLst>
            </a:pPr>
            <a:r>
              <a:rPr lang="en-US" sz="1300" spc="-1" dirty="0">
                <a:solidFill>
                  <a:schemeClr val="bg1"/>
                </a:solidFill>
                <a:latin typeface="Courier New" panose="02070309020205020404" pitchFamily="49" charset="0"/>
                <a:cs typeface="Courier New" panose="02070309020205020404" pitchFamily="49" charset="0"/>
              </a:rPr>
              <a:t>Tarun </a:t>
            </a:r>
            <a:r>
              <a:rPr lang="en-US" sz="1300" spc="-1" dirty="0" err="1">
                <a:solidFill>
                  <a:schemeClr val="bg1"/>
                </a:solidFill>
                <a:latin typeface="Courier New" panose="02070309020205020404" pitchFamily="49" charset="0"/>
                <a:cs typeface="Courier New" panose="02070309020205020404" pitchFamily="49" charset="0"/>
              </a:rPr>
              <a:t>Pandore</a:t>
            </a:r>
            <a:r>
              <a:rPr lang="en-US" sz="1300" spc="-1" dirty="0">
                <a:solidFill>
                  <a:schemeClr val="bg1"/>
                </a:solidFill>
                <a:latin typeface="Courier New" panose="02070309020205020404" pitchFamily="49" charset="0"/>
                <a:cs typeface="Courier New" panose="02070309020205020404" pitchFamily="49" charset="0"/>
              </a:rPr>
              <a:t> CSE-B/07017702722 </a:t>
            </a:r>
          </a:p>
          <a:p>
            <a:pPr marL="285750" indent="-285750">
              <a:lnSpc>
                <a:spcPct val="100000"/>
              </a:lnSpc>
              <a:buFont typeface="Wingdings" panose="05000000000000000000" pitchFamily="2" charset="2"/>
              <a:buChar char="v"/>
              <a:tabLst>
                <a:tab pos="0" algn="l"/>
              </a:tabLst>
            </a:pPr>
            <a:r>
              <a:rPr lang="en-US" sz="1300" strike="noStrike" spc="-1" dirty="0" err="1">
                <a:solidFill>
                  <a:schemeClr val="bg1"/>
                </a:solidFill>
                <a:latin typeface="Courier New" panose="02070309020205020404" pitchFamily="49" charset="0"/>
                <a:cs typeface="Courier New" panose="02070309020205020404" pitchFamily="49" charset="0"/>
              </a:rPr>
              <a:t>P</a:t>
            </a:r>
            <a:r>
              <a:rPr lang="en-US" sz="1300" spc="-1" dirty="0" err="1">
                <a:solidFill>
                  <a:schemeClr val="bg1"/>
                </a:solidFill>
                <a:latin typeface="Courier New" panose="02070309020205020404" pitchFamily="49" charset="0"/>
                <a:cs typeface="Courier New" panose="02070309020205020404" pitchFamily="49" charset="0"/>
              </a:rPr>
              <a:t>unnay</a:t>
            </a:r>
            <a:r>
              <a:rPr lang="en-US" sz="1300" spc="-1" dirty="0">
                <a:solidFill>
                  <a:schemeClr val="bg1"/>
                </a:solidFill>
                <a:latin typeface="Courier New" panose="02070309020205020404" pitchFamily="49" charset="0"/>
                <a:cs typeface="Courier New" panose="02070309020205020404" pitchFamily="49" charset="0"/>
              </a:rPr>
              <a:t> Kumar  CSE-B</a:t>
            </a:r>
            <a:r>
              <a:rPr lang="en-US" sz="1300" spc="-1">
                <a:solidFill>
                  <a:schemeClr val="bg1"/>
                </a:solidFill>
                <a:latin typeface="Courier New" panose="02070309020205020404" pitchFamily="49" charset="0"/>
                <a:cs typeface="Courier New" panose="02070309020205020404" pitchFamily="49" charset="0"/>
              </a:rPr>
              <a:t>/01117707223 </a:t>
            </a:r>
            <a:endParaRPr lang="en-US" sz="1300" strike="noStrike" spc="-1" dirty="0">
              <a:solidFill>
                <a:schemeClr val="bg1"/>
              </a:solidFill>
              <a:latin typeface="Courier New" panose="02070309020205020404" pitchFamily="49" charset="0"/>
              <a:cs typeface="Courier New" panose="02070309020205020404" pitchFamily="49" charset="0"/>
            </a:endParaRPr>
          </a:p>
        </p:txBody>
      </p:sp>
      <p:sp>
        <p:nvSpPr>
          <p:cNvPr id="1544" name="Google Shape;1622;p32">
            <a:extLst>
              <a:ext uri="{FF2B5EF4-FFF2-40B4-BE49-F238E27FC236}">
                <a16:creationId xmlns:a16="http://schemas.microsoft.com/office/drawing/2014/main" id="{66FCA32F-C39B-8D27-A8E3-2C9E7080565A}"/>
              </a:ext>
            </a:extLst>
          </p:cNvPr>
          <p:cNvSpPr/>
          <p:nvPr/>
        </p:nvSpPr>
        <p:spPr>
          <a:xfrm rot="6762600" flipH="1">
            <a:off x="7480440" y="4304880"/>
            <a:ext cx="721080" cy="415800"/>
          </a:xfrm>
          <a:custGeom>
            <a:avLst/>
            <a:gdLst>
              <a:gd name="textAreaLeft" fmla="*/ -360 w 721080"/>
              <a:gd name="textAreaRight" fmla="*/ 721080 w 721080"/>
              <a:gd name="textAreaTop" fmla="*/ 0 h 415800"/>
              <a:gd name="textAreaBottom" fmla="*/ 416160 h 415800"/>
            </a:gdLst>
            <a:ahLst/>
            <a:cxnLst/>
            <a:rect l="textAreaLeft" t="textAreaTop" r="textAreaRight" b="textAreaBottom"/>
            <a:pathLst>
              <a:path w="6473" h="3733">
                <a:moveTo>
                  <a:pt x="3540" y="0"/>
                </a:moveTo>
                <a:cubicBezTo>
                  <a:pt x="3517" y="0"/>
                  <a:pt x="3487" y="8"/>
                  <a:pt x="3463" y="8"/>
                </a:cubicBezTo>
                <a:cubicBezTo>
                  <a:pt x="3210" y="46"/>
                  <a:pt x="2971" y="108"/>
                  <a:pt x="2732" y="200"/>
                </a:cubicBezTo>
                <a:cubicBezTo>
                  <a:pt x="2502" y="285"/>
                  <a:pt x="2286" y="393"/>
                  <a:pt x="2086" y="539"/>
                </a:cubicBezTo>
                <a:cubicBezTo>
                  <a:pt x="1817" y="731"/>
                  <a:pt x="1563" y="939"/>
                  <a:pt x="1347" y="1185"/>
                </a:cubicBezTo>
                <a:cubicBezTo>
                  <a:pt x="1178" y="1362"/>
                  <a:pt x="1032" y="1562"/>
                  <a:pt x="886" y="1755"/>
                </a:cubicBezTo>
                <a:cubicBezTo>
                  <a:pt x="716" y="1978"/>
                  <a:pt x="570" y="2216"/>
                  <a:pt x="455" y="2470"/>
                </a:cubicBezTo>
                <a:cubicBezTo>
                  <a:pt x="416" y="2555"/>
                  <a:pt x="378" y="2655"/>
                  <a:pt x="324" y="2740"/>
                </a:cubicBezTo>
                <a:cubicBezTo>
                  <a:pt x="216" y="2932"/>
                  <a:pt x="155" y="3140"/>
                  <a:pt x="70" y="3348"/>
                </a:cubicBezTo>
                <a:cubicBezTo>
                  <a:pt x="39" y="3417"/>
                  <a:pt x="39" y="3494"/>
                  <a:pt x="39" y="3571"/>
                </a:cubicBezTo>
                <a:cubicBezTo>
                  <a:pt x="47" y="3617"/>
                  <a:pt x="39" y="3655"/>
                  <a:pt x="1" y="3686"/>
                </a:cubicBezTo>
                <a:lnTo>
                  <a:pt x="1" y="3732"/>
                </a:lnTo>
                <a:cubicBezTo>
                  <a:pt x="31" y="3725"/>
                  <a:pt x="70" y="3725"/>
                  <a:pt x="85" y="3686"/>
                </a:cubicBezTo>
                <a:cubicBezTo>
                  <a:pt x="116" y="3625"/>
                  <a:pt x="147" y="3571"/>
                  <a:pt x="170" y="3509"/>
                </a:cubicBezTo>
                <a:cubicBezTo>
                  <a:pt x="301" y="3140"/>
                  <a:pt x="462" y="2786"/>
                  <a:pt x="639" y="2440"/>
                </a:cubicBezTo>
                <a:cubicBezTo>
                  <a:pt x="770" y="2178"/>
                  <a:pt x="916" y="1916"/>
                  <a:pt x="1101" y="1693"/>
                </a:cubicBezTo>
                <a:cubicBezTo>
                  <a:pt x="1193" y="1585"/>
                  <a:pt x="1270" y="1478"/>
                  <a:pt x="1363" y="1378"/>
                </a:cubicBezTo>
                <a:cubicBezTo>
                  <a:pt x="1771" y="901"/>
                  <a:pt x="2255" y="547"/>
                  <a:pt x="2856" y="331"/>
                </a:cubicBezTo>
                <a:cubicBezTo>
                  <a:pt x="3140" y="222"/>
                  <a:pt x="3429" y="180"/>
                  <a:pt x="3722" y="180"/>
                </a:cubicBezTo>
                <a:cubicBezTo>
                  <a:pt x="3904" y="180"/>
                  <a:pt x="4088" y="197"/>
                  <a:pt x="4271" y="223"/>
                </a:cubicBezTo>
                <a:cubicBezTo>
                  <a:pt x="4587" y="277"/>
                  <a:pt x="4872" y="393"/>
                  <a:pt x="5156" y="531"/>
                </a:cubicBezTo>
                <a:cubicBezTo>
                  <a:pt x="5364" y="639"/>
                  <a:pt x="5557" y="777"/>
                  <a:pt x="5741" y="924"/>
                </a:cubicBezTo>
                <a:cubicBezTo>
                  <a:pt x="5841" y="1008"/>
                  <a:pt x="5918" y="1108"/>
                  <a:pt x="5964" y="1224"/>
                </a:cubicBezTo>
                <a:cubicBezTo>
                  <a:pt x="5980" y="1255"/>
                  <a:pt x="5957" y="1301"/>
                  <a:pt x="5926" y="1301"/>
                </a:cubicBezTo>
                <a:cubicBezTo>
                  <a:pt x="5803" y="1293"/>
                  <a:pt x="5687" y="1293"/>
                  <a:pt x="5572" y="1278"/>
                </a:cubicBezTo>
                <a:cubicBezTo>
                  <a:pt x="5491" y="1264"/>
                  <a:pt x="5414" y="1256"/>
                  <a:pt x="5337" y="1256"/>
                </a:cubicBezTo>
                <a:cubicBezTo>
                  <a:pt x="5281" y="1256"/>
                  <a:pt x="5227" y="1260"/>
                  <a:pt x="5172" y="1270"/>
                </a:cubicBezTo>
                <a:cubicBezTo>
                  <a:pt x="5079" y="1278"/>
                  <a:pt x="5002" y="1301"/>
                  <a:pt x="4949" y="1378"/>
                </a:cubicBezTo>
                <a:cubicBezTo>
                  <a:pt x="4918" y="1416"/>
                  <a:pt x="4941" y="1493"/>
                  <a:pt x="4995" y="1501"/>
                </a:cubicBezTo>
                <a:cubicBezTo>
                  <a:pt x="5026" y="1501"/>
                  <a:pt x="5056" y="1501"/>
                  <a:pt x="5095" y="1508"/>
                </a:cubicBezTo>
                <a:cubicBezTo>
                  <a:pt x="5433" y="1524"/>
                  <a:pt x="5764" y="1585"/>
                  <a:pt x="6072" y="1724"/>
                </a:cubicBezTo>
                <a:cubicBezTo>
                  <a:pt x="6179" y="1773"/>
                  <a:pt x="6237" y="1797"/>
                  <a:pt x="6278" y="1797"/>
                </a:cubicBezTo>
                <a:cubicBezTo>
                  <a:pt x="6341" y="1797"/>
                  <a:pt x="6364" y="1740"/>
                  <a:pt x="6457" y="1624"/>
                </a:cubicBezTo>
                <a:cubicBezTo>
                  <a:pt x="6465" y="1609"/>
                  <a:pt x="6465" y="1585"/>
                  <a:pt x="6472" y="1585"/>
                </a:cubicBezTo>
                <a:cubicBezTo>
                  <a:pt x="6418" y="1308"/>
                  <a:pt x="6280" y="1070"/>
                  <a:pt x="6188" y="824"/>
                </a:cubicBezTo>
                <a:cubicBezTo>
                  <a:pt x="6103" y="608"/>
                  <a:pt x="5995" y="408"/>
                  <a:pt x="5918" y="193"/>
                </a:cubicBezTo>
                <a:cubicBezTo>
                  <a:pt x="5903" y="146"/>
                  <a:pt x="5880" y="100"/>
                  <a:pt x="5849" y="62"/>
                </a:cubicBezTo>
                <a:cubicBezTo>
                  <a:pt x="5826" y="31"/>
                  <a:pt x="5795" y="23"/>
                  <a:pt x="5757" y="23"/>
                </a:cubicBezTo>
                <a:cubicBezTo>
                  <a:pt x="5718" y="31"/>
                  <a:pt x="5680" y="62"/>
                  <a:pt x="5672" y="100"/>
                </a:cubicBezTo>
                <a:cubicBezTo>
                  <a:pt x="5633" y="216"/>
                  <a:pt x="5680" y="323"/>
                  <a:pt x="5695" y="423"/>
                </a:cubicBezTo>
                <a:cubicBezTo>
                  <a:pt x="5718" y="500"/>
                  <a:pt x="5749" y="570"/>
                  <a:pt x="5734" y="647"/>
                </a:cubicBezTo>
                <a:cubicBezTo>
                  <a:pt x="5718" y="647"/>
                  <a:pt x="5706" y="650"/>
                  <a:pt x="5695" y="650"/>
                </a:cubicBezTo>
                <a:cubicBezTo>
                  <a:pt x="5690" y="650"/>
                  <a:pt x="5685" y="649"/>
                  <a:pt x="5680" y="647"/>
                </a:cubicBezTo>
                <a:cubicBezTo>
                  <a:pt x="5518" y="531"/>
                  <a:pt x="5333" y="439"/>
                  <a:pt x="5156" y="347"/>
                </a:cubicBezTo>
                <a:cubicBezTo>
                  <a:pt x="4649" y="77"/>
                  <a:pt x="4102" y="0"/>
                  <a:pt x="3540"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545" name="Google Shape;1623;p32">
            <a:extLst>
              <a:ext uri="{FF2B5EF4-FFF2-40B4-BE49-F238E27FC236}">
                <a16:creationId xmlns:a16="http://schemas.microsoft.com/office/drawing/2014/main" id="{579FADA6-8A5C-E4BE-CB71-5C6CBD3417A2}"/>
              </a:ext>
            </a:extLst>
          </p:cNvPr>
          <p:cNvCxnSpPr/>
          <p:nvPr/>
        </p:nvCxnSpPr>
        <p:spPr>
          <a:xfrm>
            <a:off x="2169720" y="3998879"/>
            <a:ext cx="5000760" cy="360"/>
          </a:xfrm>
          <a:prstGeom prst="straightConnector1">
            <a:avLst/>
          </a:prstGeom>
          <a:ln w="9525">
            <a:solidFill>
              <a:srgbClr val="E0CEBD"/>
            </a:solidFill>
            <a:round/>
          </a:ln>
        </p:spPr>
      </p:cxnSp>
      <p:grpSp>
        <p:nvGrpSpPr>
          <p:cNvPr id="1546" name="Google Shape;1624;p32">
            <a:extLst>
              <a:ext uri="{FF2B5EF4-FFF2-40B4-BE49-F238E27FC236}">
                <a16:creationId xmlns:a16="http://schemas.microsoft.com/office/drawing/2014/main" id="{EBF3CE82-AFE6-1CD0-FFB8-AC0A7B30ECE9}"/>
              </a:ext>
            </a:extLst>
          </p:cNvPr>
          <p:cNvGrpSpPr/>
          <p:nvPr/>
        </p:nvGrpSpPr>
        <p:grpSpPr>
          <a:xfrm>
            <a:off x="7232040" y="994680"/>
            <a:ext cx="483840" cy="821160"/>
            <a:chOff x="7232040" y="994680"/>
            <a:chExt cx="483840" cy="821160"/>
          </a:xfrm>
        </p:grpSpPr>
        <p:sp>
          <p:nvSpPr>
            <p:cNvPr id="1547" name="Google Shape;1625;p32">
              <a:extLst>
                <a:ext uri="{FF2B5EF4-FFF2-40B4-BE49-F238E27FC236}">
                  <a16:creationId xmlns:a16="http://schemas.microsoft.com/office/drawing/2014/main" id="{3679AF39-6B2D-E2C4-B5E6-7683BA3C91AC}"/>
                </a:ext>
              </a:extLst>
            </p:cNvPr>
            <p:cNvSpPr/>
            <p:nvPr/>
          </p:nvSpPr>
          <p:spPr>
            <a:xfrm rot="594000">
              <a:off x="7271280" y="1007280"/>
              <a:ext cx="191520" cy="474840"/>
            </a:xfrm>
            <a:custGeom>
              <a:avLst/>
              <a:gdLst>
                <a:gd name="textAreaLeft" fmla="*/ 0 w 191520"/>
                <a:gd name="textAreaRight" fmla="*/ 191880 w 191520"/>
                <a:gd name="textAreaTop" fmla="*/ 0 h 474840"/>
                <a:gd name="textAreaBottom" fmla="*/ 475200 h 474840"/>
              </a:gdLst>
              <a:ahLst/>
              <a:cxnLst/>
              <a:rect l="textAreaLeft" t="textAreaTop" r="textAreaRight" b="textAreaBottom"/>
              <a:pathLst>
                <a:path w="1848" h="4581">
                  <a:moveTo>
                    <a:pt x="533" y="230"/>
                  </a:moveTo>
                  <a:cubicBezTo>
                    <a:pt x="542" y="230"/>
                    <a:pt x="552" y="232"/>
                    <a:pt x="562" y="234"/>
                  </a:cubicBezTo>
                  <a:cubicBezTo>
                    <a:pt x="593" y="234"/>
                    <a:pt x="624" y="242"/>
                    <a:pt x="654" y="249"/>
                  </a:cubicBezTo>
                  <a:cubicBezTo>
                    <a:pt x="924" y="349"/>
                    <a:pt x="1201" y="442"/>
                    <a:pt x="1470" y="534"/>
                  </a:cubicBezTo>
                  <a:cubicBezTo>
                    <a:pt x="1493" y="542"/>
                    <a:pt x="1516" y="557"/>
                    <a:pt x="1539" y="565"/>
                  </a:cubicBezTo>
                  <a:cubicBezTo>
                    <a:pt x="1593" y="595"/>
                    <a:pt x="1616" y="649"/>
                    <a:pt x="1616" y="711"/>
                  </a:cubicBezTo>
                  <a:cubicBezTo>
                    <a:pt x="1616" y="749"/>
                    <a:pt x="1609" y="780"/>
                    <a:pt x="1593" y="811"/>
                  </a:cubicBezTo>
                  <a:cubicBezTo>
                    <a:pt x="1562" y="926"/>
                    <a:pt x="1532" y="1042"/>
                    <a:pt x="1485" y="1150"/>
                  </a:cubicBezTo>
                  <a:cubicBezTo>
                    <a:pt x="1332" y="1565"/>
                    <a:pt x="1170" y="1981"/>
                    <a:pt x="1008" y="2396"/>
                  </a:cubicBezTo>
                  <a:cubicBezTo>
                    <a:pt x="954" y="2542"/>
                    <a:pt x="878" y="2673"/>
                    <a:pt x="816" y="2812"/>
                  </a:cubicBezTo>
                  <a:cubicBezTo>
                    <a:pt x="647" y="3181"/>
                    <a:pt x="485" y="3550"/>
                    <a:pt x="316" y="3912"/>
                  </a:cubicBezTo>
                  <a:cubicBezTo>
                    <a:pt x="310" y="3930"/>
                    <a:pt x="295" y="3948"/>
                    <a:pt x="274" y="3948"/>
                  </a:cubicBezTo>
                  <a:cubicBezTo>
                    <a:pt x="268" y="3948"/>
                    <a:pt x="261" y="3946"/>
                    <a:pt x="254" y="3943"/>
                  </a:cubicBezTo>
                  <a:cubicBezTo>
                    <a:pt x="247" y="3935"/>
                    <a:pt x="239" y="3920"/>
                    <a:pt x="231" y="3904"/>
                  </a:cubicBezTo>
                  <a:cubicBezTo>
                    <a:pt x="231" y="3874"/>
                    <a:pt x="231" y="3851"/>
                    <a:pt x="231" y="3827"/>
                  </a:cubicBezTo>
                  <a:cubicBezTo>
                    <a:pt x="231" y="3781"/>
                    <a:pt x="239" y="3743"/>
                    <a:pt x="247" y="3697"/>
                  </a:cubicBezTo>
                  <a:cubicBezTo>
                    <a:pt x="323" y="3243"/>
                    <a:pt x="316" y="2773"/>
                    <a:pt x="308" y="2311"/>
                  </a:cubicBezTo>
                  <a:cubicBezTo>
                    <a:pt x="308" y="2219"/>
                    <a:pt x="308" y="2127"/>
                    <a:pt x="308" y="2034"/>
                  </a:cubicBezTo>
                  <a:cubicBezTo>
                    <a:pt x="300" y="1650"/>
                    <a:pt x="331" y="1257"/>
                    <a:pt x="354" y="873"/>
                  </a:cubicBezTo>
                  <a:cubicBezTo>
                    <a:pt x="370" y="688"/>
                    <a:pt x="408" y="503"/>
                    <a:pt x="431" y="318"/>
                  </a:cubicBezTo>
                  <a:cubicBezTo>
                    <a:pt x="444" y="266"/>
                    <a:pt x="480" y="230"/>
                    <a:pt x="533" y="230"/>
                  </a:cubicBezTo>
                  <a:close/>
                  <a:moveTo>
                    <a:pt x="379" y="0"/>
                  </a:moveTo>
                  <a:cubicBezTo>
                    <a:pt x="316" y="0"/>
                    <a:pt x="269" y="44"/>
                    <a:pt x="262" y="111"/>
                  </a:cubicBezTo>
                  <a:lnTo>
                    <a:pt x="262" y="134"/>
                  </a:lnTo>
                  <a:cubicBezTo>
                    <a:pt x="270" y="334"/>
                    <a:pt x="254" y="542"/>
                    <a:pt x="208" y="734"/>
                  </a:cubicBezTo>
                  <a:cubicBezTo>
                    <a:pt x="200" y="780"/>
                    <a:pt x="200" y="819"/>
                    <a:pt x="200" y="865"/>
                  </a:cubicBezTo>
                  <a:cubicBezTo>
                    <a:pt x="170" y="1357"/>
                    <a:pt x="154" y="1857"/>
                    <a:pt x="162" y="2358"/>
                  </a:cubicBezTo>
                  <a:cubicBezTo>
                    <a:pt x="170" y="2642"/>
                    <a:pt x="177" y="2927"/>
                    <a:pt x="146" y="3212"/>
                  </a:cubicBezTo>
                  <a:cubicBezTo>
                    <a:pt x="123" y="3512"/>
                    <a:pt x="62" y="3812"/>
                    <a:pt x="23" y="4112"/>
                  </a:cubicBezTo>
                  <a:cubicBezTo>
                    <a:pt x="23" y="4128"/>
                    <a:pt x="8" y="4143"/>
                    <a:pt x="8" y="4158"/>
                  </a:cubicBezTo>
                  <a:cubicBezTo>
                    <a:pt x="8" y="4174"/>
                    <a:pt x="0" y="4197"/>
                    <a:pt x="16" y="4212"/>
                  </a:cubicBezTo>
                  <a:cubicBezTo>
                    <a:pt x="77" y="4297"/>
                    <a:pt x="70" y="4397"/>
                    <a:pt x="77" y="4497"/>
                  </a:cubicBezTo>
                  <a:cubicBezTo>
                    <a:pt x="77" y="4546"/>
                    <a:pt x="126" y="4581"/>
                    <a:pt x="174" y="4581"/>
                  </a:cubicBezTo>
                  <a:cubicBezTo>
                    <a:pt x="186" y="4581"/>
                    <a:pt x="197" y="4578"/>
                    <a:pt x="208" y="4574"/>
                  </a:cubicBezTo>
                  <a:cubicBezTo>
                    <a:pt x="262" y="4558"/>
                    <a:pt x="300" y="4520"/>
                    <a:pt x="323" y="4474"/>
                  </a:cubicBezTo>
                  <a:cubicBezTo>
                    <a:pt x="362" y="4389"/>
                    <a:pt x="393" y="4305"/>
                    <a:pt x="424" y="4220"/>
                  </a:cubicBezTo>
                  <a:cubicBezTo>
                    <a:pt x="470" y="4104"/>
                    <a:pt x="500" y="3997"/>
                    <a:pt x="547" y="3889"/>
                  </a:cubicBezTo>
                  <a:cubicBezTo>
                    <a:pt x="677" y="3566"/>
                    <a:pt x="801" y="3243"/>
                    <a:pt x="947" y="2935"/>
                  </a:cubicBezTo>
                  <a:cubicBezTo>
                    <a:pt x="1008" y="2812"/>
                    <a:pt x="1070" y="2696"/>
                    <a:pt x="1116" y="2565"/>
                  </a:cubicBezTo>
                  <a:cubicBezTo>
                    <a:pt x="1285" y="2158"/>
                    <a:pt x="1455" y="1742"/>
                    <a:pt x="1616" y="1327"/>
                  </a:cubicBezTo>
                  <a:cubicBezTo>
                    <a:pt x="1686" y="1157"/>
                    <a:pt x="1747" y="980"/>
                    <a:pt x="1809" y="803"/>
                  </a:cubicBezTo>
                  <a:cubicBezTo>
                    <a:pt x="1824" y="742"/>
                    <a:pt x="1832" y="672"/>
                    <a:pt x="1839" y="642"/>
                  </a:cubicBezTo>
                  <a:cubicBezTo>
                    <a:pt x="1847" y="511"/>
                    <a:pt x="1816" y="472"/>
                    <a:pt x="1724" y="442"/>
                  </a:cubicBezTo>
                  <a:cubicBezTo>
                    <a:pt x="1462" y="349"/>
                    <a:pt x="1193" y="272"/>
                    <a:pt x="939" y="157"/>
                  </a:cubicBezTo>
                  <a:cubicBezTo>
                    <a:pt x="854" y="118"/>
                    <a:pt x="762" y="95"/>
                    <a:pt x="677" y="72"/>
                  </a:cubicBezTo>
                  <a:cubicBezTo>
                    <a:pt x="585" y="41"/>
                    <a:pt x="493" y="18"/>
                    <a:pt x="408" y="3"/>
                  </a:cubicBezTo>
                  <a:cubicBezTo>
                    <a:pt x="398" y="1"/>
                    <a:pt x="388" y="0"/>
                    <a:pt x="379"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8" name="Google Shape;1626;p32">
              <a:extLst>
                <a:ext uri="{FF2B5EF4-FFF2-40B4-BE49-F238E27FC236}">
                  <a16:creationId xmlns:a16="http://schemas.microsoft.com/office/drawing/2014/main" id="{CDAE127A-54B8-C58E-344C-6325E488E543}"/>
                </a:ext>
              </a:extLst>
            </p:cNvPr>
            <p:cNvSpPr/>
            <p:nvPr/>
          </p:nvSpPr>
          <p:spPr>
            <a:xfrm rot="594000">
              <a:off x="7340040" y="1208520"/>
              <a:ext cx="312840" cy="392040"/>
            </a:xfrm>
            <a:custGeom>
              <a:avLst/>
              <a:gdLst>
                <a:gd name="textAreaLeft" fmla="*/ 0 w 312840"/>
                <a:gd name="textAreaRight" fmla="*/ 313200 w 312840"/>
                <a:gd name="textAreaTop" fmla="*/ 0 h 392040"/>
                <a:gd name="textAreaBottom" fmla="*/ 392400 h 392040"/>
              </a:gdLst>
              <a:ahLst/>
              <a:cxnLst/>
              <a:rect l="textAreaLeft" t="textAreaTop" r="textAreaRight" b="textAreaBottom"/>
              <a:pathLst>
                <a:path w="3017" h="3782">
                  <a:moveTo>
                    <a:pt x="1943" y="262"/>
                  </a:moveTo>
                  <a:cubicBezTo>
                    <a:pt x="1960" y="262"/>
                    <a:pt x="1976" y="268"/>
                    <a:pt x="1993" y="282"/>
                  </a:cubicBezTo>
                  <a:cubicBezTo>
                    <a:pt x="2063" y="328"/>
                    <a:pt x="2124" y="382"/>
                    <a:pt x="2193" y="436"/>
                  </a:cubicBezTo>
                  <a:cubicBezTo>
                    <a:pt x="2309" y="536"/>
                    <a:pt x="2424" y="636"/>
                    <a:pt x="2540" y="736"/>
                  </a:cubicBezTo>
                  <a:cubicBezTo>
                    <a:pt x="2609" y="782"/>
                    <a:pt x="2663" y="843"/>
                    <a:pt x="2717" y="905"/>
                  </a:cubicBezTo>
                  <a:cubicBezTo>
                    <a:pt x="2771" y="966"/>
                    <a:pt x="2771" y="1036"/>
                    <a:pt x="2740" y="1097"/>
                  </a:cubicBezTo>
                  <a:cubicBezTo>
                    <a:pt x="2717" y="1143"/>
                    <a:pt x="2686" y="1182"/>
                    <a:pt x="2655" y="1220"/>
                  </a:cubicBezTo>
                  <a:cubicBezTo>
                    <a:pt x="2547" y="1359"/>
                    <a:pt x="2447" y="1490"/>
                    <a:pt x="2340" y="1621"/>
                  </a:cubicBezTo>
                  <a:cubicBezTo>
                    <a:pt x="2309" y="1659"/>
                    <a:pt x="2270" y="1690"/>
                    <a:pt x="2232" y="1721"/>
                  </a:cubicBezTo>
                  <a:cubicBezTo>
                    <a:pt x="2093" y="1836"/>
                    <a:pt x="1963" y="1959"/>
                    <a:pt x="1847" y="2090"/>
                  </a:cubicBezTo>
                  <a:cubicBezTo>
                    <a:pt x="1716" y="2228"/>
                    <a:pt x="1593" y="2359"/>
                    <a:pt x="1455" y="2482"/>
                  </a:cubicBezTo>
                  <a:cubicBezTo>
                    <a:pt x="1216" y="2682"/>
                    <a:pt x="1001" y="2913"/>
                    <a:pt x="778" y="3129"/>
                  </a:cubicBezTo>
                  <a:cubicBezTo>
                    <a:pt x="647" y="3244"/>
                    <a:pt x="508" y="3360"/>
                    <a:pt x="377" y="3475"/>
                  </a:cubicBezTo>
                  <a:cubicBezTo>
                    <a:pt x="359" y="3488"/>
                    <a:pt x="340" y="3500"/>
                    <a:pt x="321" y="3500"/>
                  </a:cubicBezTo>
                  <a:cubicBezTo>
                    <a:pt x="317" y="3500"/>
                    <a:pt x="312" y="3500"/>
                    <a:pt x="308" y="3498"/>
                  </a:cubicBezTo>
                  <a:cubicBezTo>
                    <a:pt x="262" y="3498"/>
                    <a:pt x="277" y="3452"/>
                    <a:pt x="270" y="3421"/>
                  </a:cubicBezTo>
                  <a:cubicBezTo>
                    <a:pt x="262" y="3360"/>
                    <a:pt x="270" y="3306"/>
                    <a:pt x="293" y="3252"/>
                  </a:cubicBezTo>
                  <a:cubicBezTo>
                    <a:pt x="316" y="3206"/>
                    <a:pt x="331" y="3152"/>
                    <a:pt x="362" y="3113"/>
                  </a:cubicBezTo>
                  <a:cubicBezTo>
                    <a:pt x="593" y="2790"/>
                    <a:pt x="724" y="2413"/>
                    <a:pt x="924" y="2067"/>
                  </a:cubicBezTo>
                  <a:cubicBezTo>
                    <a:pt x="970" y="1998"/>
                    <a:pt x="1008" y="1921"/>
                    <a:pt x="1047" y="1851"/>
                  </a:cubicBezTo>
                  <a:cubicBezTo>
                    <a:pt x="1131" y="1690"/>
                    <a:pt x="1224" y="1544"/>
                    <a:pt x="1293" y="1374"/>
                  </a:cubicBezTo>
                  <a:cubicBezTo>
                    <a:pt x="1401" y="1090"/>
                    <a:pt x="1555" y="828"/>
                    <a:pt x="1709" y="566"/>
                  </a:cubicBezTo>
                  <a:cubicBezTo>
                    <a:pt x="1762" y="474"/>
                    <a:pt x="1809" y="374"/>
                    <a:pt x="1886" y="289"/>
                  </a:cubicBezTo>
                  <a:cubicBezTo>
                    <a:pt x="1903" y="272"/>
                    <a:pt x="1923" y="262"/>
                    <a:pt x="1943" y="262"/>
                  </a:cubicBezTo>
                  <a:close/>
                  <a:moveTo>
                    <a:pt x="1945" y="0"/>
                  </a:moveTo>
                  <a:cubicBezTo>
                    <a:pt x="1895" y="0"/>
                    <a:pt x="1848" y="28"/>
                    <a:pt x="1816" y="82"/>
                  </a:cubicBezTo>
                  <a:cubicBezTo>
                    <a:pt x="1609" y="436"/>
                    <a:pt x="1393" y="789"/>
                    <a:pt x="1232" y="1174"/>
                  </a:cubicBezTo>
                  <a:cubicBezTo>
                    <a:pt x="1139" y="1397"/>
                    <a:pt x="1024" y="1613"/>
                    <a:pt x="893" y="1821"/>
                  </a:cubicBezTo>
                  <a:cubicBezTo>
                    <a:pt x="870" y="1867"/>
                    <a:pt x="839" y="1905"/>
                    <a:pt x="816" y="1951"/>
                  </a:cubicBezTo>
                  <a:cubicBezTo>
                    <a:pt x="670" y="2228"/>
                    <a:pt x="531" y="2505"/>
                    <a:pt x="385" y="2783"/>
                  </a:cubicBezTo>
                  <a:cubicBezTo>
                    <a:pt x="323" y="2890"/>
                    <a:pt x="262" y="3006"/>
                    <a:pt x="162" y="3083"/>
                  </a:cubicBezTo>
                  <a:cubicBezTo>
                    <a:pt x="139" y="3098"/>
                    <a:pt x="123" y="3113"/>
                    <a:pt x="108" y="3136"/>
                  </a:cubicBezTo>
                  <a:cubicBezTo>
                    <a:pt x="54" y="3206"/>
                    <a:pt x="0" y="3267"/>
                    <a:pt x="54" y="3367"/>
                  </a:cubicBezTo>
                  <a:cubicBezTo>
                    <a:pt x="77" y="3406"/>
                    <a:pt x="54" y="3467"/>
                    <a:pt x="54" y="3514"/>
                  </a:cubicBezTo>
                  <a:cubicBezTo>
                    <a:pt x="54" y="3560"/>
                    <a:pt x="54" y="3598"/>
                    <a:pt x="54" y="3637"/>
                  </a:cubicBezTo>
                  <a:cubicBezTo>
                    <a:pt x="54" y="3721"/>
                    <a:pt x="93" y="3760"/>
                    <a:pt x="177" y="3775"/>
                  </a:cubicBezTo>
                  <a:cubicBezTo>
                    <a:pt x="195" y="3779"/>
                    <a:pt x="213" y="3781"/>
                    <a:pt x="231" y="3781"/>
                  </a:cubicBezTo>
                  <a:cubicBezTo>
                    <a:pt x="281" y="3781"/>
                    <a:pt x="330" y="3765"/>
                    <a:pt x="370" y="3737"/>
                  </a:cubicBezTo>
                  <a:cubicBezTo>
                    <a:pt x="500" y="3621"/>
                    <a:pt x="639" y="3506"/>
                    <a:pt x="770" y="3390"/>
                  </a:cubicBezTo>
                  <a:cubicBezTo>
                    <a:pt x="1001" y="3175"/>
                    <a:pt x="1216" y="2952"/>
                    <a:pt x="1439" y="2736"/>
                  </a:cubicBezTo>
                  <a:cubicBezTo>
                    <a:pt x="1878" y="2305"/>
                    <a:pt x="2340" y="1898"/>
                    <a:pt x="2740" y="1420"/>
                  </a:cubicBezTo>
                  <a:cubicBezTo>
                    <a:pt x="2832" y="1313"/>
                    <a:pt x="2917" y="1197"/>
                    <a:pt x="2978" y="1067"/>
                  </a:cubicBezTo>
                  <a:cubicBezTo>
                    <a:pt x="3017" y="982"/>
                    <a:pt x="3009" y="928"/>
                    <a:pt x="2940" y="866"/>
                  </a:cubicBezTo>
                  <a:cubicBezTo>
                    <a:pt x="2655" y="597"/>
                    <a:pt x="2340" y="351"/>
                    <a:pt x="2070" y="58"/>
                  </a:cubicBezTo>
                  <a:lnTo>
                    <a:pt x="2055" y="43"/>
                  </a:lnTo>
                  <a:cubicBezTo>
                    <a:pt x="2020" y="14"/>
                    <a:pt x="1982" y="0"/>
                    <a:pt x="1945"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9" name="Google Shape;1627;p32">
              <a:extLst>
                <a:ext uri="{FF2B5EF4-FFF2-40B4-BE49-F238E27FC236}">
                  <a16:creationId xmlns:a16="http://schemas.microsoft.com/office/drawing/2014/main" id="{F501D5AD-574A-F33E-EAFA-01E969C9552B}"/>
                </a:ext>
              </a:extLst>
            </p:cNvPr>
            <p:cNvSpPr/>
            <p:nvPr/>
          </p:nvSpPr>
          <p:spPr>
            <a:xfrm rot="594000">
              <a:off x="7398720" y="1542600"/>
              <a:ext cx="297720" cy="249120"/>
            </a:xfrm>
            <a:custGeom>
              <a:avLst/>
              <a:gdLst>
                <a:gd name="textAreaLeft" fmla="*/ 0 w 297720"/>
                <a:gd name="textAreaRight" fmla="*/ 298080 w 297720"/>
                <a:gd name="textAreaTop" fmla="*/ 0 h 249120"/>
                <a:gd name="textAreaBottom" fmla="*/ 249480 h 249120"/>
              </a:gdLst>
              <a:ahLst/>
              <a:cxnLst/>
              <a:rect l="textAreaLeft" t="textAreaTop" r="textAreaRight" b="textAreaBottom"/>
              <a:pathLst>
                <a:path w="2872" h="2405">
                  <a:moveTo>
                    <a:pt x="2486" y="253"/>
                  </a:moveTo>
                  <a:cubicBezTo>
                    <a:pt x="2502" y="268"/>
                    <a:pt x="2525" y="276"/>
                    <a:pt x="2525" y="284"/>
                  </a:cubicBezTo>
                  <a:cubicBezTo>
                    <a:pt x="2533" y="299"/>
                    <a:pt x="2533" y="322"/>
                    <a:pt x="2525" y="338"/>
                  </a:cubicBezTo>
                  <a:cubicBezTo>
                    <a:pt x="2502" y="407"/>
                    <a:pt x="2486" y="484"/>
                    <a:pt x="2463" y="553"/>
                  </a:cubicBezTo>
                  <a:cubicBezTo>
                    <a:pt x="2333" y="976"/>
                    <a:pt x="2310" y="1415"/>
                    <a:pt x="2279" y="1854"/>
                  </a:cubicBezTo>
                  <a:cubicBezTo>
                    <a:pt x="2279" y="1915"/>
                    <a:pt x="2271" y="1969"/>
                    <a:pt x="2263" y="2031"/>
                  </a:cubicBezTo>
                  <a:lnTo>
                    <a:pt x="2225" y="2054"/>
                  </a:lnTo>
                  <a:cubicBezTo>
                    <a:pt x="2194" y="2038"/>
                    <a:pt x="2163" y="2031"/>
                    <a:pt x="2133" y="2007"/>
                  </a:cubicBezTo>
                  <a:cubicBezTo>
                    <a:pt x="1948" y="1861"/>
                    <a:pt x="1725" y="1769"/>
                    <a:pt x="1517" y="1669"/>
                  </a:cubicBezTo>
                  <a:cubicBezTo>
                    <a:pt x="1255" y="1538"/>
                    <a:pt x="978" y="1484"/>
                    <a:pt x="686" y="1453"/>
                  </a:cubicBezTo>
                  <a:cubicBezTo>
                    <a:pt x="540" y="1446"/>
                    <a:pt x="386" y="1423"/>
                    <a:pt x="263" y="1330"/>
                  </a:cubicBezTo>
                  <a:cubicBezTo>
                    <a:pt x="232" y="1307"/>
                    <a:pt x="224" y="1261"/>
                    <a:pt x="255" y="1246"/>
                  </a:cubicBezTo>
                  <a:cubicBezTo>
                    <a:pt x="340" y="1199"/>
                    <a:pt x="424" y="1153"/>
                    <a:pt x="509" y="1122"/>
                  </a:cubicBezTo>
                  <a:cubicBezTo>
                    <a:pt x="694" y="1046"/>
                    <a:pt x="871" y="946"/>
                    <a:pt x="1048" y="853"/>
                  </a:cubicBezTo>
                  <a:cubicBezTo>
                    <a:pt x="1325" y="722"/>
                    <a:pt x="1594" y="592"/>
                    <a:pt x="1879" y="476"/>
                  </a:cubicBezTo>
                  <a:cubicBezTo>
                    <a:pt x="2056" y="399"/>
                    <a:pt x="2233" y="330"/>
                    <a:pt x="2417" y="268"/>
                  </a:cubicBezTo>
                  <a:cubicBezTo>
                    <a:pt x="2440" y="261"/>
                    <a:pt x="2463" y="261"/>
                    <a:pt x="2486" y="253"/>
                  </a:cubicBezTo>
                  <a:close/>
                  <a:moveTo>
                    <a:pt x="2756" y="0"/>
                  </a:moveTo>
                  <a:cubicBezTo>
                    <a:pt x="2721" y="0"/>
                    <a:pt x="2688" y="11"/>
                    <a:pt x="2656" y="22"/>
                  </a:cubicBezTo>
                  <a:cubicBezTo>
                    <a:pt x="2240" y="161"/>
                    <a:pt x="1832" y="322"/>
                    <a:pt x="1440" y="515"/>
                  </a:cubicBezTo>
                  <a:cubicBezTo>
                    <a:pt x="1109" y="668"/>
                    <a:pt x="770" y="822"/>
                    <a:pt x="432" y="976"/>
                  </a:cubicBezTo>
                  <a:cubicBezTo>
                    <a:pt x="324" y="1030"/>
                    <a:pt x="224" y="1084"/>
                    <a:pt x="116" y="1138"/>
                  </a:cubicBezTo>
                  <a:cubicBezTo>
                    <a:pt x="47" y="1176"/>
                    <a:pt x="1" y="1253"/>
                    <a:pt x="1" y="1323"/>
                  </a:cubicBezTo>
                  <a:cubicBezTo>
                    <a:pt x="9" y="1415"/>
                    <a:pt x="47" y="1507"/>
                    <a:pt x="139" y="1546"/>
                  </a:cubicBezTo>
                  <a:cubicBezTo>
                    <a:pt x="255" y="1600"/>
                    <a:pt x="378" y="1630"/>
                    <a:pt x="509" y="1630"/>
                  </a:cubicBezTo>
                  <a:cubicBezTo>
                    <a:pt x="809" y="1638"/>
                    <a:pt x="1094" y="1700"/>
                    <a:pt x="1371" y="1815"/>
                  </a:cubicBezTo>
                  <a:cubicBezTo>
                    <a:pt x="1679" y="1938"/>
                    <a:pt x="1956" y="2107"/>
                    <a:pt x="2217" y="2308"/>
                  </a:cubicBezTo>
                  <a:cubicBezTo>
                    <a:pt x="2263" y="2338"/>
                    <a:pt x="2302" y="2384"/>
                    <a:pt x="2363" y="2400"/>
                  </a:cubicBezTo>
                  <a:cubicBezTo>
                    <a:pt x="2374" y="2403"/>
                    <a:pt x="2384" y="2404"/>
                    <a:pt x="2394" y="2404"/>
                  </a:cubicBezTo>
                  <a:cubicBezTo>
                    <a:pt x="2461" y="2404"/>
                    <a:pt x="2523" y="2343"/>
                    <a:pt x="2510" y="2277"/>
                  </a:cubicBezTo>
                  <a:cubicBezTo>
                    <a:pt x="2502" y="2223"/>
                    <a:pt x="2471" y="2161"/>
                    <a:pt x="2471" y="2107"/>
                  </a:cubicBezTo>
                  <a:cubicBezTo>
                    <a:pt x="2440" y="1615"/>
                    <a:pt x="2486" y="1130"/>
                    <a:pt x="2625" y="661"/>
                  </a:cubicBezTo>
                  <a:cubicBezTo>
                    <a:pt x="2671" y="515"/>
                    <a:pt x="2725" y="376"/>
                    <a:pt x="2802" y="245"/>
                  </a:cubicBezTo>
                  <a:cubicBezTo>
                    <a:pt x="2833" y="191"/>
                    <a:pt x="2848" y="138"/>
                    <a:pt x="2864" y="107"/>
                  </a:cubicBezTo>
                  <a:cubicBezTo>
                    <a:pt x="2871" y="53"/>
                    <a:pt x="2825" y="14"/>
                    <a:pt x="2802" y="7"/>
                  </a:cubicBezTo>
                  <a:cubicBezTo>
                    <a:pt x="2786" y="2"/>
                    <a:pt x="2771" y="0"/>
                    <a:pt x="2756"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50" name="Google Shape;1628;p32">
            <a:extLst>
              <a:ext uri="{FF2B5EF4-FFF2-40B4-BE49-F238E27FC236}">
                <a16:creationId xmlns:a16="http://schemas.microsoft.com/office/drawing/2014/main" id="{1A6CEB27-716C-A947-8B2D-77338271D01B}"/>
              </a:ext>
            </a:extLst>
          </p:cNvPr>
          <p:cNvGrpSpPr/>
          <p:nvPr/>
        </p:nvGrpSpPr>
        <p:grpSpPr>
          <a:xfrm>
            <a:off x="1460880" y="1851120"/>
            <a:ext cx="475560" cy="843120"/>
            <a:chOff x="1460880" y="1851120"/>
            <a:chExt cx="475560" cy="843120"/>
          </a:xfrm>
        </p:grpSpPr>
        <p:sp>
          <p:nvSpPr>
            <p:cNvPr id="1551" name="Google Shape;1629;p32">
              <a:extLst>
                <a:ext uri="{FF2B5EF4-FFF2-40B4-BE49-F238E27FC236}">
                  <a16:creationId xmlns:a16="http://schemas.microsoft.com/office/drawing/2014/main" id="{2B1B80F9-82C3-F1E9-5A16-3D8C36808214}"/>
                </a:ext>
              </a:extLst>
            </p:cNvPr>
            <p:cNvSpPr/>
            <p:nvPr/>
          </p:nvSpPr>
          <p:spPr>
            <a:xfrm rot="11625000">
              <a:off x="1690920" y="2203200"/>
              <a:ext cx="191520" cy="474840"/>
            </a:xfrm>
            <a:custGeom>
              <a:avLst/>
              <a:gdLst>
                <a:gd name="textAreaLeft" fmla="*/ 0 w 191520"/>
                <a:gd name="textAreaRight" fmla="*/ 191880 w 191520"/>
                <a:gd name="textAreaTop" fmla="*/ 0 h 474840"/>
                <a:gd name="textAreaBottom" fmla="*/ 475200 h 474840"/>
              </a:gdLst>
              <a:ahLst/>
              <a:cxnLst/>
              <a:rect l="textAreaLeft" t="textAreaTop" r="textAreaRight" b="textAreaBottom"/>
              <a:pathLst>
                <a:path w="1848" h="4581">
                  <a:moveTo>
                    <a:pt x="533" y="230"/>
                  </a:moveTo>
                  <a:cubicBezTo>
                    <a:pt x="542" y="230"/>
                    <a:pt x="552" y="232"/>
                    <a:pt x="562" y="234"/>
                  </a:cubicBezTo>
                  <a:cubicBezTo>
                    <a:pt x="593" y="234"/>
                    <a:pt x="624" y="242"/>
                    <a:pt x="654" y="249"/>
                  </a:cubicBezTo>
                  <a:cubicBezTo>
                    <a:pt x="924" y="349"/>
                    <a:pt x="1201" y="442"/>
                    <a:pt x="1470" y="534"/>
                  </a:cubicBezTo>
                  <a:cubicBezTo>
                    <a:pt x="1493" y="542"/>
                    <a:pt x="1516" y="557"/>
                    <a:pt x="1539" y="565"/>
                  </a:cubicBezTo>
                  <a:cubicBezTo>
                    <a:pt x="1593" y="595"/>
                    <a:pt x="1616" y="649"/>
                    <a:pt x="1616" y="711"/>
                  </a:cubicBezTo>
                  <a:cubicBezTo>
                    <a:pt x="1616" y="749"/>
                    <a:pt x="1609" y="780"/>
                    <a:pt x="1593" y="811"/>
                  </a:cubicBezTo>
                  <a:cubicBezTo>
                    <a:pt x="1562" y="926"/>
                    <a:pt x="1532" y="1042"/>
                    <a:pt x="1485" y="1150"/>
                  </a:cubicBezTo>
                  <a:cubicBezTo>
                    <a:pt x="1332" y="1565"/>
                    <a:pt x="1170" y="1981"/>
                    <a:pt x="1008" y="2396"/>
                  </a:cubicBezTo>
                  <a:cubicBezTo>
                    <a:pt x="954" y="2542"/>
                    <a:pt x="878" y="2673"/>
                    <a:pt x="816" y="2812"/>
                  </a:cubicBezTo>
                  <a:cubicBezTo>
                    <a:pt x="647" y="3181"/>
                    <a:pt x="485" y="3550"/>
                    <a:pt x="316" y="3912"/>
                  </a:cubicBezTo>
                  <a:cubicBezTo>
                    <a:pt x="310" y="3930"/>
                    <a:pt x="295" y="3948"/>
                    <a:pt x="274" y="3948"/>
                  </a:cubicBezTo>
                  <a:cubicBezTo>
                    <a:pt x="268" y="3948"/>
                    <a:pt x="261" y="3946"/>
                    <a:pt x="254" y="3943"/>
                  </a:cubicBezTo>
                  <a:cubicBezTo>
                    <a:pt x="247" y="3935"/>
                    <a:pt x="239" y="3920"/>
                    <a:pt x="231" y="3904"/>
                  </a:cubicBezTo>
                  <a:cubicBezTo>
                    <a:pt x="231" y="3874"/>
                    <a:pt x="231" y="3851"/>
                    <a:pt x="231" y="3827"/>
                  </a:cubicBezTo>
                  <a:cubicBezTo>
                    <a:pt x="231" y="3781"/>
                    <a:pt x="239" y="3743"/>
                    <a:pt x="247" y="3697"/>
                  </a:cubicBezTo>
                  <a:cubicBezTo>
                    <a:pt x="323" y="3243"/>
                    <a:pt x="316" y="2773"/>
                    <a:pt x="308" y="2311"/>
                  </a:cubicBezTo>
                  <a:cubicBezTo>
                    <a:pt x="308" y="2219"/>
                    <a:pt x="308" y="2127"/>
                    <a:pt x="308" y="2034"/>
                  </a:cubicBezTo>
                  <a:cubicBezTo>
                    <a:pt x="300" y="1650"/>
                    <a:pt x="331" y="1257"/>
                    <a:pt x="354" y="873"/>
                  </a:cubicBezTo>
                  <a:cubicBezTo>
                    <a:pt x="370" y="688"/>
                    <a:pt x="408" y="503"/>
                    <a:pt x="431" y="318"/>
                  </a:cubicBezTo>
                  <a:cubicBezTo>
                    <a:pt x="444" y="266"/>
                    <a:pt x="480" y="230"/>
                    <a:pt x="533" y="230"/>
                  </a:cubicBezTo>
                  <a:close/>
                  <a:moveTo>
                    <a:pt x="379" y="0"/>
                  </a:moveTo>
                  <a:cubicBezTo>
                    <a:pt x="316" y="0"/>
                    <a:pt x="269" y="44"/>
                    <a:pt x="262" y="111"/>
                  </a:cubicBezTo>
                  <a:lnTo>
                    <a:pt x="262" y="134"/>
                  </a:lnTo>
                  <a:cubicBezTo>
                    <a:pt x="270" y="334"/>
                    <a:pt x="254" y="542"/>
                    <a:pt x="208" y="734"/>
                  </a:cubicBezTo>
                  <a:cubicBezTo>
                    <a:pt x="200" y="780"/>
                    <a:pt x="200" y="819"/>
                    <a:pt x="200" y="865"/>
                  </a:cubicBezTo>
                  <a:cubicBezTo>
                    <a:pt x="170" y="1357"/>
                    <a:pt x="154" y="1857"/>
                    <a:pt x="162" y="2358"/>
                  </a:cubicBezTo>
                  <a:cubicBezTo>
                    <a:pt x="170" y="2642"/>
                    <a:pt x="177" y="2927"/>
                    <a:pt x="146" y="3212"/>
                  </a:cubicBezTo>
                  <a:cubicBezTo>
                    <a:pt x="123" y="3512"/>
                    <a:pt x="62" y="3812"/>
                    <a:pt x="23" y="4112"/>
                  </a:cubicBezTo>
                  <a:cubicBezTo>
                    <a:pt x="23" y="4128"/>
                    <a:pt x="8" y="4143"/>
                    <a:pt x="8" y="4158"/>
                  </a:cubicBezTo>
                  <a:cubicBezTo>
                    <a:pt x="8" y="4174"/>
                    <a:pt x="0" y="4197"/>
                    <a:pt x="16" y="4212"/>
                  </a:cubicBezTo>
                  <a:cubicBezTo>
                    <a:pt x="77" y="4297"/>
                    <a:pt x="70" y="4397"/>
                    <a:pt x="77" y="4497"/>
                  </a:cubicBezTo>
                  <a:cubicBezTo>
                    <a:pt x="77" y="4546"/>
                    <a:pt x="126" y="4581"/>
                    <a:pt x="174" y="4581"/>
                  </a:cubicBezTo>
                  <a:cubicBezTo>
                    <a:pt x="186" y="4581"/>
                    <a:pt x="197" y="4578"/>
                    <a:pt x="208" y="4574"/>
                  </a:cubicBezTo>
                  <a:cubicBezTo>
                    <a:pt x="262" y="4558"/>
                    <a:pt x="300" y="4520"/>
                    <a:pt x="323" y="4474"/>
                  </a:cubicBezTo>
                  <a:cubicBezTo>
                    <a:pt x="362" y="4389"/>
                    <a:pt x="393" y="4305"/>
                    <a:pt x="424" y="4220"/>
                  </a:cubicBezTo>
                  <a:cubicBezTo>
                    <a:pt x="470" y="4104"/>
                    <a:pt x="500" y="3997"/>
                    <a:pt x="547" y="3889"/>
                  </a:cubicBezTo>
                  <a:cubicBezTo>
                    <a:pt x="677" y="3566"/>
                    <a:pt x="801" y="3243"/>
                    <a:pt x="947" y="2935"/>
                  </a:cubicBezTo>
                  <a:cubicBezTo>
                    <a:pt x="1008" y="2812"/>
                    <a:pt x="1070" y="2696"/>
                    <a:pt x="1116" y="2565"/>
                  </a:cubicBezTo>
                  <a:cubicBezTo>
                    <a:pt x="1285" y="2158"/>
                    <a:pt x="1455" y="1742"/>
                    <a:pt x="1616" y="1327"/>
                  </a:cubicBezTo>
                  <a:cubicBezTo>
                    <a:pt x="1686" y="1157"/>
                    <a:pt x="1747" y="980"/>
                    <a:pt x="1809" y="803"/>
                  </a:cubicBezTo>
                  <a:cubicBezTo>
                    <a:pt x="1824" y="742"/>
                    <a:pt x="1832" y="672"/>
                    <a:pt x="1839" y="642"/>
                  </a:cubicBezTo>
                  <a:cubicBezTo>
                    <a:pt x="1847" y="511"/>
                    <a:pt x="1816" y="472"/>
                    <a:pt x="1724" y="442"/>
                  </a:cubicBezTo>
                  <a:cubicBezTo>
                    <a:pt x="1462" y="349"/>
                    <a:pt x="1193" y="272"/>
                    <a:pt x="939" y="157"/>
                  </a:cubicBezTo>
                  <a:cubicBezTo>
                    <a:pt x="854" y="118"/>
                    <a:pt x="762" y="95"/>
                    <a:pt x="677" y="72"/>
                  </a:cubicBezTo>
                  <a:cubicBezTo>
                    <a:pt x="585" y="41"/>
                    <a:pt x="493" y="18"/>
                    <a:pt x="408" y="3"/>
                  </a:cubicBezTo>
                  <a:cubicBezTo>
                    <a:pt x="398" y="1"/>
                    <a:pt x="388" y="0"/>
                    <a:pt x="379"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2" name="Google Shape;1630;p32">
              <a:extLst>
                <a:ext uri="{FF2B5EF4-FFF2-40B4-BE49-F238E27FC236}">
                  <a16:creationId xmlns:a16="http://schemas.microsoft.com/office/drawing/2014/main" id="{0A17F171-DB82-0D5F-8F23-ADE1B0AB6693}"/>
                </a:ext>
              </a:extLst>
            </p:cNvPr>
            <p:cNvSpPr/>
            <p:nvPr/>
          </p:nvSpPr>
          <p:spPr>
            <a:xfrm rot="11625000">
              <a:off x="1511640" y="2076840"/>
              <a:ext cx="312840" cy="392040"/>
            </a:xfrm>
            <a:custGeom>
              <a:avLst/>
              <a:gdLst>
                <a:gd name="textAreaLeft" fmla="*/ 0 w 312840"/>
                <a:gd name="textAreaRight" fmla="*/ 313200 w 312840"/>
                <a:gd name="textAreaTop" fmla="*/ 0 h 392040"/>
                <a:gd name="textAreaBottom" fmla="*/ 392400 h 392040"/>
              </a:gdLst>
              <a:ahLst/>
              <a:cxnLst/>
              <a:rect l="textAreaLeft" t="textAreaTop" r="textAreaRight" b="textAreaBottom"/>
              <a:pathLst>
                <a:path w="3017" h="3782">
                  <a:moveTo>
                    <a:pt x="1943" y="262"/>
                  </a:moveTo>
                  <a:cubicBezTo>
                    <a:pt x="1960" y="262"/>
                    <a:pt x="1976" y="268"/>
                    <a:pt x="1993" y="282"/>
                  </a:cubicBezTo>
                  <a:cubicBezTo>
                    <a:pt x="2063" y="328"/>
                    <a:pt x="2124" y="382"/>
                    <a:pt x="2193" y="436"/>
                  </a:cubicBezTo>
                  <a:cubicBezTo>
                    <a:pt x="2309" y="536"/>
                    <a:pt x="2424" y="636"/>
                    <a:pt x="2540" y="736"/>
                  </a:cubicBezTo>
                  <a:cubicBezTo>
                    <a:pt x="2609" y="782"/>
                    <a:pt x="2663" y="843"/>
                    <a:pt x="2717" y="905"/>
                  </a:cubicBezTo>
                  <a:cubicBezTo>
                    <a:pt x="2771" y="966"/>
                    <a:pt x="2771" y="1036"/>
                    <a:pt x="2740" y="1097"/>
                  </a:cubicBezTo>
                  <a:cubicBezTo>
                    <a:pt x="2717" y="1143"/>
                    <a:pt x="2686" y="1182"/>
                    <a:pt x="2655" y="1220"/>
                  </a:cubicBezTo>
                  <a:cubicBezTo>
                    <a:pt x="2547" y="1359"/>
                    <a:pt x="2447" y="1490"/>
                    <a:pt x="2340" y="1621"/>
                  </a:cubicBezTo>
                  <a:cubicBezTo>
                    <a:pt x="2309" y="1659"/>
                    <a:pt x="2270" y="1690"/>
                    <a:pt x="2232" y="1721"/>
                  </a:cubicBezTo>
                  <a:cubicBezTo>
                    <a:pt x="2093" y="1836"/>
                    <a:pt x="1963" y="1959"/>
                    <a:pt x="1847" y="2090"/>
                  </a:cubicBezTo>
                  <a:cubicBezTo>
                    <a:pt x="1716" y="2228"/>
                    <a:pt x="1593" y="2359"/>
                    <a:pt x="1455" y="2482"/>
                  </a:cubicBezTo>
                  <a:cubicBezTo>
                    <a:pt x="1216" y="2682"/>
                    <a:pt x="1001" y="2913"/>
                    <a:pt x="778" y="3129"/>
                  </a:cubicBezTo>
                  <a:cubicBezTo>
                    <a:pt x="647" y="3244"/>
                    <a:pt x="508" y="3360"/>
                    <a:pt x="377" y="3475"/>
                  </a:cubicBezTo>
                  <a:cubicBezTo>
                    <a:pt x="359" y="3488"/>
                    <a:pt x="340" y="3500"/>
                    <a:pt x="321" y="3500"/>
                  </a:cubicBezTo>
                  <a:cubicBezTo>
                    <a:pt x="317" y="3500"/>
                    <a:pt x="312" y="3500"/>
                    <a:pt x="308" y="3498"/>
                  </a:cubicBezTo>
                  <a:cubicBezTo>
                    <a:pt x="262" y="3498"/>
                    <a:pt x="277" y="3452"/>
                    <a:pt x="270" y="3421"/>
                  </a:cubicBezTo>
                  <a:cubicBezTo>
                    <a:pt x="262" y="3360"/>
                    <a:pt x="270" y="3306"/>
                    <a:pt x="293" y="3252"/>
                  </a:cubicBezTo>
                  <a:cubicBezTo>
                    <a:pt x="316" y="3206"/>
                    <a:pt x="331" y="3152"/>
                    <a:pt x="362" y="3113"/>
                  </a:cubicBezTo>
                  <a:cubicBezTo>
                    <a:pt x="593" y="2790"/>
                    <a:pt x="724" y="2413"/>
                    <a:pt x="924" y="2067"/>
                  </a:cubicBezTo>
                  <a:cubicBezTo>
                    <a:pt x="970" y="1998"/>
                    <a:pt x="1008" y="1921"/>
                    <a:pt x="1047" y="1851"/>
                  </a:cubicBezTo>
                  <a:cubicBezTo>
                    <a:pt x="1131" y="1690"/>
                    <a:pt x="1224" y="1544"/>
                    <a:pt x="1293" y="1374"/>
                  </a:cubicBezTo>
                  <a:cubicBezTo>
                    <a:pt x="1401" y="1090"/>
                    <a:pt x="1555" y="828"/>
                    <a:pt x="1709" y="566"/>
                  </a:cubicBezTo>
                  <a:cubicBezTo>
                    <a:pt x="1762" y="474"/>
                    <a:pt x="1809" y="374"/>
                    <a:pt x="1886" y="289"/>
                  </a:cubicBezTo>
                  <a:cubicBezTo>
                    <a:pt x="1903" y="272"/>
                    <a:pt x="1923" y="262"/>
                    <a:pt x="1943" y="262"/>
                  </a:cubicBezTo>
                  <a:close/>
                  <a:moveTo>
                    <a:pt x="1945" y="0"/>
                  </a:moveTo>
                  <a:cubicBezTo>
                    <a:pt x="1895" y="0"/>
                    <a:pt x="1848" y="28"/>
                    <a:pt x="1816" y="82"/>
                  </a:cubicBezTo>
                  <a:cubicBezTo>
                    <a:pt x="1609" y="436"/>
                    <a:pt x="1393" y="789"/>
                    <a:pt x="1232" y="1174"/>
                  </a:cubicBezTo>
                  <a:cubicBezTo>
                    <a:pt x="1139" y="1397"/>
                    <a:pt x="1024" y="1613"/>
                    <a:pt x="893" y="1821"/>
                  </a:cubicBezTo>
                  <a:cubicBezTo>
                    <a:pt x="870" y="1867"/>
                    <a:pt x="839" y="1905"/>
                    <a:pt x="816" y="1951"/>
                  </a:cubicBezTo>
                  <a:cubicBezTo>
                    <a:pt x="670" y="2228"/>
                    <a:pt x="531" y="2505"/>
                    <a:pt x="385" y="2783"/>
                  </a:cubicBezTo>
                  <a:cubicBezTo>
                    <a:pt x="323" y="2890"/>
                    <a:pt x="262" y="3006"/>
                    <a:pt x="162" y="3083"/>
                  </a:cubicBezTo>
                  <a:cubicBezTo>
                    <a:pt x="139" y="3098"/>
                    <a:pt x="123" y="3113"/>
                    <a:pt x="108" y="3136"/>
                  </a:cubicBezTo>
                  <a:cubicBezTo>
                    <a:pt x="54" y="3206"/>
                    <a:pt x="0" y="3267"/>
                    <a:pt x="54" y="3367"/>
                  </a:cubicBezTo>
                  <a:cubicBezTo>
                    <a:pt x="77" y="3406"/>
                    <a:pt x="54" y="3467"/>
                    <a:pt x="54" y="3514"/>
                  </a:cubicBezTo>
                  <a:cubicBezTo>
                    <a:pt x="54" y="3560"/>
                    <a:pt x="54" y="3598"/>
                    <a:pt x="54" y="3637"/>
                  </a:cubicBezTo>
                  <a:cubicBezTo>
                    <a:pt x="54" y="3721"/>
                    <a:pt x="93" y="3760"/>
                    <a:pt x="177" y="3775"/>
                  </a:cubicBezTo>
                  <a:cubicBezTo>
                    <a:pt x="195" y="3779"/>
                    <a:pt x="213" y="3781"/>
                    <a:pt x="231" y="3781"/>
                  </a:cubicBezTo>
                  <a:cubicBezTo>
                    <a:pt x="281" y="3781"/>
                    <a:pt x="330" y="3765"/>
                    <a:pt x="370" y="3737"/>
                  </a:cubicBezTo>
                  <a:cubicBezTo>
                    <a:pt x="500" y="3621"/>
                    <a:pt x="639" y="3506"/>
                    <a:pt x="770" y="3390"/>
                  </a:cubicBezTo>
                  <a:cubicBezTo>
                    <a:pt x="1001" y="3175"/>
                    <a:pt x="1216" y="2952"/>
                    <a:pt x="1439" y="2736"/>
                  </a:cubicBezTo>
                  <a:cubicBezTo>
                    <a:pt x="1878" y="2305"/>
                    <a:pt x="2340" y="1898"/>
                    <a:pt x="2740" y="1420"/>
                  </a:cubicBezTo>
                  <a:cubicBezTo>
                    <a:pt x="2832" y="1313"/>
                    <a:pt x="2917" y="1197"/>
                    <a:pt x="2978" y="1067"/>
                  </a:cubicBezTo>
                  <a:cubicBezTo>
                    <a:pt x="3017" y="982"/>
                    <a:pt x="3009" y="928"/>
                    <a:pt x="2940" y="866"/>
                  </a:cubicBezTo>
                  <a:cubicBezTo>
                    <a:pt x="2655" y="597"/>
                    <a:pt x="2340" y="351"/>
                    <a:pt x="2070" y="58"/>
                  </a:cubicBezTo>
                  <a:lnTo>
                    <a:pt x="2055" y="43"/>
                  </a:lnTo>
                  <a:cubicBezTo>
                    <a:pt x="2020" y="14"/>
                    <a:pt x="1982" y="0"/>
                    <a:pt x="1945"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3" name="Google Shape;1631;p32">
              <a:extLst>
                <a:ext uri="{FF2B5EF4-FFF2-40B4-BE49-F238E27FC236}">
                  <a16:creationId xmlns:a16="http://schemas.microsoft.com/office/drawing/2014/main" id="{5E255E1F-26CB-3D9A-42A7-FC01F53A08E3}"/>
                </a:ext>
              </a:extLst>
            </p:cNvPr>
            <p:cNvSpPr/>
            <p:nvPr/>
          </p:nvSpPr>
          <p:spPr>
            <a:xfrm rot="11625000">
              <a:off x="1486080" y="1882800"/>
              <a:ext cx="297720" cy="249120"/>
            </a:xfrm>
            <a:custGeom>
              <a:avLst/>
              <a:gdLst>
                <a:gd name="textAreaLeft" fmla="*/ 0 w 297720"/>
                <a:gd name="textAreaRight" fmla="*/ 298080 w 297720"/>
                <a:gd name="textAreaTop" fmla="*/ 0 h 249120"/>
                <a:gd name="textAreaBottom" fmla="*/ 249480 h 249120"/>
              </a:gdLst>
              <a:ahLst/>
              <a:cxnLst/>
              <a:rect l="textAreaLeft" t="textAreaTop" r="textAreaRight" b="textAreaBottom"/>
              <a:pathLst>
                <a:path w="2872" h="2405">
                  <a:moveTo>
                    <a:pt x="2486" y="253"/>
                  </a:moveTo>
                  <a:cubicBezTo>
                    <a:pt x="2502" y="268"/>
                    <a:pt x="2525" y="276"/>
                    <a:pt x="2525" y="284"/>
                  </a:cubicBezTo>
                  <a:cubicBezTo>
                    <a:pt x="2533" y="299"/>
                    <a:pt x="2533" y="322"/>
                    <a:pt x="2525" y="338"/>
                  </a:cubicBezTo>
                  <a:cubicBezTo>
                    <a:pt x="2502" y="407"/>
                    <a:pt x="2486" y="484"/>
                    <a:pt x="2463" y="553"/>
                  </a:cubicBezTo>
                  <a:cubicBezTo>
                    <a:pt x="2333" y="976"/>
                    <a:pt x="2310" y="1415"/>
                    <a:pt x="2279" y="1854"/>
                  </a:cubicBezTo>
                  <a:cubicBezTo>
                    <a:pt x="2279" y="1915"/>
                    <a:pt x="2271" y="1969"/>
                    <a:pt x="2263" y="2031"/>
                  </a:cubicBezTo>
                  <a:lnTo>
                    <a:pt x="2225" y="2054"/>
                  </a:lnTo>
                  <a:cubicBezTo>
                    <a:pt x="2194" y="2038"/>
                    <a:pt x="2163" y="2031"/>
                    <a:pt x="2133" y="2007"/>
                  </a:cubicBezTo>
                  <a:cubicBezTo>
                    <a:pt x="1948" y="1861"/>
                    <a:pt x="1725" y="1769"/>
                    <a:pt x="1517" y="1669"/>
                  </a:cubicBezTo>
                  <a:cubicBezTo>
                    <a:pt x="1255" y="1538"/>
                    <a:pt x="978" y="1484"/>
                    <a:pt x="686" y="1453"/>
                  </a:cubicBezTo>
                  <a:cubicBezTo>
                    <a:pt x="540" y="1446"/>
                    <a:pt x="386" y="1423"/>
                    <a:pt x="263" y="1330"/>
                  </a:cubicBezTo>
                  <a:cubicBezTo>
                    <a:pt x="232" y="1307"/>
                    <a:pt x="224" y="1261"/>
                    <a:pt x="255" y="1246"/>
                  </a:cubicBezTo>
                  <a:cubicBezTo>
                    <a:pt x="340" y="1199"/>
                    <a:pt x="424" y="1153"/>
                    <a:pt x="509" y="1122"/>
                  </a:cubicBezTo>
                  <a:cubicBezTo>
                    <a:pt x="694" y="1046"/>
                    <a:pt x="871" y="946"/>
                    <a:pt x="1048" y="853"/>
                  </a:cubicBezTo>
                  <a:cubicBezTo>
                    <a:pt x="1325" y="722"/>
                    <a:pt x="1594" y="592"/>
                    <a:pt x="1879" y="476"/>
                  </a:cubicBezTo>
                  <a:cubicBezTo>
                    <a:pt x="2056" y="399"/>
                    <a:pt x="2233" y="330"/>
                    <a:pt x="2417" y="268"/>
                  </a:cubicBezTo>
                  <a:cubicBezTo>
                    <a:pt x="2440" y="261"/>
                    <a:pt x="2463" y="261"/>
                    <a:pt x="2486" y="253"/>
                  </a:cubicBezTo>
                  <a:close/>
                  <a:moveTo>
                    <a:pt x="2756" y="0"/>
                  </a:moveTo>
                  <a:cubicBezTo>
                    <a:pt x="2721" y="0"/>
                    <a:pt x="2688" y="11"/>
                    <a:pt x="2656" y="22"/>
                  </a:cubicBezTo>
                  <a:cubicBezTo>
                    <a:pt x="2240" y="161"/>
                    <a:pt x="1832" y="322"/>
                    <a:pt x="1440" y="515"/>
                  </a:cubicBezTo>
                  <a:cubicBezTo>
                    <a:pt x="1109" y="668"/>
                    <a:pt x="770" y="822"/>
                    <a:pt x="432" y="976"/>
                  </a:cubicBezTo>
                  <a:cubicBezTo>
                    <a:pt x="324" y="1030"/>
                    <a:pt x="224" y="1084"/>
                    <a:pt x="116" y="1138"/>
                  </a:cubicBezTo>
                  <a:cubicBezTo>
                    <a:pt x="47" y="1176"/>
                    <a:pt x="1" y="1253"/>
                    <a:pt x="1" y="1323"/>
                  </a:cubicBezTo>
                  <a:cubicBezTo>
                    <a:pt x="9" y="1415"/>
                    <a:pt x="47" y="1507"/>
                    <a:pt x="139" y="1546"/>
                  </a:cubicBezTo>
                  <a:cubicBezTo>
                    <a:pt x="255" y="1600"/>
                    <a:pt x="378" y="1630"/>
                    <a:pt x="509" y="1630"/>
                  </a:cubicBezTo>
                  <a:cubicBezTo>
                    <a:pt x="809" y="1638"/>
                    <a:pt x="1094" y="1700"/>
                    <a:pt x="1371" y="1815"/>
                  </a:cubicBezTo>
                  <a:cubicBezTo>
                    <a:pt x="1679" y="1938"/>
                    <a:pt x="1956" y="2107"/>
                    <a:pt x="2217" y="2308"/>
                  </a:cubicBezTo>
                  <a:cubicBezTo>
                    <a:pt x="2263" y="2338"/>
                    <a:pt x="2302" y="2384"/>
                    <a:pt x="2363" y="2400"/>
                  </a:cubicBezTo>
                  <a:cubicBezTo>
                    <a:pt x="2374" y="2403"/>
                    <a:pt x="2384" y="2404"/>
                    <a:pt x="2394" y="2404"/>
                  </a:cubicBezTo>
                  <a:cubicBezTo>
                    <a:pt x="2461" y="2404"/>
                    <a:pt x="2523" y="2343"/>
                    <a:pt x="2510" y="2277"/>
                  </a:cubicBezTo>
                  <a:cubicBezTo>
                    <a:pt x="2502" y="2223"/>
                    <a:pt x="2471" y="2161"/>
                    <a:pt x="2471" y="2107"/>
                  </a:cubicBezTo>
                  <a:cubicBezTo>
                    <a:pt x="2440" y="1615"/>
                    <a:pt x="2486" y="1130"/>
                    <a:pt x="2625" y="661"/>
                  </a:cubicBezTo>
                  <a:cubicBezTo>
                    <a:pt x="2671" y="515"/>
                    <a:pt x="2725" y="376"/>
                    <a:pt x="2802" y="245"/>
                  </a:cubicBezTo>
                  <a:cubicBezTo>
                    <a:pt x="2833" y="191"/>
                    <a:pt x="2848" y="138"/>
                    <a:pt x="2864" y="107"/>
                  </a:cubicBezTo>
                  <a:cubicBezTo>
                    <a:pt x="2871" y="53"/>
                    <a:pt x="2825" y="14"/>
                    <a:pt x="2802" y="7"/>
                  </a:cubicBezTo>
                  <a:cubicBezTo>
                    <a:pt x="2786" y="2"/>
                    <a:pt x="2771" y="0"/>
                    <a:pt x="2756"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pic>
        <p:nvPicPr>
          <p:cNvPr id="5" name="officeArt object">
            <a:extLst>
              <a:ext uri="{FF2B5EF4-FFF2-40B4-BE49-F238E27FC236}">
                <a16:creationId xmlns:a16="http://schemas.microsoft.com/office/drawing/2014/main" id="{2196D720-F888-7136-493D-352C118CCDA6}"/>
              </a:ext>
            </a:extLst>
          </p:cNvPr>
          <p:cNvPicPr/>
          <p:nvPr/>
        </p:nvPicPr>
        <p:blipFill>
          <a:blip r:embed="rId2"/>
          <a:stretch>
            <a:fillRect/>
          </a:stretch>
        </p:blipFill>
        <p:spPr>
          <a:xfrm>
            <a:off x="766776" y="447775"/>
            <a:ext cx="1305667" cy="862865"/>
          </a:xfrm>
          <a:prstGeom prst="rect">
            <a:avLst/>
          </a:prstGeom>
          <a:ln w="12700" cap="flat">
            <a:noFill/>
            <a:miter lim="400000"/>
          </a:ln>
          <a:effectLst/>
        </p:spPr>
      </p:pic>
      <p:sp>
        <p:nvSpPr>
          <p:cNvPr id="1542" name="PlaceHolder 1">
            <a:extLst>
              <a:ext uri="{FF2B5EF4-FFF2-40B4-BE49-F238E27FC236}">
                <a16:creationId xmlns:a16="http://schemas.microsoft.com/office/drawing/2014/main" id="{863412A5-68A8-A51C-662A-151924E111AB}"/>
              </a:ext>
            </a:extLst>
          </p:cNvPr>
          <p:cNvSpPr>
            <a:spLocks noGrp="1"/>
          </p:cNvSpPr>
          <p:nvPr>
            <p:ph type="title"/>
          </p:nvPr>
        </p:nvSpPr>
        <p:spPr>
          <a:xfrm>
            <a:off x="2143298" y="739501"/>
            <a:ext cx="4906530" cy="1532639"/>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br>
              <a:rPr lang="fr-FR" sz="1400" b="1" spc="-1" dirty="0">
                <a:solidFill>
                  <a:schemeClr val="bg1"/>
                </a:solidFill>
                <a:latin typeface="Sora"/>
              </a:rPr>
            </a:br>
            <a:br>
              <a:rPr lang="fr-FR" sz="1400" b="1" spc="-1" dirty="0">
                <a:solidFill>
                  <a:schemeClr val="bg1"/>
                </a:solidFill>
                <a:latin typeface="Sora"/>
              </a:rPr>
            </a:br>
            <a:br>
              <a:rPr lang="fr-FR" sz="1400" b="1" spc="-1" dirty="0">
                <a:solidFill>
                  <a:schemeClr val="bg1"/>
                </a:solidFill>
                <a:latin typeface="Sora"/>
              </a:rPr>
            </a:br>
            <a:r>
              <a:rPr lang="fr-FR" b="1" spc="-1" dirty="0" err="1">
                <a:solidFill>
                  <a:schemeClr val="bg1"/>
                </a:solidFill>
                <a:latin typeface="Sora"/>
              </a:rPr>
              <a:t>Subject</a:t>
            </a:r>
            <a:r>
              <a:rPr lang="fr-FR" b="1" spc="-1" dirty="0">
                <a:solidFill>
                  <a:schemeClr val="bg1"/>
                </a:solidFill>
                <a:latin typeface="Sora"/>
              </a:rPr>
              <a:t>:- </a:t>
            </a:r>
            <a:r>
              <a:rPr lang="fr-FR" b="1" spc="-1" dirty="0">
                <a:solidFill>
                  <a:schemeClr val="bg1"/>
                </a:solidFill>
                <a:latin typeface="Courier New" panose="02070309020205020404" pitchFamily="49" charset="0"/>
                <a:cs typeface="Courier New" panose="02070309020205020404" pitchFamily="49" charset="0"/>
              </a:rPr>
              <a:t>Universal Human Value</a:t>
            </a:r>
            <a:endParaRPr lang="fr-FR" b="1" strike="noStrike" spc="-1" dirty="0">
              <a:solidFill>
                <a:schemeClr val="bg1"/>
              </a:solidFill>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B15568D4-674F-AD68-9039-08BDE41EFE12}"/>
              </a:ext>
            </a:extLst>
          </p:cNvPr>
          <p:cNvSpPr txBox="1"/>
          <p:nvPr/>
        </p:nvSpPr>
        <p:spPr>
          <a:xfrm>
            <a:off x="2290177" y="2652687"/>
            <a:ext cx="1718953" cy="600164"/>
          </a:xfrm>
          <a:prstGeom prst="rect">
            <a:avLst/>
          </a:prstGeom>
          <a:noFill/>
        </p:spPr>
        <p:txBody>
          <a:bodyPr wrap="square">
            <a:spAutoFit/>
          </a:bodyPr>
          <a:lstStyle/>
          <a:p>
            <a:pPr algn="ctr"/>
            <a:r>
              <a:rPr kumimoji="0" lang="fr-FR" sz="1800" b="1" i="0" u="none" strike="noStrike" kern="1200" cap="none" spc="-1" normalizeH="0" baseline="0" noProof="0" dirty="0" err="1">
                <a:ln>
                  <a:noFill/>
                </a:ln>
                <a:solidFill>
                  <a:srgbClr val="4C2A13"/>
                </a:solidFill>
                <a:effectLst/>
                <a:uLnTx/>
                <a:uFillTx/>
                <a:latin typeface="Sora"/>
                <a:ea typeface="+mj-ea"/>
                <a:cs typeface="+mj-cs"/>
              </a:rPr>
              <a:t>Presented</a:t>
            </a:r>
            <a:r>
              <a:rPr kumimoji="0" lang="fr-FR" sz="1800" b="1" i="0" u="none" strike="noStrike" kern="1200" cap="none" spc="-1" normalizeH="0" baseline="0" noProof="0" dirty="0">
                <a:ln>
                  <a:noFill/>
                </a:ln>
                <a:solidFill>
                  <a:srgbClr val="4C2A13"/>
                </a:solidFill>
                <a:effectLst/>
                <a:uLnTx/>
                <a:uFillTx/>
                <a:latin typeface="Sora"/>
                <a:ea typeface="+mj-ea"/>
                <a:cs typeface="+mj-cs"/>
              </a:rPr>
              <a:t> to:- </a:t>
            </a:r>
          </a:p>
          <a:p>
            <a:pPr marL="285750" indent="-285750" algn="ctr">
              <a:buFont typeface="Wingdings" panose="05000000000000000000" pitchFamily="2" charset="2"/>
              <a:buChar char="Ø"/>
            </a:pPr>
            <a:r>
              <a:rPr kumimoji="0" lang="en-IN" sz="1500" b="1" i="0" u="none" strike="noStrike" kern="1200" cap="none" spc="0" normalizeH="0" baseline="0" noProof="0" dirty="0" err="1">
                <a:ln>
                  <a:noFill/>
                </a:ln>
                <a:solidFill>
                  <a:srgbClr val="4C2A13"/>
                </a:solidFill>
                <a:effectLst/>
                <a:uLnTx/>
                <a:uFillTx/>
                <a:latin typeface="Courier New" panose="02070309020205020404" pitchFamily="49" charset="0"/>
                <a:ea typeface="+mj-ea"/>
                <a:cs typeface="Courier New" panose="02070309020205020404" pitchFamily="49" charset="0"/>
              </a:rPr>
              <a:t>Dr.Kanika</a:t>
            </a:r>
            <a:endParaRPr lang="en-IN" sz="1500" dirty="0"/>
          </a:p>
        </p:txBody>
      </p:sp>
      <p:pic>
        <p:nvPicPr>
          <p:cNvPr id="9" name="Picture 8">
            <a:extLst>
              <a:ext uri="{FF2B5EF4-FFF2-40B4-BE49-F238E27FC236}">
                <a16:creationId xmlns:a16="http://schemas.microsoft.com/office/drawing/2014/main" id="{05C8963F-8AB5-4A7D-8CCE-8ECFAD288B0F}"/>
              </a:ext>
            </a:extLst>
          </p:cNvPr>
          <p:cNvPicPr>
            <a:picLocks noChangeAspect="1"/>
          </p:cNvPicPr>
          <p:nvPr/>
        </p:nvPicPr>
        <p:blipFill>
          <a:blip r:embed="rId3"/>
          <a:stretch>
            <a:fillRect/>
          </a:stretch>
        </p:blipFill>
        <p:spPr>
          <a:xfrm>
            <a:off x="3162354" y="2159375"/>
            <a:ext cx="2920237" cy="506012"/>
          </a:xfrm>
          <a:prstGeom prst="rect">
            <a:avLst/>
          </a:prstGeom>
        </p:spPr>
      </p:pic>
    </p:spTree>
    <p:extLst>
      <p:ext uri="{BB962C8B-B14F-4D97-AF65-F5344CB8AC3E}">
        <p14:creationId xmlns:p14="http://schemas.microsoft.com/office/powerpoint/2010/main" val="2627107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EA91F3-97B2-8A4D-A9F0-2438FDB6B5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2344" y="273540"/>
            <a:ext cx="3130440" cy="4695660"/>
          </a:xfrm>
          <a:prstGeom prst="rect">
            <a:avLst/>
          </a:prstGeom>
        </p:spPr>
      </p:pic>
      <p:sp>
        <p:nvSpPr>
          <p:cNvPr id="1583" name="PlaceHolder 1"/>
          <p:cNvSpPr>
            <a:spLocks noGrp="1"/>
          </p:cNvSpPr>
          <p:nvPr>
            <p:ph type="title"/>
          </p:nvPr>
        </p:nvSpPr>
        <p:spPr>
          <a:xfrm>
            <a:off x="676440" y="447840"/>
            <a:ext cx="7752960"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3000" b="1" strike="noStrike" spc="-1" dirty="0">
                <a:solidFill>
                  <a:schemeClr val="lt1"/>
                </a:solidFill>
                <a:latin typeface="Sora"/>
                <a:ea typeface="Sora"/>
              </a:rPr>
              <a:t>Personal growth strategies</a:t>
            </a:r>
            <a:endParaRPr lang="fr-FR" sz="3000" b="0" strike="noStrike" spc="-1" dirty="0">
              <a:solidFill>
                <a:schemeClr val="dk1"/>
              </a:solidFill>
              <a:latin typeface="Arial"/>
            </a:endParaRPr>
          </a:p>
        </p:txBody>
      </p:sp>
      <p:sp>
        <p:nvSpPr>
          <p:cNvPr id="1584" name="PlaceHolder 2"/>
          <p:cNvSpPr>
            <a:spLocks noGrp="1"/>
          </p:cNvSpPr>
          <p:nvPr>
            <p:ph/>
          </p:nvPr>
        </p:nvSpPr>
        <p:spPr>
          <a:xfrm>
            <a:off x="714240" y="1495440"/>
            <a:ext cx="4928104" cy="3114360"/>
          </a:xfrm>
          <a:prstGeom prst="rect">
            <a:avLst/>
          </a:prstGeom>
          <a:noFill/>
          <a:ln w="0">
            <a:noFill/>
          </a:ln>
        </p:spPr>
        <p:txBody>
          <a:bodyPr lIns="91440" tIns="91440" rIns="91440" bIns="91440" anchor="t">
            <a:normAutofit lnSpcReduction="10000"/>
          </a:bodyPr>
          <a:lstStyle/>
          <a:p>
            <a:pPr indent="0">
              <a:lnSpc>
                <a:spcPct val="100000"/>
              </a:lnSpc>
              <a:buNone/>
              <a:tabLst>
                <a:tab pos="0" algn="l"/>
              </a:tabLst>
            </a:pPr>
            <a:r>
              <a:rPr lang="en" sz="1300" b="1" strike="noStrike" spc="-1" dirty="0">
                <a:solidFill>
                  <a:schemeClr val="lt1"/>
                </a:solidFill>
                <a:latin typeface="Courier New"/>
                <a:ea typeface="Courier New"/>
              </a:rPr>
              <a:t>Personal growth strategies prioritize self-reflection, goal setting, and lifelong learning. By engaging in practices such as mindfulness and emotional intelligence, individuals can enhance self-awareness, boost resilience, and foster a commitment to continuous improvement. These strategies enable individuals to cultivate a balanced approach to life, promoting both personal well-being and a positive impact on society.</a:t>
            </a:r>
          </a:p>
          <a:p>
            <a:pPr marL="400050" indent="-171450">
              <a:lnSpc>
                <a:spcPct val="100000"/>
              </a:lnSpc>
              <a:tabLst>
                <a:tab pos="0" algn="l"/>
              </a:tabLst>
            </a:pPr>
            <a:r>
              <a:rPr lang="en-GB" sz="1200" dirty="0">
                <a:solidFill>
                  <a:schemeClr val="bg1"/>
                </a:solidFill>
                <a:latin typeface="Corbel Light" panose="020B0303020204020204" pitchFamily="34" charset="0"/>
                <a:cs typeface="Courier New" panose="02070309020205020404" pitchFamily="49" charset="0"/>
              </a:rPr>
              <a:t>Goal-setting helps define purpose and direction, enabling individuals to stay motivated and achieve success in various aspects of life.</a:t>
            </a:r>
            <a:endParaRPr lang="en" sz="1200" b="1" spc="-1" dirty="0">
              <a:solidFill>
                <a:schemeClr val="bg1"/>
              </a:solidFill>
              <a:latin typeface="Corbel Light" panose="020B0303020204020204" pitchFamily="34" charset="0"/>
              <a:cs typeface="Courier New" panose="02070309020205020404" pitchFamily="49" charset="0"/>
            </a:endParaRPr>
          </a:p>
          <a:p>
            <a:pPr marL="400050" indent="-171450">
              <a:lnSpc>
                <a:spcPct val="100000"/>
              </a:lnSpc>
              <a:tabLst>
                <a:tab pos="0" algn="l"/>
              </a:tabLst>
            </a:pPr>
            <a:r>
              <a:rPr lang="en-GB" sz="1200" dirty="0">
                <a:solidFill>
                  <a:schemeClr val="bg1"/>
                </a:solidFill>
                <a:latin typeface="Corbel Light" panose="020B0303020204020204" pitchFamily="34" charset="0"/>
                <a:cs typeface="Courier New" panose="02070309020205020404" pitchFamily="49" charset="0"/>
              </a:rPr>
              <a:t>Continuous learning promotes adaptability and success, keeping individuals updated with new knowledge, skills, and experiences.</a:t>
            </a:r>
            <a:endParaRPr lang="fr-FR" sz="1200" b="0" strike="noStrike" spc="-1" dirty="0">
              <a:solidFill>
                <a:schemeClr val="bg1"/>
              </a:solidFill>
              <a:latin typeface="Corbel Light" panose="020B0303020204020204" pitchFamily="34" charset="0"/>
              <a:cs typeface="Courier New" panose="02070309020205020404" pitchFamily="49" charset="0"/>
            </a:endParaRPr>
          </a:p>
        </p:txBody>
      </p:sp>
      <p:sp>
        <p:nvSpPr>
          <p:cNvPr id="1585" name="Google Shape;1728;p39"/>
          <p:cNvSpPr/>
          <p:nvPr/>
        </p:nvSpPr>
        <p:spPr>
          <a:xfrm>
            <a:off x="3924360" y="4324320"/>
            <a:ext cx="4505040" cy="294840"/>
          </a:xfrm>
          <a:prstGeom prst="rect">
            <a:avLst/>
          </a:prstGeom>
          <a:noFill/>
          <a:ln w="0">
            <a:noFill/>
          </a:ln>
        </p:spPr>
        <p:style>
          <a:lnRef idx="0">
            <a:scrgbClr r="0" g="0" b="0"/>
          </a:lnRef>
          <a:fillRef idx="0">
            <a:scrgbClr r="0" g="0" b="0"/>
          </a:fillRef>
          <a:effectRef idx="0">
            <a:scrgbClr r="0" g="0" b="0"/>
          </a:effectRef>
          <a:fontRef idx="minor"/>
        </p:style>
        <p:txBody>
          <a:bodyPr lIns="870823080" tIns="147600" rIns="870823080" bIns="147600" anchor="t">
            <a:spAutoFit/>
          </a:bodyPr>
          <a:lstStyle/>
          <a:p>
            <a:pPr algn="r" defTabSz="914400">
              <a:lnSpc>
                <a:spcPct val="100000"/>
              </a:lnSpc>
              <a:spcAft>
                <a:spcPts val="1199"/>
              </a:spcAft>
              <a:tabLst>
                <a:tab pos="0" algn="l"/>
              </a:tabLst>
            </a:pPr>
            <a:endParaRPr lang="fr-FR" sz="1800" b="0" strike="noStrike" spc="-1">
              <a:solidFill>
                <a:schemeClr val="dk1"/>
              </a:solidFill>
              <a:latin typeface="Arial"/>
            </a:endParaRPr>
          </a:p>
        </p:txBody>
      </p:sp>
      <p:grpSp>
        <p:nvGrpSpPr>
          <p:cNvPr id="4" name="Google Shape;1685;p37">
            <a:extLst>
              <a:ext uri="{FF2B5EF4-FFF2-40B4-BE49-F238E27FC236}">
                <a16:creationId xmlns:a16="http://schemas.microsoft.com/office/drawing/2014/main" id="{D6E3F003-390C-3BCF-879C-085562B9A458}"/>
              </a:ext>
            </a:extLst>
          </p:cNvPr>
          <p:cNvGrpSpPr/>
          <p:nvPr/>
        </p:nvGrpSpPr>
        <p:grpSpPr>
          <a:xfrm rot="9417571">
            <a:off x="7384192" y="4429935"/>
            <a:ext cx="2584927" cy="1464932"/>
            <a:chOff x="948960" y="-378360"/>
            <a:chExt cx="1984680" cy="1018440"/>
          </a:xfrm>
        </p:grpSpPr>
        <p:sp>
          <p:nvSpPr>
            <p:cNvPr id="5" name="Google Shape;1686;p37">
              <a:extLst>
                <a:ext uri="{FF2B5EF4-FFF2-40B4-BE49-F238E27FC236}">
                  <a16:creationId xmlns:a16="http://schemas.microsoft.com/office/drawing/2014/main" id="{16C8386A-8C8C-7C4B-A6A9-54E8F332E11A}"/>
                </a:ext>
              </a:extLst>
            </p:cNvPr>
            <p:cNvSpPr/>
            <p:nvPr/>
          </p:nvSpPr>
          <p:spPr>
            <a:xfrm>
              <a:off x="948960" y="-378360"/>
              <a:ext cx="1984680" cy="1018440"/>
            </a:xfrm>
            <a:custGeom>
              <a:avLst/>
              <a:gdLst>
                <a:gd name="textAreaLeft" fmla="*/ 0 w 1984680"/>
                <a:gd name="textAreaRight" fmla="*/ 1985040 w 1984680"/>
                <a:gd name="textAreaTop" fmla="*/ 0 h 1018440"/>
                <a:gd name="textAreaBottom" fmla="*/ 1018800 h 1018440"/>
              </a:gdLst>
              <a:ahLst/>
              <a:cxnLst/>
              <a:rect l="textAreaLeft" t="textAreaTop" r="textAreaRight" b="textAreaBottom"/>
              <a:pathLst>
                <a:path w="79404" h="40750">
                  <a:moveTo>
                    <a:pt x="77734" y="0"/>
                  </a:moveTo>
                  <a:lnTo>
                    <a:pt x="74269" y="225"/>
                  </a:lnTo>
                  <a:lnTo>
                    <a:pt x="73048" y="324"/>
                  </a:lnTo>
                  <a:lnTo>
                    <a:pt x="72126" y="374"/>
                  </a:lnTo>
                  <a:lnTo>
                    <a:pt x="70531" y="499"/>
                  </a:lnTo>
                  <a:lnTo>
                    <a:pt x="64226" y="923"/>
                  </a:lnTo>
                  <a:lnTo>
                    <a:pt x="14979" y="4312"/>
                  </a:lnTo>
                  <a:lnTo>
                    <a:pt x="3489" y="5110"/>
                  </a:lnTo>
                  <a:lnTo>
                    <a:pt x="0" y="5334"/>
                  </a:lnTo>
                  <a:lnTo>
                    <a:pt x="175" y="8075"/>
                  </a:lnTo>
                  <a:lnTo>
                    <a:pt x="274" y="9496"/>
                  </a:lnTo>
                  <a:lnTo>
                    <a:pt x="324" y="10418"/>
                  </a:lnTo>
                  <a:lnTo>
                    <a:pt x="424" y="12113"/>
                  </a:lnTo>
                  <a:lnTo>
                    <a:pt x="748" y="17097"/>
                  </a:lnTo>
                  <a:lnTo>
                    <a:pt x="1346" y="26244"/>
                  </a:lnTo>
                  <a:lnTo>
                    <a:pt x="1396" y="26418"/>
                  </a:lnTo>
                  <a:lnTo>
                    <a:pt x="4735" y="36163"/>
                  </a:lnTo>
                  <a:lnTo>
                    <a:pt x="5533" y="38481"/>
                  </a:lnTo>
                  <a:cubicBezTo>
                    <a:pt x="5657" y="38506"/>
                    <a:pt x="5707" y="38456"/>
                    <a:pt x="5707" y="38780"/>
                  </a:cubicBezTo>
                  <a:cubicBezTo>
                    <a:pt x="5707" y="38549"/>
                    <a:pt x="5784" y="38279"/>
                    <a:pt x="5901" y="38279"/>
                  </a:cubicBezTo>
                  <a:cubicBezTo>
                    <a:pt x="5973" y="38279"/>
                    <a:pt x="6061" y="38381"/>
                    <a:pt x="6156" y="38656"/>
                  </a:cubicBezTo>
                  <a:cubicBezTo>
                    <a:pt x="6218" y="38851"/>
                    <a:pt x="6279" y="38923"/>
                    <a:pt x="6343" y="38923"/>
                  </a:cubicBezTo>
                  <a:cubicBezTo>
                    <a:pt x="6433" y="38923"/>
                    <a:pt x="6527" y="38777"/>
                    <a:pt x="6629" y="38631"/>
                  </a:cubicBezTo>
                  <a:cubicBezTo>
                    <a:pt x="6718" y="38471"/>
                    <a:pt x="6807" y="38324"/>
                    <a:pt x="6895" y="38324"/>
                  </a:cubicBezTo>
                  <a:cubicBezTo>
                    <a:pt x="6931" y="38324"/>
                    <a:pt x="6967" y="38349"/>
                    <a:pt x="7003" y="38406"/>
                  </a:cubicBezTo>
                  <a:cubicBezTo>
                    <a:pt x="7102" y="38832"/>
                    <a:pt x="7190" y="38991"/>
                    <a:pt x="7259" y="38991"/>
                  </a:cubicBezTo>
                  <a:cubicBezTo>
                    <a:pt x="7364" y="38991"/>
                    <a:pt x="7427" y="38627"/>
                    <a:pt x="7427" y="38282"/>
                  </a:cubicBezTo>
                  <a:cubicBezTo>
                    <a:pt x="7427" y="37866"/>
                    <a:pt x="7451" y="37775"/>
                    <a:pt x="7499" y="37775"/>
                  </a:cubicBezTo>
                  <a:cubicBezTo>
                    <a:pt x="7520" y="37775"/>
                    <a:pt x="7546" y="37793"/>
                    <a:pt x="7577" y="37808"/>
                  </a:cubicBezTo>
                  <a:cubicBezTo>
                    <a:pt x="7594" y="37825"/>
                    <a:pt x="7623" y="37854"/>
                    <a:pt x="7647" y="37854"/>
                  </a:cubicBezTo>
                  <a:cubicBezTo>
                    <a:pt x="7658" y="37854"/>
                    <a:pt x="7668" y="37849"/>
                    <a:pt x="7676" y="37833"/>
                  </a:cubicBezTo>
                  <a:cubicBezTo>
                    <a:pt x="7782" y="37254"/>
                    <a:pt x="7899" y="36563"/>
                    <a:pt x="8003" y="36563"/>
                  </a:cubicBezTo>
                  <a:cubicBezTo>
                    <a:pt x="8047" y="36563"/>
                    <a:pt x="8088" y="36684"/>
                    <a:pt x="8125" y="36986"/>
                  </a:cubicBezTo>
                  <a:cubicBezTo>
                    <a:pt x="8147" y="37059"/>
                    <a:pt x="8169" y="37089"/>
                    <a:pt x="8189" y="37089"/>
                  </a:cubicBezTo>
                  <a:cubicBezTo>
                    <a:pt x="8239" y="37089"/>
                    <a:pt x="8282" y="36913"/>
                    <a:pt x="8299" y="36736"/>
                  </a:cubicBezTo>
                  <a:cubicBezTo>
                    <a:pt x="8332" y="36555"/>
                    <a:pt x="8354" y="36373"/>
                    <a:pt x="8366" y="36373"/>
                  </a:cubicBezTo>
                  <a:cubicBezTo>
                    <a:pt x="8371" y="36373"/>
                    <a:pt x="8374" y="36420"/>
                    <a:pt x="8374" y="36537"/>
                  </a:cubicBezTo>
                  <a:cubicBezTo>
                    <a:pt x="8374" y="36116"/>
                    <a:pt x="8423" y="35937"/>
                    <a:pt x="8507" y="35937"/>
                  </a:cubicBezTo>
                  <a:cubicBezTo>
                    <a:pt x="8601" y="35937"/>
                    <a:pt x="8739" y="36167"/>
                    <a:pt x="8897" y="36537"/>
                  </a:cubicBezTo>
                  <a:cubicBezTo>
                    <a:pt x="8936" y="36553"/>
                    <a:pt x="8977" y="36558"/>
                    <a:pt x="9020" y="36558"/>
                  </a:cubicBezTo>
                  <a:cubicBezTo>
                    <a:pt x="9115" y="36558"/>
                    <a:pt x="9218" y="36529"/>
                    <a:pt x="9321" y="36512"/>
                  </a:cubicBezTo>
                  <a:cubicBezTo>
                    <a:pt x="9408" y="36487"/>
                    <a:pt x="9496" y="36469"/>
                    <a:pt x="9583" y="36469"/>
                  </a:cubicBezTo>
                  <a:cubicBezTo>
                    <a:pt x="9670" y="36469"/>
                    <a:pt x="9757" y="36487"/>
                    <a:pt x="9844" y="36537"/>
                  </a:cubicBezTo>
                  <a:cubicBezTo>
                    <a:pt x="9991" y="36377"/>
                    <a:pt x="10124" y="36274"/>
                    <a:pt x="10215" y="36274"/>
                  </a:cubicBezTo>
                  <a:cubicBezTo>
                    <a:pt x="10294" y="36274"/>
                    <a:pt x="10343" y="36352"/>
                    <a:pt x="10343" y="36537"/>
                  </a:cubicBezTo>
                  <a:cubicBezTo>
                    <a:pt x="10343" y="36810"/>
                    <a:pt x="10374" y="36886"/>
                    <a:pt x="10416" y="36886"/>
                  </a:cubicBezTo>
                  <a:cubicBezTo>
                    <a:pt x="10439" y="36886"/>
                    <a:pt x="10466" y="36863"/>
                    <a:pt x="10492" y="36836"/>
                  </a:cubicBezTo>
                  <a:cubicBezTo>
                    <a:pt x="10523" y="36816"/>
                    <a:pt x="10558" y="36795"/>
                    <a:pt x="10595" y="36795"/>
                  </a:cubicBezTo>
                  <a:cubicBezTo>
                    <a:pt x="10649" y="36795"/>
                    <a:pt x="10708" y="36838"/>
                    <a:pt x="10767" y="36986"/>
                  </a:cubicBezTo>
                  <a:cubicBezTo>
                    <a:pt x="10918" y="37356"/>
                    <a:pt x="11069" y="37806"/>
                    <a:pt x="11152" y="37806"/>
                  </a:cubicBezTo>
                  <a:cubicBezTo>
                    <a:pt x="11192" y="37806"/>
                    <a:pt x="11215" y="37701"/>
                    <a:pt x="11215" y="37434"/>
                  </a:cubicBezTo>
                  <a:cubicBezTo>
                    <a:pt x="11215" y="37592"/>
                    <a:pt x="11242" y="37660"/>
                    <a:pt x="11292" y="37660"/>
                  </a:cubicBezTo>
                  <a:cubicBezTo>
                    <a:pt x="11369" y="37660"/>
                    <a:pt x="11498" y="37501"/>
                    <a:pt x="11664" y="37260"/>
                  </a:cubicBezTo>
                  <a:cubicBezTo>
                    <a:pt x="11832" y="36958"/>
                    <a:pt x="12033" y="36758"/>
                    <a:pt x="12231" y="36758"/>
                  </a:cubicBezTo>
                  <a:cubicBezTo>
                    <a:pt x="12327" y="36758"/>
                    <a:pt x="12422" y="36805"/>
                    <a:pt x="12511" y="36911"/>
                  </a:cubicBezTo>
                  <a:cubicBezTo>
                    <a:pt x="12571" y="36803"/>
                    <a:pt x="12625" y="36764"/>
                    <a:pt x="12674" y="36764"/>
                  </a:cubicBezTo>
                  <a:cubicBezTo>
                    <a:pt x="12726" y="36764"/>
                    <a:pt x="12771" y="36809"/>
                    <a:pt x="12810" y="36861"/>
                  </a:cubicBezTo>
                  <a:cubicBezTo>
                    <a:pt x="12859" y="36909"/>
                    <a:pt x="12895" y="36958"/>
                    <a:pt x="12920" y="36958"/>
                  </a:cubicBezTo>
                  <a:cubicBezTo>
                    <a:pt x="12947" y="36958"/>
                    <a:pt x="12960" y="36903"/>
                    <a:pt x="12960" y="36736"/>
                  </a:cubicBezTo>
                  <a:cubicBezTo>
                    <a:pt x="12960" y="36736"/>
                    <a:pt x="13047" y="36712"/>
                    <a:pt x="13181" y="36712"/>
                  </a:cubicBezTo>
                  <a:cubicBezTo>
                    <a:pt x="13315" y="36712"/>
                    <a:pt x="13496" y="36736"/>
                    <a:pt x="13683" y="36836"/>
                  </a:cubicBezTo>
                  <a:cubicBezTo>
                    <a:pt x="13739" y="36747"/>
                    <a:pt x="13793" y="36711"/>
                    <a:pt x="13846" y="36711"/>
                  </a:cubicBezTo>
                  <a:cubicBezTo>
                    <a:pt x="13954" y="36711"/>
                    <a:pt x="14055" y="36867"/>
                    <a:pt x="14156" y="37036"/>
                  </a:cubicBezTo>
                  <a:cubicBezTo>
                    <a:pt x="14239" y="37174"/>
                    <a:pt x="14307" y="37320"/>
                    <a:pt x="14351" y="37320"/>
                  </a:cubicBezTo>
                  <a:cubicBezTo>
                    <a:pt x="14386" y="37320"/>
                    <a:pt x="14405" y="37227"/>
                    <a:pt x="14405" y="36961"/>
                  </a:cubicBezTo>
                  <a:cubicBezTo>
                    <a:pt x="14405" y="36831"/>
                    <a:pt x="14426" y="36789"/>
                    <a:pt x="14459" y="36789"/>
                  </a:cubicBezTo>
                  <a:cubicBezTo>
                    <a:pt x="14490" y="36789"/>
                    <a:pt x="14532" y="36825"/>
                    <a:pt x="14580" y="36861"/>
                  </a:cubicBezTo>
                  <a:cubicBezTo>
                    <a:pt x="14612" y="36910"/>
                    <a:pt x="14666" y="36948"/>
                    <a:pt x="14727" y="36948"/>
                  </a:cubicBezTo>
                  <a:cubicBezTo>
                    <a:pt x="14759" y="36948"/>
                    <a:pt x="14794" y="36937"/>
                    <a:pt x="14829" y="36911"/>
                  </a:cubicBezTo>
                  <a:cubicBezTo>
                    <a:pt x="14929" y="36911"/>
                    <a:pt x="15028" y="36861"/>
                    <a:pt x="15128" y="36836"/>
                  </a:cubicBezTo>
                  <a:cubicBezTo>
                    <a:pt x="15220" y="36790"/>
                    <a:pt x="15321" y="36745"/>
                    <a:pt x="15419" y="36745"/>
                  </a:cubicBezTo>
                  <a:cubicBezTo>
                    <a:pt x="15482" y="36745"/>
                    <a:pt x="15544" y="36763"/>
                    <a:pt x="15602" y="36811"/>
                  </a:cubicBezTo>
                  <a:cubicBezTo>
                    <a:pt x="15697" y="36558"/>
                    <a:pt x="15783" y="36470"/>
                    <a:pt x="15850" y="36470"/>
                  </a:cubicBezTo>
                  <a:cubicBezTo>
                    <a:pt x="15942" y="36470"/>
                    <a:pt x="16000" y="36632"/>
                    <a:pt x="16000" y="36761"/>
                  </a:cubicBezTo>
                  <a:cubicBezTo>
                    <a:pt x="16000" y="37335"/>
                    <a:pt x="16075" y="36911"/>
                    <a:pt x="16200" y="37409"/>
                  </a:cubicBezTo>
                  <a:cubicBezTo>
                    <a:pt x="16299" y="37983"/>
                    <a:pt x="16449" y="37933"/>
                    <a:pt x="16549" y="38581"/>
                  </a:cubicBezTo>
                  <a:cubicBezTo>
                    <a:pt x="16618" y="39133"/>
                    <a:pt x="16687" y="39154"/>
                    <a:pt x="16717" y="39154"/>
                  </a:cubicBezTo>
                  <a:cubicBezTo>
                    <a:pt x="16719" y="39154"/>
                    <a:pt x="16721" y="39154"/>
                    <a:pt x="16723" y="39154"/>
                  </a:cubicBezTo>
                  <a:cubicBezTo>
                    <a:pt x="16731" y="39154"/>
                    <a:pt x="16737" y="39151"/>
                    <a:pt x="16741" y="39151"/>
                  </a:cubicBezTo>
                  <a:cubicBezTo>
                    <a:pt x="16748" y="39151"/>
                    <a:pt x="16748" y="39162"/>
                    <a:pt x="16748" y="39229"/>
                  </a:cubicBezTo>
                  <a:cubicBezTo>
                    <a:pt x="16748" y="39302"/>
                    <a:pt x="16763" y="39328"/>
                    <a:pt x="16791" y="39328"/>
                  </a:cubicBezTo>
                  <a:cubicBezTo>
                    <a:pt x="16857" y="39328"/>
                    <a:pt x="16996" y="39179"/>
                    <a:pt x="17172" y="39179"/>
                  </a:cubicBezTo>
                  <a:cubicBezTo>
                    <a:pt x="17284" y="39079"/>
                    <a:pt x="17415" y="39054"/>
                    <a:pt x="17546" y="39054"/>
                  </a:cubicBezTo>
                  <a:cubicBezTo>
                    <a:pt x="17676" y="39054"/>
                    <a:pt x="17807" y="39079"/>
                    <a:pt x="17919" y="39079"/>
                  </a:cubicBezTo>
                  <a:cubicBezTo>
                    <a:pt x="18061" y="38909"/>
                    <a:pt x="18179" y="38787"/>
                    <a:pt x="18254" y="38787"/>
                  </a:cubicBezTo>
                  <a:cubicBezTo>
                    <a:pt x="18311" y="38787"/>
                    <a:pt x="18343" y="38857"/>
                    <a:pt x="18343" y="39029"/>
                  </a:cubicBezTo>
                  <a:cubicBezTo>
                    <a:pt x="18343" y="39105"/>
                    <a:pt x="18414" y="39380"/>
                    <a:pt x="18535" y="39380"/>
                  </a:cubicBezTo>
                  <a:cubicBezTo>
                    <a:pt x="18574" y="39380"/>
                    <a:pt x="18619" y="39351"/>
                    <a:pt x="18667" y="39279"/>
                  </a:cubicBezTo>
                  <a:cubicBezTo>
                    <a:pt x="18804" y="39337"/>
                    <a:pt x="18972" y="39934"/>
                    <a:pt x="19122" y="39934"/>
                  </a:cubicBezTo>
                  <a:cubicBezTo>
                    <a:pt x="19163" y="39934"/>
                    <a:pt x="19203" y="39889"/>
                    <a:pt x="19240" y="39777"/>
                  </a:cubicBezTo>
                  <a:cubicBezTo>
                    <a:pt x="19415" y="39777"/>
                    <a:pt x="19539" y="39802"/>
                    <a:pt x="19539" y="40051"/>
                  </a:cubicBezTo>
                  <a:cubicBezTo>
                    <a:pt x="19539" y="39946"/>
                    <a:pt x="19553" y="39907"/>
                    <a:pt x="19574" y="39907"/>
                  </a:cubicBezTo>
                  <a:cubicBezTo>
                    <a:pt x="19603" y="39907"/>
                    <a:pt x="19646" y="39979"/>
                    <a:pt x="19689" y="40051"/>
                  </a:cubicBezTo>
                  <a:cubicBezTo>
                    <a:pt x="19751" y="40128"/>
                    <a:pt x="19822" y="40206"/>
                    <a:pt x="19897" y="40206"/>
                  </a:cubicBezTo>
                  <a:cubicBezTo>
                    <a:pt x="19943" y="40206"/>
                    <a:pt x="19990" y="40177"/>
                    <a:pt x="20038" y="40101"/>
                  </a:cubicBezTo>
                  <a:cubicBezTo>
                    <a:pt x="20185" y="40555"/>
                    <a:pt x="20344" y="40749"/>
                    <a:pt x="20501" y="40749"/>
                  </a:cubicBezTo>
                  <a:cubicBezTo>
                    <a:pt x="20662" y="40749"/>
                    <a:pt x="20821" y="40542"/>
                    <a:pt x="20960" y="40201"/>
                  </a:cubicBezTo>
                  <a:cubicBezTo>
                    <a:pt x="21020" y="40071"/>
                    <a:pt x="21076" y="40021"/>
                    <a:pt x="21126" y="40021"/>
                  </a:cubicBezTo>
                  <a:cubicBezTo>
                    <a:pt x="21202" y="40021"/>
                    <a:pt x="21264" y="40131"/>
                    <a:pt x="21309" y="40251"/>
                  </a:cubicBezTo>
                  <a:cubicBezTo>
                    <a:pt x="21365" y="40363"/>
                    <a:pt x="21406" y="40476"/>
                    <a:pt x="21430" y="40476"/>
                  </a:cubicBezTo>
                  <a:cubicBezTo>
                    <a:pt x="21449" y="40476"/>
                    <a:pt x="21458" y="40410"/>
                    <a:pt x="21458" y="40226"/>
                  </a:cubicBezTo>
                  <a:cubicBezTo>
                    <a:pt x="21458" y="40190"/>
                    <a:pt x="21458" y="40177"/>
                    <a:pt x="21460" y="40177"/>
                  </a:cubicBezTo>
                  <a:cubicBezTo>
                    <a:pt x="21462" y="40177"/>
                    <a:pt x="21467" y="40219"/>
                    <a:pt x="21483" y="40251"/>
                  </a:cubicBezTo>
                  <a:cubicBezTo>
                    <a:pt x="21483" y="40297"/>
                    <a:pt x="21487" y="40341"/>
                    <a:pt x="21493" y="40341"/>
                  </a:cubicBezTo>
                  <a:cubicBezTo>
                    <a:pt x="21502" y="40341"/>
                    <a:pt x="21518" y="40222"/>
                    <a:pt x="21533" y="39802"/>
                  </a:cubicBezTo>
                  <a:cubicBezTo>
                    <a:pt x="21553" y="39260"/>
                    <a:pt x="21587" y="38703"/>
                    <a:pt x="21625" y="38703"/>
                  </a:cubicBezTo>
                  <a:cubicBezTo>
                    <a:pt x="21636" y="38703"/>
                    <a:pt x="21647" y="38749"/>
                    <a:pt x="21658" y="38855"/>
                  </a:cubicBezTo>
                  <a:cubicBezTo>
                    <a:pt x="21683" y="38556"/>
                    <a:pt x="21733" y="38157"/>
                    <a:pt x="21782" y="37908"/>
                  </a:cubicBezTo>
                  <a:cubicBezTo>
                    <a:pt x="21790" y="38002"/>
                    <a:pt x="21797" y="38043"/>
                    <a:pt x="21804" y="38043"/>
                  </a:cubicBezTo>
                  <a:cubicBezTo>
                    <a:pt x="21820" y="38043"/>
                    <a:pt x="21832" y="37795"/>
                    <a:pt x="21832" y="37459"/>
                  </a:cubicBezTo>
                  <a:cubicBezTo>
                    <a:pt x="21832" y="37422"/>
                    <a:pt x="21845" y="37409"/>
                    <a:pt x="21870" y="37409"/>
                  </a:cubicBezTo>
                  <a:cubicBezTo>
                    <a:pt x="21895" y="37409"/>
                    <a:pt x="21932" y="37422"/>
                    <a:pt x="21982" y="37434"/>
                  </a:cubicBezTo>
                  <a:cubicBezTo>
                    <a:pt x="22023" y="37448"/>
                    <a:pt x="22078" y="37469"/>
                    <a:pt x="22145" y="37469"/>
                  </a:cubicBezTo>
                  <a:cubicBezTo>
                    <a:pt x="22200" y="37469"/>
                    <a:pt x="22263" y="37455"/>
                    <a:pt x="22331" y="37409"/>
                  </a:cubicBezTo>
                  <a:cubicBezTo>
                    <a:pt x="22417" y="37511"/>
                    <a:pt x="22511" y="37549"/>
                    <a:pt x="22608" y="37549"/>
                  </a:cubicBezTo>
                  <a:cubicBezTo>
                    <a:pt x="22820" y="37549"/>
                    <a:pt x="23048" y="37370"/>
                    <a:pt x="23253" y="37285"/>
                  </a:cubicBezTo>
                  <a:cubicBezTo>
                    <a:pt x="23311" y="37227"/>
                    <a:pt x="23369" y="37207"/>
                    <a:pt x="23424" y="37207"/>
                  </a:cubicBezTo>
                  <a:cubicBezTo>
                    <a:pt x="23488" y="37207"/>
                    <a:pt x="23548" y="37233"/>
                    <a:pt x="23602" y="37260"/>
                  </a:cubicBezTo>
                  <a:cubicBezTo>
                    <a:pt x="23642" y="37286"/>
                    <a:pt x="23675" y="37313"/>
                    <a:pt x="23696" y="37313"/>
                  </a:cubicBezTo>
                  <a:cubicBezTo>
                    <a:pt x="23716" y="37313"/>
                    <a:pt x="23726" y="37293"/>
                    <a:pt x="23726" y="37235"/>
                  </a:cubicBezTo>
                  <a:cubicBezTo>
                    <a:pt x="23726" y="37549"/>
                    <a:pt x="23734" y="37664"/>
                    <a:pt x="23749" y="37664"/>
                  </a:cubicBezTo>
                  <a:cubicBezTo>
                    <a:pt x="23786" y="37664"/>
                    <a:pt x="23868" y="36908"/>
                    <a:pt x="23976" y="36836"/>
                  </a:cubicBezTo>
                  <a:cubicBezTo>
                    <a:pt x="24085" y="36749"/>
                    <a:pt x="24232" y="36069"/>
                    <a:pt x="24351" y="36069"/>
                  </a:cubicBezTo>
                  <a:cubicBezTo>
                    <a:pt x="24368" y="36069"/>
                    <a:pt x="24384" y="36082"/>
                    <a:pt x="24399" y="36113"/>
                  </a:cubicBezTo>
                  <a:cubicBezTo>
                    <a:pt x="24404" y="36114"/>
                    <a:pt x="24408" y="36115"/>
                    <a:pt x="24412" y="36115"/>
                  </a:cubicBezTo>
                  <a:cubicBezTo>
                    <a:pt x="24531" y="36115"/>
                    <a:pt x="24624" y="35788"/>
                    <a:pt x="24624" y="35740"/>
                  </a:cubicBezTo>
                  <a:cubicBezTo>
                    <a:pt x="24624" y="35710"/>
                    <a:pt x="24635" y="35700"/>
                    <a:pt x="24657" y="35700"/>
                  </a:cubicBezTo>
                  <a:cubicBezTo>
                    <a:pt x="24690" y="35700"/>
                    <a:pt x="24747" y="35724"/>
                    <a:pt x="24823" y="35740"/>
                  </a:cubicBezTo>
                  <a:cubicBezTo>
                    <a:pt x="24896" y="35776"/>
                    <a:pt x="24982" y="35799"/>
                    <a:pt x="25082" y="35799"/>
                  </a:cubicBezTo>
                  <a:cubicBezTo>
                    <a:pt x="25118" y="35799"/>
                    <a:pt x="25157" y="35796"/>
                    <a:pt x="25197" y="35789"/>
                  </a:cubicBezTo>
                  <a:cubicBezTo>
                    <a:pt x="25340" y="36137"/>
                    <a:pt x="25491" y="36254"/>
                    <a:pt x="25644" y="36254"/>
                  </a:cubicBezTo>
                  <a:cubicBezTo>
                    <a:pt x="25864" y="36254"/>
                    <a:pt x="26088" y="36011"/>
                    <a:pt x="26293" y="35864"/>
                  </a:cubicBezTo>
                  <a:cubicBezTo>
                    <a:pt x="26429" y="35802"/>
                    <a:pt x="26552" y="35774"/>
                    <a:pt x="26648" y="35774"/>
                  </a:cubicBezTo>
                  <a:cubicBezTo>
                    <a:pt x="26782" y="35774"/>
                    <a:pt x="26867" y="35827"/>
                    <a:pt x="26867" y="35914"/>
                  </a:cubicBezTo>
                  <a:cubicBezTo>
                    <a:pt x="26867" y="35668"/>
                    <a:pt x="26877" y="35606"/>
                    <a:pt x="26892" y="35606"/>
                  </a:cubicBezTo>
                  <a:cubicBezTo>
                    <a:pt x="26899" y="35606"/>
                    <a:pt x="26908" y="35623"/>
                    <a:pt x="26916" y="35640"/>
                  </a:cubicBezTo>
                  <a:cubicBezTo>
                    <a:pt x="26924" y="35647"/>
                    <a:pt x="26933" y="35656"/>
                    <a:pt x="26944" y="35656"/>
                  </a:cubicBezTo>
                  <a:cubicBezTo>
                    <a:pt x="26970" y="35656"/>
                    <a:pt x="27006" y="35600"/>
                    <a:pt x="27041" y="35316"/>
                  </a:cubicBezTo>
                  <a:cubicBezTo>
                    <a:pt x="27141" y="34618"/>
                    <a:pt x="27265" y="34493"/>
                    <a:pt x="27365" y="34169"/>
                  </a:cubicBezTo>
                  <a:cubicBezTo>
                    <a:pt x="27465" y="33796"/>
                    <a:pt x="27540" y="33571"/>
                    <a:pt x="27540" y="33546"/>
                  </a:cubicBezTo>
                  <a:cubicBezTo>
                    <a:pt x="27540" y="33604"/>
                    <a:pt x="27550" y="33625"/>
                    <a:pt x="27572" y="33625"/>
                  </a:cubicBezTo>
                  <a:cubicBezTo>
                    <a:pt x="27597" y="33625"/>
                    <a:pt x="27636" y="33598"/>
                    <a:pt x="27689" y="33571"/>
                  </a:cubicBezTo>
                  <a:cubicBezTo>
                    <a:pt x="27730" y="33558"/>
                    <a:pt x="27786" y="33537"/>
                    <a:pt x="27852" y="33537"/>
                  </a:cubicBezTo>
                  <a:cubicBezTo>
                    <a:pt x="27908" y="33537"/>
                    <a:pt x="27970" y="33551"/>
                    <a:pt x="28038" y="33596"/>
                  </a:cubicBezTo>
                  <a:cubicBezTo>
                    <a:pt x="28147" y="33913"/>
                    <a:pt x="28267" y="34013"/>
                    <a:pt x="28390" y="34013"/>
                  </a:cubicBezTo>
                  <a:cubicBezTo>
                    <a:pt x="28577" y="34013"/>
                    <a:pt x="28770" y="33781"/>
                    <a:pt x="28935" y="33721"/>
                  </a:cubicBezTo>
                  <a:cubicBezTo>
                    <a:pt x="28966" y="33736"/>
                    <a:pt x="28999" y="33742"/>
                    <a:pt x="29033" y="33742"/>
                  </a:cubicBezTo>
                  <a:cubicBezTo>
                    <a:pt x="29107" y="33742"/>
                    <a:pt x="29183" y="33713"/>
                    <a:pt x="29234" y="33696"/>
                  </a:cubicBezTo>
                  <a:cubicBezTo>
                    <a:pt x="29293" y="33672"/>
                    <a:pt x="29335" y="33649"/>
                    <a:pt x="29363" y="33649"/>
                  </a:cubicBezTo>
                  <a:cubicBezTo>
                    <a:pt x="29395" y="33649"/>
                    <a:pt x="29409" y="33678"/>
                    <a:pt x="29409" y="33771"/>
                  </a:cubicBezTo>
                  <a:cubicBezTo>
                    <a:pt x="29409" y="33751"/>
                    <a:pt x="29424" y="33713"/>
                    <a:pt x="29449" y="33713"/>
                  </a:cubicBezTo>
                  <a:cubicBezTo>
                    <a:pt x="29490" y="33713"/>
                    <a:pt x="29557" y="33808"/>
                    <a:pt x="29633" y="34219"/>
                  </a:cubicBezTo>
                  <a:cubicBezTo>
                    <a:pt x="29640" y="34217"/>
                    <a:pt x="29647" y="34215"/>
                    <a:pt x="29653" y="34215"/>
                  </a:cubicBezTo>
                  <a:cubicBezTo>
                    <a:pt x="29774" y="34215"/>
                    <a:pt x="29914" y="34619"/>
                    <a:pt x="30032" y="35067"/>
                  </a:cubicBezTo>
                  <a:cubicBezTo>
                    <a:pt x="30102" y="35503"/>
                    <a:pt x="30159" y="35597"/>
                    <a:pt x="30196" y="35597"/>
                  </a:cubicBezTo>
                  <a:cubicBezTo>
                    <a:pt x="30212" y="35597"/>
                    <a:pt x="30224" y="35580"/>
                    <a:pt x="30231" y="35565"/>
                  </a:cubicBezTo>
                  <a:cubicBezTo>
                    <a:pt x="30256" y="35540"/>
                    <a:pt x="30256" y="35515"/>
                    <a:pt x="30256" y="35515"/>
                  </a:cubicBezTo>
                  <a:cubicBezTo>
                    <a:pt x="30256" y="35826"/>
                    <a:pt x="30291" y="35947"/>
                    <a:pt x="30349" y="35947"/>
                  </a:cubicBezTo>
                  <a:cubicBezTo>
                    <a:pt x="30430" y="35947"/>
                    <a:pt x="30559" y="35707"/>
                    <a:pt x="30705" y="35416"/>
                  </a:cubicBezTo>
                  <a:cubicBezTo>
                    <a:pt x="30735" y="35434"/>
                    <a:pt x="30766" y="35442"/>
                    <a:pt x="30796" y="35442"/>
                  </a:cubicBezTo>
                  <a:cubicBezTo>
                    <a:pt x="30892" y="35442"/>
                    <a:pt x="30990" y="35366"/>
                    <a:pt x="31103" y="35291"/>
                  </a:cubicBezTo>
                  <a:cubicBezTo>
                    <a:pt x="31188" y="35207"/>
                    <a:pt x="31283" y="35134"/>
                    <a:pt x="31375" y="35134"/>
                  </a:cubicBezTo>
                  <a:cubicBezTo>
                    <a:pt x="31419" y="35134"/>
                    <a:pt x="31462" y="35151"/>
                    <a:pt x="31502" y="35191"/>
                  </a:cubicBezTo>
                  <a:cubicBezTo>
                    <a:pt x="31548" y="35136"/>
                    <a:pt x="31590" y="35115"/>
                    <a:pt x="31630" y="35115"/>
                  </a:cubicBezTo>
                  <a:cubicBezTo>
                    <a:pt x="31697" y="35115"/>
                    <a:pt x="31754" y="35178"/>
                    <a:pt x="31801" y="35241"/>
                  </a:cubicBezTo>
                  <a:cubicBezTo>
                    <a:pt x="31850" y="35314"/>
                    <a:pt x="31887" y="35388"/>
                    <a:pt x="31912" y="35388"/>
                  </a:cubicBezTo>
                  <a:cubicBezTo>
                    <a:pt x="31938" y="35388"/>
                    <a:pt x="31951" y="35308"/>
                    <a:pt x="31951" y="35067"/>
                  </a:cubicBezTo>
                  <a:cubicBezTo>
                    <a:pt x="31951" y="35341"/>
                    <a:pt x="32026" y="35266"/>
                    <a:pt x="32125" y="35615"/>
                  </a:cubicBezTo>
                  <a:cubicBezTo>
                    <a:pt x="32225" y="35889"/>
                    <a:pt x="32350" y="36313"/>
                    <a:pt x="32449" y="36662"/>
                  </a:cubicBezTo>
                  <a:cubicBezTo>
                    <a:pt x="32502" y="37417"/>
                    <a:pt x="32548" y="37687"/>
                    <a:pt x="32580" y="37687"/>
                  </a:cubicBezTo>
                  <a:cubicBezTo>
                    <a:pt x="32607" y="37687"/>
                    <a:pt x="32624" y="37478"/>
                    <a:pt x="32624" y="37210"/>
                  </a:cubicBezTo>
                  <a:cubicBezTo>
                    <a:pt x="32624" y="37160"/>
                    <a:pt x="32649" y="37160"/>
                    <a:pt x="32699" y="37160"/>
                  </a:cubicBezTo>
                  <a:cubicBezTo>
                    <a:pt x="32715" y="37166"/>
                    <a:pt x="32736" y="37170"/>
                    <a:pt x="32759" y="37170"/>
                  </a:cubicBezTo>
                  <a:cubicBezTo>
                    <a:pt x="32840" y="37170"/>
                    <a:pt x="32956" y="37118"/>
                    <a:pt x="33072" y="36886"/>
                  </a:cubicBezTo>
                  <a:cubicBezTo>
                    <a:pt x="33280" y="36792"/>
                    <a:pt x="33502" y="35996"/>
                    <a:pt x="33717" y="35996"/>
                  </a:cubicBezTo>
                  <a:cubicBezTo>
                    <a:pt x="33786" y="35996"/>
                    <a:pt x="33853" y="36077"/>
                    <a:pt x="33920" y="36288"/>
                  </a:cubicBezTo>
                  <a:cubicBezTo>
                    <a:pt x="33970" y="36250"/>
                    <a:pt x="34013" y="36238"/>
                    <a:pt x="34054" y="36238"/>
                  </a:cubicBezTo>
                  <a:cubicBezTo>
                    <a:pt x="34094" y="36238"/>
                    <a:pt x="34132" y="36250"/>
                    <a:pt x="34169" y="36263"/>
                  </a:cubicBezTo>
                  <a:cubicBezTo>
                    <a:pt x="34207" y="36278"/>
                    <a:pt x="34238" y="36291"/>
                    <a:pt x="34263" y="36291"/>
                  </a:cubicBezTo>
                  <a:cubicBezTo>
                    <a:pt x="34319" y="36291"/>
                    <a:pt x="34343" y="36224"/>
                    <a:pt x="34343" y="35964"/>
                  </a:cubicBezTo>
                  <a:cubicBezTo>
                    <a:pt x="34343" y="35989"/>
                    <a:pt x="34348" y="36000"/>
                    <a:pt x="34357" y="36000"/>
                  </a:cubicBezTo>
                  <a:cubicBezTo>
                    <a:pt x="34382" y="36000"/>
                    <a:pt x="34443" y="35902"/>
                    <a:pt x="34518" y="35789"/>
                  </a:cubicBezTo>
                  <a:cubicBezTo>
                    <a:pt x="34580" y="35690"/>
                    <a:pt x="34667" y="35590"/>
                    <a:pt x="34767" y="35590"/>
                  </a:cubicBezTo>
                  <a:cubicBezTo>
                    <a:pt x="34867" y="35590"/>
                    <a:pt x="34979" y="35690"/>
                    <a:pt x="35091" y="35989"/>
                  </a:cubicBezTo>
                  <a:cubicBezTo>
                    <a:pt x="35279" y="35841"/>
                    <a:pt x="35475" y="35722"/>
                    <a:pt x="35615" y="35722"/>
                  </a:cubicBezTo>
                  <a:cubicBezTo>
                    <a:pt x="35734" y="35722"/>
                    <a:pt x="35814" y="35809"/>
                    <a:pt x="35814" y="36039"/>
                  </a:cubicBezTo>
                  <a:cubicBezTo>
                    <a:pt x="35814" y="36133"/>
                    <a:pt x="35884" y="36347"/>
                    <a:pt x="35998" y="36347"/>
                  </a:cubicBezTo>
                  <a:cubicBezTo>
                    <a:pt x="36064" y="36347"/>
                    <a:pt x="36146" y="36275"/>
                    <a:pt x="36238" y="36064"/>
                  </a:cubicBezTo>
                  <a:cubicBezTo>
                    <a:pt x="36346" y="36157"/>
                    <a:pt x="36455" y="36182"/>
                    <a:pt x="36569" y="36182"/>
                  </a:cubicBezTo>
                  <a:cubicBezTo>
                    <a:pt x="36639" y="36182"/>
                    <a:pt x="36710" y="36173"/>
                    <a:pt x="36786" y="36163"/>
                  </a:cubicBezTo>
                  <a:cubicBezTo>
                    <a:pt x="36839" y="36146"/>
                    <a:pt x="36904" y="36128"/>
                    <a:pt x="36964" y="36128"/>
                  </a:cubicBezTo>
                  <a:cubicBezTo>
                    <a:pt x="36989" y="36128"/>
                    <a:pt x="37013" y="36131"/>
                    <a:pt x="37035" y="36138"/>
                  </a:cubicBezTo>
                  <a:cubicBezTo>
                    <a:pt x="37199" y="36187"/>
                    <a:pt x="37341" y="36473"/>
                    <a:pt x="37419" y="36473"/>
                  </a:cubicBezTo>
                  <a:cubicBezTo>
                    <a:pt x="37460" y="36473"/>
                    <a:pt x="37484" y="36394"/>
                    <a:pt x="37484" y="36163"/>
                  </a:cubicBezTo>
                  <a:cubicBezTo>
                    <a:pt x="37484" y="36315"/>
                    <a:pt x="37498" y="36373"/>
                    <a:pt x="37524" y="36373"/>
                  </a:cubicBezTo>
                  <a:cubicBezTo>
                    <a:pt x="37567" y="36373"/>
                    <a:pt x="37640" y="36218"/>
                    <a:pt x="37733" y="36064"/>
                  </a:cubicBezTo>
                  <a:cubicBezTo>
                    <a:pt x="37814" y="35901"/>
                    <a:pt x="37929" y="35738"/>
                    <a:pt x="38036" y="35738"/>
                  </a:cubicBezTo>
                  <a:cubicBezTo>
                    <a:pt x="38060" y="35738"/>
                    <a:pt x="38084" y="35746"/>
                    <a:pt x="38107" y="35764"/>
                  </a:cubicBezTo>
                  <a:cubicBezTo>
                    <a:pt x="38431" y="35291"/>
                    <a:pt x="38730" y="35465"/>
                    <a:pt x="38730" y="35366"/>
                  </a:cubicBezTo>
                  <a:cubicBezTo>
                    <a:pt x="38730" y="34940"/>
                    <a:pt x="38748" y="34820"/>
                    <a:pt x="38780" y="34820"/>
                  </a:cubicBezTo>
                  <a:cubicBezTo>
                    <a:pt x="38800" y="34820"/>
                    <a:pt x="38825" y="34869"/>
                    <a:pt x="38854" y="34917"/>
                  </a:cubicBezTo>
                  <a:cubicBezTo>
                    <a:pt x="38875" y="34958"/>
                    <a:pt x="38912" y="34999"/>
                    <a:pt x="38938" y="34999"/>
                  </a:cubicBezTo>
                  <a:cubicBezTo>
                    <a:pt x="38944" y="34999"/>
                    <a:pt x="38950" y="34996"/>
                    <a:pt x="38954" y="34992"/>
                  </a:cubicBezTo>
                  <a:cubicBezTo>
                    <a:pt x="39079" y="34294"/>
                    <a:pt x="39228" y="34917"/>
                    <a:pt x="39378" y="34319"/>
                  </a:cubicBezTo>
                  <a:cubicBezTo>
                    <a:pt x="39385" y="34327"/>
                    <a:pt x="39393" y="34330"/>
                    <a:pt x="39401" y="34330"/>
                  </a:cubicBezTo>
                  <a:cubicBezTo>
                    <a:pt x="39442" y="34330"/>
                    <a:pt x="39481" y="34221"/>
                    <a:pt x="39502" y="34095"/>
                  </a:cubicBezTo>
                  <a:cubicBezTo>
                    <a:pt x="39535" y="33979"/>
                    <a:pt x="39557" y="33864"/>
                    <a:pt x="39569" y="33864"/>
                  </a:cubicBezTo>
                  <a:cubicBezTo>
                    <a:pt x="39574" y="33864"/>
                    <a:pt x="39577" y="33894"/>
                    <a:pt x="39577" y="33970"/>
                  </a:cubicBezTo>
                  <a:cubicBezTo>
                    <a:pt x="39577" y="34006"/>
                    <a:pt x="39582" y="34022"/>
                    <a:pt x="39590" y="34022"/>
                  </a:cubicBezTo>
                  <a:cubicBezTo>
                    <a:pt x="39616" y="34022"/>
                    <a:pt x="39682" y="33866"/>
                    <a:pt x="39777" y="33696"/>
                  </a:cubicBezTo>
                  <a:cubicBezTo>
                    <a:pt x="39847" y="33537"/>
                    <a:pt x="39942" y="33379"/>
                    <a:pt x="40045" y="33379"/>
                  </a:cubicBezTo>
                  <a:cubicBezTo>
                    <a:pt x="40088" y="33379"/>
                    <a:pt x="40132" y="33406"/>
                    <a:pt x="40175" y="33472"/>
                  </a:cubicBezTo>
                  <a:cubicBezTo>
                    <a:pt x="40250" y="33447"/>
                    <a:pt x="40300" y="33447"/>
                    <a:pt x="40375" y="33447"/>
                  </a:cubicBezTo>
                  <a:cubicBezTo>
                    <a:pt x="40411" y="33451"/>
                    <a:pt x="40447" y="33455"/>
                    <a:pt x="40481" y="33455"/>
                  </a:cubicBezTo>
                  <a:cubicBezTo>
                    <a:pt x="40632" y="33455"/>
                    <a:pt x="40749" y="33381"/>
                    <a:pt x="40749" y="32973"/>
                  </a:cubicBezTo>
                  <a:cubicBezTo>
                    <a:pt x="40749" y="33028"/>
                    <a:pt x="40779" y="33045"/>
                    <a:pt x="40827" y="33045"/>
                  </a:cubicBezTo>
                  <a:cubicBezTo>
                    <a:pt x="40866" y="33045"/>
                    <a:pt x="40917" y="33034"/>
                    <a:pt x="40973" y="33023"/>
                  </a:cubicBezTo>
                  <a:cubicBezTo>
                    <a:pt x="41023" y="33023"/>
                    <a:pt x="41079" y="33017"/>
                    <a:pt x="41141" y="33017"/>
                  </a:cubicBezTo>
                  <a:cubicBezTo>
                    <a:pt x="41203" y="33017"/>
                    <a:pt x="41272" y="33023"/>
                    <a:pt x="41347" y="33048"/>
                  </a:cubicBezTo>
                  <a:cubicBezTo>
                    <a:pt x="41583" y="33139"/>
                    <a:pt x="41873" y="33350"/>
                    <a:pt x="42148" y="33350"/>
                  </a:cubicBezTo>
                  <a:cubicBezTo>
                    <a:pt x="42250" y="33350"/>
                    <a:pt x="42349" y="33321"/>
                    <a:pt x="42443" y="33247"/>
                  </a:cubicBezTo>
                  <a:cubicBezTo>
                    <a:pt x="42564" y="33478"/>
                    <a:pt x="42672" y="33552"/>
                    <a:pt x="42762" y="33552"/>
                  </a:cubicBezTo>
                  <a:cubicBezTo>
                    <a:pt x="42895" y="33552"/>
                    <a:pt x="42987" y="33392"/>
                    <a:pt x="43016" y="33347"/>
                  </a:cubicBezTo>
                  <a:cubicBezTo>
                    <a:pt x="43016" y="33173"/>
                    <a:pt x="43016" y="32998"/>
                    <a:pt x="43016" y="32923"/>
                  </a:cubicBezTo>
                  <a:cubicBezTo>
                    <a:pt x="42992" y="32076"/>
                    <a:pt x="42992" y="32475"/>
                    <a:pt x="42967" y="32026"/>
                  </a:cubicBezTo>
                  <a:cubicBezTo>
                    <a:pt x="42967" y="32055"/>
                    <a:pt x="42966" y="32068"/>
                    <a:pt x="42966" y="32068"/>
                  </a:cubicBezTo>
                  <a:cubicBezTo>
                    <a:pt x="42962" y="32068"/>
                    <a:pt x="42942" y="31151"/>
                    <a:pt x="42942" y="31129"/>
                  </a:cubicBezTo>
                  <a:cubicBezTo>
                    <a:pt x="42935" y="31333"/>
                    <a:pt x="42930" y="31410"/>
                    <a:pt x="42926" y="31410"/>
                  </a:cubicBezTo>
                  <a:cubicBezTo>
                    <a:pt x="42917" y="31410"/>
                    <a:pt x="42917" y="30909"/>
                    <a:pt x="42917" y="30730"/>
                  </a:cubicBezTo>
                  <a:cubicBezTo>
                    <a:pt x="42917" y="30714"/>
                    <a:pt x="42999" y="30647"/>
                    <a:pt x="43137" y="30647"/>
                  </a:cubicBezTo>
                  <a:cubicBezTo>
                    <a:pt x="43214" y="30647"/>
                    <a:pt x="43308" y="30668"/>
                    <a:pt x="43415" y="30730"/>
                  </a:cubicBezTo>
                  <a:cubicBezTo>
                    <a:pt x="43578" y="30879"/>
                    <a:pt x="43768" y="31071"/>
                    <a:pt x="43953" y="31071"/>
                  </a:cubicBezTo>
                  <a:cubicBezTo>
                    <a:pt x="44078" y="31071"/>
                    <a:pt x="44202" y="30982"/>
                    <a:pt x="44312" y="30730"/>
                  </a:cubicBezTo>
                  <a:cubicBezTo>
                    <a:pt x="44394" y="30556"/>
                    <a:pt x="44464" y="30495"/>
                    <a:pt x="44526" y="30495"/>
                  </a:cubicBezTo>
                  <a:cubicBezTo>
                    <a:pt x="44598" y="30495"/>
                    <a:pt x="44658" y="30575"/>
                    <a:pt x="44711" y="30655"/>
                  </a:cubicBezTo>
                  <a:cubicBezTo>
                    <a:pt x="44764" y="30725"/>
                    <a:pt x="44792" y="30807"/>
                    <a:pt x="44804" y="30807"/>
                  </a:cubicBezTo>
                  <a:cubicBezTo>
                    <a:pt x="44809" y="30807"/>
                    <a:pt x="44811" y="30792"/>
                    <a:pt x="44811" y="30755"/>
                  </a:cubicBezTo>
                  <a:cubicBezTo>
                    <a:pt x="44811" y="30585"/>
                    <a:pt x="44821" y="30518"/>
                    <a:pt x="44841" y="30518"/>
                  </a:cubicBezTo>
                  <a:cubicBezTo>
                    <a:pt x="44881" y="30518"/>
                    <a:pt x="44959" y="30810"/>
                    <a:pt x="45060" y="31079"/>
                  </a:cubicBezTo>
                  <a:cubicBezTo>
                    <a:pt x="45092" y="30963"/>
                    <a:pt x="45125" y="30916"/>
                    <a:pt x="45158" y="30916"/>
                  </a:cubicBezTo>
                  <a:cubicBezTo>
                    <a:pt x="45283" y="30916"/>
                    <a:pt x="45416" y="31559"/>
                    <a:pt x="45534" y="31677"/>
                  </a:cubicBezTo>
                  <a:cubicBezTo>
                    <a:pt x="45593" y="32065"/>
                    <a:pt x="45644" y="32176"/>
                    <a:pt x="45681" y="32176"/>
                  </a:cubicBezTo>
                  <a:cubicBezTo>
                    <a:pt x="45705" y="32176"/>
                    <a:pt x="45723" y="32126"/>
                    <a:pt x="45733" y="32076"/>
                  </a:cubicBezTo>
                  <a:cubicBezTo>
                    <a:pt x="45752" y="32038"/>
                    <a:pt x="45771" y="31985"/>
                    <a:pt x="45779" y="31985"/>
                  </a:cubicBezTo>
                  <a:cubicBezTo>
                    <a:pt x="45782" y="31985"/>
                    <a:pt x="45783" y="31990"/>
                    <a:pt x="45783" y="32001"/>
                  </a:cubicBezTo>
                  <a:cubicBezTo>
                    <a:pt x="45783" y="32001"/>
                    <a:pt x="45808" y="31901"/>
                    <a:pt x="45858" y="31777"/>
                  </a:cubicBezTo>
                  <a:cubicBezTo>
                    <a:pt x="45899" y="31673"/>
                    <a:pt x="45958" y="31570"/>
                    <a:pt x="46028" y="31570"/>
                  </a:cubicBezTo>
                  <a:cubicBezTo>
                    <a:pt x="46127" y="31570"/>
                    <a:pt x="46250" y="31775"/>
                    <a:pt x="46381" y="32475"/>
                  </a:cubicBezTo>
                  <a:cubicBezTo>
                    <a:pt x="46680" y="32599"/>
                    <a:pt x="46979" y="32400"/>
                    <a:pt x="46979" y="32923"/>
                  </a:cubicBezTo>
                  <a:cubicBezTo>
                    <a:pt x="46979" y="33043"/>
                    <a:pt x="46987" y="33087"/>
                    <a:pt x="47002" y="33087"/>
                  </a:cubicBezTo>
                  <a:cubicBezTo>
                    <a:pt x="47023" y="33087"/>
                    <a:pt x="47059" y="32988"/>
                    <a:pt x="47104" y="32898"/>
                  </a:cubicBezTo>
                  <a:cubicBezTo>
                    <a:pt x="47146" y="32787"/>
                    <a:pt x="47195" y="32683"/>
                    <a:pt x="47253" y="32683"/>
                  </a:cubicBezTo>
                  <a:cubicBezTo>
                    <a:pt x="47298" y="32683"/>
                    <a:pt x="47348" y="32748"/>
                    <a:pt x="47403" y="32923"/>
                  </a:cubicBezTo>
                  <a:cubicBezTo>
                    <a:pt x="47496" y="33157"/>
                    <a:pt x="47600" y="33237"/>
                    <a:pt x="47707" y="33237"/>
                  </a:cubicBezTo>
                  <a:cubicBezTo>
                    <a:pt x="47885" y="33237"/>
                    <a:pt x="48070" y="33017"/>
                    <a:pt x="48225" y="32923"/>
                  </a:cubicBezTo>
                  <a:cubicBezTo>
                    <a:pt x="48313" y="32687"/>
                    <a:pt x="48387" y="32606"/>
                    <a:pt x="48450" y="32606"/>
                  </a:cubicBezTo>
                  <a:cubicBezTo>
                    <a:pt x="48512" y="32606"/>
                    <a:pt x="48562" y="32687"/>
                    <a:pt x="48599" y="32774"/>
                  </a:cubicBezTo>
                  <a:cubicBezTo>
                    <a:pt x="48649" y="32849"/>
                    <a:pt x="48649" y="32923"/>
                    <a:pt x="48649" y="32923"/>
                  </a:cubicBezTo>
                  <a:cubicBezTo>
                    <a:pt x="48649" y="32945"/>
                    <a:pt x="48745" y="33294"/>
                    <a:pt x="48870" y="33294"/>
                  </a:cubicBezTo>
                  <a:cubicBezTo>
                    <a:pt x="48887" y="33294"/>
                    <a:pt x="48905" y="33287"/>
                    <a:pt x="48923" y="33272"/>
                  </a:cubicBezTo>
                  <a:cubicBezTo>
                    <a:pt x="48928" y="33271"/>
                    <a:pt x="48933" y="33270"/>
                    <a:pt x="48938" y="33270"/>
                  </a:cubicBezTo>
                  <a:cubicBezTo>
                    <a:pt x="49008" y="33270"/>
                    <a:pt x="49078" y="33433"/>
                    <a:pt x="49147" y="33596"/>
                  </a:cubicBezTo>
                  <a:cubicBezTo>
                    <a:pt x="49229" y="33759"/>
                    <a:pt x="49294" y="33922"/>
                    <a:pt x="49369" y="33922"/>
                  </a:cubicBezTo>
                  <a:cubicBezTo>
                    <a:pt x="49386" y="33922"/>
                    <a:pt x="49403" y="33914"/>
                    <a:pt x="49422" y="33895"/>
                  </a:cubicBezTo>
                  <a:cubicBezTo>
                    <a:pt x="49464" y="34049"/>
                    <a:pt x="49498" y="34093"/>
                    <a:pt x="49528" y="34093"/>
                  </a:cubicBezTo>
                  <a:cubicBezTo>
                    <a:pt x="49552" y="34093"/>
                    <a:pt x="49574" y="34067"/>
                    <a:pt x="49596" y="34045"/>
                  </a:cubicBezTo>
                  <a:cubicBezTo>
                    <a:pt x="49615" y="34026"/>
                    <a:pt x="49630" y="34007"/>
                    <a:pt x="49642" y="34007"/>
                  </a:cubicBezTo>
                  <a:cubicBezTo>
                    <a:pt x="49661" y="34007"/>
                    <a:pt x="49671" y="34058"/>
                    <a:pt x="49671" y="34244"/>
                  </a:cubicBezTo>
                  <a:cubicBezTo>
                    <a:pt x="49671" y="34025"/>
                    <a:pt x="49717" y="33965"/>
                    <a:pt x="49800" y="33965"/>
                  </a:cubicBezTo>
                  <a:cubicBezTo>
                    <a:pt x="49840" y="33965"/>
                    <a:pt x="49889" y="33979"/>
                    <a:pt x="49945" y="33995"/>
                  </a:cubicBezTo>
                  <a:cubicBezTo>
                    <a:pt x="49995" y="33995"/>
                    <a:pt x="50056" y="34006"/>
                    <a:pt x="50128" y="34006"/>
                  </a:cubicBezTo>
                  <a:cubicBezTo>
                    <a:pt x="50164" y="34006"/>
                    <a:pt x="50202" y="34003"/>
                    <a:pt x="50244" y="33995"/>
                  </a:cubicBezTo>
                  <a:cubicBezTo>
                    <a:pt x="50253" y="33996"/>
                    <a:pt x="50262" y="33996"/>
                    <a:pt x="50271" y="33996"/>
                  </a:cubicBezTo>
                  <a:cubicBezTo>
                    <a:pt x="50567" y="33996"/>
                    <a:pt x="50952" y="33619"/>
                    <a:pt x="51266" y="33546"/>
                  </a:cubicBezTo>
                  <a:cubicBezTo>
                    <a:pt x="51357" y="33807"/>
                    <a:pt x="51443" y="33900"/>
                    <a:pt x="51519" y="33900"/>
                  </a:cubicBezTo>
                  <a:cubicBezTo>
                    <a:pt x="51711" y="33900"/>
                    <a:pt x="51839" y="33297"/>
                    <a:pt x="51839" y="33297"/>
                  </a:cubicBezTo>
                  <a:cubicBezTo>
                    <a:pt x="51839" y="33372"/>
                    <a:pt x="51839" y="33397"/>
                    <a:pt x="51842" y="33397"/>
                  </a:cubicBezTo>
                  <a:cubicBezTo>
                    <a:pt x="51845" y="33397"/>
                    <a:pt x="51852" y="33372"/>
                    <a:pt x="51864" y="33347"/>
                  </a:cubicBezTo>
                  <a:cubicBezTo>
                    <a:pt x="51872" y="33322"/>
                    <a:pt x="51886" y="33297"/>
                    <a:pt x="51903" y="33297"/>
                  </a:cubicBezTo>
                  <a:cubicBezTo>
                    <a:pt x="51936" y="33297"/>
                    <a:pt x="51980" y="33397"/>
                    <a:pt x="52014" y="33796"/>
                  </a:cubicBezTo>
                  <a:cubicBezTo>
                    <a:pt x="52138" y="34095"/>
                    <a:pt x="52263" y="34668"/>
                    <a:pt x="52387" y="34668"/>
                  </a:cubicBezTo>
                  <a:cubicBezTo>
                    <a:pt x="52477" y="34713"/>
                    <a:pt x="52546" y="35160"/>
                    <a:pt x="52560" y="35160"/>
                  </a:cubicBezTo>
                  <a:cubicBezTo>
                    <a:pt x="52561" y="35160"/>
                    <a:pt x="52562" y="35154"/>
                    <a:pt x="52562" y="35141"/>
                  </a:cubicBezTo>
                  <a:cubicBezTo>
                    <a:pt x="52562" y="35250"/>
                    <a:pt x="52628" y="35358"/>
                    <a:pt x="52733" y="35358"/>
                  </a:cubicBezTo>
                  <a:cubicBezTo>
                    <a:pt x="52821" y="35358"/>
                    <a:pt x="52935" y="35282"/>
                    <a:pt x="53060" y="35067"/>
                  </a:cubicBezTo>
                  <a:cubicBezTo>
                    <a:pt x="53146" y="34938"/>
                    <a:pt x="53240" y="34900"/>
                    <a:pt x="53338" y="34900"/>
                  </a:cubicBezTo>
                  <a:cubicBezTo>
                    <a:pt x="53410" y="34900"/>
                    <a:pt x="53484" y="34921"/>
                    <a:pt x="53559" y="34942"/>
                  </a:cubicBezTo>
                  <a:cubicBezTo>
                    <a:pt x="53641" y="34956"/>
                    <a:pt x="53722" y="34977"/>
                    <a:pt x="53800" y="34977"/>
                  </a:cubicBezTo>
                  <a:cubicBezTo>
                    <a:pt x="53864" y="34977"/>
                    <a:pt x="53926" y="34962"/>
                    <a:pt x="53982" y="34917"/>
                  </a:cubicBezTo>
                  <a:cubicBezTo>
                    <a:pt x="54083" y="34644"/>
                    <a:pt x="54173" y="34557"/>
                    <a:pt x="54247" y="34557"/>
                  </a:cubicBezTo>
                  <a:cubicBezTo>
                    <a:pt x="54376" y="34557"/>
                    <a:pt x="54456" y="34817"/>
                    <a:pt x="54456" y="34817"/>
                  </a:cubicBezTo>
                  <a:cubicBezTo>
                    <a:pt x="54456" y="34817"/>
                    <a:pt x="54481" y="34942"/>
                    <a:pt x="54481" y="35092"/>
                  </a:cubicBezTo>
                  <a:cubicBezTo>
                    <a:pt x="54506" y="35241"/>
                    <a:pt x="54531" y="35366"/>
                    <a:pt x="54556" y="35366"/>
                  </a:cubicBezTo>
                  <a:cubicBezTo>
                    <a:pt x="54581" y="35490"/>
                    <a:pt x="54655" y="35715"/>
                    <a:pt x="54705" y="36338"/>
                  </a:cubicBezTo>
                  <a:cubicBezTo>
                    <a:pt x="54713" y="36064"/>
                    <a:pt x="54723" y="35957"/>
                    <a:pt x="54734" y="35957"/>
                  </a:cubicBezTo>
                  <a:cubicBezTo>
                    <a:pt x="54756" y="35957"/>
                    <a:pt x="54780" y="36468"/>
                    <a:pt x="54780" y="36861"/>
                  </a:cubicBezTo>
                  <a:cubicBezTo>
                    <a:pt x="54780" y="36958"/>
                    <a:pt x="54787" y="36994"/>
                    <a:pt x="54801" y="36994"/>
                  </a:cubicBezTo>
                  <a:cubicBezTo>
                    <a:pt x="54822" y="36994"/>
                    <a:pt x="54859" y="36903"/>
                    <a:pt x="54905" y="36811"/>
                  </a:cubicBezTo>
                  <a:cubicBezTo>
                    <a:pt x="54953" y="36731"/>
                    <a:pt x="55022" y="36639"/>
                    <a:pt x="55099" y="36639"/>
                  </a:cubicBezTo>
                  <a:cubicBezTo>
                    <a:pt x="55141" y="36639"/>
                    <a:pt x="55185" y="36666"/>
                    <a:pt x="55229" y="36736"/>
                  </a:cubicBezTo>
                  <a:cubicBezTo>
                    <a:pt x="55249" y="36757"/>
                    <a:pt x="55270" y="36766"/>
                    <a:pt x="55292" y="36766"/>
                  </a:cubicBezTo>
                  <a:cubicBezTo>
                    <a:pt x="55379" y="36766"/>
                    <a:pt x="55478" y="36626"/>
                    <a:pt x="55577" y="36487"/>
                  </a:cubicBezTo>
                  <a:cubicBezTo>
                    <a:pt x="55681" y="36369"/>
                    <a:pt x="55776" y="36241"/>
                    <a:pt x="55867" y="36241"/>
                  </a:cubicBezTo>
                  <a:cubicBezTo>
                    <a:pt x="55930" y="36241"/>
                    <a:pt x="55990" y="36301"/>
                    <a:pt x="56051" y="36462"/>
                  </a:cubicBezTo>
                  <a:cubicBezTo>
                    <a:pt x="56190" y="36684"/>
                    <a:pt x="56313" y="36937"/>
                    <a:pt x="56395" y="36937"/>
                  </a:cubicBezTo>
                  <a:cubicBezTo>
                    <a:pt x="56460" y="36937"/>
                    <a:pt x="56500" y="36777"/>
                    <a:pt x="56500" y="36313"/>
                  </a:cubicBezTo>
                  <a:cubicBezTo>
                    <a:pt x="56500" y="36239"/>
                    <a:pt x="56516" y="36210"/>
                    <a:pt x="56546" y="36210"/>
                  </a:cubicBezTo>
                  <a:cubicBezTo>
                    <a:pt x="56647" y="36210"/>
                    <a:pt x="56897" y="36537"/>
                    <a:pt x="57148" y="36537"/>
                  </a:cubicBezTo>
                  <a:cubicBezTo>
                    <a:pt x="57332" y="36906"/>
                    <a:pt x="57516" y="37113"/>
                    <a:pt x="57641" y="37113"/>
                  </a:cubicBezTo>
                  <a:cubicBezTo>
                    <a:pt x="57735" y="37113"/>
                    <a:pt x="57796" y="36994"/>
                    <a:pt x="57796" y="36736"/>
                  </a:cubicBezTo>
                  <a:cubicBezTo>
                    <a:pt x="57796" y="37047"/>
                    <a:pt x="57824" y="37151"/>
                    <a:pt x="57873" y="37151"/>
                  </a:cubicBezTo>
                  <a:cubicBezTo>
                    <a:pt x="57926" y="37151"/>
                    <a:pt x="58004" y="37028"/>
                    <a:pt x="58095" y="36911"/>
                  </a:cubicBezTo>
                  <a:cubicBezTo>
                    <a:pt x="58168" y="36783"/>
                    <a:pt x="58268" y="36655"/>
                    <a:pt x="58375" y="36655"/>
                  </a:cubicBezTo>
                  <a:cubicBezTo>
                    <a:pt x="58414" y="36655"/>
                    <a:pt x="58454" y="36672"/>
                    <a:pt x="58493" y="36712"/>
                  </a:cubicBezTo>
                  <a:cubicBezTo>
                    <a:pt x="58719" y="36679"/>
                    <a:pt x="58945" y="36512"/>
                    <a:pt x="59076" y="36512"/>
                  </a:cubicBezTo>
                  <a:cubicBezTo>
                    <a:pt x="59148" y="36512"/>
                    <a:pt x="59191" y="36562"/>
                    <a:pt x="59191" y="36712"/>
                  </a:cubicBezTo>
                  <a:cubicBezTo>
                    <a:pt x="59191" y="36884"/>
                    <a:pt x="59199" y="36950"/>
                    <a:pt x="59212" y="36950"/>
                  </a:cubicBezTo>
                  <a:cubicBezTo>
                    <a:pt x="59233" y="36950"/>
                    <a:pt x="59270" y="36781"/>
                    <a:pt x="59316" y="36612"/>
                  </a:cubicBezTo>
                  <a:cubicBezTo>
                    <a:pt x="59360" y="36458"/>
                    <a:pt x="59404" y="36304"/>
                    <a:pt x="59448" y="36304"/>
                  </a:cubicBezTo>
                  <a:cubicBezTo>
                    <a:pt x="59454" y="36304"/>
                    <a:pt x="59460" y="36307"/>
                    <a:pt x="59465" y="36313"/>
                  </a:cubicBezTo>
                  <a:cubicBezTo>
                    <a:pt x="59496" y="36359"/>
                    <a:pt x="59529" y="36381"/>
                    <a:pt x="59564" y="36381"/>
                  </a:cubicBezTo>
                  <a:cubicBezTo>
                    <a:pt x="59695" y="36381"/>
                    <a:pt x="59845" y="36059"/>
                    <a:pt x="59964" y="35565"/>
                  </a:cubicBezTo>
                  <a:cubicBezTo>
                    <a:pt x="59975" y="35573"/>
                    <a:pt x="59987" y="35576"/>
                    <a:pt x="59998" y="35576"/>
                  </a:cubicBezTo>
                  <a:cubicBezTo>
                    <a:pt x="60061" y="35576"/>
                    <a:pt x="60121" y="35471"/>
                    <a:pt x="60163" y="35366"/>
                  </a:cubicBezTo>
                  <a:cubicBezTo>
                    <a:pt x="60205" y="35260"/>
                    <a:pt x="60230" y="35155"/>
                    <a:pt x="60236" y="35155"/>
                  </a:cubicBezTo>
                  <a:cubicBezTo>
                    <a:pt x="60237" y="35155"/>
                    <a:pt x="60238" y="35159"/>
                    <a:pt x="60238" y="35166"/>
                  </a:cubicBezTo>
                  <a:cubicBezTo>
                    <a:pt x="60238" y="35216"/>
                    <a:pt x="60250" y="35235"/>
                    <a:pt x="60269" y="35235"/>
                  </a:cubicBezTo>
                  <a:cubicBezTo>
                    <a:pt x="60288" y="35235"/>
                    <a:pt x="60313" y="35216"/>
                    <a:pt x="60338" y="35191"/>
                  </a:cubicBezTo>
                  <a:cubicBezTo>
                    <a:pt x="60367" y="35176"/>
                    <a:pt x="60401" y="35164"/>
                    <a:pt x="60440" y="35164"/>
                  </a:cubicBezTo>
                  <a:cubicBezTo>
                    <a:pt x="60530" y="35164"/>
                    <a:pt x="60646" y="35235"/>
                    <a:pt x="60786" y="35515"/>
                  </a:cubicBezTo>
                  <a:cubicBezTo>
                    <a:pt x="60844" y="35472"/>
                    <a:pt x="60904" y="35453"/>
                    <a:pt x="60965" y="35453"/>
                  </a:cubicBezTo>
                  <a:cubicBezTo>
                    <a:pt x="61227" y="35453"/>
                    <a:pt x="61521" y="35796"/>
                    <a:pt x="61783" y="36138"/>
                  </a:cubicBezTo>
                  <a:cubicBezTo>
                    <a:pt x="62001" y="36374"/>
                    <a:pt x="62179" y="36584"/>
                    <a:pt x="62260" y="36584"/>
                  </a:cubicBezTo>
                  <a:cubicBezTo>
                    <a:pt x="62290" y="36584"/>
                    <a:pt x="62307" y="36555"/>
                    <a:pt x="62307" y="36487"/>
                  </a:cubicBezTo>
                  <a:cubicBezTo>
                    <a:pt x="62307" y="36412"/>
                    <a:pt x="62356" y="36338"/>
                    <a:pt x="62381" y="35889"/>
                  </a:cubicBezTo>
                  <a:cubicBezTo>
                    <a:pt x="62426" y="35732"/>
                    <a:pt x="62491" y="34752"/>
                    <a:pt x="62522" y="34752"/>
                  </a:cubicBezTo>
                  <a:cubicBezTo>
                    <a:pt x="62525" y="34752"/>
                    <a:pt x="62528" y="34765"/>
                    <a:pt x="62531" y="34793"/>
                  </a:cubicBezTo>
                  <a:cubicBezTo>
                    <a:pt x="62575" y="34771"/>
                    <a:pt x="62618" y="34155"/>
                    <a:pt x="62628" y="34155"/>
                  </a:cubicBezTo>
                  <a:cubicBezTo>
                    <a:pt x="62630" y="34155"/>
                    <a:pt x="62631" y="34167"/>
                    <a:pt x="62631" y="34194"/>
                  </a:cubicBezTo>
                  <a:cubicBezTo>
                    <a:pt x="62631" y="34305"/>
                    <a:pt x="62640" y="34348"/>
                    <a:pt x="62658" y="34348"/>
                  </a:cubicBezTo>
                  <a:cubicBezTo>
                    <a:pt x="62703" y="34348"/>
                    <a:pt x="62803" y="34051"/>
                    <a:pt x="62930" y="33870"/>
                  </a:cubicBezTo>
                  <a:cubicBezTo>
                    <a:pt x="63068" y="33673"/>
                    <a:pt x="63237" y="33148"/>
                    <a:pt x="63388" y="33148"/>
                  </a:cubicBezTo>
                  <a:cubicBezTo>
                    <a:pt x="63428" y="33148"/>
                    <a:pt x="63467" y="33184"/>
                    <a:pt x="63503" y="33272"/>
                  </a:cubicBezTo>
                  <a:cubicBezTo>
                    <a:pt x="63595" y="32850"/>
                    <a:pt x="63681" y="32707"/>
                    <a:pt x="63741" y="32707"/>
                  </a:cubicBezTo>
                  <a:cubicBezTo>
                    <a:pt x="63794" y="32707"/>
                    <a:pt x="63827" y="32819"/>
                    <a:pt x="63827" y="32948"/>
                  </a:cubicBezTo>
                  <a:cubicBezTo>
                    <a:pt x="63827" y="32919"/>
                    <a:pt x="63835" y="32907"/>
                    <a:pt x="63858" y="32907"/>
                  </a:cubicBezTo>
                  <a:cubicBezTo>
                    <a:pt x="63873" y="32907"/>
                    <a:pt x="63896" y="32913"/>
                    <a:pt x="63927" y="32923"/>
                  </a:cubicBezTo>
                  <a:cubicBezTo>
                    <a:pt x="63948" y="32923"/>
                    <a:pt x="63973" y="32925"/>
                    <a:pt x="64002" y="32925"/>
                  </a:cubicBezTo>
                  <a:cubicBezTo>
                    <a:pt x="64073" y="32925"/>
                    <a:pt x="64162" y="32913"/>
                    <a:pt x="64251" y="32824"/>
                  </a:cubicBezTo>
                  <a:cubicBezTo>
                    <a:pt x="64380" y="32914"/>
                    <a:pt x="64530" y="33039"/>
                    <a:pt x="64680" y="33039"/>
                  </a:cubicBezTo>
                  <a:cubicBezTo>
                    <a:pt x="64817" y="33039"/>
                    <a:pt x="64954" y="32934"/>
                    <a:pt x="65073" y="32599"/>
                  </a:cubicBezTo>
                  <a:cubicBezTo>
                    <a:pt x="65137" y="32669"/>
                    <a:pt x="65196" y="32696"/>
                    <a:pt x="65248" y="32696"/>
                  </a:cubicBezTo>
                  <a:cubicBezTo>
                    <a:pt x="65402" y="32696"/>
                    <a:pt x="65503" y="32475"/>
                    <a:pt x="65522" y="32475"/>
                  </a:cubicBezTo>
                  <a:cubicBezTo>
                    <a:pt x="65522" y="32335"/>
                    <a:pt x="65531" y="32280"/>
                    <a:pt x="65549" y="32280"/>
                  </a:cubicBezTo>
                  <a:cubicBezTo>
                    <a:pt x="65595" y="32280"/>
                    <a:pt x="65695" y="32647"/>
                    <a:pt x="65821" y="32898"/>
                  </a:cubicBezTo>
                  <a:cubicBezTo>
                    <a:pt x="65829" y="32895"/>
                    <a:pt x="65838" y="32893"/>
                    <a:pt x="65847" y="32893"/>
                  </a:cubicBezTo>
                  <a:cubicBezTo>
                    <a:pt x="66017" y="32893"/>
                    <a:pt x="66228" y="33555"/>
                    <a:pt x="66394" y="33721"/>
                  </a:cubicBezTo>
                  <a:cubicBezTo>
                    <a:pt x="66471" y="34093"/>
                    <a:pt x="66530" y="34195"/>
                    <a:pt x="66581" y="34195"/>
                  </a:cubicBezTo>
                  <a:cubicBezTo>
                    <a:pt x="66612" y="34195"/>
                    <a:pt x="66640" y="34157"/>
                    <a:pt x="66668" y="34120"/>
                  </a:cubicBezTo>
                  <a:cubicBezTo>
                    <a:pt x="66681" y="34080"/>
                    <a:pt x="66694" y="34048"/>
                    <a:pt x="66704" y="34048"/>
                  </a:cubicBezTo>
                  <a:cubicBezTo>
                    <a:pt x="66712" y="34048"/>
                    <a:pt x="66718" y="34074"/>
                    <a:pt x="66718" y="34145"/>
                  </a:cubicBezTo>
                  <a:cubicBezTo>
                    <a:pt x="66718" y="34473"/>
                    <a:pt x="66763" y="34693"/>
                    <a:pt x="66836" y="34693"/>
                  </a:cubicBezTo>
                  <a:cubicBezTo>
                    <a:pt x="66908" y="34693"/>
                    <a:pt x="67006" y="34486"/>
                    <a:pt x="67117" y="33970"/>
                  </a:cubicBezTo>
                  <a:cubicBezTo>
                    <a:pt x="67132" y="33978"/>
                    <a:pt x="67148" y="33981"/>
                    <a:pt x="67165" y="33981"/>
                  </a:cubicBezTo>
                  <a:cubicBezTo>
                    <a:pt x="67254" y="33981"/>
                    <a:pt x="67356" y="33876"/>
                    <a:pt x="67441" y="33771"/>
                  </a:cubicBezTo>
                  <a:cubicBezTo>
                    <a:pt x="67539" y="33673"/>
                    <a:pt x="67637" y="33564"/>
                    <a:pt x="67728" y="33564"/>
                  </a:cubicBezTo>
                  <a:cubicBezTo>
                    <a:pt x="67776" y="33564"/>
                    <a:pt x="67821" y="33594"/>
                    <a:pt x="67864" y="33671"/>
                  </a:cubicBezTo>
                  <a:cubicBezTo>
                    <a:pt x="67929" y="33887"/>
                    <a:pt x="67990" y="33963"/>
                    <a:pt x="68043" y="33963"/>
                  </a:cubicBezTo>
                  <a:cubicBezTo>
                    <a:pt x="68175" y="33963"/>
                    <a:pt x="68263" y="33497"/>
                    <a:pt x="68263" y="33497"/>
                  </a:cubicBezTo>
                  <a:cubicBezTo>
                    <a:pt x="68263" y="33363"/>
                    <a:pt x="68387" y="33141"/>
                    <a:pt x="68566" y="33141"/>
                  </a:cubicBezTo>
                  <a:cubicBezTo>
                    <a:pt x="68687" y="33141"/>
                    <a:pt x="68835" y="33244"/>
                    <a:pt x="68986" y="33546"/>
                  </a:cubicBezTo>
                  <a:cubicBezTo>
                    <a:pt x="69020" y="33558"/>
                    <a:pt x="69052" y="33563"/>
                    <a:pt x="69083" y="33563"/>
                  </a:cubicBezTo>
                  <a:cubicBezTo>
                    <a:pt x="69192" y="33563"/>
                    <a:pt x="69288" y="33505"/>
                    <a:pt x="69385" y="33447"/>
                  </a:cubicBezTo>
                  <a:cubicBezTo>
                    <a:pt x="69481" y="33398"/>
                    <a:pt x="69560" y="33350"/>
                    <a:pt x="69616" y="33350"/>
                  </a:cubicBezTo>
                  <a:cubicBezTo>
                    <a:pt x="69676" y="33350"/>
                    <a:pt x="69709" y="33404"/>
                    <a:pt x="69709" y="33571"/>
                  </a:cubicBezTo>
                  <a:cubicBezTo>
                    <a:pt x="69709" y="33571"/>
                    <a:pt x="69734" y="33671"/>
                    <a:pt x="69758" y="33796"/>
                  </a:cubicBezTo>
                  <a:cubicBezTo>
                    <a:pt x="69792" y="33897"/>
                    <a:pt x="69849" y="34010"/>
                    <a:pt x="69913" y="34010"/>
                  </a:cubicBezTo>
                  <a:cubicBezTo>
                    <a:pt x="69943" y="34010"/>
                    <a:pt x="69976" y="33984"/>
                    <a:pt x="70008" y="33920"/>
                  </a:cubicBezTo>
                  <a:cubicBezTo>
                    <a:pt x="70140" y="34297"/>
                    <a:pt x="70286" y="34632"/>
                    <a:pt x="70425" y="34632"/>
                  </a:cubicBezTo>
                  <a:cubicBezTo>
                    <a:pt x="70470" y="34632"/>
                    <a:pt x="70514" y="34597"/>
                    <a:pt x="70556" y="34518"/>
                  </a:cubicBezTo>
                  <a:cubicBezTo>
                    <a:pt x="70631" y="34668"/>
                    <a:pt x="70706" y="34668"/>
                    <a:pt x="70755" y="34668"/>
                  </a:cubicBezTo>
                  <a:cubicBezTo>
                    <a:pt x="70830" y="34668"/>
                    <a:pt x="70855" y="34668"/>
                    <a:pt x="70855" y="34842"/>
                  </a:cubicBezTo>
                  <a:cubicBezTo>
                    <a:pt x="70855" y="34731"/>
                    <a:pt x="70909" y="34625"/>
                    <a:pt x="70994" y="34625"/>
                  </a:cubicBezTo>
                  <a:cubicBezTo>
                    <a:pt x="71099" y="34625"/>
                    <a:pt x="71251" y="34790"/>
                    <a:pt x="71403" y="35316"/>
                  </a:cubicBezTo>
                  <a:cubicBezTo>
                    <a:pt x="71677" y="35914"/>
                    <a:pt x="71952" y="35715"/>
                    <a:pt x="71952" y="35814"/>
                  </a:cubicBezTo>
                  <a:cubicBezTo>
                    <a:pt x="71952" y="36116"/>
                    <a:pt x="72014" y="36211"/>
                    <a:pt x="72116" y="36211"/>
                  </a:cubicBezTo>
                  <a:cubicBezTo>
                    <a:pt x="72209" y="36211"/>
                    <a:pt x="72333" y="36134"/>
                    <a:pt x="72475" y="36064"/>
                  </a:cubicBezTo>
                  <a:cubicBezTo>
                    <a:pt x="72505" y="36061"/>
                    <a:pt x="72536" y="36059"/>
                    <a:pt x="72569" y="36059"/>
                  </a:cubicBezTo>
                  <a:cubicBezTo>
                    <a:pt x="72830" y="36059"/>
                    <a:pt x="73153" y="36160"/>
                    <a:pt x="73397" y="36537"/>
                  </a:cubicBezTo>
                  <a:cubicBezTo>
                    <a:pt x="73494" y="36343"/>
                    <a:pt x="73581" y="36269"/>
                    <a:pt x="73654" y="36269"/>
                  </a:cubicBezTo>
                  <a:cubicBezTo>
                    <a:pt x="73805" y="36269"/>
                    <a:pt x="73896" y="36585"/>
                    <a:pt x="73896" y="36786"/>
                  </a:cubicBezTo>
                  <a:cubicBezTo>
                    <a:pt x="73896" y="36250"/>
                    <a:pt x="73889" y="36113"/>
                    <a:pt x="73874" y="36113"/>
                  </a:cubicBezTo>
                  <a:cubicBezTo>
                    <a:pt x="73858" y="36113"/>
                    <a:pt x="73833" y="36250"/>
                    <a:pt x="73796" y="36263"/>
                  </a:cubicBezTo>
                  <a:cubicBezTo>
                    <a:pt x="73721" y="36213"/>
                    <a:pt x="73646" y="35839"/>
                    <a:pt x="73597" y="35291"/>
                  </a:cubicBezTo>
                  <a:cubicBezTo>
                    <a:pt x="73587" y="35313"/>
                    <a:pt x="73578" y="35323"/>
                    <a:pt x="73571" y="35323"/>
                  </a:cubicBezTo>
                  <a:cubicBezTo>
                    <a:pt x="73515" y="35323"/>
                    <a:pt x="73494" y="34855"/>
                    <a:pt x="73472" y="34768"/>
                  </a:cubicBezTo>
                  <a:cubicBezTo>
                    <a:pt x="73472" y="34593"/>
                    <a:pt x="73572" y="34444"/>
                    <a:pt x="73696" y="34369"/>
                  </a:cubicBezTo>
                  <a:cubicBezTo>
                    <a:pt x="73721" y="34344"/>
                    <a:pt x="73746" y="34344"/>
                    <a:pt x="73796" y="34344"/>
                  </a:cubicBezTo>
                  <a:cubicBezTo>
                    <a:pt x="73808" y="34350"/>
                    <a:pt x="73819" y="34356"/>
                    <a:pt x="73831" y="34356"/>
                  </a:cubicBezTo>
                  <a:cubicBezTo>
                    <a:pt x="73866" y="34356"/>
                    <a:pt x="73896" y="34294"/>
                    <a:pt x="73896" y="33970"/>
                  </a:cubicBezTo>
                  <a:cubicBezTo>
                    <a:pt x="73896" y="34111"/>
                    <a:pt x="73923" y="34158"/>
                    <a:pt x="73970" y="34158"/>
                  </a:cubicBezTo>
                  <a:cubicBezTo>
                    <a:pt x="74024" y="34158"/>
                    <a:pt x="74102" y="34098"/>
                    <a:pt x="74195" y="34045"/>
                  </a:cubicBezTo>
                  <a:cubicBezTo>
                    <a:pt x="74294" y="33970"/>
                    <a:pt x="74394" y="33895"/>
                    <a:pt x="74519" y="33895"/>
                  </a:cubicBezTo>
                  <a:cubicBezTo>
                    <a:pt x="74711" y="33799"/>
                    <a:pt x="74914" y="33651"/>
                    <a:pt x="75034" y="33651"/>
                  </a:cubicBezTo>
                  <a:cubicBezTo>
                    <a:pt x="75101" y="33651"/>
                    <a:pt x="75142" y="33696"/>
                    <a:pt x="75142" y="33821"/>
                  </a:cubicBezTo>
                  <a:cubicBezTo>
                    <a:pt x="75142" y="34319"/>
                    <a:pt x="75192" y="33870"/>
                    <a:pt x="75266" y="34369"/>
                  </a:cubicBezTo>
                  <a:cubicBezTo>
                    <a:pt x="75330" y="34624"/>
                    <a:pt x="75412" y="35475"/>
                    <a:pt x="75481" y="35475"/>
                  </a:cubicBezTo>
                  <a:cubicBezTo>
                    <a:pt x="75493" y="35475"/>
                    <a:pt x="75504" y="35450"/>
                    <a:pt x="75516" y="35391"/>
                  </a:cubicBezTo>
                  <a:cubicBezTo>
                    <a:pt x="75561" y="35996"/>
                    <a:pt x="75597" y="36308"/>
                    <a:pt x="75619" y="36308"/>
                  </a:cubicBezTo>
                  <a:cubicBezTo>
                    <a:pt x="75633" y="36308"/>
                    <a:pt x="75640" y="36178"/>
                    <a:pt x="75640" y="35914"/>
                  </a:cubicBezTo>
                  <a:cubicBezTo>
                    <a:pt x="75640" y="35977"/>
                    <a:pt x="75649" y="36000"/>
                    <a:pt x="75663" y="36000"/>
                  </a:cubicBezTo>
                  <a:cubicBezTo>
                    <a:pt x="75682" y="36000"/>
                    <a:pt x="75711" y="35957"/>
                    <a:pt x="75740" y="35914"/>
                  </a:cubicBezTo>
                  <a:cubicBezTo>
                    <a:pt x="75780" y="35860"/>
                    <a:pt x="75835" y="35814"/>
                    <a:pt x="75897" y="35814"/>
                  </a:cubicBezTo>
                  <a:cubicBezTo>
                    <a:pt x="75949" y="35814"/>
                    <a:pt x="76007" y="35847"/>
                    <a:pt x="76064" y="35939"/>
                  </a:cubicBezTo>
                  <a:cubicBezTo>
                    <a:pt x="76170" y="36211"/>
                    <a:pt x="76294" y="36326"/>
                    <a:pt x="76421" y="36326"/>
                  </a:cubicBezTo>
                  <a:cubicBezTo>
                    <a:pt x="76561" y="36326"/>
                    <a:pt x="76706" y="36186"/>
                    <a:pt x="76836" y="35964"/>
                  </a:cubicBezTo>
                  <a:cubicBezTo>
                    <a:pt x="76915" y="35903"/>
                    <a:pt x="76990" y="35882"/>
                    <a:pt x="77055" y="35882"/>
                  </a:cubicBezTo>
                  <a:cubicBezTo>
                    <a:pt x="77176" y="35882"/>
                    <a:pt x="77260" y="35956"/>
                    <a:pt x="77260" y="35989"/>
                  </a:cubicBezTo>
                  <a:cubicBezTo>
                    <a:pt x="77260" y="35874"/>
                    <a:pt x="77294" y="35813"/>
                    <a:pt x="77349" y="35813"/>
                  </a:cubicBezTo>
                  <a:cubicBezTo>
                    <a:pt x="77451" y="35813"/>
                    <a:pt x="77622" y="36020"/>
                    <a:pt x="77784" y="36487"/>
                  </a:cubicBezTo>
                  <a:cubicBezTo>
                    <a:pt x="78058" y="36836"/>
                    <a:pt x="78332" y="36437"/>
                    <a:pt x="78332" y="37011"/>
                  </a:cubicBezTo>
                  <a:cubicBezTo>
                    <a:pt x="78332" y="37146"/>
                    <a:pt x="78558" y="37161"/>
                    <a:pt x="78834" y="37161"/>
                  </a:cubicBezTo>
                  <a:cubicBezTo>
                    <a:pt x="78913" y="37161"/>
                    <a:pt x="78996" y="37160"/>
                    <a:pt x="79080" y="37160"/>
                  </a:cubicBezTo>
                  <a:cubicBezTo>
                    <a:pt x="79125" y="37126"/>
                    <a:pt x="79175" y="37113"/>
                    <a:pt x="79225" y="37113"/>
                  </a:cubicBezTo>
                  <a:cubicBezTo>
                    <a:pt x="79287" y="37113"/>
                    <a:pt x="79349" y="37133"/>
                    <a:pt x="79403" y="37160"/>
                  </a:cubicBezTo>
                  <a:lnTo>
                    <a:pt x="77210" y="31029"/>
                  </a:lnTo>
                  <a:lnTo>
                    <a:pt x="74818" y="24325"/>
                  </a:lnTo>
                  <a:lnTo>
                    <a:pt x="74818" y="24300"/>
                  </a:lnTo>
                  <a:lnTo>
                    <a:pt x="76363" y="11390"/>
                  </a:lnTo>
                  <a:lnTo>
                    <a:pt x="77385" y="2916"/>
                  </a:lnTo>
                  <a:lnTo>
                    <a:pt x="77734"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dirty="0">
                <a:solidFill>
                  <a:srgbClr val="000000"/>
                </a:solidFill>
                <a:latin typeface="OpenSymbol"/>
              </a:endParaRPr>
            </a:p>
          </p:txBody>
        </p:sp>
        <p:sp>
          <p:nvSpPr>
            <p:cNvPr id="6" name="Google Shape;1687;p37">
              <a:extLst>
                <a:ext uri="{FF2B5EF4-FFF2-40B4-BE49-F238E27FC236}">
                  <a16:creationId xmlns:a16="http://schemas.microsoft.com/office/drawing/2014/main" id="{87270755-154F-DBAE-A011-4D142196C4AF}"/>
                </a:ext>
              </a:extLst>
            </p:cNvPr>
            <p:cNvSpPr/>
            <p:nvPr/>
          </p:nvSpPr>
          <p:spPr>
            <a:xfrm>
              <a:off x="1067400" y="339480"/>
              <a:ext cx="1866240" cy="300600"/>
            </a:xfrm>
            <a:custGeom>
              <a:avLst/>
              <a:gdLst>
                <a:gd name="textAreaLeft" fmla="*/ 0 w 1866240"/>
                <a:gd name="textAreaRight" fmla="*/ 1866600 w 1866240"/>
                <a:gd name="textAreaTop" fmla="*/ 0 h 300600"/>
                <a:gd name="textAreaBottom" fmla="*/ 300960 h 300600"/>
              </a:gdLst>
              <a:ahLst/>
              <a:cxnLst/>
              <a:rect l="textAreaLeft" t="textAreaTop" r="textAreaRight" b="textAreaBottom"/>
              <a:pathLst>
                <a:path w="74669" h="12035">
                  <a:moveTo>
                    <a:pt x="61808" y="3186"/>
                  </a:moveTo>
                  <a:cubicBezTo>
                    <a:pt x="61802" y="3227"/>
                    <a:pt x="61798" y="3261"/>
                    <a:pt x="61795" y="3290"/>
                  </a:cubicBezTo>
                  <a:lnTo>
                    <a:pt x="61795" y="3290"/>
                  </a:lnTo>
                  <a:cubicBezTo>
                    <a:pt x="61799" y="3264"/>
                    <a:pt x="61803" y="3230"/>
                    <a:pt x="61808" y="3186"/>
                  </a:cubicBezTo>
                  <a:close/>
                  <a:moveTo>
                    <a:pt x="40048" y="1"/>
                  </a:moveTo>
                  <a:cubicBezTo>
                    <a:pt x="39939" y="1"/>
                    <a:pt x="39852" y="96"/>
                    <a:pt x="39852" y="96"/>
                  </a:cubicBezTo>
                  <a:cubicBezTo>
                    <a:pt x="39830" y="275"/>
                    <a:pt x="39769" y="339"/>
                    <a:pt x="39687" y="339"/>
                  </a:cubicBezTo>
                  <a:cubicBezTo>
                    <a:pt x="39574" y="339"/>
                    <a:pt x="39422" y="222"/>
                    <a:pt x="39278" y="121"/>
                  </a:cubicBezTo>
                  <a:cubicBezTo>
                    <a:pt x="39093" y="264"/>
                    <a:pt x="38907" y="398"/>
                    <a:pt x="38797" y="398"/>
                  </a:cubicBezTo>
                  <a:cubicBezTo>
                    <a:pt x="38714" y="398"/>
                    <a:pt x="38673" y="323"/>
                    <a:pt x="38705" y="121"/>
                  </a:cubicBezTo>
                  <a:lnTo>
                    <a:pt x="38705" y="121"/>
                  </a:lnTo>
                  <a:cubicBezTo>
                    <a:pt x="38667" y="310"/>
                    <a:pt x="38543" y="514"/>
                    <a:pt x="38431" y="514"/>
                  </a:cubicBezTo>
                  <a:cubicBezTo>
                    <a:pt x="38396" y="514"/>
                    <a:pt x="38361" y="493"/>
                    <a:pt x="38331" y="445"/>
                  </a:cubicBezTo>
                  <a:cubicBezTo>
                    <a:pt x="38273" y="470"/>
                    <a:pt x="38221" y="470"/>
                    <a:pt x="38173" y="470"/>
                  </a:cubicBezTo>
                  <a:lnTo>
                    <a:pt x="38173" y="470"/>
                  </a:lnTo>
                  <a:cubicBezTo>
                    <a:pt x="38079" y="470"/>
                    <a:pt x="38007" y="470"/>
                    <a:pt x="37957" y="669"/>
                  </a:cubicBezTo>
                  <a:lnTo>
                    <a:pt x="37957" y="694"/>
                  </a:lnTo>
                  <a:lnTo>
                    <a:pt x="37957" y="719"/>
                  </a:lnTo>
                  <a:cubicBezTo>
                    <a:pt x="37933" y="844"/>
                    <a:pt x="37908" y="1043"/>
                    <a:pt x="37858" y="1342"/>
                  </a:cubicBezTo>
                  <a:cubicBezTo>
                    <a:pt x="37708" y="2314"/>
                    <a:pt x="37733" y="2165"/>
                    <a:pt x="37683" y="2389"/>
                  </a:cubicBezTo>
                  <a:cubicBezTo>
                    <a:pt x="37633" y="2838"/>
                    <a:pt x="37633" y="2763"/>
                    <a:pt x="37609" y="2962"/>
                  </a:cubicBezTo>
                  <a:cubicBezTo>
                    <a:pt x="37580" y="3159"/>
                    <a:pt x="37564" y="3233"/>
                    <a:pt x="37555" y="3233"/>
                  </a:cubicBezTo>
                  <a:cubicBezTo>
                    <a:pt x="37527" y="3233"/>
                    <a:pt x="37560" y="2567"/>
                    <a:pt x="37485" y="2567"/>
                  </a:cubicBezTo>
                  <a:cubicBezTo>
                    <a:pt x="37455" y="2567"/>
                    <a:pt x="37409" y="2671"/>
                    <a:pt x="37334" y="2962"/>
                  </a:cubicBezTo>
                  <a:cubicBezTo>
                    <a:pt x="37313" y="2974"/>
                    <a:pt x="37293" y="2980"/>
                    <a:pt x="37274" y="2980"/>
                  </a:cubicBezTo>
                  <a:cubicBezTo>
                    <a:pt x="37184" y="2980"/>
                    <a:pt x="37126" y="2860"/>
                    <a:pt x="37084" y="2860"/>
                  </a:cubicBezTo>
                  <a:cubicBezTo>
                    <a:pt x="37065" y="2860"/>
                    <a:pt x="37049" y="2886"/>
                    <a:pt x="37035" y="2962"/>
                  </a:cubicBezTo>
                  <a:cubicBezTo>
                    <a:pt x="37012" y="3159"/>
                    <a:pt x="36951" y="3254"/>
                    <a:pt x="36871" y="3254"/>
                  </a:cubicBezTo>
                  <a:cubicBezTo>
                    <a:pt x="36777" y="3254"/>
                    <a:pt x="36657" y="3128"/>
                    <a:pt x="36537" y="2887"/>
                  </a:cubicBezTo>
                  <a:cubicBezTo>
                    <a:pt x="36523" y="2893"/>
                    <a:pt x="36510" y="2896"/>
                    <a:pt x="36497" y="2896"/>
                  </a:cubicBezTo>
                  <a:cubicBezTo>
                    <a:pt x="36304" y="2896"/>
                    <a:pt x="36168" y="2302"/>
                    <a:pt x="35946" y="2302"/>
                  </a:cubicBezTo>
                  <a:cubicBezTo>
                    <a:pt x="35854" y="2302"/>
                    <a:pt x="35747" y="2403"/>
                    <a:pt x="35615" y="2688"/>
                  </a:cubicBezTo>
                  <a:cubicBezTo>
                    <a:pt x="35481" y="2436"/>
                    <a:pt x="35366" y="2211"/>
                    <a:pt x="35273" y="2211"/>
                  </a:cubicBezTo>
                  <a:cubicBezTo>
                    <a:pt x="35209" y="2211"/>
                    <a:pt x="35157" y="2315"/>
                    <a:pt x="35116" y="2588"/>
                  </a:cubicBezTo>
                  <a:cubicBezTo>
                    <a:pt x="35072" y="2896"/>
                    <a:pt x="34994" y="3057"/>
                    <a:pt x="34907" y="3057"/>
                  </a:cubicBezTo>
                  <a:cubicBezTo>
                    <a:pt x="34845" y="3057"/>
                    <a:pt x="34779" y="2977"/>
                    <a:pt x="34718" y="2813"/>
                  </a:cubicBezTo>
                  <a:cubicBezTo>
                    <a:pt x="34652" y="2943"/>
                    <a:pt x="34597" y="2989"/>
                    <a:pt x="34547" y="2989"/>
                  </a:cubicBezTo>
                  <a:cubicBezTo>
                    <a:pt x="34429" y="2989"/>
                    <a:pt x="34337" y="2742"/>
                    <a:pt x="34200" y="2742"/>
                  </a:cubicBezTo>
                  <a:cubicBezTo>
                    <a:pt x="34104" y="2742"/>
                    <a:pt x="33985" y="2866"/>
                    <a:pt x="33820" y="3286"/>
                  </a:cubicBezTo>
                  <a:cubicBezTo>
                    <a:pt x="33791" y="3257"/>
                    <a:pt x="33760" y="3244"/>
                    <a:pt x="33726" y="3244"/>
                  </a:cubicBezTo>
                  <a:cubicBezTo>
                    <a:pt x="33495" y="3244"/>
                    <a:pt x="33182" y="3868"/>
                    <a:pt x="32994" y="3868"/>
                  </a:cubicBezTo>
                  <a:cubicBezTo>
                    <a:pt x="32956" y="3868"/>
                    <a:pt x="32924" y="3844"/>
                    <a:pt x="32898" y="3785"/>
                  </a:cubicBezTo>
                  <a:cubicBezTo>
                    <a:pt x="32870" y="3471"/>
                    <a:pt x="32819" y="3352"/>
                    <a:pt x="32761" y="3352"/>
                  </a:cubicBezTo>
                  <a:cubicBezTo>
                    <a:pt x="32663" y="3352"/>
                    <a:pt x="32546" y="3695"/>
                    <a:pt x="32499" y="4009"/>
                  </a:cubicBezTo>
                  <a:cubicBezTo>
                    <a:pt x="32451" y="4276"/>
                    <a:pt x="32396" y="4336"/>
                    <a:pt x="32324" y="4336"/>
                  </a:cubicBezTo>
                  <a:cubicBezTo>
                    <a:pt x="32266" y="4336"/>
                    <a:pt x="32195" y="4296"/>
                    <a:pt x="32107" y="4296"/>
                  </a:cubicBezTo>
                  <a:cubicBezTo>
                    <a:pt x="32081" y="4296"/>
                    <a:pt x="32054" y="4299"/>
                    <a:pt x="32026" y="4308"/>
                  </a:cubicBezTo>
                  <a:cubicBezTo>
                    <a:pt x="31980" y="4085"/>
                    <a:pt x="31910" y="3995"/>
                    <a:pt x="31825" y="3995"/>
                  </a:cubicBezTo>
                  <a:cubicBezTo>
                    <a:pt x="31635" y="3995"/>
                    <a:pt x="31370" y="4450"/>
                    <a:pt x="31129" y="4881"/>
                  </a:cubicBezTo>
                  <a:cubicBezTo>
                    <a:pt x="30942" y="5226"/>
                    <a:pt x="30805" y="5356"/>
                    <a:pt x="30727" y="5356"/>
                  </a:cubicBezTo>
                  <a:cubicBezTo>
                    <a:pt x="30670" y="5356"/>
                    <a:pt x="30645" y="5286"/>
                    <a:pt x="30655" y="5180"/>
                  </a:cubicBezTo>
                  <a:lnTo>
                    <a:pt x="30655" y="5180"/>
                  </a:lnTo>
                  <a:cubicBezTo>
                    <a:pt x="30652" y="5196"/>
                    <a:pt x="30648" y="5203"/>
                    <a:pt x="30643" y="5203"/>
                  </a:cubicBezTo>
                  <a:cubicBezTo>
                    <a:pt x="30609" y="5203"/>
                    <a:pt x="30520" y="4959"/>
                    <a:pt x="30350" y="4959"/>
                  </a:cubicBezTo>
                  <a:cubicBezTo>
                    <a:pt x="30282" y="4959"/>
                    <a:pt x="30202" y="4998"/>
                    <a:pt x="30107" y="5106"/>
                  </a:cubicBezTo>
                  <a:cubicBezTo>
                    <a:pt x="29940" y="5252"/>
                    <a:pt x="29777" y="5315"/>
                    <a:pt x="29624" y="5315"/>
                  </a:cubicBezTo>
                  <a:cubicBezTo>
                    <a:pt x="29412" y="5315"/>
                    <a:pt x="29219" y="5194"/>
                    <a:pt x="29060" y="5006"/>
                  </a:cubicBezTo>
                  <a:cubicBezTo>
                    <a:pt x="28919" y="4723"/>
                    <a:pt x="28794" y="4521"/>
                    <a:pt x="28694" y="4521"/>
                  </a:cubicBezTo>
                  <a:cubicBezTo>
                    <a:pt x="28617" y="4521"/>
                    <a:pt x="28555" y="4639"/>
                    <a:pt x="28512" y="4931"/>
                  </a:cubicBezTo>
                  <a:cubicBezTo>
                    <a:pt x="28478" y="5118"/>
                    <a:pt x="28447" y="5180"/>
                    <a:pt x="28411" y="5180"/>
                  </a:cubicBezTo>
                  <a:cubicBezTo>
                    <a:pt x="28341" y="5180"/>
                    <a:pt x="28252" y="4947"/>
                    <a:pt x="28088" y="4931"/>
                  </a:cubicBezTo>
                  <a:cubicBezTo>
                    <a:pt x="28001" y="4854"/>
                    <a:pt x="27895" y="4829"/>
                    <a:pt x="27780" y="4829"/>
                  </a:cubicBezTo>
                  <a:cubicBezTo>
                    <a:pt x="27597" y="4829"/>
                    <a:pt x="27389" y="4891"/>
                    <a:pt x="27191" y="4906"/>
                  </a:cubicBezTo>
                  <a:cubicBezTo>
                    <a:pt x="27145" y="4955"/>
                    <a:pt x="27104" y="4975"/>
                    <a:pt x="27066" y="4975"/>
                  </a:cubicBezTo>
                  <a:cubicBezTo>
                    <a:pt x="26867" y="4975"/>
                    <a:pt x="26765" y="4404"/>
                    <a:pt x="26593" y="4404"/>
                  </a:cubicBezTo>
                  <a:cubicBezTo>
                    <a:pt x="26513" y="4404"/>
                    <a:pt x="26419" y="4526"/>
                    <a:pt x="26294" y="4881"/>
                  </a:cubicBezTo>
                  <a:cubicBezTo>
                    <a:pt x="26244" y="4762"/>
                    <a:pt x="26187" y="4721"/>
                    <a:pt x="26131" y="4721"/>
                  </a:cubicBezTo>
                  <a:cubicBezTo>
                    <a:pt x="26016" y="4721"/>
                    <a:pt x="25905" y="4890"/>
                    <a:pt x="25876" y="4890"/>
                  </a:cubicBezTo>
                  <a:cubicBezTo>
                    <a:pt x="25869" y="4890"/>
                    <a:pt x="25867" y="4881"/>
                    <a:pt x="25870" y="4856"/>
                  </a:cubicBezTo>
                  <a:cubicBezTo>
                    <a:pt x="25878" y="4827"/>
                    <a:pt x="25878" y="4817"/>
                    <a:pt x="25870" y="4817"/>
                  </a:cubicBezTo>
                  <a:cubicBezTo>
                    <a:pt x="25852" y="4817"/>
                    <a:pt x="25793" y="4877"/>
                    <a:pt x="25726" y="4877"/>
                  </a:cubicBezTo>
                  <a:cubicBezTo>
                    <a:pt x="25655" y="4877"/>
                    <a:pt x="25574" y="4810"/>
                    <a:pt x="25521" y="4532"/>
                  </a:cubicBezTo>
                  <a:cubicBezTo>
                    <a:pt x="25347" y="4084"/>
                    <a:pt x="24998" y="4383"/>
                    <a:pt x="24848" y="3909"/>
                  </a:cubicBezTo>
                  <a:cubicBezTo>
                    <a:pt x="24692" y="3770"/>
                    <a:pt x="24657" y="3134"/>
                    <a:pt x="24590" y="3134"/>
                  </a:cubicBezTo>
                  <a:cubicBezTo>
                    <a:pt x="24562" y="3134"/>
                    <a:pt x="24527" y="3254"/>
                    <a:pt x="24474" y="3585"/>
                  </a:cubicBezTo>
                  <a:cubicBezTo>
                    <a:pt x="24507" y="3373"/>
                    <a:pt x="24492" y="3303"/>
                    <a:pt x="24446" y="3303"/>
                  </a:cubicBezTo>
                  <a:cubicBezTo>
                    <a:pt x="24354" y="3303"/>
                    <a:pt x="24139" y="3586"/>
                    <a:pt x="23943" y="3586"/>
                  </a:cubicBezTo>
                  <a:cubicBezTo>
                    <a:pt x="23937" y="3586"/>
                    <a:pt x="23932" y="3586"/>
                    <a:pt x="23926" y="3585"/>
                  </a:cubicBezTo>
                  <a:cubicBezTo>
                    <a:pt x="23841" y="3531"/>
                    <a:pt x="23741" y="3513"/>
                    <a:pt x="23636" y="3513"/>
                  </a:cubicBezTo>
                  <a:cubicBezTo>
                    <a:pt x="23421" y="3513"/>
                    <a:pt x="23182" y="3587"/>
                    <a:pt x="22985" y="3587"/>
                  </a:cubicBezTo>
                  <a:cubicBezTo>
                    <a:pt x="22966" y="3587"/>
                    <a:pt x="22947" y="3587"/>
                    <a:pt x="22929" y="3585"/>
                  </a:cubicBezTo>
                  <a:cubicBezTo>
                    <a:pt x="22855" y="3536"/>
                    <a:pt x="22783" y="3519"/>
                    <a:pt x="22716" y="3519"/>
                  </a:cubicBezTo>
                  <a:cubicBezTo>
                    <a:pt x="22559" y="3519"/>
                    <a:pt x="22433" y="3615"/>
                    <a:pt x="22393" y="3615"/>
                  </a:cubicBezTo>
                  <a:cubicBezTo>
                    <a:pt x="22381" y="3615"/>
                    <a:pt x="22377" y="3606"/>
                    <a:pt x="22381" y="3585"/>
                  </a:cubicBezTo>
                  <a:lnTo>
                    <a:pt x="22381" y="3585"/>
                  </a:lnTo>
                  <a:cubicBezTo>
                    <a:pt x="22331" y="3834"/>
                    <a:pt x="22281" y="3785"/>
                    <a:pt x="22107" y="4183"/>
                  </a:cubicBezTo>
                  <a:cubicBezTo>
                    <a:pt x="22022" y="4268"/>
                    <a:pt x="21756" y="5366"/>
                    <a:pt x="21679" y="5366"/>
                  </a:cubicBezTo>
                  <a:cubicBezTo>
                    <a:pt x="21666" y="5366"/>
                    <a:pt x="21658" y="5333"/>
                    <a:pt x="21658" y="5255"/>
                  </a:cubicBezTo>
                  <a:cubicBezTo>
                    <a:pt x="21651" y="5250"/>
                    <a:pt x="21644" y="5247"/>
                    <a:pt x="21637" y="5247"/>
                  </a:cubicBezTo>
                  <a:cubicBezTo>
                    <a:pt x="21542" y="5247"/>
                    <a:pt x="21430" y="5689"/>
                    <a:pt x="21384" y="5828"/>
                  </a:cubicBezTo>
                  <a:cubicBezTo>
                    <a:pt x="21384" y="5799"/>
                    <a:pt x="21375" y="5787"/>
                    <a:pt x="21358" y="5787"/>
                  </a:cubicBezTo>
                  <a:cubicBezTo>
                    <a:pt x="21293" y="5787"/>
                    <a:pt x="21116" y="5969"/>
                    <a:pt x="20941" y="5969"/>
                  </a:cubicBezTo>
                  <a:cubicBezTo>
                    <a:pt x="20897" y="5969"/>
                    <a:pt x="20853" y="5957"/>
                    <a:pt x="20811" y="5928"/>
                  </a:cubicBezTo>
                  <a:cubicBezTo>
                    <a:pt x="20629" y="6224"/>
                    <a:pt x="20467" y="6333"/>
                    <a:pt x="20343" y="6333"/>
                  </a:cubicBezTo>
                  <a:cubicBezTo>
                    <a:pt x="20196" y="6333"/>
                    <a:pt x="20102" y="6179"/>
                    <a:pt x="20088" y="6003"/>
                  </a:cubicBezTo>
                  <a:cubicBezTo>
                    <a:pt x="20088" y="6002"/>
                    <a:pt x="20087" y="6002"/>
                    <a:pt x="20086" y="6002"/>
                  </a:cubicBezTo>
                  <a:cubicBezTo>
                    <a:pt x="20060" y="6002"/>
                    <a:pt x="19878" y="6422"/>
                    <a:pt x="19729" y="6422"/>
                  </a:cubicBezTo>
                  <a:cubicBezTo>
                    <a:pt x="19686" y="6422"/>
                    <a:pt x="19647" y="6388"/>
                    <a:pt x="19614" y="6302"/>
                  </a:cubicBezTo>
                  <a:cubicBezTo>
                    <a:pt x="19390" y="6327"/>
                    <a:pt x="19091" y="6601"/>
                    <a:pt x="18817" y="6875"/>
                  </a:cubicBezTo>
                  <a:cubicBezTo>
                    <a:pt x="18667" y="7333"/>
                    <a:pt x="18573" y="7471"/>
                    <a:pt x="18507" y="7471"/>
                  </a:cubicBezTo>
                  <a:cubicBezTo>
                    <a:pt x="18408" y="7471"/>
                    <a:pt x="18375" y="7158"/>
                    <a:pt x="18314" y="7158"/>
                  </a:cubicBezTo>
                  <a:cubicBezTo>
                    <a:pt x="18294" y="7158"/>
                    <a:pt x="18272" y="7190"/>
                    <a:pt x="18244" y="7274"/>
                  </a:cubicBezTo>
                  <a:cubicBezTo>
                    <a:pt x="18122" y="7875"/>
                    <a:pt x="18042" y="8065"/>
                    <a:pt x="17977" y="8065"/>
                  </a:cubicBezTo>
                  <a:cubicBezTo>
                    <a:pt x="17869" y="8065"/>
                    <a:pt x="17801" y="7545"/>
                    <a:pt x="17646" y="7498"/>
                  </a:cubicBezTo>
                  <a:cubicBezTo>
                    <a:pt x="17445" y="7682"/>
                    <a:pt x="17167" y="8268"/>
                    <a:pt x="16989" y="8268"/>
                  </a:cubicBezTo>
                  <a:cubicBezTo>
                    <a:pt x="16902" y="8268"/>
                    <a:pt x="16840" y="8126"/>
                    <a:pt x="16823" y="7722"/>
                  </a:cubicBezTo>
                  <a:cubicBezTo>
                    <a:pt x="16643" y="7968"/>
                    <a:pt x="16431" y="8526"/>
                    <a:pt x="16363" y="8526"/>
                  </a:cubicBezTo>
                  <a:cubicBezTo>
                    <a:pt x="16327" y="8526"/>
                    <a:pt x="16331" y="8374"/>
                    <a:pt x="16399" y="7947"/>
                  </a:cubicBezTo>
                  <a:lnTo>
                    <a:pt x="16399" y="7947"/>
                  </a:lnTo>
                  <a:cubicBezTo>
                    <a:pt x="16360" y="8103"/>
                    <a:pt x="16319" y="8159"/>
                    <a:pt x="16270" y="8159"/>
                  </a:cubicBezTo>
                  <a:cubicBezTo>
                    <a:pt x="16164" y="8159"/>
                    <a:pt x="16024" y="7891"/>
                    <a:pt x="15801" y="7822"/>
                  </a:cubicBezTo>
                  <a:cubicBezTo>
                    <a:pt x="15587" y="7979"/>
                    <a:pt x="15348" y="8112"/>
                    <a:pt x="15132" y="8112"/>
                  </a:cubicBezTo>
                  <a:cubicBezTo>
                    <a:pt x="14970" y="8112"/>
                    <a:pt x="14822" y="8038"/>
                    <a:pt x="14705" y="7847"/>
                  </a:cubicBezTo>
                  <a:cubicBezTo>
                    <a:pt x="14631" y="7619"/>
                    <a:pt x="14542" y="7542"/>
                    <a:pt x="14455" y="7542"/>
                  </a:cubicBezTo>
                  <a:cubicBezTo>
                    <a:pt x="14280" y="7542"/>
                    <a:pt x="14115" y="7848"/>
                    <a:pt x="14107" y="7848"/>
                  </a:cubicBezTo>
                  <a:cubicBezTo>
                    <a:pt x="14107" y="7848"/>
                    <a:pt x="14107" y="7847"/>
                    <a:pt x="14107" y="7847"/>
                  </a:cubicBezTo>
                  <a:cubicBezTo>
                    <a:pt x="14076" y="8033"/>
                    <a:pt x="14028" y="8120"/>
                    <a:pt x="13966" y="8120"/>
                  </a:cubicBezTo>
                  <a:cubicBezTo>
                    <a:pt x="13879" y="8120"/>
                    <a:pt x="13765" y="7944"/>
                    <a:pt x="13633" y="7623"/>
                  </a:cubicBezTo>
                  <a:cubicBezTo>
                    <a:pt x="13382" y="7623"/>
                    <a:pt x="13149" y="7080"/>
                    <a:pt x="12817" y="7080"/>
                  </a:cubicBezTo>
                  <a:cubicBezTo>
                    <a:pt x="12752" y="7080"/>
                    <a:pt x="12684" y="7101"/>
                    <a:pt x="12611" y="7149"/>
                  </a:cubicBezTo>
                  <a:cubicBezTo>
                    <a:pt x="12462" y="7358"/>
                    <a:pt x="12331" y="7439"/>
                    <a:pt x="12214" y="7439"/>
                  </a:cubicBezTo>
                  <a:cubicBezTo>
                    <a:pt x="11938" y="7439"/>
                    <a:pt x="11739" y="6990"/>
                    <a:pt x="11564" y="6676"/>
                  </a:cubicBezTo>
                  <a:cubicBezTo>
                    <a:pt x="11290" y="6601"/>
                    <a:pt x="11116" y="6501"/>
                    <a:pt x="11116" y="6476"/>
                  </a:cubicBezTo>
                  <a:cubicBezTo>
                    <a:pt x="11099" y="6493"/>
                    <a:pt x="11029" y="6659"/>
                    <a:pt x="10941" y="6659"/>
                  </a:cubicBezTo>
                  <a:cubicBezTo>
                    <a:pt x="10895" y="6659"/>
                    <a:pt x="10843" y="6613"/>
                    <a:pt x="10792" y="6476"/>
                  </a:cubicBezTo>
                  <a:cubicBezTo>
                    <a:pt x="10659" y="6476"/>
                    <a:pt x="10493" y="6465"/>
                    <a:pt x="10301" y="6465"/>
                  </a:cubicBezTo>
                  <a:cubicBezTo>
                    <a:pt x="10205" y="6465"/>
                    <a:pt x="10102" y="6468"/>
                    <a:pt x="9994" y="6476"/>
                  </a:cubicBezTo>
                  <a:cubicBezTo>
                    <a:pt x="9817" y="6665"/>
                    <a:pt x="9644" y="6735"/>
                    <a:pt x="9475" y="6735"/>
                  </a:cubicBezTo>
                  <a:cubicBezTo>
                    <a:pt x="9263" y="6735"/>
                    <a:pt x="9055" y="6626"/>
                    <a:pt x="8848" y="6501"/>
                  </a:cubicBezTo>
                  <a:cubicBezTo>
                    <a:pt x="8592" y="6927"/>
                    <a:pt x="8378" y="7085"/>
                    <a:pt x="8189" y="7085"/>
                  </a:cubicBezTo>
                  <a:cubicBezTo>
                    <a:pt x="7935" y="7085"/>
                    <a:pt x="7727" y="6801"/>
                    <a:pt x="7527" y="6501"/>
                  </a:cubicBezTo>
                  <a:cubicBezTo>
                    <a:pt x="7468" y="6188"/>
                    <a:pt x="7378" y="6077"/>
                    <a:pt x="7271" y="6077"/>
                  </a:cubicBezTo>
                  <a:cubicBezTo>
                    <a:pt x="7009" y="6077"/>
                    <a:pt x="6646" y="6754"/>
                    <a:pt x="6397" y="6754"/>
                  </a:cubicBezTo>
                  <a:cubicBezTo>
                    <a:pt x="6320" y="6754"/>
                    <a:pt x="6255" y="6691"/>
                    <a:pt x="6206" y="6526"/>
                  </a:cubicBezTo>
                  <a:cubicBezTo>
                    <a:pt x="5949" y="6430"/>
                    <a:pt x="5754" y="5982"/>
                    <a:pt x="5515" y="5982"/>
                  </a:cubicBezTo>
                  <a:cubicBezTo>
                    <a:pt x="5383" y="5982"/>
                    <a:pt x="5237" y="6118"/>
                    <a:pt x="5060" y="6526"/>
                  </a:cubicBezTo>
                  <a:cubicBezTo>
                    <a:pt x="5027" y="6524"/>
                    <a:pt x="4994" y="6523"/>
                    <a:pt x="4962" y="6523"/>
                  </a:cubicBezTo>
                  <a:cubicBezTo>
                    <a:pt x="4755" y="6523"/>
                    <a:pt x="4569" y="6565"/>
                    <a:pt x="4422" y="6565"/>
                  </a:cubicBezTo>
                  <a:cubicBezTo>
                    <a:pt x="4351" y="6565"/>
                    <a:pt x="4289" y="6555"/>
                    <a:pt x="4237" y="6526"/>
                  </a:cubicBezTo>
                  <a:cubicBezTo>
                    <a:pt x="4162" y="6655"/>
                    <a:pt x="4108" y="6699"/>
                    <a:pt x="4068" y="6699"/>
                  </a:cubicBezTo>
                  <a:cubicBezTo>
                    <a:pt x="3983" y="6699"/>
                    <a:pt x="3963" y="6504"/>
                    <a:pt x="3949" y="6504"/>
                  </a:cubicBezTo>
                  <a:cubicBezTo>
                    <a:pt x="3945" y="6504"/>
                    <a:pt x="3942" y="6517"/>
                    <a:pt x="3938" y="6551"/>
                  </a:cubicBezTo>
                  <a:cubicBezTo>
                    <a:pt x="3938" y="6551"/>
                    <a:pt x="3938" y="6550"/>
                    <a:pt x="3938" y="6550"/>
                  </a:cubicBezTo>
                  <a:cubicBezTo>
                    <a:pt x="3930" y="6550"/>
                    <a:pt x="3788" y="6863"/>
                    <a:pt x="3657" y="6863"/>
                  </a:cubicBezTo>
                  <a:cubicBezTo>
                    <a:pt x="3615" y="6863"/>
                    <a:pt x="3574" y="6832"/>
                    <a:pt x="3539" y="6750"/>
                  </a:cubicBezTo>
                  <a:cubicBezTo>
                    <a:pt x="3324" y="7371"/>
                    <a:pt x="3160" y="7561"/>
                    <a:pt x="3018" y="7561"/>
                  </a:cubicBezTo>
                  <a:cubicBezTo>
                    <a:pt x="2881" y="7561"/>
                    <a:pt x="2765" y="7384"/>
                    <a:pt x="2642" y="7249"/>
                  </a:cubicBezTo>
                  <a:cubicBezTo>
                    <a:pt x="2599" y="7046"/>
                    <a:pt x="2536" y="6969"/>
                    <a:pt x="2462" y="6969"/>
                  </a:cubicBezTo>
                  <a:cubicBezTo>
                    <a:pt x="2237" y="6969"/>
                    <a:pt x="1908" y="7685"/>
                    <a:pt x="1720" y="7722"/>
                  </a:cubicBezTo>
                  <a:cubicBezTo>
                    <a:pt x="1528" y="7827"/>
                    <a:pt x="1323" y="8276"/>
                    <a:pt x="1244" y="8276"/>
                  </a:cubicBezTo>
                  <a:cubicBezTo>
                    <a:pt x="1210" y="8276"/>
                    <a:pt x="1199" y="8195"/>
                    <a:pt x="1222" y="7972"/>
                  </a:cubicBezTo>
                  <a:cubicBezTo>
                    <a:pt x="1222" y="7868"/>
                    <a:pt x="1198" y="7587"/>
                    <a:pt x="1084" y="7587"/>
                  </a:cubicBezTo>
                  <a:cubicBezTo>
                    <a:pt x="1034" y="7587"/>
                    <a:pt x="965" y="7643"/>
                    <a:pt x="873" y="7797"/>
                  </a:cubicBezTo>
                  <a:cubicBezTo>
                    <a:pt x="755" y="7904"/>
                    <a:pt x="628" y="8002"/>
                    <a:pt x="508" y="8002"/>
                  </a:cubicBezTo>
                  <a:cubicBezTo>
                    <a:pt x="348" y="8002"/>
                    <a:pt x="200" y="7829"/>
                    <a:pt x="100" y="7274"/>
                  </a:cubicBezTo>
                  <a:cubicBezTo>
                    <a:pt x="75" y="7349"/>
                    <a:pt x="50" y="7398"/>
                    <a:pt x="0" y="7448"/>
                  </a:cubicBezTo>
                  <a:lnTo>
                    <a:pt x="798" y="9766"/>
                  </a:lnTo>
                  <a:cubicBezTo>
                    <a:pt x="922" y="9791"/>
                    <a:pt x="972" y="9741"/>
                    <a:pt x="972" y="10065"/>
                  </a:cubicBezTo>
                  <a:cubicBezTo>
                    <a:pt x="972" y="9834"/>
                    <a:pt x="1049" y="9564"/>
                    <a:pt x="1166" y="9564"/>
                  </a:cubicBezTo>
                  <a:cubicBezTo>
                    <a:pt x="1238" y="9564"/>
                    <a:pt x="1326" y="9666"/>
                    <a:pt x="1421" y="9941"/>
                  </a:cubicBezTo>
                  <a:cubicBezTo>
                    <a:pt x="1482" y="10134"/>
                    <a:pt x="1544" y="10206"/>
                    <a:pt x="1607" y="10206"/>
                  </a:cubicBezTo>
                  <a:cubicBezTo>
                    <a:pt x="1789" y="10206"/>
                    <a:pt x="1977" y="9601"/>
                    <a:pt x="2157" y="9601"/>
                  </a:cubicBezTo>
                  <a:cubicBezTo>
                    <a:pt x="2194" y="9601"/>
                    <a:pt x="2232" y="9628"/>
                    <a:pt x="2268" y="9691"/>
                  </a:cubicBezTo>
                  <a:cubicBezTo>
                    <a:pt x="2367" y="10117"/>
                    <a:pt x="2455" y="10276"/>
                    <a:pt x="2524" y="10276"/>
                  </a:cubicBezTo>
                  <a:cubicBezTo>
                    <a:pt x="2629" y="10276"/>
                    <a:pt x="2692" y="9912"/>
                    <a:pt x="2692" y="9567"/>
                  </a:cubicBezTo>
                  <a:cubicBezTo>
                    <a:pt x="2692" y="9157"/>
                    <a:pt x="2719" y="9061"/>
                    <a:pt x="2761" y="9061"/>
                  </a:cubicBezTo>
                  <a:cubicBezTo>
                    <a:pt x="2799" y="9061"/>
                    <a:pt x="2848" y="9138"/>
                    <a:pt x="2899" y="9138"/>
                  </a:cubicBezTo>
                  <a:cubicBezTo>
                    <a:pt x="2913" y="9138"/>
                    <a:pt x="2927" y="9132"/>
                    <a:pt x="2941" y="9118"/>
                  </a:cubicBezTo>
                  <a:cubicBezTo>
                    <a:pt x="3047" y="8539"/>
                    <a:pt x="3164" y="7848"/>
                    <a:pt x="3268" y="7848"/>
                  </a:cubicBezTo>
                  <a:cubicBezTo>
                    <a:pt x="3312" y="7848"/>
                    <a:pt x="3353" y="7969"/>
                    <a:pt x="3390" y="8271"/>
                  </a:cubicBezTo>
                  <a:cubicBezTo>
                    <a:pt x="3411" y="8345"/>
                    <a:pt x="3431" y="8375"/>
                    <a:pt x="3450" y="8375"/>
                  </a:cubicBezTo>
                  <a:cubicBezTo>
                    <a:pt x="3542" y="8375"/>
                    <a:pt x="3607" y="7658"/>
                    <a:pt x="3630" y="7658"/>
                  </a:cubicBezTo>
                  <a:cubicBezTo>
                    <a:pt x="3636" y="7658"/>
                    <a:pt x="3639" y="7705"/>
                    <a:pt x="3639" y="7822"/>
                  </a:cubicBezTo>
                  <a:cubicBezTo>
                    <a:pt x="3639" y="7401"/>
                    <a:pt x="3688" y="7222"/>
                    <a:pt x="3772" y="7222"/>
                  </a:cubicBezTo>
                  <a:cubicBezTo>
                    <a:pt x="3866" y="7222"/>
                    <a:pt x="4004" y="7452"/>
                    <a:pt x="4162" y="7822"/>
                  </a:cubicBezTo>
                  <a:cubicBezTo>
                    <a:pt x="4204" y="7837"/>
                    <a:pt x="4247" y="7843"/>
                    <a:pt x="4292" y="7843"/>
                  </a:cubicBezTo>
                  <a:cubicBezTo>
                    <a:pt x="4469" y="7843"/>
                    <a:pt x="4671" y="7752"/>
                    <a:pt x="4863" y="7752"/>
                  </a:cubicBezTo>
                  <a:cubicBezTo>
                    <a:pt x="4948" y="7752"/>
                    <a:pt x="5031" y="7770"/>
                    <a:pt x="5109" y="7822"/>
                  </a:cubicBezTo>
                  <a:cubicBezTo>
                    <a:pt x="5256" y="7662"/>
                    <a:pt x="5389" y="7559"/>
                    <a:pt x="5480" y="7559"/>
                  </a:cubicBezTo>
                  <a:cubicBezTo>
                    <a:pt x="5559" y="7559"/>
                    <a:pt x="5608" y="7637"/>
                    <a:pt x="5608" y="7822"/>
                  </a:cubicBezTo>
                  <a:cubicBezTo>
                    <a:pt x="5608" y="8099"/>
                    <a:pt x="5635" y="8171"/>
                    <a:pt x="5678" y="8171"/>
                  </a:cubicBezTo>
                  <a:cubicBezTo>
                    <a:pt x="5727" y="8171"/>
                    <a:pt x="5796" y="8081"/>
                    <a:pt x="5871" y="8081"/>
                  </a:cubicBezTo>
                  <a:cubicBezTo>
                    <a:pt x="5923" y="8081"/>
                    <a:pt x="5978" y="8124"/>
                    <a:pt x="6032" y="8271"/>
                  </a:cubicBezTo>
                  <a:cubicBezTo>
                    <a:pt x="6183" y="8641"/>
                    <a:pt x="6334" y="9091"/>
                    <a:pt x="6417" y="9091"/>
                  </a:cubicBezTo>
                  <a:cubicBezTo>
                    <a:pt x="6457" y="9091"/>
                    <a:pt x="6480" y="8986"/>
                    <a:pt x="6480" y="8719"/>
                  </a:cubicBezTo>
                  <a:cubicBezTo>
                    <a:pt x="6480" y="8877"/>
                    <a:pt x="6507" y="8945"/>
                    <a:pt x="6557" y="8945"/>
                  </a:cubicBezTo>
                  <a:cubicBezTo>
                    <a:pt x="6634" y="8945"/>
                    <a:pt x="6763" y="8786"/>
                    <a:pt x="6929" y="8545"/>
                  </a:cubicBezTo>
                  <a:cubicBezTo>
                    <a:pt x="7097" y="8243"/>
                    <a:pt x="7298" y="8043"/>
                    <a:pt x="7496" y="8043"/>
                  </a:cubicBezTo>
                  <a:cubicBezTo>
                    <a:pt x="7592" y="8043"/>
                    <a:pt x="7687" y="8090"/>
                    <a:pt x="7776" y="8196"/>
                  </a:cubicBezTo>
                  <a:cubicBezTo>
                    <a:pt x="7834" y="8081"/>
                    <a:pt x="7888" y="8042"/>
                    <a:pt x="7939" y="8042"/>
                  </a:cubicBezTo>
                  <a:cubicBezTo>
                    <a:pt x="8049" y="8042"/>
                    <a:pt x="8138" y="8231"/>
                    <a:pt x="8186" y="8231"/>
                  </a:cubicBezTo>
                  <a:cubicBezTo>
                    <a:pt x="8211" y="8231"/>
                    <a:pt x="8225" y="8180"/>
                    <a:pt x="8225" y="8021"/>
                  </a:cubicBezTo>
                  <a:cubicBezTo>
                    <a:pt x="8225" y="8021"/>
                    <a:pt x="8312" y="7997"/>
                    <a:pt x="8446" y="7997"/>
                  </a:cubicBezTo>
                  <a:cubicBezTo>
                    <a:pt x="8580" y="7997"/>
                    <a:pt x="8761" y="8021"/>
                    <a:pt x="8948" y="8121"/>
                  </a:cubicBezTo>
                  <a:cubicBezTo>
                    <a:pt x="9002" y="8034"/>
                    <a:pt x="9056" y="7999"/>
                    <a:pt x="9109" y="7999"/>
                  </a:cubicBezTo>
                  <a:cubicBezTo>
                    <a:pt x="9329" y="7999"/>
                    <a:pt x="9521" y="8616"/>
                    <a:pt x="9613" y="8616"/>
                  </a:cubicBezTo>
                  <a:cubicBezTo>
                    <a:pt x="9650" y="8616"/>
                    <a:pt x="9670" y="8518"/>
                    <a:pt x="9670" y="8246"/>
                  </a:cubicBezTo>
                  <a:cubicBezTo>
                    <a:pt x="9670" y="8114"/>
                    <a:pt x="9685" y="8070"/>
                    <a:pt x="9713" y="8070"/>
                  </a:cubicBezTo>
                  <a:cubicBezTo>
                    <a:pt x="9766" y="8070"/>
                    <a:pt x="9866" y="8230"/>
                    <a:pt x="9994" y="8230"/>
                  </a:cubicBezTo>
                  <a:cubicBezTo>
                    <a:pt x="10026" y="8230"/>
                    <a:pt x="10059" y="8220"/>
                    <a:pt x="10094" y="8196"/>
                  </a:cubicBezTo>
                  <a:cubicBezTo>
                    <a:pt x="10102" y="8197"/>
                    <a:pt x="10111" y="8197"/>
                    <a:pt x="10120" y="8197"/>
                  </a:cubicBezTo>
                  <a:cubicBezTo>
                    <a:pt x="10286" y="8197"/>
                    <a:pt x="10490" y="8031"/>
                    <a:pt x="10682" y="8031"/>
                  </a:cubicBezTo>
                  <a:cubicBezTo>
                    <a:pt x="10745" y="8031"/>
                    <a:pt x="10807" y="8049"/>
                    <a:pt x="10867" y="8096"/>
                  </a:cubicBezTo>
                  <a:cubicBezTo>
                    <a:pt x="10962" y="7843"/>
                    <a:pt x="11048" y="7755"/>
                    <a:pt x="11115" y="7755"/>
                  </a:cubicBezTo>
                  <a:cubicBezTo>
                    <a:pt x="11207" y="7755"/>
                    <a:pt x="11265" y="7917"/>
                    <a:pt x="11265" y="8046"/>
                  </a:cubicBezTo>
                  <a:cubicBezTo>
                    <a:pt x="11265" y="8620"/>
                    <a:pt x="11340" y="8196"/>
                    <a:pt x="11465" y="8694"/>
                  </a:cubicBezTo>
                  <a:cubicBezTo>
                    <a:pt x="11564" y="9268"/>
                    <a:pt x="11714" y="9218"/>
                    <a:pt x="11814" y="9866"/>
                  </a:cubicBezTo>
                  <a:cubicBezTo>
                    <a:pt x="11886" y="10384"/>
                    <a:pt x="11941" y="10437"/>
                    <a:pt x="11975" y="10437"/>
                  </a:cubicBezTo>
                  <a:cubicBezTo>
                    <a:pt x="11984" y="10437"/>
                    <a:pt x="11991" y="10433"/>
                    <a:pt x="11997" y="10433"/>
                  </a:cubicBezTo>
                  <a:cubicBezTo>
                    <a:pt x="12007" y="10433"/>
                    <a:pt x="12013" y="10445"/>
                    <a:pt x="12013" y="10514"/>
                  </a:cubicBezTo>
                  <a:cubicBezTo>
                    <a:pt x="12013" y="10587"/>
                    <a:pt x="12028" y="10613"/>
                    <a:pt x="12056" y="10613"/>
                  </a:cubicBezTo>
                  <a:cubicBezTo>
                    <a:pt x="12122" y="10613"/>
                    <a:pt x="12261" y="10464"/>
                    <a:pt x="12437" y="10464"/>
                  </a:cubicBezTo>
                  <a:cubicBezTo>
                    <a:pt x="12549" y="10364"/>
                    <a:pt x="12680" y="10339"/>
                    <a:pt x="12811" y="10339"/>
                  </a:cubicBezTo>
                  <a:cubicBezTo>
                    <a:pt x="12941" y="10339"/>
                    <a:pt x="13072" y="10364"/>
                    <a:pt x="13184" y="10364"/>
                  </a:cubicBezTo>
                  <a:cubicBezTo>
                    <a:pt x="13326" y="10194"/>
                    <a:pt x="13444" y="10072"/>
                    <a:pt x="13519" y="10072"/>
                  </a:cubicBezTo>
                  <a:cubicBezTo>
                    <a:pt x="13576" y="10072"/>
                    <a:pt x="13608" y="10142"/>
                    <a:pt x="13608" y="10314"/>
                  </a:cubicBezTo>
                  <a:cubicBezTo>
                    <a:pt x="13608" y="10390"/>
                    <a:pt x="13679" y="10665"/>
                    <a:pt x="13800" y="10665"/>
                  </a:cubicBezTo>
                  <a:cubicBezTo>
                    <a:pt x="13839" y="10665"/>
                    <a:pt x="13884" y="10636"/>
                    <a:pt x="13932" y="10564"/>
                  </a:cubicBezTo>
                  <a:cubicBezTo>
                    <a:pt x="14069" y="10622"/>
                    <a:pt x="14237" y="11219"/>
                    <a:pt x="14387" y="11219"/>
                  </a:cubicBezTo>
                  <a:cubicBezTo>
                    <a:pt x="14428" y="11219"/>
                    <a:pt x="14468" y="11174"/>
                    <a:pt x="14505" y="11062"/>
                  </a:cubicBezTo>
                  <a:cubicBezTo>
                    <a:pt x="14680" y="11062"/>
                    <a:pt x="14804" y="11087"/>
                    <a:pt x="14804" y="11336"/>
                  </a:cubicBezTo>
                  <a:cubicBezTo>
                    <a:pt x="14804" y="11235"/>
                    <a:pt x="14815" y="11197"/>
                    <a:pt x="14834" y="11197"/>
                  </a:cubicBezTo>
                  <a:cubicBezTo>
                    <a:pt x="14886" y="11197"/>
                    <a:pt x="15006" y="11489"/>
                    <a:pt x="15156" y="11489"/>
                  </a:cubicBezTo>
                  <a:cubicBezTo>
                    <a:pt x="15202" y="11489"/>
                    <a:pt x="15252" y="11461"/>
                    <a:pt x="15303" y="11386"/>
                  </a:cubicBezTo>
                  <a:cubicBezTo>
                    <a:pt x="15450" y="11840"/>
                    <a:pt x="15609" y="12034"/>
                    <a:pt x="15766" y="12034"/>
                  </a:cubicBezTo>
                  <a:cubicBezTo>
                    <a:pt x="15927" y="12034"/>
                    <a:pt x="16086" y="11827"/>
                    <a:pt x="16225" y="11486"/>
                  </a:cubicBezTo>
                  <a:cubicBezTo>
                    <a:pt x="16282" y="11357"/>
                    <a:pt x="16336" y="11309"/>
                    <a:pt x="16385" y="11309"/>
                  </a:cubicBezTo>
                  <a:cubicBezTo>
                    <a:pt x="16535" y="11309"/>
                    <a:pt x="16645" y="11762"/>
                    <a:pt x="16694" y="11762"/>
                  </a:cubicBezTo>
                  <a:cubicBezTo>
                    <a:pt x="16713" y="11762"/>
                    <a:pt x="16723" y="11695"/>
                    <a:pt x="16723" y="11511"/>
                  </a:cubicBezTo>
                  <a:cubicBezTo>
                    <a:pt x="16723" y="11472"/>
                    <a:pt x="16724" y="11457"/>
                    <a:pt x="16725" y="11457"/>
                  </a:cubicBezTo>
                  <a:cubicBezTo>
                    <a:pt x="16728" y="11457"/>
                    <a:pt x="16737" y="11620"/>
                    <a:pt x="16751" y="11620"/>
                  </a:cubicBezTo>
                  <a:cubicBezTo>
                    <a:pt x="16763" y="11620"/>
                    <a:pt x="16779" y="11506"/>
                    <a:pt x="16798" y="11087"/>
                  </a:cubicBezTo>
                  <a:cubicBezTo>
                    <a:pt x="16818" y="10545"/>
                    <a:pt x="16852" y="9988"/>
                    <a:pt x="16890" y="9988"/>
                  </a:cubicBezTo>
                  <a:cubicBezTo>
                    <a:pt x="16901" y="9988"/>
                    <a:pt x="16912" y="10034"/>
                    <a:pt x="16923" y="10140"/>
                  </a:cubicBezTo>
                  <a:cubicBezTo>
                    <a:pt x="16948" y="9841"/>
                    <a:pt x="16998" y="9442"/>
                    <a:pt x="17047" y="9193"/>
                  </a:cubicBezTo>
                  <a:cubicBezTo>
                    <a:pt x="17055" y="9287"/>
                    <a:pt x="17062" y="9328"/>
                    <a:pt x="17069" y="9328"/>
                  </a:cubicBezTo>
                  <a:cubicBezTo>
                    <a:pt x="17085" y="9328"/>
                    <a:pt x="17097" y="9080"/>
                    <a:pt x="17097" y="8744"/>
                  </a:cubicBezTo>
                  <a:cubicBezTo>
                    <a:pt x="17097" y="8702"/>
                    <a:pt x="17111" y="8687"/>
                    <a:pt x="17135" y="8687"/>
                  </a:cubicBezTo>
                  <a:cubicBezTo>
                    <a:pt x="17185" y="8687"/>
                    <a:pt x="17284" y="8751"/>
                    <a:pt x="17407" y="8751"/>
                  </a:cubicBezTo>
                  <a:cubicBezTo>
                    <a:pt x="17465" y="8751"/>
                    <a:pt x="17529" y="8737"/>
                    <a:pt x="17596" y="8694"/>
                  </a:cubicBezTo>
                  <a:cubicBezTo>
                    <a:pt x="17682" y="8796"/>
                    <a:pt x="17776" y="8834"/>
                    <a:pt x="17873" y="8834"/>
                  </a:cubicBezTo>
                  <a:cubicBezTo>
                    <a:pt x="18085" y="8834"/>
                    <a:pt x="18313" y="8655"/>
                    <a:pt x="18518" y="8570"/>
                  </a:cubicBezTo>
                  <a:cubicBezTo>
                    <a:pt x="18582" y="8512"/>
                    <a:pt x="18641" y="8492"/>
                    <a:pt x="18696" y="8492"/>
                  </a:cubicBezTo>
                  <a:cubicBezTo>
                    <a:pt x="18820" y="8492"/>
                    <a:pt x="18915" y="8598"/>
                    <a:pt x="18961" y="8598"/>
                  </a:cubicBezTo>
                  <a:cubicBezTo>
                    <a:pt x="18981" y="8598"/>
                    <a:pt x="18991" y="8578"/>
                    <a:pt x="18991" y="8520"/>
                  </a:cubicBezTo>
                  <a:cubicBezTo>
                    <a:pt x="18991" y="8834"/>
                    <a:pt x="18999" y="8949"/>
                    <a:pt x="19014" y="8949"/>
                  </a:cubicBezTo>
                  <a:cubicBezTo>
                    <a:pt x="19051" y="8949"/>
                    <a:pt x="19133" y="8193"/>
                    <a:pt x="19241" y="8121"/>
                  </a:cubicBezTo>
                  <a:cubicBezTo>
                    <a:pt x="19350" y="8034"/>
                    <a:pt x="19497" y="7354"/>
                    <a:pt x="19616" y="7354"/>
                  </a:cubicBezTo>
                  <a:cubicBezTo>
                    <a:pt x="19633" y="7354"/>
                    <a:pt x="19649" y="7367"/>
                    <a:pt x="19664" y="7398"/>
                  </a:cubicBezTo>
                  <a:cubicBezTo>
                    <a:pt x="19669" y="7399"/>
                    <a:pt x="19673" y="7400"/>
                    <a:pt x="19677" y="7400"/>
                  </a:cubicBezTo>
                  <a:cubicBezTo>
                    <a:pt x="19796" y="7400"/>
                    <a:pt x="19889" y="7073"/>
                    <a:pt x="19889" y="7025"/>
                  </a:cubicBezTo>
                  <a:cubicBezTo>
                    <a:pt x="19889" y="6992"/>
                    <a:pt x="19901" y="6979"/>
                    <a:pt x="19923" y="6979"/>
                  </a:cubicBezTo>
                  <a:cubicBezTo>
                    <a:pt x="19990" y="6979"/>
                    <a:pt x="20147" y="7088"/>
                    <a:pt x="20345" y="7088"/>
                  </a:cubicBezTo>
                  <a:cubicBezTo>
                    <a:pt x="20382" y="7088"/>
                    <a:pt x="20422" y="7084"/>
                    <a:pt x="20462" y="7074"/>
                  </a:cubicBezTo>
                  <a:cubicBezTo>
                    <a:pt x="20605" y="7422"/>
                    <a:pt x="20756" y="7539"/>
                    <a:pt x="20909" y="7539"/>
                  </a:cubicBezTo>
                  <a:cubicBezTo>
                    <a:pt x="21129" y="7539"/>
                    <a:pt x="21353" y="7296"/>
                    <a:pt x="21558" y="7149"/>
                  </a:cubicBezTo>
                  <a:cubicBezTo>
                    <a:pt x="21694" y="7087"/>
                    <a:pt x="21817" y="7059"/>
                    <a:pt x="21913" y="7059"/>
                  </a:cubicBezTo>
                  <a:cubicBezTo>
                    <a:pt x="22047" y="7059"/>
                    <a:pt x="22132" y="7112"/>
                    <a:pt x="22132" y="7199"/>
                  </a:cubicBezTo>
                  <a:cubicBezTo>
                    <a:pt x="22132" y="6941"/>
                    <a:pt x="22140" y="6878"/>
                    <a:pt x="22155" y="6878"/>
                  </a:cubicBezTo>
                  <a:cubicBezTo>
                    <a:pt x="22169" y="6878"/>
                    <a:pt x="22190" y="6939"/>
                    <a:pt x="22215" y="6939"/>
                  </a:cubicBezTo>
                  <a:cubicBezTo>
                    <a:pt x="22241" y="6939"/>
                    <a:pt x="22272" y="6872"/>
                    <a:pt x="22306" y="6601"/>
                  </a:cubicBezTo>
                  <a:cubicBezTo>
                    <a:pt x="22406" y="5903"/>
                    <a:pt x="22530" y="5778"/>
                    <a:pt x="22630" y="5454"/>
                  </a:cubicBezTo>
                  <a:cubicBezTo>
                    <a:pt x="22730" y="5081"/>
                    <a:pt x="22805" y="4856"/>
                    <a:pt x="22805" y="4831"/>
                  </a:cubicBezTo>
                  <a:cubicBezTo>
                    <a:pt x="22805" y="4892"/>
                    <a:pt x="22816" y="4913"/>
                    <a:pt x="22838" y="4913"/>
                  </a:cubicBezTo>
                  <a:cubicBezTo>
                    <a:pt x="22887" y="4913"/>
                    <a:pt x="22985" y="4813"/>
                    <a:pt x="23118" y="4813"/>
                  </a:cubicBezTo>
                  <a:cubicBezTo>
                    <a:pt x="23174" y="4813"/>
                    <a:pt x="23236" y="4831"/>
                    <a:pt x="23303" y="4881"/>
                  </a:cubicBezTo>
                  <a:cubicBezTo>
                    <a:pt x="23412" y="5198"/>
                    <a:pt x="23532" y="5298"/>
                    <a:pt x="23655" y="5298"/>
                  </a:cubicBezTo>
                  <a:cubicBezTo>
                    <a:pt x="23842" y="5298"/>
                    <a:pt x="24035" y="5066"/>
                    <a:pt x="24200" y="5006"/>
                  </a:cubicBezTo>
                  <a:cubicBezTo>
                    <a:pt x="24239" y="5020"/>
                    <a:pt x="24277" y="5026"/>
                    <a:pt x="24312" y="5026"/>
                  </a:cubicBezTo>
                  <a:cubicBezTo>
                    <a:pt x="24449" y="5026"/>
                    <a:pt x="24558" y="4943"/>
                    <a:pt x="24619" y="4943"/>
                  </a:cubicBezTo>
                  <a:cubicBezTo>
                    <a:pt x="24654" y="4943"/>
                    <a:pt x="24674" y="4970"/>
                    <a:pt x="24674" y="5056"/>
                  </a:cubicBezTo>
                  <a:cubicBezTo>
                    <a:pt x="24674" y="5036"/>
                    <a:pt x="24689" y="4998"/>
                    <a:pt x="24714" y="4998"/>
                  </a:cubicBezTo>
                  <a:cubicBezTo>
                    <a:pt x="24755" y="4998"/>
                    <a:pt x="24822" y="5093"/>
                    <a:pt x="24898" y="5504"/>
                  </a:cubicBezTo>
                  <a:cubicBezTo>
                    <a:pt x="24905" y="5502"/>
                    <a:pt x="24912" y="5500"/>
                    <a:pt x="24918" y="5500"/>
                  </a:cubicBezTo>
                  <a:cubicBezTo>
                    <a:pt x="25039" y="5500"/>
                    <a:pt x="25179" y="5904"/>
                    <a:pt x="25297" y="6352"/>
                  </a:cubicBezTo>
                  <a:cubicBezTo>
                    <a:pt x="25362" y="6782"/>
                    <a:pt x="25421" y="6885"/>
                    <a:pt x="25461" y="6885"/>
                  </a:cubicBezTo>
                  <a:cubicBezTo>
                    <a:pt x="25498" y="6885"/>
                    <a:pt x="25521" y="6800"/>
                    <a:pt x="25521" y="6800"/>
                  </a:cubicBezTo>
                  <a:cubicBezTo>
                    <a:pt x="25521" y="7111"/>
                    <a:pt x="25556" y="7232"/>
                    <a:pt x="25614" y="7232"/>
                  </a:cubicBezTo>
                  <a:cubicBezTo>
                    <a:pt x="25695" y="7232"/>
                    <a:pt x="25824" y="6992"/>
                    <a:pt x="25970" y="6701"/>
                  </a:cubicBezTo>
                  <a:cubicBezTo>
                    <a:pt x="25998" y="6718"/>
                    <a:pt x="26027" y="6725"/>
                    <a:pt x="26056" y="6725"/>
                  </a:cubicBezTo>
                  <a:cubicBezTo>
                    <a:pt x="26244" y="6725"/>
                    <a:pt x="26453" y="6425"/>
                    <a:pt x="26643" y="6425"/>
                  </a:cubicBezTo>
                  <a:cubicBezTo>
                    <a:pt x="26686" y="6425"/>
                    <a:pt x="26727" y="6440"/>
                    <a:pt x="26767" y="6476"/>
                  </a:cubicBezTo>
                  <a:cubicBezTo>
                    <a:pt x="26810" y="6422"/>
                    <a:pt x="26850" y="6401"/>
                    <a:pt x="26888" y="6401"/>
                  </a:cubicBezTo>
                  <a:cubicBezTo>
                    <a:pt x="27020" y="6401"/>
                    <a:pt x="27119" y="6664"/>
                    <a:pt x="27172" y="6664"/>
                  </a:cubicBezTo>
                  <a:cubicBezTo>
                    <a:pt x="27201" y="6664"/>
                    <a:pt x="27216" y="6588"/>
                    <a:pt x="27216" y="6352"/>
                  </a:cubicBezTo>
                  <a:cubicBezTo>
                    <a:pt x="27216" y="6626"/>
                    <a:pt x="27291" y="6551"/>
                    <a:pt x="27390" y="6900"/>
                  </a:cubicBezTo>
                  <a:cubicBezTo>
                    <a:pt x="27490" y="7174"/>
                    <a:pt x="27615" y="7598"/>
                    <a:pt x="27714" y="7947"/>
                  </a:cubicBezTo>
                  <a:cubicBezTo>
                    <a:pt x="27767" y="8702"/>
                    <a:pt x="27813" y="8972"/>
                    <a:pt x="27845" y="8972"/>
                  </a:cubicBezTo>
                  <a:cubicBezTo>
                    <a:pt x="27872" y="8972"/>
                    <a:pt x="27889" y="8763"/>
                    <a:pt x="27889" y="8495"/>
                  </a:cubicBezTo>
                  <a:cubicBezTo>
                    <a:pt x="27889" y="8457"/>
                    <a:pt x="27902" y="8448"/>
                    <a:pt x="27925" y="8448"/>
                  </a:cubicBezTo>
                  <a:cubicBezTo>
                    <a:pt x="27946" y="8448"/>
                    <a:pt x="27975" y="8455"/>
                    <a:pt x="28010" y="8455"/>
                  </a:cubicBezTo>
                  <a:cubicBezTo>
                    <a:pt x="28091" y="8455"/>
                    <a:pt x="28208" y="8418"/>
                    <a:pt x="28337" y="8171"/>
                  </a:cubicBezTo>
                  <a:cubicBezTo>
                    <a:pt x="28545" y="8077"/>
                    <a:pt x="28767" y="7281"/>
                    <a:pt x="28982" y="7281"/>
                  </a:cubicBezTo>
                  <a:cubicBezTo>
                    <a:pt x="29051" y="7281"/>
                    <a:pt x="29118" y="7362"/>
                    <a:pt x="29185" y="7573"/>
                  </a:cubicBezTo>
                  <a:cubicBezTo>
                    <a:pt x="29232" y="7535"/>
                    <a:pt x="29277" y="7522"/>
                    <a:pt x="29318" y="7522"/>
                  </a:cubicBezTo>
                  <a:cubicBezTo>
                    <a:pt x="29402" y="7522"/>
                    <a:pt x="29472" y="7575"/>
                    <a:pt x="29522" y="7575"/>
                  </a:cubicBezTo>
                  <a:cubicBezTo>
                    <a:pt x="29577" y="7575"/>
                    <a:pt x="29608" y="7512"/>
                    <a:pt x="29608" y="7249"/>
                  </a:cubicBezTo>
                  <a:cubicBezTo>
                    <a:pt x="29608" y="7273"/>
                    <a:pt x="29612" y="7283"/>
                    <a:pt x="29618" y="7283"/>
                  </a:cubicBezTo>
                  <a:cubicBezTo>
                    <a:pt x="29660" y="7283"/>
                    <a:pt x="29825" y="6876"/>
                    <a:pt x="30031" y="6876"/>
                  </a:cubicBezTo>
                  <a:cubicBezTo>
                    <a:pt x="30132" y="6876"/>
                    <a:pt x="30244" y="6976"/>
                    <a:pt x="30356" y="7274"/>
                  </a:cubicBezTo>
                  <a:cubicBezTo>
                    <a:pt x="30544" y="7126"/>
                    <a:pt x="30740" y="7007"/>
                    <a:pt x="30880" y="7007"/>
                  </a:cubicBezTo>
                  <a:cubicBezTo>
                    <a:pt x="30999" y="7007"/>
                    <a:pt x="31079" y="7094"/>
                    <a:pt x="31079" y="7324"/>
                  </a:cubicBezTo>
                  <a:cubicBezTo>
                    <a:pt x="31079" y="7418"/>
                    <a:pt x="31149" y="7632"/>
                    <a:pt x="31263" y="7632"/>
                  </a:cubicBezTo>
                  <a:cubicBezTo>
                    <a:pt x="31329" y="7632"/>
                    <a:pt x="31411" y="7560"/>
                    <a:pt x="31503" y="7349"/>
                  </a:cubicBezTo>
                  <a:cubicBezTo>
                    <a:pt x="31603" y="7439"/>
                    <a:pt x="31712" y="7465"/>
                    <a:pt x="31822" y="7465"/>
                  </a:cubicBezTo>
                  <a:cubicBezTo>
                    <a:pt x="31966" y="7465"/>
                    <a:pt x="32112" y="7421"/>
                    <a:pt x="32247" y="7421"/>
                  </a:cubicBezTo>
                  <a:cubicBezTo>
                    <a:pt x="32265" y="7421"/>
                    <a:pt x="32283" y="7422"/>
                    <a:pt x="32300" y="7423"/>
                  </a:cubicBezTo>
                  <a:cubicBezTo>
                    <a:pt x="32464" y="7472"/>
                    <a:pt x="32606" y="7758"/>
                    <a:pt x="32684" y="7758"/>
                  </a:cubicBezTo>
                  <a:cubicBezTo>
                    <a:pt x="32725" y="7758"/>
                    <a:pt x="32749" y="7679"/>
                    <a:pt x="32749" y="7448"/>
                  </a:cubicBezTo>
                  <a:cubicBezTo>
                    <a:pt x="32749" y="7597"/>
                    <a:pt x="32762" y="7654"/>
                    <a:pt x="32787" y="7654"/>
                  </a:cubicBezTo>
                  <a:cubicBezTo>
                    <a:pt x="32868" y="7654"/>
                    <a:pt x="33070" y="7024"/>
                    <a:pt x="33295" y="7024"/>
                  </a:cubicBezTo>
                  <a:cubicBezTo>
                    <a:pt x="33320" y="7024"/>
                    <a:pt x="33346" y="7032"/>
                    <a:pt x="33372" y="7049"/>
                  </a:cubicBezTo>
                  <a:cubicBezTo>
                    <a:pt x="33696" y="6576"/>
                    <a:pt x="33995" y="6750"/>
                    <a:pt x="33995" y="6651"/>
                  </a:cubicBezTo>
                  <a:cubicBezTo>
                    <a:pt x="33995" y="6221"/>
                    <a:pt x="34014" y="6103"/>
                    <a:pt x="34047" y="6103"/>
                  </a:cubicBezTo>
                  <a:cubicBezTo>
                    <a:pt x="34086" y="6103"/>
                    <a:pt x="34145" y="6278"/>
                    <a:pt x="34212" y="6278"/>
                  </a:cubicBezTo>
                  <a:cubicBezTo>
                    <a:pt x="34214" y="6278"/>
                    <a:pt x="34217" y="6277"/>
                    <a:pt x="34219" y="6277"/>
                  </a:cubicBezTo>
                  <a:cubicBezTo>
                    <a:pt x="34344" y="5579"/>
                    <a:pt x="34493" y="6202"/>
                    <a:pt x="34643" y="5604"/>
                  </a:cubicBezTo>
                  <a:cubicBezTo>
                    <a:pt x="34651" y="5612"/>
                    <a:pt x="34659" y="5616"/>
                    <a:pt x="34667" y="5616"/>
                  </a:cubicBezTo>
                  <a:cubicBezTo>
                    <a:pt x="34755" y="5616"/>
                    <a:pt x="34814" y="5150"/>
                    <a:pt x="34834" y="5150"/>
                  </a:cubicBezTo>
                  <a:cubicBezTo>
                    <a:pt x="34839" y="5150"/>
                    <a:pt x="34842" y="5180"/>
                    <a:pt x="34842" y="5255"/>
                  </a:cubicBezTo>
                  <a:cubicBezTo>
                    <a:pt x="34842" y="5293"/>
                    <a:pt x="34846" y="5309"/>
                    <a:pt x="34854" y="5309"/>
                  </a:cubicBezTo>
                  <a:cubicBezTo>
                    <a:pt x="34903" y="5309"/>
                    <a:pt x="35094" y="4668"/>
                    <a:pt x="35308" y="4668"/>
                  </a:cubicBezTo>
                  <a:cubicBezTo>
                    <a:pt x="35352" y="4668"/>
                    <a:pt x="35396" y="4694"/>
                    <a:pt x="35440" y="4757"/>
                  </a:cubicBezTo>
                  <a:cubicBezTo>
                    <a:pt x="35485" y="4749"/>
                    <a:pt x="35529" y="4747"/>
                    <a:pt x="35571" y="4747"/>
                  </a:cubicBezTo>
                  <a:cubicBezTo>
                    <a:pt x="35616" y="4747"/>
                    <a:pt x="35660" y="4749"/>
                    <a:pt x="35701" y="4749"/>
                  </a:cubicBezTo>
                  <a:cubicBezTo>
                    <a:pt x="35881" y="4749"/>
                    <a:pt x="36014" y="4708"/>
                    <a:pt x="36014" y="4258"/>
                  </a:cubicBezTo>
                  <a:cubicBezTo>
                    <a:pt x="36014" y="4320"/>
                    <a:pt x="36040" y="4339"/>
                    <a:pt x="36086" y="4339"/>
                  </a:cubicBezTo>
                  <a:cubicBezTo>
                    <a:pt x="36156" y="4339"/>
                    <a:pt x="36271" y="4296"/>
                    <a:pt x="36408" y="4296"/>
                  </a:cubicBezTo>
                  <a:cubicBezTo>
                    <a:pt x="36472" y="4296"/>
                    <a:pt x="36540" y="4306"/>
                    <a:pt x="36612" y="4333"/>
                  </a:cubicBezTo>
                  <a:cubicBezTo>
                    <a:pt x="36848" y="4424"/>
                    <a:pt x="37138" y="4635"/>
                    <a:pt x="37413" y="4635"/>
                  </a:cubicBezTo>
                  <a:cubicBezTo>
                    <a:pt x="37515" y="4635"/>
                    <a:pt x="37614" y="4606"/>
                    <a:pt x="37708" y="4532"/>
                  </a:cubicBezTo>
                  <a:cubicBezTo>
                    <a:pt x="37829" y="4763"/>
                    <a:pt x="37937" y="4837"/>
                    <a:pt x="38027" y="4837"/>
                  </a:cubicBezTo>
                  <a:cubicBezTo>
                    <a:pt x="38160" y="4837"/>
                    <a:pt x="38252" y="4677"/>
                    <a:pt x="38281" y="4632"/>
                  </a:cubicBezTo>
                  <a:cubicBezTo>
                    <a:pt x="38281" y="4458"/>
                    <a:pt x="38281" y="4283"/>
                    <a:pt x="38281" y="4208"/>
                  </a:cubicBezTo>
                  <a:cubicBezTo>
                    <a:pt x="38257" y="3361"/>
                    <a:pt x="38257" y="3760"/>
                    <a:pt x="38232" y="3311"/>
                  </a:cubicBezTo>
                  <a:cubicBezTo>
                    <a:pt x="38232" y="3340"/>
                    <a:pt x="38231" y="3353"/>
                    <a:pt x="38231" y="3353"/>
                  </a:cubicBezTo>
                  <a:cubicBezTo>
                    <a:pt x="38227" y="3353"/>
                    <a:pt x="38207" y="2436"/>
                    <a:pt x="38207" y="2414"/>
                  </a:cubicBezTo>
                  <a:cubicBezTo>
                    <a:pt x="38200" y="2618"/>
                    <a:pt x="38195" y="2695"/>
                    <a:pt x="38191" y="2695"/>
                  </a:cubicBezTo>
                  <a:cubicBezTo>
                    <a:pt x="38182" y="2695"/>
                    <a:pt x="38182" y="2194"/>
                    <a:pt x="38182" y="2015"/>
                  </a:cubicBezTo>
                  <a:cubicBezTo>
                    <a:pt x="38182" y="1999"/>
                    <a:pt x="38264" y="1932"/>
                    <a:pt x="38402" y="1932"/>
                  </a:cubicBezTo>
                  <a:cubicBezTo>
                    <a:pt x="38479" y="1932"/>
                    <a:pt x="38573" y="1953"/>
                    <a:pt x="38680" y="2015"/>
                  </a:cubicBezTo>
                  <a:cubicBezTo>
                    <a:pt x="38843" y="2164"/>
                    <a:pt x="39033" y="2356"/>
                    <a:pt x="39218" y="2356"/>
                  </a:cubicBezTo>
                  <a:cubicBezTo>
                    <a:pt x="39343" y="2356"/>
                    <a:pt x="39467" y="2267"/>
                    <a:pt x="39577" y="2015"/>
                  </a:cubicBezTo>
                  <a:cubicBezTo>
                    <a:pt x="39657" y="1835"/>
                    <a:pt x="39730" y="1773"/>
                    <a:pt x="39794" y="1773"/>
                  </a:cubicBezTo>
                  <a:cubicBezTo>
                    <a:pt x="39938" y="1773"/>
                    <a:pt x="40036" y="2090"/>
                    <a:pt x="40066" y="2090"/>
                  </a:cubicBezTo>
                  <a:cubicBezTo>
                    <a:pt x="40073" y="2090"/>
                    <a:pt x="40076" y="2076"/>
                    <a:pt x="40076" y="2040"/>
                  </a:cubicBezTo>
                  <a:cubicBezTo>
                    <a:pt x="40076" y="1870"/>
                    <a:pt x="40086" y="1803"/>
                    <a:pt x="40106" y="1803"/>
                  </a:cubicBezTo>
                  <a:cubicBezTo>
                    <a:pt x="40146" y="1803"/>
                    <a:pt x="40224" y="2095"/>
                    <a:pt x="40325" y="2364"/>
                  </a:cubicBezTo>
                  <a:cubicBezTo>
                    <a:pt x="40357" y="2248"/>
                    <a:pt x="40390" y="2201"/>
                    <a:pt x="40423" y="2201"/>
                  </a:cubicBezTo>
                  <a:cubicBezTo>
                    <a:pt x="40548" y="2201"/>
                    <a:pt x="40681" y="2844"/>
                    <a:pt x="40799" y="2962"/>
                  </a:cubicBezTo>
                  <a:cubicBezTo>
                    <a:pt x="40848" y="3358"/>
                    <a:pt x="40898" y="3471"/>
                    <a:pt x="40939" y="3471"/>
                  </a:cubicBezTo>
                  <a:cubicBezTo>
                    <a:pt x="40995" y="3471"/>
                    <a:pt x="41036" y="3273"/>
                    <a:pt x="41046" y="3273"/>
                  </a:cubicBezTo>
                  <a:cubicBezTo>
                    <a:pt x="41047" y="3273"/>
                    <a:pt x="41048" y="3277"/>
                    <a:pt x="41048" y="3286"/>
                  </a:cubicBezTo>
                  <a:cubicBezTo>
                    <a:pt x="41048" y="3286"/>
                    <a:pt x="41153" y="2850"/>
                    <a:pt x="41300" y="2850"/>
                  </a:cubicBezTo>
                  <a:cubicBezTo>
                    <a:pt x="41402" y="2850"/>
                    <a:pt x="41524" y="3058"/>
                    <a:pt x="41646" y="3760"/>
                  </a:cubicBezTo>
                  <a:cubicBezTo>
                    <a:pt x="41945" y="3884"/>
                    <a:pt x="42244" y="3685"/>
                    <a:pt x="42244" y="4208"/>
                  </a:cubicBezTo>
                  <a:cubicBezTo>
                    <a:pt x="42244" y="4329"/>
                    <a:pt x="42251" y="4374"/>
                    <a:pt x="42263" y="4374"/>
                  </a:cubicBezTo>
                  <a:cubicBezTo>
                    <a:pt x="42300" y="4374"/>
                    <a:pt x="42388" y="3968"/>
                    <a:pt x="42510" y="3968"/>
                  </a:cubicBezTo>
                  <a:cubicBezTo>
                    <a:pt x="42558" y="3968"/>
                    <a:pt x="42611" y="4032"/>
                    <a:pt x="42668" y="4208"/>
                  </a:cubicBezTo>
                  <a:cubicBezTo>
                    <a:pt x="42761" y="4442"/>
                    <a:pt x="42865" y="4522"/>
                    <a:pt x="42972" y="4522"/>
                  </a:cubicBezTo>
                  <a:cubicBezTo>
                    <a:pt x="43150" y="4522"/>
                    <a:pt x="43335" y="4302"/>
                    <a:pt x="43490" y="4208"/>
                  </a:cubicBezTo>
                  <a:cubicBezTo>
                    <a:pt x="43573" y="3976"/>
                    <a:pt x="43648" y="3898"/>
                    <a:pt x="43711" y="3898"/>
                  </a:cubicBezTo>
                  <a:cubicBezTo>
                    <a:pt x="43836" y="3898"/>
                    <a:pt x="43914" y="4208"/>
                    <a:pt x="43914" y="4208"/>
                  </a:cubicBezTo>
                  <a:cubicBezTo>
                    <a:pt x="43914" y="4230"/>
                    <a:pt x="44010" y="4579"/>
                    <a:pt x="44135" y="4579"/>
                  </a:cubicBezTo>
                  <a:cubicBezTo>
                    <a:pt x="44152" y="4579"/>
                    <a:pt x="44170" y="4572"/>
                    <a:pt x="44188" y="4557"/>
                  </a:cubicBezTo>
                  <a:cubicBezTo>
                    <a:pt x="44192" y="4556"/>
                    <a:pt x="44197" y="4555"/>
                    <a:pt x="44201" y="4555"/>
                  </a:cubicBezTo>
                  <a:cubicBezTo>
                    <a:pt x="44335" y="4555"/>
                    <a:pt x="44505" y="5204"/>
                    <a:pt x="44643" y="5204"/>
                  </a:cubicBezTo>
                  <a:cubicBezTo>
                    <a:pt x="44658" y="5204"/>
                    <a:pt x="44673" y="5197"/>
                    <a:pt x="44687" y="5180"/>
                  </a:cubicBezTo>
                  <a:cubicBezTo>
                    <a:pt x="44731" y="5334"/>
                    <a:pt x="44770" y="5378"/>
                    <a:pt x="44804" y="5378"/>
                  </a:cubicBezTo>
                  <a:cubicBezTo>
                    <a:pt x="44850" y="5378"/>
                    <a:pt x="44885" y="5300"/>
                    <a:pt x="44908" y="5300"/>
                  </a:cubicBezTo>
                  <a:cubicBezTo>
                    <a:pt x="44926" y="5300"/>
                    <a:pt x="44936" y="5350"/>
                    <a:pt x="44936" y="5529"/>
                  </a:cubicBezTo>
                  <a:cubicBezTo>
                    <a:pt x="44936" y="5300"/>
                    <a:pt x="44989" y="5245"/>
                    <a:pt x="45077" y="5245"/>
                  </a:cubicBezTo>
                  <a:cubicBezTo>
                    <a:pt x="45159" y="5245"/>
                    <a:pt x="45272" y="5292"/>
                    <a:pt x="45402" y="5292"/>
                  </a:cubicBezTo>
                  <a:cubicBezTo>
                    <a:pt x="45436" y="5292"/>
                    <a:pt x="45472" y="5288"/>
                    <a:pt x="45509" y="5280"/>
                  </a:cubicBezTo>
                  <a:cubicBezTo>
                    <a:pt x="45518" y="5281"/>
                    <a:pt x="45527" y="5281"/>
                    <a:pt x="45536" y="5281"/>
                  </a:cubicBezTo>
                  <a:cubicBezTo>
                    <a:pt x="45832" y="5281"/>
                    <a:pt x="46217" y="4904"/>
                    <a:pt x="46531" y="4831"/>
                  </a:cubicBezTo>
                  <a:cubicBezTo>
                    <a:pt x="46622" y="5092"/>
                    <a:pt x="46708" y="5185"/>
                    <a:pt x="46784" y="5185"/>
                  </a:cubicBezTo>
                  <a:cubicBezTo>
                    <a:pt x="46976" y="5185"/>
                    <a:pt x="47104" y="4582"/>
                    <a:pt x="47104" y="4582"/>
                  </a:cubicBezTo>
                  <a:cubicBezTo>
                    <a:pt x="47104" y="4659"/>
                    <a:pt x="47107" y="4684"/>
                    <a:pt x="47113" y="4684"/>
                  </a:cubicBezTo>
                  <a:cubicBezTo>
                    <a:pt x="47124" y="4684"/>
                    <a:pt x="47146" y="4593"/>
                    <a:pt x="47174" y="4593"/>
                  </a:cubicBezTo>
                  <a:cubicBezTo>
                    <a:pt x="47202" y="4593"/>
                    <a:pt x="47238" y="4689"/>
                    <a:pt x="47279" y="5081"/>
                  </a:cubicBezTo>
                  <a:cubicBezTo>
                    <a:pt x="47403" y="5380"/>
                    <a:pt x="47528" y="5953"/>
                    <a:pt x="47652" y="5953"/>
                  </a:cubicBezTo>
                  <a:cubicBezTo>
                    <a:pt x="47742" y="6020"/>
                    <a:pt x="47811" y="6446"/>
                    <a:pt x="47824" y="6446"/>
                  </a:cubicBezTo>
                  <a:cubicBezTo>
                    <a:pt x="47826" y="6446"/>
                    <a:pt x="47827" y="6440"/>
                    <a:pt x="47827" y="6426"/>
                  </a:cubicBezTo>
                  <a:cubicBezTo>
                    <a:pt x="47827" y="6535"/>
                    <a:pt x="47893" y="6643"/>
                    <a:pt x="47998" y="6643"/>
                  </a:cubicBezTo>
                  <a:cubicBezTo>
                    <a:pt x="48086" y="6643"/>
                    <a:pt x="48200" y="6567"/>
                    <a:pt x="48325" y="6352"/>
                  </a:cubicBezTo>
                  <a:cubicBezTo>
                    <a:pt x="48410" y="6228"/>
                    <a:pt x="48503" y="6190"/>
                    <a:pt x="48599" y="6190"/>
                  </a:cubicBezTo>
                  <a:cubicBezTo>
                    <a:pt x="48744" y="6190"/>
                    <a:pt x="48896" y="6276"/>
                    <a:pt x="49044" y="6276"/>
                  </a:cubicBezTo>
                  <a:cubicBezTo>
                    <a:pt x="49114" y="6276"/>
                    <a:pt x="49182" y="6257"/>
                    <a:pt x="49247" y="6202"/>
                  </a:cubicBezTo>
                  <a:cubicBezTo>
                    <a:pt x="49348" y="5929"/>
                    <a:pt x="49438" y="5842"/>
                    <a:pt x="49512" y="5842"/>
                  </a:cubicBezTo>
                  <a:cubicBezTo>
                    <a:pt x="49641" y="5842"/>
                    <a:pt x="49721" y="6102"/>
                    <a:pt x="49721" y="6102"/>
                  </a:cubicBezTo>
                  <a:cubicBezTo>
                    <a:pt x="49721" y="6102"/>
                    <a:pt x="49721" y="6102"/>
                    <a:pt x="49721" y="6102"/>
                  </a:cubicBezTo>
                  <a:cubicBezTo>
                    <a:pt x="49723" y="6102"/>
                    <a:pt x="49770" y="6651"/>
                    <a:pt x="49818" y="6651"/>
                  </a:cubicBezTo>
                  <a:cubicBezTo>
                    <a:pt x="49819" y="6651"/>
                    <a:pt x="49820" y="6651"/>
                    <a:pt x="49821" y="6651"/>
                  </a:cubicBezTo>
                  <a:cubicBezTo>
                    <a:pt x="49846" y="6775"/>
                    <a:pt x="49920" y="7000"/>
                    <a:pt x="49970" y="7623"/>
                  </a:cubicBezTo>
                  <a:cubicBezTo>
                    <a:pt x="49978" y="7349"/>
                    <a:pt x="49988" y="7242"/>
                    <a:pt x="49999" y="7242"/>
                  </a:cubicBezTo>
                  <a:cubicBezTo>
                    <a:pt x="50021" y="7242"/>
                    <a:pt x="50045" y="7753"/>
                    <a:pt x="50045" y="8146"/>
                  </a:cubicBezTo>
                  <a:cubicBezTo>
                    <a:pt x="50045" y="8243"/>
                    <a:pt x="50052" y="8279"/>
                    <a:pt x="50066" y="8279"/>
                  </a:cubicBezTo>
                  <a:cubicBezTo>
                    <a:pt x="50109" y="8279"/>
                    <a:pt x="50214" y="7934"/>
                    <a:pt x="50364" y="7934"/>
                  </a:cubicBezTo>
                  <a:cubicBezTo>
                    <a:pt x="50404" y="7934"/>
                    <a:pt x="50447" y="7959"/>
                    <a:pt x="50494" y="8021"/>
                  </a:cubicBezTo>
                  <a:cubicBezTo>
                    <a:pt x="50517" y="8045"/>
                    <a:pt x="50541" y="8055"/>
                    <a:pt x="50565" y="8055"/>
                  </a:cubicBezTo>
                  <a:cubicBezTo>
                    <a:pt x="50742" y="8055"/>
                    <a:pt x="50947" y="7519"/>
                    <a:pt x="51134" y="7519"/>
                  </a:cubicBezTo>
                  <a:cubicBezTo>
                    <a:pt x="51197" y="7519"/>
                    <a:pt x="51259" y="7581"/>
                    <a:pt x="51316" y="7747"/>
                  </a:cubicBezTo>
                  <a:cubicBezTo>
                    <a:pt x="51455" y="7969"/>
                    <a:pt x="51578" y="8222"/>
                    <a:pt x="51660" y="8222"/>
                  </a:cubicBezTo>
                  <a:cubicBezTo>
                    <a:pt x="51725" y="8222"/>
                    <a:pt x="51765" y="8062"/>
                    <a:pt x="51765" y="7598"/>
                  </a:cubicBezTo>
                  <a:cubicBezTo>
                    <a:pt x="51765" y="7524"/>
                    <a:pt x="51781" y="7495"/>
                    <a:pt x="51811" y="7495"/>
                  </a:cubicBezTo>
                  <a:cubicBezTo>
                    <a:pt x="51912" y="7495"/>
                    <a:pt x="52162" y="7822"/>
                    <a:pt x="52413" y="7822"/>
                  </a:cubicBezTo>
                  <a:cubicBezTo>
                    <a:pt x="52597" y="8191"/>
                    <a:pt x="52781" y="8398"/>
                    <a:pt x="52906" y="8398"/>
                  </a:cubicBezTo>
                  <a:cubicBezTo>
                    <a:pt x="53000" y="8398"/>
                    <a:pt x="53061" y="8279"/>
                    <a:pt x="53061" y="8021"/>
                  </a:cubicBezTo>
                  <a:cubicBezTo>
                    <a:pt x="53061" y="8330"/>
                    <a:pt x="53088" y="8435"/>
                    <a:pt x="53136" y="8435"/>
                  </a:cubicBezTo>
                  <a:cubicBezTo>
                    <a:pt x="53238" y="8435"/>
                    <a:pt x="53433" y="7942"/>
                    <a:pt x="53643" y="7942"/>
                  </a:cubicBezTo>
                  <a:cubicBezTo>
                    <a:pt x="53681" y="7942"/>
                    <a:pt x="53720" y="7958"/>
                    <a:pt x="53758" y="7997"/>
                  </a:cubicBezTo>
                  <a:cubicBezTo>
                    <a:pt x="53984" y="7964"/>
                    <a:pt x="54210" y="7797"/>
                    <a:pt x="54341" y="7797"/>
                  </a:cubicBezTo>
                  <a:cubicBezTo>
                    <a:pt x="54413" y="7797"/>
                    <a:pt x="54456" y="7847"/>
                    <a:pt x="54456" y="7997"/>
                  </a:cubicBezTo>
                  <a:cubicBezTo>
                    <a:pt x="54456" y="8174"/>
                    <a:pt x="54463" y="8241"/>
                    <a:pt x="54475" y="8241"/>
                  </a:cubicBezTo>
                  <a:cubicBezTo>
                    <a:pt x="54512" y="8241"/>
                    <a:pt x="54601" y="7586"/>
                    <a:pt x="54706" y="7586"/>
                  </a:cubicBezTo>
                  <a:cubicBezTo>
                    <a:pt x="54714" y="7586"/>
                    <a:pt x="54722" y="7590"/>
                    <a:pt x="54730" y="7598"/>
                  </a:cubicBezTo>
                  <a:cubicBezTo>
                    <a:pt x="54761" y="7644"/>
                    <a:pt x="54794" y="7666"/>
                    <a:pt x="54829" y="7666"/>
                  </a:cubicBezTo>
                  <a:cubicBezTo>
                    <a:pt x="54960" y="7666"/>
                    <a:pt x="55110" y="7344"/>
                    <a:pt x="55229" y="6850"/>
                  </a:cubicBezTo>
                  <a:cubicBezTo>
                    <a:pt x="55242" y="6858"/>
                    <a:pt x="55254" y="6861"/>
                    <a:pt x="55267" y="6861"/>
                  </a:cubicBezTo>
                  <a:cubicBezTo>
                    <a:pt x="55403" y="6861"/>
                    <a:pt x="55485" y="6435"/>
                    <a:pt x="55501" y="6435"/>
                  </a:cubicBezTo>
                  <a:cubicBezTo>
                    <a:pt x="55502" y="6435"/>
                    <a:pt x="55503" y="6440"/>
                    <a:pt x="55503" y="6451"/>
                  </a:cubicBezTo>
                  <a:cubicBezTo>
                    <a:pt x="55503" y="6495"/>
                    <a:pt x="55511" y="6509"/>
                    <a:pt x="55527" y="6509"/>
                  </a:cubicBezTo>
                  <a:cubicBezTo>
                    <a:pt x="55559" y="6509"/>
                    <a:pt x="55621" y="6451"/>
                    <a:pt x="55706" y="6451"/>
                  </a:cubicBezTo>
                  <a:cubicBezTo>
                    <a:pt x="55798" y="6451"/>
                    <a:pt x="55916" y="6519"/>
                    <a:pt x="56051" y="6800"/>
                  </a:cubicBezTo>
                  <a:cubicBezTo>
                    <a:pt x="56109" y="6757"/>
                    <a:pt x="56169" y="6738"/>
                    <a:pt x="56230" y="6738"/>
                  </a:cubicBezTo>
                  <a:cubicBezTo>
                    <a:pt x="56492" y="6738"/>
                    <a:pt x="56786" y="7081"/>
                    <a:pt x="57048" y="7423"/>
                  </a:cubicBezTo>
                  <a:cubicBezTo>
                    <a:pt x="57266" y="7659"/>
                    <a:pt x="57444" y="7869"/>
                    <a:pt x="57525" y="7869"/>
                  </a:cubicBezTo>
                  <a:cubicBezTo>
                    <a:pt x="57555" y="7869"/>
                    <a:pt x="57572" y="7840"/>
                    <a:pt x="57572" y="7772"/>
                  </a:cubicBezTo>
                  <a:cubicBezTo>
                    <a:pt x="57572" y="7697"/>
                    <a:pt x="57621" y="7623"/>
                    <a:pt x="57646" y="7174"/>
                  </a:cubicBezTo>
                  <a:cubicBezTo>
                    <a:pt x="57691" y="7017"/>
                    <a:pt x="57756" y="6037"/>
                    <a:pt x="57787" y="6037"/>
                  </a:cubicBezTo>
                  <a:cubicBezTo>
                    <a:pt x="57790" y="6037"/>
                    <a:pt x="57793" y="6050"/>
                    <a:pt x="57796" y="6078"/>
                  </a:cubicBezTo>
                  <a:cubicBezTo>
                    <a:pt x="57840" y="6056"/>
                    <a:pt x="57883" y="5440"/>
                    <a:pt x="57893" y="5440"/>
                  </a:cubicBezTo>
                  <a:cubicBezTo>
                    <a:pt x="57895" y="5440"/>
                    <a:pt x="57896" y="5452"/>
                    <a:pt x="57896" y="5479"/>
                  </a:cubicBezTo>
                  <a:cubicBezTo>
                    <a:pt x="57896" y="5590"/>
                    <a:pt x="57905" y="5633"/>
                    <a:pt x="57923" y="5633"/>
                  </a:cubicBezTo>
                  <a:cubicBezTo>
                    <a:pt x="57968" y="5633"/>
                    <a:pt x="58068" y="5336"/>
                    <a:pt x="58195" y="5155"/>
                  </a:cubicBezTo>
                  <a:cubicBezTo>
                    <a:pt x="58333" y="4958"/>
                    <a:pt x="58502" y="4433"/>
                    <a:pt x="58653" y="4433"/>
                  </a:cubicBezTo>
                  <a:cubicBezTo>
                    <a:pt x="58693" y="4433"/>
                    <a:pt x="58732" y="4469"/>
                    <a:pt x="58768" y="4557"/>
                  </a:cubicBezTo>
                  <a:cubicBezTo>
                    <a:pt x="58860" y="4135"/>
                    <a:pt x="58946" y="3992"/>
                    <a:pt x="59006" y="3992"/>
                  </a:cubicBezTo>
                  <a:cubicBezTo>
                    <a:pt x="59059" y="3992"/>
                    <a:pt x="59092" y="4104"/>
                    <a:pt x="59092" y="4233"/>
                  </a:cubicBezTo>
                  <a:cubicBezTo>
                    <a:pt x="59092" y="4198"/>
                    <a:pt x="59105" y="4189"/>
                    <a:pt x="59131" y="4189"/>
                  </a:cubicBezTo>
                  <a:cubicBezTo>
                    <a:pt x="59161" y="4189"/>
                    <a:pt x="59208" y="4203"/>
                    <a:pt x="59268" y="4203"/>
                  </a:cubicBezTo>
                  <a:cubicBezTo>
                    <a:pt x="59336" y="4203"/>
                    <a:pt x="59420" y="4185"/>
                    <a:pt x="59516" y="4109"/>
                  </a:cubicBezTo>
                  <a:cubicBezTo>
                    <a:pt x="59645" y="4199"/>
                    <a:pt x="59795" y="4324"/>
                    <a:pt x="59945" y="4324"/>
                  </a:cubicBezTo>
                  <a:cubicBezTo>
                    <a:pt x="60082" y="4324"/>
                    <a:pt x="60219" y="4219"/>
                    <a:pt x="60338" y="3884"/>
                  </a:cubicBezTo>
                  <a:cubicBezTo>
                    <a:pt x="60402" y="3954"/>
                    <a:pt x="60461" y="3981"/>
                    <a:pt x="60513" y="3981"/>
                  </a:cubicBezTo>
                  <a:cubicBezTo>
                    <a:pt x="60667" y="3981"/>
                    <a:pt x="60768" y="3760"/>
                    <a:pt x="60787" y="3760"/>
                  </a:cubicBezTo>
                  <a:cubicBezTo>
                    <a:pt x="60787" y="3620"/>
                    <a:pt x="60796" y="3565"/>
                    <a:pt x="60814" y="3565"/>
                  </a:cubicBezTo>
                  <a:cubicBezTo>
                    <a:pt x="60860" y="3565"/>
                    <a:pt x="60960" y="3932"/>
                    <a:pt x="61086" y="4183"/>
                  </a:cubicBezTo>
                  <a:cubicBezTo>
                    <a:pt x="61094" y="4180"/>
                    <a:pt x="61103" y="4178"/>
                    <a:pt x="61112" y="4178"/>
                  </a:cubicBezTo>
                  <a:cubicBezTo>
                    <a:pt x="61282" y="4178"/>
                    <a:pt x="61493" y="4840"/>
                    <a:pt x="61659" y="5006"/>
                  </a:cubicBezTo>
                  <a:cubicBezTo>
                    <a:pt x="61732" y="5381"/>
                    <a:pt x="61795" y="5484"/>
                    <a:pt x="61846" y="5484"/>
                  </a:cubicBezTo>
                  <a:cubicBezTo>
                    <a:pt x="61908" y="5484"/>
                    <a:pt x="61951" y="5330"/>
                    <a:pt x="61970" y="5330"/>
                  </a:cubicBezTo>
                  <a:cubicBezTo>
                    <a:pt x="61979" y="5330"/>
                    <a:pt x="61983" y="5356"/>
                    <a:pt x="61983" y="5430"/>
                  </a:cubicBezTo>
                  <a:cubicBezTo>
                    <a:pt x="61983" y="5758"/>
                    <a:pt x="62028" y="5978"/>
                    <a:pt x="62101" y="5978"/>
                  </a:cubicBezTo>
                  <a:cubicBezTo>
                    <a:pt x="62173" y="5978"/>
                    <a:pt x="62271" y="5771"/>
                    <a:pt x="62382" y="5255"/>
                  </a:cubicBezTo>
                  <a:cubicBezTo>
                    <a:pt x="62398" y="5264"/>
                    <a:pt x="62415" y="5268"/>
                    <a:pt x="62432" y="5268"/>
                  </a:cubicBezTo>
                  <a:cubicBezTo>
                    <a:pt x="62604" y="5268"/>
                    <a:pt x="62811" y="4855"/>
                    <a:pt x="62992" y="4855"/>
                  </a:cubicBezTo>
                  <a:cubicBezTo>
                    <a:pt x="63040" y="4855"/>
                    <a:pt x="63086" y="4884"/>
                    <a:pt x="63129" y="4956"/>
                  </a:cubicBezTo>
                  <a:cubicBezTo>
                    <a:pt x="63194" y="5172"/>
                    <a:pt x="63255" y="5248"/>
                    <a:pt x="63308" y="5248"/>
                  </a:cubicBezTo>
                  <a:cubicBezTo>
                    <a:pt x="63440" y="5248"/>
                    <a:pt x="63528" y="4782"/>
                    <a:pt x="63528" y="4782"/>
                  </a:cubicBezTo>
                  <a:cubicBezTo>
                    <a:pt x="63528" y="4648"/>
                    <a:pt x="63652" y="4426"/>
                    <a:pt x="63831" y="4426"/>
                  </a:cubicBezTo>
                  <a:cubicBezTo>
                    <a:pt x="63952" y="4426"/>
                    <a:pt x="64100" y="4529"/>
                    <a:pt x="64251" y="4831"/>
                  </a:cubicBezTo>
                  <a:cubicBezTo>
                    <a:pt x="64283" y="4843"/>
                    <a:pt x="64315" y="4848"/>
                    <a:pt x="64347" y="4848"/>
                  </a:cubicBezTo>
                  <a:cubicBezTo>
                    <a:pt x="64558" y="4848"/>
                    <a:pt x="64764" y="4633"/>
                    <a:pt x="64880" y="4633"/>
                  </a:cubicBezTo>
                  <a:cubicBezTo>
                    <a:pt x="64938" y="4633"/>
                    <a:pt x="64974" y="4688"/>
                    <a:pt x="64974" y="4856"/>
                  </a:cubicBezTo>
                  <a:cubicBezTo>
                    <a:pt x="64974" y="4856"/>
                    <a:pt x="64974" y="4856"/>
                    <a:pt x="64974" y="4856"/>
                  </a:cubicBezTo>
                  <a:cubicBezTo>
                    <a:pt x="64977" y="4856"/>
                    <a:pt x="65058" y="5291"/>
                    <a:pt x="65180" y="5291"/>
                  </a:cubicBezTo>
                  <a:cubicBezTo>
                    <a:pt x="65208" y="5291"/>
                    <a:pt x="65240" y="5266"/>
                    <a:pt x="65273" y="5205"/>
                  </a:cubicBezTo>
                  <a:cubicBezTo>
                    <a:pt x="65405" y="5582"/>
                    <a:pt x="65551" y="5917"/>
                    <a:pt x="65690" y="5917"/>
                  </a:cubicBezTo>
                  <a:cubicBezTo>
                    <a:pt x="65735" y="5917"/>
                    <a:pt x="65779" y="5882"/>
                    <a:pt x="65821" y="5803"/>
                  </a:cubicBezTo>
                  <a:cubicBezTo>
                    <a:pt x="65895" y="5940"/>
                    <a:pt x="65960" y="5957"/>
                    <a:pt x="66010" y="5957"/>
                  </a:cubicBezTo>
                  <a:cubicBezTo>
                    <a:pt x="66026" y="5957"/>
                    <a:pt x="66041" y="5955"/>
                    <a:pt x="66054" y="5955"/>
                  </a:cubicBezTo>
                  <a:cubicBezTo>
                    <a:pt x="66096" y="5955"/>
                    <a:pt x="66120" y="5973"/>
                    <a:pt x="66120" y="6127"/>
                  </a:cubicBezTo>
                  <a:cubicBezTo>
                    <a:pt x="66120" y="6016"/>
                    <a:pt x="66174" y="5910"/>
                    <a:pt x="66259" y="5910"/>
                  </a:cubicBezTo>
                  <a:cubicBezTo>
                    <a:pt x="66364" y="5910"/>
                    <a:pt x="66516" y="6075"/>
                    <a:pt x="66668" y="6601"/>
                  </a:cubicBezTo>
                  <a:cubicBezTo>
                    <a:pt x="66942" y="7199"/>
                    <a:pt x="67217" y="7000"/>
                    <a:pt x="67217" y="7099"/>
                  </a:cubicBezTo>
                  <a:cubicBezTo>
                    <a:pt x="67217" y="7401"/>
                    <a:pt x="67279" y="7496"/>
                    <a:pt x="67381" y="7496"/>
                  </a:cubicBezTo>
                  <a:cubicBezTo>
                    <a:pt x="67474" y="7496"/>
                    <a:pt x="67598" y="7419"/>
                    <a:pt x="67740" y="7349"/>
                  </a:cubicBezTo>
                  <a:cubicBezTo>
                    <a:pt x="67770" y="7346"/>
                    <a:pt x="67801" y="7344"/>
                    <a:pt x="67834" y="7344"/>
                  </a:cubicBezTo>
                  <a:cubicBezTo>
                    <a:pt x="68095" y="7344"/>
                    <a:pt x="68418" y="7445"/>
                    <a:pt x="68662" y="7822"/>
                  </a:cubicBezTo>
                  <a:cubicBezTo>
                    <a:pt x="68759" y="7628"/>
                    <a:pt x="68846" y="7554"/>
                    <a:pt x="68919" y="7554"/>
                  </a:cubicBezTo>
                  <a:cubicBezTo>
                    <a:pt x="69070" y="7554"/>
                    <a:pt x="69161" y="7870"/>
                    <a:pt x="69161" y="8071"/>
                  </a:cubicBezTo>
                  <a:cubicBezTo>
                    <a:pt x="69161" y="7535"/>
                    <a:pt x="69154" y="7398"/>
                    <a:pt x="69139" y="7398"/>
                  </a:cubicBezTo>
                  <a:cubicBezTo>
                    <a:pt x="69123" y="7398"/>
                    <a:pt x="69098" y="7535"/>
                    <a:pt x="69061" y="7548"/>
                  </a:cubicBezTo>
                  <a:cubicBezTo>
                    <a:pt x="68986" y="7498"/>
                    <a:pt x="68911" y="7124"/>
                    <a:pt x="68862" y="6576"/>
                  </a:cubicBezTo>
                  <a:cubicBezTo>
                    <a:pt x="68852" y="6598"/>
                    <a:pt x="68843" y="6608"/>
                    <a:pt x="68836" y="6608"/>
                  </a:cubicBezTo>
                  <a:cubicBezTo>
                    <a:pt x="68780" y="6608"/>
                    <a:pt x="68759" y="6140"/>
                    <a:pt x="68737" y="6053"/>
                  </a:cubicBezTo>
                  <a:cubicBezTo>
                    <a:pt x="68737" y="5878"/>
                    <a:pt x="68837" y="5729"/>
                    <a:pt x="68961" y="5654"/>
                  </a:cubicBezTo>
                  <a:cubicBezTo>
                    <a:pt x="68979" y="5631"/>
                    <a:pt x="68998" y="5624"/>
                    <a:pt x="69015" y="5624"/>
                  </a:cubicBezTo>
                  <a:cubicBezTo>
                    <a:pt x="69043" y="5624"/>
                    <a:pt x="69070" y="5642"/>
                    <a:pt x="69092" y="5642"/>
                  </a:cubicBezTo>
                  <a:cubicBezTo>
                    <a:pt x="69133" y="5642"/>
                    <a:pt x="69161" y="5583"/>
                    <a:pt x="69161" y="5255"/>
                  </a:cubicBezTo>
                  <a:cubicBezTo>
                    <a:pt x="69161" y="5394"/>
                    <a:pt x="69186" y="5443"/>
                    <a:pt x="69231" y="5443"/>
                  </a:cubicBezTo>
                  <a:cubicBezTo>
                    <a:pt x="69335" y="5443"/>
                    <a:pt x="69542" y="5179"/>
                    <a:pt x="69763" y="5179"/>
                  </a:cubicBezTo>
                  <a:cubicBezTo>
                    <a:pt x="69770" y="5179"/>
                    <a:pt x="69777" y="5180"/>
                    <a:pt x="69784" y="5180"/>
                  </a:cubicBezTo>
                  <a:cubicBezTo>
                    <a:pt x="69976" y="5084"/>
                    <a:pt x="70179" y="4936"/>
                    <a:pt x="70299" y="4936"/>
                  </a:cubicBezTo>
                  <a:cubicBezTo>
                    <a:pt x="70366" y="4936"/>
                    <a:pt x="70407" y="4981"/>
                    <a:pt x="70407" y="5106"/>
                  </a:cubicBezTo>
                  <a:cubicBezTo>
                    <a:pt x="70407" y="5604"/>
                    <a:pt x="70457" y="5155"/>
                    <a:pt x="70531" y="5654"/>
                  </a:cubicBezTo>
                  <a:cubicBezTo>
                    <a:pt x="70595" y="5909"/>
                    <a:pt x="70677" y="6760"/>
                    <a:pt x="70746" y="6760"/>
                  </a:cubicBezTo>
                  <a:cubicBezTo>
                    <a:pt x="70758" y="6760"/>
                    <a:pt x="70769" y="6735"/>
                    <a:pt x="70781" y="6676"/>
                  </a:cubicBezTo>
                  <a:cubicBezTo>
                    <a:pt x="70826" y="7281"/>
                    <a:pt x="70862" y="7593"/>
                    <a:pt x="70884" y="7593"/>
                  </a:cubicBezTo>
                  <a:cubicBezTo>
                    <a:pt x="70898" y="7593"/>
                    <a:pt x="70905" y="7463"/>
                    <a:pt x="70905" y="7199"/>
                  </a:cubicBezTo>
                  <a:cubicBezTo>
                    <a:pt x="70905" y="7257"/>
                    <a:pt x="70912" y="7278"/>
                    <a:pt x="70924" y="7278"/>
                  </a:cubicBezTo>
                  <a:cubicBezTo>
                    <a:pt x="70960" y="7278"/>
                    <a:pt x="71045" y="7094"/>
                    <a:pt x="71163" y="7094"/>
                  </a:cubicBezTo>
                  <a:cubicBezTo>
                    <a:pt x="71213" y="7094"/>
                    <a:pt x="71269" y="7128"/>
                    <a:pt x="71329" y="7224"/>
                  </a:cubicBezTo>
                  <a:cubicBezTo>
                    <a:pt x="71435" y="7496"/>
                    <a:pt x="71559" y="7611"/>
                    <a:pt x="71686" y="7611"/>
                  </a:cubicBezTo>
                  <a:cubicBezTo>
                    <a:pt x="71826" y="7611"/>
                    <a:pt x="71971" y="7471"/>
                    <a:pt x="72101" y="7249"/>
                  </a:cubicBezTo>
                  <a:cubicBezTo>
                    <a:pt x="72180" y="7188"/>
                    <a:pt x="72255" y="7167"/>
                    <a:pt x="72320" y="7167"/>
                  </a:cubicBezTo>
                  <a:cubicBezTo>
                    <a:pt x="72441" y="7167"/>
                    <a:pt x="72525" y="7241"/>
                    <a:pt x="72525" y="7274"/>
                  </a:cubicBezTo>
                  <a:cubicBezTo>
                    <a:pt x="72525" y="7157"/>
                    <a:pt x="72561" y="7092"/>
                    <a:pt x="72618" y="7092"/>
                  </a:cubicBezTo>
                  <a:cubicBezTo>
                    <a:pt x="72720" y="7092"/>
                    <a:pt x="72889" y="7295"/>
                    <a:pt x="73049" y="7772"/>
                  </a:cubicBezTo>
                  <a:cubicBezTo>
                    <a:pt x="73323" y="8121"/>
                    <a:pt x="73597" y="7722"/>
                    <a:pt x="73597" y="8296"/>
                  </a:cubicBezTo>
                  <a:cubicBezTo>
                    <a:pt x="73597" y="8431"/>
                    <a:pt x="73823" y="8446"/>
                    <a:pt x="74099" y="8446"/>
                  </a:cubicBezTo>
                  <a:cubicBezTo>
                    <a:pt x="74178" y="8446"/>
                    <a:pt x="74261" y="8445"/>
                    <a:pt x="74345" y="8445"/>
                  </a:cubicBezTo>
                  <a:cubicBezTo>
                    <a:pt x="74390" y="8411"/>
                    <a:pt x="74440" y="8398"/>
                    <a:pt x="74490" y="8398"/>
                  </a:cubicBezTo>
                  <a:cubicBezTo>
                    <a:pt x="74552" y="8398"/>
                    <a:pt x="74614" y="8418"/>
                    <a:pt x="74668" y="8445"/>
                  </a:cubicBezTo>
                  <a:lnTo>
                    <a:pt x="72475" y="2314"/>
                  </a:lnTo>
                  <a:cubicBezTo>
                    <a:pt x="72369" y="2442"/>
                    <a:pt x="72267" y="2524"/>
                    <a:pt x="72181" y="2524"/>
                  </a:cubicBezTo>
                  <a:cubicBezTo>
                    <a:pt x="72066" y="2524"/>
                    <a:pt x="71980" y="2376"/>
                    <a:pt x="71952" y="1990"/>
                  </a:cubicBezTo>
                  <a:cubicBezTo>
                    <a:pt x="71843" y="1925"/>
                    <a:pt x="71753" y="1878"/>
                    <a:pt x="71680" y="1878"/>
                  </a:cubicBezTo>
                  <a:cubicBezTo>
                    <a:pt x="71586" y="1878"/>
                    <a:pt x="71520" y="1955"/>
                    <a:pt x="71478" y="2165"/>
                  </a:cubicBezTo>
                  <a:cubicBezTo>
                    <a:pt x="71478" y="2160"/>
                    <a:pt x="71477" y="2158"/>
                    <a:pt x="71473" y="2158"/>
                  </a:cubicBezTo>
                  <a:cubicBezTo>
                    <a:pt x="71437" y="2158"/>
                    <a:pt x="71231" y="2380"/>
                    <a:pt x="71005" y="2788"/>
                  </a:cubicBezTo>
                  <a:cubicBezTo>
                    <a:pt x="70681" y="3560"/>
                    <a:pt x="70531" y="3311"/>
                    <a:pt x="70506" y="3411"/>
                  </a:cubicBezTo>
                  <a:cubicBezTo>
                    <a:pt x="70531" y="3286"/>
                    <a:pt x="70407" y="3286"/>
                    <a:pt x="70307" y="3087"/>
                  </a:cubicBezTo>
                  <a:cubicBezTo>
                    <a:pt x="70291" y="2679"/>
                    <a:pt x="70266" y="2360"/>
                    <a:pt x="70224" y="2360"/>
                  </a:cubicBezTo>
                  <a:cubicBezTo>
                    <a:pt x="70202" y="2360"/>
                    <a:pt x="70176" y="2447"/>
                    <a:pt x="70145" y="2653"/>
                  </a:cubicBezTo>
                  <a:lnTo>
                    <a:pt x="70145" y="2653"/>
                  </a:lnTo>
                  <a:cubicBezTo>
                    <a:pt x="70205" y="2222"/>
                    <a:pt x="70196" y="2048"/>
                    <a:pt x="70137" y="2048"/>
                  </a:cubicBezTo>
                  <a:cubicBezTo>
                    <a:pt x="70050" y="2048"/>
                    <a:pt x="69855" y="2422"/>
                    <a:pt x="69609" y="2912"/>
                  </a:cubicBezTo>
                  <a:cubicBezTo>
                    <a:pt x="69576" y="2794"/>
                    <a:pt x="69529" y="2747"/>
                    <a:pt x="69474" y="2747"/>
                  </a:cubicBezTo>
                  <a:cubicBezTo>
                    <a:pt x="69277" y="2747"/>
                    <a:pt x="68971" y="3335"/>
                    <a:pt x="68782" y="3335"/>
                  </a:cubicBezTo>
                  <a:cubicBezTo>
                    <a:pt x="68745" y="3335"/>
                    <a:pt x="68713" y="3313"/>
                    <a:pt x="68687" y="3261"/>
                  </a:cubicBezTo>
                  <a:cubicBezTo>
                    <a:pt x="68619" y="3334"/>
                    <a:pt x="68561" y="3361"/>
                    <a:pt x="68512" y="3361"/>
                  </a:cubicBezTo>
                  <a:cubicBezTo>
                    <a:pt x="68383" y="3361"/>
                    <a:pt x="68310" y="3183"/>
                    <a:pt x="68254" y="3183"/>
                  </a:cubicBezTo>
                  <a:cubicBezTo>
                    <a:pt x="68221" y="3183"/>
                    <a:pt x="68193" y="3244"/>
                    <a:pt x="68164" y="3436"/>
                  </a:cubicBezTo>
                  <a:cubicBezTo>
                    <a:pt x="68127" y="3656"/>
                    <a:pt x="68009" y="4120"/>
                    <a:pt x="67930" y="4120"/>
                  </a:cubicBezTo>
                  <a:cubicBezTo>
                    <a:pt x="67901" y="4120"/>
                    <a:pt x="67878" y="4060"/>
                    <a:pt x="67865" y="3909"/>
                  </a:cubicBezTo>
                  <a:cubicBezTo>
                    <a:pt x="67665" y="4208"/>
                    <a:pt x="67566" y="3760"/>
                    <a:pt x="67266" y="4806"/>
                  </a:cubicBezTo>
                  <a:cubicBezTo>
                    <a:pt x="67092" y="5205"/>
                    <a:pt x="67042" y="4881"/>
                    <a:pt x="66967" y="5205"/>
                  </a:cubicBezTo>
                  <a:cubicBezTo>
                    <a:pt x="66992" y="5043"/>
                    <a:pt x="66974" y="5025"/>
                    <a:pt x="66933" y="5025"/>
                  </a:cubicBezTo>
                  <a:cubicBezTo>
                    <a:pt x="66921" y="5025"/>
                    <a:pt x="66907" y="5026"/>
                    <a:pt x="66891" y="5026"/>
                  </a:cubicBezTo>
                  <a:cubicBezTo>
                    <a:pt x="66855" y="5026"/>
                    <a:pt x="66812" y="5017"/>
                    <a:pt x="66768" y="4956"/>
                  </a:cubicBezTo>
                  <a:cubicBezTo>
                    <a:pt x="66618" y="4856"/>
                    <a:pt x="66394" y="4682"/>
                    <a:pt x="66145" y="4183"/>
                  </a:cubicBezTo>
                  <a:cubicBezTo>
                    <a:pt x="65991" y="3808"/>
                    <a:pt x="65861" y="3315"/>
                    <a:pt x="65674" y="3315"/>
                  </a:cubicBezTo>
                  <a:cubicBezTo>
                    <a:pt x="65588" y="3315"/>
                    <a:pt x="65490" y="3418"/>
                    <a:pt x="65372" y="3685"/>
                  </a:cubicBezTo>
                  <a:cubicBezTo>
                    <a:pt x="65358" y="3668"/>
                    <a:pt x="65342" y="3661"/>
                    <a:pt x="65326" y="3661"/>
                  </a:cubicBezTo>
                  <a:cubicBezTo>
                    <a:pt x="65210" y="3661"/>
                    <a:pt x="65060" y="4032"/>
                    <a:pt x="65006" y="4032"/>
                  </a:cubicBezTo>
                  <a:cubicBezTo>
                    <a:pt x="64976" y="4032"/>
                    <a:pt x="64975" y="3923"/>
                    <a:pt x="65023" y="3585"/>
                  </a:cubicBezTo>
                  <a:cubicBezTo>
                    <a:pt x="65041" y="3499"/>
                    <a:pt x="65022" y="3042"/>
                    <a:pt x="64893" y="3042"/>
                  </a:cubicBezTo>
                  <a:cubicBezTo>
                    <a:pt x="64836" y="3042"/>
                    <a:pt x="64757" y="3133"/>
                    <a:pt x="64650" y="3386"/>
                  </a:cubicBezTo>
                  <a:cubicBezTo>
                    <a:pt x="64578" y="3555"/>
                    <a:pt x="64519" y="3619"/>
                    <a:pt x="64468" y="3619"/>
                  </a:cubicBezTo>
                  <a:cubicBezTo>
                    <a:pt x="64298" y="3619"/>
                    <a:pt x="64218" y="2899"/>
                    <a:pt x="64061" y="2899"/>
                  </a:cubicBezTo>
                  <a:cubicBezTo>
                    <a:pt x="64035" y="2899"/>
                    <a:pt x="64007" y="2918"/>
                    <a:pt x="63977" y="2962"/>
                  </a:cubicBezTo>
                  <a:cubicBezTo>
                    <a:pt x="63940" y="2740"/>
                    <a:pt x="63885" y="2669"/>
                    <a:pt x="63828" y="2669"/>
                  </a:cubicBezTo>
                  <a:cubicBezTo>
                    <a:pt x="63731" y="2669"/>
                    <a:pt x="63629" y="2875"/>
                    <a:pt x="63600" y="2875"/>
                  </a:cubicBezTo>
                  <a:cubicBezTo>
                    <a:pt x="63589" y="2875"/>
                    <a:pt x="63588" y="2845"/>
                    <a:pt x="63603" y="2763"/>
                  </a:cubicBezTo>
                  <a:cubicBezTo>
                    <a:pt x="63664" y="2349"/>
                    <a:pt x="63661" y="2206"/>
                    <a:pt x="63617" y="2206"/>
                  </a:cubicBezTo>
                  <a:cubicBezTo>
                    <a:pt x="63537" y="2206"/>
                    <a:pt x="63323" y="2685"/>
                    <a:pt x="63129" y="2862"/>
                  </a:cubicBezTo>
                  <a:cubicBezTo>
                    <a:pt x="62830" y="3137"/>
                    <a:pt x="62556" y="3012"/>
                    <a:pt x="62282" y="3087"/>
                  </a:cubicBezTo>
                  <a:cubicBezTo>
                    <a:pt x="62260" y="3067"/>
                    <a:pt x="62237" y="3059"/>
                    <a:pt x="62213" y="3059"/>
                  </a:cubicBezTo>
                  <a:cubicBezTo>
                    <a:pt x="62057" y="3059"/>
                    <a:pt x="61874" y="3417"/>
                    <a:pt x="61812" y="3417"/>
                  </a:cubicBezTo>
                  <a:cubicBezTo>
                    <a:pt x="61793" y="3417"/>
                    <a:pt x="61786" y="3382"/>
                    <a:pt x="61795" y="3290"/>
                  </a:cubicBezTo>
                  <a:lnTo>
                    <a:pt x="61795" y="3290"/>
                  </a:lnTo>
                  <a:cubicBezTo>
                    <a:pt x="61788" y="3336"/>
                    <a:pt x="61782" y="3355"/>
                    <a:pt x="61776" y="3355"/>
                  </a:cubicBezTo>
                  <a:cubicBezTo>
                    <a:pt x="61748" y="3355"/>
                    <a:pt x="61734" y="2802"/>
                    <a:pt x="61609" y="2802"/>
                  </a:cubicBezTo>
                  <a:cubicBezTo>
                    <a:pt x="61576" y="2802"/>
                    <a:pt x="61535" y="2840"/>
                    <a:pt x="61484" y="2937"/>
                  </a:cubicBezTo>
                  <a:cubicBezTo>
                    <a:pt x="61260" y="2912"/>
                    <a:pt x="61011" y="2763"/>
                    <a:pt x="60861" y="2464"/>
                  </a:cubicBezTo>
                  <a:cubicBezTo>
                    <a:pt x="60780" y="2464"/>
                    <a:pt x="60705" y="2477"/>
                    <a:pt x="60645" y="2477"/>
                  </a:cubicBezTo>
                  <a:cubicBezTo>
                    <a:pt x="60540" y="2477"/>
                    <a:pt x="60481" y="2437"/>
                    <a:pt x="60512" y="2214"/>
                  </a:cubicBezTo>
                  <a:lnTo>
                    <a:pt x="60512" y="2214"/>
                  </a:lnTo>
                  <a:cubicBezTo>
                    <a:pt x="60468" y="2481"/>
                    <a:pt x="60417" y="2570"/>
                    <a:pt x="60359" y="2570"/>
                  </a:cubicBezTo>
                  <a:cubicBezTo>
                    <a:pt x="60254" y="2570"/>
                    <a:pt x="60125" y="2279"/>
                    <a:pt x="59964" y="2214"/>
                  </a:cubicBezTo>
                  <a:cubicBezTo>
                    <a:pt x="59773" y="2342"/>
                    <a:pt x="59521" y="2815"/>
                    <a:pt x="59416" y="2815"/>
                  </a:cubicBezTo>
                  <a:cubicBezTo>
                    <a:pt x="59356" y="2815"/>
                    <a:pt x="59344" y="2664"/>
                    <a:pt x="59416" y="2214"/>
                  </a:cubicBezTo>
                  <a:lnTo>
                    <a:pt x="59416" y="2214"/>
                  </a:lnTo>
                  <a:cubicBezTo>
                    <a:pt x="59366" y="2514"/>
                    <a:pt x="59142" y="2289"/>
                    <a:pt x="58818" y="2638"/>
                  </a:cubicBezTo>
                  <a:cubicBezTo>
                    <a:pt x="58800" y="2603"/>
                    <a:pt x="58780" y="2587"/>
                    <a:pt x="58757" y="2587"/>
                  </a:cubicBezTo>
                  <a:cubicBezTo>
                    <a:pt x="58580" y="2587"/>
                    <a:pt x="58271" y="3544"/>
                    <a:pt x="58201" y="3544"/>
                  </a:cubicBezTo>
                  <a:cubicBezTo>
                    <a:pt x="58179" y="3544"/>
                    <a:pt x="58181" y="3446"/>
                    <a:pt x="58220" y="3186"/>
                  </a:cubicBezTo>
                  <a:lnTo>
                    <a:pt x="58220" y="3186"/>
                  </a:lnTo>
                  <a:cubicBezTo>
                    <a:pt x="58200" y="3270"/>
                    <a:pt x="58182" y="3298"/>
                    <a:pt x="58164" y="3298"/>
                  </a:cubicBezTo>
                  <a:cubicBezTo>
                    <a:pt x="58123" y="3298"/>
                    <a:pt x="58078" y="3168"/>
                    <a:pt x="57998" y="3168"/>
                  </a:cubicBezTo>
                  <a:cubicBezTo>
                    <a:pt x="57925" y="3168"/>
                    <a:pt x="57824" y="3275"/>
                    <a:pt x="57671" y="3685"/>
                  </a:cubicBezTo>
                  <a:cubicBezTo>
                    <a:pt x="57558" y="3997"/>
                    <a:pt x="57478" y="4091"/>
                    <a:pt x="57419" y="4091"/>
                  </a:cubicBezTo>
                  <a:cubicBezTo>
                    <a:pt x="57330" y="4091"/>
                    <a:pt x="57286" y="3877"/>
                    <a:pt x="57238" y="3877"/>
                  </a:cubicBezTo>
                  <a:cubicBezTo>
                    <a:pt x="57206" y="3877"/>
                    <a:pt x="57173" y="3971"/>
                    <a:pt x="57123" y="4283"/>
                  </a:cubicBezTo>
                  <a:cubicBezTo>
                    <a:pt x="57061" y="4623"/>
                    <a:pt x="56951" y="4743"/>
                    <a:pt x="56829" y="4743"/>
                  </a:cubicBezTo>
                  <a:cubicBezTo>
                    <a:pt x="56754" y="4743"/>
                    <a:pt x="56675" y="4698"/>
                    <a:pt x="56600" y="4632"/>
                  </a:cubicBezTo>
                  <a:cubicBezTo>
                    <a:pt x="56571" y="4275"/>
                    <a:pt x="56508" y="4134"/>
                    <a:pt x="56433" y="4134"/>
                  </a:cubicBezTo>
                  <a:cubicBezTo>
                    <a:pt x="56309" y="4134"/>
                    <a:pt x="56154" y="4521"/>
                    <a:pt x="56076" y="4956"/>
                  </a:cubicBezTo>
                  <a:cubicBezTo>
                    <a:pt x="56029" y="5272"/>
                    <a:pt x="55989" y="5390"/>
                    <a:pt x="55952" y="5390"/>
                  </a:cubicBezTo>
                  <a:cubicBezTo>
                    <a:pt x="55872" y="5390"/>
                    <a:pt x="55805" y="4839"/>
                    <a:pt x="55702" y="4532"/>
                  </a:cubicBezTo>
                  <a:cubicBezTo>
                    <a:pt x="55684" y="4518"/>
                    <a:pt x="55664" y="4512"/>
                    <a:pt x="55644" y="4512"/>
                  </a:cubicBezTo>
                  <a:cubicBezTo>
                    <a:pt x="55518" y="4512"/>
                    <a:pt x="55369" y="4751"/>
                    <a:pt x="55294" y="4751"/>
                  </a:cubicBezTo>
                  <a:cubicBezTo>
                    <a:pt x="55236" y="4751"/>
                    <a:pt x="55223" y="4605"/>
                    <a:pt x="55304" y="4084"/>
                  </a:cubicBezTo>
                  <a:lnTo>
                    <a:pt x="55304" y="4084"/>
                  </a:lnTo>
                  <a:cubicBezTo>
                    <a:pt x="55272" y="4275"/>
                    <a:pt x="55127" y="4610"/>
                    <a:pt x="54988" y="4610"/>
                  </a:cubicBezTo>
                  <a:cubicBezTo>
                    <a:pt x="54910" y="4610"/>
                    <a:pt x="54834" y="4504"/>
                    <a:pt x="54780" y="4208"/>
                  </a:cubicBezTo>
                  <a:cubicBezTo>
                    <a:pt x="54611" y="4401"/>
                    <a:pt x="54443" y="4448"/>
                    <a:pt x="54282" y="4448"/>
                  </a:cubicBezTo>
                  <a:cubicBezTo>
                    <a:pt x="54129" y="4448"/>
                    <a:pt x="53984" y="4406"/>
                    <a:pt x="53854" y="4406"/>
                  </a:cubicBezTo>
                  <a:cubicBezTo>
                    <a:pt x="53839" y="4406"/>
                    <a:pt x="53823" y="4406"/>
                    <a:pt x="53808" y="4408"/>
                  </a:cubicBezTo>
                  <a:cubicBezTo>
                    <a:pt x="53740" y="4103"/>
                    <a:pt x="53651" y="3989"/>
                    <a:pt x="53567" y="3989"/>
                  </a:cubicBezTo>
                  <a:cubicBezTo>
                    <a:pt x="53437" y="3989"/>
                    <a:pt x="53315" y="4260"/>
                    <a:pt x="53285" y="4532"/>
                  </a:cubicBezTo>
                  <a:cubicBezTo>
                    <a:pt x="53263" y="4674"/>
                    <a:pt x="53213" y="4715"/>
                    <a:pt x="53140" y="4715"/>
                  </a:cubicBezTo>
                  <a:cubicBezTo>
                    <a:pt x="53047" y="4715"/>
                    <a:pt x="52916" y="4646"/>
                    <a:pt x="52762" y="4632"/>
                  </a:cubicBezTo>
                  <a:cubicBezTo>
                    <a:pt x="52545" y="4782"/>
                    <a:pt x="52283" y="4999"/>
                    <a:pt x="52066" y="4999"/>
                  </a:cubicBezTo>
                  <a:cubicBezTo>
                    <a:pt x="51960" y="4999"/>
                    <a:pt x="51864" y="4946"/>
                    <a:pt x="51790" y="4806"/>
                  </a:cubicBezTo>
                  <a:cubicBezTo>
                    <a:pt x="51762" y="4560"/>
                    <a:pt x="51716" y="4470"/>
                    <a:pt x="51661" y="4470"/>
                  </a:cubicBezTo>
                  <a:cubicBezTo>
                    <a:pt x="51512" y="4470"/>
                    <a:pt x="51303" y="5134"/>
                    <a:pt x="51257" y="5134"/>
                  </a:cubicBezTo>
                  <a:cubicBezTo>
                    <a:pt x="51242" y="5134"/>
                    <a:pt x="51243" y="5071"/>
                    <a:pt x="51266" y="4906"/>
                  </a:cubicBezTo>
                  <a:cubicBezTo>
                    <a:pt x="51341" y="4412"/>
                    <a:pt x="51315" y="4270"/>
                    <a:pt x="51238" y="4270"/>
                  </a:cubicBezTo>
                  <a:cubicBezTo>
                    <a:pt x="51137" y="4270"/>
                    <a:pt x="50949" y="4518"/>
                    <a:pt x="50793" y="4532"/>
                  </a:cubicBezTo>
                  <a:cubicBezTo>
                    <a:pt x="50678" y="4812"/>
                    <a:pt x="50593" y="4915"/>
                    <a:pt x="50529" y="4915"/>
                  </a:cubicBezTo>
                  <a:cubicBezTo>
                    <a:pt x="50352" y="4915"/>
                    <a:pt x="50339" y="4127"/>
                    <a:pt x="50322" y="4127"/>
                  </a:cubicBezTo>
                  <a:cubicBezTo>
                    <a:pt x="50321" y="4127"/>
                    <a:pt x="50320" y="4129"/>
                    <a:pt x="50319" y="4134"/>
                  </a:cubicBezTo>
                  <a:cubicBezTo>
                    <a:pt x="50312" y="4167"/>
                    <a:pt x="50305" y="4180"/>
                    <a:pt x="50297" y="4180"/>
                  </a:cubicBezTo>
                  <a:cubicBezTo>
                    <a:pt x="50263" y="4180"/>
                    <a:pt x="50209" y="3948"/>
                    <a:pt x="50085" y="3948"/>
                  </a:cubicBezTo>
                  <a:cubicBezTo>
                    <a:pt x="50014" y="3948"/>
                    <a:pt x="49921" y="4023"/>
                    <a:pt x="49796" y="4258"/>
                  </a:cubicBezTo>
                  <a:cubicBezTo>
                    <a:pt x="49595" y="4513"/>
                    <a:pt x="49394" y="4580"/>
                    <a:pt x="49204" y="4580"/>
                  </a:cubicBezTo>
                  <a:cubicBezTo>
                    <a:pt x="49041" y="4580"/>
                    <a:pt x="48887" y="4530"/>
                    <a:pt x="48749" y="4507"/>
                  </a:cubicBezTo>
                  <a:cubicBezTo>
                    <a:pt x="48558" y="4747"/>
                    <a:pt x="48401" y="4819"/>
                    <a:pt x="48281" y="4819"/>
                  </a:cubicBezTo>
                  <a:cubicBezTo>
                    <a:pt x="48151" y="4819"/>
                    <a:pt x="48065" y="4734"/>
                    <a:pt x="48026" y="4682"/>
                  </a:cubicBezTo>
                  <a:cubicBezTo>
                    <a:pt x="47951" y="4869"/>
                    <a:pt x="47894" y="4951"/>
                    <a:pt x="47850" y="4951"/>
                  </a:cubicBezTo>
                  <a:cubicBezTo>
                    <a:pt x="47778" y="4951"/>
                    <a:pt x="47743" y="4725"/>
                    <a:pt x="47727" y="4383"/>
                  </a:cubicBezTo>
                  <a:cubicBezTo>
                    <a:pt x="47680" y="4078"/>
                    <a:pt x="47677" y="3730"/>
                    <a:pt x="47657" y="3730"/>
                  </a:cubicBezTo>
                  <a:cubicBezTo>
                    <a:pt x="47655" y="3730"/>
                    <a:pt x="47654" y="3732"/>
                    <a:pt x="47652" y="3735"/>
                  </a:cubicBezTo>
                  <a:cubicBezTo>
                    <a:pt x="47699" y="3394"/>
                    <a:pt x="47680" y="3313"/>
                    <a:pt x="47630" y="3313"/>
                  </a:cubicBezTo>
                  <a:cubicBezTo>
                    <a:pt x="47586" y="3313"/>
                    <a:pt x="47519" y="3376"/>
                    <a:pt x="47454" y="3376"/>
                  </a:cubicBezTo>
                  <a:cubicBezTo>
                    <a:pt x="47437" y="3376"/>
                    <a:pt x="47420" y="3372"/>
                    <a:pt x="47403" y="3361"/>
                  </a:cubicBezTo>
                  <a:cubicBezTo>
                    <a:pt x="47391" y="3373"/>
                    <a:pt x="47379" y="3379"/>
                    <a:pt x="47368" y="3379"/>
                  </a:cubicBezTo>
                  <a:cubicBezTo>
                    <a:pt x="47280" y="3379"/>
                    <a:pt x="47243" y="3014"/>
                    <a:pt x="47202" y="3014"/>
                  </a:cubicBezTo>
                  <a:cubicBezTo>
                    <a:pt x="47187" y="3014"/>
                    <a:pt x="47172" y="3060"/>
                    <a:pt x="47154" y="3186"/>
                  </a:cubicBezTo>
                  <a:cubicBezTo>
                    <a:pt x="47124" y="3364"/>
                    <a:pt x="47015" y="3472"/>
                    <a:pt x="46874" y="3472"/>
                  </a:cubicBezTo>
                  <a:cubicBezTo>
                    <a:pt x="46778" y="3472"/>
                    <a:pt x="46667" y="3422"/>
                    <a:pt x="46556" y="3311"/>
                  </a:cubicBezTo>
                  <a:cubicBezTo>
                    <a:pt x="46498" y="3353"/>
                    <a:pt x="46442" y="3370"/>
                    <a:pt x="46387" y="3370"/>
                  </a:cubicBezTo>
                  <a:cubicBezTo>
                    <a:pt x="46207" y="3370"/>
                    <a:pt x="46037" y="3195"/>
                    <a:pt x="45848" y="3195"/>
                  </a:cubicBezTo>
                  <a:cubicBezTo>
                    <a:pt x="45722" y="3195"/>
                    <a:pt x="45587" y="3273"/>
                    <a:pt x="45434" y="3535"/>
                  </a:cubicBezTo>
                  <a:cubicBezTo>
                    <a:pt x="45298" y="3636"/>
                    <a:pt x="45185" y="3662"/>
                    <a:pt x="45095" y="3662"/>
                  </a:cubicBezTo>
                  <a:cubicBezTo>
                    <a:pt x="44989" y="3662"/>
                    <a:pt x="44916" y="3625"/>
                    <a:pt x="44874" y="3625"/>
                  </a:cubicBezTo>
                  <a:cubicBezTo>
                    <a:pt x="44854" y="3625"/>
                    <a:pt x="44841" y="3634"/>
                    <a:pt x="44836" y="3660"/>
                  </a:cubicBezTo>
                  <a:cubicBezTo>
                    <a:pt x="44836" y="3585"/>
                    <a:pt x="44861" y="3411"/>
                    <a:pt x="44911" y="3236"/>
                  </a:cubicBezTo>
                  <a:lnTo>
                    <a:pt x="44911" y="3137"/>
                  </a:lnTo>
                  <a:cubicBezTo>
                    <a:pt x="44911" y="3137"/>
                    <a:pt x="44911" y="3112"/>
                    <a:pt x="44936" y="3062"/>
                  </a:cubicBezTo>
                  <a:lnTo>
                    <a:pt x="44936" y="3012"/>
                  </a:lnTo>
                  <a:lnTo>
                    <a:pt x="44936" y="2987"/>
                  </a:lnTo>
                  <a:cubicBezTo>
                    <a:pt x="44936" y="2962"/>
                    <a:pt x="44961" y="2912"/>
                    <a:pt x="44961" y="2862"/>
                  </a:cubicBezTo>
                  <a:lnTo>
                    <a:pt x="44961" y="2862"/>
                  </a:lnTo>
                  <a:cubicBezTo>
                    <a:pt x="44945" y="2917"/>
                    <a:pt x="44928" y="2937"/>
                    <a:pt x="44910" y="2937"/>
                  </a:cubicBezTo>
                  <a:cubicBezTo>
                    <a:pt x="44859" y="2937"/>
                    <a:pt x="44793" y="2773"/>
                    <a:pt x="44670" y="2773"/>
                  </a:cubicBezTo>
                  <a:cubicBezTo>
                    <a:pt x="44638" y="2773"/>
                    <a:pt x="44602" y="2784"/>
                    <a:pt x="44562" y="2813"/>
                  </a:cubicBezTo>
                  <a:cubicBezTo>
                    <a:pt x="44392" y="2952"/>
                    <a:pt x="44202" y="3120"/>
                    <a:pt x="44041" y="3120"/>
                  </a:cubicBezTo>
                  <a:cubicBezTo>
                    <a:pt x="43943" y="3120"/>
                    <a:pt x="43855" y="3057"/>
                    <a:pt x="43789" y="2887"/>
                  </a:cubicBezTo>
                  <a:cubicBezTo>
                    <a:pt x="43749" y="2907"/>
                    <a:pt x="43713" y="2915"/>
                    <a:pt x="43680" y="2915"/>
                  </a:cubicBezTo>
                  <a:cubicBezTo>
                    <a:pt x="43566" y="2915"/>
                    <a:pt x="43494" y="2820"/>
                    <a:pt x="43446" y="2820"/>
                  </a:cubicBezTo>
                  <a:cubicBezTo>
                    <a:pt x="43422" y="2820"/>
                    <a:pt x="43404" y="2843"/>
                    <a:pt x="43391" y="2912"/>
                  </a:cubicBezTo>
                  <a:cubicBezTo>
                    <a:pt x="43377" y="2995"/>
                    <a:pt x="43364" y="3028"/>
                    <a:pt x="43350" y="3028"/>
                  </a:cubicBezTo>
                  <a:cubicBezTo>
                    <a:pt x="43299" y="3028"/>
                    <a:pt x="43237" y="2566"/>
                    <a:pt x="43082" y="2566"/>
                  </a:cubicBezTo>
                  <a:cubicBezTo>
                    <a:pt x="43055" y="2566"/>
                    <a:pt x="43025" y="2580"/>
                    <a:pt x="42992" y="2613"/>
                  </a:cubicBezTo>
                  <a:cubicBezTo>
                    <a:pt x="43002" y="1968"/>
                    <a:pt x="42946" y="1767"/>
                    <a:pt x="42873" y="1767"/>
                  </a:cubicBezTo>
                  <a:cubicBezTo>
                    <a:pt x="42774" y="1767"/>
                    <a:pt x="42647" y="2135"/>
                    <a:pt x="42618" y="2264"/>
                  </a:cubicBezTo>
                  <a:cubicBezTo>
                    <a:pt x="42693" y="1716"/>
                    <a:pt x="42344" y="1940"/>
                    <a:pt x="42045" y="1841"/>
                  </a:cubicBezTo>
                  <a:cubicBezTo>
                    <a:pt x="41894" y="2182"/>
                    <a:pt x="41773" y="2311"/>
                    <a:pt x="41682" y="2311"/>
                  </a:cubicBezTo>
                  <a:cubicBezTo>
                    <a:pt x="41488" y="2311"/>
                    <a:pt x="41429" y="1724"/>
                    <a:pt x="41496" y="1367"/>
                  </a:cubicBezTo>
                  <a:lnTo>
                    <a:pt x="41496" y="1367"/>
                  </a:lnTo>
                  <a:cubicBezTo>
                    <a:pt x="41483" y="1420"/>
                    <a:pt x="41393" y="1599"/>
                    <a:pt x="41307" y="1599"/>
                  </a:cubicBezTo>
                  <a:cubicBezTo>
                    <a:pt x="41231" y="1599"/>
                    <a:pt x="41159" y="1459"/>
                    <a:pt x="41148" y="968"/>
                  </a:cubicBezTo>
                  <a:cubicBezTo>
                    <a:pt x="41125" y="531"/>
                    <a:pt x="41048" y="418"/>
                    <a:pt x="40973" y="418"/>
                  </a:cubicBezTo>
                  <a:cubicBezTo>
                    <a:pt x="40892" y="418"/>
                    <a:pt x="40813" y="548"/>
                    <a:pt x="40800" y="548"/>
                  </a:cubicBezTo>
                  <a:cubicBezTo>
                    <a:pt x="40799" y="548"/>
                    <a:pt x="40799" y="547"/>
                    <a:pt x="40799" y="545"/>
                  </a:cubicBezTo>
                  <a:cubicBezTo>
                    <a:pt x="40789" y="585"/>
                    <a:pt x="40743" y="616"/>
                    <a:pt x="40679" y="616"/>
                  </a:cubicBezTo>
                  <a:cubicBezTo>
                    <a:pt x="40582" y="616"/>
                    <a:pt x="40445" y="545"/>
                    <a:pt x="40325" y="320"/>
                  </a:cubicBezTo>
                  <a:cubicBezTo>
                    <a:pt x="40245" y="69"/>
                    <a:pt x="40139" y="1"/>
                    <a:pt x="4004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6" name="PlaceHolder 1"/>
          <p:cNvSpPr>
            <a:spLocks noGrp="1"/>
          </p:cNvSpPr>
          <p:nvPr>
            <p:ph type="title"/>
          </p:nvPr>
        </p:nvSpPr>
        <p:spPr>
          <a:xfrm>
            <a:off x="676080" y="248040"/>
            <a:ext cx="7752960"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3000" b="1" strike="noStrike" spc="-1" dirty="0">
                <a:solidFill>
                  <a:schemeClr val="lt1"/>
                </a:solidFill>
                <a:latin typeface="Sora"/>
                <a:ea typeface="Sora"/>
              </a:rPr>
              <a:t>Conflict resolution methods</a:t>
            </a:r>
            <a:endParaRPr lang="fr-FR" sz="3000" b="0" strike="noStrike" spc="-1" dirty="0">
              <a:solidFill>
                <a:schemeClr val="dk1"/>
              </a:solidFill>
              <a:latin typeface="Arial"/>
            </a:endParaRPr>
          </a:p>
        </p:txBody>
      </p:sp>
      <p:sp>
        <p:nvSpPr>
          <p:cNvPr id="1587" name="PlaceHolder 2"/>
          <p:cNvSpPr>
            <a:spLocks noGrp="1"/>
          </p:cNvSpPr>
          <p:nvPr>
            <p:ph/>
          </p:nvPr>
        </p:nvSpPr>
        <p:spPr>
          <a:xfrm>
            <a:off x="3539700" y="1060920"/>
            <a:ext cx="5274360" cy="3558240"/>
          </a:xfrm>
          <a:prstGeom prst="rect">
            <a:avLst/>
          </a:prstGeom>
          <a:noFill/>
          <a:ln w="0">
            <a:noFill/>
          </a:ln>
        </p:spPr>
        <p:txBody>
          <a:bodyPr lIns="91440" tIns="91440" rIns="91440" bIns="91440" anchor="t">
            <a:normAutofit lnSpcReduction="10000"/>
          </a:bodyPr>
          <a:lstStyle/>
          <a:p>
            <a:pPr indent="0">
              <a:lnSpc>
                <a:spcPct val="100000"/>
              </a:lnSpc>
              <a:buNone/>
              <a:tabLst>
                <a:tab pos="0" algn="l"/>
              </a:tabLst>
            </a:pPr>
            <a:r>
              <a:rPr lang="en-GB" sz="1400" b="1" dirty="0">
                <a:solidFill>
                  <a:schemeClr val="bg1"/>
                </a:solidFill>
                <a:latin typeface="Courier New" panose="02070309020205020404" pitchFamily="49" charset="0"/>
                <a:cs typeface="Courier New" panose="02070309020205020404" pitchFamily="49" charset="0"/>
              </a:rPr>
              <a:t>Conflict resolution is a vital skill for maintaining healthy relationships. Effective communication, empathy, and negotiation techniques prevent misunderstandings and foster cooperation, helping individuals resolve disputes in personal and professional settings.</a:t>
            </a:r>
          </a:p>
          <a:p>
            <a:pPr marL="400050" indent="-171450">
              <a:lnSpc>
                <a:spcPct val="100000"/>
              </a:lnSpc>
              <a:tabLst>
                <a:tab pos="0" algn="l"/>
              </a:tabLst>
            </a:pPr>
            <a:r>
              <a:rPr lang="en-GB" sz="1200" dirty="0">
                <a:solidFill>
                  <a:schemeClr val="bg1"/>
                </a:solidFill>
                <a:latin typeface="Courier New" panose="02070309020205020404" pitchFamily="49" charset="0"/>
                <a:cs typeface="Courier New" panose="02070309020205020404" pitchFamily="49" charset="0"/>
              </a:rPr>
              <a:t>Active listening strengthens understanding by allowing individuals to express their thoughts and concerns clearly and respectfully.</a:t>
            </a:r>
          </a:p>
          <a:p>
            <a:pPr marL="400050" indent="-171450">
              <a:lnSpc>
                <a:spcPct val="100000"/>
              </a:lnSpc>
              <a:tabLst>
                <a:tab pos="0" algn="l"/>
              </a:tabLst>
            </a:pPr>
            <a:r>
              <a:rPr lang="en-GB" sz="1200" dirty="0">
                <a:solidFill>
                  <a:schemeClr val="bg1"/>
                </a:solidFill>
                <a:latin typeface="Courier New" panose="02070309020205020404" pitchFamily="49" charset="0"/>
                <a:cs typeface="Courier New" panose="02070309020205020404" pitchFamily="49" charset="0"/>
              </a:rPr>
              <a:t>Negotiation skills help achieve fair resolutions, ensuring mutual benefit and long-term harmony in relationships.</a:t>
            </a:r>
          </a:p>
          <a:p>
            <a:pPr marL="400050" indent="-171450">
              <a:lnSpc>
                <a:spcPct val="100000"/>
              </a:lnSpc>
              <a:tabLst>
                <a:tab pos="0" algn="l"/>
              </a:tabLst>
            </a:pPr>
            <a:r>
              <a:rPr lang="en-GB" sz="1200" dirty="0">
                <a:solidFill>
                  <a:schemeClr val="bg1"/>
                </a:solidFill>
                <a:latin typeface="Courier New" panose="02070309020205020404" pitchFamily="49" charset="0"/>
                <a:cs typeface="Courier New" panose="02070309020205020404" pitchFamily="49" charset="0"/>
              </a:rPr>
              <a:t>Empathy fosters peace by encouraging individuals to consider others' perspectives and emotions before reacting to situations.</a:t>
            </a:r>
            <a:endParaRPr lang="fr-FR" sz="1200" strike="noStrike" spc="-1" dirty="0">
              <a:solidFill>
                <a:schemeClr val="bg1"/>
              </a:solidFill>
              <a:latin typeface="Courier New" panose="02070309020205020404" pitchFamily="49" charset="0"/>
              <a:cs typeface="Courier New" panose="02070309020205020404" pitchFamily="49" charset="0"/>
            </a:endParaRPr>
          </a:p>
        </p:txBody>
      </p:sp>
      <p:sp>
        <p:nvSpPr>
          <p:cNvPr id="1588" name="Google Shape;1728;p39"/>
          <p:cNvSpPr/>
          <p:nvPr/>
        </p:nvSpPr>
        <p:spPr>
          <a:xfrm>
            <a:off x="3924360" y="4324320"/>
            <a:ext cx="4505040" cy="294840"/>
          </a:xfrm>
          <a:prstGeom prst="rect">
            <a:avLst/>
          </a:prstGeom>
          <a:noFill/>
          <a:ln w="0">
            <a:noFill/>
          </a:ln>
        </p:spPr>
        <p:style>
          <a:lnRef idx="0">
            <a:scrgbClr r="0" g="0" b="0"/>
          </a:lnRef>
          <a:fillRef idx="0">
            <a:scrgbClr r="0" g="0" b="0"/>
          </a:fillRef>
          <a:effectRef idx="0">
            <a:scrgbClr r="0" g="0" b="0"/>
          </a:effectRef>
          <a:fontRef idx="minor"/>
        </p:style>
        <p:txBody>
          <a:bodyPr lIns="870823080" tIns="147600" rIns="870823080" bIns="147600" anchor="t">
            <a:spAutoFit/>
          </a:bodyPr>
          <a:lstStyle/>
          <a:p>
            <a:pPr algn="r" defTabSz="914400">
              <a:lnSpc>
                <a:spcPct val="100000"/>
              </a:lnSpc>
              <a:spcAft>
                <a:spcPts val="1199"/>
              </a:spcAft>
              <a:tabLst>
                <a:tab pos="0" algn="l"/>
              </a:tabLst>
            </a:pPr>
            <a:endParaRPr lang="fr-FR" sz="1800" b="0" strike="noStrike" spc="-1">
              <a:solidFill>
                <a:schemeClr val="dk1"/>
              </a:solidFill>
              <a:latin typeface="Arial"/>
            </a:endParaRPr>
          </a:p>
        </p:txBody>
      </p:sp>
      <p:pic>
        <p:nvPicPr>
          <p:cNvPr id="5" name="Picture 4">
            <a:extLst>
              <a:ext uri="{FF2B5EF4-FFF2-40B4-BE49-F238E27FC236}">
                <a16:creationId xmlns:a16="http://schemas.microsoft.com/office/drawing/2014/main" id="{23E29ED3-A8BF-828C-D26D-D3AF7B03A3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507" y="822370"/>
            <a:ext cx="3042073" cy="40547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34262-8B2A-80B2-F53D-851A7DC0F1C2}"/>
            </a:ext>
          </a:extLst>
        </p:cNvPr>
        <p:cNvGrpSpPr/>
        <p:nvPr/>
      </p:nvGrpSpPr>
      <p:grpSpPr>
        <a:xfrm>
          <a:off x="0" y="0"/>
          <a:ext cx="0" cy="0"/>
          <a:chOff x="0" y="0"/>
          <a:chExt cx="0" cy="0"/>
        </a:xfrm>
      </p:grpSpPr>
      <p:sp>
        <p:nvSpPr>
          <p:cNvPr id="1589" name="PlaceHolder 1">
            <a:extLst>
              <a:ext uri="{FF2B5EF4-FFF2-40B4-BE49-F238E27FC236}">
                <a16:creationId xmlns:a16="http://schemas.microsoft.com/office/drawing/2014/main" id="{98409E8F-6D37-FDC9-FF83-21F7971673B0}"/>
              </a:ext>
            </a:extLst>
          </p:cNvPr>
          <p:cNvSpPr>
            <a:spLocks noGrp="1"/>
          </p:cNvSpPr>
          <p:nvPr>
            <p:ph type="title"/>
          </p:nvPr>
        </p:nvSpPr>
        <p:spPr>
          <a:xfrm>
            <a:off x="714240" y="779722"/>
            <a:ext cx="4733640" cy="724718"/>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dirty="0">
                <a:solidFill>
                  <a:schemeClr val="lt1"/>
                </a:solidFill>
                <a:latin typeface="Sora"/>
                <a:ea typeface="Sora"/>
              </a:rPr>
              <a:t>Sustainable living practices</a:t>
            </a:r>
            <a:endParaRPr lang="fr-FR" sz="3000" b="1" strike="noStrike" spc="-1" dirty="0">
              <a:solidFill>
                <a:schemeClr val="bg1"/>
              </a:solidFill>
              <a:latin typeface="Sora"/>
            </a:endParaRPr>
          </a:p>
        </p:txBody>
      </p:sp>
      <p:sp>
        <p:nvSpPr>
          <p:cNvPr id="1590" name="PlaceHolder 2">
            <a:extLst>
              <a:ext uri="{FF2B5EF4-FFF2-40B4-BE49-F238E27FC236}">
                <a16:creationId xmlns:a16="http://schemas.microsoft.com/office/drawing/2014/main" id="{1FF913FE-0F5D-3839-5ED3-17A4166FDF11}"/>
              </a:ext>
            </a:extLst>
          </p:cNvPr>
          <p:cNvSpPr>
            <a:spLocks noGrp="1"/>
          </p:cNvSpPr>
          <p:nvPr>
            <p:ph type="subTitle"/>
          </p:nvPr>
        </p:nvSpPr>
        <p:spPr>
          <a:xfrm>
            <a:off x="714240" y="1552680"/>
            <a:ext cx="4733640" cy="29048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dirty="0">
                <a:solidFill>
                  <a:schemeClr val="lt1"/>
                </a:solidFill>
                <a:latin typeface="Courier New"/>
                <a:ea typeface="Courier New"/>
              </a:rPr>
              <a:t>Sustainable living practices encompass a variety of lifestyle choices aimed at minimizing our ecological footprint. These practices include reducing waste, conserving resources, and making ethical consumer choices. By embracing sustainability, individuals contribute to the health of the planet and promote social equity. Awareness and education about sustainability encourage a collective commitment to preserving resources for future generations.</a:t>
            </a:r>
            <a:endParaRPr lang="en-US" sz="1200" b="0" strike="noStrike" spc="-1" dirty="0">
              <a:solidFill>
                <a:srgbClr val="000000"/>
              </a:solidFill>
              <a:latin typeface="OpenSymbol"/>
            </a:endParaRPr>
          </a:p>
        </p:txBody>
      </p:sp>
      <p:pic>
        <p:nvPicPr>
          <p:cNvPr id="1591" name="Google Shape;1664;p35">
            <a:extLst>
              <a:ext uri="{FF2B5EF4-FFF2-40B4-BE49-F238E27FC236}">
                <a16:creationId xmlns:a16="http://schemas.microsoft.com/office/drawing/2014/main" id="{836B0422-A86D-D5CA-B17C-1C1F445B7BF5}"/>
              </a:ext>
            </a:extLst>
          </p:cNvPr>
          <p:cNvPicPr/>
          <p:nvPr/>
        </p:nvPicPr>
        <p:blipFill>
          <a:blip r:embed="rId2"/>
          <a:srcRect l="19440" r="26653" b="1710"/>
          <a:stretch/>
        </p:blipFill>
        <p:spPr>
          <a:xfrm>
            <a:off x="6123600" y="612360"/>
            <a:ext cx="2686320" cy="3918240"/>
          </a:xfrm>
          <a:prstGeom prst="rect">
            <a:avLst/>
          </a:prstGeom>
          <a:ln w="28575">
            <a:solidFill>
              <a:srgbClr val="FFFFFF"/>
            </a:solidFill>
            <a:round/>
          </a:ln>
        </p:spPr>
      </p:pic>
      <p:sp>
        <p:nvSpPr>
          <p:cNvPr id="1592" name="Google Shape;1665;p35">
            <a:extLst>
              <a:ext uri="{FF2B5EF4-FFF2-40B4-BE49-F238E27FC236}">
                <a16:creationId xmlns:a16="http://schemas.microsoft.com/office/drawing/2014/main" id="{5E21BC6F-1261-C7C2-2FA6-F9CD4BC725C0}"/>
              </a:ext>
            </a:extLst>
          </p:cNvPr>
          <p:cNvSpPr/>
          <p:nvPr/>
        </p:nvSpPr>
        <p:spPr>
          <a:xfrm rot="19969200">
            <a:off x="8615880" y="138240"/>
            <a:ext cx="315720" cy="1304280"/>
          </a:xfrm>
          <a:custGeom>
            <a:avLst/>
            <a:gdLst>
              <a:gd name="textAreaLeft" fmla="*/ 0 w 315720"/>
              <a:gd name="textAreaRight" fmla="*/ 316080 w 315720"/>
              <a:gd name="textAreaTop" fmla="*/ 0 h 1304280"/>
              <a:gd name="textAreaBottom" fmla="*/ 1304640 h 1304280"/>
            </a:gdLst>
            <a:ahLst/>
            <a:cxnLst/>
            <a:rect l="textAreaLeft" t="textAreaTop" r="textAreaRight" b="textAreaBottom"/>
            <a:pathLst>
              <a:path w="4339" h="9021">
                <a:moveTo>
                  <a:pt x="2280" y="0"/>
                </a:moveTo>
                <a:cubicBezTo>
                  <a:pt x="2255" y="0"/>
                  <a:pt x="2230" y="10"/>
                  <a:pt x="2215" y="29"/>
                </a:cubicBezTo>
                <a:cubicBezTo>
                  <a:pt x="2192" y="60"/>
                  <a:pt x="2184" y="91"/>
                  <a:pt x="2207" y="122"/>
                </a:cubicBezTo>
                <a:cubicBezTo>
                  <a:pt x="2269" y="229"/>
                  <a:pt x="2338" y="337"/>
                  <a:pt x="2384" y="460"/>
                </a:cubicBezTo>
                <a:cubicBezTo>
                  <a:pt x="2523" y="799"/>
                  <a:pt x="2607" y="1160"/>
                  <a:pt x="2746" y="1507"/>
                </a:cubicBezTo>
                <a:cubicBezTo>
                  <a:pt x="2815" y="1691"/>
                  <a:pt x="2877" y="1891"/>
                  <a:pt x="2946" y="2076"/>
                </a:cubicBezTo>
                <a:cubicBezTo>
                  <a:pt x="3131" y="2569"/>
                  <a:pt x="3315" y="3053"/>
                  <a:pt x="3500" y="3546"/>
                </a:cubicBezTo>
                <a:cubicBezTo>
                  <a:pt x="3654" y="3954"/>
                  <a:pt x="3754" y="4369"/>
                  <a:pt x="3831" y="4792"/>
                </a:cubicBezTo>
                <a:cubicBezTo>
                  <a:pt x="3885" y="5116"/>
                  <a:pt x="3954" y="5439"/>
                  <a:pt x="4008" y="5762"/>
                </a:cubicBezTo>
                <a:cubicBezTo>
                  <a:pt x="4031" y="5901"/>
                  <a:pt x="4046" y="6047"/>
                  <a:pt x="4062" y="6185"/>
                </a:cubicBezTo>
                <a:lnTo>
                  <a:pt x="4046" y="6208"/>
                </a:lnTo>
                <a:cubicBezTo>
                  <a:pt x="3985" y="6185"/>
                  <a:pt x="3969" y="6124"/>
                  <a:pt x="3939" y="6070"/>
                </a:cubicBezTo>
                <a:cubicBezTo>
                  <a:pt x="3792" y="5777"/>
                  <a:pt x="3654" y="5477"/>
                  <a:pt x="3508" y="5185"/>
                </a:cubicBezTo>
                <a:cubicBezTo>
                  <a:pt x="3377" y="4923"/>
                  <a:pt x="3223" y="4662"/>
                  <a:pt x="3100" y="4400"/>
                </a:cubicBezTo>
                <a:cubicBezTo>
                  <a:pt x="2907" y="4008"/>
                  <a:pt x="2692" y="3638"/>
                  <a:pt x="2477" y="3269"/>
                </a:cubicBezTo>
                <a:cubicBezTo>
                  <a:pt x="2269" y="2915"/>
                  <a:pt x="2038" y="2569"/>
                  <a:pt x="1807" y="2222"/>
                </a:cubicBezTo>
                <a:cubicBezTo>
                  <a:pt x="1645" y="1968"/>
                  <a:pt x="1453" y="1730"/>
                  <a:pt x="1268" y="1491"/>
                </a:cubicBezTo>
                <a:cubicBezTo>
                  <a:pt x="953" y="1053"/>
                  <a:pt x="614" y="637"/>
                  <a:pt x="268" y="222"/>
                </a:cubicBezTo>
                <a:cubicBezTo>
                  <a:pt x="237" y="191"/>
                  <a:pt x="214" y="160"/>
                  <a:pt x="183" y="129"/>
                </a:cubicBezTo>
                <a:cubicBezTo>
                  <a:pt x="160" y="114"/>
                  <a:pt x="137" y="106"/>
                  <a:pt x="114" y="91"/>
                </a:cubicBezTo>
                <a:cubicBezTo>
                  <a:pt x="108" y="89"/>
                  <a:pt x="101" y="88"/>
                  <a:pt x="95" y="88"/>
                </a:cubicBezTo>
                <a:cubicBezTo>
                  <a:pt x="51" y="88"/>
                  <a:pt x="1" y="128"/>
                  <a:pt x="14" y="168"/>
                </a:cubicBezTo>
                <a:cubicBezTo>
                  <a:pt x="37" y="260"/>
                  <a:pt x="60" y="345"/>
                  <a:pt x="91" y="437"/>
                </a:cubicBezTo>
                <a:cubicBezTo>
                  <a:pt x="168" y="706"/>
                  <a:pt x="245" y="968"/>
                  <a:pt x="322" y="1237"/>
                </a:cubicBezTo>
                <a:cubicBezTo>
                  <a:pt x="376" y="1407"/>
                  <a:pt x="430" y="1576"/>
                  <a:pt x="483" y="1745"/>
                </a:cubicBezTo>
                <a:cubicBezTo>
                  <a:pt x="576" y="2007"/>
                  <a:pt x="660" y="2269"/>
                  <a:pt x="761" y="2530"/>
                </a:cubicBezTo>
                <a:cubicBezTo>
                  <a:pt x="891" y="2884"/>
                  <a:pt x="1045" y="3238"/>
                  <a:pt x="1184" y="3592"/>
                </a:cubicBezTo>
                <a:cubicBezTo>
                  <a:pt x="1361" y="4054"/>
                  <a:pt x="1538" y="4515"/>
                  <a:pt x="1715" y="4985"/>
                </a:cubicBezTo>
                <a:cubicBezTo>
                  <a:pt x="1792" y="5208"/>
                  <a:pt x="1869" y="5431"/>
                  <a:pt x="1946" y="5654"/>
                </a:cubicBezTo>
                <a:cubicBezTo>
                  <a:pt x="2069" y="6054"/>
                  <a:pt x="2161" y="6470"/>
                  <a:pt x="2292" y="6870"/>
                </a:cubicBezTo>
                <a:cubicBezTo>
                  <a:pt x="2407" y="7232"/>
                  <a:pt x="2492" y="7601"/>
                  <a:pt x="2584" y="7971"/>
                </a:cubicBezTo>
                <a:cubicBezTo>
                  <a:pt x="2592" y="7994"/>
                  <a:pt x="2584" y="8017"/>
                  <a:pt x="2584" y="8078"/>
                </a:cubicBezTo>
                <a:cubicBezTo>
                  <a:pt x="2461" y="7886"/>
                  <a:pt x="2361" y="7724"/>
                  <a:pt x="2276" y="7555"/>
                </a:cubicBezTo>
                <a:cubicBezTo>
                  <a:pt x="2053" y="7132"/>
                  <a:pt x="1784" y="6747"/>
                  <a:pt x="1530" y="6347"/>
                </a:cubicBezTo>
                <a:cubicBezTo>
                  <a:pt x="1222" y="5885"/>
                  <a:pt x="868" y="5470"/>
                  <a:pt x="522" y="5046"/>
                </a:cubicBezTo>
                <a:cubicBezTo>
                  <a:pt x="460" y="4969"/>
                  <a:pt x="383" y="4908"/>
                  <a:pt x="314" y="4839"/>
                </a:cubicBezTo>
                <a:lnTo>
                  <a:pt x="283" y="4869"/>
                </a:lnTo>
                <a:cubicBezTo>
                  <a:pt x="330" y="4931"/>
                  <a:pt x="376" y="4993"/>
                  <a:pt x="422" y="5054"/>
                </a:cubicBezTo>
                <a:cubicBezTo>
                  <a:pt x="653" y="5354"/>
                  <a:pt x="899" y="5639"/>
                  <a:pt x="1107" y="5962"/>
                </a:cubicBezTo>
                <a:cubicBezTo>
                  <a:pt x="1291" y="6239"/>
                  <a:pt x="1492" y="6516"/>
                  <a:pt x="1676" y="6793"/>
                </a:cubicBezTo>
                <a:cubicBezTo>
                  <a:pt x="1769" y="6932"/>
                  <a:pt x="1853" y="7078"/>
                  <a:pt x="1938" y="7224"/>
                </a:cubicBezTo>
                <a:cubicBezTo>
                  <a:pt x="2061" y="7447"/>
                  <a:pt x="2176" y="7670"/>
                  <a:pt x="2300" y="7894"/>
                </a:cubicBezTo>
                <a:cubicBezTo>
                  <a:pt x="2461" y="8217"/>
                  <a:pt x="2630" y="8540"/>
                  <a:pt x="2700" y="8902"/>
                </a:cubicBezTo>
                <a:cubicBezTo>
                  <a:pt x="2700" y="8917"/>
                  <a:pt x="2707" y="8932"/>
                  <a:pt x="2715" y="8948"/>
                </a:cubicBezTo>
                <a:cubicBezTo>
                  <a:pt x="2737" y="8995"/>
                  <a:pt x="2789" y="9021"/>
                  <a:pt x="2841" y="9021"/>
                </a:cubicBezTo>
                <a:cubicBezTo>
                  <a:pt x="2882" y="9021"/>
                  <a:pt x="2922" y="9005"/>
                  <a:pt x="2946" y="8971"/>
                </a:cubicBezTo>
                <a:cubicBezTo>
                  <a:pt x="3000" y="8909"/>
                  <a:pt x="3023" y="8832"/>
                  <a:pt x="2969" y="8763"/>
                </a:cubicBezTo>
                <a:cubicBezTo>
                  <a:pt x="2923" y="8717"/>
                  <a:pt x="2907" y="8663"/>
                  <a:pt x="2900" y="8602"/>
                </a:cubicBezTo>
                <a:cubicBezTo>
                  <a:pt x="2877" y="8502"/>
                  <a:pt x="2854" y="8409"/>
                  <a:pt x="2831" y="8309"/>
                </a:cubicBezTo>
                <a:cubicBezTo>
                  <a:pt x="2723" y="7924"/>
                  <a:pt x="2623" y="7540"/>
                  <a:pt x="2515" y="7163"/>
                </a:cubicBezTo>
                <a:cubicBezTo>
                  <a:pt x="2438" y="6878"/>
                  <a:pt x="2330" y="6601"/>
                  <a:pt x="2261" y="6316"/>
                </a:cubicBezTo>
                <a:cubicBezTo>
                  <a:pt x="2153" y="5854"/>
                  <a:pt x="2015" y="5400"/>
                  <a:pt x="1846" y="4962"/>
                </a:cubicBezTo>
                <a:cubicBezTo>
                  <a:pt x="1622" y="4369"/>
                  <a:pt x="1399" y="3777"/>
                  <a:pt x="1161" y="3192"/>
                </a:cubicBezTo>
                <a:cubicBezTo>
                  <a:pt x="853" y="2415"/>
                  <a:pt x="576" y="1622"/>
                  <a:pt x="376" y="814"/>
                </a:cubicBezTo>
                <a:cubicBezTo>
                  <a:pt x="360" y="753"/>
                  <a:pt x="307" y="691"/>
                  <a:pt x="345" y="622"/>
                </a:cubicBezTo>
                <a:cubicBezTo>
                  <a:pt x="349" y="621"/>
                  <a:pt x="353" y="621"/>
                  <a:pt x="357" y="621"/>
                </a:cubicBezTo>
                <a:cubicBezTo>
                  <a:pt x="433" y="621"/>
                  <a:pt x="463" y="694"/>
                  <a:pt x="514" y="745"/>
                </a:cubicBezTo>
                <a:cubicBezTo>
                  <a:pt x="545" y="776"/>
                  <a:pt x="576" y="822"/>
                  <a:pt x="607" y="860"/>
                </a:cubicBezTo>
                <a:cubicBezTo>
                  <a:pt x="776" y="1076"/>
                  <a:pt x="938" y="1291"/>
                  <a:pt x="1107" y="1499"/>
                </a:cubicBezTo>
                <a:cubicBezTo>
                  <a:pt x="1445" y="1938"/>
                  <a:pt x="1769" y="2392"/>
                  <a:pt x="2069" y="2869"/>
                </a:cubicBezTo>
                <a:cubicBezTo>
                  <a:pt x="2400" y="3400"/>
                  <a:pt x="2707" y="3938"/>
                  <a:pt x="3000" y="4492"/>
                </a:cubicBezTo>
                <a:cubicBezTo>
                  <a:pt x="3223" y="4923"/>
                  <a:pt x="3454" y="5354"/>
                  <a:pt x="3654" y="5808"/>
                </a:cubicBezTo>
                <a:cubicBezTo>
                  <a:pt x="3815" y="6178"/>
                  <a:pt x="4000" y="6539"/>
                  <a:pt x="4093" y="6932"/>
                </a:cubicBezTo>
                <a:cubicBezTo>
                  <a:pt x="4108" y="6978"/>
                  <a:pt x="4131" y="7009"/>
                  <a:pt x="4169" y="7032"/>
                </a:cubicBezTo>
                <a:cubicBezTo>
                  <a:pt x="4188" y="7050"/>
                  <a:pt x="4210" y="7059"/>
                  <a:pt x="4232" y="7059"/>
                </a:cubicBezTo>
                <a:cubicBezTo>
                  <a:pt x="4274" y="7059"/>
                  <a:pt x="4313" y="7028"/>
                  <a:pt x="4323" y="6978"/>
                </a:cubicBezTo>
                <a:cubicBezTo>
                  <a:pt x="4339" y="6901"/>
                  <a:pt x="4323" y="6832"/>
                  <a:pt x="4316" y="6755"/>
                </a:cubicBezTo>
                <a:cubicBezTo>
                  <a:pt x="4208" y="6085"/>
                  <a:pt x="4108" y="5423"/>
                  <a:pt x="3977" y="4762"/>
                </a:cubicBezTo>
                <a:cubicBezTo>
                  <a:pt x="3900" y="4392"/>
                  <a:pt x="3815" y="4031"/>
                  <a:pt x="3692" y="3684"/>
                </a:cubicBezTo>
                <a:cubicBezTo>
                  <a:pt x="3492" y="3138"/>
                  <a:pt x="3300" y="2584"/>
                  <a:pt x="3084" y="2045"/>
                </a:cubicBezTo>
                <a:cubicBezTo>
                  <a:pt x="2961" y="1714"/>
                  <a:pt x="2846" y="1376"/>
                  <a:pt x="2738" y="1037"/>
                </a:cubicBezTo>
                <a:cubicBezTo>
                  <a:pt x="2669" y="806"/>
                  <a:pt x="2584" y="576"/>
                  <a:pt x="2507" y="345"/>
                </a:cubicBezTo>
                <a:cubicBezTo>
                  <a:pt x="2469" y="229"/>
                  <a:pt x="2407" y="129"/>
                  <a:pt x="2346" y="29"/>
                </a:cubicBezTo>
                <a:cubicBezTo>
                  <a:pt x="2330" y="10"/>
                  <a:pt x="2305" y="0"/>
                  <a:pt x="2280"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extLst>
      <p:ext uri="{BB962C8B-B14F-4D97-AF65-F5344CB8AC3E}">
        <p14:creationId xmlns:p14="http://schemas.microsoft.com/office/powerpoint/2010/main" val="3973432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9" name="PlaceHolder 1"/>
          <p:cNvSpPr>
            <a:spLocks noGrp="1"/>
          </p:cNvSpPr>
          <p:nvPr>
            <p:ph type="title"/>
          </p:nvPr>
        </p:nvSpPr>
        <p:spPr>
          <a:xfrm>
            <a:off x="714240" y="685800"/>
            <a:ext cx="4733640" cy="8186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IN" sz="3000" b="1" dirty="0">
                <a:solidFill>
                  <a:schemeClr val="bg1"/>
                </a:solidFill>
                <a:latin typeface="Sora"/>
              </a:rPr>
              <a:t>Mind-Body Wellness</a:t>
            </a:r>
            <a:endParaRPr lang="fr-FR" sz="3000" b="1" strike="noStrike" spc="-1" dirty="0">
              <a:solidFill>
                <a:schemeClr val="bg1"/>
              </a:solidFill>
              <a:latin typeface="Sora"/>
            </a:endParaRPr>
          </a:p>
        </p:txBody>
      </p:sp>
      <p:sp>
        <p:nvSpPr>
          <p:cNvPr id="1590" name="PlaceHolder 2"/>
          <p:cNvSpPr>
            <a:spLocks noGrp="1"/>
          </p:cNvSpPr>
          <p:nvPr>
            <p:ph type="subTitle"/>
          </p:nvPr>
        </p:nvSpPr>
        <p:spPr>
          <a:xfrm>
            <a:off x="714240" y="1552679"/>
            <a:ext cx="4733640" cy="3111469"/>
          </a:xfrm>
          <a:prstGeom prst="rect">
            <a:avLst/>
          </a:prstGeom>
          <a:noFill/>
          <a:ln w="0">
            <a:noFill/>
          </a:ln>
        </p:spPr>
        <p:txBody>
          <a:bodyPr lIns="91440" tIns="91440" rIns="91440" bIns="91440" anchor="t">
            <a:normAutofit fontScale="92500" lnSpcReduction="10000"/>
          </a:bodyPr>
          <a:lstStyle/>
          <a:p>
            <a:pPr indent="0">
              <a:lnSpc>
                <a:spcPct val="100000"/>
              </a:lnSpc>
              <a:buNone/>
              <a:tabLst>
                <a:tab pos="0" algn="l"/>
              </a:tabLst>
            </a:pPr>
            <a:r>
              <a:rPr lang="en-GB" sz="1200" b="1" dirty="0">
                <a:solidFill>
                  <a:schemeClr val="bg1"/>
                </a:solidFill>
                <a:latin typeface="Courier New" panose="02070309020205020404" pitchFamily="49" charset="0"/>
                <a:cs typeface="Courier New" panose="02070309020205020404" pitchFamily="49" charset="0"/>
              </a:rPr>
              <a:t>A holistic approach to well-being integrates both mental and physical health to create a balanced and fulfilling life. Mind-body wellness focuses on achieving harmony through various practices:</a:t>
            </a:r>
          </a:p>
          <a:p>
            <a:pPr marL="400050" indent="-171450">
              <a:lnSpc>
                <a:spcPct val="100000"/>
              </a:lnSpc>
              <a:tabLst>
                <a:tab pos="0" algn="l"/>
              </a:tabLst>
            </a:pPr>
            <a:r>
              <a:rPr lang="en-GB" sz="1100" dirty="0">
                <a:solidFill>
                  <a:schemeClr val="bg1"/>
                </a:solidFill>
                <a:latin typeface="Courier New" panose="02070309020205020404" pitchFamily="49" charset="0"/>
                <a:cs typeface="Courier New" panose="02070309020205020404" pitchFamily="49" charset="0"/>
              </a:rPr>
              <a:t>Physical Health and Well-being: Regular exercise, a balanced diet, and sufficient rest contribute to overall well-being. Physical activity not only strengthens the body but also improves mental clarity and emotional stability.</a:t>
            </a:r>
          </a:p>
          <a:p>
            <a:pPr marL="400050" indent="-171450">
              <a:lnSpc>
                <a:spcPct val="100000"/>
              </a:lnSpc>
              <a:tabLst>
                <a:tab pos="0" algn="l"/>
              </a:tabLst>
            </a:pPr>
            <a:r>
              <a:rPr lang="en-GB" sz="1100" dirty="0">
                <a:solidFill>
                  <a:schemeClr val="bg1"/>
                </a:solidFill>
                <a:latin typeface="Courier New" panose="02070309020205020404" pitchFamily="49" charset="0"/>
                <a:cs typeface="Courier New" panose="02070309020205020404" pitchFamily="49" charset="0"/>
              </a:rPr>
              <a:t>Mindfulness and Stress Management: Practices such as meditation, deep breathing, and yoga help individuals manage stress, increase focus, and cultivate emotional resilience.</a:t>
            </a:r>
          </a:p>
          <a:p>
            <a:pPr marL="400050" indent="-171450">
              <a:lnSpc>
                <a:spcPct val="100000"/>
              </a:lnSpc>
              <a:tabLst>
                <a:tab pos="0" algn="l"/>
              </a:tabLst>
            </a:pPr>
            <a:r>
              <a:rPr lang="en-GB" sz="1100" dirty="0">
                <a:solidFill>
                  <a:schemeClr val="bg1"/>
                </a:solidFill>
                <a:latin typeface="Courier New" panose="02070309020205020404" pitchFamily="49" charset="0"/>
                <a:cs typeface="Courier New" panose="02070309020205020404" pitchFamily="49" charset="0"/>
              </a:rPr>
              <a:t>Emotional Intelligence and Self-awareness: Developing emotional intelligence enables individuals to manage their emotions effectively, enhance relationships, and make rational decisions.</a:t>
            </a:r>
            <a:endParaRPr lang="en-US" sz="1100" strike="noStrike" spc="-1" dirty="0">
              <a:solidFill>
                <a:schemeClr val="bg1"/>
              </a:solidFill>
              <a:latin typeface="Courier New" panose="02070309020205020404" pitchFamily="49" charset="0"/>
              <a:cs typeface="Courier New" panose="02070309020205020404" pitchFamily="49" charset="0"/>
            </a:endParaRPr>
          </a:p>
        </p:txBody>
      </p:sp>
      <p:sp>
        <p:nvSpPr>
          <p:cNvPr id="1592" name="Google Shape;1665;p35"/>
          <p:cNvSpPr/>
          <p:nvPr/>
        </p:nvSpPr>
        <p:spPr>
          <a:xfrm rot="19969200">
            <a:off x="8615880" y="138240"/>
            <a:ext cx="315720" cy="1304280"/>
          </a:xfrm>
          <a:custGeom>
            <a:avLst/>
            <a:gdLst>
              <a:gd name="textAreaLeft" fmla="*/ 0 w 315720"/>
              <a:gd name="textAreaRight" fmla="*/ 316080 w 315720"/>
              <a:gd name="textAreaTop" fmla="*/ 0 h 1304280"/>
              <a:gd name="textAreaBottom" fmla="*/ 1304640 h 1304280"/>
            </a:gdLst>
            <a:ahLst/>
            <a:cxnLst/>
            <a:rect l="textAreaLeft" t="textAreaTop" r="textAreaRight" b="textAreaBottom"/>
            <a:pathLst>
              <a:path w="4339" h="9021">
                <a:moveTo>
                  <a:pt x="2280" y="0"/>
                </a:moveTo>
                <a:cubicBezTo>
                  <a:pt x="2255" y="0"/>
                  <a:pt x="2230" y="10"/>
                  <a:pt x="2215" y="29"/>
                </a:cubicBezTo>
                <a:cubicBezTo>
                  <a:pt x="2192" y="60"/>
                  <a:pt x="2184" y="91"/>
                  <a:pt x="2207" y="122"/>
                </a:cubicBezTo>
                <a:cubicBezTo>
                  <a:pt x="2269" y="229"/>
                  <a:pt x="2338" y="337"/>
                  <a:pt x="2384" y="460"/>
                </a:cubicBezTo>
                <a:cubicBezTo>
                  <a:pt x="2523" y="799"/>
                  <a:pt x="2607" y="1160"/>
                  <a:pt x="2746" y="1507"/>
                </a:cubicBezTo>
                <a:cubicBezTo>
                  <a:pt x="2815" y="1691"/>
                  <a:pt x="2877" y="1891"/>
                  <a:pt x="2946" y="2076"/>
                </a:cubicBezTo>
                <a:cubicBezTo>
                  <a:pt x="3131" y="2569"/>
                  <a:pt x="3315" y="3053"/>
                  <a:pt x="3500" y="3546"/>
                </a:cubicBezTo>
                <a:cubicBezTo>
                  <a:pt x="3654" y="3954"/>
                  <a:pt x="3754" y="4369"/>
                  <a:pt x="3831" y="4792"/>
                </a:cubicBezTo>
                <a:cubicBezTo>
                  <a:pt x="3885" y="5116"/>
                  <a:pt x="3954" y="5439"/>
                  <a:pt x="4008" y="5762"/>
                </a:cubicBezTo>
                <a:cubicBezTo>
                  <a:pt x="4031" y="5901"/>
                  <a:pt x="4046" y="6047"/>
                  <a:pt x="4062" y="6185"/>
                </a:cubicBezTo>
                <a:lnTo>
                  <a:pt x="4046" y="6208"/>
                </a:lnTo>
                <a:cubicBezTo>
                  <a:pt x="3985" y="6185"/>
                  <a:pt x="3969" y="6124"/>
                  <a:pt x="3939" y="6070"/>
                </a:cubicBezTo>
                <a:cubicBezTo>
                  <a:pt x="3792" y="5777"/>
                  <a:pt x="3654" y="5477"/>
                  <a:pt x="3508" y="5185"/>
                </a:cubicBezTo>
                <a:cubicBezTo>
                  <a:pt x="3377" y="4923"/>
                  <a:pt x="3223" y="4662"/>
                  <a:pt x="3100" y="4400"/>
                </a:cubicBezTo>
                <a:cubicBezTo>
                  <a:pt x="2907" y="4008"/>
                  <a:pt x="2692" y="3638"/>
                  <a:pt x="2477" y="3269"/>
                </a:cubicBezTo>
                <a:cubicBezTo>
                  <a:pt x="2269" y="2915"/>
                  <a:pt x="2038" y="2569"/>
                  <a:pt x="1807" y="2222"/>
                </a:cubicBezTo>
                <a:cubicBezTo>
                  <a:pt x="1645" y="1968"/>
                  <a:pt x="1453" y="1730"/>
                  <a:pt x="1268" y="1491"/>
                </a:cubicBezTo>
                <a:cubicBezTo>
                  <a:pt x="953" y="1053"/>
                  <a:pt x="614" y="637"/>
                  <a:pt x="268" y="222"/>
                </a:cubicBezTo>
                <a:cubicBezTo>
                  <a:pt x="237" y="191"/>
                  <a:pt x="214" y="160"/>
                  <a:pt x="183" y="129"/>
                </a:cubicBezTo>
                <a:cubicBezTo>
                  <a:pt x="160" y="114"/>
                  <a:pt x="137" y="106"/>
                  <a:pt x="114" y="91"/>
                </a:cubicBezTo>
                <a:cubicBezTo>
                  <a:pt x="108" y="89"/>
                  <a:pt x="101" y="88"/>
                  <a:pt x="95" y="88"/>
                </a:cubicBezTo>
                <a:cubicBezTo>
                  <a:pt x="51" y="88"/>
                  <a:pt x="1" y="128"/>
                  <a:pt x="14" y="168"/>
                </a:cubicBezTo>
                <a:cubicBezTo>
                  <a:pt x="37" y="260"/>
                  <a:pt x="60" y="345"/>
                  <a:pt x="91" y="437"/>
                </a:cubicBezTo>
                <a:cubicBezTo>
                  <a:pt x="168" y="706"/>
                  <a:pt x="245" y="968"/>
                  <a:pt x="322" y="1237"/>
                </a:cubicBezTo>
                <a:cubicBezTo>
                  <a:pt x="376" y="1407"/>
                  <a:pt x="430" y="1576"/>
                  <a:pt x="483" y="1745"/>
                </a:cubicBezTo>
                <a:cubicBezTo>
                  <a:pt x="576" y="2007"/>
                  <a:pt x="660" y="2269"/>
                  <a:pt x="761" y="2530"/>
                </a:cubicBezTo>
                <a:cubicBezTo>
                  <a:pt x="891" y="2884"/>
                  <a:pt x="1045" y="3238"/>
                  <a:pt x="1184" y="3592"/>
                </a:cubicBezTo>
                <a:cubicBezTo>
                  <a:pt x="1361" y="4054"/>
                  <a:pt x="1538" y="4515"/>
                  <a:pt x="1715" y="4985"/>
                </a:cubicBezTo>
                <a:cubicBezTo>
                  <a:pt x="1792" y="5208"/>
                  <a:pt x="1869" y="5431"/>
                  <a:pt x="1946" y="5654"/>
                </a:cubicBezTo>
                <a:cubicBezTo>
                  <a:pt x="2069" y="6054"/>
                  <a:pt x="2161" y="6470"/>
                  <a:pt x="2292" y="6870"/>
                </a:cubicBezTo>
                <a:cubicBezTo>
                  <a:pt x="2407" y="7232"/>
                  <a:pt x="2492" y="7601"/>
                  <a:pt x="2584" y="7971"/>
                </a:cubicBezTo>
                <a:cubicBezTo>
                  <a:pt x="2592" y="7994"/>
                  <a:pt x="2584" y="8017"/>
                  <a:pt x="2584" y="8078"/>
                </a:cubicBezTo>
                <a:cubicBezTo>
                  <a:pt x="2461" y="7886"/>
                  <a:pt x="2361" y="7724"/>
                  <a:pt x="2276" y="7555"/>
                </a:cubicBezTo>
                <a:cubicBezTo>
                  <a:pt x="2053" y="7132"/>
                  <a:pt x="1784" y="6747"/>
                  <a:pt x="1530" y="6347"/>
                </a:cubicBezTo>
                <a:cubicBezTo>
                  <a:pt x="1222" y="5885"/>
                  <a:pt x="868" y="5470"/>
                  <a:pt x="522" y="5046"/>
                </a:cubicBezTo>
                <a:cubicBezTo>
                  <a:pt x="460" y="4969"/>
                  <a:pt x="383" y="4908"/>
                  <a:pt x="314" y="4839"/>
                </a:cubicBezTo>
                <a:lnTo>
                  <a:pt x="283" y="4869"/>
                </a:lnTo>
                <a:cubicBezTo>
                  <a:pt x="330" y="4931"/>
                  <a:pt x="376" y="4993"/>
                  <a:pt x="422" y="5054"/>
                </a:cubicBezTo>
                <a:cubicBezTo>
                  <a:pt x="653" y="5354"/>
                  <a:pt x="899" y="5639"/>
                  <a:pt x="1107" y="5962"/>
                </a:cubicBezTo>
                <a:cubicBezTo>
                  <a:pt x="1291" y="6239"/>
                  <a:pt x="1492" y="6516"/>
                  <a:pt x="1676" y="6793"/>
                </a:cubicBezTo>
                <a:cubicBezTo>
                  <a:pt x="1769" y="6932"/>
                  <a:pt x="1853" y="7078"/>
                  <a:pt x="1938" y="7224"/>
                </a:cubicBezTo>
                <a:cubicBezTo>
                  <a:pt x="2061" y="7447"/>
                  <a:pt x="2176" y="7670"/>
                  <a:pt x="2300" y="7894"/>
                </a:cubicBezTo>
                <a:cubicBezTo>
                  <a:pt x="2461" y="8217"/>
                  <a:pt x="2630" y="8540"/>
                  <a:pt x="2700" y="8902"/>
                </a:cubicBezTo>
                <a:cubicBezTo>
                  <a:pt x="2700" y="8917"/>
                  <a:pt x="2707" y="8932"/>
                  <a:pt x="2715" y="8948"/>
                </a:cubicBezTo>
                <a:cubicBezTo>
                  <a:pt x="2737" y="8995"/>
                  <a:pt x="2789" y="9021"/>
                  <a:pt x="2841" y="9021"/>
                </a:cubicBezTo>
                <a:cubicBezTo>
                  <a:pt x="2882" y="9021"/>
                  <a:pt x="2922" y="9005"/>
                  <a:pt x="2946" y="8971"/>
                </a:cubicBezTo>
                <a:cubicBezTo>
                  <a:pt x="3000" y="8909"/>
                  <a:pt x="3023" y="8832"/>
                  <a:pt x="2969" y="8763"/>
                </a:cubicBezTo>
                <a:cubicBezTo>
                  <a:pt x="2923" y="8717"/>
                  <a:pt x="2907" y="8663"/>
                  <a:pt x="2900" y="8602"/>
                </a:cubicBezTo>
                <a:cubicBezTo>
                  <a:pt x="2877" y="8502"/>
                  <a:pt x="2854" y="8409"/>
                  <a:pt x="2831" y="8309"/>
                </a:cubicBezTo>
                <a:cubicBezTo>
                  <a:pt x="2723" y="7924"/>
                  <a:pt x="2623" y="7540"/>
                  <a:pt x="2515" y="7163"/>
                </a:cubicBezTo>
                <a:cubicBezTo>
                  <a:pt x="2438" y="6878"/>
                  <a:pt x="2330" y="6601"/>
                  <a:pt x="2261" y="6316"/>
                </a:cubicBezTo>
                <a:cubicBezTo>
                  <a:pt x="2153" y="5854"/>
                  <a:pt x="2015" y="5400"/>
                  <a:pt x="1846" y="4962"/>
                </a:cubicBezTo>
                <a:cubicBezTo>
                  <a:pt x="1622" y="4369"/>
                  <a:pt x="1399" y="3777"/>
                  <a:pt x="1161" y="3192"/>
                </a:cubicBezTo>
                <a:cubicBezTo>
                  <a:pt x="853" y="2415"/>
                  <a:pt x="576" y="1622"/>
                  <a:pt x="376" y="814"/>
                </a:cubicBezTo>
                <a:cubicBezTo>
                  <a:pt x="360" y="753"/>
                  <a:pt x="307" y="691"/>
                  <a:pt x="345" y="622"/>
                </a:cubicBezTo>
                <a:cubicBezTo>
                  <a:pt x="349" y="621"/>
                  <a:pt x="353" y="621"/>
                  <a:pt x="357" y="621"/>
                </a:cubicBezTo>
                <a:cubicBezTo>
                  <a:pt x="433" y="621"/>
                  <a:pt x="463" y="694"/>
                  <a:pt x="514" y="745"/>
                </a:cubicBezTo>
                <a:cubicBezTo>
                  <a:pt x="545" y="776"/>
                  <a:pt x="576" y="822"/>
                  <a:pt x="607" y="860"/>
                </a:cubicBezTo>
                <a:cubicBezTo>
                  <a:pt x="776" y="1076"/>
                  <a:pt x="938" y="1291"/>
                  <a:pt x="1107" y="1499"/>
                </a:cubicBezTo>
                <a:cubicBezTo>
                  <a:pt x="1445" y="1938"/>
                  <a:pt x="1769" y="2392"/>
                  <a:pt x="2069" y="2869"/>
                </a:cubicBezTo>
                <a:cubicBezTo>
                  <a:pt x="2400" y="3400"/>
                  <a:pt x="2707" y="3938"/>
                  <a:pt x="3000" y="4492"/>
                </a:cubicBezTo>
                <a:cubicBezTo>
                  <a:pt x="3223" y="4923"/>
                  <a:pt x="3454" y="5354"/>
                  <a:pt x="3654" y="5808"/>
                </a:cubicBezTo>
                <a:cubicBezTo>
                  <a:pt x="3815" y="6178"/>
                  <a:pt x="4000" y="6539"/>
                  <a:pt x="4093" y="6932"/>
                </a:cubicBezTo>
                <a:cubicBezTo>
                  <a:pt x="4108" y="6978"/>
                  <a:pt x="4131" y="7009"/>
                  <a:pt x="4169" y="7032"/>
                </a:cubicBezTo>
                <a:cubicBezTo>
                  <a:pt x="4188" y="7050"/>
                  <a:pt x="4210" y="7059"/>
                  <a:pt x="4232" y="7059"/>
                </a:cubicBezTo>
                <a:cubicBezTo>
                  <a:pt x="4274" y="7059"/>
                  <a:pt x="4313" y="7028"/>
                  <a:pt x="4323" y="6978"/>
                </a:cubicBezTo>
                <a:cubicBezTo>
                  <a:pt x="4339" y="6901"/>
                  <a:pt x="4323" y="6832"/>
                  <a:pt x="4316" y="6755"/>
                </a:cubicBezTo>
                <a:cubicBezTo>
                  <a:pt x="4208" y="6085"/>
                  <a:pt x="4108" y="5423"/>
                  <a:pt x="3977" y="4762"/>
                </a:cubicBezTo>
                <a:cubicBezTo>
                  <a:pt x="3900" y="4392"/>
                  <a:pt x="3815" y="4031"/>
                  <a:pt x="3692" y="3684"/>
                </a:cubicBezTo>
                <a:cubicBezTo>
                  <a:pt x="3492" y="3138"/>
                  <a:pt x="3300" y="2584"/>
                  <a:pt x="3084" y="2045"/>
                </a:cubicBezTo>
                <a:cubicBezTo>
                  <a:pt x="2961" y="1714"/>
                  <a:pt x="2846" y="1376"/>
                  <a:pt x="2738" y="1037"/>
                </a:cubicBezTo>
                <a:cubicBezTo>
                  <a:pt x="2669" y="806"/>
                  <a:pt x="2584" y="576"/>
                  <a:pt x="2507" y="345"/>
                </a:cubicBezTo>
                <a:cubicBezTo>
                  <a:pt x="2469" y="229"/>
                  <a:pt x="2407" y="129"/>
                  <a:pt x="2346" y="29"/>
                </a:cubicBezTo>
                <a:cubicBezTo>
                  <a:pt x="2330" y="10"/>
                  <a:pt x="2305" y="0"/>
                  <a:pt x="2280"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pic>
        <p:nvPicPr>
          <p:cNvPr id="1028" name="Picture 4" descr="This contains: On this picture, musashi from the manga vagabond can be seen meditating on a hill surrounded by lush nature.">
            <a:extLst>
              <a:ext uri="{FF2B5EF4-FFF2-40B4-BE49-F238E27FC236}">
                <a16:creationId xmlns:a16="http://schemas.microsoft.com/office/drawing/2014/main" id="{3361FF3F-D421-E03E-1576-417D900165C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90260" y="445288"/>
            <a:ext cx="2689860" cy="4926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3" name="PlaceHolder 1"/>
          <p:cNvSpPr>
            <a:spLocks noGrp="1"/>
          </p:cNvSpPr>
          <p:nvPr>
            <p:ph type="title"/>
          </p:nvPr>
        </p:nvSpPr>
        <p:spPr>
          <a:xfrm>
            <a:off x="714240" y="685800"/>
            <a:ext cx="4733640" cy="8186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lt1"/>
                </a:solidFill>
                <a:latin typeface="Sora"/>
                <a:ea typeface="Sora"/>
              </a:rPr>
              <a:t>Conclusions</a:t>
            </a:r>
            <a:endParaRPr lang="fr-FR" sz="3000" b="0" strike="noStrike" spc="-1">
              <a:solidFill>
                <a:schemeClr val="dk1"/>
              </a:solidFill>
              <a:latin typeface="Arial"/>
            </a:endParaRPr>
          </a:p>
        </p:txBody>
      </p:sp>
      <p:sp>
        <p:nvSpPr>
          <p:cNvPr id="1594" name="PlaceHolder 2"/>
          <p:cNvSpPr>
            <a:spLocks noGrp="1"/>
          </p:cNvSpPr>
          <p:nvPr>
            <p:ph type="subTitle"/>
          </p:nvPr>
        </p:nvSpPr>
        <p:spPr>
          <a:xfrm>
            <a:off x="714240" y="1552680"/>
            <a:ext cx="4733640" cy="29048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lt1"/>
                </a:solidFill>
                <a:latin typeface="Courier New"/>
                <a:ea typeface="Courier New"/>
              </a:rPr>
              <a:t>In conclusion, understanding human conduct involves examining the psychological, cultural, and ethical influences that shape behavior. By adopting holistic solutions such as personal growth strategies, conflict resolution methods, and sustainable living practices, we can foster an interconnected approach to living that promotes individual well-being, societal harmony, and global sustainability.</a:t>
            </a:r>
            <a:endParaRPr lang="en-US" sz="1200" b="0" strike="noStrike" spc="-1">
              <a:solidFill>
                <a:srgbClr val="000000"/>
              </a:solidFill>
              <a:latin typeface="OpenSymbol"/>
            </a:endParaRPr>
          </a:p>
        </p:txBody>
      </p:sp>
      <p:sp>
        <p:nvSpPr>
          <p:cNvPr id="1596" name="Google Shape;1665;p35"/>
          <p:cNvSpPr/>
          <p:nvPr/>
        </p:nvSpPr>
        <p:spPr>
          <a:xfrm rot="19969200">
            <a:off x="8615880" y="138240"/>
            <a:ext cx="315720" cy="1304280"/>
          </a:xfrm>
          <a:custGeom>
            <a:avLst/>
            <a:gdLst>
              <a:gd name="textAreaLeft" fmla="*/ 0 w 315720"/>
              <a:gd name="textAreaRight" fmla="*/ 316080 w 315720"/>
              <a:gd name="textAreaTop" fmla="*/ 0 h 1304280"/>
              <a:gd name="textAreaBottom" fmla="*/ 1304640 h 1304280"/>
            </a:gdLst>
            <a:ahLst/>
            <a:cxnLst/>
            <a:rect l="textAreaLeft" t="textAreaTop" r="textAreaRight" b="textAreaBottom"/>
            <a:pathLst>
              <a:path w="4339" h="9021">
                <a:moveTo>
                  <a:pt x="2280" y="0"/>
                </a:moveTo>
                <a:cubicBezTo>
                  <a:pt x="2255" y="0"/>
                  <a:pt x="2230" y="10"/>
                  <a:pt x="2215" y="29"/>
                </a:cubicBezTo>
                <a:cubicBezTo>
                  <a:pt x="2192" y="60"/>
                  <a:pt x="2184" y="91"/>
                  <a:pt x="2207" y="122"/>
                </a:cubicBezTo>
                <a:cubicBezTo>
                  <a:pt x="2269" y="229"/>
                  <a:pt x="2338" y="337"/>
                  <a:pt x="2384" y="460"/>
                </a:cubicBezTo>
                <a:cubicBezTo>
                  <a:pt x="2523" y="799"/>
                  <a:pt x="2607" y="1160"/>
                  <a:pt x="2746" y="1507"/>
                </a:cubicBezTo>
                <a:cubicBezTo>
                  <a:pt x="2815" y="1691"/>
                  <a:pt x="2877" y="1891"/>
                  <a:pt x="2946" y="2076"/>
                </a:cubicBezTo>
                <a:cubicBezTo>
                  <a:pt x="3131" y="2569"/>
                  <a:pt x="3315" y="3053"/>
                  <a:pt x="3500" y="3546"/>
                </a:cubicBezTo>
                <a:cubicBezTo>
                  <a:pt x="3654" y="3954"/>
                  <a:pt x="3754" y="4369"/>
                  <a:pt x="3831" y="4792"/>
                </a:cubicBezTo>
                <a:cubicBezTo>
                  <a:pt x="3885" y="5116"/>
                  <a:pt x="3954" y="5439"/>
                  <a:pt x="4008" y="5762"/>
                </a:cubicBezTo>
                <a:cubicBezTo>
                  <a:pt x="4031" y="5901"/>
                  <a:pt x="4046" y="6047"/>
                  <a:pt x="4062" y="6185"/>
                </a:cubicBezTo>
                <a:lnTo>
                  <a:pt x="4046" y="6208"/>
                </a:lnTo>
                <a:cubicBezTo>
                  <a:pt x="3985" y="6185"/>
                  <a:pt x="3969" y="6124"/>
                  <a:pt x="3939" y="6070"/>
                </a:cubicBezTo>
                <a:cubicBezTo>
                  <a:pt x="3792" y="5777"/>
                  <a:pt x="3654" y="5477"/>
                  <a:pt x="3508" y="5185"/>
                </a:cubicBezTo>
                <a:cubicBezTo>
                  <a:pt x="3377" y="4923"/>
                  <a:pt x="3223" y="4662"/>
                  <a:pt x="3100" y="4400"/>
                </a:cubicBezTo>
                <a:cubicBezTo>
                  <a:pt x="2907" y="4008"/>
                  <a:pt x="2692" y="3638"/>
                  <a:pt x="2477" y="3269"/>
                </a:cubicBezTo>
                <a:cubicBezTo>
                  <a:pt x="2269" y="2915"/>
                  <a:pt x="2038" y="2569"/>
                  <a:pt x="1807" y="2222"/>
                </a:cubicBezTo>
                <a:cubicBezTo>
                  <a:pt x="1645" y="1968"/>
                  <a:pt x="1453" y="1730"/>
                  <a:pt x="1268" y="1491"/>
                </a:cubicBezTo>
                <a:cubicBezTo>
                  <a:pt x="953" y="1053"/>
                  <a:pt x="614" y="637"/>
                  <a:pt x="268" y="222"/>
                </a:cubicBezTo>
                <a:cubicBezTo>
                  <a:pt x="237" y="191"/>
                  <a:pt x="214" y="160"/>
                  <a:pt x="183" y="129"/>
                </a:cubicBezTo>
                <a:cubicBezTo>
                  <a:pt x="160" y="114"/>
                  <a:pt x="137" y="106"/>
                  <a:pt x="114" y="91"/>
                </a:cubicBezTo>
                <a:cubicBezTo>
                  <a:pt x="108" y="89"/>
                  <a:pt x="101" y="88"/>
                  <a:pt x="95" y="88"/>
                </a:cubicBezTo>
                <a:cubicBezTo>
                  <a:pt x="51" y="88"/>
                  <a:pt x="1" y="128"/>
                  <a:pt x="14" y="168"/>
                </a:cubicBezTo>
                <a:cubicBezTo>
                  <a:pt x="37" y="260"/>
                  <a:pt x="60" y="345"/>
                  <a:pt x="91" y="437"/>
                </a:cubicBezTo>
                <a:cubicBezTo>
                  <a:pt x="168" y="706"/>
                  <a:pt x="245" y="968"/>
                  <a:pt x="322" y="1237"/>
                </a:cubicBezTo>
                <a:cubicBezTo>
                  <a:pt x="376" y="1407"/>
                  <a:pt x="430" y="1576"/>
                  <a:pt x="483" y="1745"/>
                </a:cubicBezTo>
                <a:cubicBezTo>
                  <a:pt x="576" y="2007"/>
                  <a:pt x="660" y="2269"/>
                  <a:pt x="761" y="2530"/>
                </a:cubicBezTo>
                <a:cubicBezTo>
                  <a:pt x="891" y="2884"/>
                  <a:pt x="1045" y="3238"/>
                  <a:pt x="1184" y="3592"/>
                </a:cubicBezTo>
                <a:cubicBezTo>
                  <a:pt x="1361" y="4054"/>
                  <a:pt x="1538" y="4515"/>
                  <a:pt x="1715" y="4985"/>
                </a:cubicBezTo>
                <a:cubicBezTo>
                  <a:pt x="1792" y="5208"/>
                  <a:pt x="1869" y="5431"/>
                  <a:pt x="1946" y="5654"/>
                </a:cubicBezTo>
                <a:cubicBezTo>
                  <a:pt x="2069" y="6054"/>
                  <a:pt x="2161" y="6470"/>
                  <a:pt x="2292" y="6870"/>
                </a:cubicBezTo>
                <a:cubicBezTo>
                  <a:pt x="2407" y="7232"/>
                  <a:pt x="2492" y="7601"/>
                  <a:pt x="2584" y="7971"/>
                </a:cubicBezTo>
                <a:cubicBezTo>
                  <a:pt x="2592" y="7994"/>
                  <a:pt x="2584" y="8017"/>
                  <a:pt x="2584" y="8078"/>
                </a:cubicBezTo>
                <a:cubicBezTo>
                  <a:pt x="2461" y="7886"/>
                  <a:pt x="2361" y="7724"/>
                  <a:pt x="2276" y="7555"/>
                </a:cubicBezTo>
                <a:cubicBezTo>
                  <a:pt x="2053" y="7132"/>
                  <a:pt x="1784" y="6747"/>
                  <a:pt x="1530" y="6347"/>
                </a:cubicBezTo>
                <a:cubicBezTo>
                  <a:pt x="1222" y="5885"/>
                  <a:pt x="868" y="5470"/>
                  <a:pt x="522" y="5046"/>
                </a:cubicBezTo>
                <a:cubicBezTo>
                  <a:pt x="460" y="4969"/>
                  <a:pt x="383" y="4908"/>
                  <a:pt x="314" y="4839"/>
                </a:cubicBezTo>
                <a:lnTo>
                  <a:pt x="283" y="4869"/>
                </a:lnTo>
                <a:cubicBezTo>
                  <a:pt x="330" y="4931"/>
                  <a:pt x="376" y="4993"/>
                  <a:pt x="422" y="5054"/>
                </a:cubicBezTo>
                <a:cubicBezTo>
                  <a:pt x="653" y="5354"/>
                  <a:pt x="899" y="5639"/>
                  <a:pt x="1107" y="5962"/>
                </a:cubicBezTo>
                <a:cubicBezTo>
                  <a:pt x="1291" y="6239"/>
                  <a:pt x="1492" y="6516"/>
                  <a:pt x="1676" y="6793"/>
                </a:cubicBezTo>
                <a:cubicBezTo>
                  <a:pt x="1769" y="6932"/>
                  <a:pt x="1853" y="7078"/>
                  <a:pt x="1938" y="7224"/>
                </a:cubicBezTo>
                <a:cubicBezTo>
                  <a:pt x="2061" y="7447"/>
                  <a:pt x="2176" y="7670"/>
                  <a:pt x="2300" y="7894"/>
                </a:cubicBezTo>
                <a:cubicBezTo>
                  <a:pt x="2461" y="8217"/>
                  <a:pt x="2630" y="8540"/>
                  <a:pt x="2700" y="8902"/>
                </a:cubicBezTo>
                <a:cubicBezTo>
                  <a:pt x="2700" y="8917"/>
                  <a:pt x="2707" y="8932"/>
                  <a:pt x="2715" y="8948"/>
                </a:cubicBezTo>
                <a:cubicBezTo>
                  <a:pt x="2737" y="8995"/>
                  <a:pt x="2789" y="9021"/>
                  <a:pt x="2841" y="9021"/>
                </a:cubicBezTo>
                <a:cubicBezTo>
                  <a:pt x="2882" y="9021"/>
                  <a:pt x="2922" y="9005"/>
                  <a:pt x="2946" y="8971"/>
                </a:cubicBezTo>
                <a:cubicBezTo>
                  <a:pt x="3000" y="8909"/>
                  <a:pt x="3023" y="8832"/>
                  <a:pt x="2969" y="8763"/>
                </a:cubicBezTo>
                <a:cubicBezTo>
                  <a:pt x="2923" y="8717"/>
                  <a:pt x="2907" y="8663"/>
                  <a:pt x="2900" y="8602"/>
                </a:cubicBezTo>
                <a:cubicBezTo>
                  <a:pt x="2877" y="8502"/>
                  <a:pt x="2854" y="8409"/>
                  <a:pt x="2831" y="8309"/>
                </a:cubicBezTo>
                <a:cubicBezTo>
                  <a:pt x="2723" y="7924"/>
                  <a:pt x="2623" y="7540"/>
                  <a:pt x="2515" y="7163"/>
                </a:cubicBezTo>
                <a:cubicBezTo>
                  <a:pt x="2438" y="6878"/>
                  <a:pt x="2330" y="6601"/>
                  <a:pt x="2261" y="6316"/>
                </a:cubicBezTo>
                <a:cubicBezTo>
                  <a:pt x="2153" y="5854"/>
                  <a:pt x="2015" y="5400"/>
                  <a:pt x="1846" y="4962"/>
                </a:cubicBezTo>
                <a:cubicBezTo>
                  <a:pt x="1622" y="4369"/>
                  <a:pt x="1399" y="3777"/>
                  <a:pt x="1161" y="3192"/>
                </a:cubicBezTo>
                <a:cubicBezTo>
                  <a:pt x="853" y="2415"/>
                  <a:pt x="576" y="1622"/>
                  <a:pt x="376" y="814"/>
                </a:cubicBezTo>
                <a:cubicBezTo>
                  <a:pt x="360" y="753"/>
                  <a:pt x="307" y="691"/>
                  <a:pt x="345" y="622"/>
                </a:cubicBezTo>
                <a:cubicBezTo>
                  <a:pt x="349" y="621"/>
                  <a:pt x="353" y="621"/>
                  <a:pt x="357" y="621"/>
                </a:cubicBezTo>
                <a:cubicBezTo>
                  <a:pt x="433" y="621"/>
                  <a:pt x="463" y="694"/>
                  <a:pt x="514" y="745"/>
                </a:cubicBezTo>
                <a:cubicBezTo>
                  <a:pt x="545" y="776"/>
                  <a:pt x="576" y="822"/>
                  <a:pt x="607" y="860"/>
                </a:cubicBezTo>
                <a:cubicBezTo>
                  <a:pt x="776" y="1076"/>
                  <a:pt x="938" y="1291"/>
                  <a:pt x="1107" y="1499"/>
                </a:cubicBezTo>
                <a:cubicBezTo>
                  <a:pt x="1445" y="1938"/>
                  <a:pt x="1769" y="2392"/>
                  <a:pt x="2069" y="2869"/>
                </a:cubicBezTo>
                <a:cubicBezTo>
                  <a:pt x="2400" y="3400"/>
                  <a:pt x="2707" y="3938"/>
                  <a:pt x="3000" y="4492"/>
                </a:cubicBezTo>
                <a:cubicBezTo>
                  <a:pt x="3223" y="4923"/>
                  <a:pt x="3454" y="5354"/>
                  <a:pt x="3654" y="5808"/>
                </a:cubicBezTo>
                <a:cubicBezTo>
                  <a:pt x="3815" y="6178"/>
                  <a:pt x="4000" y="6539"/>
                  <a:pt x="4093" y="6932"/>
                </a:cubicBezTo>
                <a:cubicBezTo>
                  <a:pt x="4108" y="6978"/>
                  <a:pt x="4131" y="7009"/>
                  <a:pt x="4169" y="7032"/>
                </a:cubicBezTo>
                <a:cubicBezTo>
                  <a:pt x="4188" y="7050"/>
                  <a:pt x="4210" y="7059"/>
                  <a:pt x="4232" y="7059"/>
                </a:cubicBezTo>
                <a:cubicBezTo>
                  <a:pt x="4274" y="7059"/>
                  <a:pt x="4313" y="7028"/>
                  <a:pt x="4323" y="6978"/>
                </a:cubicBezTo>
                <a:cubicBezTo>
                  <a:pt x="4339" y="6901"/>
                  <a:pt x="4323" y="6832"/>
                  <a:pt x="4316" y="6755"/>
                </a:cubicBezTo>
                <a:cubicBezTo>
                  <a:pt x="4208" y="6085"/>
                  <a:pt x="4108" y="5423"/>
                  <a:pt x="3977" y="4762"/>
                </a:cubicBezTo>
                <a:cubicBezTo>
                  <a:pt x="3900" y="4392"/>
                  <a:pt x="3815" y="4031"/>
                  <a:pt x="3692" y="3684"/>
                </a:cubicBezTo>
                <a:cubicBezTo>
                  <a:pt x="3492" y="3138"/>
                  <a:pt x="3300" y="2584"/>
                  <a:pt x="3084" y="2045"/>
                </a:cubicBezTo>
                <a:cubicBezTo>
                  <a:pt x="2961" y="1714"/>
                  <a:pt x="2846" y="1376"/>
                  <a:pt x="2738" y="1037"/>
                </a:cubicBezTo>
                <a:cubicBezTo>
                  <a:pt x="2669" y="806"/>
                  <a:pt x="2584" y="576"/>
                  <a:pt x="2507" y="345"/>
                </a:cubicBezTo>
                <a:cubicBezTo>
                  <a:pt x="2469" y="229"/>
                  <a:pt x="2407" y="129"/>
                  <a:pt x="2346" y="29"/>
                </a:cubicBezTo>
                <a:cubicBezTo>
                  <a:pt x="2330" y="10"/>
                  <a:pt x="2305" y="0"/>
                  <a:pt x="2280"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pic>
        <p:nvPicPr>
          <p:cNvPr id="4098" name="Picture 2" descr="This may contain: a group of people holding hands around a small world in the middle of a circle">
            <a:extLst>
              <a:ext uri="{FF2B5EF4-FFF2-40B4-BE49-F238E27FC236}">
                <a16:creationId xmlns:a16="http://schemas.microsoft.com/office/drawing/2014/main" id="{2BD8B916-C5C6-3849-F1E3-349DC00EEE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7880" y="381603"/>
            <a:ext cx="3179008" cy="4761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8" name="PlaceHolder 1"/>
          <p:cNvSpPr>
            <a:spLocks noGrp="1"/>
          </p:cNvSpPr>
          <p:nvPr>
            <p:ph type="title"/>
          </p:nvPr>
        </p:nvSpPr>
        <p:spPr>
          <a:xfrm>
            <a:off x="2450463" y="1926636"/>
            <a:ext cx="4447800" cy="105840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7200" b="1" strike="noStrike" spc="-1" dirty="0">
                <a:solidFill>
                  <a:schemeClr val="lt1"/>
                </a:solidFill>
                <a:latin typeface="Sora"/>
                <a:ea typeface="Sora"/>
              </a:rPr>
              <a:t>Thank you!</a:t>
            </a:r>
            <a:endParaRPr lang="fr-FR" sz="7200" b="0" strike="noStrike" spc="-1" dirty="0">
              <a:solidFill>
                <a:schemeClr val="dk1"/>
              </a:solidFill>
              <a:latin typeface="Arial"/>
            </a:endParaRPr>
          </a:p>
        </p:txBody>
      </p:sp>
      <p:sp>
        <p:nvSpPr>
          <p:cNvPr id="1600" name="Google Shape;1983;p51"/>
          <p:cNvSpPr/>
          <p:nvPr/>
        </p:nvSpPr>
        <p:spPr>
          <a:xfrm>
            <a:off x="2317898" y="4295553"/>
            <a:ext cx="4330222" cy="304527"/>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algn="ctr" defTabSz="914400">
              <a:lnSpc>
                <a:spcPct val="100000"/>
              </a:lnSpc>
              <a:tabLst>
                <a:tab pos="0" algn="l"/>
              </a:tabLst>
            </a:pPr>
            <a:r>
              <a:rPr lang="en" sz="1000" b="0" strike="noStrike" spc="-1">
                <a:solidFill>
                  <a:schemeClr val="dk1"/>
                </a:solidFill>
                <a:latin typeface="Arial"/>
              </a:rPr>
              <a:t>+91 620 421 838</a:t>
            </a:r>
            <a:endParaRPr lang="en-US" sz="1000" b="0" strike="noStrike" spc="-1">
              <a:solidFill>
                <a:srgbClr val="000000"/>
              </a:solidFill>
              <a:latin typeface="OpenSymbol"/>
            </a:endParaRPr>
          </a:p>
        </p:txBody>
      </p:sp>
      <p:grpSp>
        <p:nvGrpSpPr>
          <p:cNvPr id="1601" name="Google Shape;1984;p51"/>
          <p:cNvGrpSpPr/>
          <p:nvPr/>
        </p:nvGrpSpPr>
        <p:grpSpPr>
          <a:xfrm>
            <a:off x="2268280" y="2571750"/>
            <a:ext cx="495901" cy="1000711"/>
            <a:chOff x="2084760" y="1325520"/>
            <a:chExt cx="475560" cy="843480"/>
          </a:xfrm>
        </p:grpSpPr>
        <p:sp>
          <p:nvSpPr>
            <p:cNvPr id="1602" name="Google Shape;1985;p51"/>
            <p:cNvSpPr/>
            <p:nvPr/>
          </p:nvSpPr>
          <p:spPr>
            <a:xfrm rot="11625000">
              <a:off x="2314800" y="1677960"/>
              <a:ext cx="191520" cy="474840"/>
            </a:xfrm>
            <a:custGeom>
              <a:avLst/>
              <a:gdLst>
                <a:gd name="textAreaLeft" fmla="*/ 0 w 191520"/>
                <a:gd name="textAreaRight" fmla="*/ 191880 w 191520"/>
                <a:gd name="textAreaTop" fmla="*/ 0 h 474840"/>
                <a:gd name="textAreaBottom" fmla="*/ 475200 h 474840"/>
              </a:gdLst>
              <a:ahLst/>
              <a:cxnLst/>
              <a:rect l="textAreaLeft" t="textAreaTop" r="textAreaRight" b="textAreaBottom"/>
              <a:pathLst>
                <a:path w="1848" h="4581">
                  <a:moveTo>
                    <a:pt x="533" y="230"/>
                  </a:moveTo>
                  <a:cubicBezTo>
                    <a:pt x="542" y="230"/>
                    <a:pt x="552" y="232"/>
                    <a:pt x="562" y="234"/>
                  </a:cubicBezTo>
                  <a:cubicBezTo>
                    <a:pt x="593" y="234"/>
                    <a:pt x="624" y="242"/>
                    <a:pt x="654" y="249"/>
                  </a:cubicBezTo>
                  <a:cubicBezTo>
                    <a:pt x="924" y="349"/>
                    <a:pt x="1201" y="442"/>
                    <a:pt x="1470" y="534"/>
                  </a:cubicBezTo>
                  <a:cubicBezTo>
                    <a:pt x="1493" y="542"/>
                    <a:pt x="1516" y="557"/>
                    <a:pt x="1539" y="565"/>
                  </a:cubicBezTo>
                  <a:cubicBezTo>
                    <a:pt x="1593" y="595"/>
                    <a:pt x="1616" y="649"/>
                    <a:pt x="1616" y="711"/>
                  </a:cubicBezTo>
                  <a:cubicBezTo>
                    <a:pt x="1616" y="749"/>
                    <a:pt x="1609" y="780"/>
                    <a:pt x="1593" y="811"/>
                  </a:cubicBezTo>
                  <a:cubicBezTo>
                    <a:pt x="1562" y="926"/>
                    <a:pt x="1532" y="1042"/>
                    <a:pt x="1485" y="1150"/>
                  </a:cubicBezTo>
                  <a:cubicBezTo>
                    <a:pt x="1332" y="1565"/>
                    <a:pt x="1170" y="1981"/>
                    <a:pt x="1008" y="2396"/>
                  </a:cubicBezTo>
                  <a:cubicBezTo>
                    <a:pt x="954" y="2542"/>
                    <a:pt x="878" y="2673"/>
                    <a:pt x="816" y="2812"/>
                  </a:cubicBezTo>
                  <a:cubicBezTo>
                    <a:pt x="647" y="3181"/>
                    <a:pt x="485" y="3550"/>
                    <a:pt x="316" y="3912"/>
                  </a:cubicBezTo>
                  <a:cubicBezTo>
                    <a:pt x="310" y="3930"/>
                    <a:pt x="295" y="3948"/>
                    <a:pt x="274" y="3948"/>
                  </a:cubicBezTo>
                  <a:cubicBezTo>
                    <a:pt x="268" y="3948"/>
                    <a:pt x="261" y="3946"/>
                    <a:pt x="254" y="3943"/>
                  </a:cubicBezTo>
                  <a:cubicBezTo>
                    <a:pt x="247" y="3935"/>
                    <a:pt x="239" y="3920"/>
                    <a:pt x="231" y="3904"/>
                  </a:cubicBezTo>
                  <a:cubicBezTo>
                    <a:pt x="231" y="3874"/>
                    <a:pt x="231" y="3851"/>
                    <a:pt x="231" y="3827"/>
                  </a:cubicBezTo>
                  <a:cubicBezTo>
                    <a:pt x="231" y="3781"/>
                    <a:pt x="239" y="3743"/>
                    <a:pt x="247" y="3697"/>
                  </a:cubicBezTo>
                  <a:cubicBezTo>
                    <a:pt x="323" y="3243"/>
                    <a:pt x="316" y="2773"/>
                    <a:pt x="308" y="2311"/>
                  </a:cubicBezTo>
                  <a:cubicBezTo>
                    <a:pt x="308" y="2219"/>
                    <a:pt x="308" y="2127"/>
                    <a:pt x="308" y="2034"/>
                  </a:cubicBezTo>
                  <a:cubicBezTo>
                    <a:pt x="300" y="1650"/>
                    <a:pt x="331" y="1257"/>
                    <a:pt x="354" y="873"/>
                  </a:cubicBezTo>
                  <a:cubicBezTo>
                    <a:pt x="370" y="688"/>
                    <a:pt x="408" y="503"/>
                    <a:pt x="431" y="318"/>
                  </a:cubicBezTo>
                  <a:cubicBezTo>
                    <a:pt x="444" y="266"/>
                    <a:pt x="480" y="230"/>
                    <a:pt x="533" y="230"/>
                  </a:cubicBezTo>
                  <a:close/>
                  <a:moveTo>
                    <a:pt x="379" y="0"/>
                  </a:moveTo>
                  <a:cubicBezTo>
                    <a:pt x="316" y="0"/>
                    <a:pt x="269" y="44"/>
                    <a:pt x="262" y="111"/>
                  </a:cubicBezTo>
                  <a:lnTo>
                    <a:pt x="262" y="134"/>
                  </a:lnTo>
                  <a:cubicBezTo>
                    <a:pt x="270" y="334"/>
                    <a:pt x="254" y="542"/>
                    <a:pt x="208" y="734"/>
                  </a:cubicBezTo>
                  <a:cubicBezTo>
                    <a:pt x="200" y="780"/>
                    <a:pt x="200" y="819"/>
                    <a:pt x="200" y="865"/>
                  </a:cubicBezTo>
                  <a:cubicBezTo>
                    <a:pt x="170" y="1357"/>
                    <a:pt x="154" y="1857"/>
                    <a:pt x="162" y="2358"/>
                  </a:cubicBezTo>
                  <a:cubicBezTo>
                    <a:pt x="170" y="2642"/>
                    <a:pt x="177" y="2927"/>
                    <a:pt x="146" y="3212"/>
                  </a:cubicBezTo>
                  <a:cubicBezTo>
                    <a:pt x="123" y="3512"/>
                    <a:pt x="62" y="3812"/>
                    <a:pt x="23" y="4112"/>
                  </a:cubicBezTo>
                  <a:cubicBezTo>
                    <a:pt x="23" y="4128"/>
                    <a:pt x="8" y="4143"/>
                    <a:pt x="8" y="4158"/>
                  </a:cubicBezTo>
                  <a:cubicBezTo>
                    <a:pt x="8" y="4174"/>
                    <a:pt x="0" y="4197"/>
                    <a:pt x="16" y="4212"/>
                  </a:cubicBezTo>
                  <a:cubicBezTo>
                    <a:pt x="77" y="4297"/>
                    <a:pt x="70" y="4397"/>
                    <a:pt x="77" y="4497"/>
                  </a:cubicBezTo>
                  <a:cubicBezTo>
                    <a:pt x="77" y="4546"/>
                    <a:pt x="126" y="4581"/>
                    <a:pt x="174" y="4581"/>
                  </a:cubicBezTo>
                  <a:cubicBezTo>
                    <a:pt x="186" y="4581"/>
                    <a:pt x="197" y="4578"/>
                    <a:pt x="208" y="4574"/>
                  </a:cubicBezTo>
                  <a:cubicBezTo>
                    <a:pt x="262" y="4558"/>
                    <a:pt x="300" y="4520"/>
                    <a:pt x="323" y="4474"/>
                  </a:cubicBezTo>
                  <a:cubicBezTo>
                    <a:pt x="362" y="4389"/>
                    <a:pt x="393" y="4305"/>
                    <a:pt x="424" y="4220"/>
                  </a:cubicBezTo>
                  <a:cubicBezTo>
                    <a:pt x="470" y="4104"/>
                    <a:pt x="500" y="3997"/>
                    <a:pt x="547" y="3889"/>
                  </a:cubicBezTo>
                  <a:cubicBezTo>
                    <a:pt x="677" y="3566"/>
                    <a:pt x="801" y="3243"/>
                    <a:pt x="947" y="2935"/>
                  </a:cubicBezTo>
                  <a:cubicBezTo>
                    <a:pt x="1008" y="2812"/>
                    <a:pt x="1070" y="2696"/>
                    <a:pt x="1116" y="2565"/>
                  </a:cubicBezTo>
                  <a:cubicBezTo>
                    <a:pt x="1285" y="2158"/>
                    <a:pt x="1455" y="1742"/>
                    <a:pt x="1616" y="1327"/>
                  </a:cubicBezTo>
                  <a:cubicBezTo>
                    <a:pt x="1686" y="1157"/>
                    <a:pt x="1747" y="980"/>
                    <a:pt x="1809" y="803"/>
                  </a:cubicBezTo>
                  <a:cubicBezTo>
                    <a:pt x="1824" y="742"/>
                    <a:pt x="1832" y="672"/>
                    <a:pt x="1839" y="642"/>
                  </a:cubicBezTo>
                  <a:cubicBezTo>
                    <a:pt x="1847" y="511"/>
                    <a:pt x="1816" y="472"/>
                    <a:pt x="1724" y="442"/>
                  </a:cubicBezTo>
                  <a:cubicBezTo>
                    <a:pt x="1462" y="349"/>
                    <a:pt x="1193" y="272"/>
                    <a:pt x="939" y="157"/>
                  </a:cubicBezTo>
                  <a:cubicBezTo>
                    <a:pt x="854" y="118"/>
                    <a:pt x="762" y="95"/>
                    <a:pt x="677" y="72"/>
                  </a:cubicBezTo>
                  <a:cubicBezTo>
                    <a:pt x="585" y="41"/>
                    <a:pt x="493" y="18"/>
                    <a:pt x="408" y="3"/>
                  </a:cubicBezTo>
                  <a:cubicBezTo>
                    <a:pt x="398" y="1"/>
                    <a:pt x="388" y="0"/>
                    <a:pt x="379"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3" name="Google Shape;1986;p51"/>
            <p:cNvSpPr/>
            <p:nvPr/>
          </p:nvSpPr>
          <p:spPr>
            <a:xfrm rot="11625000">
              <a:off x="2135520" y="1551600"/>
              <a:ext cx="312840" cy="392040"/>
            </a:xfrm>
            <a:custGeom>
              <a:avLst/>
              <a:gdLst>
                <a:gd name="textAreaLeft" fmla="*/ 0 w 312840"/>
                <a:gd name="textAreaRight" fmla="*/ 313200 w 312840"/>
                <a:gd name="textAreaTop" fmla="*/ 0 h 392040"/>
                <a:gd name="textAreaBottom" fmla="*/ 392400 h 392040"/>
              </a:gdLst>
              <a:ahLst/>
              <a:cxnLst/>
              <a:rect l="textAreaLeft" t="textAreaTop" r="textAreaRight" b="textAreaBottom"/>
              <a:pathLst>
                <a:path w="3017" h="3782">
                  <a:moveTo>
                    <a:pt x="1943" y="262"/>
                  </a:moveTo>
                  <a:cubicBezTo>
                    <a:pt x="1960" y="262"/>
                    <a:pt x="1976" y="268"/>
                    <a:pt x="1993" y="282"/>
                  </a:cubicBezTo>
                  <a:cubicBezTo>
                    <a:pt x="2063" y="328"/>
                    <a:pt x="2124" y="382"/>
                    <a:pt x="2193" y="436"/>
                  </a:cubicBezTo>
                  <a:cubicBezTo>
                    <a:pt x="2309" y="536"/>
                    <a:pt x="2424" y="636"/>
                    <a:pt x="2540" y="736"/>
                  </a:cubicBezTo>
                  <a:cubicBezTo>
                    <a:pt x="2609" y="782"/>
                    <a:pt x="2663" y="843"/>
                    <a:pt x="2717" y="905"/>
                  </a:cubicBezTo>
                  <a:cubicBezTo>
                    <a:pt x="2771" y="966"/>
                    <a:pt x="2771" y="1036"/>
                    <a:pt x="2740" y="1097"/>
                  </a:cubicBezTo>
                  <a:cubicBezTo>
                    <a:pt x="2717" y="1143"/>
                    <a:pt x="2686" y="1182"/>
                    <a:pt x="2655" y="1220"/>
                  </a:cubicBezTo>
                  <a:cubicBezTo>
                    <a:pt x="2547" y="1359"/>
                    <a:pt x="2447" y="1490"/>
                    <a:pt x="2340" y="1621"/>
                  </a:cubicBezTo>
                  <a:cubicBezTo>
                    <a:pt x="2309" y="1659"/>
                    <a:pt x="2270" y="1690"/>
                    <a:pt x="2232" y="1721"/>
                  </a:cubicBezTo>
                  <a:cubicBezTo>
                    <a:pt x="2093" y="1836"/>
                    <a:pt x="1963" y="1959"/>
                    <a:pt x="1847" y="2090"/>
                  </a:cubicBezTo>
                  <a:cubicBezTo>
                    <a:pt x="1716" y="2228"/>
                    <a:pt x="1593" y="2359"/>
                    <a:pt x="1455" y="2482"/>
                  </a:cubicBezTo>
                  <a:cubicBezTo>
                    <a:pt x="1216" y="2682"/>
                    <a:pt x="1001" y="2913"/>
                    <a:pt x="778" y="3129"/>
                  </a:cubicBezTo>
                  <a:cubicBezTo>
                    <a:pt x="647" y="3244"/>
                    <a:pt x="508" y="3360"/>
                    <a:pt x="377" y="3475"/>
                  </a:cubicBezTo>
                  <a:cubicBezTo>
                    <a:pt x="359" y="3488"/>
                    <a:pt x="340" y="3500"/>
                    <a:pt x="321" y="3500"/>
                  </a:cubicBezTo>
                  <a:cubicBezTo>
                    <a:pt x="317" y="3500"/>
                    <a:pt x="312" y="3500"/>
                    <a:pt x="308" y="3498"/>
                  </a:cubicBezTo>
                  <a:cubicBezTo>
                    <a:pt x="262" y="3498"/>
                    <a:pt x="277" y="3452"/>
                    <a:pt x="270" y="3421"/>
                  </a:cubicBezTo>
                  <a:cubicBezTo>
                    <a:pt x="262" y="3360"/>
                    <a:pt x="270" y="3306"/>
                    <a:pt x="293" y="3252"/>
                  </a:cubicBezTo>
                  <a:cubicBezTo>
                    <a:pt x="316" y="3206"/>
                    <a:pt x="331" y="3152"/>
                    <a:pt x="362" y="3113"/>
                  </a:cubicBezTo>
                  <a:cubicBezTo>
                    <a:pt x="593" y="2790"/>
                    <a:pt x="724" y="2413"/>
                    <a:pt x="924" y="2067"/>
                  </a:cubicBezTo>
                  <a:cubicBezTo>
                    <a:pt x="970" y="1998"/>
                    <a:pt x="1008" y="1921"/>
                    <a:pt x="1047" y="1851"/>
                  </a:cubicBezTo>
                  <a:cubicBezTo>
                    <a:pt x="1131" y="1690"/>
                    <a:pt x="1224" y="1544"/>
                    <a:pt x="1293" y="1374"/>
                  </a:cubicBezTo>
                  <a:cubicBezTo>
                    <a:pt x="1401" y="1090"/>
                    <a:pt x="1555" y="828"/>
                    <a:pt x="1709" y="566"/>
                  </a:cubicBezTo>
                  <a:cubicBezTo>
                    <a:pt x="1762" y="474"/>
                    <a:pt x="1809" y="374"/>
                    <a:pt x="1886" y="289"/>
                  </a:cubicBezTo>
                  <a:cubicBezTo>
                    <a:pt x="1903" y="272"/>
                    <a:pt x="1923" y="262"/>
                    <a:pt x="1943" y="262"/>
                  </a:cubicBezTo>
                  <a:close/>
                  <a:moveTo>
                    <a:pt x="1945" y="0"/>
                  </a:moveTo>
                  <a:cubicBezTo>
                    <a:pt x="1895" y="0"/>
                    <a:pt x="1848" y="28"/>
                    <a:pt x="1816" y="82"/>
                  </a:cubicBezTo>
                  <a:cubicBezTo>
                    <a:pt x="1609" y="436"/>
                    <a:pt x="1393" y="789"/>
                    <a:pt x="1232" y="1174"/>
                  </a:cubicBezTo>
                  <a:cubicBezTo>
                    <a:pt x="1139" y="1397"/>
                    <a:pt x="1024" y="1613"/>
                    <a:pt x="893" y="1821"/>
                  </a:cubicBezTo>
                  <a:cubicBezTo>
                    <a:pt x="870" y="1867"/>
                    <a:pt x="839" y="1905"/>
                    <a:pt x="816" y="1951"/>
                  </a:cubicBezTo>
                  <a:cubicBezTo>
                    <a:pt x="670" y="2228"/>
                    <a:pt x="531" y="2505"/>
                    <a:pt x="385" y="2783"/>
                  </a:cubicBezTo>
                  <a:cubicBezTo>
                    <a:pt x="323" y="2890"/>
                    <a:pt x="262" y="3006"/>
                    <a:pt x="162" y="3083"/>
                  </a:cubicBezTo>
                  <a:cubicBezTo>
                    <a:pt x="139" y="3098"/>
                    <a:pt x="123" y="3113"/>
                    <a:pt x="108" y="3136"/>
                  </a:cubicBezTo>
                  <a:cubicBezTo>
                    <a:pt x="54" y="3206"/>
                    <a:pt x="0" y="3267"/>
                    <a:pt x="54" y="3367"/>
                  </a:cubicBezTo>
                  <a:cubicBezTo>
                    <a:pt x="77" y="3406"/>
                    <a:pt x="54" y="3467"/>
                    <a:pt x="54" y="3514"/>
                  </a:cubicBezTo>
                  <a:cubicBezTo>
                    <a:pt x="54" y="3560"/>
                    <a:pt x="54" y="3598"/>
                    <a:pt x="54" y="3637"/>
                  </a:cubicBezTo>
                  <a:cubicBezTo>
                    <a:pt x="54" y="3721"/>
                    <a:pt x="93" y="3760"/>
                    <a:pt x="177" y="3775"/>
                  </a:cubicBezTo>
                  <a:cubicBezTo>
                    <a:pt x="195" y="3779"/>
                    <a:pt x="213" y="3781"/>
                    <a:pt x="231" y="3781"/>
                  </a:cubicBezTo>
                  <a:cubicBezTo>
                    <a:pt x="281" y="3781"/>
                    <a:pt x="330" y="3765"/>
                    <a:pt x="370" y="3737"/>
                  </a:cubicBezTo>
                  <a:cubicBezTo>
                    <a:pt x="500" y="3621"/>
                    <a:pt x="639" y="3506"/>
                    <a:pt x="770" y="3390"/>
                  </a:cubicBezTo>
                  <a:cubicBezTo>
                    <a:pt x="1001" y="3175"/>
                    <a:pt x="1216" y="2952"/>
                    <a:pt x="1439" y="2736"/>
                  </a:cubicBezTo>
                  <a:cubicBezTo>
                    <a:pt x="1878" y="2305"/>
                    <a:pt x="2340" y="1898"/>
                    <a:pt x="2740" y="1420"/>
                  </a:cubicBezTo>
                  <a:cubicBezTo>
                    <a:pt x="2832" y="1313"/>
                    <a:pt x="2917" y="1197"/>
                    <a:pt x="2978" y="1067"/>
                  </a:cubicBezTo>
                  <a:cubicBezTo>
                    <a:pt x="3017" y="982"/>
                    <a:pt x="3009" y="928"/>
                    <a:pt x="2940" y="866"/>
                  </a:cubicBezTo>
                  <a:cubicBezTo>
                    <a:pt x="2655" y="597"/>
                    <a:pt x="2340" y="351"/>
                    <a:pt x="2070" y="58"/>
                  </a:cubicBezTo>
                  <a:lnTo>
                    <a:pt x="2055" y="43"/>
                  </a:lnTo>
                  <a:cubicBezTo>
                    <a:pt x="2020" y="14"/>
                    <a:pt x="1982" y="0"/>
                    <a:pt x="1945"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dirty="0">
                <a:solidFill>
                  <a:srgbClr val="000000"/>
                </a:solidFill>
                <a:latin typeface="OpenSymbol"/>
              </a:endParaRPr>
            </a:p>
          </p:txBody>
        </p:sp>
        <p:sp>
          <p:nvSpPr>
            <p:cNvPr id="1604" name="Google Shape;1987;p51"/>
            <p:cNvSpPr/>
            <p:nvPr/>
          </p:nvSpPr>
          <p:spPr>
            <a:xfrm rot="11625000">
              <a:off x="2109960" y="1357200"/>
              <a:ext cx="297720" cy="249120"/>
            </a:xfrm>
            <a:custGeom>
              <a:avLst/>
              <a:gdLst>
                <a:gd name="textAreaLeft" fmla="*/ 0 w 297720"/>
                <a:gd name="textAreaRight" fmla="*/ 298080 w 297720"/>
                <a:gd name="textAreaTop" fmla="*/ 0 h 249120"/>
                <a:gd name="textAreaBottom" fmla="*/ 249480 h 249120"/>
              </a:gdLst>
              <a:ahLst/>
              <a:cxnLst/>
              <a:rect l="textAreaLeft" t="textAreaTop" r="textAreaRight" b="textAreaBottom"/>
              <a:pathLst>
                <a:path w="2872" h="2405">
                  <a:moveTo>
                    <a:pt x="2486" y="253"/>
                  </a:moveTo>
                  <a:cubicBezTo>
                    <a:pt x="2502" y="268"/>
                    <a:pt x="2525" y="276"/>
                    <a:pt x="2525" y="284"/>
                  </a:cubicBezTo>
                  <a:cubicBezTo>
                    <a:pt x="2533" y="299"/>
                    <a:pt x="2533" y="322"/>
                    <a:pt x="2525" y="338"/>
                  </a:cubicBezTo>
                  <a:cubicBezTo>
                    <a:pt x="2502" y="407"/>
                    <a:pt x="2486" y="484"/>
                    <a:pt x="2463" y="553"/>
                  </a:cubicBezTo>
                  <a:cubicBezTo>
                    <a:pt x="2333" y="976"/>
                    <a:pt x="2310" y="1415"/>
                    <a:pt x="2279" y="1854"/>
                  </a:cubicBezTo>
                  <a:cubicBezTo>
                    <a:pt x="2279" y="1915"/>
                    <a:pt x="2271" y="1969"/>
                    <a:pt x="2263" y="2031"/>
                  </a:cubicBezTo>
                  <a:lnTo>
                    <a:pt x="2225" y="2054"/>
                  </a:lnTo>
                  <a:cubicBezTo>
                    <a:pt x="2194" y="2038"/>
                    <a:pt x="2163" y="2031"/>
                    <a:pt x="2133" y="2007"/>
                  </a:cubicBezTo>
                  <a:cubicBezTo>
                    <a:pt x="1948" y="1861"/>
                    <a:pt x="1725" y="1769"/>
                    <a:pt x="1517" y="1669"/>
                  </a:cubicBezTo>
                  <a:cubicBezTo>
                    <a:pt x="1255" y="1538"/>
                    <a:pt x="978" y="1484"/>
                    <a:pt x="686" y="1453"/>
                  </a:cubicBezTo>
                  <a:cubicBezTo>
                    <a:pt x="540" y="1446"/>
                    <a:pt x="386" y="1423"/>
                    <a:pt x="263" y="1330"/>
                  </a:cubicBezTo>
                  <a:cubicBezTo>
                    <a:pt x="232" y="1307"/>
                    <a:pt x="224" y="1261"/>
                    <a:pt x="255" y="1246"/>
                  </a:cubicBezTo>
                  <a:cubicBezTo>
                    <a:pt x="340" y="1199"/>
                    <a:pt x="424" y="1153"/>
                    <a:pt x="509" y="1122"/>
                  </a:cubicBezTo>
                  <a:cubicBezTo>
                    <a:pt x="694" y="1046"/>
                    <a:pt x="871" y="946"/>
                    <a:pt x="1048" y="853"/>
                  </a:cubicBezTo>
                  <a:cubicBezTo>
                    <a:pt x="1325" y="722"/>
                    <a:pt x="1594" y="592"/>
                    <a:pt x="1879" y="476"/>
                  </a:cubicBezTo>
                  <a:cubicBezTo>
                    <a:pt x="2056" y="399"/>
                    <a:pt x="2233" y="330"/>
                    <a:pt x="2417" y="268"/>
                  </a:cubicBezTo>
                  <a:cubicBezTo>
                    <a:pt x="2440" y="261"/>
                    <a:pt x="2463" y="261"/>
                    <a:pt x="2486" y="253"/>
                  </a:cubicBezTo>
                  <a:close/>
                  <a:moveTo>
                    <a:pt x="2756" y="0"/>
                  </a:moveTo>
                  <a:cubicBezTo>
                    <a:pt x="2721" y="0"/>
                    <a:pt x="2688" y="11"/>
                    <a:pt x="2656" y="22"/>
                  </a:cubicBezTo>
                  <a:cubicBezTo>
                    <a:pt x="2240" y="161"/>
                    <a:pt x="1832" y="322"/>
                    <a:pt x="1440" y="515"/>
                  </a:cubicBezTo>
                  <a:cubicBezTo>
                    <a:pt x="1109" y="668"/>
                    <a:pt x="770" y="822"/>
                    <a:pt x="432" y="976"/>
                  </a:cubicBezTo>
                  <a:cubicBezTo>
                    <a:pt x="324" y="1030"/>
                    <a:pt x="224" y="1084"/>
                    <a:pt x="116" y="1138"/>
                  </a:cubicBezTo>
                  <a:cubicBezTo>
                    <a:pt x="47" y="1176"/>
                    <a:pt x="1" y="1253"/>
                    <a:pt x="1" y="1323"/>
                  </a:cubicBezTo>
                  <a:cubicBezTo>
                    <a:pt x="9" y="1415"/>
                    <a:pt x="47" y="1507"/>
                    <a:pt x="139" y="1546"/>
                  </a:cubicBezTo>
                  <a:cubicBezTo>
                    <a:pt x="255" y="1600"/>
                    <a:pt x="378" y="1630"/>
                    <a:pt x="509" y="1630"/>
                  </a:cubicBezTo>
                  <a:cubicBezTo>
                    <a:pt x="809" y="1638"/>
                    <a:pt x="1094" y="1700"/>
                    <a:pt x="1371" y="1815"/>
                  </a:cubicBezTo>
                  <a:cubicBezTo>
                    <a:pt x="1679" y="1938"/>
                    <a:pt x="1956" y="2107"/>
                    <a:pt x="2217" y="2308"/>
                  </a:cubicBezTo>
                  <a:cubicBezTo>
                    <a:pt x="2263" y="2338"/>
                    <a:pt x="2302" y="2384"/>
                    <a:pt x="2363" y="2400"/>
                  </a:cubicBezTo>
                  <a:cubicBezTo>
                    <a:pt x="2374" y="2403"/>
                    <a:pt x="2384" y="2404"/>
                    <a:pt x="2394" y="2404"/>
                  </a:cubicBezTo>
                  <a:cubicBezTo>
                    <a:pt x="2461" y="2404"/>
                    <a:pt x="2523" y="2343"/>
                    <a:pt x="2510" y="2277"/>
                  </a:cubicBezTo>
                  <a:cubicBezTo>
                    <a:pt x="2502" y="2223"/>
                    <a:pt x="2471" y="2161"/>
                    <a:pt x="2471" y="2107"/>
                  </a:cubicBezTo>
                  <a:cubicBezTo>
                    <a:pt x="2440" y="1615"/>
                    <a:pt x="2486" y="1130"/>
                    <a:pt x="2625" y="661"/>
                  </a:cubicBezTo>
                  <a:cubicBezTo>
                    <a:pt x="2671" y="515"/>
                    <a:pt x="2725" y="376"/>
                    <a:pt x="2802" y="245"/>
                  </a:cubicBezTo>
                  <a:cubicBezTo>
                    <a:pt x="2833" y="191"/>
                    <a:pt x="2848" y="138"/>
                    <a:pt x="2864" y="107"/>
                  </a:cubicBezTo>
                  <a:cubicBezTo>
                    <a:pt x="2871" y="53"/>
                    <a:pt x="2825" y="14"/>
                    <a:pt x="2802" y="7"/>
                  </a:cubicBezTo>
                  <a:cubicBezTo>
                    <a:pt x="2786" y="2"/>
                    <a:pt x="2771" y="0"/>
                    <a:pt x="2756"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605" name="Google Shape;1988;p51"/>
          <p:cNvGrpSpPr/>
          <p:nvPr/>
        </p:nvGrpSpPr>
        <p:grpSpPr>
          <a:xfrm>
            <a:off x="6538416" y="1342768"/>
            <a:ext cx="547706" cy="884965"/>
            <a:chOff x="6652440" y="551880"/>
            <a:chExt cx="525240" cy="745920"/>
          </a:xfrm>
        </p:grpSpPr>
        <p:sp>
          <p:nvSpPr>
            <p:cNvPr id="1606" name="Google Shape;1989;p51"/>
            <p:cNvSpPr/>
            <p:nvPr/>
          </p:nvSpPr>
          <p:spPr>
            <a:xfrm rot="21459600">
              <a:off x="6661800" y="555480"/>
              <a:ext cx="191520" cy="474840"/>
            </a:xfrm>
            <a:custGeom>
              <a:avLst/>
              <a:gdLst>
                <a:gd name="textAreaLeft" fmla="*/ 0 w 191520"/>
                <a:gd name="textAreaRight" fmla="*/ 191880 w 191520"/>
                <a:gd name="textAreaTop" fmla="*/ 0 h 474840"/>
                <a:gd name="textAreaBottom" fmla="*/ 475200 h 474840"/>
              </a:gdLst>
              <a:ahLst/>
              <a:cxnLst/>
              <a:rect l="textAreaLeft" t="textAreaTop" r="textAreaRight" b="textAreaBottom"/>
              <a:pathLst>
                <a:path w="1848" h="4581">
                  <a:moveTo>
                    <a:pt x="533" y="230"/>
                  </a:moveTo>
                  <a:cubicBezTo>
                    <a:pt x="542" y="230"/>
                    <a:pt x="552" y="232"/>
                    <a:pt x="562" y="234"/>
                  </a:cubicBezTo>
                  <a:cubicBezTo>
                    <a:pt x="593" y="234"/>
                    <a:pt x="624" y="242"/>
                    <a:pt x="654" y="249"/>
                  </a:cubicBezTo>
                  <a:cubicBezTo>
                    <a:pt x="924" y="349"/>
                    <a:pt x="1201" y="442"/>
                    <a:pt x="1470" y="534"/>
                  </a:cubicBezTo>
                  <a:cubicBezTo>
                    <a:pt x="1493" y="542"/>
                    <a:pt x="1516" y="557"/>
                    <a:pt x="1539" y="565"/>
                  </a:cubicBezTo>
                  <a:cubicBezTo>
                    <a:pt x="1593" y="595"/>
                    <a:pt x="1616" y="649"/>
                    <a:pt x="1616" y="711"/>
                  </a:cubicBezTo>
                  <a:cubicBezTo>
                    <a:pt x="1616" y="749"/>
                    <a:pt x="1609" y="780"/>
                    <a:pt x="1593" y="811"/>
                  </a:cubicBezTo>
                  <a:cubicBezTo>
                    <a:pt x="1562" y="926"/>
                    <a:pt x="1532" y="1042"/>
                    <a:pt x="1485" y="1150"/>
                  </a:cubicBezTo>
                  <a:cubicBezTo>
                    <a:pt x="1332" y="1565"/>
                    <a:pt x="1170" y="1981"/>
                    <a:pt x="1008" y="2396"/>
                  </a:cubicBezTo>
                  <a:cubicBezTo>
                    <a:pt x="954" y="2542"/>
                    <a:pt x="878" y="2673"/>
                    <a:pt x="816" y="2812"/>
                  </a:cubicBezTo>
                  <a:cubicBezTo>
                    <a:pt x="647" y="3181"/>
                    <a:pt x="485" y="3550"/>
                    <a:pt x="316" y="3912"/>
                  </a:cubicBezTo>
                  <a:cubicBezTo>
                    <a:pt x="310" y="3930"/>
                    <a:pt x="295" y="3948"/>
                    <a:pt x="274" y="3948"/>
                  </a:cubicBezTo>
                  <a:cubicBezTo>
                    <a:pt x="268" y="3948"/>
                    <a:pt x="261" y="3946"/>
                    <a:pt x="254" y="3943"/>
                  </a:cubicBezTo>
                  <a:cubicBezTo>
                    <a:pt x="247" y="3935"/>
                    <a:pt x="239" y="3920"/>
                    <a:pt x="231" y="3904"/>
                  </a:cubicBezTo>
                  <a:cubicBezTo>
                    <a:pt x="231" y="3874"/>
                    <a:pt x="231" y="3851"/>
                    <a:pt x="231" y="3827"/>
                  </a:cubicBezTo>
                  <a:cubicBezTo>
                    <a:pt x="231" y="3781"/>
                    <a:pt x="239" y="3743"/>
                    <a:pt x="247" y="3697"/>
                  </a:cubicBezTo>
                  <a:cubicBezTo>
                    <a:pt x="323" y="3243"/>
                    <a:pt x="316" y="2773"/>
                    <a:pt x="308" y="2311"/>
                  </a:cubicBezTo>
                  <a:cubicBezTo>
                    <a:pt x="308" y="2219"/>
                    <a:pt x="308" y="2127"/>
                    <a:pt x="308" y="2034"/>
                  </a:cubicBezTo>
                  <a:cubicBezTo>
                    <a:pt x="300" y="1650"/>
                    <a:pt x="331" y="1257"/>
                    <a:pt x="354" y="873"/>
                  </a:cubicBezTo>
                  <a:cubicBezTo>
                    <a:pt x="370" y="688"/>
                    <a:pt x="408" y="503"/>
                    <a:pt x="431" y="318"/>
                  </a:cubicBezTo>
                  <a:cubicBezTo>
                    <a:pt x="444" y="266"/>
                    <a:pt x="480" y="230"/>
                    <a:pt x="533" y="230"/>
                  </a:cubicBezTo>
                  <a:close/>
                  <a:moveTo>
                    <a:pt x="379" y="0"/>
                  </a:moveTo>
                  <a:cubicBezTo>
                    <a:pt x="316" y="0"/>
                    <a:pt x="269" y="44"/>
                    <a:pt x="262" y="111"/>
                  </a:cubicBezTo>
                  <a:lnTo>
                    <a:pt x="262" y="134"/>
                  </a:lnTo>
                  <a:cubicBezTo>
                    <a:pt x="270" y="334"/>
                    <a:pt x="254" y="542"/>
                    <a:pt x="208" y="734"/>
                  </a:cubicBezTo>
                  <a:cubicBezTo>
                    <a:pt x="200" y="780"/>
                    <a:pt x="200" y="819"/>
                    <a:pt x="200" y="865"/>
                  </a:cubicBezTo>
                  <a:cubicBezTo>
                    <a:pt x="170" y="1357"/>
                    <a:pt x="154" y="1857"/>
                    <a:pt x="162" y="2358"/>
                  </a:cubicBezTo>
                  <a:cubicBezTo>
                    <a:pt x="170" y="2642"/>
                    <a:pt x="177" y="2927"/>
                    <a:pt x="146" y="3212"/>
                  </a:cubicBezTo>
                  <a:cubicBezTo>
                    <a:pt x="123" y="3512"/>
                    <a:pt x="62" y="3812"/>
                    <a:pt x="23" y="4112"/>
                  </a:cubicBezTo>
                  <a:cubicBezTo>
                    <a:pt x="23" y="4128"/>
                    <a:pt x="8" y="4143"/>
                    <a:pt x="8" y="4158"/>
                  </a:cubicBezTo>
                  <a:cubicBezTo>
                    <a:pt x="8" y="4174"/>
                    <a:pt x="0" y="4197"/>
                    <a:pt x="16" y="4212"/>
                  </a:cubicBezTo>
                  <a:cubicBezTo>
                    <a:pt x="77" y="4297"/>
                    <a:pt x="70" y="4397"/>
                    <a:pt x="77" y="4497"/>
                  </a:cubicBezTo>
                  <a:cubicBezTo>
                    <a:pt x="77" y="4546"/>
                    <a:pt x="126" y="4581"/>
                    <a:pt x="174" y="4581"/>
                  </a:cubicBezTo>
                  <a:cubicBezTo>
                    <a:pt x="186" y="4581"/>
                    <a:pt x="197" y="4578"/>
                    <a:pt x="208" y="4574"/>
                  </a:cubicBezTo>
                  <a:cubicBezTo>
                    <a:pt x="262" y="4558"/>
                    <a:pt x="300" y="4520"/>
                    <a:pt x="323" y="4474"/>
                  </a:cubicBezTo>
                  <a:cubicBezTo>
                    <a:pt x="362" y="4389"/>
                    <a:pt x="393" y="4305"/>
                    <a:pt x="424" y="4220"/>
                  </a:cubicBezTo>
                  <a:cubicBezTo>
                    <a:pt x="470" y="4104"/>
                    <a:pt x="500" y="3997"/>
                    <a:pt x="547" y="3889"/>
                  </a:cubicBezTo>
                  <a:cubicBezTo>
                    <a:pt x="677" y="3566"/>
                    <a:pt x="801" y="3243"/>
                    <a:pt x="947" y="2935"/>
                  </a:cubicBezTo>
                  <a:cubicBezTo>
                    <a:pt x="1008" y="2812"/>
                    <a:pt x="1070" y="2696"/>
                    <a:pt x="1116" y="2565"/>
                  </a:cubicBezTo>
                  <a:cubicBezTo>
                    <a:pt x="1285" y="2158"/>
                    <a:pt x="1455" y="1742"/>
                    <a:pt x="1616" y="1327"/>
                  </a:cubicBezTo>
                  <a:cubicBezTo>
                    <a:pt x="1686" y="1157"/>
                    <a:pt x="1747" y="980"/>
                    <a:pt x="1809" y="803"/>
                  </a:cubicBezTo>
                  <a:cubicBezTo>
                    <a:pt x="1824" y="742"/>
                    <a:pt x="1832" y="672"/>
                    <a:pt x="1839" y="642"/>
                  </a:cubicBezTo>
                  <a:cubicBezTo>
                    <a:pt x="1847" y="511"/>
                    <a:pt x="1816" y="472"/>
                    <a:pt x="1724" y="442"/>
                  </a:cubicBezTo>
                  <a:cubicBezTo>
                    <a:pt x="1462" y="349"/>
                    <a:pt x="1193" y="272"/>
                    <a:pt x="939" y="157"/>
                  </a:cubicBezTo>
                  <a:cubicBezTo>
                    <a:pt x="854" y="118"/>
                    <a:pt x="762" y="95"/>
                    <a:pt x="677" y="72"/>
                  </a:cubicBezTo>
                  <a:cubicBezTo>
                    <a:pt x="585" y="41"/>
                    <a:pt x="493" y="18"/>
                    <a:pt x="408" y="3"/>
                  </a:cubicBezTo>
                  <a:cubicBezTo>
                    <a:pt x="398" y="1"/>
                    <a:pt x="388" y="0"/>
                    <a:pt x="379"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7" name="Google Shape;1990;p51"/>
            <p:cNvSpPr/>
            <p:nvPr/>
          </p:nvSpPr>
          <p:spPr>
            <a:xfrm rot="21459600">
              <a:off x="6761520" y="725040"/>
              <a:ext cx="312840" cy="392040"/>
            </a:xfrm>
            <a:custGeom>
              <a:avLst/>
              <a:gdLst>
                <a:gd name="textAreaLeft" fmla="*/ 0 w 312840"/>
                <a:gd name="textAreaRight" fmla="*/ 313200 w 312840"/>
                <a:gd name="textAreaTop" fmla="*/ 0 h 392040"/>
                <a:gd name="textAreaBottom" fmla="*/ 392400 h 392040"/>
              </a:gdLst>
              <a:ahLst/>
              <a:cxnLst/>
              <a:rect l="textAreaLeft" t="textAreaTop" r="textAreaRight" b="textAreaBottom"/>
              <a:pathLst>
                <a:path w="3017" h="3782">
                  <a:moveTo>
                    <a:pt x="1943" y="262"/>
                  </a:moveTo>
                  <a:cubicBezTo>
                    <a:pt x="1960" y="262"/>
                    <a:pt x="1976" y="268"/>
                    <a:pt x="1993" y="282"/>
                  </a:cubicBezTo>
                  <a:cubicBezTo>
                    <a:pt x="2063" y="328"/>
                    <a:pt x="2124" y="382"/>
                    <a:pt x="2193" y="436"/>
                  </a:cubicBezTo>
                  <a:cubicBezTo>
                    <a:pt x="2309" y="536"/>
                    <a:pt x="2424" y="636"/>
                    <a:pt x="2540" y="736"/>
                  </a:cubicBezTo>
                  <a:cubicBezTo>
                    <a:pt x="2609" y="782"/>
                    <a:pt x="2663" y="843"/>
                    <a:pt x="2717" y="905"/>
                  </a:cubicBezTo>
                  <a:cubicBezTo>
                    <a:pt x="2771" y="966"/>
                    <a:pt x="2771" y="1036"/>
                    <a:pt x="2740" y="1097"/>
                  </a:cubicBezTo>
                  <a:cubicBezTo>
                    <a:pt x="2717" y="1143"/>
                    <a:pt x="2686" y="1182"/>
                    <a:pt x="2655" y="1220"/>
                  </a:cubicBezTo>
                  <a:cubicBezTo>
                    <a:pt x="2547" y="1359"/>
                    <a:pt x="2447" y="1490"/>
                    <a:pt x="2340" y="1621"/>
                  </a:cubicBezTo>
                  <a:cubicBezTo>
                    <a:pt x="2309" y="1659"/>
                    <a:pt x="2270" y="1690"/>
                    <a:pt x="2232" y="1721"/>
                  </a:cubicBezTo>
                  <a:cubicBezTo>
                    <a:pt x="2093" y="1836"/>
                    <a:pt x="1963" y="1959"/>
                    <a:pt x="1847" y="2090"/>
                  </a:cubicBezTo>
                  <a:cubicBezTo>
                    <a:pt x="1716" y="2228"/>
                    <a:pt x="1593" y="2359"/>
                    <a:pt x="1455" y="2482"/>
                  </a:cubicBezTo>
                  <a:cubicBezTo>
                    <a:pt x="1216" y="2682"/>
                    <a:pt x="1001" y="2913"/>
                    <a:pt x="778" y="3129"/>
                  </a:cubicBezTo>
                  <a:cubicBezTo>
                    <a:pt x="647" y="3244"/>
                    <a:pt x="508" y="3360"/>
                    <a:pt x="377" y="3475"/>
                  </a:cubicBezTo>
                  <a:cubicBezTo>
                    <a:pt x="359" y="3488"/>
                    <a:pt x="340" y="3500"/>
                    <a:pt x="321" y="3500"/>
                  </a:cubicBezTo>
                  <a:cubicBezTo>
                    <a:pt x="317" y="3500"/>
                    <a:pt x="312" y="3500"/>
                    <a:pt x="308" y="3498"/>
                  </a:cubicBezTo>
                  <a:cubicBezTo>
                    <a:pt x="262" y="3498"/>
                    <a:pt x="277" y="3452"/>
                    <a:pt x="270" y="3421"/>
                  </a:cubicBezTo>
                  <a:cubicBezTo>
                    <a:pt x="262" y="3360"/>
                    <a:pt x="270" y="3306"/>
                    <a:pt x="293" y="3252"/>
                  </a:cubicBezTo>
                  <a:cubicBezTo>
                    <a:pt x="316" y="3206"/>
                    <a:pt x="331" y="3152"/>
                    <a:pt x="362" y="3113"/>
                  </a:cubicBezTo>
                  <a:cubicBezTo>
                    <a:pt x="593" y="2790"/>
                    <a:pt x="724" y="2413"/>
                    <a:pt x="924" y="2067"/>
                  </a:cubicBezTo>
                  <a:cubicBezTo>
                    <a:pt x="970" y="1998"/>
                    <a:pt x="1008" y="1921"/>
                    <a:pt x="1047" y="1851"/>
                  </a:cubicBezTo>
                  <a:cubicBezTo>
                    <a:pt x="1131" y="1690"/>
                    <a:pt x="1224" y="1544"/>
                    <a:pt x="1293" y="1374"/>
                  </a:cubicBezTo>
                  <a:cubicBezTo>
                    <a:pt x="1401" y="1090"/>
                    <a:pt x="1555" y="828"/>
                    <a:pt x="1709" y="566"/>
                  </a:cubicBezTo>
                  <a:cubicBezTo>
                    <a:pt x="1762" y="474"/>
                    <a:pt x="1809" y="374"/>
                    <a:pt x="1886" y="289"/>
                  </a:cubicBezTo>
                  <a:cubicBezTo>
                    <a:pt x="1903" y="272"/>
                    <a:pt x="1923" y="262"/>
                    <a:pt x="1943" y="262"/>
                  </a:cubicBezTo>
                  <a:close/>
                  <a:moveTo>
                    <a:pt x="1945" y="0"/>
                  </a:moveTo>
                  <a:cubicBezTo>
                    <a:pt x="1895" y="0"/>
                    <a:pt x="1848" y="28"/>
                    <a:pt x="1816" y="82"/>
                  </a:cubicBezTo>
                  <a:cubicBezTo>
                    <a:pt x="1609" y="436"/>
                    <a:pt x="1393" y="789"/>
                    <a:pt x="1232" y="1174"/>
                  </a:cubicBezTo>
                  <a:cubicBezTo>
                    <a:pt x="1139" y="1397"/>
                    <a:pt x="1024" y="1613"/>
                    <a:pt x="893" y="1821"/>
                  </a:cubicBezTo>
                  <a:cubicBezTo>
                    <a:pt x="870" y="1867"/>
                    <a:pt x="839" y="1905"/>
                    <a:pt x="816" y="1951"/>
                  </a:cubicBezTo>
                  <a:cubicBezTo>
                    <a:pt x="670" y="2228"/>
                    <a:pt x="531" y="2505"/>
                    <a:pt x="385" y="2783"/>
                  </a:cubicBezTo>
                  <a:cubicBezTo>
                    <a:pt x="323" y="2890"/>
                    <a:pt x="262" y="3006"/>
                    <a:pt x="162" y="3083"/>
                  </a:cubicBezTo>
                  <a:cubicBezTo>
                    <a:pt x="139" y="3098"/>
                    <a:pt x="123" y="3113"/>
                    <a:pt x="108" y="3136"/>
                  </a:cubicBezTo>
                  <a:cubicBezTo>
                    <a:pt x="54" y="3206"/>
                    <a:pt x="0" y="3267"/>
                    <a:pt x="54" y="3367"/>
                  </a:cubicBezTo>
                  <a:cubicBezTo>
                    <a:pt x="77" y="3406"/>
                    <a:pt x="54" y="3467"/>
                    <a:pt x="54" y="3514"/>
                  </a:cubicBezTo>
                  <a:cubicBezTo>
                    <a:pt x="54" y="3560"/>
                    <a:pt x="54" y="3598"/>
                    <a:pt x="54" y="3637"/>
                  </a:cubicBezTo>
                  <a:cubicBezTo>
                    <a:pt x="54" y="3721"/>
                    <a:pt x="93" y="3760"/>
                    <a:pt x="177" y="3775"/>
                  </a:cubicBezTo>
                  <a:cubicBezTo>
                    <a:pt x="195" y="3779"/>
                    <a:pt x="213" y="3781"/>
                    <a:pt x="231" y="3781"/>
                  </a:cubicBezTo>
                  <a:cubicBezTo>
                    <a:pt x="281" y="3781"/>
                    <a:pt x="330" y="3765"/>
                    <a:pt x="370" y="3737"/>
                  </a:cubicBezTo>
                  <a:cubicBezTo>
                    <a:pt x="500" y="3621"/>
                    <a:pt x="639" y="3506"/>
                    <a:pt x="770" y="3390"/>
                  </a:cubicBezTo>
                  <a:cubicBezTo>
                    <a:pt x="1001" y="3175"/>
                    <a:pt x="1216" y="2952"/>
                    <a:pt x="1439" y="2736"/>
                  </a:cubicBezTo>
                  <a:cubicBezTo>
                    <a:pt x="1878" y="2305"/>
                    <a:pt x="2340" y="1898"/>
                    <a:pt x="2740" y="1420"/>
                  </a:cubicBezTo>
                  <a:cubicBezTo>
                    <a:pt x="2832" y="1313"/>
                    <a:pt x="2917" y="1197"/>
                    <a:pt x="2978" y="1067"/>
                  </a:cubicBezTo>
                  <a:cubicBezTo>
                    <a:pt x="3017" y="982"/>
                    <a:pt x="3009" y="928"/>
                    <a:pt x="2940" y="866"/>
                  </a:cubicBezTo>
                  <a:cubicBezTo>
                    <a:pt x="2655" y="597"/>
                    <a:pt x="2340" y="351"/>
                    <a:pt x="2070" y="58"/>
                  </a:cubicBezTo>
                  <a:lnTo>
                    <a:pt x="2055" y="43"/>
                  </a:lnTo>
                  <a:cubicBezTo>
                    <a:pt x="2020" y="14"/>
                    <a:pt x="1982" y="0"/>
                    <a:pt x="1945"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dirty="0">
                <a:solidFill>
                  <a:srgbClr val="000000"/>
                </a:solidFill>
                <a:latin typeface="OpenSymbol"/>
              </a:endParaRPr>
            </a:p>
          </p:txBody>
        </p:sp>
        <p:sp>
          <p:nvSpPr>
            <p:cNvPr id="1608" name="Google Shape;1991;p51"/>
            <p:cNvSpPr/>
            <p:nvPr/>
          </p:nvSpPr>
          <p:spPr>
            <a:xfrm rot="21459600">
              <a:off x="6874560" y="1042560"/>
              <a:ext cx="297720" cy="249120"/>
            </a:xfrm>
            <a:custGeom>
              <a:avLst/>
              <a:gdLst>
                <a:gd name="textAreaLeft" fmla="*/ 0 w 297720"/>
                <a:gd name="textAreaRight" fmla="*/ 298080 w 297720"/>
                <a:gd name="textAreaTop" fmla="*/ 0 h 249120"/>
                <a:gd name="textAreaBottom" fmla="*/ 249480 h 249120"/>
              </a:gdLst>
              <a:ahLst/>
              <a:cxnLst/>
              <a:rect l="textAreaLeft" t="textAreaTop" r="textAreaRight" b="textAreaBottom"/>
              <a:pathLst>
                <a:path w="2872" h="2405">
                  <a:moveTo>
                    <a:pt x="2486" y="253"/>
                  </a:moveTo>
                  <a:cubicBezTo>
                    <a:pt x="2502" y="268"/>
                    <a:pt x="2525" y="276"/>
                    <a:pt x="2525" y="284"/>
                  </a:cubicBezTo>
                  <a:cubicBezTo>
                    <a:pt x="2533" y="299"/>
                    <a:pt x="2533" y="322"/>
                    <a:pt x="2525" y="338"/>
                  </a:cubicBezTo>
                  <a:cubicBezTo>
                    <a:pt x="2502" y="407"/>
                    <a:pt x="2486" y="484"/>
                    <a:pt x="2463" y="553"/>
                  </a:cubicBezTo>
                  <a:cubicBezTo>
                    <a:pt x="2333" y="976"/>
                    <a:pt x="2310" y="1415"/>
                    <a:pt x="2279" y="1854"/>
                  </a:cubicBezTo>
                  <a:cubicBezTo>
                    <a:pt x="2279" y="1915"/>
                    <a:pt x="2271" y="1969"/>
                    <a:pt x="2263" y="2031"/>
                  </a:cubicBezTo>
                  <a:lnTo>
                    <a:pt x="2225" y="2054"/>
                  </a:lnTo>
                  <a:cubicBezTo>
                    <a:pt x="2194" y="2038"/>
                    <a:pt x="2163" y="2031"/>
                    <a:pt x="2133" y="2007"/>
                  </a:cubicBezTo>
                  <a:cubicBezTo>
                    <a:pt x="1948" y="1861"/>
                    <a:pt x="1725" y="1769"/>
                    <a:pt x="1517" y="1669"/>
                  </a:cubicBezTo>
                  <a:cubicBezTo>
                    <a:pt x="1255" y="1538"/>
                    <a:pt x="978" y="1484"/>
                    <a:pt x="686" y="1453"/>
                  </a:cubicBezTo>
                  <a:cubicBezTo>
                    <a:pt x="540" y="1446"/>
                    <a:pt x="386" y="1423"/>
                    <a:pt x="263" y="1330"/>
                  </a:cubicBezTo>
                  <a:cubicBezTo>
                    <a:pt x="232" y="1307"/>
                    <a:pt x="224" y="1261"/>
                    <a:pt x="255" y="1246"/>
                  </a:cubicBezTo>
                  <a:cubicBezTo>
                    <a:pt x="340" y="1199"/>
                    <a:pt x="424" y="1153"/>
                    <a:pt x="509" y="1122"/>
                  </a:cubicBezTo>
                  <a:cubicBezTo>
                    <a:pt x="694" y="1046"/>
                    <a:pt x="871" y="946"/>
                    <a:pt x="1048" y="853"/>
                  </a:cubicBezTo>
                  <a:cubicBezTo>
                    <a:pt x="1325" y="722"/>
                    <a:pt x="1594" y="592"/>
                    <a:pt x="1879" y="476"/>
                  </a:cubicBezTo>
                  <a:cubicBezTo>
                    <a:pt x="2056" y="399"/>
                    <a:pt x="2233" y="330"/>
                    <a:pt x="2417" y="268"/>
                  </a:cubicBezTo>
                  <a:cubicBezTo>
                    <a:pt x="2440" y="261"/>
                    <a:pt x="2463" y="261"/>
                    <a:pt x="2486" y="253"/>
                  </a:cubicBezTo>
                  <a:close/>
                  <a:moveTo>
                    <a:pt x="2756" y="0"/>
                  </a:moveTo>
                  <a:cubicBezTo>
                    <a:pt x="2721" y="0"/>
                    <a:pt x="2688" y="11"/>
                    <a:pt x="2656" y="22"/>
                  </a:cubicBezTo>
                  <a:cubicBezTo>
                    <a:pt x="2240" y="161"/>
                    <a:pt x="1832" y="322"/>
                    <a:pt x="1440" y="515"/>
                  </a:cubicBezTo>
                  <a:cubicBezTo>
                    <a:pt x="1109" y="668"/>
                    <a:pt x="770" y="822"/>
                    <a:pt x="432" y="976"/>
                  </a:cubicBezTo>
                  <a:cubicBezTo>
                    <a:pt x="324" y="1030"/>
                    <a:pt x="224" y="1084"/>
                    <a:pt x="116" y="1138"/>
                  </a:cubicBezTo>
                  <a:cubicBezTo>
                    <a:pt x="47" y="1176"/>
                    <a:pt x="1" y="1253"/>
                    <a:pt x="1" y="1323"/>
                  </a:cubicBezTo>
                  <a:cubicBezTo>
                    <a:pt x="9" y="1415"/>
                    <a:pt x="47" y="1507"/>
                    <a:pt x="139" y="1546"/>
                  </a:cubicBezTo>
                  <a:cubicBezTo>
                    <a:pt x="255" y="1600"/>
                    <a:pt x="378" y="1630"/>
                    <a:pt x="509" y="1630"/>
                  </a:cubicBezTo>
                  <a:cubicBezTo>
                    <a:pt x="809" y="1638"/>
                    <a:pt x="1094" y="1700"/>
                    <a:pt x="1371" y="1815"/>
                  </a:cubicBezTo>
                  <a:cubicBezTo>
                    <a:pt x="1679" y="1938"/>
                    <a:pt x="1956" y="2107"/>
                    <a:pt x="2217" y="2308"/>
                  </a:cubicBezTo>
                  <a:cubicBezTo>
                    <a:pt x="2263" y="2338"/>
                    <a:pt x="2302" y="2384"/>
                    <a:pt x="2363" y="2400"/>
                  </a:cubicBezTo>
                  <a:cubicBezTo>
                    <a:pt x="2374" y="2403"/>
                    <a:pt x="2384" y="2404"/>
                    <a:pt x="2394" y="2404"/>
                  </a:cubicBezTo>
                  <a:cubicBezTo>
                    <a:pt x="2461" y="2404"/>
                    <a:pt x="2523" y="2343"/>
                    <a:pt x="2510" y="2277"/>
                  </a:cubicBezTo>
                  <a:cubicBezTo>
                    <a:pt x="2502" y="2223"/>
                    <a:pt x="2471" y="2161"/>
                    <a:pt x="2471" y="2107"/>
                  </a:cubicBezTo>
                  <a:cubicBezTo>
                    <a:pt x="2440" y="1615"/>
                    <a:pt x="2486" y="1130"/>
                    <a:pt x="2625" y="661"/>
                  </a:cubicBezTo>
                  <a:cubicBezTo>
                    <a:pt x="2671" y="515"/>
                    <a:pt x="2725" y="376"/>
                    <a:pt x="2802" y="245"/>
                  </a:cubicBezTo>
                  <a:cubicBezTo>
                    <a:pt x="2833" y="191"/>
                    <a:pt x="2848" y="138"/>
                    <a:pt x="2864" y="107"/>
                  </a:cubicBezTo>
                  <a:cubicBezTo>
                    <a:pt x="2871" y="53"/>
                    <a:pt x="2825" y="14"/>
                    <a:pt x="2802" y="7"/>
                  </a:cubicBezTo>
                  <a:cubicBezTo>
                    <a:pt x="2786" y="2"/>
                    <a:pt x="2771" y="0"/>
                    <a:pt x="2756"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2" name="PlaceHolder 1"/>
          <p:cNvSpPr>
            <a:spLocks noGrp="1"/>
          </p:cNvSpPr>
          <p:nvPr>
            <p:ph type="title"/>
          </p:nvPr>
        </p:nvSpPr>
        <p:spPr>
          <a:xfrm>
            <a:off x="1976842" y="401989"/>
            <a:ext cx="5242598" cy="2940971"/>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7000" b="1" strike="noStrike" spc="-1" dirty="0">
                <a:solidFill>
                  <a:schemeClr val="lt1"/>
                </a:solidFill>
                <a:latin typeface="Sora"/>
                <a:ea typeface="Sora"/>
              </a:rPr>
              <a:t>Understanding Human Conduct</a:t>
            </a:r>
            <a:endParaRPr lang="fr-FR" sz="7000" b="0" strike="noStrike" spc="-1" dirty="0">
              <a:solidFill>
                <a:schemeClr val="dk1"/>
              </a:solidFill>
              <a:latin typeface="Arial"/>
            </a:endParaRPr>
          </a:p>
        </p:txBody>
      </p:sp>
      <p:sp>
        <p:nvSpPr>
          <p:cNvPr id="1543" name="PlaceHolder 2"/>
          <p:cNvSpPr>
            <a:spLocks noGrp="1"/>
          </p:cNvSpPr>
          <p:nvPr>
            <p:ph type="subTitle"/>
          </p:nvPr>
        </p:nvSpPr>
        <p:spPr>
          <a:xfrm>
            <a:off x="2124000" y="3400560"/>
            <a:ext cx="4981320" cy="475920"/>
          </a:xfrm>
          <a:prstGeom prst="rect">
            <a:avLst/>
          </a:prstGeom>
          <a:noFill/>
          <a:ln w="0">
            <a:noFill/>
          </a:ln>
        </p:spPr>
        <p:txBody>
          <a:bodyPr lIns="91440" tIns="91440" rIns="91440" bIns="91440" anchor="t">
            <a:normAutofit fontScale="65688" lnSpcReduction="20000"/>
          </a:bodyPr>
          <a:lstStyle/>
          <a:p>
            <a:pPr indent="0" algn="ctr">
              <a:lnSpc>
                <a:spcPct val="100000"/>
              </a:lnSpc>
              <a:buNone/>
              <a:tabLst>
                <a:tab pos="0" algn="l"/>
              </a:tabLst>
            </a:pPr>
            <a:r>
              <a:rPr lang="en" sz="1600" b="0" strike="noStrike" spc="-1" dirty="0">
                <a:solidFill>
                  <a:schemeClr val="lt1"/>
                </a:solidFill>
                <a:latin typeface="Courier New"/>
                <a:ea typeface="Courier New"/>
              </a:rPr>
              <a:t>Exploring the interplay of influences on behavior and holistic solutions.</a:t>
            </a:r>
            <a:endParaRPr lang="en-US" sz="1600" b="0" strike="noStrike" spc="-1" dirty="0">
              <a:solidFill>
                <a:srgbClr val="000000"/>
              </a:solidFill>
              <a:latin typeface="OpenSymbol"/>
            </a:endParaRPr>
          </a:p>
        </p:txBody>
      </p:sp>
      <p:sp>
        <p:nvSpPr>
          <p:cNvPr id="1544" name="Google Shape;1622;p32"/>
          <p:cNvSpPr/>
          <p:nvPr/>
        </p:nvSpPr>
        <p:spPr>
          <a:xfrm rot="6762600" flipH="1">
            <a:off x="7480440" y="4304880"/>
            <a:ext cx="721080" cy="415800"/>
          </a:xfrm>
          <a:custGeom>
            <a:avLst/>
            <a:gdLst>
              <a:gd name="textAreaLeft" fmla="*/ -360 w 721080"/>
              <a:gd name="textAreaRight" fmla="*/ 721080 w 721080"/>
              <a:gd name="textAreaTop" fmla="*/ 0 h 415800"/>
              <a:gd name="textAreaBottom" fmla="*/ 416160 h 415800"/>
            </a:gdLst>
            <a:ahLst/>
            <a:cxnLst/>
            <a:rect l="textAreaLeft" t="textAreaTop" r="textAreaRight" b="textAreaBottom"/>
            <a:pathLst>
              <a:path w="6473" h="3733">
                <a:moveTo>
                  <a:pt x="3540" y="0"/>
                </a:moveTo>
                <a:cubicBezTo>
                  <a:pt x="3517" y="0"/>
                  <a:pt x="3487" y="8"/>
                  <a:pt x="3463" y="8"/>
                </a:cubicBezTo>
                <a:cubicBezTo>
                  <a:pt x="3210" y="46"/>
                  <a:pt x="2971" y="108"/>
                  <a:pt x="2732" y="200"/>
                </a:cubicBezTo>
                <a:cubicBezTo>
                  <a:pt x="2502" y="285"/>
                  <a:pt x="2286" y="393"/>
                  <a:pt x="2086" y="539"/>
                </a:cubicBezTo>
                <a:cubicBezTo>
                  <a:pt x="1817" y="731"/>
                  <a:pt x="1563" y="939"/>
                  <a:pt x="1347" y="1185"/>
                </a:cubicBezTo>
                <a:cubicBezTo>
                  <a:pt x="1178" y="1362"/>
                  <a:pt x="1032" y="1562"/>
                  <a:pt x="886" y="1755"/>
                </a:cubicBezTo>
                <a:cubicBezTo>
                  <a:pt x="716" y="1978"/>
                  <a:pt x="570" y="2216"/>
                  <a:pt x="455" y="2470"/>
                </a:cubicBezTo>
                <a:cubicBezTo>
                  <a:pt x="416" y="2555"/>
                  <a:pt x="378" y="2655"/>
                  <a:pt x="324" y="2740"/>
                </a:cubicBezTo>
                <a:cubicBezTo>
                  <a:pt x="216" y="2932"/>
                  <a:pt x="155" y="3140"/>
                  <a:pt x="70" y="3348"/>
                </a:cubicBezTo>
                <a:cubicBezTo>
                  <a:pt x="39" y="3417"/>
                  <a:pt x="39" y="3494"/>
                  <a:pt x="39" y="3571"/>
                </a:cubicBezTo>
                <a:cubicBezTo>
                  <a:pt x="47" y="3617"/>
                  <a:pt x="39" y="3655"/>
                  <a:pt x="1" y="3686"/>
                </a:cubicBezTo>
                <a:lnTo>
                  <a:pt x="1" y="3732"/>
                </a:lnTo>
                <a:cubicBezTo>
                  <a:pt x="31" y="3725"/>
                  <a:pt x="70" y="3725"/>
                  <a:pt x="85" y="3686"/>
                </a:cubicBezTo>
                <a:cubicBezTo>
                  <a:pt x="116" y="3625"/>
                  <a:pt x="147" y="3571"/>
                  <a:pt x="170" y="3509"/>
                </a:cubicBezTo>
                <a:cubicBezTo>
                  <a:pt x="301" y="3140"/>
                  <a:pt x="462" y="2786"/>
                  <a:pt x="639" y="2440"/>
                </a:cubicBezTo>
                <a:cubicBezTo>
                  <a:pt x="770" y="2178"/>
                  <a:pt x="916" y="1916"/>
                  <a:pt x="1101" y="1693"/>
                </a:cubicBezTo>
                <a:cubicBezTo>
                  <a:pt x="1193" y="1585"/>
                  <a:pt x="1270" y="1478"/>
                  <a:pt x="1363" y="1378"/>
                </a:cubicBezTo>
                <a:cubicBezTo>
                  <a:pt x="1771" y="901"/>
                  <a:pt x="2255" y="547"/>
                  <a:pt x="2856" y="331"/>
                </a:cubicBezTo>
                <a:cubicBezTo>
                  <a:pt x="3140" y="222"/>
                  <a:pt x="3429" y="180"/>
                  <a:pt x="3722" y="180"/>
                </a:cubicBezTo>
                <a:cubicBezTo>
                  <a:pt x="3904" y="180"/>
                  <a:pt x="4088" y="197"/>
                  <a:pt x="4271" y="223"/>
                </a:cubicBezTo>
                <a:cubicBezTo>
                  <a:pt x="4587" y="277"/>
                  <a:pt x="4872" y="393"/>
                  <a:pt x="5156" y="531"/>
                </a:cubicBezTo>
                <a:cubicBezTo>
                  <a:pt x="5364" y="639"/>
                  <a:pt x="5557" y="777"/>
                  <a:pt x="5741" y="924"/>
                </a:cubicBezTo>
                <a:cubicBezTo>
                  <a:pt x="5841" y="1008"/>
                  <a:pt x="5918" y="1108"/>
                  <a:pt x="5964" y="1224"/>
                </a:cubicBezTo>
                <a:cubicBezTo>
                  <a:pt x="5980" y="1255"/>
                  <a:pt x="5957" y="1301"/>
                  <a:pt x="5926" y="1301"/>
                </a:cubicBezTo>
                <a:cubicBezTo>
                  <a:pt x="5803" y="1293"/>
                  <a:pt x="5687" y="1293"/>
                  <a:pt x="5572" y="1278"/>
                </a:cubicBezTo>
                <a:cubicBezTo>
                  <a:pt x="5491" y="1264"/>
                  <a:pt x="5414" y="1256"/>
                  <a:pt x="5337" y="1256"/>
                </a:cubicBezTo>
                <a:cubicBezTo>
                  <a:pt x="5281" y="1256"/>
                  <a:pt x="5227" y="1260"/>
                  <a:pt x="5172" y="1270"/>
                </a:cubicBezTo>
                <a:cubicBezTo>
                  <a:pt x="5079" y="1278"/>
                  <a:pt x="5002" y="1301"/>
                  <a:pt x="4949" y="1378"/>
                </a:cubicBezTo>
                <a:cubicBezTo>
                  <a:pt x="4918" y="1416"/>
                  <a:pt x="4941" y="1493"/>
                  <a:pt x="4995" y="1501"/>
                </a:cubicBezTo>
                <a:cubicBezTo>
                  <a:pt x="5026" y="1501"/>
                  <a:pt x="5056" y="1501"/>
                  <a:pt x="5095" y="1508"/>
                </a:cubicBezTo>
                <a:cubicBezTo>
                  <a:pt x="5433" y="1524"/>
                  <a:pt x="5764" y="1585"/>
                  <a:pt x="6072" y="1724"/>
                </a:cubicBezTo>
                <a:cubicBezTo>
                  <a:pt x="6179" y="1773"/>
                  <a:pt x="6237" y="1797"/>
                  <a:pt x="6278" y="1797"/>
                </a:cubicBezTo>
                <a:cubicBezTo>
                  <a:pt x="6341" y="1797"/>
                  <a:pt x="6364" y="1740"/>
                  <a:pt x="6457" y="1624"/>
                </a:cubicBezTo>
                <a:cubicBezTo>
                  <a:pt x="6465" y="1609"/>
                  <a:pt x="6465" y="1585"/>
                  <a:pt x="6472" y="1585"/>
                </a:cubicBezTo>
                <a:cubicBezTo>
                  <a:pt x="6418" y="1308"/>
                  <a:pt x="6280" y="1070"/>
                  <a:pt x="6188" y="824"/>
                </a:cubicBezTo>
                <a:cubicBezTo>
                  <a:pt x="6103" y="608"/>
                  <a:pt x="5995" y="408"/>
                  <a:pt x="5918" y="193"/>
                </a:cubicBezTo>
                <a:cubicBezTo>
                  <a:pt x="5903" y="146"/>
                  <a:pt x="5880" y="100"/>
                  <a:pt x="5849" y="62"/>
                </a:cubicBezTo>
                <a:cubicBezTo>
                  <a:pt x="5826" y="31"/>
                  <a:pt x="5795" y="23"/>
                  <a:pt x="5757" y="23"/>
                </a:cubicBezTo>
                <a:cubicBezTo>
                  <a:pt x="5718" y="31"/>
                  <a:pt x="5680" y="62"/>
                  <a:pt x="5672" y="100"/>
                </a:cubicBezTo>
                <a:cubicBezTo>
                  <a:pt x="5633" y="216"/>
                  <a:pt x="5680" y="323"/>
                  <a:pt x="5695" y="423"/>
                </a:cubicBezTo>
                <a:cubicBezTo>
                  <a:pt x="5718" y="500"/>
                  <a:pt x="5749" y="570"/>
                  <a:pt x="5734" y="647"/>
                </a:cubicBezTo>
                <a:cubicBezTo>
                  <a:pt x="5718" y="647"/>
                  <a:pt x="5706" y="650"/>
                  <a:pt x="5695" y="650"/>
                </a:cubicBezTo>
                <a:cubicBezTo>
                  <a:pt x="5690" y="650"/>
                  <a:pt x="5685" y="649"/>
                  <a:pt x="5680" y="647"/>
                </a:cubicBezTo>
                <a:cubicBezTo>
                  <a:pt x="5518" y="531"/>
                  <a:pt x="5333" y="439"/>
                  <a:pt x="5156" y="347"/>
                </a:cubicBezTo>
                <a:cubicBezTo>
                  <a:pt x="4649" y="77"/>
                  <a:pt x="4102" y="0"/>
                  <a:pt x="3540"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545" name="Google Shape;1623;p32"/>
          <p:cNvCxnSpPr/>
          <p:nvPr/>
        </p:nvCxnSpPr>
        <p:spPr>
          <a:xfrm>
            <a:off x="2112480" y="4000320"/>
            <a:ext cx="5000760" cy="360"/>
          </a:xfrm>
          <a:prstGeom prst="straightConnector1">
            <a:avLst/>
          </a:prstGeom>
          <a:ln w="9525">
            <a:solidFill>
              <a:srgbClr val="E0CEBD"/>
            </a:solidFill>
            <a:round/>
          </a:ln>
        </p:spPr>
      </p:cxnSp>
      <p:grpSp>
        <p:nvGrpSpPr>
          <p:cNvPr id="1546" name="Google Shape;1624;p32"/>
          <p:cNvGrpSpPr/>
          <p:nvPr/>
        </p:nvGrpSpPr>
        <p:grpSpPr>
          <a:xfrm>
            <a:off x="7232040" y="994680"/>
            <a:ext cx="483840" cy="821160"/>
            <a:chOff x="7232040" y="994680"/>
            <a:chExt cx="483840" cy="821160"/>
          </a:xfrm>
        </p:grpSpPr>
        <p:sp>
          <p:nvSpPr>
            <p:cNvPr id="1547" name="Google Shape;1625;p32"/>
            <p:cNvSpPr/>
            <p:nvPr/>
          </p:nvSpPr>
          <p:spPr>
            <a:xfrm rot="594000">
              <a:off x="7271280" y="1007280"/>
              <a:ext cx="191520" cy="474840"/>
            </a:xfrm>
            <a:custGeom>
              <a:avLst/>
              <a:gdLst>
                <a:gd name="textAreaLeft" fmla="*/ 0 w 191520"/>
                <a:gd name="textAreaRight" fmla="*/ 191880 w 191520"/>
                <a:gd name="textAreaTop" fmla="*/ 0 h 474840"/>
                <a:gd name="textAreaBottom" fmla="*/ 475200 h 474840"/>
              </a:gdLst>
              <a:ahLst/>
              <a:cxnLst/>
              <a:rect l="textAreaLeft" t="textAreaTop" r="textAreaRight" b="textAreaBottom"/>
              <a:pathLst>
                <a:path w="1848" h="4581">
                  <a:moveTo>
                    <a:pt x="533" y="230"/>
                  </a:moveTo>
                  <a:cubicBezTo>
                    <a:pt x="542" y="230"/>
                    <a:pt x="552" y="232"/>
                    <a:pt x="562" y="234"/>
                  </a:cubicBezTo>
                  <a:cubicBezTo>
                    <a:pt x="593" y="234"/>
                    <a:pt x="624" y="242"/>
                    <a:pt x="654" y="249"/>
                  </a:cubicBezTo>
                  <a:cubicBezTo>
                    <a:pt x="924" y="349"/>
                    <a:pt x="1201" y="442"/>
                    <a:pt x="1470" y="534"/>
                  </a:cubicBezTo>
                  <a:cubicBezTo>
                    <a:pt x="1493" y="542"/>
                    <a:pt x="1516" y="557"/>
                    <a:pt x="1539" y="565"/>
                  </a:cubicBezTo>
                  <a:cubicBezTo>
                    <a:pt x="1593" y="595"/>
                    <a:pt x="1616" y="649"/>
                    <a:pt x="1616" y="711"/>
                  </a:cubicBezTo>
                  <a:cubicBezTo>
                    <a:pt x="1616" y="749"/>
                    <a:pt x="1609" y="780"/>
                    <a:pt x="1593" y="811"/>
                  </a:cubicBezTo>
                  <a:cubicBezTo>
                    <a:pt x="1562" y="926"/>
                    <a:pt x="1532" y="1042"/>
                    <a:pt x="1485" y="1150"/>
                  </a:cubicBezTo>
                  <a:cubicBezTo>
                    <a:pt x="1332" y="1565"/>
                    <a:pt x="1170" y="1981"/>
                    <a:pt x="1008" y="2396"/>
                  </a:cubicBezTo>
                  <a:cubicBezTo>
                    <a:pt x="954" y="2542"/>
                    <a:pt x="878" y="2673"/>
                    <a:pt x="816" y="2812"/>
                  </a:cubicBezTo>
                  <a:cubicBezTo>
                    <a:pt x="647" y="3181"/>
                    <a:pt x="485" y="3550"/>
                    <a:pt x="316" y="3912"/>
                  </a:cubicBezTo>
                  <a:cubicBezTo>
                    <a:pt x="310" y="3930"/>
                    <a:pt x="295" y="3948"/>
                    <a:pt x="274" y="3948"/>
                  </a:cubicBezTo>
                  <a:cubicBezTo>
                    <a:pt x="268" y="3948"/>
                    <a:pt x="261" y="3946"/>
                    <a:pt x="254" y="3943"/>
                  </a:cubicBezTo>
                  <a:cubicBezTo>
                    <a:pt x="247" y="3935"/>
                    <a:pt x="239" y="3920"/>
                    <a:pt x="231" y="3904"/>
                  </a:cubicBezTo>
                  <a:cubicBezTo>
                    <a:pt x="231" y="3874"/>
                    <a:pt x="231" y="3851"/>
                    <a:pt x="231" y="3827"/>
                  </a:cubicBezTo>
                  <a:cubicBezTo>
                    <a:pt x="231" y="3781"/>
                    <a:pt x="239" y="3743"/>
                    <a:pt x="247" y="3697"/>
                  </a:cubicBezTo>
                  <a:cubicBezTo>
                    <a:pt x="323" y="3243"/>
                    <a:pt x="316" y="2773"/>
                    <a:pt x="308" y="2311"/>
                  </a:cubicBezTo>
                  <a:cubicBezTo>
                    <a:pt x="308" y="2219"/>
                    <a:pt x="308" y="2127"/>
                    <a:pt x="308" y="2034"/>
                  </a:cubicBezTo>
                  <a:cubicBezTo>
                    <a:pt x="300" y="1650"/>
                    <a:pt x="331" y="1257"/>
                    <a:pt x="354" y="873"/>
                  </a:cubicBezTo>
                  <a:cubicBezTo>
                    <a:pt x="370" y="688"/>
                    <a:pt x="408" y="503"/>
                    <a:pt x="431" y="318"/>
                  </a:cubicBezTo>
                  <a:cubicBezTo>
                    <a:pt x="444" y="266"/>
                    <a:pt x="480" y="230"/>
                    <a:pt x="533" y="230"/>
                  </a:cubicBezTo>
                  <a:close/>
                  <a:moveTo>
                    <a:pt x="379" y="0"/>
                  </a:moveTo>
                  <a:cubicBezTo>
                    <a:pt x="316" y="0"/>
                    <a:pt x="269" y="44"/>
                    <a:pt x="262" y="111"/>
                  </a:cubicBezTo>
                  <a:lnTo>
                    <a:pt x="262" y="134"/>
                  </a:lnTo>
                  <a:cubicBezTo>
                    <a:pt x="270" y="334"/>
                    <a:pt x="254" y="542"/>
                    <a:pt x="208" y="734"/>
                  </a:cubicBezTo>
                  <a:cubicBezTo>
                    <a:pt x="200" y="780"/>
                    <a:pt x="200" y="819"/>
                    <a:pt x="200" y="865"/>
                  </a:cubicBezTo>
                  <a:cubicBezTo>
                    <a:pt x="170" y="1357"/>
                    <a:pt x="154" y="1857"/>
                    <a:pt x="162" y="2358"/>
                  </a:cubicBezTo>
                  <a:cubicBezTo>
                    <a:pt x="170" y="2642"/>
                    <a:pt x="177" y="2927"/>
                    <a:pt x="146" y="3212"/>
                  </a:cubicBezTo>
                  <a:cubicBezTo>
                    <a:pt x="123" y="3512"/>
                    <a:pt x="62" y="3812"/>
                    <a:pt x="23" y="4112"/>
                  </a:cubicBezTo>
                  <a:cubicBezTo>
                    <a:pt x="23" y="4128"/>
                    <a:pt x="8" y="4143"/>
                    <a:pt x="8" y="4158"/>
                  </a:cubicBezTo>
                  <a:cubicBezTo>
                    <a:pt x="8" y="4174"/>
                    <a:pt x="0" y="4197"/>
                    <a:pt x="16" y="4212"/>
                  </a:cubicBezTo>
                  <a:cubicBezTo>
                    <a:pt x="77" y="4297"/>
                    <a:pt x="70" y="4397"/>
                    <a:pt x="77" y="4497"/>
                  </a:cubicBezTo>
                  <a:cubicBezTo>
                    <a:pt x="77" y="4546"/>
                    <a:pt x="126" y="4581"/>
                    <a:pt x="174" y="4581"/>
                  </a:cubicBezTo>
                  <a:cubicBezTo>
                    <a:pt x="186" y="4581"/>
                    <a:pt x="197" y="4578"/>
                    <a:pt x="208" y="4574"/>
                  </a:cubicBezTo>
                  <a:cubicBezTo>
                    <a:pt x="262" y="4558"/>
                    <a:pt x="300" y="4520"/>
                    <a:pt x="323" y="4474"/>
                  </a:cubicBezTo>
                  <a:cubicBezTo>
                    <a:pt x="362" y="4389"/>
                    <a:pt x="393" y="4305"/>
                    <a:pt x="424" y="4220"/>
                  </a:cubicBezTo>
                  <a:cubicBezTo>
                    <a:pt x="470" y="4104"/>
                    <a:pt x="500" y="3997"/>
                    <a:pt x="547" y="3889"/>
                  </a:cubicBezTo>
                  <a:cubicBezTo>
                    <a:pt x="677" y="3566"/>
                    <a:pt x="801" y="3243"/>
                    <a:pt x="947" y="2935"/>
                  </a:cubicBezTo>
                  <a:cubicBezTo>
                    <a:pt x="1008" y="2812"/>
                    <a:pt x="1070" y="2696"/>
                    <a:pt x="1116" y="2565"/>
                  </a:cubicBezTo>
                  <a:cubicBezTo>
                    <a:pt x="1285" y="2158"/>
                    <a:pt x="1455" y="1742"/>
                    <a:pt x="1616" y="1327"/>
                  </a:cubicBezTo>
                  <a:cubicBezTo>
                    <a:pt x="1686" y="1157"/>
                    <a:pt x="1747" y="980"/>
                    <a:pt x="1809" y="803"/>
                  </a:cubicBezTo>
                  <a:cubicBezTo>
                    <a:pt x="1824" y="742"/>
                    <a:pt x="1832" y="672"/>
                    <a:pt x="1839" y="642"/>
                  </a:cubicBezTo>
                  <a:cubicBezTo>
                    <a:pt x="1847" y="511"/>
                    <a:pt x="1816" y="472"/>
                    <a:pt x="1724" y="442"/>
                  </a:cubicBezTo>
                  <a:cubicBezTo>
                    <a:pt x="1462" y="349"/>
                    <a:pt x="1193" y="272"/>
                    <a:pt x="939" y="157"/>
                  </a:cubicBezTo>
                  <a:cubicBezTo>
                    <a:pt x="854" y="118"/>
                    <a:pt x="762" y="95"/>
                    <a:pt x="677" y="72"/>
                  </a:cubicBezTo>
                  <a:cubicBezTo>
                    <a:pt x="585" y="41"/>
                    <a:pt x="493" y="18"/>
                    <a:pt x="408" y="3"/>
                  </a:cubicBezTo>
                  <a:cubicBezTo>
                    <a:pt x="398" y="1"/>
                    <a:pt x="388" y="0"/>
                    <a:pt x="379"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8" name="Google Shape;1626;p32"/>
            <p:cNvSpPr/>
            <p:nvPr/>
          </p:nvSpPr>
          <p:spPr>
            <a:xfrm rot="594000">
              <a:off x="7340040" y="1208520"/>
              <a:ext cx="312840" cy="392040"/>
            </a:xfrm>
            <a:custGeom>
              <a:avLst/>
              <a:gdLst>
                <a:gd name="textAreaLeft" fmla="*/ 0 w 312840"/>
                <a:gd name="textAreaRight" fmla="*/ 313200 w 312840"/>
                <a:gd name="textAreaTop" fmla="*/ 0 h 392040"/>
                <a:gd name="textAreaBottom" fmla="*/ 392400 h 392040"/>
              </a:gdLst>
              <a:ahLst/>
              <a:cxnLst/>
              <a:rect l="textAreaLeft" t="textAreaTop" r="textAreaRight" b="textAreaBottom"/>
              <a:pathLst>
                <a:path w="3017" h="3782">
                  <a:moveTo>
                    <a:pt x="1943" y="262"/>
                  </a:moveTo>
                  <a:cubicBezTo>
                    <a:pt x="1960" y="262"/>
                    <a:pt x="1976" y="268"/>
                    <a:pt x="1993" y="282"/>
                  </a:cubicBezTo>
                  <a:cubicBezTo>
                    <a:pt x="2063" y="328"/>
                    <a:pt x="2124" y="382"/>
                    <a:pt x="2193" y="436"/>
                  </a:cubicBezTo>
                  <a:cubicBezTo>
                    <a:pt x="2309" y="536"/>
                    <a:pt x="2424" y="636"/>
                    <a:pt x="2540" y="736"/>
                  </a:cubicBezTo>
                  <a:cubicBezTo>
                    <a:pt x="2609" y="782"/>
                    <a:pt x="2663" y="843"/>
                    <a:pt x="2717" y="905"/>
                  </a:cubicBezTo>
                  <a:cubicBezTo>
                    <a:pt x="2771" y="966"/>
                    <a:pt x="2771" y="1036"/>
                    <a:pt x="2740" y="1097"/>
                  </a:cubicBezTo>
                  <a:cubicBezTo>
                    <a:pt x="2717" y="1143"/>
                    <a:pt x="2686" y="1182"/>
                    <a:pt x="2655" y="1220"/>
                  </a:cubicBezTo>
                  <a:cubicBezTo>
                    <a:pt x="2547" y="1359"/>
                    <a:pt x="2447" y="1490"/>
                    <a:pt x="2340" y="1621"/>
                  </a:cubicBezTo>
                  <a:cubicBezTo>
                    <a:pt x="2309" y="1659"/>
                    <a:pt x="2270" y="1690"/>
                    <a:pt x="2232" y="1721"/>
                  </a:cubicBezTo>
                  <a:cubicBezTo>
                    <a:pt x="2093" y="1836"/>
                    <a:pt x="1963" y="1959"/>
                    <a:pt x="1847" y="2090"/>
                  </a:cubicBezTo>
                  <a:cubicBezTo>
                    <a:pt x="1716" y="2228"/>
                    <a:pt x="1593" y="2359"/>
                    <a:pt x="1455" y="2482"/>
                  </a:cubicBezTo>
                  <a:cubicBezTo>
                    <a:pt x="1216" y="2682"/>
                    <a:pt x="1001" y="2913"/>
                    <a:pt x="778" y="3129"/>
                  </a:cubicBezTo>
                  <a:cubicBezTo>
                    <a:pt x="647" y="3244"/>
                    <a:pt x="508" y="3360"/>
                    <a:pt x="377" y="3475"/>
                  </a:cubicBezTo>
                  <a:cubicBezTo>
                    <a:pt x="359" y="3488"/>
                    <a:pt x="340" y="3500"/>
                    <a:pt x="321" y="3500"/>
                  </a:cubicBezTo>
                  <a:cubicBezTo>
                    <a:pt x="317" y="3500"/>
                    <a:pt x="312" y="3500"/>
                    <a:pt x="308" y="3498"/>
                  </a:cubicBezTo>
                  <a:cubicBezTo>
                    <a:pt x="262" y="3498"/>
                    <a:pt x="277" y="3452"/>
                    <a:pt x="270" y="3421"/>
                  </a:cubicBezTo>
                  <a:cubicBezTo>
                    <a:pt x="262" y="3360"/>
                    <a:pt x="270" y="3306"/>
                    <a:pt x="293" y="3252"/>
                  </a:cubicBezTo>
                  <a:cubicBezTo>
                    <a:pt x="316" y="3206"/>
                    <a:pt x="331" y="3152"/>
                    <a:pt x="362" y="3113"/>
                  </a:cubicBezTo>
                  <a:cubicBezTo>
                    <a:pt x="593" y="2790"/>
                    <a:pt x="724" y="2413"/>
                    <a:pt x="924" y="2067"/>
                  </a:cubicBezTo>
                  <a:cubicBezTo>
                    <a:pt x="970" y="1998"/>
                    <a:pt x="1008" y="1921"/>
                    <a:pt x="1047" y="1851"/>
                  </a:cubicBezTo>
                  <a:cubicBezTo>
                    <a:pt x="1131" y="1690"/>
                    <a:pt x="1224" y="1544"/>
                    <a:pt x="1293" y="1374"/>
                  </a:cubicBezTo>
                  <a:cubicBezTo>
                    <a:pt x="1401" y="1090"/>
                    <a:pt x="1555" y="828"/>
                    <a:pt x="1709" y="566"/>
                  </a:cubicBezTo>
                  <a:cubicBezTo>
                    <a:pt x="1762" y="474"/>
                    <a:pt x="1809" y="374"/>
                    <a:pt x="1886" y="289"/>
                  </a:cubicBezTo>
                  <a:cubicBezTo>
                    <a:pt x="1903" y="272"/>
                    <a:pt x="1923" y="262"/>
                    <a:pt x="1943" y="262"/>
                  </a:cubicBezTo>
                  <a:close/>
                  <a:moveTo>
                    <a:pt x="1945" y="0"/>
                  </a:moveTo>
                  <a:cubicBezTo>
                    <a:pt x="1895" y="0"/>
                    <a:pt x="1848" y="28"/>
                    <a:pt x="1816" y="82"/>
                  </a:cubicBezTo>
                  <a:cubicBezTo>
                    <a:pt x="1609" y="436"/>
                    <a:pt x="1393" y="789"/>
                    <a:pt x="1232" y="1174"/>
                  </a:cubicBezTo>
                  <a:cubicBezTo>
                    <a:pt x="1139" y="1397"/>
                    <a:pt x="1024" y="1613"/>
                    <a:pt x="893" y="1821"/>
                  </a:cubicBezTo>
                  <a:cubicBezTo>
                    <a:pt x="870" y="1867"/>
                    <a:pt x="839" y="1905"/>
                    <a:pt x="816" y="1951"/>
                  </a:cubicBezTo>
                  <a:cubicBezTo>
                    <a:pt x="670" y="2228"/>
                    <a:pt x="531" y="2505"/>
                    <a:pt x="385" y="2783"/>
                  </a:cubicBezTo>
                  <a:cubicBezTo>
                    <a:pt x="323" y="2890"/>
                    <a:pt x="262" y="3006"/>
                    <a:pt x="162" y="3083"/>
                  </a:cubicBezTo>
                  <a:cubicBezTo>
                    <a:pt x="139" y="3098"/>
                    <a:pt x="123" y="3113"/>
                    <a:pt x="108" y="3136"/>
                  </a:cubicBezTo>
                  <a:cubicBezTo>
                    <a:pt x="54" y="3206"/>
                    <a:pt x="0" y="3267"/>
                    <a:pt x="54" y="3367"/>
                  </a:cubicBezTo>
                  <a:cubicBezTo>
                    <a:pt x="77" y="3406"/>
                    <a:pt x="54" y="3467"/>
                    <a:pt x="54" y="3514"/>
                  </a:cubicBezTo>
                  <a:cubicBezTo>
                    <a:pt x="54" y="3560"/>
                    <a:pt x="54" y="3598"/>
                    <a:pt x="54" y="3637"/>
                  </a:cubicBezTo>
                  <a:cubicBezTo>
                    <a:pt x="54" y="3721"/>
                    <a:pt x="93" y="3760"/>
                    <a:pt x="177" y="3775"/>
                  </a:cubicBezTo>
                  <a:cubicBezTo>
                    <a:pt x="195" y="3779"/>
                    <a:pt x="213" y="3781"/>
                    <a:pt x="231" y="3781"/>
                  </a:cubicBezTo>
                  <a:cubicBezTo>
                    <a:pt x="281" y="3781"/>
                    <a:pt x="330" y="3765"/>
                    <a:pt x="370" y="3737"/>
                  </a:cubicBezTo>
                  <a:cubicBezTo>
                    <a:pt x="500" y="3621"/>
                    <a:pt x="639" y="3506"/>
                    <a:pt x="770" y="3390"/>
                  </a:cubicBezTo>
                  <a:cubicBezTo>
                    <a:pt x="1001" y="3175"/>
                    <a:pt x="1216" y="2952"/>
                    <a:pt x="1439" y="2736"/>
                  </a:cubicBezTo>
                  <a:cubicBezTo>
                    <a:pt x="1878" y="2305"/>
                    <a:pt x="2340" y="1898"/>
                    <a:pt x="2740" y="1420"/>
                  </a:cubicBezTo>
                  <a:cubicBezTo>
                    <a:pt x="2832" y="1313"/>
                    <a:pt x="2917" y="1197"/>
                    <a:pt x="2978" y="1067"/>
                  </a:cubicBezTo>
                  <a:cubicBezTo>
                    <a:pt x="3017" y="982"/>
                    <a:pt x="3009" y="928"/>
                    <a:pt x="2940" y="866"/>
                  </a:cubicBezTo>
                  <a:cubicBezTo>
                    <a:pt x="2655" y="597"/>
                    <a:pt x="2340" y="351"/>
                    <a:pt x="2070" y="58"/>
                  </a:cubicBezTo>
                  <a:lnTo>
                    <a:pt x="2055" y="43"/>
                  </a:lnTo>
                  <a:cubicBezTo>
                    <a:pt x="2020" y="14"/>
                    <a:pt x="1982" y="0"/>
                    <a:pt x="1945"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9" name="Google Shape;1627;p32"/>
            <p:cNvSpPr/>
            <p:nvPr/>
          </p:nvSpPr>
          <p:spPr>
            <a:xfrm rot="594000">
              <a:off x="7398720" y="1542600"/>
              <a:ext cx="297720" cy="249120"/>
            </a:xfrm>
            <a:custGeom>
              <a:avLst/>
              <a:gdLst>
                <a:gd name="textAreaLeft" fmla="*/ 0 w 297720"/>
                <a:gd name="textAreaRight" fmla="*/ 298080 w 297720"/>
                <a:gd name="textAreaTop" fmla="*/ 0 h 249120"/>
                <a:gd name="textAreaBottom" fmla="*/ 249480 h 249120"/>
              </a:gdLst>
              <a:ahLst/>
              <a:cxnLst/>
              <a:rect l="textAreaLeft" t="textAreaTop" r="textAreaRight" b="textAreaBottom"/>
              <a:pathLst>
                <a:path w="2872" h="2405">
                  <a:moveTo>
                    <a:pt x="2486" y="253"/>
                  </a:moveTo>
                  <a:cubicBezTo>
                    <a:pt x="2502" y="268"/>
                    <a:pt x="2525" y="276"/>
                    <a:pt x="2525" y="284"/>
                  </a:cubicBezTo>
                  <a:cubicBezTo>
                    <a:pt x="2533" y="299"/>
                    <a:pt x="2533" y="322"/>
                    <a:pt x="2525" y="338"/>
                  </a:cubicBezTo>
                  <a:cubicBezTo>
                    <a:pt x="2502" y="407"/>
                    <a:pt x="2486" y="484"/>
                    <a:pt x="2463" y="553"/>
                  </a:cubicBezTo>
                  <a:cubicBezTo>
                    <a:pt x="2333" y="976"/>
                    <a:pt x="2310" y="1415"/>
                    <a:pt x="2279" y="1854"/>
                  </a:cubicBezTo>
                  <a:cubicBezTo>
                    <a:pt x="2279" y="1915"/>
                    <a:pt x="2271" y="1969"/>
                    <a:pt x="2263" y="2031"/>
                  </a:cubicBezTo>
                  <a:lnTo>
                    <a:pt x="2225" y="2054"/>
                  </a:lnTo>
                  <a:cubicBezTo>
                    <a:pt x="2194" y="2038"/>
                    <a:pt x="2163" y="2031"/>
                    <a:pt x="2133" y="2007"/>
                  </a:cubicBezTo>
                  <a:cubicBezTo>
                    <a:pt x="1948" y="1861"/>
                    <a:pt x="1725" y="1769"/>
                    <a:pt x="1517" y="1669"/>
                  </a:cubicBezTo>
                  <a:cubicBezTo>
                    <a:pt x="1255" y="1538"/>
                    <a:pt x="978" y="1484"/>
                    <a:pt x="686" y="1453"/>
                  </a:cubicBezTo>
                  <a:cubicBezTo>
                    <a:pt x="540" y="1446"/>
                    <a:pt x="386" y="1423"/>
                    <a:pt x="263" y="1330"/>
                  </a:cubicBezTo>
                  <a:cubicBezTo>
                    <a:pt x="232" y="1307"/>
                    <a:pt x="224" y="1261"/>
                    <a:pt x="255" y="1246"/>
                  </a:cubicBezTo>
                  <a:cubicBezTo>
                    <a:pt x="340" y="1199"/>
                    <a:pt x="424" y="1153"/>
                    <a:pt x="509" y="1122"/>
                  </a:cubicBezTo>
                  <a:cubicBezTo>
                    <a:pt x="694" y="1046"/>
                    <a:pt x="871" y="946"/>
                    <a:pt x="1048" y="853"/>
                  </a:cubicBezTo>
                  <a:cubicBezTo>
                    <a:pt x="1325" y="722"/>
                    <a:pt x="1594" y="592"/>
                    <a:pt x="1879" y="476"/>
                  </a:cubicBezTo>
                  <a:cubicBezTo>
                    <a:pt x="2056" y="399"/>
                    <a:pt x="2233" y="330"/>
                    <a:pt x="2417" y="268"/>
                  </a:cubicBezTo>
                  <a:cubicBezTo>
                    <a:pt x="2440" y="261"/>
                    <a:pt x="2463" y="261"/>
                    <a:pt x="2486" y="253"/>
                  </a:cubicBezTo>
                  <a:close/>
                  <a:moveTo>
                    <a:pt x="2756" y="0"/>
                  </a:moveTo>
                  <a:cubicBezTo>
                    <a:pt x="2721" y="0"/>
                    <a:pt x="2688" y="11"/>
                    <a:pt x="2656" y="22"/>
                  </a:cubicBezTo>
                  <a:cubicBezTo>
                    <a:pt x="2240" y="161"/>
                    <a:pt x="1832" y="322"/>
                    <a:pt x="1440" y="515"/>
                  </a:cubicBezTo>
                  <a:cubicBezTo>
                    <a:pt x="1109" y="668"/>
                    <a:pt x="770" y="822"/>
                    <a:pt x="432" y="976"/>
                  </a:cubicBezTo>
                  <a:cubicBezTo>
                    <a:pt x="324" y="1030"/>
                    <a:pt x="224" y="1084"/>
                    <a:pt x="116" y="1138"/>
                  </a:cubicBezTo>
                  <a:cubicBezTo>
                    <a:pt x="47" y="1176"/>
                    <a:pt x="1" y="1253"/>
                    <a:pt x="1" y="1323"/>
                  </a:cubicBezTo>
                  <a:cubicBezTo>
                    <a:pt x="9" y="1415"/>
                    <a:pt x="47" y="1507"/>
                    <a:pt x="139" y="1546"/>
                  </a:cubicBezTo>
                  <a:cubicBezTo>
                    <a:pt x="255" y="1600"/>
                    <a:pt x="378" y="1630"/>
                    <a:pt x="509" y="1630"/>
                  </a:cubicBezTo>
                  <a:cubicBezTo>
                    <a:pt x="809" y="1638"/>
                    <a:pt x="1094" y="1700"/>
                    <a:pt x="1371" y="1815"/>
                  </a:cubicBezTo>
                  <a:cubicBezTo>
                    <a:pt x="1679" y="1938"/>
                    <a:pt x="1956" y="2107"/>
                    <a:pt x="2217" y="2308"/>
                  </a:cubicBezTo>
                  <a:cubicBezTo>
                    <a:pt x="2263" y="2338"/>
                    <a:pt x="2302" y="2384"/>
                    <a:pt x="2363" y="2400"/>
                  </a:cubicBezTo>
                  <a:cubicBezTo>
                    <a:pt x="2374" y="2403"/>
                    <a:pt x="2384" y="2404"/>
                    <a:pt x="2394" y="2404"/>
                  </a:cubicBezTo>
                  <a:cubicBezTo>
                    <a:pt x="2461" y="2404"/>
                    <a:pt x="2523" y="2343"/>
                    <a:pt x="2510" y="2277"/>
                  </a:cubicBezTo>
                  <a:cubicBezTo>
                    <a:pt x="2502" y="2223"/>
                    <a:pt x="2471" y="2161"/>
                    <a:pt x="2471" y="2107"/>
                  </a:cubicBezTo>
                  <a:cubicBezTo>
                    <a:pt x="2440" y="1615"/>
                    <a:pt x="2486" y="1130"/>
                    <a:pt x="2625" y="661"/>
                  </a:cubicBezTo>
                  <a:cubicBezTo>
                    <a:pt x="2671" y="515"/>
                    <a:pt x="2725" y="376"/>
                    <a:pt x="2802" y="245"/>
                  </a:cubicBezTo>
                  <a:cubicBezTo>
                    <a:pt x="2833" y="191"/>
                    <a:pt x="2848" y="138"/>
                    <a:pt x="2864" y="107"/>
                  </a:cubicBezTo>
                  <a:cubicBezTo>
                    <a:pt x="2871" y="53"/>
                    <a:pt x="2825" y="14"/>
                    <a:pt x="2802" y="7"/>
                  </a:cubicBezTo>
                  <a:cubicBezTo>
                    <a:pt x="2786" y="2"/>
                    <a:pt x="2771" y="0"/>
                    <a:pt x="2756"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50" name="Google Shape;1628;p32"/>
          <p:cNvGrpSpPr/>
          <p:nvPr/>
        </p:nvGrpSpPr>
        <p:grpSpPr>
          <a:xfrm>
            <a:off x="1460880" y="1851120"/>
            <a:ext cx="475560" cy="843120"/>
            <a:chOff x="1460880" y="1851120"/>
            <a:chExt cx="475560" cy="843120"/>
          </a:xfrm>
        </p:grpSpPr>
        <p:sp>
          <p:nvSpPr>
            <p:cNvPr id="1551" name="Google Shape;1629;p32"/>
            <p:cNvSpPr/>
            <p:nvPr/>
          </p:nvSpPr>
          <p:spPr>
            <a:xfrm rot="11625000">
              <a:off x="1690920" y="2203200"/>
              <a:ext cx="191520" cy="474840"/>
            </a:xfrm>
            <a:custGeom>
              <a:avLst/>
              <a:gdLst>
                <a:gd name="textAreaLeft" fmla="*/ 0 w 191520"/>
                <a:gd name="textAreaRight" fmla="*/ 191880 w 191520"/>
                <a:gd name="textAreaTop" fmla="*/ 0 h 474840"/>
                <a:gd name="textAreaBottom" fmla="*/ 475200 h 474840"/>
              </a:gdLst>
              <a:ahLst/>
              <a:cxnLst/>
              <a:rect l="textAreaLeft" t="textAreaTop" r="textAreaRight" b="textAreaBottom"/>
              <a:pathLst>
                <a:path w="1848" h="4581">
                  <a:moveTo>
                    <a:pt x="533" y="230"/>
                  </a:moveTo>
                  <a:cubicBezTo>
                    <a:pt x="542" y="230"/>
                    <a:pt x="552" y="232"/>
                    <a:pt x="562" y="234"/>
                  </a:cubicBezTo>
                  <a:cubicBezTo>
                    <a:pt x="593" y="234"/>
                    <a:pt x="624" y="242"/>
                    <a:pt x="654" y="249"/>
                  </a:cubicBezTo>
                  <a:cubicBezTo>
                    <a:pt x="924" y="349"/>
                    <a:pt x="1201" y="442"/>
                    <a:pt x="1470" y="534"/>
                  </a:cubicBezTo>
                  <a:cubicBezTo>
                    <a:pt x="1493" y="542"/>
                    <a:pt x="1516" y="557"/>
                    <a:pt x="1539" y="565"/>
                  </a:cubicBezTo>
                  <a:cubicBezTo>
                    <a:pt x="1593" y="595"/>
                    <a:pt x="1616" y="649"/>
                    <a:pt x="1616" y="711"/>
                  </a:cubicBezTo>
                  <a:cubicBezTo>
                    <a:pt x="1616" y="749"/>
                    <a:pt x="1609" y="780"/>
                    <a:pt x="1593" y="811"/>
                  </a:cubicBezTo>
                  <a:cubicBezTo>
                    <a:pt x="1562" y="926"/>
                    <a:pt x="1532" y="1042"/>
                    <a:pt x="1485" y="1150"/>
                  </a:cubicBezTo>
                  <a:cubicBezTo>
                    <a:pt x="1332" y="1565"/>
                    <a:pt x="1170" y="1981"/>
                    <a:pt x="1008" y="2396"/>
                  </a:cubicBezTo>
                  <a:cubicBezTo>
                    <a:pt x="954" y="2542"/>
                    <a:pt x="878" y="2673"/>
                    <a:pt x="816" y="2812"/>
                  </a:cubicBezTo>
                  <a:cubicBezTo>
                    <a:pt x="647" y="3181"/>
                    <a:pt x="485" y="3550"/>
                    <a:pt x="316" y="3912"/>
                  </a:cubicBezTo>
                  <a:cubicBezTo>
                    <a:pt x="310" y="3930"/>
                    <a:pt x="295" y="3948"/>
                    <a:pt x="274" y="3948"/>
                  </a:cubicBezTo>
                  <a:cubicBezTo>
                    <a:pt x="268" y="3948"/>
                    <a:pt x="261" y="3946"/>
                    <a:pt x="254" y="3943"/>
                  </a:cubicBezTo>
                  <a:cubicBezTo>
                    <a:pt x="247" y="3935"/>
                    <a:pt x="239" y="3920"/>
                    <a:pt x="231" y="3904"/>
                  </a:cubicBezTo>
                  <a:cubicBezTo>
                    <a:pt x="231" y="3874"/>
                    <a:pt x="231" y="3851"/>
                    <a:pt x="231" y="3827"/>
                  </a:cubicBezTo>
                  <a:cubicBezTo>
                    <a:pt x="231" y="3781"/>
                    <a:pt x="239" y="3743"/>
                    <a:pt x="247" y="3697"/>
                  </a:cubicBezTo>
                  <a:cubicBezTo>
                    <a:pt x="323" y="3243"/>
                    <a:pt x="316" y="2773"/>
                    <a:pt x="308" y="2311"/>
                  </a:cubicBezTo>
                  <a:cubicBezTo>
                    <a:pt x="308" y="2219"/>
                    <a:pt x="308" y="2127"/>
                    <a:pt x="308" y="2034"/>
                  </a:cubicBezTo>
                  <a:cubicBezTo>
                    <a:pt x="300" y="1650"/>
                    <a:pt x="331" y="1257"/>
                    <a:pt x="354" y="873"/>
                  </a:cubicBezTo>
                  <a:cubicBezTo>
                    <a:pt x="370" y="688"/>
                    <a:pt x="408" y="503"/>
                    <a:pt x="431" y="318"/>
                  </a:cubicBezTo>
                  <a:cubicBezTo>
                    <a:pt x="444" y="266"/>
                    <a:pt x="480" y="230"/>
                    <a:pt x="533" y="230"/>
                  </a:cubicBezTo>
                  <a:close/>
                  <a:moveTo>
                    <a:pt x="379" y="0"/>
                  </a:moveTo>
                  <a:cubicBezTo>
                    <a:pt x="316" y="0"/>
                    <a:pt x="269" y="44"/>
                    <a:pt x="262" y="111"/>
                  </a:cubicBezTo>
                  <a:lnTo>
                    <a:pt x="262" y="134"/>
                  </a:lnTo>
                  <a:cubicBezTo>
                    <a:pt x="270" y="334"/>
                    <a:pt x="254" y="542"/>
                    <a:pt x="208" y="734"/>
                  </a:cubicBezTo>
                  <a:cubicBezTo>
                    <a:pt x="200" y="780"/>
                    <a:pt x="200" y="819"/>
                    <a:pt x="200" y="865"/>
                  </a:cubicBezTo>
                  <a:cubicBezTo>
                    <a:pt x="170" y="1357"/>
                    <a:pt x="154" y="1857"/>
                    <a:pt x="162" y="2358"/>
                  </a:cubicBezTo>
                  <a:cubicBezTo>
                    <a:pt x="170" y="2642"/>
                    <a:pt x="177" y="2927"/>
                    <a:pt x="146" y="3212"/>
                  </a:cubicBezTo>
                  <a:cubicBezTo>
                    <a:pt x="123" y="3512"/>
                    <a:pt x="62" y="3812"/>
                    <a:pt x="23" y="4112"/>
                  </a:cubicBezTo>
                  <a:cubicBezTo>
                    <a:pt x="23" y="4128"/>
                    <a:pt x="8" y="4143"/>
                    <a:pt x="8" y="4158"/>
                  </a:cubicBezTo>
                  <a:cubicBezTo>
                    <a:pt x="8" y="4174"/>
                    <a:pt x="0" y="4197"/>
                    <a:pt x="16" y="4212"/>
                  </a:cubicBezTo>
                  <a:cubicBezTo>
                    <a:pt x="77" y="4297"/>
                    <a:pt x="70" y="4397"/>
                    <a:pt x="77" y="4497"/>
                  </a:cubicBezTo>
                  <a:cubicBezTo>
                    <a:pt x="77" y="4546"/>
                    <a:pt x="126" y="4581"/>
                    <a:pt x="174" y="4581"/>
                  </a:cubicBezTo>
                  <a:cubicBezTo>
                    <a:pt x="186" y="4581"/>
                    <a:pt x="197" y="4578"/>
                    <a:pt x="208" y="4574"/>
                  </a:cubicBezTo>
                  <a:cubicBezTo>
                    <a:pt x="262" y="4558"/>
                    <a:pt x="300" y="4520"/>
                    <a:pt x="323" y="4474"/>
                  </a:cubicBezTo>
                  <a:cubicBezTo>
                    <a:pt x="362" y="4389"/>
                    <a:pt x="393" y="4305"/>
                    <a:pt x="424" y="4220"/>
                  </a:cubicBezTo>
                  <a:cubicBezTo>
                    <a:pt x="470" y="4104"/>
                    <a:pt x="500" y="3997"/>
                    <a:pt x="547" y="3889"/>
                  </a:cubicBezTo>
                  <a:cubicBezTo>
                    <a:pt x="677" y="3566"/>
                    <a:pt x="801" y="3243"/>
                    <a:pt x="947" y="2935"/>
                  </a:cubicBezTo>
                  <a:cubicBezTo>
                    <a:pt x="1008" y="2812"/>
                    <a:pt x="1070" y="2696"/>
                    <a:pt x="1116" y="2565"/>
                  </a:cubicBezTo>
                  <a:cubicBezTo>
                    <a:pt x="1285" y="2158"/>
                    <a:pt x="1455" y="1742"/>
                    <a:pt x="1616" y="1327"/>
                  </a:cubicBezTo>
                  <a:cubicBezTo>
                    <a:pt x="1686" y="1157"/>
                    <a:pt x="1747" y="980"/>
                    <a:pt x="1809" y="803"/>
                  </a:cubicBezTo>
                  <a:cubicBezTo>
                    <a:pt x="1824" y="742"/>
                    <a:pt x="1832" y="672"/>
                    <a:pt x="1839" y="642"/>
                  </a:cubicBezTo>
                  <a:cubicBezTo>
                    <a:pt x="1847" y="511"/>
                    <a:pt x="1816" y="472"/>
                    <a:pt x="1724" y="442"/>
                  </a:cubicBezTo>
                  <a:cubicBezTo>
                    <a:pt x="1462" y="349"/>
                    <a:pt x="1193" y="272"/>
                    <a:pt x="939" y="157"/>
                  </a:cubicBezTo>
                  <a:cubicBezTo>
                    <a:pt x="854" y="118"/>
                    <a:pt x="762" y="95"/>
                    <a:pt x="677" y="72"/>
                  </a:cubicBezTo>
                  <a:cubicBezTo>
                    <a:pt x="585" y="41"/>
                    <a:pt x="493" y="18"/>
                    <a:pt x="408" y="3"/>
                  </a:cubicBezTo>
                  <a:cubicBezTo>
                    <a:pt x="398" y="1"/>
                    <a:pt x="388" y="0"/>
                    <a:pt x="379"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2" name="Google Shape;1630;p32"/>
            <p:cNvSpPr/>
            <p:nvPr/>
          </p:nvSpPr>
          <p:spPr>
            <a:xfrm rot="11625000">
              <a:off x="1511640" y="2076840"/>
              <a:ext cx="312840" cy="392040"/>
            </a:xfrm>
            <a:custGeom>
              <a:avLst/>
              <a:gdLst>
                <a:gd name="textAreaLeft" fmla="*/ 0 w 312840"/>
                <a:gd name="textAreaRight" fmla="*/ 313200 w 312840"/>
                <a:gd name="textAreaTop" fmla="*/ 0 h 392040"/>
                <a:gd name="textAreaBottom" fmla="*/ 392400 h 392040"/>
              </a:gdLst>
              <a:ahLst/>
              <a:cxnLst/>
              <a:rect l="textAreaLeft" t="textAreaTop" r="textAreaRight" b="textAreaBottom"/>
              <a:pathLst>
                <a:path w="3017" h="3782">
                  <a:moveTo>
                    <a:pt x="1943" y="262"/>
                  </a:moveTo>
                  <a:cubicBezTo>
                    <a:pt x="1960" y="262"/>
                    <a:pt x="1976" y="268"/>
                    <a:pt x="1993" y="282"/>
                  </a:cubicBezTo>
                  <a:cubicBezTo>
                    <a:pt x="2063" y="328"/>
                    <a:pt x="2124" y="382"/>
                    <a:pt x="2193" y="436"/>
                  </a:cubicBezTo>
                  <a:cubicBezTo>
                    <a:pt x="2309" y="536"/>
                    <a:pt x="2424" y="636"/>
                    <a:pt x="2540" y="736"/>
                  </a:cubicBezTo>
                  <a:cubicBezTo>
                    <a:pt x="2609" y="782"/>
                    <a:pt x="2663" y="843"/>
                    <a:pt x="2717" y="905"/>
                  </a:cubicBezTo>
                  <a:cubicBezTo>
                    <a:pt x="2771" y="966"/>
                    <a:pt x="2771" y="1036"/>
                    <a:pt x="2740" y="1097"/>
                  </a:cubicBezTo>
                  <a:cubicBezTo>
                    <a:pt x="2717" y="1143"/>
                    <a:pt x="2686" y="1182"/>
                    <a:pt x="2655" y="1220"/>
                  </a:cubicBezTo>
                  <a:cubicBezTo>
                    <a:pt x="2547" y="1359"/>
                    <a:pt x="2447" y="1490"/>
                    <a:pt x="2340" y="1621"/>
                  </a:cubicBezTo>
                  <a:cubicBezTo>
                    <a:pt x="2309" y="1659"/>
                    <a:pt x="2270" y="1690"/>
                    <a:pt x="2232" y="1721"/>
                  </a:cubicBezTo>
                  <a:cubicBezTo>
                    <a:pt x="2093" y="1836"/>
                    <a:pt x="1963" y="1959"/>
                    <a:pt x="1847" y="2090"/>
                  </a:cubicBezTo>
                  <a:cubicBezTo>
                    <a:pt x="1716" y="2228"/>
                    <a:pt x="1593" y="2359"/>
                    <a:pt x="1455" y="2482"/>
                  </a:cubicBezTo>
                  <a:cubicBezTo>
                    <a:pt x="1216" y="2682"/>
                    <a:pt x="1001" y="2913"/>
                    <a:pt x="778" y="3129"/>
                  </a:cubicBezTo>
                  <a:cubicBezTo>
                    <a:pt x="647" y="3244"/>
                    <a:pt x="508" y="3360"/>
                    <a:pt x="377" y="3475"/>
                  </a:cubicBezTo>
                  <a:cubicBezTo>
                    <a:pt x="359" y="3488"/>
                    <a:pt x="340" y="3500"/>
                    <a:pt x="321" y="3500"/>
                  </a:cubicBezTo>
                  <a:cubicBezTo>
                    <a:pt x="317" y="3500"/>
                    <a:pt x="312" y="3500"/>
                    <a:pt x="308" y="3498"/>
                  </a:cubicBezTo>
                  <a:cubicBezTo>
                    <a:pt x="262" y="3498"/>
                    <a:pt x="277" y="3452"/>
                    <a:pt x="270" y="3421"/>
                  </a:cubicBezTo>
                  <a:cubicBezTo>
                    <a:pt x="262" y="3360"/>
                    <a:pt x="270" y="3306"/>
                    <a:pt x="293" y="3252"/>
                  </a:cubicBezTo>
                  <a:cubicBezTo>
                    <a:pt x="316" y="3206"/>
                    <a:pt x="331" y="3152"/>
                    <a:pt x="362" y="3113"/>
                  </a:cubicBezTo>
                  <a:cubicBezTo>
                    <a:pt x="593" y="2790"/>
                    <a:pt x="724" y="2413"/>
                    <a:pt x="924" y="2067"/>
                  </a:cubicBezTo>
                  <a:cubicBezTo>
                    <a:pt x="970" y="1998"/>
                    <a:pt x="1008" y="1921"/>
                    <a:pt x="1047" y="1851"/>
                  </a:cubicBezTo>
                  <a:cubicBezTo>
                    <a:pt x="1131" y="1690"/>
                    <a:pt x="1224" y="1544"/>
                    <a:pt x="1293" y="1374"/>
                  </a:cubicBezTo>
                  <a:cubicBezTo>
                    <a:pt x="1401" y="1090"/>
                    <a:pt x="1555" y="828"/>
                    <a:pt x="1709" y="566"/>
                  </a:cubicBezTo>
                  <a:cubicBezTo>
                    <a:pt x="1762" y="474"/>
                    <a:pt x="1809" y="374"/>
                    <a:pt x="1886" y="289"/>
                  </a:cubicBezTo>
                  <a:cubicBezTo>
                    <a:pt x="1903" y="272"/>
                    <a:pt x="1923" y="262"/>
                    <a:pt x="1943" y="262"/>
                  </a:cubicBezTo>
                  <a:close/>
                  <a:moveTo>
                    <a:pt x="1945" y="0"/>
                  </a:moveTo>
                  <a:cubicBezTo>
                    <a:pt x="1895" y="0"/>
                    <a:pt x="1848" y="28"/>
                    <a:pt x="1816" y="82"/>
                  </a:cubicBezTo>
                  <a:cubicBezTo>
                    <a:pt x="1609" y="436"/>
                    <a:pt x="1393" y="789"/>
                    <a:pt x="1232" y="1174"/>
                  </a:cubicBezTo>
                  <a:cubicBezTo>
                    <a:pt x="1139" y="1397"/>
                    <a:pt x="1024" y="1613"/>
                    <a:pt x="893" y="1821"/>
                  </a:cubicBezTo>
                  <a:cubicBezTo>
                    <a:pt x="870" y="1867"/>
                    <a:pt x="839" y="1905"/>
                    <a:pt x="816" y="1951"/>
                  </a:cubicBezTo>
                  <a:cubicBezTo>
                    <a:pt x="670" y="2228"/>
                    <a:pt x="531" y="2505"/>
                    <a:pt x="385" y="2783"/>
                  </a:cubicBezTo>
                  <a:cubicBezTo>
                    <a:pt x="323" y="2890"/>
                    <a:pt x="262" y="3006"/>
                    <a:pt x="162" y="3083"/>
                  </a:cubicBezTo>
                  <a:cubicBezTo>
                    <a:pt x="139" y="3098"/>
                    <a:pt x="123" y="3113"/>
                    <a:pt x="108" y="3136"/>
                  </a:cubicBezTo>
                  <a:cubicBezTo>
                    <a:pt x="54" y="3206"/>
                    <a:pt x="0" y="3267"/>
                    <a:pt x="54" y="3367"/>
                  </a:cubicBezTo>
                  <a:cubicBezTo>
                    <a:pt x="77" y="3406"/>
                    <a:pt x="54" y="3467"/>
                    <a:pt x="54" y="3514"/>
                  </a:cubicBezTo>
                  <a:cubicBezTo>
                    <a:pt x="54" y="3560"/>
                    <a:pt x="54" y="3598"/>
                    <a:pt x="54" y="3637"/>
                  </a:cubicBezTo>
                  <a:cubicBezTo>
                    <a:pt x="54" y="3721"/>
                    <a:pt x="93" y="3760"/>
                    <a:pt x="177" y="3775"/>
                  </a:cubicBezTo>
                  <a:cubicBezTo>
                    <a:pt x="195" y="3779"/>
                    <a:pt x="213" y="3781"/>
                    <a:pt x="231" y="3781"/>
                  </a:cubicBezTo>
                  <a:cubicBezTo>
                    <a:pt x="281" y="3781"/>
                    <a:pt x="330" y="3765"/>
                    <a:pt x="370" y="3737"/>
                  </a:cubicBezTo>
                  <a:cubicBezTo>
                    <a:pt x="500" y="3621"/>
                    <a:pt x="639" y="3506"/>
                    <a:pt x="770" y="3390"/>
                  </a:cubicBezTo>
                  <a:cubicBezTo>
                    <a:pt x="1001" y="3175"/>
                    <a:pt x="1216" y="2952"/>
                    <a:pt x="1439" y="2736"/>
                  </a:cubicBezTo>
                  <a:cubicBezTo>
                    <a:pt x="1878" y="2305"/>
                    <a:pt x="2340" y="1898"/>
                    <a:pt x="2740" y="1420"/>
                  </a:cubicBezTo>
                  <a:cubicBezTo>
                    <a:pt x="2832" y="1313"/>
                    <a:pt x="2917" y="1197"/>
                    <a:pt x="2978" y="1067"/>
                  </a:cubicBezTo>
                  <a:cubicBezTo>
                    <a:pt x="3017" y="982"/>
                    <a:pt x="3009" y="928"/>
                    <a:pt x="2940" y="866"/>
                  </a:cubicBezTo>
                  <a:cubicBezTo>
                    <a:pt x="2655" y="597"/>
                    <a:pt x="2340" y="351"/>
                    <a:pt x="2070" y="58"/>
                  </a:cubicBezTo>
                  <a:lnTo>
                    <a:pt x="2055" y="43"/>
                  </a:lnTo>
                  <a:cubicBezTo>
                    <a:pt x="2020" y="14"/>
                    <a:pt x="1982" y="0"/>
                    <a:pt x="1945"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3" name="Google Shape;1631;p32"/>
            <p:cNvSpPr/>
            <p:nvPr/>
          </p:nvSpPr>
          <p:spPr>
            <a:xfrm rot="11625000">
              <a:off x="1486080" y="1882800"/>
              <a:ext cx="297720" cy="249120"/>
            </a:xfrm>
            <a:custGeom>
              <a:avLst/>
              <a:gdLst>
                <a:gd name="textAreaLeft" fmla="*/ 0 w 297720"/>
                <a:gd name="textAreaRight" fmla="*/ 298080 w 297720"/>
                <a:gd name="textAreaTop" fmla="*/ 0 h 249120"/>
                <a:gd name="textAreaBottom" fmla="*/ 249480 h 249120"/>
              </a:gdLst>
              <a:ahLst/>
              <a:cxnLst/>
              <a:rect l="textAreaLeft" t="textAreaTop" r="textAreaRight" b="textAreaBottom"/>
              <a:pathLst>
                <a:path w="2872" h="2405">
                  <a:moveTo>
                    <a:pt x="2486" y="253"/>
                  </a:moveTo>
                  <a:cubicBezTo>
                    <a:pt x="2502" y="268"/>
                    <a:pt x="2525" y="276"/>
                    <a:pt x="2525" y="284"/>
                  </a:cubicBezTo>
                  <a:cubicBezTo>
                    <a:pt x="2533" y="299"/>
                    <a:pt x="2533" y="322"/>
                    <a:pt x="2525" y="338"/>
                  </a:cubicBezTo>
                  <a:cubicBezTo>
                    <a:pt x="2502" y="407"/>
                    <a:pt x="2486" y="484"/>
                    <a:pt x="2463" y="553"/>
                  </a:cubicBezTo>
                  <a:cubicBezTo>
                    <a:pt x="2333" y="976"/>
                    <a:pt x="2310" y="1415"/>
                    <a:pt x="2279" y="1854"/>
                  </a:cubicBezTo>
                  <a:cubicBezTo>
                    <a:pt x="2279" y="1915"/>
                    <a:pt x="2271" y="1969"/>
                    <a:pt x="2263" y="2031"/>
                  </a:cubicBezTo>
                  <a:lnTo>
                    <a:pt x="2225" y="2054"/>
                  </a:lnTo>
                  <a:cubicBezTo>
                    <a:pt x="2194" y="2038"/>
                    <a:pt x="2163" y="2031"/>
                    <a:pt x="2133" y="2007"/>
                  </a:cubicBezTo>
                  <a:cubicBezTo>
                    <a:pt x="1948" y="1861"/>
                    <a:pt x="1725" y="1769"/>
                    <a:pt x="1517" y="1669"/>
                  </a:cubicBezTo>
                  <a:cubicBezTo>
                    <a:pt x="1255" y="1538"/>
                    <a:pt x="978" y="1484"/>
                    <a:pt x="686" y="1453"/>
                  </a:cubicBezTo>
                  <a:cubicBezTo>
                    <a:pt x="540" y="1446"/>
                    <a:pt x="386" y="1423"/>
                    <a:pt x="263" y="1330"/>
                  </a:cubicBezTo>
                  <a:cubicBezTo>
                    <a:pt x="232" y="1307"/>
                    <a:pt x="224" y="1261"/>
                    <a:pt x="255" y="1246"/>
                  </a:cubicBezTo>
                  <a:cubicBezTo>
                    <a:pt x="340" y="1199"/>
                    <a:pt x="424" y="1153"/>
                    <a:pt x="509" y="1122"/>
                  </a:cubicBezTo>
                  <a:cubicBezTo>
                    <a:pt x="694" y="1046"/>
                    <a:pt x="871" y="946"/>
                    <a:pt x="1048" y="853"/>
                  </a:cubicBezTo>
                  <a:cubicBezTo>
                    <a:pt x="1325" y="722"/>
                    <a:pt x="1594" y="592"/>
                    <a:pt x="1879" y="476"/>
                  </a:cubicBezTo>
                  <a:cubicBezTo>
                    <a:pt x="2056" y="399"/>
                    <a:pt x="2233" y="330"/>
                    <a:pt x="2417" y="268"/>
                  </a:cubicBezTo>
                  <a:cubicBezTo>
                    <a:pt x="2440" y="261"/>
                    <a:pt x="2463" y="261"/>
                    <a:pt x="2486" y="253"/>
                  </a:cubicBezTo>
                  <a:close/>
                  <a:moveTo>
                    <a:pt x="2756" y="0"/>
                  </a:moveTo>
                  <a:cubicBezTo>
                    <a:pt x="2721" y="0"/>
                    <a:pt x="2688" y="11"/>
                    <a:pt x="2656" y="22"/>
                  </a:cubicBezTo>
                  <a:cubicBezTo>
                    <a:pt x="2240" y="161"/>
                    <a:pt x="1832" y="322"/>
                    <a:pt x="1440" y="515"/>
                  </a:cubicBezTo>
                  <a:cubicBezTo>
                    <a:pt x="1109" y="668"/>
                    <a:pt x="770" y="822"/>
                    <a:pt x="432" y="976"/>
                  </a:cubicBezTo>
                  <a:cubicBezTo>
                    <a:pt x="324" y="1030"/>
                    <a:pt x="224" y="1084"/>
                    <a:pt x="116" y="1138"/>
                  </a:cubicBezTo>
                  <a:cubicBezTo>
                    <a:pt x="47" y="1176"/>
                    <a:pt x="1" y="1253"/>
                    <a:pt x="1" y="1323"/>
                  </a:cubicBezTo>
                  <a:cubicBezTo>
                    <a:pt x="9" y="1415"/>
                    <a:pt x="47" y="1507"/>
                    <a:pt x="139" y="1546"/>
                  </a:cubicBezTo>
                  <a:cubicBezTo>
                    <a:pt x="255" y="1600"/>
                    <a:pt x="378" y="1630"/>
                    <a:pt x="509" y="1630"/>
                  </a:cubicBezTo>
                  <a:cubicBezTo>
                    <a:pt x="809" y="1638"/>
                    <a:pt x="1094" y="1700"/>
                    <a:pt x="1371" y="1815"/>
                  </a:cubicBezTo>
                  <a:cubicBezTo>
                    <a:pt x="1679" y="1938"/>
                    <a:pt x="1956" y="2107"/>
                    <a:pt x="2217" y="2308"/>
                  </a:cubicBezTo>
                  <a:cubicBezTo>
                    <a:pt x="2263" y="2338"/>
                    <a:pt x="2302" y="2384"/>
                    <a:pt x="2363" y="2400"/>
                  </a:cubicBezTo>
                  <a:cubicBezTo>
                    <a:pt x="2374" y="2403"/>
                    <a:pt x="2384" y="2404"/>
                    <a:pt x="2394" y="2404"/>
                  </a:cubicBezTo>
                  <a:cubicBezTo>
                    <a:pt x="2461" y="2404"/>
                    <a:pt x="2523" y="2343"/>
                    <a:pt x="2510" y="2277"/>
                  </a:cubicBezTo>
                  <a:cubicBezTo>
                    <a:pt x="2502" y="2223"/>
                    <a:pt x="2471" y="2161"/>
                    <a:pt x="2471" y="2107"/>
                  </a:cubicBezTo>
                  <a:cubicBezTo>
                    <a:pt x="2440" y="1615"/>
                    <a:pt x="2486" y="1130"/>
                    <a:pt x="2625" y="661"/>
                  </a:cubicBezTo>
                  <a:cubicBezTo>
                    <a:pt x="2671" y="515"/>
                    <a:pt x="2725" y="376"/>
                    <a:pt x="2802" y="245"/>
                  </a:cubicBezTo>
                  <a:cubicBezTo>
                    <a:pt x="2833" y="191"/>
                    <a:pt x="2848" y="138"/>
                    <a:pt x="2864" y="107"/>
                  </a:cubicBezTo>
                  <a:cubicBezTo>
                    <a:pt x="2871" y="53"/>
                    <a:pt x="2825" y="14"/>
                    <a:pt x="2802" y="7"/>
                  </a:cubicBezTo>
                  <a:cubicBezTo>
                    <a:pt x="2786" y="2"/>
                    <a:pt x="2771" y="0"/>
                    <a:pt x="2756"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4" name="PlaceHolder 1"/>
          <p:cNvSpPr>
            <a:spLocks noGrp="1"/>
          </p:cNvSpPr>
          <p:nvPr>
            <p:ph type="title"/>
          </p:nvPr>
        </p:nvSpPr>
        <p:spPr>
          <a:xfrm>
            <a:off x="676440" y="447840"/>
            <a:ext cx="7752960"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3000" b="1" strike="noStrike" spc="-1">
                <a:solidFill>
                  <a:schemeClr val="lt1"/>
                </a:solidFill>
                <a:latin typeface="Sora"/>
                <a:ea typeface="Sora"/>
              </a:rPr>
              <a:t>Introduction</a:t>
            </a:r>
            <a:endParaRPr lang="fr-FR" sz="3000" b="0" strike="noStrike" spc="-1">
              <a:solidFill>
                <a:schemeClr val="dk1"/>
              </a:solidFill>
              <a:latin typeface="Arial"/>
            </a:endParaRPr>
          </a:p>
        </p:txBody>
      </p:sp>
      <p:sp>
        <p:nvSpPr>
          <p:cNvPr id="1555" name="PlaceHolder 2"/>
          <p:cNvSpPr>
            <a:spLocks noGrp="1"/>
          </p:cNvSpPr>
          <p:nvPr>
            <p:ph/>
          </p:nvPr>
        </p:nvSpPr>
        <p:spPr>
          <a:xfrm>
            <a:off x="714240" y="1495440"/>
            <a:ext cx="7714800" cy="2807202"/>
          </a:xfrm>
          <a:prstGeom prst="rect">
            <a:avLst/>
          </a:prstGeom>
          <a:noFill/>
          <a:ln w="0">
            <a:noFill/>
          </a:ln>
        </p:spPr>
        <p:txBody>
          <a:bodyPr lIns="91440" tIns="91440" rIns="91440" bIns="91440" anchor="t">
            <a:normAutofit/>
          </a:bodyPr>
          <a:lstStyle/>
          <a:p>
            <a:pPr indent="0">
              <a:lnSpc>
                <a:spcPct val="100000"/>
              </a:lnSpc>
              <a:buNone/>
              <a:tabLst>
                <a:tab pos="0" algn="l"/>
              </a:tabLst>
            </a:pPr>
            <a:r>
              <a:rPr lang="en-GB" sz="1400" b="1" dirty="0">
                <a:solidFill>
                  <a:schemeClr val="bg1"/>
                </a:solidFill>
                <a:latin typeface="Courier New" panose="02070309020205020404" pitchFamily="49" charset="0"/>
                <a:cs typeface="Courier New" panose="02070309020205020404" pitchFamily="49" charset="0"/>
              </a:rPr>
              <a:t>This presentation explores the factors shaping human </a:t>
            </a:r>
            <a:r>
              <a:rPr lang="en-GB" sz="1400" b="1" dirty="0" err="1">
                <a:solidFill>
                  <a:schemeClr val="bg1"/>
                </a:solidFill>
                <a:latin typeface="Courier New" panose="02070309020205020404" pitchFamily="49" charset="0"/>
                <a:cs typeface="Courier New" panose="02070309020205020404" pitchFamily="49" charset="0"/>
              </a:rPr>
              <a:t>behavior</a:t>
            </a:r>
            <a:r>
              <a:rPr lang="en-GB" sz="1400" b="1" dirty="0">
                <a:solidFill>
                  <a:schemeClr val="bg1"/>
                </a:solidFill>
                <a:latin typeface="Courier New" panose="02070309020205020404" pitchFamily="49" charset="0"/>
                <a:cs typeface="Courier New" panose="02070309020205020404" pitchFamily="49" charset="0"/>
              </a:rPr>
              <a:t>, highlighting psychological, cultural, and ethical influences. It also examines holistic approaches to conflict resolution, personal development, and sustainable living for a balanced and fulfilling life.</a:t>
            </a:r>
          </a:p>
          <a:p>
            <a:pPr marL="400050" indent="-171450">
              <a:lnSpc>
                <a:spcPct val="100000"/>
              </a:lnSpc>
              <a:tabLst>
                <a:tab pos="0" algn="l"/>
              </a:tabLst>
            </a:pPr>
            <a:r>
              <a:rPr lang="en-GB" sz="1200" dirty="0">
                <a:solidFill>
                  <a:schemeClr val="bg1"/>
                </a:solidFill>
                <a:latin typeface="Courier New" panose="02070309020205020404" pitchFamily="49" charset="0"/>
                <a:cs typeface="Courier New" panose="02070309020205020404" pitchFamily="49" charset="0"/>
              </a:rPr>
              <a:t>Human </a:t>
            </a:r>
            <a:r>
              <a:rPr lang="en-GB" sz="1200" dirty="0" err="1">
                <a:solidFill>
                  <a:schemeClr val="bg1"/>
                </a:solidFill>
                <a:latin typeface="Courier New" panose="02070309020205020404" pitchFamily="49" charset="0"/>
                <a:cs typeface="Courier New" panose="02070309020205020404" pitchFamily="49" charset="0"/>
              </a:rPr>
              <a:t>behavior</a:t>
            </a:r>
            <a:r>
              <a:rPr lang="en-GB" sz="1200" dirty="0">
                <a:solidFill>
                  <a:schemeClr val="bg1"/>
                </a:solidFill>
                <a:latin typeface="Courier New" panose="02070309020205020404" pitchFamily="49" charset="0"/>
                <a:cs typeface="Courier New" panose="02070309020205020404" pitchFamily="49" charset="0"/>
              </a:rPr>
              <a:t> is shaped by internal thoughts, emotions, upbringing, and external influences like environment and culture.</a:t>
            </a:r>
          </a:p>
          <a:p>
            <a:pPr marL="400050" indent="-171450">
              <a:lnSpc>
                <a:spcPct val="100000"/>
              </a:lnSpc>
              <a:tabLst>
                <a:tab pos="0" algn="l"/>
              </a:tabLst>
            </a:pPr>
            <a:r>
              <a:rPr lang="en-GB" sz="1200" dirty="0">
                <a:solidFill>
                  <a:schemeClr val="bg1"/>
                </a:solidFill>
                <a:latin typeface="Courier New" panose="02070309020205020404" pitchFamily="49" charset="0"/>
                <a:cs typeface="Courier New" panose="02070309020205020404" pitchFamily="49" charset="0"/>
              </a:rPr>
              <a:t>Ethical decision-making helps in fostering trust, mutual respect, and fairness, ensuring harmony in personal and professional relationships.</a:t>
            </a:r>
          </a:p>
          <a:p>
            <a:pPr marL="400050" indent="-171450">
              <a:lnSpc>
                <a:spcPct val="100000"/>
              </a:lnSpc>
              <a:tabLst>
                <a:tab pos="0" algn="l"/>
              </a:tabLst>
            </a:pPr>
            <a:r>
              <a:rPr lang="en-GB" sz="1200" dirty="0">
                <a:solidFill>
                  <a:schemeClr val="bg1"/>
                </a:solidFill>
                <a:latin typeface="Courier New" panose="02070309020205020404" pitchFamily="49" charset="0"/>
                <a:cs typeface="Courier New" panose="02070309020205020404" pitchFamily="49" charset="0"/>
              </a:rPr>
              <a:t>A holistic approach to life balances mental well-being, ethical values, and sustainable living for long-term happiness.</a:t>
            </a:r>
          </a:p>
          <a:p>
            <a:pPr indent="0">
              <a:lnSpc>
                <a:spcPct val="100000"/>
              </a:lnSpc>
              <a:buNone/>
              <a:tabLst>
                <a:tab pos="0" algn="l"/>
              </a:tabLst>
            </a:pPr>
            <a:endParaRPr lang="en-GB" sz="12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7" name="PlaceHolder 1"/>
          <p:cNvSpPr>
            <a:spLocks noGrp="1"/>
          </p:cNvSpPr>
          <p:nvPr>
            <p:ph type="title"/>
          </p:nvPr>
        </p:nvSpPr>
        <p:spPr>
          <a:xfrm>
            <a:off x="3857760" y="2384967"/>
            <a:ext cx="4516219" cy="1441473"/>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5000" b="1" strike="noStrike" spc="-1" dirty="0">
                <a:solidFill>
                  <a:schemeClr val="lt1"/>
                </a:solidFill>
                <a:latin typeface="Sora"/>
                <a:ea typeface="Sora"/>
              </a:rPr>
              <a:t>Behavior Influences</a:t>
            </a:r>
            <a:endParaRPr lang="fr-FR" sz="5000" b="0" strike="noStrike" spc="-1" dirty="0">
              <a:solidFill>
                <a:schemeClr val="dk1"/>
              </a:solidFill>
              <a:latin typeface="Arial"/>
            </a:endParaRPr>
          </a:p>
        </p:txBody>
      </p:sp>
      <p:sp>
        <p:nvSpPr>
          <p:cNvPr id="1558" name="PlaceHolder 2"/>
          <p:cNvSpPr>
            <a:spLocks noGrp="1"/>
          </p:cNvSpPr>
          <p:nvPr>
            <p:ph type="title"/>
          </p:nvPr>
        </p:nvSpPr>
        <p:spPr>
          <a:xfrm>
            <a:off x="3857760" y="1181160"/>
            <a:ext cx="1285560" cy="1095120"/>
          </a:xfrm>
          <a:prstGeom prst="rect">
            <a:avLst/>
          </a:prstGeom>
          <a:solidFill>
            <a:schemeClr val="lt2"/>
          </a:solidFill>
          <a:ln w="0">
            <a:noFill/>
          </a:ln>
        </p:spPr>
        <p:txBody>
          <a:bodyPr lIns="91440" tIns="91440" rIns="91440" bIns="91440" anchor="b">
            <a:normAutofit fontScale="90000"/>
          </a:bodyPr>
          <a:lstStyle/>
          <a:p>
            <a:pPr indent="0">
              <a:lnSpc>
                <a:spcPct val="100000"/>
              </a:lnSpc>
              <a:buNone/>
              <a:tabLst>
                <a:tab pos="0" algn="l"/>
              </a:tabLst>
            </a:pPr>
            <a:r>
              <a:rPr lang="en" sz="6000" b="1" strike="noStrike" spc="-1">
                <a:solidFill>
                  <a:schemeClr val="lt1"/>
                </a:solidFill>
                <a:latin typeface="Sora"/>
                <a:ea typeface="Sora"/>
              </a:rPr>
              <a:t>01</a:t>
            </a:r>
            <a:endParaRPr lang="fr-FR" sz="6000" b="0" strike="noStrike" spc="-1">
              <a:solidFill>
                <a:schemeClr val="dk1"/>
              </a:solidFill>
              <a:latin typeface="Arial"/>
            </a:endParaRPr>
          </a:p>
        </p:txBody>
      </p:sp>
      <p:pic>
        <p:nvPicPr>
          <p:cNvPr id="1559" name="Google Shape;1683;p37"/>
          <p:cNvPicPr/>
          <p:nvPr/>
        </p:nvPicPr>
        <p:blipFill>
          <a:blip r:embed="rId2"/>
          <a:srcRect l="51187" r="5001"/>
          <a:stretch/>
        </p:blipFill>
        <p:spPr>
          <a:xfrm>
            <a:off x="636296" y="394110"/>
            <a:ext cx="2862720" cy="4355280"/>
          </a:xfrm>
          <a:prstGeom prst="rect">
            <a:avLst/>
          </a:prstGeom>
          <a:ln w="28575">
            <a:solidFill>
              <a:srgbClr val="FFFFFF"/>
            </a:solidFill>
            <a:round/>
          </a:ln>
        </p:spPr>
      </p:pic>
      <p:cxnSp>
        <p:nvCxnSpPr>
          <p:cNvPr id="1560" name="Google Shape;1684;p37"/>
          <p:cNvCxnSpPr/>
          <p:nvPr/>
        </p:nvCxnSpPr>
        <p:spPr>
          <a:xfrm>
            <a:off x="3859560" y="3829680"/>
            <a:ext cx="4571280" cy="360"/>
          </a:xfrm>
          <a:prstGeom prst="straightConnector1">
            <a:avLst/>
          </a:prstGeom>
          <a:ln w="9525">
            <a:solidFill>
              <a:srgbClr val="E0CEBD"/>
            </a:solidFill>
            <a:round/>
          </a:ln>
        </p:spPr>
      </p:cxnSp>
      <p:grpSp>
        <p:nvGrpSpPr>
          <p:cNvPr id="1561" name="Google Shape;1685;p37"/>
          <p:cNvGrpSpPr/>
          <p:nvPr/>
        </p:nvGrpSpPr>
        <p:grpSpPr>
          <a:xfrm>
            <a:off x="948960" y="-378360"/>
            <a:ext cx="1984680" cy="1018440"/>
            <a:chOff x="948960" y="-378360"/>
            <a:chExt cx="1984680" cy="1018440"/>
          </a:xfrm>
        </p:grpSpPr>
        <p:sp>
          <p:nvSpPr>
            <p:cNvPr id="1562" name="Google Shape;1686;p37"/>
            <p:cNvSpPr/>
            <p:nvPr/>
          </p:nvSpPr>
          <p:spPr>
            <a:xfrm>
              <a:off x="948960" y="-378360"/>
              <a:ext cx="1984680" cy="1018440"/>
            </a:xfrm>
            <a:custGeom>
              <a:avLst/>
              <a:gdLst>
                <a:gd name="textAreaLeft" fmla="*/ 0 w 1984680"/>
                <a:gd name="textAreaRight" fmla="*/ 1985040 w 1984680"/>
                <a:gd name="textAreaTop" fmla="*/ 0 h 1018440"/>
                <a:gd name="textAreaBottom" fmla="*/ 1018800 h 1018440"/>
              </a:gdLst>
              <a:ahLst/>
              <a:cxnLst/>
              <a:rect l="textAreaLeft" t="textAreaTop" r="textAreaRight" b="textAreaBottom"/>
              <a:pathLst>
                <a:path w="79404" h="40750">
                  <a:moveTo>
                    <a:pt x="77734" y="0"/>
                  </a:moveTo>
                  <a:lnTo>
                    <a:pt x="74269" y="225"/>
                  </a:lnTo>
                  <a:lnTo>
                    <a:pt x="73048" y="324"/>
                  </a:lnTo>
                  <a:lnTo>
                    <a:pt x="72126" y="374"/>
                  </a:lnTo>
                  <a:lnTo>
                    <a:pt x="70531" y="499"/>
                  </a:lnTo>
                  <a:lnTo>
                    <a:pt x="64226" y="923"/>
                  </a:lnTo>
                  <a:lnTo>
                    <a:pt x="14979" y="4312"/>
                  </a:lnTo>
                  <a:lnTo>
                    <a:pt x="3489" y="5110"/>
                  </a:lnTo>
                  <a:lnTo>
                    <a:pt x="0" y="5334"/>
                  </a:lnTo>
                  <a:lnTo>
                    <a:pt x="175" y="8075"/>
                  </a:lnTo>
                  <a:lnTo>
                    <a:pt x="274" y="9496"/>
                  </a:lnTo>
                  <a:lnTo>
                    <a:pt x="324" y="10418"/>
                  </a:lnTo>
                  <a:lnTo>
                    <a:pt x="424" y="12113"/>
                  </a:lnTo>
                  <a:lnTo>
                    <a:pt x="748" y="17097"/>
                  </a:lnTo>
                  <a:lnTo>
                    <a:pt x="1346" y="26244"/>
                  </a:lnTo>
                  <a:lnTo>
                    <a:pt x="1396" y="26418"/>
                  </a:lnTo>
                  <a:lnTo>
                    <a:pt x="4735" y="36163"/>
                  </a:lnTo>
                  <a:lnTo>
                    <a:pt x="5533" y="38481"/>
                  </a:lnTo>
                  <a:cubicBezTo>
                    <a:pt x="5657" y="38506"/>
                    <a:pt x="5707" y="38456"/>
                    <a:pt x="5707" y="38780"/>
                  </a:cubicBezTo>
                  <a:cubicBezTo>
                    <a:pt x="5707" y="38549"/>
                    <a:pt x="5784" y="38279"/>
                    <a:pt x="5901" y="38279"/>
                  </a:cubicBezTo>
                  <a:cubicBezTo>
                    <a:pt x="5973" y="38279"/>
                    <a:pt x="6061" y="38381"/>
                    <a:pt x="6156" y="38656"/>
                  </a:cubicBezTo>
                  <a:cubicBezTo>
                    <a:pt x="6218" y="38851"/>
                    <a:pt x="6279" y="38923"/>
                    <a:pt x="6343" y="38923"/>
                  </a:cubicBezTo>
                  <a:cubicBezTo>
                    <a:pt x="6433" y="38923"/>
                    <a:pt x="6527" y="38777"/>
                    <a:pt x="6629" y="38631"/>
                  </a:cubicBezTo>
                  <a:cubicBezTo>
                    <a:pt x="6718" y="38471"/>
                    <a:pt x="6807" y="38324"/>
                    <a:pt x="6895" y="38324"/>
                  </a:cubicBezTo>
                  <a:cubicBezTo>
                    <a:pt x="6931" y="38324"/>
                    <a:pt x="6967" y="38349"/>
                    <a:pt x="7003" y="38406"/>
                  </a:cubicBezTo>
                  <a:cubicBezTo>
                    <a:pt x="7102" y="38832"/>
                    <a:pt x="7190" y="38991"/>
                    <a:pt x="7259" y="38991"/>
                  </a:cubicBezTo>
                  <a:cubicBezTo>
                    <a:pt x="7364" y="38991"/>
                    <a:pt x="7427" y="38627"/>
                    <a:pt x="7427" y="38282"/>
                  </a:cubicBezTo>
                  <a:cubicBezTo>
                    <a:pt x="7427" y="37866"/>
                    <a:pt x="7451" y="37775"/>
                    <a:pt x="7499" y="37775"/>
                  </a:cubicBezTo>
                  <a:cubicBezTo>
                    <a:pt x="7520" y="37775"/>
                    <a:pt x="7546" y="37793"/>
                    <a:pt x="7577" y="37808"/>
                  </a:cubicBezTo>
                  <a:cubicBezTo>
                    <a:pt x="7594" y="37825"/>
                    <a:pt x="7623" y="37854"/>
                    <a:pt x="7647" y="37854"/>
                  </a:cubicBezTo>
                  <a:cubicBezTo>
                    <a:pt x="7658" y="37854"/>
                    <a:pt x="7668" y="37849"/>
                    <a:pt x="7676" y="37833"/>
                  </a:cubicBezTo>
                  <a:cubicBezTo>
                    <a:pt x="7782" y="37254"/>
                    <a:pt x="7899" y="36563"/>
                    <a:pt x="8003" y="36563"/>
                  </a:cubicBezTo>
                  <a:cubicBezTo>
                    <a:pt x="8047" y="36563"/>
                    <a:pt x="8088" y="36684"/>
                    <a:pt x="8125" y="36986"/>
                  </a:cubicBezTo>
                  <a:cubicBezTo>
                    <a:pt x="8147" y="37059"/>
                    <a:pt x="8169" y="37089"/>
                    <a:pt x="8189" y="37089"/>
                  </a:cubicBezTo>
                  <a:cubicBezTo>
                    <a:pt x="8239" y="37089"/>
                    <a:pt x="8282" y="36913"/>
                    <a:pt x="8299" y="36736"/>
                  </a:cubicBezTo>
                  <a:cubicBezTo>
                    <a:pt x="8332" y="36555"/>
                    <a:pt x="8354" y="36373"/>
                    <a:pt x="8366" y="36373"/>
                  </a:cubicBezTo>
                  <a:cubicBezTo>
                    <a:pt x="8371" y="36373"/>
                    <a:pt x="8374" y="36420"/>
                    <a:pt x="8374" y="36537"/>
                  </a:cubicBezTo>
                  <a:cubicBezTo>
                    <a:pt x="8374" y="36116"/>
                    <a:pt x="8423" y="35937"/>
                    <a:pt x="8507" y="35937"/>
                  </a:cubicBezTo>
                  <a:cubicBezTo>
                    <a:pt x="8601" y="35937"/>
                    <a:pt x="8739" y="36167"/>
                    <a:pt x="8897" y="36537"/>
                  </a:cubicBezTo>
                  <a:cubicBezTo>
                    <a:pt x="8936" y="36553"/>
                    <a:pt x="8977" y="36558"/>
                    <a:pt x="9020" y="36558"/>
                  </a:cubicBezTo>
                  <a:cubicBezTo>
                    <a:pt x="9115" y="36558"/>
                    <a:pt x="9218" y="36529"/>
                    <a:pt x="9321" y="36512"/>
                  </a:cubicBezTo>
                  <a:cubicBezTo>
                    <a:pt x="9408" y="36487"/>
                    <a:pt x="9496" y="36469"/>
                    <a:pt x="9583" y="36469"/>
                  </a:cubicBezTo>
                  <a:cubicBezTo>
                    <a:pt x="9670" y="36469"/>
                    <a:pt x="9757" y="36487"/>
                    <a:pt x="9844" y="36537"/>
                  </a:cubicBezTo>
                  <a:cubicBezTo>
                    <a:pt x="9991" y="36377"/>
                    <a:pt x="10124" y="36274"/>
                    <a:pt x="10215" y="36274"/>
                  </a:cubicBezTo>
                  <a:cubicBezTo>
                    <a:pt x="10294" y="36274"/>
                    <a:pt x="10343" y="36352"/>
                    <a:pt x="10343" y="36537"/>
                  </a:cubicBezTo>
                  <a:cubicBezTo>
                    <a:pt x="10343" y="36810"/>
                    <a:pt x="10374" y="36886"/>
                    <a:pt x="10416" y="36886"/>
                  </a:cubicBezTo>
                  <a:cubicBezTo>
                    <a:pt x="10439" y="36886"/>
                    <a:pt x="10466" y="36863"/>
                    <a:pt x="10492" y="36836"/>
                  </a:cubicBezTo>
                  <a:cubicBezTo>
                    <a:pt x="10523" y="36816"/>
                    <a:pt x="10558" y="36795"/>
                    <a:pt x="10595" y="36795"/>
                  </a:cubicBezTo>
                  <a:cubicBezTo>
                    <a:pt x="10649" y="36795"/>
                    <a:pt x="10708" y="36838"/>
                    <a:pt x="10767" y="36986"/>
                  </a:cubicBezTo>
                  <a:cubicBezTo>
                    <a:pt x="10918" y="37356"/>
                    <a:pt x="11069" y="37806"/>
                    <a:pt x="11152" y="37806"/>
                  </a:cubicBezTo>
                  <a:cubicBezTo>
                    <a:pt x="11192" y="37806"/>
                    <a:pt x="11215" y="37701"/>
                    <a:pt x="11215" y="37434"/>
                  </a:cubicBezTo>
                  <a:cubicBezTo>
                    <a:pt x="11215" y="37592"/>
                    <a:pt x="11242" y="37660"/>
                    <a:pt x="11292" y="37660"/>
                  </a:cubicBezTo>
                  <a:cubicBezTo>
                    <a:pt x="11369" y="37660"/>
                    <a:pt x="11498" y="37501"/>
                    <a:pt x="11664" y="37260"/>
                  </a:cubicBezTo>
                  <a:cubicBezTo>
                    <a:pt x="11832" y="36958"/>
                    <a:pt x="12033" y="36758"/>
                    <a:pt x="12231" y="36758"/>
                  </a:cubicBezTo>
                  <a:cubicBezTo>
                    <a:pt x="12327" y="36758"/>
                    <a:pt x="12422" y="36805"/>
                    <a:pt x="12511" y="36911"/>
                  </a:cubicBezTo>
                  <a:cubicBezTo>
                    <a:pt x="12571" y="36803"/>
                    <a:pt x="12625" y="36764"/>
                    <a:pt x="12674" y="36764"/>
                  </a:cubicBezTo>
                  <a:cubicBezTo>
                    <a:pt x="12726" y="36764"/>
                    <a:pt x="12771" y="36809"/>
                    <a:pt x="12810" y="36861"/>
                  </a:cubicBezTo>
                  <a:cubicBezTo>
                    <a:pt x="12859" y="36909"/>
                    <a:pt x="12895" y="36958"/>
                    <a:pt x="12920" y="36958"/>
                  </a:cubicBezTo>
                  <a:cubicBezTo>
                    <a:pt x="12947" y="36958"/>
                    <a:pt x="12960" y="36903"/>
                    <a:pt x="12960" y="36736"/>
                  </a:cubicBezTo>
                  <a:cubicBezTo>
                    <a:pt x="12960" y="36736"/>
                    <a:pt x="13047" y="36712"/>
                    <a:pt x="13181" y="36712"/>
                  </a:cubicBezTo>
                  <a:cubicBezTo>
                    <a:pt x="13315" y="36712"/>
                    <a:pt x="13496" y="36736"/>
                    <a:pt x="13683" y="36836"/>
                  </a:cubicBezTo>
                  <a:cubicBezTo>
                    <a:pt x="13739" y="36747"/>
                    <a:pt x="13793" y="36711"/>
                    <a:pt x="13846" y="36711"/>
                  </a:cubicBezTo>
                  <a:cubicBezTo>
                    <a:pt x="13954" y="36711"/>
                    <a:pt x="14055" y="36867"/>
                    <a:pt x="14156" y="37036"/>
                  </a:cubicBezTo>
                  <a:cubicBezTo>
                    <a:pt x="14239" y="37174"/>
                    <a:pt x="14307" y="37320"/>
                    <a:pt x="14351" y="37320"/>
                  </a:cubicBezTo>
                  <a:cubicBezTo>
                    <a:pt x="14386" y="37320"/>
                    <a:pt x="14405" y="37227"/>
                    <a:pt x="14405" y="36961"/>
                  </a:cubicBezTo>
                  <a:cubicBezTo>
                    <a:pt x="14405" y="36831"/>
                    <a:pt x="14426" y="36789"/>
                    <a:pt x="14459" y="36789"/>
                  </a:cubicBezTo>
                  <a:cubicBezTo>
                    <a:pt x="14490" y="36789"/>
                    <a:pt x="14532" y="36825"/>
                    <a:pt x="14580" y="36861"/>
                  </a:cubicBezTo>
                  <a:cubicBezTo>
                    <a:pt x="14612" y="36910"/>
                    <a:pt x="14666" y="36948"/>
                    <a:pt x="14727" y="36948"/>
                  </a:cubicBezTo>
                  <a:cubicBezTo>
                    <a:pt x="14759" y="36948"/>
                    <a:pt x="14794" y="36937"/>
                    <a:pt x="14829" y="36911"/>
                  </a:cubicBezTo>
                  <a:cubicBezTo>
                    <a:pt x="14929" y="36911"/>
                    <a:pt x="15028" y="36861"/>
                    <a:pt x="15128" y="36836"/>
                  </a:cubicBezTo>
                  <a:cubicBezTo>
                    <a:pt x="15220" y="36790"/>
                    <a:pt x="15321" y="36745"/>
                    <a:pt x="15419" y="36745"/>
                  </a:cubicBezTo>
                  <a:cubicBezTo>
                    <a:pt x="15482" y="36745"/>
                    <a:pt x="15544" y="36763"/>
                    <a:pt x="15602" y="36811"/>
                  </a:cubicBezTo>
                  <a:cubicBezTo>
                    <a:pt x="15697" y="36558"/>
                    <a:pt x="15783" y="36470"/>
                    <a:pt x="15850" y="36470"/>
                  </a:cubicBezTo>
                  <a:cubicBezTo>
                    <a:pt x="15942" y="36470"/>
                    <a:pt x="16000" y="36632"/>
                    <a:pt x="16000" y="36761"/>
                  </a:cubicBezTo>
                  <a:cubicBezTo>
                    <a:pt x="16000" y="37335"/>
                    <a:pt x="16075" y="36911"/>
                    <a:pt x="16200" y="37409"/>
                  </a:cubicBezTo>
                  <a:cubicBezTo>
                    <a:pt x="16299" y="37983"/>
                    <a:pt x="16449" y="37933"/>
                    <a:pt x="16549" y="38581"/>
                  </a:cubicBezTo>
                  <a:cubicBezTo>
                    <a:pt x="16618" y="39133"/>
                    <a:pt x="16687" y="39154"/>
                    <a:pt x="16717" y="39154"/>
                  </a:cubicBezTo>
                  <a:cubicBezTo>
                    <a:pt x="16719" y="39154"/>
                    <a:pt x="16721" y="39154"/>
                    <a:pt x="16723" y="39154"/>
                  </a:cubicBezTo>
                  <a:cubicBezTo>
                    <a:pt x="16731" y="39154"/>
                    <a:pt x="16737" y="39151"/>
                    <a:pt x="16741" y="39151"/>
                  </a:cubicBezTo>
                  <a:cubicBezTo>
                    <a:pt x="16748" y="39151"/>
                    <a:pt x="16748" y="39162"/>
                    <a:pt x="16748" y="39229"/>
                  </a:cubicBezTo>
                  <a:cubicBezTo>
                    <a:pt x="16748" y="39302"/>
                    <a:pt x="16763" y="39328"/>
                    <a:pt x="16791" y="39328"/>
                  </a:cubicBezTo>
                  <a:cubicBezTo>
                    <a:pt x="16857" y="39328"/>
                    <a:pt x="16996" y="39179"/>
                    <a:pt x="17172" y="39179"/>
                  </a:cubicBezTo>
                  <a:cubicBezTo>
                    <a:pt x="17284" y="39079"/>
                    <a:pt x="17415" y="39054"/>
                    <a:pt x="17546" y="39054"/>
                  </a:cubicBezTo>
                  <a:cubicBezTo>
                    <a:pt x="17676" y="39054"/>
                    <a:pt x="17807" y="39079"/>
                    <a:pt x="17919" y="39079"/>
                  </a:cubicBezTo>
                  <a:cubicBezTo>
                    <a:pt x="18061" y="38909"/>
                    <a:pt x="18179" y="38787"/>
                    <a:pt x="18254" y="38787"/>
                  </a:cubicBezTo>
                  <a:cubicBezTo>
                    <a:pt x="18311" y="38787"/>
                    <a:pt x="18343" y="38857"/>
                    <a:pt x="18343" y="39029"/>
                  </a:cubicBezTo>
                  <a:cubicBezTo>
                    <a:pt x="18343" y="39105"/>
                    <a:pt x="18414" y="39380"/>
                    <a:pt x="18535" y="39380"/>
                  </a:cubicBezTo>
                  <a:cubicBezTo>
                    <a:pt x="18574" y="39380"/>
                    <a:pt x="18619" y="39351"/>
                    <a:pt x="18667" y="39279"/>
                  </a:cubicBezTo>
                  <a:cubicBezTo>
                    <a:pt x="18804" y="39337"/>
                    <a:pt x="18972" y="39934"/>
                    <a:pt x="19122" y="39934"/>
                  </a:cubicBezTo>
                  <a:cubicBezTo>
                    <a:pt x="19163" y="39934"/>
                    <a:pt x="19203" y="39889"/>
                    <a:pt x="19240" y="39777"/>
                  </a:cubicBezTo>
                  <a:cubicBezTo>
                    <a:pt x="19415" y="39777"/>
                    <a:pt x="19539" y="39802"/>
                    <a:pt x="19539" y="40051"/>
                  </a:cubicBezTo>
                  <a:cubicBezTo>
                    <a:pt x="19539" y="39946"/>
                    <a:pt x="19553" y="39907"/>
                    <a:pt x="19574" y="39907"/>
                  </a:cubicBezTo>
                  <a:cubicBezTo>
                    <a:pt x="19603" y="39907"/>
                    <a:pt x="19646" y="39979"/>
                    <a:pt x="19689" y="40051"/>
                  </a:cubicBezTo>
                  <a:cubicBezTo>
                    <a:pt x="19751" y="40128"/>
                    <a:pt x="19822" y="40206"/>
                    <a:pt x="19897" y="40206"/>
                  </a:cubicBezTo>
                  <a:cubicBezTo>
                    <a:pt x="19943" y="40206"/>
                    <a:pt x="19990" y="40177"/>
                    <a:pt x="20038" y="40101"/>
                  </a:cubicBezTo>
                  <a:cubicBezTo>
                    <a:pt x="20185" y="40555"/>
                    <a:pt x="20344" y="40749"/>
                    <a:pt x="20501" y="40749"/>
                  </a:cubicBezTo>
                  <a:cubicBezTo>
                    <a:pt x="20662" y="40749"/>
                    <a:pt x="20821" y="40542"/>
                    <a:pt x="20960" y="40201"/>
                  </a:cubicBezTo>
                  <a:cubicBezTo>
                    <a:pt x="21020" y="40071"/>
                    <a:pt x="21076" y="40021"/>
                    <a:pt x="21126" y="40021"/>
                  </a:cubicBezTo>
                  <a:cubicBezTo>
                    <a:pt x="21202" y="40021"/>
                    <a:pt x="21264" y="40131"/>
                    <a:pt x="21309" y="40251"/>
                  </a:cubicBezTo>
                  <a:cubicBezTo>
                    <a:pt x="21365" y="40363"/>
                    <a:pt x="21406" y="40476"/>
                    <a:pt x="21430" y="40476"/>
                  </a:cubicBezTo>
                  <a:cubicBezTo>
                    <a:pt x="21449" y="40476"/>
                    <a:pt x="21458" y="40410"/>
                    <a:pt x="21458" y="40226"/>
                  </a:cubicBezTo>
                  <a:cubicBezTo>
                    <a:pt x="21458" y="40190"/>
                    <a:pt x="21458" y="40177"/>
                    <a:pt x="21460" y="40177"/>
                  </a:cubicBezTo>
                  <a:cubicBezTo>
                    <a:pt x="21462" y="40177"/>
                    <a:pt x="21467" y="40219"/>
                    <a:pt x="21483" y="40251"/>
                  </a:cubicBezTo>
                  <a:cubicBezTo>
                    <a:pt x="21483" y="40297"/>
                    <a:pt x="21487" y="40341"/>
                    <a:pt x="21493" y="40341"/>
                  </a:cubicBezTo>
                  <a:cubicBezTo>
                    <a:pt x="21502" y="40341"/>
                    <a:pt x="21518" y="40222"/>
                    <a:pt x="21533" y="39802"/>
                  </a:cubicBezTo>
                  <a:cubicBezTo>
                    <a:pt x="21553" y="39260"/>
                    <a:pt x="21587" y="38703"/>
                    <a:pt x="21625" y="38703"/>
                  </a:cubicBezTo>
                  <a:cubicBezTo>
                    <a:pt x="21636" y="38703"/>
                    <a:pt x="21647" y="38749"/>
                    <a:pt x="21658" y="38855"/>
                  </a:cubicBezTo>
                  <a:cubicBezTo>
                    <a:pt x="21683" y="38556"/>
                    <a:pt x="21733" y="38157"/>
                    <a:pt x="21782" y="37908"/>
                  </a:cubicBezTo>
                  <a:cubicBezTo>
                    <a:pt x="21790" y="38002"/>
                    <a:pt x="21797" y="38043"/>
                    <a:pt x="21804" y="38043"/>
                  </a:cubicBezTo>
                  <a:cubicBezTo>
                    <a:pt x="21820" y="38043"/>
                    <a:pt x="21832" y="37795"/>
                    <a:pt x="21832" y="37459"/>
                  </a:cubicBezTo>
                  <a:cubicBezTo>
                    <a:pt x="21832" y="37422"/>
                    <a:pt x="21845" y="37409"/>
                    <a:pt x="21870" y="37409"/>
                  </a:cubicBezTo>
                  <a:cubicBezTo>
                    <a:pt x="21895" y="37409"/>
                    <a:pt x="21932" y="37422"/>
                    <a:pt x="21982" y="37434"/>
                  </a:cubicBezTo>
                  <a:cubicBezTo>
                    <a:pt x="22023" y="37448"/>
                    <a:pt x="22078" y="37469"/>
                    <a:pt x="22145" y="37469"/>
                  </a:cubicBezTo>
                  <a:cubicBezTo>
                    <a:pt x="22200" y="37469"/>
                    <a:pt x="22263" y="37455"/>
                    <a:pt x="22331" y="37409"/>
                  </a:cubicBezTo>
                  <a:cubicBezTo>
                    <a:pt x="22417" y="37511"/>
                    <a:pt x="22511" y="37549"/>
                    <a:pt x="22608" y="37549"/>
                  </a:cubicBezTo>
                  <a:cubicBezTo>
                    <a:pt x="22820" y="37549"/>
                    <a:pt x="23048" y="37370"/>
                    <a:pt x="23253" y="37285"/>
                  </a:cubicBezTo>
                  <a:cubicBezTo>
                    <a:pt x="23311" y="37227"/>
                    <a:pt x="23369" y="37207"/>
                    <a:pt x="23424" y="37207"/>
                  </a:cubicBezTo>
                  <a:cubicBezTo>
                    <a:pt x="23488" y="37207"/>
                    <a:pt x="23548" y="37233"/>
                    <a:pt x="23602" y="37260"/>
                  </a:cubicBezTo>
                  <a:cubicBezTo>
                    <a:pt x="23642" y="37286"/>
                    <a:pt x="23675" y="37313"/>
                    <a:pt x="23696" y="37313"/>
                  </a:cubicBezTo>
                  <a:cubicBezTo>
                    <a:pt x="23716" y="37313"/>
                    <a:pt x="23726" y="37293"/>
                    <a:pt x="23726" y="37235"/>
                  </a:cubicBezTo>
                  <a:cubicBezTo>
                    <a:pt x="23726" y="37549"/>
                    <a:pt x="23734" y="37664"/>
                    <a:pt x="23749" y="37664"/>
                  </a:cubicBezTo>
                  <a:cubicBezTo>
                    <a:pt x="23786" y="37664"/>
                    <a:pt x="23868" y="36908"/>
                    <a:pt x="23976" y="36836"/>
                  </a:cubicBezTo>
                  <a:cubicBezTo>
                    <a:pt x="24085" y="36749"/>
                    <a:pt x="24232" y="36069"/>
                    <a:pt x="24351" y="36069"/>
                  </a:cubicBezTo>
                  <a:cubicBezTo>
                    <a:pt x="24368" y="36069"/>
                    <a:pt x="24384" y="36082"/>
                    <a:pt x="24399" y="36113"/>
                  </a:cubicBezTo>
                  <a:cubicBezTo>
                    <a:pt x="24404" y="36114"/>
                    <a:pt x="24408" y="36115"/>
                    <a:pt x="24412" y="36115"/>
                  </a:cubicBezTo>
                  <a:cubicBezTo>
                    <a:pt x="24531" y="36115"/>
                    <a:pt x="24624" y="35788"/>
                    <a:pt x="24624" y="35740"/>
                  </a:cubicBezTo>
                  <a:cubicBezTo>
                    <a:pt x="24624" y="35710"/>
                    <a:pt x="24635" y="35700"/>
                    <a:pt x="24657" y="35700"/>
                  </a:cubicBezTo>
                  <a:cubicBezTo>
                    <a:pt x="24690" y="35700"/>
                    <a:pt x="24747" y="35724"/>
                    <a:pt x="24823" y="35740"/>
                  </a:cubicBezTo>
                  <a:cubicBezTo>
                    <a:pt x="24896" y="35776"/>
                    <a:pt x="24982" y="35799"/>
                    <a:pt x="25082" y="35799"/>
                  </a:cubicBezTo>
                  <a:cubicBezTo>
                    <a:pt x="25118" y="35799"/>
                    <a:pt x="25157" y="35796"/>
                    <a:pt x="25197" y="35789"/>
                  </a:cubicBezTo>
                  <a:cubicBezTo>
                    <a:pt x="25340" y="36137"/>
                    <a:pt x="25491" y="36254"/>
                    <a:pt x="25644" y="36254"/>
                  </a:cubicBezTo>
                  <a:cubicBezTo>
                    <a:pt x="25864" y="36254"/>
                    <a:pt x="26088" y="36011"/>
                    <a:pt x="26293" y="35864"/>
                  </a:cubicBezTo>
                  <a:cubicBezTo>
                    <a:pt x="26429" y="35802"/>
                    <a:pt x="26552" y="35774"/>
                    <a:pt x="26648" y="35774"/>
                  </a:cubicBezTo>
                  <a:cubicBezTo>
                    <a:pt x="26782" y="35774"/>
                    <a:pt x="26867" y="35827"/>
                    <a:pt x="26867" y="35914"/>
                  </a:cubicBezTo>
                  <a:cubicBezTo>
                    <a:pt x="26867" y="35668"/>
                    <a:pt x="26877" y="35606"/>
                    <a:pt x="26892" y="35606"/>
                  </a:cubicBezTo>
                  <a:cubicBezTo>
                    <a:pt x="26899" y="35606"/>
                    <a:pt x="26908" y="35623"/>
                    <a:pt x="26916" y="35640"/>
                  </a:cubicBezTo>
                  <a:cubicBezTo>
                    <a:pt x="26924" y="35647"/>
                    <a:pt x="26933" y="35656"/>
                    <a:pt x="26944" y="35656"/>
                  </a:cubicBezTo>
                  <a:cubicBezTo>
                    <a:pt x="26970" y="35656"/>
                    <a:pt x="27006" y="35600"/>
                    <a:pt x="27041" y="35316"/>
                  </a:cubicBezTo>
                  <a:cubicBezTo>
                    <a:pt x="27141" y="34618"/>
                    <a:pt x="27265" y="34493"/>
                    <a:pt x="27365" y="34169"/>
                  </a:cubicBezTo>
                  <a:cubicBezTo>
                    <a:pt x="27465" y="33796"/>
                    <a:pt x="27540" y="33571"/>
                    <a:pt x="27540" y="33546"/>
                  </a:cubicBezTo>
                  <a:cubicBezTo>
                    <a:pt x="27540" y="33604"/>
                    <a:pt x="27550" y="33625"/>
                    <a:pt x="27572" y="33625"/>
                  </a:cubicBezTo>
                  <a:cubicBezTo>
                    <a:pt x="27597" y="33625"/>
                    <a:pt x="27636" y="33598"/>
                    <a:pt x="27689" y="33571"/>
                  </a:cubicBezTo>
                  <a:cubicBezTo>
                    <a:pt x="27730" y="33558"/>
                    <a:pt x="27786" y="33537"/>
                    <a:pt x="27852" y="33537"/>
                  </a:cubicBezTo>
                  <a:cubicBezTo>
                    <a:pt x="27908" y="33537"/>
                    <a:pt x="27970" y="33551"/>
                    <a:pt x="28038" y="33596"/>
                  </a:cubicBezTo>
                  <a:cubicBezTo>
                    <a:pt x="28147" y="33913"/>
                    <a:pt x="28267" y="34013"/>
                    <a:pt x="28390" y="34013"/>
                  </a:cubicBezTo>
                  <a:cubicBezTo>
                    <a:pt x="28577" y="34013"/>
                    <a:pt x="28770" y="33781"/>
                    <a:pt x="28935" y="33721"/>
                  </a:cubicBezTo>
                  <a:cubicBezTo>
                    <a:pt x="28966" y="33736"/>
                    <a:pt x="28999" y="33742"/>
                    <a:pt x="29033" y="33742"/>
                  </a:cubicBezTo>
                  <a:cubicBezTo>
                    <a:pt x="29107" y="33742"/>
                    <a:pt x="29183" y="33713"/>
                    <a:pt x="29234" y="33696"/>
                  </a:cubicBezTo>
                  <a:cubicBezTo>
                    <a:pt x="29293" y="33672"/>
                    <a:pt x="29335" y="33649"/>
                    <a:pt x="29363" y="33649"/>
                  </a:cubicBezTo>
                  <a:cubicBezTo>
                    <a:pt x="29395" y="33649"/>
                    <a:pt x="29409" y="33678"/>
                    <a:pt x="29409" y="33771"/>
                  </a:cubicBezTo>
                  <a:cubicBezTo>
                    <a:pt x="29409" y="33751"/>
                    <a:pt x="29424" y="33713"/>
                    <a:pt x="29449" y="33713"/>
                  </a:cubicBezTo>
                  <a:cubicBezTo>
                    <a:pt x="29490" y="33713"/>
                    <a:pt x="29557" y="33808"/>
                    <a:pt x="29633" y="34219"/>
                  </a:cubicBezTo>
                  <a:cubicBezTo>
                    <a:pt x="29640" y="34217"/>
                    <a:pt x="29647" y="34215"/>
                    <a:pt x="29653" y="34215"/>
                  </a:cubicBezTo>
                  <a:cubicBezTo>
                    <a:pt x="29774" y="34215"/>
                    <a:pt x="29914" y="34619"/>
                    <a:pt x="30032" y="35067"/>
                  </a:cubicBezTo>
                  <a:cubicBezTo>
                    <a:pt x="30102" y="35503"/>
                    <a:pt x="30159" y="35597"/>
                    <a:pt x="30196" y="35597"/>
                  </a:cubicBezTo>
                  <a:cubicBezTo>
                    <a:pt x="30212" y="35597"/>
                    <a:pt x="30224" y="35580"/>
                    <a:pt x="30231" y="35565"/>
                  </a:cubicBezTo>
                  <a:cubicBezTo>
                    <a:pt x="30256" y="35540"/>
                    <a:pt x="30256" y="35515"/>
                    <a:pt x="30256" y="35515"/>
                  </a:cubicBezTo>
                  <a:cubicBezTo>
                    <a:pt x="30256" y="35826"/>
                    <a:pt x="30291" y="35947"/>
                    <a:pt x="30349" y="35947"/>
                  </a:cubicBezTo>
                  <a:cubicBezTo>
                    <a:pt x="30430" y="35947"/>
                    <a:pt x="30559" y="35707"/>
                    <a:pt x="30705" y="35416"/>
                  </a:cubicBezTo>
                  <a:cubicBezTo>
                    <a:pt x="30735" y="35434"/>
                    <a:pt x="30766" y="35442"/>
                    <a:pt x="30796" y="35442"/>
                  </a:cubicBezTo>
                  <a:cubicBezTo>
                    <a:pt x="30892" y="35442"/>
                    <a:pt x="30990" y="35366"/>
                    <a:pt x="31103" y="35291"/>
                  </a:cubicBezTo>
                  <a:cubicBezTo>
                    <a:pt x="31188" y="35207"/>
                    <a:pt x="31283" y="35134"/>
                    <a:pt x="31375" y="35134"/>
                  </a:cubicBezTo>
                  <a:cubicBezTo>
                    <a:pt x="31419" y="35134"/>
                    <a:pt x="31462" y="35151"/>
                    <a:pt x="31502" y="35191"/>
                  </a:cubicBezTo>
                  <a:cubicBezTo>
                    <a:pt x="31548" y="35136"/>
                    <a:pt x="31590" y="35115"/>
                    <a:pt x="31630" y="35115"/>
                  </a:cubicBezTo>
                  <a:cubicBezTo>
                    <a:pt x="31697" y="35115"/>
                    <a:pt x="31754" y="35178"/>
                    <a:pt x="31801" y="35241"/>
                  </a:cubicBezTo>
                  <a:cubicBezTo>
                    <a:pt x="31850" y="35314"/>
                    <a:pt x="31887" y="35388"/>
                    <a:pt x="31912" y="35388"/>
                  </a:cubicBezTo>
                  <a:cubicBezTo>
                    <a:pt x="31938" y="35388"/>
                    <a:pt x="31951" y="35308"/>
                    <a:pt x="31951" y="35067"/>
                  </a:cubicBezTo>
                  <a:cubicBezTo>
                    <a:pt x="31951" y="35341"/>
                    <a:pt x="32026" y="35266"/>
                    <a:pt x="32125" y="35615"/>
                  </a:cubicBezTo>
                  <a:cubicBezTo>
                    <a:pt x="32225" y="35889"/>
                    <a:pt x="32350" y="36313"/>
                    <a:pt x="32449" y="36662"/>
                  </a:cubicBezTo>
                  <a:cubicBezTo>
                    <a:pt x="32502" y="37417"/>
                    <a:pt x="32548" y="37687"/>
                    <a:pt x="32580" y="37687"/>
                  </a:cubicBezTo>
                  <a:cubicBezTo>
                    <a:pt x="32607" y="37687"/>
                    <a:pt x="32624" y="37478"/>
                    <a:pt x="32624" y="37210"/>
                  </a:cubicBezTo>
                  <a:cubicBezTo>
                    <a:pt x="32624" y="37160"/>
                    <a:pt x="32649" y="37160"/>
                    <a:pt x="32699" y="37160"/>
                  </a:cubicBezTo>
                  <a:cubicBezTo>
                    <a:pt x="32715" y="37166"/>
                    <a:pt x="32736" y="37170"/>
                    <a:pt x="32759" y="37170"/>
                  </a:cubicBezTo>
                  <a:cubicBezTo>
                    <a:pt x="32840" y="37170"/>
                    <a:pt x="32956" y="37118"/>
                    <a:pt x="33072" y="36886"/>
                  </a:cubicBezTo>
                  <a:cubicBezTo>
                    <a:pt x="33280" y="36792"/>
                    <a:pt x="33502" y="35996"/>
                    <a:pt x="33717" y="35996"/>
                  </a:cubicBezTo>
                  <a:cubicBezTo>
                    <a:pt x="33786" y="35996"/>
                    <a:pt x="33853" y="36077"/>
                    <a:pt x="33920" y="36288"/>
                  </a:cubicBezTo>
                  <a:cubicBezTo>
                    <a:pt x="33970" y="36250"/>
                    <a:pt x="34013" y="36238"/>
                    <a:pt x="34054" y="36238"/>
                  </a:cubicBezTo>
                  <a:cubicBezTo>
                    <a:pt x="34094" y="36238"/>
                    <a:pt x="34132" y="36250"/>
                    <a:pt x="34169" y="36263"/>
                  </a:cubicBezTo>
                  <a:cubicBezTo>
                    <a:pt x="34207" y="36278"/>
                    <a:pt x="34238" y="36291"/>
                    <a:pt x="34263" y="36291"/>
                  </a:cubicBezTo>
                  <a:cubicBezTo>
                    <a:pt x="34319" y="36291"/>
                    <a:pt x="34343" y="36224"/>
                    <a:pt x="34343" y="35964"/>
                  </a:cubicBezTo>
                  <a:cubicBezTo>
                    <a:pt x="34343" y="35989"/>
                    <a:pt x="34348" y="36000"/>
                    <a:pt x="34357" y="36000"/>
                  </a:cubicBezTo>
                  <a:cubicBezTo>
                    <a:pt x="34382" y="36000"/>
                    <a:pt x="34443" y="35902"/>
                    <a:pt x="34518" y="35789"/>
                  </a:cubicBezTo>
                  <a:cubicBezTo>
                    <a:pt x="34580" y="35690"/>
                    <a:pt x="34667" y="35590"/>
                    <a:pt x="34767" y="35590"/>
                  </a:cubicBezTo>
                  <a:cubicBezTo>
                    <a:pt x="34867" y="35590"/>
                    <a:pt x="34979" y="35690"/>
                    <a:pt x="35091" y="35989"/>
                  </a:cubicBezTo>
                  <a:cubicBezTo>
                    <a:pt x="35279" y="35841"/>
                    <a:pt x="35475" y="35722"/>
                    <a:pt x="35615" y="35722"/>
                  </a:cubicBezTo>
                  <a:cubicBezTo>
                    <a:pt x="35734" y="35722"/>
                    <a:pt x="35814" y="35809"/>
                    <a:pt x="35814" y="36039"/>
                  </a:cubicBezTo>
                  <a:cubicBezTo>
                    <a:pt x="35814" y="36133"/>
                    <a:pt x="35884" y="36347"/>
                    <a:pt x="35998" y="36347"/>
                  </a:cubicBezTo>
                  <a:cubicBezTo>
                    <a:pt x="36064" y="36347"/>
                    <a:pt x="36146" y="36275"/>
                    <a:pt x="36238" y="36064"/>
                  </a:cubicBezTo>
                  <a:cubicBezTo>
                    <a:pt x="36346" y="36157"/>
                    <a:pt x="36455" y="36182"/>
                    <a:pt x="36569" y="36182"/>
                  </a:cubicBezTo>
                  <a:cubicBezTo>
                    <a:pt x="36639" y="36182"/>
                    <a:pt x="36710" y="36173"/>
                    <a:pt x="36786" y="36163"/>
                  </a:cubicBezTo>
                  <a:cubicBezTo>
                    <a:pt x="36839" y="36146"/>
                    <a:pt x="36904" y="36128"/>
                    <a:pt x="36964" y="36128"/>
                  </a:cubicBezTo>
                  <a:cubicBezTo>
                    <a:pt x="36989" y="36128"/>
                    <a:pt x="37013" y="36131"/>
                    <a:pt x="37035" y="36138"/>
                  </a:cubicBezTo>
                  <a:cubicBezTo>
                    <a:pt x="37199" y="36187"/>
                    <a:pt x="37341" y="36473"/>
                    <a:pt x="37419" y="36473"/>
                  </a:cubicBezTo>
                  <a:cubicBezTo>
                    <a:pt x="37460" y="36473"/>
                    <a:pt x="37484" y="36394"/>
                    <a:pt x="37484" y="36163"/>
                  </a:cubicBezTo>
                  <a:cubicBezTo>
                    <a:pt x="37484" y="36315"/>
                    <a:pt x="37498" y="36373"/>
                    <a:pt x="37524" y="36373"/>
                  </a:cubicBezTo>
                  <a:cubicBezTo>
                    <a:pt x="37567" y="36373"/>
                    <a:pt x="37640" y="36218"/>
                    <a:pt x="37733" y="36064"/>
                  </a:cubicBezTo>
                  <a:cubicBezTo>
                    <a:pt x="37814" y="35901"/>
                    <a:pt x="37929" y="35738"/>
                    <a:pt x="38036" y="35738"/>
                  </a:cubicBezTo>
                  <a:cubicBezTo>
                    <a:pt x="38060" y="35738"/>
                    <a:pt x="38084" y="35746"/>
                    <a:pt x="38107" y="35764"/>
                  </a:cubicBezTo>
                  <a:cubicBezTo>
                    <a:pt x="38431" y="35291"/>
                    <a:pt x="38730" y="35465"/>
                    <a:pt x="38730" y="35366"/>
                  </a:cubicBezTo>
                  <a:cubicBezTo>
                    <a:pt x="38730" y="34940"/>
                    <a:pt x="38748" y="34820"/>
                    <a:pt x="38780" y="34820"/>
                  </a:cubicBezTo>
                  <a:cubicBezTo>
                    <a:pt x="38800" y="34820"/>
                    <a:pt x="38825" y="34869"/>
                    <a:pt x="38854" y="34917"/>
                  </a:cubicBezTo>
                  <a:cubicBezTo>
                    <a:pt x="38875" y="34958"/>
                    <a:pt x="38912" y="34999"/>
                    <a:pt x="38938" y="34999"/>
                  </a:cubicBezTo>
                  <a:cubicBezTo>
                    <a:pt x="38944" y="34999"/>
                    <a:pt x="38950" y="34996"/>
                    <a:pt x="38954" y="34992"/>
                  </a:cubicBezTo>
                  <a:cubicBezTo>
                    <a:pt x="39079" y="34294"/>
                    <a:pt x="39228" y="34917"/>
                    <a:pt x="39378" y="34319"/>
                  </a:cubicBezTo>
                  <a:cubicBezTo>
                    <a:pt x="39385" y="34327"/>
                    <a:pt x="39393" y="34330"/>
                    <a:pt x="39401" y="34330"/>
                  </a:cubicBezTo>
                  <a:cubicBezTo>
                    <a:pt x="39442" y="34330"/>
                    <a:pt x="39481" y="34221"/>
                    <a:pt x="39502" y="34095"/>
                  </a:cubicBezTo>
                  <a:cubicBezTo>
                    <a:pt x="39535" y="33979"/>
                    <a:pt x="39557" y="33864"/>
                    <a:pt x="39569" y="33864"/>
                  </a:cubicBezTo>
                  <a:cubicBezTo>
                    <a:pt x="39574" y="33864"/>
                    <a:pt x="39577" y="33894"/>
                    <a:pt x="39577" y="33970"/>
                  </a:cubicBezTo>
                  <a:cubicBezTo>
                    <a:pt x="39577" y="34006"/>
                    <a:pt x="39582" y="34022"/>
                    <a:pt x="39590" y="34022"/>
                  </a:cubicBezTo>
                  <a:cubicBezTo>
                    <a:pt x="39616" y="34022"/>
                    <a:pt x="39682" y="33866"/>
                    <a:pt x="39777" y="33696"/>
                  </a:cubicBezTo>
                  <a:cubicBezTo>
                    <a:pt x="39847" y="33537"/>
                    <a:pt x="39942" y="33379"/>
                    <a:pt x="40045" y="33379"/>
                  </a:cubicBezTo>
                  <a:cubicBezTo>
                    <a:pt x="40088" y="33379"/>
                    <a:pt x="40132" y="33406"/>
                    <a:pt x="40175" y="33472"/>
                  </a:cubicBezTo>
                  <a:cubicBezTo>
                    <a:pt x="40250" y="33447"/>
                    <a:pt x="40300" y="33447"/>
                    <a:pt x="40375" y="33447"/>
                  </a:cubicBezTo>
                  <a:cubicBezTo>
                    <a:pt x="40411" y="33451"/>
                    <a:pt x="40447" y="33455"/>
                    <a:pt x="40481" y="33455"/>
                  </a:cubicBezTo>
                  <a:cubicBezTo>
                    <a:pt x="40632" y="33455"/>
                    <a:pt x="40749" y="33381"/>
                    <a:pt x="40749" y="32973"/>
                  </a:cubicBezTo>
                  <a:cubicBezTo>
                    <a:pt x="40749" y="33028"/>
                    <a:pt x="40779" y="33045"/>
                    <a:pt x="40827" y="33045"/>
                  </a:cubicBezTo>
                  <a:cubicBezTo>
                    <a:pt x="40866" y="33045"/>
                    <a:pt x="40917" y="33034"/>
                    <a:pt x="40973" y="33023"/>
                  </a:cubicBezTo>
                  <a:cubicBezTo>
                    <a:pt x="41023" y="33023"/>
                    <a:pt x="41079" y="33017"/>
                    <a:pt x="41141" y="33017"/>
                  </a:cubicBezTo>
                  <a:cubicBezTo>
                    <a:pt x="41203" y="33017"/>
                    <a:pt x="41272" y="33023"/>
                    <a:pt x="41347" y="33048"/>
                  </a:cubicBezTo>
                  <a:cubicBezTo>
                    <a:pt x="41583" y="33139"/>
                    <a:pt x="41873" y="33350"/>
                    <a:pt x="42148" y="33350"/>
                  </a:cubicBezTo>
                  <a:cubicBezTo>
                    <a:pt x="42250" y="33350"/>
                    <a:pt x="42349" y="33321"/>
                    <a:pt x="42443" y="33247"/>
                  </a:cubicBezTo>
                  <a:cubicBezTo>
                    <a:pt x="42564" y="33478"/>
                    <a:pt x="42672" y="33552"/>
                    <a:pt x="42762" y="33552"/>
                  </a:cubicBezTo>
                  <a:cubicBezTo>
                    <a:pt x="42895" y="33552"/>
                    <a:pt x="42987" y="33392"/>
                    <a:pt x="43016" y="33347"/>
                  </a:cubicBezTo>
                  <a:cubicBezTo>
                    <a:pt x="43016" y="33173"/>
                    <a:pt x="43016" y="32998"/>
                    <a:pt x="43016" y="32923"/>
                  </a:cubicBezTo>
                  <a:cubicBezTo>
                    <a:pt x="42992" y="32076"/>
                    <a:pt x="42992" y="32475"/>
                    <a:pt x="42967" y="32026"/>
                  </a:cubicBezTo>
                  <a:cubicBezTo>
                    <a:pt x="42967" y="32055"/>
                    <a:pt x="42966" y="32068"/>
                    <a:pt x="42966" y="32068"/>
                  </a:cubicBezTo>
                  <a:cubicBezTo>
                    <a:pt x="42962" y="32068"/>
                    <a:pt x="42942" y="31151"/>
                    <a:pt x="42942" y="31129"/>
                  </a:cubicBezTo>
                  <a:cubicBezTo>
                    <a:pt x="42935" y="31333"/>
                    <a:pt x="42930" y="31410"/>
                    <a:pt x="42926" y="31410"/>
                  </a:cubicBezTo>
                  <a:cubicBezTo>
                    <a:pt x="42917" y="31410"/>
                    <a:pt x="42917" y="30909"/>
                    <a:pt x="42917" y="30730"/>
                  </a:cubicBezTo>
                  <a:cubicBezTo>
                    <a:pt x="42917" y="30714"/>
                    <a:pt x="42999" y="30647"/>
                    <a:pt x="43137" y="30647"/>
                  </a:cubicBezTo>
                  <a:cubicBezTo>
                    <a:pt x="43214" y="30647"/>
                    <a:pt x="43308" y="30668"/>
                    <a:pt x="43415" y="30730"/>
                  </a:cubicBezTo>
                  <a:cubicBezTo>
                    <a:pt x="43578" y="30879"/>
                    <a:pt x="43768" y="31071"/>
                    <a:pt x="43953" y="31071"/>
                  </a:cubicBezTo>
                  <a:cubicBezTo>
                    <a:pt x="44078" y="31071"/>
                    <a:pt x="44202" y="30982"/>
                    <a:pt x="44312" y="30730"/>
                  </a:cubicBezTo>
                  <a:cubicBezTo>
                    <a:pt x="44394" y="30556"/>
                    <a:pt x="44464" y="30495"/>
                    <a:pt x="44526" y="30495"/>
                  </a:cubicBezTo>
                  <a:cubicBezTo>
                    <a:pt x="44598" y="30495"/>
                    <a:pt x="44658" y="30575"/>
                    <a:pt x="44711" y="30655"/>
                  </a:cubicBezTo>
                  <a:cubicBezTo>
                    <a:pt x="44764" y="30725"/>
                    <a:pt x="44792" y="30807"/>
                    <a:pt x="44804" y="30807"/>
                  </a:cubicBezTo>
                  <a:cubicBezTo>
                    <a:pt x="44809" y="30807"/>
                    <a:pt x="44811" y="30792"/>
                    <a:pt x="44811" y="30755"/>
                  </a:cubicBezTo>
                  <a:cubicBezTo>
                    <a:pt x="44811" y="30585"/>
                    <a:pt x="44821" y="30518"/>
                    <a:pt x="44841" y="30518"/>
                  </a:cubicBezTo>
                  <a:cubicBezTo>
                    <a:pt x="44881" y="30518"/>
                    <a:pt x="44959" y="30810"/>
                    <a:pt x="45060" y="31079"/>
                  </a:cubicBezTo>
                  <a:cubicBezTo>
                    <a:pt x="45092" y="30963"/>
                    <a:pt x="45125" y="30916"/>
                    <a:pt x="45158" y="30916"/>
                  </a:cubicBezTo>
                  <a:cubicBezTo>
                    <a:pt x="45283" y="30916"/>
                    <a:pt x="45416" y="31559"/>
                    <a:pt x="45534" y="31677"/>
                  </a:cubicBezTo>
                  <a:cubicBezTo>
                    <a:pt x="45593" y="32065"/>
                    <a:pt x="45644" y="32176"/>
                    <a:pt x="45681" y="32176"/>
                  </a:cubicBezTo>
                  <a:cubicBezTo>
                    <a:pt x="45705" y="32176"/>
                    <a:pt x="45723" y="32126"/>
                    <a:pt x="45733" y="32076"/>
                  </a:cubicBezTo>
                  <a:cubicBezTo>
                    <a:pt x="45752" y="32038"/>
                    <a:pt x="45771" y="31985"/>
                    <a:pt x="45779" y="31985"/>
                  </a:cubicBezTo>
                  <a:cubicBezTo>
                    <a:pt x="45782" y="31985"/>
                    <a:pt x="45783" y="31990"/>
                    <a:pt x="45783" y="32001"/>
                  </a:cubicBezTo>
                  <a:cubicBezTo>
                    <a:pt x="45783" y="32001"/>
                    <a:pt x="45808" y="31901"/>
                    <a:pt x="45858" y="31777"/>
                  </a:cubicBezTo>
                  <a:cubicBezTo>
                    <a:pt x="45899" y="31673"/>
                    <a:pt x="45958" y="31570"/>
                    <a:pt x="46028" y="31570"/>
                  </a:cubicBezTo>
                  <a:cubicBezTo>
                    <a:pt x="46127" y="31570"/>
                    <a:pt x="46250" y="31775"/>
                    <a:pt x="46381" y="32475"/>
                  </a:cubicBezTo>
                  <a:cubicBezTo>
                    <a:pt x="46680" y="32599"/>
                    <a:pt x="46979" y="32400"/>
                    <a:pt x="46979" y="32923"/>
                  </a:cubicBezTo>
                  <a:cubicBezTo>
                    <a:pt x="46979" y="33043"/>
                    <a:pt x="46987" y="33087"/>
                    <a:pt x="47002" y="33087"/>
                  </a:cubicBezTo>
                  <a:cubicBezTo>
                    <a:pt x="47023" y="33087"/>
                    <a:pt x="47059" y="32988"/>
                    <a:pt x="47104" y="32898"/>
                  </a:cubicBezTo>
                  <a:cubicBezTo>
                    <a:pt x="47146" y="32787"/>
                    <a:pt x="47195" y="32683"/>
                    <a:pt x="47253" y="32683"/>
                  </a:cubicBezTo>
                  <a:cubicBezTo>
                    <a:pt x="47298" y="32683"/>
                    <a:pt x="47348" y="32748"/>
                    <a:pt x="47403" y="32923"/>
                  </a:cubicBezTo>
                  <a:cubicBezTo>
                    <a:pt x="47496" y="33157"/>
                    <a:pt x="47600" y="33237"/>
                    <a:pt x="47707" y="33237"/>
                  </a:cubicBezTo>
                  <a:cubicBezTo>
                    <a:pt x="47885" y="33237"/>
                    <a:pt x="48070" y="33017"/>
                    <a:pt x="48225" y="32923"/>
                  </a:cubicBezTo>
                  <a:cubicBezTo>
                    <a:pt x="48313" y="32687"/>
                    <a:pt x="48387" y="32606"/>
                    <a:pt x="48450" y="32606"/>
                  </a:cubicBezTo>
                  <a:cubicBezTo>
                    <a:pt x="48512" y="32606"/>
                    <a:pt x="48562" y="32687"/>
                    <a:pt x="48599" y="32774"/>
                  </a:cubicBezTo>
                  <a:cubicBezTo>
                    <a:pt x="48649" y="32849"/>
                    <a:pt x="48649" y="32923"/>
                    <a:pt x="48649" y="32923"/>
                  </a:cubicBezTo>
                  <a:cubicBezTo>
                    <a:pt x="48649" y="32945"/>
                    <a:pt x="48745" y="33294"/>
                    <a:pt x="48870" y="33294"/>
                  </a:cubicBezTo>
                  <a:cubicBezTo>
                    <a:pt x="48887" y="33294"/>
                    <a:pt x="48905" y="33287"/>
                    <a:pt x="48923" y="33272"/>
                  </a:cubicBezTo>
                  <a:cubicBezTo>
                    <a:pt x="48928" y="33271"/>
                    <a:pt x="48933" y="33270"/>
                    <a:pt x="48938" y="33270"/>
                  </a:cubicBezTo>
                  <a:cubicBezTo>
                    <a:pt x="49008" y="33270"/>
                    <a:pt x="49078" y="33433"/>
                    <a:pt x="49147" y="33596"/>
                  </a:cubicBezTo>
                  <a:cubicBezTo>
                    <a:pt x="49229" y="33759"/>
                    <a:pt x="49294" y="33922"/>
                    <a:pt x="49369" y="33922"/>
                  </a:cubicBezTo>
                  <a:cubicBezTo>
                    <a:pt x="49386" y="33922"/>
                    <a:pt x="49403" y="33914"/>
                    <a:pt x="49422" y="33895"/>
                  </a:cubicBezTo>
                  <a:cubicBezTo>
                    <a:pt x="49464" y="34049"/>
                    <a:pt x="49498" y="34093"/>
                    <a:pt x="49528" y="34093"/>
                  </a:cubicBezTo>
                  <a:cubicBezTo>
                    <a:pt x="49552" y="34093"/>
                    <a:pt x="49574" y="34067"/>
                    <a:pt x="49596" y="34045"/>
                  </a:cubicBezTo>
                  <a:cubicBezTo>
                    <a:pt x="49615" y="34026"/>
                    <a:pt x="49630" y="34007"/>
                    <a:pt x="49642" y="34007"/>
                  </a:cubicBezTo>
                  <a:cubicBezTo>
                    <a:pt x="49661" y="34007"/>
                    <a:pt x="49671" y="34058"/>
                    <a:pt x="49671" y="34244"/>
                  </a:cubicBezTo>
                  <a:cubicBezTo>
                    <a:pt x="49671" y="34025"/>
                    <a:pt x="49717" y="33965"/>
                    <a:pt x="49800" y="33965"/>
                  </a:cubicBezTo>
                  <a:cubicBezTo>
                    <a:pt x="49840" y="33965"/>
                    <a:pt x="49889" y="33979"/>
                    <a:pt x="49945" y="33995"/>
                  </a:cubicBezTo>
                  <a:cubicBezTo>
                    <a:pt x="49995" y="33995"/>
                    <a:pt x="50056" y="34006"/>
                    <a:pt x="50128" y="34006"/>
                  </a:cubicBezTo>
                  <a:cubicBezTo>
                    <a:pt x="50164" y="34006"/>
                    <a:pt x="50202" y="34003"/>
                    <a:pt x="50244" y="33995"/>
                  </a:cubicBezTo>
                  <a:cubicBezTo>
                    <a:pt x="50253" y="33996"/>
                    <a:pt x="50262" y="33996"/>
                    <a:pt x="50271" y="33996"/>
                  </a:cubicBezTo>
                  <a:cubicBezTo>
                    <a:pt x="50567" y="33996"/>
                    <a:pt x="50952" y="33619"/>
                    <a:pt x="51266" y="33546"/>
                  </a:cubicBezTo>
                  <a:cubicBezTo>
                    <a:pt x="51357" y="33807"/>
                    <a:pt x="51443" y="33900"/>
                    <a:pt x="51519" y="33900"/>
                  </a:cubicBezTo>
                  <a:cubicBezTo>
                    <a:pt x="51711" y="33900"/>
                    <a:pt x="51839" y="33297"/>
                    <a:pt x="51839" y="33297"/>
                  </a:cubicBezTo>
                  <a:cubicBezTo>
                    <a:pt x="51839" y="33372"/>
                    <a:pt x="51839" y="33397"/>
                    <a:pt x="51842" y="33397"/>
                  </a:cubicBezTo>
                  <a:cubicBezTo>
                    <a:pt x="51845" y="33397"/>
                    <a:pt x="51852" y="33372"/>
                    <a:pt x="51864" y="33347"/>
                  </a:cubicBezTo>
                  <a:cubicBezTo>
                    <a:pt x="51872" y="33322"/>
                    <a:pt x="51886" y="33297"/>
                    <a:pt x="51903" y="33297"/>
                  </a:cubicBezTo>
                  <a:cubicBezTo>
                    <a:pt x="51936" y="33297"/>
                    <a:pt x="51980" y="33397"/>
                    <a:pt x="52014" y="33796"/>
                  </a:cubicBezTo>
                  <a:cubicBezTo>
                    <a:pt x="52138" y="34095"/>
                    <a:pt x="52263" y="34668"/>
                    <a:pt x="52387" y="34668"/>
                  </a:cubicBezTo>
                  <a:cubicBezTo>
                    <a:pt x="52477" y="34713"/>
                    <a:pt x="52546" y="35160"/>
                    <a:pt x="52560" y="35160"/>
                  </a:cubicBezTo>
                  <a:cubicBezTo>
                    <a:pt x="52561" y="35160"/>
                    <a:pt x="52562" y="35154"/>
                    <a:pt x="52562" y="35141"/>
                  </a:cubicBezTo>
                  <a:cubicBezTo>
                    <a:pt x="52562" y="35250"/>
                    <a:pt x="52628" y="35358"/>
                    <a:pt x="52733" y="35358"/>
                  </a:cubicBezTo>
                  <a:cubicBezTo>
                    <a:pt x="52821" y="35358"/>
                    <a:pt x="52935" y="35282"/>
                    <a:pt x="53060" y="35067"/>
                  </a:cubicBezTo>
                  <a:cubicBezTo>
                    <a:pt x="53146" y="34938"/>
                    <a:pt x="53240" y="34900"/>
                    <a:pt x="53338" y="34900"/>
                  </a:cubicBezTo>
                  <a:cubicBezTo>
                    <a:pt x="53410" y="34900"/>
                    <a:pt x="53484" y="34921"/>
                    <a:pt x="53559" y="34942"/>
                  </a:cubicBezTo>
                  <a:cubicBezTo>
                    <a:pt x="53641" y="34956"/>
                    <a:pt x="53722" y="34977"/>
                    <a:pt x="53800" y="34977"/>
                  </a:cubicBezTo>
                  <a:cubicBezTo>
                    <a:pt x="53864" y="34977"/>
                    <a:pt x="53926" y="34962"/>
                    <a:pt x="53982" y="34917"/>
                  </a:cubicBezTo>
                  <a:cubicBezTo>
                    <a:pt x="54083" y="34644"/>
                    <a:pt x="54173" y="34557"/>
                    <a:pt x="54247" y="34557"/>
                  </a:cubicBezTo>
                  <a:cubicBezTo>
                    <a:pt x="54376" y="34557"/>
                    <a:pt x="54456" y="34817"/>
                    <a:pt x="54456" y="34817"/>
                  </a:cubicBezTo>
                  <a:cubicBezTo>
                    <a:pt x="54456" y="34817"/>
                    <a:pt x="54481" y="34942"/>
                    <a:pt x="54481" y="35092"/>
                  </a:cubicBezTo>
                  <a:cubicBezTo>
                    <a:pt x="54506" y="35241"/>
                    <a:pt x="54531" y="35366"/>
                    <a:pt x="54556" y="35366"/>
                  </a:cubicBezTo>
                  <a:cubicBezTo>
                    <a:pt x="54581" y="35490"/>
                    <a:pt x="54655" y="35715"/>
                    <a:pt x="54705" y="36338"/>
                  </a:cubicBezTo>
                  <a:cubicBezTo>
                    <a:pt x="54713" y="36064"/>
                    <a:pt x="54723" y="35957"/>
                    <a:pt x="54734" y="35957"/>
                  </a:cubicBezTo>
                  <a:cubicBezTo>
                    <a:pt x="54756" y="35957"/>
                    <a:pt x="54780" y="36468"/>
                    <a:pt x="54780" y="36861"/>
                  </a:cubicBezTo>
                  <a:cubicBezTo>
                    <a:pt x="54780" y="36958"/>
                    <a:pt x="54787" y="36994"/>
                    <a:pt x="54801" y="36994"/>
                  </a:cubicBezTo>
                  <a:cubicBezTo>
                    <a:pt x="54822" y="36994"/>
                    <a:pt x="54859" y="36903"/>
                    <a:pt x="54905" y="36811"/>
                  </a:cubicBezTo>
                  <a:cubicBezTo>
                    <a:pt x="54953" y="36731"/>
                    <a:pt x="55022" y="36639"/>
                    <a:pt x="55099" y="36639"/>
                  </a:cubicBezTo>
                  <a:cubicBezTo>
                    <a:pt x="55141" y="36639"/>
                    <a:pt x="55185" y="36666"/>
                    <a:pt x="55229" y="36736"/>
                  </a:cubicBezTo>
                  <a:cubicBezTo>
                    <a:pt x="55249" y="36757"/>
                    <a:pt x="55270" y="36766"/>
                    <a:pt x="55292" y="36766"/>
                  </a:cubicBezTo>
                  <a:cubicBezTo>
                    <a:pt x="55379" y="36766"/>
                    <a:pt x="55478" y="36626"/>
                    <a:pt x="55577" y="36487"/>
                  </a:cubicBezTo>
                  <a:cubicBezTo>
                    <a:pt x="55681" y="36369"/>
                    <a:pt x="55776" y="36241"/>
                    <a:pt x="55867" y="36241"/>
                  </a:cubicBezTo>
                  <a:cubicBezTo>
                    <a:pt x="55930" y="36241"/>
                    <a:pt x="55990" y="36301"/>
                    <a:pt x="56051" y="36462"/>
                  </a:cubicBezTo>
                  <a:cubicBezTo>
                    <a:pt x="56190" y="36684"/>
                    <a:pt x="56313" y="36937"/>
                    <a:pt x="56395" y="36937"/>
                  </a:cubicBezTo>
                  <a:cubicBezTo>
                    <a:pt x="56460" y="36937"/>
                    <a:pt x="56500" y="36777"/>
                    <a:pt x="56500" y="36313"/>
                  </a:cubicBezTo>
                  <a:cubicBezTo>
                    <a:pt x="56500" y="36239"/>
                    <a:pt x="56516" y="36210"/>
                    <a:pt x="56546" y="36210"/>
                  </a:cubicBezTo>
                  <a:cubicBezTo>
                    <a:pt x="56647" y="36210"/>
                    <a:pt x="56897" y="36537"/>
                    <a:pt x="57148" y="36537"/>
                  </a:cubicBezTo>
                  <a:cubicBezTo>
                    <a:pt x="57332" y="36906"/>
                    <a:pt x="57516" y="37113"/>
                    <a:pt x="57641" y="37113"/>
                  </a:cubicBezTo>
                  <a:cubicBezTo>
                    <a:pt x="57735" y="37113"/>
                    <a:pt x="57796" y="36994"/>
                    <a:pt x="57796" y="36736"/>
                  </a:cubicBezTo>
                  <a:cubicBezTo>
                    <a:pt x="57796" y="37047"/>
                    <a:pt x="57824" y="37151"/>
                    <a:pt x="57873" y="37151"/>
                  </a:cubicBezTo>
                  <a:cubicBezTo>
                    <a:pt x="57926" y="37151"/>
                    <a:pt x="58004" y="37028"/>
                    <a:pt x="58095" y="36911"/>
                  </a:cubicBezTo>
                  <a:cubicBezTo>
                    <a:pt x="58168" y="36783"/>
                    <a:pt x="58268" y="36655"/>
                    <a:pt x="58375" y="36655"/>
                  </a:cubicBezTo>
                  <a:cubicBezTo>
                    <a:pt x="58414" y="36655"/>
                    <a:pt x="58454" y="36672"/>
                    <a:pt x="58493" y="36712"/>
                  </a:cubicBezTo>
                  <a:cubicBezTo>
                    <a:pt x="58719" y="36679"/>
                    <a:pt x="58945" y="36512"/>
                    <a:pt x="59076" y="36512"/>
                  </a:cubicBezTo>
                  <a:cubicBezTo>
                    <a:pt x="59148" y="36512"/>
                    <a:pt x="59191" y="36562"/>
                    <a:pt x="59191" y="36712"/>
                  </a:cubicBezTo>
                  <a:cubicBezTo>
                    <a:pt x="59191" y="36884"/>
                    <a:pt x="59199" y="36950"/>
                    <a:pt x="59212" y="36950"/>
                  </a:cubicBezTo>
                  <a:cubicBezTo>
                    <a:pt x="59233" y="36950"/>
                    <a:pt x="59270" y="36781"/>
                    <a:pt x="59316" y="36612"/>
                  </a:cubicBezTo>
                  <a:cubicBezTo>
                    <a:pt x="59360" y="36458"/>
                    <a:pt x="59404" y="36304"/>
                    <a:pt x="59448" y="36304"/>
                  </a:cubicBezTo>
                  <a:cubicBezTo>
                    <a:pt x="59454" y="36304"/>
                    <a:pt x="59460" y="36307"/>
                    <a:pt x="59465" y="36313"/>
                  </a:cubicBezTo>
                  <a:cubicBezTo>
                    <a:pt x="59496" y="36359"/>
                    <a:pt x="59529" y="36381"/>
                    <a:pt x="59564" y="36381"/>
                  </a:cubicBezTo>
                  <a:cubicBezTo>
                    <a:pt x="59695" y="36381"/>
                    <a:pt x="59845" y="36059"/>
                    <a:pt x="59964" y="35565"/>
                  </a:cubicBezTo>
                  <a:cubicBezTo>
                    <a:pt x="59975" y="35573"/>
                    <a:pt x="59987" y="35576"/>
                    <a:pt x="59998" y="35576"/>
                  </a:cubicBezTo>
                  <a:cubicBezTo>
                    <a:pt x="60061" y="35576"/>
                    <a:pt x="60121" y="35471"/>
                    <a:pt x="60163" y="35366"/>
                  </a:cubicBezTo>
                  <a:cubicBezTo>
                    <a:pt x="60205" y="35260"/>
                    <a:pt x="60230" y="35155"/>
                    <a:pt x="60236" y="35155"/>
                  </a:cubicBezTo>
                  <a:cubicBezTo>
                    <a:pt x="60237" y="35155"/>
                    <a:pt x="60238" y="35159"/>
                    <a:pt x="60238" y="35166"/>
                  </a:cubicBezTo>
                  <a:cubicBezTo>
                    <a:pt x="60238" y="35216"/>
                    <a:pt x="60250" y="35235"/>
                    <a:pt x="60269" y="35235"/>
                  </a:cubicBezTo>
                  <a:cubicBezTo>
                    <a:pt x="60288" y="35235"/>
                    <a:pt x="60313" y="35216"/>
                    <a:pt x="60338" y="35191"/>
                  </a:cubicBezTo>
                  <a:cubicBezTo>
                    <a:pt x="60367" y="35176"/>
                    <a:pt x="60401" y="35164"/>
                    <a:pt x="60440" y="35164"/>
                  </a:cubicBezTo>
                  <a:cubicBezTo>
                    <a:pt x="60530" y="35164"/>
                    <a:pt x="60646" y="35235"/>
                    <a:pt x="60786" y="35515"/>
                  </a:cubicBezTo>
                  <a:cubicBezTo>
                    <a:pt x="60844" y="35472"/>
                    <a:pt x="60904" y="35453"/>
                    <a:pt x="60965" y="35453"/>
                  </a:cubicBezTo>
                  <a:cubicBezTo>
                    <a:pt x="61227" y="35453"/>
                    <a:pt x="61521" y="35796"/>
                    <a:pt x="61783" y="36138"/>
                  </a:cubicBezTo>
                  <a:cubicBezTo>
                    <a:pt x="62001" y="36374"/>
                    <a:pt x="62179" y="36584"/>
                    <a:pt x="62260" y="36584"/>
                  </a:cubicBezTo>
                  <a:cubicBezTo>
                    <a:pt x="62290" y="36584"/>
                    <a:pt x="62307" y="36555"/>
                    <a:pt x="62307" y="36487"/>
                  </a:cubicBezTo>
                  <a:cubicBezTo>
                    <a:pt x="62307" y="36412"/>
                    <a:pt x="62356" y="36338"/>
                    <a:pt x="62381" y="35889"/>
                  </a:cubicBezTo>
                  <a:cubicBezTo>
                    <a:pt x="62426" y="35732"/>
                    <a:pt x="62491" y="34752"/>
                    <a:pt x="62522" y="34752"/>
                  </a:cubicBezTo>
                  <a:cubicBezTo>
                    <a:pt x="62525" y="34752"/>
                    <a:pt x="62528" y="34765"/>
                    <a:pt x="62531" y="34793"/>
                  </a:cubicBezTo>
                  <a:cubicBezTo>
                    <a:pt x="62575" y="34771"/>
                    <a:pt x="62618" y="34155"/>
                    <a:pt x="62628" y="34155"/>
                  </a:cubicBezTo>
                  <a:cubicBezTo>
                    <a:pt x="62630" y="34155"/>
                    <a:pt x="62631" y="34167"/>
                    <a:pt x="62631" y="34194"/>
                  </a:cubicBezTo>
                  <a:cubicBezTo>
                    <a:pt x="62631" y="34305"/>
                    <a:pt x="62640" y="34348"/>
                    <a:pt x="62658" y="34348"/>
                  </a:cubicBezTo>
                  <a:cubicBezTo>
                    <a:pt x="62703" y="34348"/>
                    <a:pt x="62803" y="34051"/>
                    <a:pt x="62930" y="33870"/>
                  </a:cubicBezTo>
                  <a:cubicBezTo>
                    <a:pt x="63068" y="33673"/>
                    <a:pt x="63237" y="33148"/>
                    <a:pt x="63388" y="33148"/>
                  </a:cubicBezTo>
                  <a:cubicBezTo>
                    <a:pt x="63428" y="33148"/>
                    <a:pt x="63467" y="33184"/>
                    <a:pt x="63503" y="33272"/>
                  </a:cubicBezTo>
                  <a:cubicBezTo>
                    <a:pt x="63595" y="32850"/>
                    <a:pt x="63681" y="32707"/>
                    <a:pt x="63741" y="32707"/>
                  </a:cubicBezTo>
                  <a:cubicBezTo>
                    <a:pt x="63794" y="32707"/>
                    <a:pt x="63827" y="32819"/>
                    <a:pt x="63827" y="32948"/>
                  </a:cubicBezTo>
                  <a:cubicBezTo>
                    <a:pt x="63827" y="32919"/>
                    <a:pt x="63835" y="32907"/>
                    <a:pt x="63858" y="32907"/>
                  </a:cubicBezTo>
                  <a:cubicBezTo>
                    <a:pt x="63873" y="32907"/>
                    <a:pt x="63896" y="32913"/>
                    <a:pt x="63927" y="32923"/>
                  </a:cubicBezTo>
                  <a:cubicBezTo>
                    <a:pt x="63948" y="32923"/>
                    <a:pt x="63973" y="32925"/>
                    <a:pt x="64002" y="32925"/>
                  </a:cubicBezTo>
                  <a:cubicBezTo>
                    <a:pt x="64073" y="32925"/>
                    <a:pt x="64162" y="32913"/>
                    <a:pt x="64251" y="32824"/>
                  </a:cubicBezTo>
                  <a:cubicBezTo>
                    <a:pt x="64380" y="32914"/>
                    <a:pt x="64530" y="33039"/>
                    <a:pt x="64680" y="33039"/>
                  </a:cubicBezTo>
                  <a:cubicBezTo>
                    <a:pt x="64817" y="33039"/>
                    <a:pt x="64954" y="32934"/>
                    <a:pt x="65073" y="32599"/>
                  </a:cubicBezTo>
                  <a:cubicBezTo>
                    <a:pt x="65137" y="32669"/>
                    <a:pt x="65196" y="32696"/>
                    <a:pt x="65248" y="32696"/>
                  </a:cubicBezTo>
                  <a:cubicBezTo>
                    <a:pt x="65402" y="32696"/>
                    <a:pt x="65503" y="32475"/>
                    <a:pt x="65522" y="32475"/>
                  </a:cubicBezTo>
                  <a:cubicBezTo>
                    <a:pt x="65522" y="32335"/>
                    <a:pt x="65531" y="32280"/>
                    <a:pt x="65549" y="32280"/>
                  </a:cubicBezTo>
                  <a:cubicBezTo>
                    <a:pt x="65595" y="32280"/>
                    <a:pt x="65695" y="32647"/>
                    <a:pt x="65821" y="32898"/>
                  </a:cubicBezTo>
                  <a:cubicBezTo>
                    <a:pt x="65829" y="32895"/>
                    <a:pt x="65838" y="32893"/>
                    <a:pt x="65847" y="32893"/>
                  </a:cubicBezTo>
                  <a:cubicBezTo>
                    <a:pt x="66017" y="32893"/>
                    <a:pt x="66228" y="33555"/>
                    <a:pt x="66394" y="33721"/>
                  </a:cubicBezTo>
                  <a:cubicBezTo>
                    <a:pt x="66471" y="34093"/>
                    <a:pt x="66530" y="34195"/>
                    <a:pt x="66581" y="34195"/>
                  </a:cubicBezTo>
                  <a:cubicBezTo>
                    <a:pt x="66612" y="34195"/>
                    <a:pt x="66640" y="34157"/>
                    <a:pt x="66668" y="34120"/>
                  </a:cubicBezTo>
                  <a:cubicBezTo>
                    <a:pt x="66681" y="34080"/>
                    <a:pt x="66694" y="34048"/>
                    <a:pt x="66704" y="34048"/>
                  </a:cubicBezTo>
                  <a:cubicBezTo>
                    <a:pt x="66712" y="34048"/>
                    <a:pt x="66718" y="34074"/>
                    <a:pt x="66718" y="34145"/>
                  </a:cubicBezTo>
                  <a:cubicBezTo>
                    <a:pt x="66718" y="34473"/>
                    <a:pt x="66763" y="34693"/>
                    <a:pt x="66836" y="34693"/>
                  </a:cubicBezTo>
                  <a:cubicBezTo>
                    <a:pt x="66908" y="34693"/>
                    <a:pt x="67006" y="34486"/>
                    <a:pt x="67117" y="33970"/>
                  </a:cubicBezTo>
                  <a:cubicBezTo>
                    <a:pt x="67132" y="33978"/>
                    <a:pt x="67148" y="33981"/>
                    <a:pt x="67165" y="33981"/>
                  </a:cubicBezTo>
                  <a:cubicBezTo>
                    <a:pt x="67254" y="33981"/>
                    <a:pt x="67356" y="33876"/>
                    <a:pt x="67441" y="33771"/>
                  </a:cubicBezTo>
                  <a:cubicBezTo>
                    <a:pt x="67539" y="33673"/>
                    <a:pt x="67637" y="33564"/>
                    <a:pt x="67728" y="33564"/>
                  </a:cubicBezTo>
                  <a:cubicBezTo>
                    <a:pt x="67776" y="33564"/>
                    <a:pt x="67821" y="33594"/>
                    <a:pt x="67864" y="33671"/>
                  </a:cubicBezTo>
                  <a:cubicBezTo>
                    <a:pt x="67929" y="33887"/>
                    <a:pt x="67990" y="33963"/>
                    <a:pt x="68043" y="33963"/>
                  </a:cubicBezTo>
                  <a:cubicBezTo>
                    <a:pt x="68175" y="33963"/>
                    <a:pt x="68263" y="33497"/>
                    <a:pt x="68263" y="33497"/>
                  </a:cubicBezTo>
                  <a:cubicBezTo>
                    <a:pt x="68263" y="33363"/>
                    <a:pt x="68387" y="33141"/>
                    <a:pt x="68566" y="33141"/>
                  </a:cubicBezTo>
                  <a:cubicBezTo>
                    <a:pt x="68687" y="33141"/>
                    <a:pt x="68835" y="33244"/>
                    <a:pt x="68986" y="33546"/>
                  </a:cubicBezTo>
                  <a:cubicBezTo>
                    <a:pt x="69020" y="33558"/>
                    <a:pt x="69052" y="33563"/>
                    <a:pt x="69083" y="33563"/>
                  </a:cubicBezTo>
                  <a:cubicBezTo>
                    <a:pt x="69192" y="33563"/>
                    <a:pt x="69288" y="33505"/>
                    <a:pt x="69385" y="33447"/>
                  </a:cubicBezTo>
                  <a:cubicBezTo>
                    <a:pt x="69481" y="33398"/>
                    <a:pt x="69560" y="33350"/>
                    <a:pt x="69616" y="33350"/>
                  </a:cubicBezTo>
                  <a:cubicBezTo>
                    <a:pt x="69676" y="33350"/>
                    <a:pt x="69709" y="33404"/>
                    <a:pt x="69709" y="33571"/>
                  </a:cubicBezTo>
                  <a:cubicBezTo>
                    <a:pt x="69709" y="33571"/>
                    <a:pt x="69734" y="33671"/>
                    <a:pt x="69758" y="33796"/>
                  </a:cubicBezTo>
                  <a:cubicBezTo>
                    <a:pt x="69792" y="33897"/>
                    <a:pt x="69849" y="34010"/>
                    <a:pt x="69913" y="34010"/>
                  </a:cubicBezTo>
                  <a:cubicBezTo>
                    <a:pt x="69943" y="34010"/>
                    <a:pt x="69976" y="33984"/>
                    <a:pt x="70008" y="33920"/>
                  </a:cubicBezTo>
                  <a:cubicBezTo>
                    <a:pt x="70140" y="34297"/>
                    <a:pt x="70286" y="34632"/>
                    <a:pt x="70425" y="34632"/>
                  </a:cubicBezTo>
                  <a:cubicBezTo>
                    <a:pt x="70470" y="34632"/>
                    <a:pt x="70514" y="34597"/>
                    <a:pt x="70556" y="34518"/>
                  </a:cubicBezTo>
                  <a:cubicBezTo>
                    <a:pt x="70631" y="34668"/>
                    <a:pt x="70706" y="34668"/>
                    <a:pt x="70755" y="34668"/>
                  </a:cubicBezTo>
                  <a:cubicBezTo>
                    <a:pt x="70830" y="34668"/>
                    <a:pt x="70855" y="34668"/>
                    <a:pt x="70855" y="34842"/>
                  </a:cubicBezTo>
                  <a:cubicBezTo>
                    <a:pt x="70855" y="34731"/>
                    <a:pt x="70909" y="34625"/>
                    <a:pt x="70994" y="34625"/>
                  </a:cubicBezTo>
                  <a:cubicBezTo>
                    <a:pt x="71099" y="34625"/>
                    <a:pt x="71251" y="34790"/>
                    <a:pt x="71403" y="35316"/>
                  </a:cubicBezTo>
                  <a:cubicBezTo>
                    <a:pt x="71677" y="35914"/>
                    <a:pt x="71952" y="35715"/>
                    <a:pt x="71952" y="35814"/>
                  </a:cubicBezTo>
                  <a:cubicBezTo>
                    <a:pt x="71952" y="36116"/>
                    <a:pt x="72014" y="36211"/>
                    <a:pt x="72116" y="36211"/>
                  </a:cubicBezTo>
                  <a:cubicBezTo>
                    <a:pt x="72209" y="36211"/>
                    <a:pt x="72333" y="36134"/>
                    <a:pt x="72475" y="36064"/>
                  </a:cubicBezTo>
                  <a:cubicBezTo>
                    <a:pt x="72505" y="36061"/>
                    <a:pt x="72536" y="36059"/>
                    <a:pt x="72569" y="36059"/>
                  </a:cubicBezTo>
                  <a:cubicBezTo>
                    <a:pt x="72830" y="36059"/>
                    <a:pt x="73153" y="36160"/>
                    <a:pt x="73397" y="36537"/>
                  </a:cubicBezTo>
                  <a:cubicBezTo>
                    <a:pt x="73494" y="36343"/>
                    <a:pt x="73581" y="36269"/>
                    <a:pt x="73654" y="36269"/>
                  </a:cubicBezTo>
                  <a:cubicBezTo>
                    <a:pt x="73805" y="36269"/>
                    <a:pt x="73896" y="36585"/>
                    <a:pt x="73896" y="36786"/>
                  </a:cubicBezTo>
                  <a:cubicBezTo>
                    <a:pt x="73896" y="36250"/>
                    <a:pt x="73889" y="36113"/>
                    <a:pt x="73874" y="36113"/>
                  </a:cubicBezTo>
                  <a:cubicBezTo>
                    <a:pt x="73858" y="36113"/>
                    <a:pt x="73833" y="36250"/>
                    <a:pt x="73796" y="36263"/>
                  </a:cubicBezTo>
                  <a:cubicBezTo>
                    <a:pt x="73721" y="36213"/>
                    <a:pt x="73646" y="35839"/>
                    <a:pt x="73597" y="35291"/>
                  </a:cubicBezTo>
                  <a:cubicBezTo>
                    <a:pt x="73587" y="35313"/>
                    <a:pt x="73578" y="35323"/>
                    <a:pt x="73571" y="35323"/>
                  </a:cubicBezTo>
                  <a:cubicBezTo>
                    <a:pt x="73515" y="35323"/>
                    <a:pt x="73494" y="34855"/>
                    <a:pt x="73472" y="34768"/>
                  </a:cubicBezTo>
                  <a:cubicBezTo>
                    <a:pt x="73472" y="34593"/>
                    <a:pt x="73572" y="34444"/>
                    <a:pt x="73696" y="34369"/>
                  </a:cubicBezTo>
                  <a:cubicBezTo>
                    <a:pt x="73721" y="34344"/>
                    <a:pt x="73746" y="34344"/>
                    <a:pt x="73796" y="34344"/>
                  </a:cubicBezTo>
                  <a:cubicBezTo>
                    <a:pt x="73808" y="34350"/>
                    <a:pt x="73819" y="34356"/>
                    <a:pt x="73831" y="34356"/>
                  </a:cubicBezTo>
                  <a:cubicBezTo>
                    <a:pt x="73866" y="34356"/>
                    <a:pt x="73896" y="34294"/>
                    <a:pt x="73896" y="33970"/>
                  </a:cubicBezTo>
                  <a:cubicBezTo>
                    <a:pt x="73896" y="34111"/>
                    <a:pt x="73923" y="34158"/>
                    <a:pt x="73970" y="34158"/>
                  </a:cubicBezTo>
                  <a:cubicBezTo>
                    <a:pt x="74024" y="34158"/>
                    <a:pt x="74102" y="34098"/>
                    <a:pt x="74195" y="34045"/>
                  </a:cubicBezTo>
                  <a:cubicBezTo>
                    <a:pt x="74294" y="33970"/>
                    <a:pt x="74394" y="33895"/>
                    <a:pt x="74519" y="33895"/>
                  </a:cubicBezTo>
                  <a:cubicBezTo>
                    <a:pt x="74711" y="33799"/>
                    <a:pt x="74914" y="33651"/>
                    <a:pt x="75034" y="33651"/>
                  </a:cubicBezTo>
                  <a:cubicBezTo>
                    <a:pt x="75101" y="33651"/>
                    <a:pt x="75142" y="33696"/>
                    <a:pt x="75142" y="33821"/>
                  </a:cubicBezTo>
                  <a:cubicBezTo>
                    <a:pt x="75142" y="34319"/>
                    <a:pt x="75192" y="33870"/>
                    <a:pt x="75266" y="34369"/>
                  </a:cubicBezTo>
                  <a:cubicBezTo>
                    <a:pt x="75330" y="34624"/>
                    <a:pt x="75412" y="35475"/>
                    <a:pt x="75481" y="35475"/>
                  </a:cubicBezTo>
                  <a:cubicBezTo>
                    <a:pt x="75493" y="35475"/>
                    <a:pt x="75504" y="35450"/>
                    <a:pt x="75516" y="35391"/>
                  </a:cubicBezTo>
                  <a:cubicBezTo>
                    <a:pt x="75561" y="35996"/>
                    <a:pt x="75597" y="36308"/>
                    <a:pt x="75619" y="36308"/>
                  </a:cubicBezTo>
                  <a:cubicBezTo>
                    <a:pt x="75633" y="36308"/>
                    <a:pt x="75640" y="36178"/>
                    <a:pt x="75640" y="35914"/>
                  </a:cubicBezTo>
                  <a:cubicBezTo>
                    <a:pt x="75640" y="35977"/>
                    <a:pt x="75649" y="36000"/>
                    <a:pt x="75663" y="36000"/>
                  </a:cubicBezTo>
                  <a:cubicBezTo>
                    <a:pt x="75682" y="36000"/>
                    <a:pt x="75711" y="35957"/>
                    <a:pt x="75740" y="35914"/>
                  </a:cubicBezTo>
                  <a:cubicBezTo>
                    <a:pt x="75780" y="35860"/>
                    <a:pt x="75835" y="35814"/>
                    <a:pt x="75897" y="35814"/>
                  </a:cubicBezTo>
                  <a:cubicBezTo>
                    <a:pt x="75949" y="35814"/>
                    <a:pt x="76007" y="35847"/>
                    <a:pt x="76064" y="35939"/>
                  </a:cubicBezTo>
                  <a:cubicBezTo>
                    <a:pt x="76170" y="36211"/>
                    <a:pt x="76294" y="36326"/>
                    <a:pt x="76421" y="36326"/>
                  </a:cubicBezTo>
                  <a:cubicBezTo>
                    <a:pt x="76561" y="36326"/>
                    <a:pt x="76706" y="36186"/>
                    <a:pt x="76836" y="35964"/>
                  </a:cubicBezTo>
                  <a:cubicBezTo>
                    <a:pt x="76915" y="35903"/>
                    <a:pt x="76990" y="35882"/>
                    <a:pt x="77055" y="35882"/>
                  </a:cubicBezTo>
                  <a:cubicBezTo>
                    <a:pt x="77176" y="35882"/>
                    <a:pt x="77260" y="35956"/>
                    <a:pt x="77260" y="35989"/>
                  </a:cubicBezTo>
                  <a:cubicBezTo>
                    <a:pt x="77260" y="35874"/>
                    <a:pt x="77294" y="35813"/>
                    <a:pt x="77349" y="35813"/>
                  </a:cubicBezTo>
                  <a:cubicBezTo>
                    <a:pt x="77451" y="35813"/>
                    <a:pt x="77622" y="36020"/>
                    <a:pt x="77784" y="36487"/>
                  </a:cubicBezTo>
                  <a:cubicBezTo>
                    <a:pt x="78058" y="36836"/>
                    <a:pt x="78332" y="36437"/>
                    <a:pt x="78332" y="37011"/>
                  </a:cubicBezTo>
                  <a:cubicBezTo>
                    <a:pt x="78332" y="37146"/>
                    <a:pt x="78558" y="37161"/>
                    <a:pt x="78834" y="37161"/>
                  </a:cubicBezTo>
                  <a:cubicBezTo>
                    <a:pt x="78913" y="37161"/>
                    <a:pt x="78996" y="37160"/>
                    <a:pt x="79080" y="37160"/>
                  </a:cubicBezTo>
                  <a:cubicBezTo>
                    <a:pt x="79125" y="37126"/>
                    <a:pt x="79175" y="37113"/>
                    <a:pt x="79225" y="37113"/>
                  </a:cubicBezTo>
                  <a:cubicBezTo>
                    <a:pt x="79287" y="37113"/>
                    <a:pt x="79349" y="37133"/>
                    <a:pt x="79403" y="37160"/>
                  </a:cubicBezTo>
                  <a:lnTo>
                    <a:pt x="77210" y="31029"/>
                  </a:lnTo>
                  <a:lnTo>
                    <a:pt x="74818" y="24325"/>
                  </a:lnTo>
                  <a:lnTo>
                    <a:pt x="74818" y="24300"/>
                  </a:lnTo>
                  <a:lnTo>
                    <a:pt x="76363" y="11390"/>
                  </a:lnTo>
                  <a:lnTo>
                    <a:pt x="77385" y="2916"/>
                  </a:lnTo>
                  <a:lnTo>
                    <a:pt x="77734"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3" name="Google Shape;1687;p37"/>
            <p:cNvSpPr/>
            <p:nvPr/>
          </p:nvSpPr>
          <p:spPr>
            <a:xfrm>
              <a:off x="1067400" y="339480"/>
              <a:ext cx="1866240" cy="300600"/>
            </a:xfrm>
            <a:custGeom>
              <a:avLst/>
              <a:gdLst>
                <a:gd name="textAreaLeft" fmla="*/ 0 w 1866240"/>
                <a:gd name="textAreaRight" fmla="*/ 1866600 w 1866240"/>
                <a:gd name="textAreaTop" fmla="*/ 0 h 300600"/>
                <a:gd name="textAreaBottom" fmla="*/ 300960 h 300600"/>
              </a:gdLst>
              <a:ahLst/>
              <a:cxnLst/>
              <a:rect l="textAreaLeft" t="textAreaTop" r="textAreaRight" b="textAreaBottom"/>
              <a:pathLst>
                <a:path w="74669" h="12035">
                  <a:moveTo>
                    <a:pt x="61808" y="3186"/>
                  </a:moveTo>
                  <a:cubicBezTo>
                    <a:pt x="61802" y="3227"/>
                    <a:pt x="61798" y="3261"/>
                    <a:pt x="61795" y="3290"/>
                  </a:cubicBezTo>
                  <a:lnTo>
                    <a:pt x="61795" y="3290"/>
                  </a:lnTo>
                  <a:cubicBezTo>
                    <a:pt x="61799" y="3264"/>
                    <a:pt x="61803" y="3230"/>
                    <a:pt x="61808" y="3186"/>
                  </a:cubicBezTo>
                  <a:close/>
                  <a:moveTo>
                    <a:pt x="40048" y="1"/>
                  </a:moveTo>
                  <a:cubicBezTo>
                    <a:pt x="39939" y="1"/>
                    <a:pt x="39852" y="96"/>
                    <a:pt x="39852" y="96"/>
                  </a:cubicBezTo>
                  <a:cubicBezTo>
                    <a:pt x="39830" y="275"/>
                    <a:pt x="39769" y="339"/>
                    <a:pt x="39687" y="339"/>
                  </a:cubicBezTo>
                  <a:cubicBezTo>
                    <a:pt x="39574" y="339"/>
                    <a:pt x="39422" y="222"/>
                    <a:pt x="39278" y="121"/>
                  </a:cubicBezTo>
                  <a:cubicBezTo>
                    <a:pt x="39093" y="264"/>
                    <a:pt x="38907" y="398"/>
                    <a:pt x="38797" y="398"/>
                  </a:cubicBezTo>
                  <a:cubicBezTo>
                    <a:pt x="38714" y="398"/>
                    <a:pt x="38673" y="323"/>
                    <a:pt x="38705" y="121"/>
                  </a:cubicBezTo>
                  <a:lnTo>
                    <a:pt x="38705" y="121"/>
                  </a:lnTo>
                  <a:cubicBezTo>
                    <a:pt x="38667" y="310"/>
                    <a:pt x="38543" y="514"/>
                    <a:pt x="38431" y="514"/>
                  </a:cubicBezTo>
                  <a:cubicBezTo>
                    <a:pt x="38396" y="514"/>
                    <a:pt x="38361" y="493"/>
                    <a:pt x="38331" y="445"/>
                  </a:cubicBezTo>
                  <a:cubicBezTo>
                    <a:pt x="38273" y="470"/>
                    <a:pt x="38221" y="470"/>
                    <a:pt x="38173" y="470"/>
                  </a:cubicBezTo>
                  <a:lnTo>
                    <a:pt x="38173" y="470"/>
                  </a:lnTo>
                  <a:cubicBezTo>
                    <a:pt x="38079" y="470"/>
                    <a:pt x="38007" y="470"/>
                    <a:pt x="37957" y="669"/>
                  </a:cubicBezTo>
                  <a:lnTo>
                    <a:pt x="37957" y="694"/>
                  </a:lnTo>
                  <a:lnTo>
                    <a:pt x="37957" y="719"/>
                  </a:lnTo>
                  <a:cubicBezTo>
                    <a:pt x="37933" y="844"/>
                    <a:pt x="37908" y="1043"/>
                    <a:pt x="37858" y="1342"/>
                  </a:cubicBezTo>
                  <a:cubicBezTo>
                    <a:pt x="37708" y="2314"/>
                    <a:pt x="37733" y="2165"/>
                    <a:pt x="37683" y="2389"/>
                  </a:cubicBezTo>
                  <a:cubicBezTo>
                    <a:pt x="37633" y="2838"/>
                    <a:pt x="37633" y="2763"/>
                    <a:pt x="37609" y="2962"/>
                  </a:cubicBezTo>
                  <a:cubicBezTo>
                    <a:pt x="37580" y="3159"/>
                    <a:pt x="37564" y="3233"/>
                    <a:pt x="37555" y="3233"/>
                  </a:cubicBezTo>
                  <a:cubicBezTo>
                    <a:pt x="37527" y="3233"/>
                    <a:pt x="37560" y="2567"/>
                    <a:pt x="37485" y="2567"/>
                  </a:cubicBezTo>
                  <a:cubicBezTo>
                    <a:pt x="37455" y="2567"/>
                    <a:pt x="37409" y="2671"/>
                    <a:pt x="37334" y="2962"/>
                  </a:cubicBezTo>
                  <a:cubicBezTo>
                    <a:pt x="37313" y="2974"/>
                    <a:pt x="37293" y="2980"/>
                    <a:pt x="37274" y="2980"/>
                  </a:cubicBezTo>
                  <a:cubicBezTo>
                    <a:pt x="37184" y="2980"/>
                    <a:pt x="37126" y="2860"/>
                    <a:pt x="37084" y="2860"/>
                  </a:cubicBezTo>
                  <a:cubicBezTo>
                    <a:pt x="37065" y="2860"/>
                    <a:pt x="37049" y="2886"/>
                    <a:pt x="37035" y="2962"/>
                  </a:cubicBezTo>
                  <a:cubicBezTo>
                    <a:pt x="37012" y="3159"/>
                    <a:pt x="36951" y="3254"/>
                    <a:pt x="36871" y="3254"/>
                  </a:cubicBezTo>
                  <a:cubicBezTo>
                    <a:pt x="36777" y="3254"/>
                    <a:pt x="36657" y="3128"/>
                    <a:pt x="36537" y="2887"/>
                  </a:cubicBezTo>
                  <a:cubicBezTo>
                    <a:pt x="36523" y="2893"/>
                    <a:pt x="36510" y="2896"/>
                    <a:pt x="36497" y="2896"/>
                  </a:cubicBezTo>
                  <a:cubicBezTo>
                    <a:pt x="36304" y="2896"/>
                    <a:pt x="36168" y="2302"/>
                    <a:pt x="35946" y="2302"/>
                  </a:cubicBezTo>
                  <a:cubicBezTo>
                    <a:pt x="35854" y="2302"/>
                    <a:pt x="35747" y="2403"/>
                    <a:pt x="35615" y="2688"/>
                  </a:cubicBezTo>
                  <a:cubicBezTo>
                    <a:pt x="35481" y="2436"/>
                    <a:pt x="35366" y="2211"/>
                    <a:pt x="35273" y="2211"/>
                  </a:cubicBezTo>
                  <a:cubicBezTo>
                    <a:pt x="35209" y="2211"/>
                    <a:pt x="35157" y="2315"/>
                    <a:pt x="35116" y="2588"/>
                  </a:cubicBezTo>
                  <a:cubicBezTo>
                    <a:pt x="35072" y="2896"/>
                    <a:pt x="34994" y="3057"/>
                    <a:pt x="34907" y="3057"/>
                  </a:cubicBezTo>
                  <a:cubicBezTo>
                    <a:pt x="34845" y="3057"/>
                    <a:pt x="34779" y="2977"/>
                    <a:pt x="34718" y="2813"/>
                  </a:cubicBezTo>
                  <a:cubicBezTo>
                    <a:pt x="34652" y="2943"/>
                    <a:pt x="34597" y="2989"/>
                    <a:pt x="34547" y="2989"/>
                  </a:cubicBezTo>
                  <a:cubicBezTo>
                    <a:pt x="34429" y="2989"/>
                    <a:pt x="34337" y="2742"/>
                    <a:pt x="34200" y="2742"/>
                  </a:cubicBezTo>
                  <a:cubicBezTo>
                    <a:pt x="34104" y="2742"/>
                    <a:pt x="33985" y="2866"/>
                    <a:pt x="33820" y="3286"/>
                  </a:cubicBezTo>
                  <a:cubicBezTo>
                    <a:pt x="33791" y="3257"/>
                    <a:pt x="33760" y="3244"/>
                    <a:pt x="33726" y="3244"/>
                  </a:cubicBezTo>
                  <a:cubicBezTo>
                    <a:pt x="33495" y="3244"/>
                    <a:pt x="33182" y="3868"/>
                    <a:pt x="32994" y="3868"/>
                  </a:cubicBezTo>
                  <a:cubicBezTo>
                    <a:pt x="32956" y="3868"/>
                    <a:pt x="32924" y="3844"/>
                    <a:pt x="32898" y="3785"/>
                  </a:cubicBezTo>
                  <a:cubicBezTo>
                    <a:pt x="32870" y="3471"/>
                    <a:pt x="32819" y="3352"/>
                    <a:pt x="32761" y="3352"/>
                  </a:cubicBezTo>
                  <a:cubicBezTo>
                    <a:pt x="32663" y="3352"/>
                    <a:pt x="32546" y="3695"/>
                    <a:pt x="32499" y="4009"/>
                  </a:cubicBezTo>
                  <a:cubicBezTo>
                    <a:pt x="32451" y="4276"/>
                    <a:pt x="32396" y="4336"/>
                    <a:pt x="32324" y="4336"/>
                  </a:cubicBezTo>
                  <a:cubicBezTo>
                    <a:pt x="32266" y="4336"/>
                    <a:pt x="32195" y="4296"/>
                    <a:pt x="32107" y="4296"/>
                  </a:cubicBezTo>
                  <a:cubicBezTo>
                    <a:pt x="32081" y="4296"/>
                    <a:pt x="32054" y="4299"/>
                    <a:pt x="32026" y="4308"/>
                  </a:cubicBezTo>
                  <a:cubicBezTo>
                    <a:pt x="31980" y="4085"/>
                    <a:pt x="31910" y="3995"/>
                    <a:pt x="31825" y="3995"/>
                  </a:cubicBezTo>
                  <a:cubicBezTo>
                    <a:pt x="31635" y="3995"/>
                    <a:pt x="31370" y="4450"/>
                    <a:pt x="31129" y="4881"/>
                  </a:cubicBezTo>
                  <a:cubicBezTo>
                    <a:pt x="30942" y="5226"/>
                    <a:pt x="30805" y="5356"/>
                    <a:pt x="30727" y="5356"/>
                  </a:cubicBezTo>
                  <a:cubicBezTo>
                    <a:pt x="30670" y="5356"/>
                    <a:pt x="30645" y="5286"/>
                    <a:pt x="30655" y="5180"/>
                  </a:cubicBezTo>
                  <a:lnTo>
                    <a:pt x="30655" y="5180"/>
                  </a:lnTo>
                  <a:cubicBezTo>
                    <a:pt x="30652" y="5196"/>
                    <a:pt x="30648" y="5203"/>
                    <a:pt x="30643" y="5203"/>
                  </a:cubicBezTo>
                  <a:cubicBezTo>
                    <a:pt x="30609" y="5203"/>
                    <a:pt x="30520" y="4959"/>
                    <a:pt x="30350" y="4959"/>
                  </a:cubicBezTo>
                  <a:cubicBezTo>
                    <a:pt x="30282" y="4959"/>
                    <a:pt x="30202" y="4998"/>
                    <a:pt x="30107" y="5106"/>
                  </a:cubicBezTo>
                  <a:cubicBezTo>
                    <a:pt x="29940" y="5252"/>
                    <a:pt x="29777" y="5315"/>
                    <a:pt x="29624" y="5315"/>
                  </a:cubicBezTo>
                  <a:cubicBezTo>
                    <a:pt x="29412" y="5315"/>
                    <a:pt x="29219" y="5194"/>
                    <a:pt x="29060" y="5006"/>
                  </a:cubicBezTo>
                  <a:cubicBezTo>
                    <a:pt x="28919" y="4723"/>
                    <a:pt x="28794" y="4521"/>
                    <a:pt x="28694" y="4521"/>
                  </a:cubicBezTo>
                  <a:cubicBezTo>
                    <a:pt x="28617" y="4521"/>
                    <a:pt x="28555" y="4639"/>
                    <a:pt x="28512" y="4931"/>
                  </a:cubicBezTo>
                  <a:cubicBezTo>
                    <a:pt x="28478" y="5118"/>
                    <a:pt x="28447" y="5180"/>
                    <a:pt x="28411" y="5180"/>
                  </a:cubicBezTo>
                  <a:cubicBezTo>
                    <a:pt x="28341" y="5180"/>
                    <a:pt x="28252" y="4947"/>
                    <a:pt x="28088" y="4931"/>
                  </a:cubicBezTo>
                  <a:cubicBezTo>
                    <a:pt x="28001" y="4854"/>
                    <a:pt x="27895" y="4829"/>
                    <a:pt x="27780" y="4829"/>
                  </a:cubicBezTo>
                  <a:cubicBezTo>
                    <a:pt x="27597" y="4829"/>
                    <a:pt x="27389" y="4891"/>
                    <a:pt x="27191" y="4906"/>
                  </a:cubicBezTo>
                  <a:cubicBezTo>
                    <a:pt x="27145" y="4955"/>
                    <a:pt x="27104" y="4975"/>
                    <a:pt x="27066" y="4975"/>
                  </a:cubicBezTo>
                  <a:cubicBezTo>
                    <a:pt x="26867" y="4975"/>
                    <a:pt x="26765" y="4404"/>
                    <a:pt x="26593" y="4404"/>
                  </a:cubicBezTo>
                  <a:cubicBezTo>
                    <a:pt x="26513" y="4404"/>
                    <a:pt x="26419" y="4526"/>
                    <a:pt x="26294" y="4881"/>
                  </a:cubicBezTo>
                  <a:cubicBezTo>
                    <a:pt x="26244" y="4762"/>
                    <a:pt x="26187" y="4721"/>
                    <a:pt x="26131" y="4721"/>
                  </a:cubicBezTo>
                  <a:cubicBezTo>
                    <a:pt x="26016" y="4721"/>
                    <a:pt x="25905" y="4890"/>
                    <a:pt x="25876" y="4890"/>
                  </a:cubicBezTo>
                  <a:cubicBezTo>
                    <a:pt x="25869" y="4890"/>
                    <a:pt x="25867" y="4881"/>
                    <a:pt x="25870" y="4856"/>
                  </a:cubicBezTo>
                  <a:cubicBezTo>
                    <a:pt x="25878" y="4827"/>
                    <a:pt x="25878" y="4817"/>
                    <a:pt x="25870" y="4817"/>
                  </a:cubicBezTo>
                  <a:cubicBezTo>
                    <a:pt x="25852" y="4817"/>
                    <a:pt x="25793" y="4877"/>
                    <a:pt x="25726" y="4877"/>
                  </a:cubicBezTo>
                  <a:cubicBezTo>
                    <a:pt x="25655" y="4877"/>
                    <a:pt x="25574" y="4810"/>
                    <a:pt x="25521" y="4532"/>
                  </a:cubicBezTo>
                  <a:cubicBezTo>
                    <a:pt x="25347" y="4084"/>
                    <a:pt x="24998" y="4383"/>
                    <a:pt x="24848" y="3909"/>
                  </a:cubicBezTo>
                  <a:cubicBezTo>
                    <a:pt x="24692" y="3770"/>
                    <a:pt x="24657" y="3134"/>
                    <a:pt x="24590" y="3134"/>
                  </a:cubicBezTo>
                  <a:cubicBezTo>
                    <a:pt x="24562" y="3134"/>
                    <a:pt x="24527" y="3254"/>
                    <a:pt x="24474" y="3585"/>
                  </a:cubicBezTo>
                  <a:cubicBezTo>
                    <a:pt x="24507" y="3373"/>
                    <a:pt x="24492" y="3303"/>
                    <a:pt x="24446" y="3303"/>
                  </a:cubicBezTo>
                  <a:cubicBezTo>
                    <a:pt x="24354" y="3303"/>
                    <a:pt x="24139" y="3586"/>
                    <a:pt x="23943" y="3586"/>
                  </a:cubicBezTo>
                  <a:cubicBezTo>
                    <a:pt x="23937" y="3586"/>
                    <a:pt x="23932" y="3586"/>
                    <a:pt x="23926" y="3585"/>
                  </a:cubicBezTo>
                  <a:cubicBezTo>
                    <a:pt x="23841" y="3531"/>
                    <a:pt x="23741" y="3513"/>
                    <a:pt x="23636" y="3513"/>
                  </a:cubicBezTo>
                  <a:cubicBezTo>
                    <a:pt x="23421" y="3513"/>
                    <a:pt x="23182" y="3587"/>
                    <a:pt x="22985" y="3587"/>
                  </a:cubicBezTo>
                  <a:cubicBezTo>
                    <a:pt x="22966" y="3587"/>
                    <a:pt x="22947" y="3587"/>
                    <a:pt x="22929" y="3585"/>
                  </a:cubicBezTo>
                  <a:cubicBezTo>
                    <a:pt x="22855" y="3536"/>
                    <a:pt x="22783" y="3519"/>
                    <a:pt x="22716" y="3519"/>
                  </a:cubicBezTo>
                  <a:cubicBezTo>
                    <a:pt x="22559" y="3519"/>
                    <a:pt x="22433" y="3615"/>
                    <a:pt x="22393" y="3615"/>
                  </a:cubicBezTo>
                  <a:cubicBezTo>
                    <a:pt x="22381" y="3615"/>
                    <a:pt x="22377" y="3606"/>
                    <a:pt x="22381" y="3585"/>
                  </a:cubicBezTo>
                  <a:lnTo>
                    <a:pt x="22381" y="3585"/>
                  </a:lnTo>
                  <a:cubicBezTo>
                    <a:pt x="22331" y="3834"/>
                    <a:pt x="22281" y="3785"/>
                    <a:pt x="22107" y="4183"/>
                  </a:cubicBezTo>
                  <a:cubicBezTo>
                    <a:pt x="22022" y="4268"/>
                    <a:pt x="21756" y="5366"/>
                    <a:pt x="21679" y="5366"/>
                  </a:cubicBezTo>
                  <a:cubicBezTo>
                    <a:pt x="21666" y="5366"/>
                    <a:pt x="21658" y="5333"/>
                    <a:pt x="21658" y="5255"/>
                  </a:cubicBezTo>
                  <a:cubicBezTo>
                    <a:pt x="21651" y="5250"/>
                    <a:pt x="21644" y="5247"/>
                    <a:pt x="21637" y="5247"/>
                  </a:cubicBezTo>
                  <a:cubicBezTo>
                    <a:pt x="21542" y="5247"/>
                    <a:pt x="21430" y="5689"/>
                    <a:pt x="21384" y="5828"/>
                  </a:cubicBezTo>
                  <a:cubicBezTo>
                    <a:pt x="21384" y="5799"/>
                    <a:pt x="21375" y="5787"/>
                    <a:pt x="21358" y="5787"/>
                  </a:cubicBezTo>
                  <a:cubicBezTo>
                    <a:pt x="21293" y="5787"/>
                    <a:pt x="21116" y="5969"/>
                    <a:pt x="20941" y="5969"/>
                  </a:cubicBezTo>
                  <a:cubicBezTo>
                    <a:pt x="20897" y="5969"/>
                    <a:pt x="20853" y="5957"/>
                    <a:pt x="20811" y="5928"/>
                  </a:cubicBezTo>
                  <a:cubicBezTo>
                    <a:pt x="20629" y="6224"/>
                    <a:pt x="20467" y="6333"/>
                    <a:pt x="20343" y="6333"/>
                  </a:cubicBezTo>
                  <a:cubicBezTo>
                    <a:pt x="20196" y="6333"/>
                    <a:pt x="20102" y="6179"/>
                    <a:pt x="20088" y="6003"/>
                  </a:cubicBezTo>
                  <a:cubicBezTo>
                    <a:pt x="20088" y="6002"/>
                    <a:pt x="20087" y="6002"/>
                    <a:pt x="20086" y="6002"/>
                  </a:cubicBezTo>
                  <a:cubicBezTo>
                    <a:pt x="20060" y="6002"/>
                    <a:pt x="19878" y="6422"/>
                    <a:pt x="19729" y="6422"/>
                  </a:cubicBezTo>
                  <a:cubicBezTo>
                    <a:pt x="19686" y="6422"/>
                    <a:pt x="19647" y="6388"/>
                    <a:pt x="19614" y="6302"/>
                  </a:cubicBezTo>
                  <a:cubicBezTo>
                    <a:pt x="19390" y="6327"/>
                    <a:pt x="19091" y="6601"/>
                    <a:pt x="18817" y="6875"/>
                  </a:cubicBezTo>
                  <a:cubicBezTo>
                    <a:pt x="18667" y="7333"/>
                    <a:pt x="18573" y="7471"/>
                    <a:pt x="18507" y="7471"/>
                  </a:cubicBezTo>
                  <a:cubicBezTo>
                    <a:pt x="18408" y="7471"/>
                    <a:pt x="18375" y="7158"/>
                    <a:pt x="18314" y="7158"/>
                  </a:cubicBezTo>
                  <a:cubicBezTo>
                    <a:pt x="18294" y="7158"/>
                    <a:pt x="18272" y="7190"/>
                    <a:pt x="18244" y="7274"/>
                  </a:cubicBezTo>
                  <a:cubicBezTo>
                    <a:pt x="18122" y="7875"/>
                    <a:pt x="18042" y="8065"/>
                    <a:pt x="17977" y="8065"/>
                  </a:cubicBezTo>
                  <a:cubicBezTo>
                    <a:pt x="17869" y="8065"/>
                    <a:pt x="17801" y="7545"/>
                    <a:pt x="17646" y="7498"/>
                  </a:cubicBezTo>
                  <a:cubicBezTo>
                    <a:pt x="17445" y="7682"/>
                    <a:pt x="17167" y="8268"/>
                    <a:pt x="16989" y="8268"/>
                  </a:cubicBezTo>
                  <a:cubicBezTo>
                    <a:pt x="16902" y="8268"/>
                    <a:pt x="16840" y="8126"/>
                    <a:pt x="16823" y="7722"/>
                  </a:cubicBezTo>
                  <a:cubicBezTo>
                    <a:pt x="16643" y="7968"/>
                    <a:pt x="16431" y="8526"/>
                    <a:pt x="16363" y="8526"/>
                  </a:cubicBezTo>
                  <a:cubicBezTo>
                    <a:pt x="16327" y="8526"/>
                    <a:pt x="16331" y="8374"/>
                    <a:pt x="16399" y="7947"/>
                  </a:cubicBezTo>
                  <a:lnTo>
                    <a:pt x="16399" y="7947"/>
                  </a:lnTo>
                  <a:cubicBezTo>
                    <a:pt x="16360" y="8103"/>
                    <a:pt x="16319" y="8159"/>
                    <a:pt x="16270" y="8159"/>
                  </a:cubicBezTo>
                  <a:cubicBezTo>
                    <a:pt x="16164" y="8159"/>
                    <a:pt x="16024" y="7891"/>
                    <a:pt x="15801" y="7822"/>
                  </a:cubicBezTo>
                  <a:cubicBezTo>
                    <a:pt x="15587" y="7979"/>
                    <a:pt x="15348" y="8112"/>
                    <a:pt x="15132" y="8112"/>
                  </a:cubicBezTo>
                  <a:cubicBezTo>
                    <a:pt x="14970" y="8112"/>
                    <a:pt x="14822" y="8038"/>
                    <a:pt x="14705" y="7847"/>
                  </a:cubicBezTo>
                  <a:cubicBezTo>
                    <a:pt x="14631" y="7619"/>
                    <a:pt x="14542" y="7542"/>
                    <a:pt x="14455" y="7542"/>
                  </a:cubicBezTo>
                  <a:cubicBezTo>
                    <a:pt x="14280" y="7542"/>
                    <a:pt x="14115" y="7848"/>
                    <a:pt x="14107" y="7848"/>
                  </a:cubicBezTo>
                  <a:cubicBezTo>
                    <a:pt x="14107" y="7848"/>
                    <a:pt x="14107" y="7847"/>
                    <a:pt x="14107" y="7847"/>
                  </a:cubicBezTo>
                  <a:cubicBezTo>
                    <a:pt x="14076" y="8033"/>
                    <a:pt x="14028" y="8120"/>
                    <a:pt x="13966" y="8120"/>
                  </a:cubicBezTo>
                  <a:cubicBezTo>
                    <a:pt x="13879" y="8120"/>
                    <a:pt x="13765" y="7944"/>
                    <a:pt x="13633" y="7623"/>
                  </a:cubicBezTo>
                  <a:cubicBezTo>
                    <a:pt x="13382" y="7623"/>
                    <a:pt x="13149" y="7080"/>
                    <a:pt x="12817" y="7080"/>
                  </a:cubicBezTo>
                  <a:cubicBezTo>
                    <a:pt x="12752" y="7080"/>
                    <a:pt x="12684" y="7101"/>
                    <a:pt x="12611" y="7149"/>
                  </a:cubicBezTo>
                  <a:cubicBezTo>
                    <a:pt x="12462" y="7358"/>
                    <a:pt x="12331" y="7439"/>
                    <a:pt x="12214" y="7439"/>
                  </a:cubicBezTo>
                  <a:cubicBezTo>
                    <a:pt x="11938" y="7439"/>
                    <a:pt x="11739" y="6990"/>
                    <a:pt x="11564" y="6676"/>
                  </a:cubicBezTo>
                  <a:cubicBezTo>
                    <a:pt x="11290" y="6601"/>
                    <a:pt x="11116" y="6501"/>
                    <a:pt x="11116" y="6476"/>
                  </a:cubicBezTo>
                  <a:cubicBezTo>
                    <a:pt x="11099" y="6493"/>
                    <a:pt x="11029" y="6659"/>
                    <a:pt x="10941" y="6659"/>
                  </a:cubicBezTo>
                  <a:cubicBezTo>
                    <a:pt x="10895" y="6659"/>
                    <a:pt x="10843" y="6613"/>
                    <a:pt x="10792" y="6476"/>
                  </a:cubicBezTo>
                  <a:cubicBezTo>
                    <a:pt x="10659" y="6476"/>
                    <a:pt x="10493" y="6465"/>
                    <a:pt x="10301" y="6465"/>
                  </a:cubicBezTo>
                  <a:cubicBezTo>
                    <a:pt x="10205" y="6465"/>
                    <a:pt x="10102" y="6468"/>
                    <a:pt x="9994" y="6476"/>
                  </a:cubicBezTo>
                  <a:cubicBezTo>
                    <a:pt x="9817" y="6665"/>
                    <a:pt x="9644" y="6735"/>
                    <a:pt x="9475" y="6735"/>
                  </a:cubicBezTo>
                  <a:cubicBezTo>
                    <a:pt x="9263" y="6735"/>
                    <a:pt x="9055" y="6626"/>
                    <a:pt x="8848" y="6501"/>
                  </a:cubicBezTo>
                  <a:cubicBezTo>
                    <a:pt x="8592" y="6927"/>
                    <a:pt x="8378" y="7085"/>
                    <a:pt x="8189" y="7085"/>
                  </a:cubicBezTo>
                  <a:cubicBezTo>
                    <a:pt x="7935" y="7085"/>
                    <a:pt x="7727" y="6801"/>
                    <a:pt x="7527" y="6501"/>
                  </a:cubicBezTo>
                  <a:cubicBezTo>
                    <a:pt x="7468" y="6188"/>
                    <a:pt x="7378" y="6077"/>
                    <a:pt x="7271" y="6077"/>
                  </a:cubicBezTo>
                  <a:cubicBezTo>
                    <a:pt x="7009" y="6077"/>
                    <a:pt x="6646" y="6754"/>
                    <a:pt x="6397" y="6754"/>
                  </a:cubicBezTo>
                  <a:cubicBezTo>
                    <a:pt x="6320" y="6754"/>
                    <a:pt x="6255" y="6691"/>
                    <a:pt x="6206" y="6526"/>
                  </a:cubicBezTo>
                  <a:cubicBezTo>
                    <a:pt x="5949" y="6430"/>
                    <a:pt x="5754" y="5982"/>
                    <a:pt x="5515" y="5982"/>
                  </a:cubicBezTo>
                  <a:cubicBezTo>
                    <a:pt x="5383" y="5982"/>
                    <a:pt x="5237" y="6118"/>
                    <a:pt x="5060" y="6526"/>
                  </a:cubicBezTo>
                  <a:cubicBezTo>
                    <a:pt x="5027" y="6524"/>
                    <a:pt x="4994" y="6523"/>
                    <a:pt x="4962" y="6523"/>
                  </a:cubicBezTo>
                  <a:cubicBezTo>
                    <a:pt x="4755" y="6523"/>
                    <a:pt x="4569" y="6565"/>
                    <a:pt x="4422" y="6565"/>
                  </a:cubicBezTo>
                  <a:cubicBezTo>
                    <a:pt x="4351" y="6565"/>
                    <a:pt x="4289" y="6555"/>
                    <a:pt x="4237" y="6526"/>
                  </a:cubicBezTo>
                  <a:cubicBezTo>
                    <a:pt x="4162" y="6655"/>
                    <a:pt x="4108" y="6699"/>
                    <a:pt x="4068" y="6699"/>
                  </a:cubicBezTo>
                  <a:cubicBezTo>
                    <a:pt x="3983" y="6699"/>
                    <a:pt x="3963" y="6504"/>
                    <a:pt x="3949" y="6504"/>
                  </a:cubicBezTo>
                  <a:cubicBezTo>
                    <a:pt x="3945" y="6504"/>
                    <a:pt x="3942" y="6517"/>
                    <a:pt x="3938" y="6551"/>
                  </a:cubicBezTo>
                  <a:cubicBezTo>
                    <a:pt x="3938" y="6551"/>
                    <a:pt x="3938" y="6550"/>
                    <a:pt x="3938" y="6550"/>
                  </a:cubicBezTo>
                  <a:cubicBezTo>
                    <a:pt x="3930" y="6550"/>
                    <a:pt x="3788" y="6863"/>
                    <a:pt x="3657" y="6863"/>
                  </a:cubicBezTo>
                  <a:cubicBezTo>
                    <a:pt x="3615" y="6863"/>
                    <a:pt x="3574" y="6832"/>
                    <a:pt x="3539" y="6750"/>
                  </a:cubicBezTo>
                  <a:cubicBezTo>
                    <a:pt x="3324" y="7371"/>
                    <a:pt x="3160" y="7561"/>
                    <a:pt x="3018" y="7561"/>
                  </a:cubicBezTo>
                  <a:cubicBezTo>
                    <a:pt x="2881" y="7561"/>
                    <a:pt x="2765" y="7384"/>
                    <a:pt x="2642" y="7249"/>
                  </a:cubicBezTo>
                  <a:cubicBezTo>
                    <a:pt x="2599" y="7046"/>
                    <a:pt x="2536" y="6969"/>
                    <a:pt x="2462" y="6969"/>
                  </a:cubicBezTo>
                  <a:cubicBezTo>
                    <a:pt x="2237" y="6969"/>
                    <a:pt x="1908" y="7685"/>
                    <a:pt x="1720" y="7722"/>
                  </a:cubicBezTo>
                  <a:cubicBezTo>
                    <a:pt x="1528" y="7827"/>
                    <a:pt x="1323" y="8276"/>
                    <a:pt x="1244" y="8276"/>
                  </a:cubicBezTo>
                  <a:cubicBezTo>
                    <a:pt x="1210" y="8276"/>
                    <a:pt x="1199" y="8195"/>
                    <a:pt x="1222" y="7972"/>
                  </a:cubicBezTo>
                  <a:cubicBezTo>
                    <a:pt x="1222" y="7868"/>
                    <a:pt x="1198" y="7587"/>
                    <a:pt x="1084" y="7587"/>
                  </a:cubicBezTo>
                  <a:cubicBezTo>
                    <a:pt x="1034" y="7587"/>
                    <a:pt x="965" y="7643"/>
                    <a:pt x="873" y="7797"/>
                  </a:cubicBezTo>
                  <a:cubicBezTo>
                    <a:pt x="755" y="7904"/>
                    <a:pt x="628" y="8002"/>
                    <a:pt x="508" y="8002"/>
                  </a:cubicBezTo>
                  <a:cubicBezTo>
                    <a:pt x="348" y="8002"/>
                    <a:pt x="200" y="7829"/>
                    <a:pt x="100" y="7274"/>
                  </a:cubicBezTo>
                  <a:cubicBezTo>
                    <a:pt x="75" y="7349"/>
                    <a:pt x="50" y="7398"/>
                    <a:pt x="0" y="7448"/>
                  </a:cubicBezTo>
                  <a:lnTo>
                    <a:pt x="798" y="9766"/>
                  </a:lnTo>
                  <a:cubicBezTo>
                    <a:pt x="922" y="9791"/>
                    <a:pt x="972" y="9741"/>
                    <a:pt x="972" y="10065"/>
                  </a:cubicBezTo>
                  <a:cubicBezTo>
                    <a:pt x="972" y="9834"/>
                    <a:pt x="1049" y="9564"/>
                    <a:pt x="1166" y="9564"/>
                  </a:cubicBezTo>
                  <a:cubicBezTo>
                    <a:pt x="1238" y="9564"/>
                    <a:pt x="1326" y="9666"/>
                    <a:pt x="1421" y="9941"/>
                  </a:cubicBezTo>
                  <a:cubicBezTo>
                    <a:pt x="1482" y="10134"/>
                    <a:pt x="1544" y="10206"/>
                    <a:pt x="1607" y="10206"/>
                  </a:cubicBezTo>
                  <a:cubicBezTo>
                    <a:pt x="1789" y="10206"/>
                    <a:pt x="1977" y="9601"/>
                    <a:pt x="2157" y="9601"/>
                  </a:cubicBezTo>
                  <a:cubicBezTo>
                    <a:pt x="2194" y="9601"/>
                    <a:pt x="2232" y="9628"/>
                    <a:pt x="2268" y="9691"/>
                  </a:cubicBezTo>
                  <a:cubicBezTo>
                    <a:pt x="2367" y="10117"/>
                    <a:pt x="2455" y="10276"/>
                    <a:pt x="2524" y="10276"/>
                  </a:cubicBezTo>
                  <a:cubicBezTo>
                    <a:pt x="2629" y="10276"/>
                    <a:pt x="2692" y="9912"/>
                    <a:pt x="2692" y="9567"/>
                  </a:cubicBezTo>
                  <a:cubicBezTo>
                    <a:pt x="2692" y="9157"/>
                    <a:pt x="2719" y="9061"/>
                    <a:pt x="2761" y="9061"/>
                  </a:cubicBezTo>
                  <a:cubicBezTo>
                    <a:pt x="2799" y="9061"/>
                    <a:pt x="2848" y="9138"/>
                    <a:pt x="2899" y="9138"/>
                  </a:cubicBezTo>
                  <a:cubicBezTo>
                    <a:pt x="2913" y="9138"/>
                    <a:pt x="2927" y="9132"/>
                    <a:pt x="2941" y="9118"/>
                  </a:cubicBezTo>
                  <a:cubicBezTo>
                    <a:pt x="3047" y="8539"/>
                    <a:pt x="3164" y="7848"/>
                    <a:pt x="3268" y="7848"/>
                  </a:cubicBezTo>
                  <a:cubicBezTo>
                    <a:pt x="3312" y="7848"/>
                    <a:pt x="3353" y="7969"/>
                    <a:pt x="3390" y="8271"/>
                  </a:cubicBezTo>
                  <a:cubicBezTo>
                    <a:pt x="3411" y="8345"/>
                    <a:pt x="3431" y="8375"/>
                    <a:pt x="3450" y="8375"/>
                  </a:cubicBezTo>
                  <a:cubicBezTo>
                    <a:pt x="3542" y="8375"/>
                    <a:pt x="3607" y="7658"/>
                    <a:pt x="3630" y="7658"/>
                  </a:cubicBezTo>
                  <a:cubicBezTo>
                    <a:pt x="3636" y="7658"/>
                    <a:pt x="3639" y="7705"/>
                    <a:pt x="3639" y="7822"/>
                  </a:cubicBezTo>
                  <a:cubicBezTo>
                    <a:pt x="3639" y="7401"/>
                    <a:pt x="3688" y="7222"/>
                    <a:pt x="3772" y="7222"/>
                  </a:cubicBezTo>
                  <a:cubicBezTo>
                    <a:pt x="3866" y="7222"/>
                    <a:pt x="4004" y="7452"/>
                    <a:pt x="4162" y="7822"/>
                  </a:cubicBezTo>
                  <a:cubicBezTo>
                    <a:pt x="4204" y="7837"/>
                    <a:pt x="4247" y="7843"/>
                    <a:pt x="4292" y="7843"/>
                  </a:cubicBezTo>
                  <a:cubicBezTo>
                    <a:pt x="4469" y="7843"/>
                    <a:pt x="4671" y="7752"/>
                    <a:pt x="4863" y="7752"/>
                  </a:cubicBezTo>
                  <a:cubicBezTo>
                    <a:pt x="4948" y="7752"/>
                    <a:pt x="5031" y="7770"/>
                    <a:pt x="5109" y="7822"/>
                  </a:cubicBezTo>
                  <a:cubicBezTo>
                    <a:pt x="5256" y="7662"/>
                    <a:pt x="5389" y="7559"/>
                    <a:pt x="5480" y="7559"/>
                  </a:cubicBezTo>
                  <a:cubicBezTo>
                    <a:pt x="5559" y="7559"/>
                    <a:pt x="5608" y="7637"/>
                    <a:pt x="5608" y="7822"/>
                  </a:cubicBezTo>
                  <a:cubicBezTo>
                    <a:pt x="5608" y="8099"/>
                    <a:pt x="5635" y="8171"/>
                    <a:pt x="5678" y="8171"/>
                  </a:cubicBezTo>
                  <a:cubicBezTo>
                    <a:pt x="5727" y="8171"/>
                    <a:pt x="5796" y="8081"/>
                    <a:pt x="5871" y="8081"/>
                  </a:cubicBezTo>
                  <a:cubicBezTo>
                    <a:pt x="5923" y="8081"/>
                    <a:pt x="5978" y="8124"/>
                    <a:pt x="6032" y="8271"/>
                  </a:cubicBezTo>
                  <a:cubicBezTo>
                    <a:pt x="6183" y="8641"/>
                    <a:pt x="6334" y="9091"/>
                    <a:pt x="6417" y="9091"/>
                  </a:cubicBezTo>
                  <a:cubicBezTo>
                    <a:pt x="6457" y="9091"/>
                    <a:pt x="6480" y="8986"/>
                    <a:pt x="6480" y="8719"/>
                  </a:cubicBezTo>
                  <a:cubicBezTo>
                    <a:pt x="6480" y="8877"/>
                    <a:pt x="6507" y="8945"/>
                    <a:pt x="6557" y="8945"/>
                  </a:cubicBezTo>
                  <a:cubicBezTo>
                    <a:pt x="6634" y="8945"/>
                    <a:pt x="6763" y="8786"/>
                    <a:pt x="6929" y="8545"/>
                  </a:cubicBezTo>
                  <a:cubicBezTo>
                    <a:pt x="7097" y="8243"/>
                    <a:pt x="7298" y="8043"/>
                    <a:pt x="7496" y="8043"/>
                  </a:cubicBezTo>
                  <a:cubicBezTo>
                    <a:pt x="7592" y="8043"/>
                    <a:pt x="7687" y="8090"/>
                    <a:pt x="7776" y="8196"/>
                  </a:cubicBezTo>
                  <a:cubicBezTo>
                    <a:pt x="7834" y="8081"/>
                    <a:pt x="7888" y="8042"/>
                    <a:pt x="7939" y="8042"/>
                  </a:cubicBezTo>
                  <a:cubicBezTo>
                    <a:pt x="8049" y="8042"/>
                    <a:pt x="8138" y="8231"/>
                    <a:pt x="8186" y="8231"/>
                  </a:cubicBezTo>
                  <a:cubicBezTo>
                    <a:pt x="8211" y="8231"/>
                    <a:pt x="8225" y="8180"/>
                    <a:pt x="8225" y="8021"/>
                  </a:cubicBezTo>
                  <a:cubicBezTo>
                    <a:pt x="8225" y="8021"/>
                    <a:pt x="8312" y="7997"/>
                    <a:pt x="8446" y="7997"/>
                  </a:cubicBezTo>
                  <a:cubicBezTo>
                    <a:pt x="8580" y="7997"/>
                    <a:pt x="8761" y="8021"/>
                    <a:pt x="8948" y="8121"/>
                  </a:cubicBezTo>
                  <a:cubicBezTo>
                    <a:pt x="9002" y="8034"/>
                    <a:pt x="9056" y="7999"/>
                    <a:pt x="9109" y="7999"/>
                  </a:cubicBezTo>
                  <a:cubicBezTo>
                    <a:pt x="9329" y="7999"/>
                    <a:pt x="9521" y="8616"/>
                    <a:pt x="9613" y="8616"/>
                  </a:cubicBezTo>
                  <a:cubicBezTo>
                    <a:pt x="9650" y="8616"/>
                    <a:pt x="9670" y="8518"/>
                    <a:pt x="9670" y="8246"/>
                  </a:cubicBezTo>
                  <a:cubicBezTo>
                    <a:pt x="9670" y="8114"/>
                    <a:pt x="9685" y="8070"/>
                    <a:pt x="9713" y="8070"/>
                  </a:cubicBezTo>
                  <a:cubicBezTo>
                    <a:pt x="9766" y="8070"/>
                    <a:pt x="9866" y="8230"/>
                    <a:pt x="9994" y="8230"/>
                  </a:cubicBezTo>
                  <a:cubicBezTo>
                    <a:pt x="10026" y="8230"/>
                    <a:pt x="10059" y="8220"/>
                    <a:pt x="10094" y="8196"/>
                  </a:cubicBezTo>
                  <a:cubicBezTo>
                    <a:pt x="10102" y="8197"/>
                    <a:pt x="10111" y="8197"/>
                    <a:pt x="10120" y="8197"/>
                  </a:cubicBezTo>
                  <a:cubicBezTo>
                    <a:pt x="10286" y="8197"/>
                    <a:pt x="10490" y="8031"/>
                    <a:pt x="10682" y="8031"/>
                  </a:cubicBezTo>
                  <a:cubicBezTo>
                    <a:pt x="10745" y="8031"/>
                    <a:pt x="10807" y="8049"/>
                    <a:pt x="10867" y="8096"/>
                  </a:cubicBezTo>
                  <a:cubicBezTo>
                    <a:pt x="10962" y="7843"/>
                    <a:pt x="11048" y="7755"/>
                    <a:pt x="11115" y="7755"/>
                  </a:cubicBezTo>
                  <a:cubicBezTo>
                    <a:pt x="11207" y="7755"/>
                    <a:pt x="11265" y="7917"/>
                    <a:pt x="11265" y="8046"/>
                  </a:cubicBezTo>
                  <a:cubicBezTo>
                    <a:pt x="11265" y="8620"/>
                    <a:pt x="11340" y="8196"/>
                    <a:pt x="11465" y="8694"/>
                  </a:cubicBezTo>
                  <a:cubicBezTo>
                    <a:pt x="11564" y="9268"/>
                    <a:pt x="11714" y="9218"/>
                    <a:pt x="11814" y="9866"/>
                  </a:cubicBezTo>
                  <a:cubicBezTo>
                    <a:pt x="11886" y="10384"/>
                    <a:pt x="11941" y="10437"/>
                    <a:pt x="11975" y="10437"/>
                  </a:cubicBezTo>
                  <a:cubicBezTo>
                    <a:pt x="11984" y="10437"/>
                    <a:pt x="11991" y="10433"/>
                    <a:pt x="11997" y="10433"/>
                  </a:cubicBezTo>
                  <a:cubicBezTo>
                    <a:pt x="12007" y="10433"/>
                    <a:pt x="12013" y="10445"/>
                    <a:pt x="12013" y="10514"/>
                  </a:cubicBezTo>
                  <a:cubicBezTo>
                    <a:pt x="12013" y="10587"/>
                    <a:pt x="12028" y="10613"/>
                    <a:pt x="12056" y="10613"/>
                  </a:cubicBezTo>
                  <a:cubicBezTo>
                    <a:pt x="12122" y="10613"/>
                    <a:pt x="12261" y="10464"/>
                    <a:pt x="12437" y="10464"/>
                  </a:cubicBezTo>
                  <a:cubicBezTo>
                    <a:pt x="12549" y="10364"/>
                    <a:pt x="12680" y="10339"/>
                    <a:pt x="12811" y="10339"/>
                  </a:cubicBezTo>
                  <a:cubicBezTo>
                    <a:pt x="12941" y="10339"/>
                    <a:pt x="13072" y="10364"/>
                    <a:pt x="13184" y="10364"/>
                  </a:cubicBezTo>
                  <a:cubicBezTo>
                    <a:pt x="13326" y="10194"/>
                    <a:pt x="13444" y="10072"/>
                    <a:pt x="13519" y="10072"/>
                  </a:cubicBezTo>
                  <a:cubicBezTo>
                    <a:pt x="13576" y="10072"/>
                    <a:pt x="13608" y="10142"/>
                    <a:pt x="13608" y="10314"/>
                  </a:cubicBezTo>
                  <a:cubicBezTo>
                    <a:pt x="13608" y="10390"/>
                    <a:pt x="13679" y="10665"/>
                    <a:pt x="13800" y="10665"/>
                  </a:cubicBezTo>
                  <a:cubicBezTo>
                    <a:pt x="13839" y="10665"/>
                    <a:pt x="13884" y="10636"/>
                    <a:pt x="13932" y="10564"/>
                  </a:cubicBezTo>
                  <a:cubicBezTo>
                    <a:pt x="14069" y="10622"/>
                    <a:pt x="14237" y="11219"/>
                    <a:pt x="14387" y="11219"/>
                  </a:cubicBezTo>
                  <a:cubicBezTo>
                    <a:pt x="14428" y="11219"/>
                    <a:pt x="14468" y="11174"/>
                    <a:pt x="14505" y="11062"/>
                  </a:cubicBezTo>
                  <a:cubicBezTo>
                    <a:pt x="14680" y="11062"/>
                    <a:pt x="14804" y="11087"/>
                    <a:pt x="14804" y="11336"/>
                  </a:cubicBezTo>
                  <a:cubicBezTo>
                    <a:pt x="14804" y="11235"/>
                    <a:pt x="14815" y="11197"/>
                    <a:pt x="14834" y="11197"/>
                  </a:cubicBezTo>
                  <a:cubicBezTo>
                    <a:pt x="14886" y="11197"/>
                    <a:pt x="15006" y="11489"/>
                    <a:pt x="15156" y="11489"/>
                  </a:cubicBezTo>
                  <a:cubicBezTo>
                    <a:pt x="15202" y="11489"/>
                    <a:pt x="15252" y="11461"/>
                    <a:pt x="15303" y="11386"/>
                  </a:cubicBezTo>
                  <a:cubicBezTo>
                    <a:pt x="15450" y="11840"/>
                    <a:pt x="15609" y="12034"/>
                    <a:pt x="15766" y="12034"/>
                  </a:cubicBezTo>
                  <a:cubicBezTo>
                    <a:pt x="15927" y="12034"/>
                    <a:pt x="16086" y="11827"/>
                    <a:pt x="16225" y="11486"/>
                  </a:cubicBezTo>
                  <a:cubicBezTo>
                    <a:pt x="16282" y="11357"/>
                    <a:pt x="16336" y="11309"/>
                    <a:pt x="16385" y="11309"/>
                  </a:cubicBezTo>
                  <a:cubicBezTo>
                    <a:pt x="16535" y="11309"/>
                    <a:pt x="16645" y="11762"/>
                    <a:pt x="16694" y="11762"/>
                  </a:cubicBezTo>
                  <a:cubicBezTo>
                    <a:pt x="16713" y="11762"/>
                    <a:pt x="16723" y="11695"/>
                    <a:pt x="16723" y="11511"/>
                  </a:cubicBezTo>
                  <a:cubicBezTo>
                    <a:pt x="16723" y="11472"/>
                    <a:pt x="16724" y="11457"/>
                    <a:pt x="16725" y="11457"/>
                  </a:cubicBezTo>
                  <a:cubicBezTo>
                    <a:pt x="16728" y="11457"/>
                    <a:pt x="16737" y="11620"/>
                    <a:pt x="16751" y="11620"/>
                  </a:cubicBezTo>
                  <a:cubicBezTo>
                    <a:pt x="16763" y="11620"/>
                    <a:pt x="16779" y="11506"/>
                    <a:pt x="16798" y="11087"/>
                  </a:cubicBezTo>
                  <a:cubicBezTo>
                    <a:pt x="16818" y="10545"/>
                    <a:pt x="16852" y="9988"/>
                    <a:pt x="16890" y="9988"/>
                  </a:cubicBezTo>
                  <a:cubicBezTo>
                    <a:pt x="16901" y="9988"/>
                    <a:pt x="16912" y="10034"/>
                    <a:pt x="16923" y="10140"/>
                  </a:cubicBezTo>
                  <a:cubicBezTo>
                    <a:pt x="16948" y="9841"/>
                    <a:pt x="16998" y="9442"/>
                    <a:pt x="17047" y="9193"/>
                  </a:cubicBezTo>
                  <a:cubicBezTo>
                    <a:pt x="17055" y="9287"/>
                    <a:pt x="17062" y="9328"/>
                    <a:pt x="17069" y="9328"/>
                  </a:cubicBezTo>
                  <a:cubicBezTo>
                    <a:pt x="17085" y="9328"/>
                    <a:pt x="17097" y="9080"/>
                    <a:pt x="17097" y="8744"/>
                  </a:cubicBezTo>
                  <a:cubicBezTo>
                    <a:pt x="17097" y="8702"/>
                    <a:pt x="17111" y="8687"/>
                    <a:pt x="17135" y="8687"/>
                  </a:cubicBezTo>
                  <a:cubicBezTo>
                    <a:pt x="17185" y="8687"/>
                    <a:pt x="17284" y="8751"/>
                    <a:pt x="17407" y="8751"/>
                  </a:cubicBezTo>
                  <a:cubicBezTo>
                    <a:pt x="17465" y="8751"/>
                    <a:pt x="17529" y="8737"/>
                    <a:pt x="17596" y="8694"/>
                  </a:cubicBezTo>
                  <a:cubicBezTo>
                    <a:pt x="17682" y="8796"/>
                    <a:pt x="17776" y="8834"/>
                    <a:pt x="17873" y="8834"/>
                  </a:cubicBezTo>
                  <a:cubicBezTo>
                    <a:pt x="18085" y="8834"/>
                    <a:pt x="18313" y="8655"/>
                    <a:pt x="18518" y="8570"/>
                  </a:cubicBezTo>
                  <a:cubicBezTo>
                    <a:pt x="18582" y="8512"/>
                    <a:pt x="18641" y="8492"/>
                    <a:pt x="18696" y="8492"/>
                  </a:cubicBezTo>
                  <a:cubicBezTo>
                    <a:pt x="18820" y="8492"/>
                    <a:pt x="18915" y="8598"/>
                    <a:pt x="18961" y="8598"/>
                  </a:cubicBezTo>
                  <a:cubicBezTo>
                    <a:pt x="18981" y="8598"/>
                    <a:pt x="18991" y="8578"/>
                    <a:pt x="18991" y="8520"/>
                  </a:cubicBezTo>
                  <a:cubicBezTo>
                    <a:pt x="18991" y="8834"/>
                    <a:pt x="18999" y="8949"/>
                    <a:pt x="19014" y="8949"/>
                  </a:cubicBezTo>
                  <a:cubicBezTo>
                    <a:pt x="19051" y="8949"/>
                    <a:pt x="19133" y="8193"/>
                    <a:pt x="19241" y="8121"/>
                  </a:cubicBezTo>
                  <a:cubicBezTo>
                    <a:pt x="19350" y="8034"/>
                    <a:pt x="19497" y="7354"/>
                    <a:pt x="19616" y="7354"/>
                  </a:cubicBezTo>
                  <a:cubicBezTo>
                    <a:pt x="19633" y="7354"/>
                    <a:pt x="19649" y="7367"/>
                    <a:pt x="19664" y="7398"/>
                  </a:cubicBezTo>
                  <a:cubicBezTo>
                    <a:pt x="19669" y="7399"/>
                    <a:pt x="19673" y="7400"/>
                    <a:pt x="19677" y="7400"/>
                  </a:cubicBezTo>
                  <a:cubicBezTo>
                    <a:pt x="19796" y="7400"/>
                    <a:pt x="19889" y="7073"/>
                    <a:pt x="19889" y="7025"/>
                  </a:cubicBezTo>
                  <a:cubicBezTo>
                    <a:pt x="19889" y="6992"/>
                    <a:pt x="19901" y="6979"/>
                    <a:pt x="19923" y="6979"/>
                  </a:cubicBezTo>
                  <a:cubicBezTo>
                    <a:pt x="19990" y="6979"/>
                    <a:pt x="20147" y="7088"/>
                    <a:pt x="20345" y="7088"/>
                  </a:cubicBezTo>
                  <a:cubicBezTo>
                    <a:pt x="20382" y="7088"/>
                    <a:pt x="20422" y="7084"/>
                    <a:pt x="20462" y="7074"/>
                  </a:cubicBezTo>
                  <a:cubicBezTo>
                    <a:pt x="20605" y="7422"/>
                    <a:pt x="20756" y="7539"/>
                    <a:pt x="20909" y="7539"/>
                  </a:cubicBezTo>
                  <a:cubicBezTo>
                    <a:pt x="21129" y="7539"/>
                    <a:pt x="21353" y="7296"/>
                    <a:pt x="21558" y="7149"/>
                  </a:cubicBezTo>
                  <a:cubicBezTo>
                    <a:pt x="21694" y="7087"/>
                    <a:pt x="21817" y="7059"/>
                    <a:pt x="21913" y="7059"/>
                  </a:cubicBezTo>
                  <a:cubicBezTo>
                    <a:pt x="22047" y="7059"/>
                    <a:pt x="22132" y="7112"/>
                    <a:pt x="22132" y="7199"/>
                  </a:cubicBezTo>
                  <a:cubicBezTo>
                    <a:pt x="22132" y="6941"/>
                    <a:pt x="22140" y="6878"/>
                    <a:pt x="22155" y="6878"/>
                  </a:cubicBezTo>
                  <a:cubicBezTo>
                    <a:pt x="22169" y="6878"/>
                    <a:pt x="22190" y="6939"/>
                    <a:pt x="22215" y="6939"/>
                  </a:cubicBezTo>
                  <a:cubicBezTo>
                    <a:pt x="22241" y="6939"/>
                    <a:pt x="22272" y="6872"/>
                    <a:pt x="22306" y="6601"/>
                  </a:cubicBezTo>
                  <a:cubicBezTo>
                    <a:pt x="22406" y="5903"/>
                    <a:pt x="22530" y="5778"/>
                    <a:pt x="22630" y="5454"/>
                  </a:cubicBezTo>
                  <a:cubicBezTo>
                    <a:pt x="22730" y="5081"/>
                    <a:pt x="22805" y="4856"/>
                    <a:pt x="22805" y="4831"/>
                  </a:cubicBezTo>
                  <a:cubicBezTo>
                    <a:pt x="22805" y="4892"/>
                    <a:pt x="22816" y="4913"/>
                    <a:pt x="22838" y="4913"/>
                  </a:cubicBezTo>
                  <a:cubicBezTo>
                    <a:pt x="22887" y="4913"/>
                    <a:pt x="22985" y="4813"/>
                    <a:pt x="23118" y="4813"/>
                  </a:cubicBezTo>
                  <a:cubicBezTo>
                    <a:pt x="23174" y="4813"/>
                    <a:pt x="23236" y="4831"/>
                    <a:pt x="23303" y="4881"/>
                  </a:cubicBezTo>
                  <a:cubicBezTo>
                    <a:pt x="23412" y="5198"/>
                    <a:pt x="23532" y="5298"/>
                    <a:pt x="23655" y="5298"/>
                  </a:cubicBezTo>
                  <a:cubicBezTo>
                    <a:pt x="23842" y="5298"/>
                    <a:pt x="24035" y="5066"/>
                    <a:pt x="24200" y="5006"/>
                  </a:cubicBezTo>
                  <a:cubicBezTo>
                    <a:pt x="24239" y="5020"/>
                    <a:pt x="24277" y="5026"/>
                    <a:pt x="24312" y="5026"/>
                  </a:cubicBezTo>
                  <a:cubicBezTo>
                    <a:pt x="24449" y="5026"/>
                    <a:pt x="24558" y="4943"/>
                    <a:pt x="24619" y="4943"/>
                  </a:cubicBezTo>
                  <a:cubicBezTo>
                    <a:pt x="24654" y="4943"/>
                    <a:pt x="24674" y="4970"/>
                    <a:pt x="24674" y="5056"/>
                  </a:cubicBezTo>
                  <a:cubicBezTo>
                    <a:pt x="24674" y="5036"/>
                    <a:pt x="24689" y="4998"/>
                    <a:pt x="24714" y="4998"/>
                  </a:cubicBezTo>
                  <a:cubicBezTo>
                    <a:pt x="24755" y="4998"/>
                    <a:pt x="24822" y="5093"/>
                    <a:pt x="24898" y="5504"/>
                  </a:cubicBezTo>
                  <a:cubicBezTo>
                    <a:pt x="24905" y="5502"/>
                    <a:pt x="24912" y="5500"/>
                    <a:pt x="24918" y="5500"/>
                  </a:cubicBezTo>
                  <a:cubicBezTo>
                    <a:pt x="25039" y="5500"/>
                    <a:pt x="25179" y="5904"/>
                    <a:pt x="25297" y="6352"/>
                  </a:cubicBezTo>
                  <a:cubicBezTo>
                    <a:pt x="25362" y="6782"/>
                    <a:pt x="25421" y="6885"/>
                    <a:pt x="25461" y="6885"/>
                  </a:cubicBezTo>
                  <a:cubicBezTo>
                    <a:pt x="25498" y="6885"/>
                    <a:pt x="25521" y="6800"/>
                    <a:pt x="25521" y="6800"/>
                  </a:cubicBezTo>
                  <a:cubicBezTo>
                    <a:pt x="25521" y="7111"/>
                    <a:pt x="25556" y="7232"/>
                    <a:pt x="25614" y="7232"/>
                  </a:cubicBezTo>
                  <a:cubicBezTo>
                    <a:pt x="25695" y="7232"/>
                    <a:pt x="25824" y="6992"/>
                    <a:pt x="25970" y="6701"/>
                  </a:cubicBezTo>
                  <a:cubicBezTo>
                    <a:pt x="25998" y="6718"/>
                    <a:pt x="26027" y="6725"/>
                    <a:pt x="26056" y="6725"/>
                  </a:cubicBezTo>
                  <a:cubicBezTo>
                    <a:pt x="26244" y="6725"/>
                    <a:pt x="26453" y="6425"/>
                    <a:pt x="26643" y="6425"/>
                  </a:cubicBezTo>
                  <a:cubicBezTo>
                    <a:pt x="26686" y="6425"/>
                    <a:pt x="26727" y="6440"/>
                    <a:pt x="26767" y="6476"/>
                  </a:cubicBezTo>
                  <a:cubicBezTo>
                    <a:pt x="26810" y="6422"/>
                    <a:pt x="26850" y="6401"/>
                    <a:pt x="26888" y="6401"/>
                  </a:cubicBezTo>
                  <a:cubicBezTo>
                    <a:pt x="27020" y="6401"/>
                    <a:pt x="27119" y="6664"/>
                    <a:pt x="27172" y="6664"/>
                  </a:cubicBezTo>
                  <a:cubicBezTo>
                    <a:pt x="27201" y="6664"/>
                    <a:pt x="27216" y="6588"/>
                    <a:pt x="27216" y="6352"/>
                  </a:cubicBezTo>
                  <a:cubicBezTo>
                    <a:pt x="27216" y="6626"/>
                    <a:pt x="27291" y="6551"/>
                    <a:pt x="27390" y="6900"/>
                  </a:cubicBezTo>
                  <a:cubicBezTo>
                    <a:pt x="27490" y="7174"/>
                    <a:pt x="27615" y="7598"/>
                    <a:pt x="27714" y="7947"/>
                  </a:cubicBezTo>
                  <a:cubicBezTo>
                    <a:pt x="27767" y="8702"/>
                    <a:pt x="27813" y="8972"/>
                    <a:pt x="27845" y="8972"/>
                  </a:cubicBezTo>
                  <a:cubicBezTo>
                    <a:pt x="27872" y="8972"/>
                    <a:pt x="27889" y="8763"/>
                    <a:pt x="27889" y="8495"/>
                  </a:cubicBezTo>
                  <a:cubicBezTo>
                    <a:pt x="27889" y="8457"/>
                    <a:pt x="27902" y="8448"/>
                    <a:pt x="27925" y="8448"/>
                  </a:cubicBezTo>
                  <a:cubicBezTo>
                    <a:pt x="27946" y="8448"/>
                    <a:pt x="27975" y="8455"/>
                    <a:pt x="28010" y="8455"/>
                  </a:cubicBezTo>
                  <a:cubicBezTo>
                    <a:pt x="28091" y="8455"/>
                    <a:pt x="28208" y="8418"/>
                    <a:pt x="28337" y="8171"/>
                  </a:cubicBezTo>
                  <a:cubicBezTo>
                    <a:pt x="28545" y="8077"/>
                    <a:pt x="28767" y="7281"/>
                    <a:pt x="28982" y="7281"/>
                  </a:cubicBezTo>
                  <a:cubicBezTo>
                    <a:pt x="29051" y="7281"/>
                    <a:pt x="29118" y="7362"/>
                    <a:pt x="29185" y="7573"/>
                  </a:cubicBezTo>
                  <a:cubicBezTo>
                    <a:pt x="29232" y="7535"/>
                    <a:pt x="29277" y="7522"/>
                    <a:pt x="29318" y="7522"/>
                  </a:cubicBezTo>
                  <a:cubicBezTo>
                    <a:pt x="29402" y="7522"/>
                    <a:pt x="29472" y="7575"/>
                    <a:pt x="29522" y="7575"/>
                  </a:cubicBezTo>
                  <a:cubicBezTo>
                    <a:pt x="29577" y="7575"/>
                    <a:pt x="29608" y="7512"/>
                    <a:pt x="29608" y="7249"/>
                  </a:cubicBezTo>
                  <a:cubicBezTo>
                    <a:pt x="29608" y="7273"/>
                    <a:pt x="29612" y="7283"/>
                    <a:pt x="29618" y="7283"/>
                  </a:cubicBezTo>
                  <a:cubicBezTo>
                    <a:pt x="29660" y="7283"/>
                    <a:pt x="29825" y="6876"/>
                    <a:pt x="30031" y="6876"/>
                  </a:cubicBezTo>
                  <a:cubicBezTo>
                    <a:pt x="30132" y="6876"/>
                    <a:pt x="30244" y="6976"/>
                    <a:pt x="30356" y="7274"/>
                  </a:cubicBezTo>
                  <a:cubicBezTo>
                    <a:pt x="30544" y="7126"/>
                    <a:pt x="30740" y="7007"/>
                    <a:pt x="30880" y="7007"/>
                  </a:cubicBezTo>
                  <a:cubicBezTo>
                    <a:pt x="30999" y="7007"/>
                    <a:pt x="31079" y="7094"/>
                    <a:pt x="31079" y="7324"/>
                  </a:cubicBezTo>
                  <a:cubicBezTo>
                    <a:pt x="31079" y="7418"/>
                    <a:pt x="31149" y="7632"/>
                    <a:pt x="31263" y="7632"/>
                  </a:cubicBezTo>
                  <a:cubicBezTo>
                    <a:pt x="31329" y="7632"/>
                    <a:pt x="31411" y="7560"/>
                    <a:pt x="31503" y="7349"/>
                  </a:cubicBezTo>
                  <a:cubicBezTo>
                    <a:pt x="31603" y="7439"/>
                    <a:pt x="31712" y="7465"/>
                    <a:pt x="31822" y="7465"/>
                  </a:cubicBezTo>
                  <a:cubicBezTo>
                    <a:pt x="31966" y="7465"/>
                    <a:pt x="32112" y="7421"/>
                    <a:pt x="32247" y="7421"/>
                  </a:cubicBezTo>
                  <a:cubicBezTo>
                    <a:pt x="32265" y="7421"/>
                    <a:pt x="32283" y="7422"/>
                    <a:pt x="32300" y="7423"/>
                  </a:cubicBezTo>
                  <a:cubicBezTo>
                    <a:pt x="32464" y="7472"/>
                    <a:pt x="32606" y="7758"/>
                    <a:pt x="32684" y="7758"/>
                  </a:cubicBezTo>
                  <a:cubicBezTo>
                    <a:pt x="32725" y="7758"/>
                    <a:pt x="32749" y="7679"/>
                    <a:pt x="32749" y="7448"/>
                  </a:cubicBezTo>
                  <a:cubicBezTo>
                    <a:pt x="32749" y="7597"/>
                    <a:pt x="32762" y="7654"/>
                    <a:pt x="32787" y="7654"/>
                  </a:cubicBezTo>
                  <a:cubicBezTo>
                    <a:pt x="32868" y="7654"/>
                    <a:pt x="33070" y="7024"/>
                    <a:pt x="33295" y="7024"/>
                  </a:cubicBezTo>
                  <a:cubicBezTo>
                    <a:pt x="33320" y="7024"/>
                    <a:pt x="33346" y="7032"/>
                    <a:pt x="33372" y="7049"/>
                  </a:cubicBezTo>
                  <a:cubicBezTo>
                    <a:pt x="33696" y="6576"/>
                    <a:pt x="33995" y="6750"/>
                    <a:pt x="33995" y="6651"/>
                  </a:cubicBezTo>
                  <a:cubicBezTo>
                    <a:pt x="33995" y="6221"/>
                    <a:pt x="34014" y="6103"/>
                    <a:pt x="34047" y="6103"/>
                  </a:cubicBezTo>
                  <a:cubicBezTo>
                    <a:pt x="34086" y="6103"/>
                    <a:pt x="34145" y="6278"/>
                    <a:pt x="34212" y="6278"/>
                  </a:cubicBezTo>
                  <a:cubicBezTo>
                    <a:pt x="34214" y="6278"/>
                    <a:pt x="34217" y="6277"/>
                    <a:pt x="34219" y="6277"/>
                  </a:cubicBezTo>
                  <a:cubicBezTo>
                    <a:pt x="34344" y="5579"/>
                    <a:pt x="34493" y="6202"/>
                    <a:pt x="34643" y="5604"/>
                  </a:cubicBezTo>
                  <a:cubicBezTo>
                    <a:pt x="34651" y="5612"/>
                    <a:pt x="34659" y="5616"/>
                    <a:pt x="34667" y="5616"/>
                  </a:cubicBezTo>
                  <a:cubicBezTo>
                    <a:pt x="34755" y="5616"/>
                    <a:pt x="34814" y="5150"/>
                    <a:pt x="34834" y="5150"/>
                  </a:cubicBezTo>
                  <a:cubicBezTo>
                    <a:pt x="34839" y="5150"/>
                    <a:pt x="34842" y="5180"/>
                    <a:pt x="34842" y="5255"/>
                  </a:cubicBezTo>
                  <a:cubicBezTo>
                    <a:pt x="34842" y="5293"/>
                    <a:pt x="34846" y="5309"/>
                    <a:pt x="34854" y="5309"/>
                  </a:cubicBezTo>
                  <a:cubicBezTo>
                    <a:pt x="34903" y="5309"/>
                    <a:pt x="35094" y="4668"/>
                    <a:pt x="35308" y="4668"/>
                  </a:cubicBezTo>
                  <a:cubicBezTo>
                    <a:pt x="35352" y="4668"/>
                    <a:pt x="35396" y="4694"/>
                    <a:pt x="35440" y="4757"/>
                  </a:cubicBezTo>
                  <a:cubicBezTo>
                    <a:pt x="35485" y="4749"/>
                    <a:pt x="35529" y="4747"/>
                    <a:pt x="35571" y="4747"/>
                  </a:cubicBezTo>
                  <a:cubicBezTo>
                    <a:pt x="35616" y="4747"/>
                    <a:pt x="35660" y="4749"/>
                    <a:pt x="35701" y="4749"/>
                  </a:cubicBezTo>
                  <a:cubicBezTo>
                    <a:pt x="35881" y="4749"/>
                    <a:pt x="36014" y="4708"/>
                    <a:pt x="36014" y="4258"/>
                  </a:cubicBezTo>
                  <a:cubicBezTo>
                    <a:pt x="36014" y="4320"/>
                    <a:pt x="36040" y="4339"/>
                    <a:pt x="36086" y="4339"/>
                  </a:cubicBezTo>
                  <a:cubicBezTo>
                    <a:pt x="36156" y="4339"/>
                    <a:pt x="36271" y="4296"/>
                    <a:pt x="36408" y="4296"/>
                  </a:cubicBezTo>
                  <a:cubicBezTo>
                    <a:pt x="36472" y="4296"/>
                    <a:pt x="36540" y="4306"/>
                    <a:pt x="36612" y="4333"/>
                  </a:cubicBezTo>
                  <a:cubicBezTo>
                    <a:pt x="36848" y="4424"/>
                    <a:pt x="37138" y="4635"/>
                    <a:pt x="37413" y="4635"/>
                  </a:cubicBezTo>
                  <a:cubicBezTo>
                    <a:pt x="37515" y="4635"/>
                    <a:pt x="37614" y="4606"/>
                    <a:pt x="37708" y="4532"/>
                  </a:cubicBezTo>
                  <a:cubicBezTo>
                    <a:pt x="37829" y="4763"/>
                    <a:pt x="37937" y="4837"/>
                    <a:pt x="38027" y="4837"/>
                  </a:cubicBezTo>
                  <a:cubicBezTo>
                    <a:pt x="38160" y="4837"/>
                    <a:pt x="38252" y="4677"/>
                    <a:pt x="38281" y="4632"/>
                  </a:cubicBezTo>
                  <a:cubicBezTo>
                    <a:pt x="38281" y="4458"/>
                    <a:pt x="38281" y="4283"/>
                    <a:pt x="38281" y="4208"/>
                  </a:cubicBezTo>
                  <a:cubicBezTo>
                    <a:pt x="38257" y="3361"/>
                    <a:pt x="38257" y="3760"/>
                    <a:pt x="38232" y="3311"/>
                  </a:cubicBezTo>
                  <a:cubicBezTo>
                    <a:pt x="38232" y="3340"/>
                    <a:pt x="38231" y="3353"/>
                    <a:pt x="38231" y="3353"/>
                  </a:cubicBezTo>
                  <a:cubicBezTo>
                    <a:pt x="38227" y="3353"/>
                    <a:pt x="38207" y="2436"/>
                    <a:pt x="38207" y="2414"/>
                  </a:cubicBezTo>
                  <a:cubicBezTo>
                    <a:pt x="38200" y="2618"/>
                    <a:pt x="38195" y="2695"/>
                    <a:pt x="38191" y="2695"/>
                  </a:cubicBezTo>
                  <a:cubicBezTo>
                    <a:pt x="38182" y="2695"/>
                    <a:pt x="38182" y="2194"/>
                    <a:pt x="38182" y="2015"/>
                  </a:cubicBezTo>
                  <a:cubicBezTo>
                    <a:pt x="38182" y="1999"/>
                    <a:pt x="38264" y="1932"/>
                    <a:pt x="38402" y="1932"/>
                  </a:cubicBezTo>
                  <a:cubicBezTo>
                    <a:pt x="38479" y="1932"/>
                    <a:pt x="38573" y="1953"/>
                    <a:pt x="38680" y="2015"/>
                  </a:cubicBezTo>
                  <a:cubicBezTo>
                    <a:pt x="38843" y="2164"/>
                    <a:pt x="39033" y="2356"/>
                    <a:pt x="39218" y="2356"/>
                  </a:cubicBezTo>
                  <a:cubicBezTo>
                    <a:pt x="39343" y="2356"/>
                    <a:pt x="39467" y="2267"/>
                    <a:pt x="39577" y="2015"/>
                  </a:cubicBezTo>
                  <a:cubicBezTo>
                    <a:pt x="39657" y="1835"/>
                    <a:pt x="39730" y="1773"/>
                    <a:pt x="39794" y="1773"/>
                  </a:cubicBezTo>
                  <a:cubicBezTo>
                    <a:pt x="39938" y="1773"/>
                    <a:pt x="40036" y="2090"/>
                    <a:pt x="40066" y="2090"/>
                  </a:cubicBezTo>
                  <a:cubicBezTo>
                    <a:pt x="40073" y="2090"/>
                    <a:pt x="40076" y="2076"/>
                    <a:pt x="40076" y="2040"/>
                  </a:cubicBezTo>
                  <a:cubicBezTo>
                    <a:pt x="40076" y="1870"/>
                    <a:pt x="40086" y="1803"/>
                    <a:pt x="40106" y="1803"/>
                  </a:cubicBezTo>
                  <a:cubicBezTo>
                    <a:pt x="40146" y="1803"/>
                    <a:pt x="40224" y="2095"/>
                    <a:pt x="40325" y="2364"/>
                  </a:cubicBezTo>
                  <a:cubicBezTo>
                    <a:pt x="40357" y="2248"/>
                    <a:pt x="40390" y="2201"/>
                    <a:pt x="40423" y="2201"/>
                  </a:cubicBezTo>
                  <a:cubicBezTo>
                    <a:pt x="40548" y="2201"/>
                    <a:pt x="40681" y="2844"/>
                    <a:pt x="40799" y="2962"/>
                  </a:cubicBezTo>
                  <a:cubicBezTo>
                    <a:pt x="40848" y="3358"/>
                    <a:pt x="40898" y="3471"/>
                    <a:pt x="40939" y="3471"/>
                  </a:cubicBezTo>
                  <a:cubicBezTo>
                    <a:pt x="40995" y="3471"/>
                    <a:pt x="41036" y="3273"/>
                    <a:pt x="41046" y="3273"/>
                  </a:cubicBezTo>
                  <a:cubicBezTo>
                    <a:pt x="41047" y="3273"/>
                    <a:pt x="41048" y="3277"/>
                    <a:pt x="41048" y="3286"/>
                  </a:cubicBezTo>
                  <a:cubicBezTo>
                    <a:pt x="41048" y="3286"/>
                    <a:pt x="41153" y="2850"/>
                    <a:pt x="41300" y="2850"/>
                  </a:cubicBezTo>
                  <a:cubicBezTo>
                    <a:pt x="41402" y="2850"/>
                    <a:pt x="41524" y="3058"/>
                    <a:pt x="41646" y="3760"/>
                  </a:cubicBezTo>
                  <a:cubicBezTo>
                    <a:pt x="41945" y="3884"/>
                    <a:pt x="42244" y="3685"/>
                    <a:pt x="42244" y="4208"/>
                  </a:cubicBezTo>
                  <a:cubicBezTo>
                    <a:pt x="42244" y="4329"/>
                    <a:pt x="42251" y="4374"/>
                    <a:pt x="42263" y="4374"/>
                  </a:cubicBezTo>
                  <a:cubicBezTo>
                    <a:pt x="42300" y="4374"/>
                    <a:pt x="42388" y="3968"/>
                    <a:pt x="42510" y="3968"/>
                  </a:cubicBezTo>
                  <a:cubicBezTo>
                    <a:pt x="42558" y="3968"/>
                    <a:pt x="42611" y="4032"/>
                    <a:pt x="42668" y="4208"/>
                  </a:cubicBezTo>
                  <a:cubicBezTo>
                    <a:pt x="42761" y="4442"/>
                    <a:pt x="42865" y="4522"/>
                    <a:pt x="42972" y="4522"/>
                  </a:cubicBezTo>
                  <a:cubicBezTo>
                    <a:pt x="43150" y="4522"/>
                    <a:pt x="43335" y="4302"/>
                    <a:pt x="43490" y="4208"/>
                  </a:cubicBezTo>
                  <a:cubicBezTo>
                    <a:pt x="43573" y="3976"/>
                    <a:pt x="43648" y="3898"/>
                    <a:pt x="43711" y="3898"/>
                  </a:cubicBezTo>
                  <a:cubicBezTo>
                    <a:pt x="43836" y="3898"/>
                    <a:pt x="43914" y="4208"/>
                    <a:pt x="43914" y="4208"/>
                  </a:cubicBezTo>
                  <a:cubicBezTo>
                    <a:pt x="43914" y="4230"/>
                    <a:pt x="44010" y="4579"/>
                    <a:pt x="44135" y="4579"/>
                  </a:cubicBezTo>
                  <a:cubicBezTo>
                    <a:pt x="44152" y="4579"/>
                    <a:pt x="44170" y="4572"/>
                    <a:pt x="44188" y="4557"/>
                  </a:cubicBezTo>
                  <a:cubicBezTo>
                    <a:pt x="44192" y="4556"/>
                    <a:pt x="44197" y="4555"/>
                    <a:pt x="44201" y="4555"/>
                  </a:cubicBezTo>
                  <a:cubicBezTo>
                    <a:pt x="44335" y="4555"/>
                    <a:pt x="44505" y="5204"/>
                    <a:pt x="44643" y="5204"/>
                  </a:cubicBezTo>
                  <a:cubicBezTo>
                    <a:pt x="44658" y="5204"/>
                    <a:pt x="44673" y="5197"/>
                    <a:pt x="44687" y="5180"/>
                  </a:cubicBezTo>
                  <a:cubicBezTo>
                    <a:pt x="44731" y="5334"/>
                    <a:pt x="44770" y="5378"/>
                    <a:pt x="44804" y="5378"/>
                  </a:cubicBezTo>
                  <a:cubicBezTo>
                    <a:pt x="44850" y="5378"/>
                    <a:pt x="44885" y="5300"/>
                    <a:pt x="44908" y="5300"/>
                  </a:cubicBezTo>
                  <a:cubicBezTo>
                    <a:pt x="44926" y="5300"/>
                    <a:pt x="44936" y="5350"/>
                    <a:pt x="44936" y="5529"/>
                  </a:cubicBezTo>
                  <a:cubicBezTo>
                    <a:pt x="44936" y="5300"/>
                    <a:pt x="44989" y="5245"/>
                    <a:pt x="45077" y="5245"/>
                  </a:cubicBezTo>
                  <a:cubicBezTo>
                    <a:pt x="45159" y="5245"/>
                    <a:pt x="45272" y="5292"/>
                    <a:pt x="45402" y="5292"/>
                  </a:cubicBezTo>
                  <a:cubicBezTo>
                    <a:pt x="45436" y="5292"/>
                    <a:pt x="45472" y="5288"/>
                    <a:pt x="45509" y="5280"/>
                  </a:cubicBezTo>
                  <a:cubicBezTo>
                    <a:pt x="45518" y="5281"/>
                    <a:pt x="45527" y="5281"/>
                    <a:pt x="45536" y="5281"/>
                  </a:cubicBezTo>
                  <a:cubicBezTo>
                    <a:pt x="45832" y="5281"/>
                    <a:pt x="46217" y="4904"/>
                    <a:pt x="46531" y="4831"/>
                  </a:cubicBezTo>
                  <a:cubicBezTo>
                    <a:pt x="46622" y="5092"/>
                    <a:pt x="46708" y="5185"/>
                    <a:pt x="46784" y="5185"/>
                  </a:cubicBezTo>
                  <a:cubicBezTo>
                    <a:pt x="46976" y="5185"/>
                    <a:pt x="47104" y="4582"/>
                    <a:pt x="47104" y="4582"/>
                  </a:cubicBezTo>
                  <a:cubicBezTo>
                    <a:pt x="47104" y="4659"/>
                    <a:pt x="47107" y="4684"/>
                    <a:pt x="47113" y="4684"/>
                  </a:cubicBezTo>
                  <a:cubicBezTo>
                    <a:pt x="47124" y="4684"/>
                    <a:pt x="47146" y="4593"/>
                    <a:pt x="47174" y="4593"/>
                  </a:cubicBezTo>
                  <a:cubicBezTo>
                    <a:pt x="47202" y="4593"/>
                    <a:pt x="47238" y="4689"/>
                    <a:pt x="47279" y="5081"/>
                  </a:cubicBezTo>
                  <a:cubicBezTo>
                    <a:pt x="47403" y="5380"/>
                    <a:pt x="47528" y="5953"/>
                    <a:pt x="47652" y="5953"/>
                  </a:cubicBezTo>
                  <a:cubicBezTo>
                    <a:pt x="47742" y="6020"/>
                    <a:pt x="47811" y="6446"/>
                    <a:pt x="47824" y="6446"/>
                  </a:cubicBezTo>
                  <a:cubicBezTo>
                    <a:pt x="47826" y="6446"/>
                    <a:pt x="47827" y="6440"/>
                    <a:pt x="47827" y="6426"/>
                  </a:cubicBezTo>
                  <a:cubicBezTo>
                    <a:pt x="47827" y="6535"/>
                    <a:pt x="47893" y="6643"/>
                    <a:pt x="47998" y="6643"/>
                  </a:cubicBezTo>
                  <a:cubicBezTo>
                    <a:pt x="48086" y="6643"/>
                    <a:pt x="48200" y="6567"/>
                    <a:pt x="48325" y="6352"/>
                  </a:cubicBezTo>
                  <a:cubicBezTo>
                    <a:pt x="48410" y="6228"/>
                    <a:pt x="48503" y="6190"/>
                    <a:pt x="48599" y="6190"/>
                  </a:cubicBezTo>
                  <a:cubicBezTo>
                    <a:pt x="48744" y="6190"/>
                    <a:pt x="48896" y="6276"/>
                    <a:pt x="49044" y="6276"/>
                  </a:cubicBezTo>
                  <a:cubicBezTo>
                    <a:pt x="49114" y="6276"/>
                    <a:pt x="49182" y="6257"/>
                    <a:pt x="49247" y="6202"/>
                  </a:cubicBezTo>
                  <a:cubicBezTo>
                    <a:pt x="49348" y="5929"/>
                    <a:pt x="49438" y="5842"/>
                    <a:pt x="49512" y="5842"/>
                  </a:cubicBezTo>
                  <a:cubicBezTo>
                    <a:pt x="49641" y="5842"/>
                    <a:pt x="49721" y="6102"/>
                    <a:pt x="49721" y="6102"/>
                  </a:cubicBezTo>
                  <a:cubicBezTo>
                    <a:pt x="49721" y="6102"/>
                    <a:pt x="49721" y="6102"/>
                    <a:pt x="49721" y="6102"/>
                  </a:cubicBezTo>
                  <a:cubicBezTo>
                    <a:pt x="49723" y="6102"/>
                    <a:pt x="49770" y="6651"/>
                    <a:pt x="49818" y="6651"/>
                  </a:cubicBezTo>
                  <a:cubicBezTo>
                    <a:pt x="49819" y="6651"/>
                    <a:pt x="49820" y="6651"/>
                    <a:pt x="49821" y="6651"/>
                  </a:cubicBezTo>
                  <a:cubicBezTo>
                    <a:pt x="49846" y="6775"/>
                    <a:pt x="49920" y="7000"/>
                    <a:pt x="49970" y="7623"/>
                  </a:cubicBezTo>
                  <a:cubicBezTo>
                    <a:pt x="49978" y="7349"/>
                    <a:pt x="49988" y="7242"/>
                    <a:pt x="49999" y="7242"/>
                  </a:cubicBezTo>
                  <a:cubicBezTo>
                    <a:pt x="50021" y="7242"/>
                    <a:pt x="50045" y="7753"/>
                    <a:pt x="50045" y="8146"/>
                  </a:cubicBezTo>
                  <a:cubicBezTo>
                    <a:pt x="50045" y="8243"/>
                    <a:pt x="50052" y="8279"/>
                    <a:pt x="50066" y="8279"/>
                  </a:cubicBezTo>
                  <a:cubicBezTo>
                    <a:pt x="50109" y="8279"/>
                    <a:pt x="50214" y="7934"/>
                    <a:pt x="50364" y="7934"/>
                  </a:cubicBezTo>
                  <a:cubicBezTo>
                    <a:pt x="50404" y="7934"/>
                    <a:pt x="50447" y="7959"/>
                    <a:pt x="50494" y="8021"/>
                  </a:cubicBezTo>
                  <a:cubicBezTo>
                    <a:pt x="50517" y="8045"/>
                    <a:pt x="50541" y="8055"/>
                    <a:pt x="50565" y="8055"/>
                  </a:cubicBezTo>
                  <a:cubicBezTo>
                    <a:pt x="50742" y="8055"/>
                    <a:pt x="50947" y="7519"/>
                    <a:pt x="51134" y="7519"/>
                  </a:cubicBezTo>
                  <a:cubicBezTo>
                    <a:pt x="51197" y="7519"/>
                    <a:pt x="51259" y="7581"/>
                    <a:pt x="51316" y="7747"/>
                  </a:cubicBezTo>
                  <a:cubicBezTo>
                    <a:pt x="51455" y="7969"/>
                    <a:pt x="51578" y="8222"/>
                    <a:pt x="51660" y="8222"/>
                  </a:cubicBezTo>
                  <a:cubicBezTo>
                    <a:pt x="51725" y="8222"/>
                    <a:pt x="51765" y="8062"/>
                    <a:pt x="51765" y="7598"/>
                  </a:cubicBezTo>
                  <a:cubicBezTo>
                    <a:pt x="51765" y="7524"/>
                    <a:pt x="51781" y="7495"/>
                    <a:pt x="51811" y="7495"/>
                  </a:cubicBezTo>
                  <a:cubicBezTo>
                    <a:pt x="51912" y="7495"/>
                    <a:pt x="52162" y="7822"/>
                    <a:pt x="52413" y="7822"/>
                  </a:cubicBezTo>
                  <a:cubicBezTo>
                    <a:pt x="52597" y="8191"/>
                    <a:pt x="52781" y="8398"/>
                    <a:pt x="52906" y="8398"/>
                  </a:cubicBezTo>
                  <a:cubicBezTo>
                    <a:pt x="53000" y="8398"/>
                    <a:pt x="53061" y="8279"/>
                    <a:pt x="53061" y="8021"/>
                  </a:cubicBezTo>
                  <a:cubicBezTo>
                    <a:pt x="53061" y="8330"/>
                    <a:pt x="53088" y="8435"/>
                    <a:pt x="53136" y="8435"/>
                  </a:cubicBezTo>
                  <a:cubicBezTo>
                    <a:pt x="53238" y="8435"/>
                    <a:pt x="53433" y="7942"/>
                    <a:pt x="53643" y="7942"/>
                  </a:cubicBezTo>
                  <a:cubicBezTo>
                    <a:pt x="53681" y="7942"/>
                    <a:pt x="53720" y="7958"/>
                    <a:pt x="53758" y="7997"/>
                  </a:cubicBezTo>
                  <a:cubicBezTo>
                    <a:pt x="53984" y="7964"/>
                    <a:pt x="54210" y="7797"/>
                    <a:pt x="54341" y="7797"/>
                  </a:cubicBezTo>
                  <a:cubicBezTo>
                    <a:pt x="54413" y="7797"/>
                    <a:pt x="54456" y="7847"/>
                    <a:pt x="54456" y="7997"/>
                  </a:cubicBezTo>
                  <a:cubicBezTo>
                    <a:pt x="54456" y="8174"/>
                    <a:pt x="54463" y="8241"/>
                    <a:pt x="54475" y="8241"/>
                  </a:cubicBezTo>
                  <a:cubicBezTo>
                    <a:pt x="54512" y="8241"/>
                    <a:pt x="54601" y="7586"/>
                    <a:pt x="54706" y="7586"/>
                  </a:cubicBezTo>
                  <a:cubicBezTo>
                    <a:pt x="54714" y="7586"/>
                    <a:pt x="54722" y="7590"/>
                    <a:pt x="54730" y="7598"/>
                  </a:cubicBezTo>
                  <a:cubicBezTo>
                    <a:pt x="54761" y="7644"/>
                    <a:pt x="54794" y="7666"/>
                    <a:pt x="54829" y="7666"/>
                  </a:cubicBezTo>
                  <a:cubicBezTo>
                    <a:pt x="54960" y="7666"/>
                    <a:pt x="55110" y="7344"/>
                    <a:pt x="55229" y="6850"/>
                  </a:cubicBezTo>
                  <a:cubicBezTo>
                    <a:pt x="55242" y="6858"/>
                    <a:pt x="55254" y="6861"/>
                    <a:pt x="55267" y="6861"/>
                  </a:cubicBezTo>
                  <a:cubicBezTo>
                    <a:pt x="55403" y="6861"/>
                    <a:pt x="55485" y="6435"/>
                    <a:pt x="55501" y="6435"/>
                  </a:cubicBezTo>
                  <a:cubicBezTo>
                    <a:pt x="55502" y="6435"/>
                    <a:pt x="55503" y="6440"/>
                    <a:pt x="55503" y="6451"/>
                  </a:cubicBezTo>
                  <a:cubicBezTo>
                    <a:pt x="55503" y="6495"/>
                    <a:pt x="55511" y="6509"/>
                    <a:pt x="55527" y="6509"/>
                  </a:cubicBezTo>
                  <a:cubicBezTo>
                    <a:pt x="55559" y="6509"/>
                    <a:pt x="55621" y="6451"/>
                    <a:pt x="55706" y="6451"/>
                  </a:cubicBezTo>
                  <a:cubicBezTo>
                    <a:pt x="55798" y="6451"/>
                    <a:pt x="55916" y="6519"/>
                    <a:pt x="56051" y="6800"/>
                  </a:cubicBezTo>
                  <a:cubicBezTo>
                    <a:pt x="56109" y="6757"/>
                    <a:pt x="56169" y="6738"/>
                    <a:pt x="56230" y="6738"/>
                  </a:cubicBezTo>
                  <a:cubicBezTo>
                    <a:pt x="56492" y="6738"/>
                    <a:pt x="56786" y="7081"/>
                    <a:pt x="57048" y="7423"/>
                  </a:cubicBezTo>
                  <a:cubicBezTo>
                    <a:pt x="57266" y="7659"/>
                    <a:pt x="57444" y="7869"/>
                    <a:pt x="57525" y="7869"/>
                  </a:cubicBezTo>
                  <a:cubicBezTo>
                    <a:pt x="57555" y="7869"/>
                    <a:pt x="57572" y="7840"/>
                    <a:pt x="57572" y="7772"/>
                  </a:cubicBezTo>
                  <a:cubicBezTo>
                    <a:pt x="57572" y="7697"/>
                    <a:pt x="57621" y="7623"/>
                    <a:pt x="57646" y="7174"/>
                  </a:cubicBezTo>
                  <a:cubicBezTo>
                    <a:pt x="57691" y="7017"/>
                    <a:pt x="57756" y="6037"/>
                    <a:pt x="57787" y="6037"/>
                  </a:cubicBezTo>
                  <a:cubicBezTo>
                    <a:pt x="57790" y="6037"/>
                    <a:pt x="57793" y="6050"/>
                    <a:pt x="57796" y="6078"/>
                  </a:cubicBezTo>
                  <a:cubicBezTo>
                    <a:pt x="57840" y="6056"/>
                    <a:pt x="57883" y="5440"/>
                    <a:pt x="57893" y="5440"/>
                  </a:cubicBezTo>
                  <a:cubicBezTo>
                    <a:pt x="57895" y="5440"/>
                    <a:pt x="57896" y="5452"/>
                    <a:pt x="57896" y="5479"/>
                  </a:cubicBezTo>
                  <a:cubicBezTo>
                    <a:pt x="57896" y="5590"/>
                    <a:pt x="57905" y="5633"/>
                    <a:pt x="57923" y="5633"/>
                  </a:cubicBezTo>
                  <a:cubicBezTo>
                    <a:pt x="57968" y="5633"/>
                    <a:pt x="58068" y="5336"/>
                    <a:pt x="58195" y="5155"/>
                  </a:cubicBezTo>
                  <a:cubicBezTo>
                    <a:pt x="58333" y="4958"/>
                    <a:pt x="58502" y="4433"/>
                    <a:pt x="58653" y="4433"/>
                  </a:cubicBezTo>
                  <a:cubicBezTo>
                    <a:pt x="58693" y="4433"/>
                    <a:pt x="58732" y="4469"/>
                    <a:pt x="58768" y="4557"/>
                  </a:cubicBezTo>
                  <a:cubicBezTo>
                    <a:pt x="58860" y="4135"/>
                    <a:pt x="58946" y="3992"/>
                    <a:pt x="59006" y="3992"/>
                  </a:cubicBezTo>
                  <a:cubicBezTo>
                    <a:pt x="59059" y="3992"/>
                    <a:pt x="59092" y="4104"/>
                    <a:pt x="59092" y="4233"/>
                  </a:cubicBezTo>
                  <a:cubicBezTo>
                    <a:pt x="59092" y="4198"/>
                    <a:pt x="59105" y="4189"/>
                    <a:pt x="59131" y="4189"/>
                  </a:cubicBezTo>
                  <a:cubicBezTo>
                    <a:pt x="59161" y="4189"/>
                    <a:pt x="59208" y="4203"/>
                    <a:pt x="59268" y="4203"/>
                  </a:cubicBezTo>
                  <a:cubicBezTo>
                    <a:pt x="59336" y="4203"/>
                    <a:pt x="59420" y="4185"/>
                    <a:pt x="59516" y="4109"/>
                  </a:cubicBezTo>
                  <a:cubicBezTo>
                    <a:pt x="59645" y="4199"/>
                    <a:pt x="59795" y="4324"/>
                    <a:pt x="59945" y="4324"/>
                  </a:cubicBezTo>
                  <a:cubicBezTo>
                    <a:pt x="60082" y="4324"/>
                    <a:pt x="60219" y="4219"/>
                    <a:pt x="60338" y="3884"/>
                  </a:cubicBezTo>
                  <a:cubicBezTo>
                    <a:pt x="60402" y="3954"/>
                    <a:pt x="60461" y="3981"/>
                    <a:pt x="60513" y="3981"/>
                  </a:cubicBezTo>
                  <a:cubicBezTo>
                    <a:pt x="60667" y="3981"/>
                    <a:pt x="60768" y="3760"/>
                    <a:pt x="60787" y="3760"/>
                  </a:cubicBezTo>
                  <a:cubicBezTo>
                    <a:pt x="60787" y="3620"/>
                    <a:pt x="60796" y="3565"/>
                    <a:pt x="60814" y="3565"/>
                  </a:cubicBezTo>
                  <a:cubicBezTo>
                    <a:pt x="60860" y="3565"/>
                    <a:pt x="60960" y="3932"/>
                    <a:pt x="61086" y="4183"/>
                  </a:cubicBezTo>
                  <a:cubicBezTo>
                    <a:pt x="61094" y="4180"/>
                    <a:pt x="61103" y="4178"/>
                    <a:pt x="61112" y="4178"/>
                  </a:cubicBezTo>
                  <a:cubicBezTo>
                    <a:pt x="61282" y="4178"/>
                    <a:pt x="61493" y="4840"/>
                    <a:pt x="61659" y="5006"/>
                  </a:cubicBezTo>
                  <a:cubicBezTo>
                    <a:pt x="61732" y="5381"/>
                    <a:pt x="61795" y="5484"/>
                    <a:pt x="61846" y="5484"/>
                  </a:cubicBezTo>
                  <a:cubicBezTo>
                    <a:pt x="61908" y="5484"/>
                    <a:pt x="61951" y="5330"/>
                    <a:pt x="61970" y="5330"/>
                  </a:cubicBezTo>
                  <a:cubicBezTo>
                    <a:pt x="61979" y="5330"/>
                    <a:pt x="61983" y="5356"/>
                    <a:pt x="61983" y="5430"/>
                  </a:cubicBezTo>
                  <a:cubicBezTo>
                    <a:pt x="61983" y="5758"/>
                    <a:pt x="62028" y="5978"/>
                    <a:pt x="62101" y="5978"/>
                  </a:cubicBezTo>
                  <a:cubicBezTo>
                    <a:pt x="62173" y="5978"/>
                    <a:pt x="62271" y="5771"/>
                    <a:pt x="62382" y="5255"/>
                  </a:cubicBezTo>
                  <a:cubicBezTo>
                    <a:pt x="62398" y="5264"/>
                    <a:pt x="62415" y="5268"/>
                    <a:pt x="62432" y="5268"/>
                  </a:cubicBezTo>
                  <a:cubicBezTo>
                    <a:pt x="62604" y="5268"/>
                    <a:pt x="62811" y="4855"/>
                    <a:pt x="62992" y="4855"/>
                  </a:cubicBezTo>
                  <a:cubicBezTo>
                    <a:pt x="63040" y="4855"/>
                    <a:pt x="63086" y="4884"/>
                    <a:pt x="63129" y="4956"/>
                  </a:cubicBezTo>
                  <a:cubicBezTo>
                    <a:pt x="63194" y="5172"/>
                    <a:pt x="63255" y="5248"/>
                    <a:pt x="63308" y="5248"/>
                  </a:cubicBezTo>
                  <a:cubicBezTo>
                    <a:pt x="63440" y="5248"/>
                    <a:pt x="63528" y="4782"/>
                    <a:pt x="63528" y="4782"/>
                  </a:cubicBezTo>
                  <a:cubicBezTo>
                    <a:pt x="63528" y="4648"/>
                    <a:pt x="63652" y="4426"/>
                    <a:pt x="63831" y="4426"/>
                  </a:cubicBezTo>
                  <a:cubicBezTo>
                    <a:pt x="63952" y="4426"/>
                    <a:pt x="64100" y="4529"/>
                    <a:pt x="64251" y="4831"/>
                  </a:cubicBezTo>
                  <a:cubicBezTo>
                    <a:pt x="64283" y="4843"/>
                    <a:pt x="64315" y="4848"/>
                    <a:pt x="64347" y="4848"/>
                  </a:cubicBezTo>
                  <a:cubicBezTo>
                    <a:pt x="64558" y="4848"/>
                    <a:pt x="64764" y="4633"/>
                    <a:pt x="64880" y="4633"/>
                  </a:cubicBezTo>
                  <a:cubicBezTo>
                    <a:pt x="64938" y="4633"/>
                    <a:pt x="64974" y="4688"/>
                    <a:pt x="64974" y="4856"/>
                  </a:cubicBezTo>
                  <a:cubicBezTo>
                    <a:pt x="64974" y="4856"/>
                    <a:pt x="64974" y="4856"/>
                    <a:pt x="64974" y="4856"/>
                  </a:cubicBezTo>
                  <a:cubicBezTo>
                    <a:pt x="64977" y="4856"/>
                    <a:pt x="65058" y="5291"/>
                    <a:pt x="65180" y="5291"/>
                  </a:cubicBezTo>
                  <a:cubicBezTo>
                    <a:pt x="65208" y="5291"/>
                    <a:pt x="65240" y="5266"/>
                    <a:pt x="65273" y="5205"/>
                  </a:cubicBezTo>
                  <a:cubicBezTo>
                    <a:pt x="65405" y="5582"/>
                    <a:pt x="65551" y="5917"/>
                    <a:pt x="65690" y="5917"/>
                  </a:cubicBezTo>
                  <a:cubicBezTo>
                    <a:pt x="65735" y="5917"/>
                    <a:pt x="65779" y="5882"/>
                    <a:pt x="65821" y="5803"/>
                  </a:cubicBezTo>
                  <a:cubicBezTo>
                    <a:pt x="65895" y="5940"/>
                    <a:pt x="65960" y="5957"/>
                    <a:pt x="66010" y="5957"/>
                  </a:cubicBezTo>
                  <a:cubicBezTo>
                    <a:pt x="66026" y="5957"/>
                    <a:pt x="66041" y="5955"/>
                    <a:pt x="66054" y="5955"/>
                  </a:cubicBezTo>
                  <a:cubicBezTo>
                    <a:pt x="66096" y="5955"/>
                    <a:pt x="66120" y="5973"/>
                    <a:pt x="66120" y="6127"/>
                  </a:cubicBezTo>
                  <a:cubicBezTo>
                    <a:pt x="66120" y="6016"/>
                    <a:pt x="66174" y="5910"/>
                    <a:pt x="66259" y="5910"/>
                  </a:cubicBezTo>
                  <a:cubicBezTo>
                    <a:pt x="66364" y="5910"/>
                    <a:pt x="66516" y="6075"/>
                    <a:pt x="66668" y="6601"/>
                  </a:cubicBezTo>
                  <a:cubicBezTo>
                    <a:pt x="66942" y="7199"/>
                    <a:pt x="67217" y="7000"/>
                    <a:pt x="67217" y="7099"/>
                  </a:cubicBezTo>
                  <a:cubicBezTo>
                    <a:pt x="67217" y="7401"/>
                    <a:pt x="67279" y="7496"/>
                    <a:pt x="67381" y="7496"/>
                  </a:cubicBezTo>
                  <a:cubicBezTo>
                    <a:pt x="67474" y="7496"/>
                    <a:pt x="67598" y="7419"/>
                    <a:pt x="67740" y="7349"/>
                  </a:cubicBezTo>
                  <a:cubicBezTo>
                    <a:pt x="67770" y="7346"/>
                    <a:pt x="67801" y="7344"/>
                    <a:pt x="67834" y="7344"/>
                  </a:cubicBezTo>
                  <a:cubicBezTo>
                    <a:pt x="68095" y="7344"/>
                    <a:pt x="68418" y="7445"/>
                    <a:pt x="68662" y="7822"/>
                  </a:cubicBezTo>
                  <a:cubicBezTo>
                    <a:pt x="68759" y="7628"/>
                    <a:pt x="68846" y="7554"/>
                    <a:pt x="68919" y="7554"/>
                  </a:cubicBezTo>
                  <a:cubicBezTo>
                    <a:pt x="69070" y="7554"/>
                    <a:pt x="69161" y="7870"/>
                    <a:pt x="69161" y="8071"/>
                  </a:cubicBezTo>
                  <a:cubicBezTo>
                    <a:pt x="69161" y="7535"/>
                    <a:pt x="69154" y="7398"/>
                    <a:pt x="69139" y="7398"/>
                  </a:cubicBezTo>
                  <a:cubicBezTo>
                    <a:pt x="69123" y="7398"/>
                    <a:pt x="69098" y="7535"/>
                    <a:pt x="69061" y="7548"/>
                  </a:cubicBezTo>
                  <a:cubicBezTo>
                    <a:pt x="68986" y="7498"/>
                    <a:pt x="68911" y="7124"/>
                    <a:pt x="68862" y="6576"/>
                  </a:cubicBezTo>
                  <a:cubicBezTo>
                    <a:pt x="68852" y="6598"/>
                    <a:pt x="68843" y="6608"/>
                    <a:pt x="68836" y="6608"/>
                  </a:cubicBezTo>
                  <a:cubicBezTo>
                    <a:pt x="68780" y="6608"/>
                    <a:pt x="68759" y="6140"/>
                    <a:pt x="68737" y="6053"/>
                  </a:cubicBezTo>
                  <a:cubicBezTo>
                    <a:pt x="68737" y="5878"/>
                    <a:pt x="68837" y="5729"/>
                    <a:pt x="68961" y="5654"/>
                  </a:cubicBezTo>
                  <a:cubicBezTo>
                    <a:pt x="68979" y="5631"/>
                    <a:pt x="68998" y="5624"/>
                    <a:pt x="69015" y="5624"/>
                  </a:cubicBezTo>
                  <a:cubicBezTo>
                    <a:pt x="69043" y="5624"/>
                    <a:pt x="69070" y="5642"/>
                    <a:pt x="69092" y="5642"/>
                  </a:cubicBezTo>
                  <a:cubicBezTo>
                    <a:pt x="69133" y="5642"/>
                    <a:pt x="69161" y="5583"/>
                    <a:pt x="69161" y="5255"/>
                  </a:cubicBezTo>
                  <a:cubicBezTo>
                    <a:pt x="69161" y="5394"/>
                    <a:pt x="69186" y="5443"/>
                    <a:pt x="69231" y="5443"/>
                  </a:cubicBezTo>
                  <a:cubicBezTo>
                    <a:pt x="69335" y="5443"/>
                    <a:pt x="69542" y="5179"/>
                    <a:pt x="69763" y="5179"/>
                  </a:cubicBezTo>
                  <a:cubicBezTo>
                    <a:pt x="69770" y="5179"/>
                    <a:pt x="69777" y="5180"/>
                    <a:pt x="69784" y="5180"/>
                  </a:cubicBezTo>
                  <a:cubicBezTo>
                    <a:pt x="69976" y="5084"/>
                    <a:pt x="70179" y="4936"/>
                    <a:pt x="70299" y="4936"/>
                  </a:cubicBezTo>
                  <a:cubicBezTo>
                    <a:pt x="70366" y="4936"/>
                    <a:pt x="70407" y="4981"/>
                    <a:pt x="70407" y="5106"/>
                  </a:cubicBezTo>
                  <a:cubicBezTo>
                    <a:pt x="70407" y="5604"/>
                    <a:pt x="70457" y="5155"/>
                    <a:pt x="70531" y="5654"/>
                  </a:cubicBezTo>
                  <a:cubicBezTo>
                    <a:pt x="70595" y="5909"/>
                    <a:pt x="70677" y="6760"/>
                    <a:pt x="70746" y="6760"/>
                  </a:cubicBezTo>
                  <a:cubicBezTo>
                    <a:pt x="70758" y="6760"/>
                    <a:pt x="70769" y="6735"/>
                    <a:pt x="70781" y="6676"/>
                  </a:cubicBezTo>
                  <a:cubicBezTo>
                    <a:pt x="70826" y="7281"/>
                    <a:pt x="70862" y="7593"/>
                    <a:pt x="70884" y="7593"/>
                  </a:cubicBezTo>
                  <a:cubicBezTo>
                    <a:pt x="70898" y="7593"/>
                    <a:pt x="70905" y="7463"/>
                    <a:pt x="70905" y="7199"/>
                  </a:cubicBezTo>
                  <a:cubicBezTo>
                    <a:pt x="70905" y="7257"/>
                    <a:pt x="70912" y="7278"/>
                    <a:pt x="70924" y="7278"/>
                  </a:cubicBezTo>
                  <a:cubicBezTo>
                    <a:pt x="70960" y="7278"/>
                    <a:pt x="71045" y="7094"/>
                    <a:pt x="71163" y="7094"/>
                  </a:cubicBezTo>
                  <a:cubicBezTo>
                    <a:pt x="71213" y="7094"/>
                    <a:pt x="71269" y="7128"/>
                    <a:pt x="71329" y="7224"/>
                  </a:cubicBezTo>
                  <a:cubicBezTo>
                    <a:pt x="71435" y="7496"/>
                    <a:pt x="71559" y="7611"/>
                    <a:pt x="71686" y="7611"/>
                  </a:cubicBezTo>
                  <a:cubicBezTo>
                    <a:pt x="71826" y="7611"/>
                    <a:pt x="71971" y="7471"/>
                    <a:pt x="72101" y="7249"/>
                  </a:cubicBezTo>
                  <a:cubicBezTo>
                    <a:pt x="72180" y="7188"/>
                    <a:pt x="72255" y="7167"/>
                    <a:pt x="72320" y="7167"/>
                  </a:cubicBezTo>
                  <a:cubicBezTo>
                    <a:pt x="72441" y="7167"/>
                    <a:pt x="72525" y="7241"/>
                    <a:pt x="72525" y="7274"/>
                  </a:cubicBezTo>
                  <a:cubicBezTo>
                    <a:pt x="72525" y="7157"/>
                    <a:pt x="72561" y="7092"/>
                    <a:pt x="72618" y="7092"/>
                  </a:cubicBezTo>
                  <a:cubicBezTo>
                    <a:pt x="72720" y="7092"/>
                    <a:pt x="72889" y="7295"/>
                    <a:pt x="73049" y="7772"/>
                  </a:cubicBezTo>
                  <a:cubicBezTo>
                    <a:pt x="73323" y="8121"/>
                    <a:pt x="73597" y="7722"/>
                    <a:pt x="73597" y="8296"/>
                  </a:cubicBezTo>
                  <a:cubicBezTo>
                    <a:pt x="73597" y="8431"/>
                    <a:pt x="73823" y="8446"/>
                    <a:pt x="74099" y="8446"/>
                  </a:cubicBezTo>
                  <a:cubicBezTo>
                    <a:pt x="74178" y="8446"/>
                    <a:pt x="74261" y="8445"/>
                    <a:pt x="74345" y="8445"/>
                  </a:cubicBezTo>
                  <a:cubicBezTo>
                    <a:pt x="74390" y="8411"/>
                    <a:pt x="74440" y="8398"/>
                    <a:pt x="74490" y="8398"/>
                  </a:cubicBezTo>
                  <a:cubicBezTo>
                    <a:pt x="74552" y="8398"/>
                    <a:pt x="74614" y="8418"/>
                    <a:pt x="74668" y="8445"/>
                  </a:cubicBezTo>
                  <a:lnTo>
                    <a:pt x="72475" y="2314"/>
                  </a:lnTo>
                  <a:cubicBezTo>
                    <a:pt x="72369" y="2442"/>
                    <a:pt x="72267" y="2524"/>
                    <a:pt x="72181" y="2524"/>
                  </a:cubicBezTo>
                  <a:cubicBezTo>
                    <a:pt x="72066" y="2524"/>
                    <a:pt x="71980" y="2376"/>
                    <a:pt x="71952" y="1990"/>
                  </a:cubicBezTo>
                  <a:cubicBezTo>
                    <a:pt x="71843" y="1925"/>
                    <a:pt x="71753" y="1878"/>
                    <a:pt x="71680" y="1878"/>
                  </a:cubicBezTo>
                  <a:cubicBezTo>
                    <a:pt x="71586" y="1878"/>
                    <a:pt x="71520" y="1955"/>
                    <a:pt x="71478" y="2165"/>
                  </a:cubicBezTo>
                  <a:cubicBezTo>
                    <a:pt x="71478" y="2160"/>
                    <a:pt x="71477" y="2158"/>
                    <a:pt x="71473" y="2158"/>
                  </a:cubicBezTo>
                  <a:cubicBezTo>
                    <a:pt x="71437" y="2158"/>
                    <a:pt x="71231" y="2380"/>
                    <a:pt x="71005" y="2788"/>
                  </a:cubicBezTo>
                  <a:cubicBezTo>
                    <a:pt x="70681" y="3560"/>
                    <a:pt x="70531" y="3311"/>
                    <a:pt x="70506" y="3411"/>
                  </a:cubicBezTo>
                  <a:cubicBezTo>
                    <a:pt x="70531" y="3286"/>
                    <a:pt x="70407" y="3286"/>
                    <a:pt x="70307" y="3087"/>
                  </a:cubicBezTo>
                  <a:cubicBezTo>
                    <a:pt x="70291" y="2679"/>
                    <a:pt x="70266" y="2360"/>
                    <a:pt x="70224" y="2360"/>
                  </a:cubicBezTo>
                  <a:cubicBezTo>
                    <a:pt x="70202" y="2360"/>
                    <a:pt x="70176" y="2447"/>
                    <a:pt x="70145" y="2653"/>
                  </a:cubicBezTo>
                  <a:lnTo>
                    <a:pt x="70145" y="2653"/>
                  </a:lnTo>
                  <a:cubicBezTo>
                    <a:pt x="70205" y="2222"/>
                    <a:pt x="70196" y="2048"/>
                    <a:pt x="70137" y="2048"/>
                  </a:cubicBezTo>
                  <a:cubicBezTo>
                    <a:pt x="70050" y="2048"/>
                    <a:pt x="69855" y="2422"/>
                    <a:pt x="69609" y="2912"/>
                  </a:cubicBezTo>
                  <a:cubicBezTo>
                    <a:pt x="69576" y="2794"/>
                    <a:pt x="69529" y="2747"/>
                    <a:pt x="69474" y="2747"/>
                  </a:cubicBezTo>
                  <a:cubicBezTo>
                    <a:pt x="69277" y="2747"/>
                    <a:pt x="68971" y="3335"/>
                    <a:pt x="68782" y="3335"/>
                  </a:cubicBezTo>
                  <a:cubicBezTo>
                    <a:pt x="68745" y="3335"/>
                    <a:pt x="68713" y="3313"/>
                    <a:pt x="68687" y="3261"/>
                  </a:cubicBezTo>
                  <a:cubicBezTo>
                    <a:pt x="68619" y="3334"/>
                    <a:pt x="68561" y="3361"/>
                    <a:pt x="68512" y="3361"/>
                  </a:cubicBezTo>
                  <a:cubicBezTo>
                    <a:pt x="68383" y="3361"/>
                    <a:pt x="68310" y="3183"/>
                    <a:pt x="68254" y="3183"/>
                  </a:cubicBezTo>
                  <a:cubicBezTo>
                    <a:pt x="68221" y="3183"/>
                    <a:pt x="68193" y="3244"/>
                    <a:pt x="68164" y="3436"/>
                  </a:cubicBezTo>
                  <a:cubicBezTo>
                    <a:pt x="68127" y="3656"/>
                    <a:pt x="68009" y="4120"/>
                    <a:pt x="67930" y="4120"/>
                  </a:cubicBezTo>
                  <a:cubicBezTo>
                    <a:pt x="67901" y="4120"/>
                    <a:pt x="67878" y="4060"/>
                    <a:pt x="67865" y="3909"/>
                  </a:cubicBezTo>
                  <a:cubicBezTo>
                    <a:pt x="67665" y="4208"/>
                    <a:pt x="67566" y="3760"/>
                    <a:pt x="67266" y="4806"/>
                  </a:cubicBezTo>
                  <a:cubicBezTo>
                    <a:pt x="67092" y="5205"/>
                    <a:pt x="67042" y="4881"/>
                    <a:pt x="66967" y="5205"/>
                  </a:cubicBezTo>
                  <a:cubicBezTo>
                    <a:pt x="66992" y="5043"/>
                    <a:pt x="66974" y="5025"/>
                    <a:pt x="66933" y="5025"/>
                  </a:cubicBezTo>
                  <a:cubicBezTo>
                    <a:pt x="66921" y="5025"/>
                    <a:pt x="66907" y="5026"/>
                    <a:pt x="66891" y="5026"/>
                  </a:cubicBezTo>
                  <a:cubicBezTo>
                    <a:pt x="66855" y="5026"/>
                    <a:pt x="66812" y="5017"/>
                    <a:pt x="66768" y="4956"/>
                  </a:cubicBezTo>
                  <a:cubicBezTo>
                    <a:pt x="66618" y="4856"/>
                    <a:pt x="66394" y="4682"/>
                    <a:pt x="66145" y="4183"/>
                  </a:cubicBezTo>
                  <a:cubicBezTo>
                    <a:pt x="65991" y="3808"/>
                    <a:pt x="65861" y="3315"/>
                    <a:pt x="65674" y="3315"/>
                  </a:cubicBezTo>
                  <a:cubicBezTo>
                    <a:pt x="65588" y="3315"/>
                    <a:pt x="65490" y="3418"/>
                    <a:pt x="65372" y="3685"/>
                  </a:cubicBezTo>
                  <a:cubicBezTo>
                    <a:pt x="65358" y="3668"/>
                    <a:pt x="65342" y="3661"/>
                    <a:pt x="65326" y="3661"/>
                  </a:cubicBezTo>
                  <a:cubicBezTo>
                    <a:pt x="65210" y="3661"/>
                    <a:pt x="65060" y="4032"/>
                    <a:pt x="65006" y="4032"/>
                  </a:cubicBezTo>
                  <a:cubicBezTo>
                    <a:pt x="64976" y="4032"/>
                    <a:pt x="64975" y="3923"/>
                    <a:pt x="65023" y="3585"/>
                  </a:cubicBezTo>
                  <a:cubicBezTo>
                    <a:pt x="65041" y="3499"/>
                    <a:pt x="65022" y="3042"/>
                    <a:pt x="64893" y="3042"/>
                  </a:cubicBezTo>
                  <a:cubicBezTo>
                    <a:pt x="64836" y="3042"/>
                    <a:pt x="64757" y="3133"/>
                    <a:pt x="64650" y="3386"/>
                  </a:cubicBezTo>
                  <a:cubicBezTo>
                    <a:pt x="64578" y="3555"/>
                    <a:pt x="64519" y="3619"/>
                    <a:pt x="64468" y="3619"/>
                  </a:cubicBezTo>
                  <a:cubicBezTo>
                    <a:pt x="64298" y="3619"/>
                    <a:pt x="64218" y="2899"/>
                    <a:pt x="64061" y="2899"/>
                  </a:cubicBezTo>
                  <a:cubicBezTo>
                    <a:pt x="64035" y="2899"/>
                    <a:pt x="64007" y="2918"/>
                    <a:pt x="63977" y="2962"/>
                  </a:cubicBezTo>
                  <a:cubicBezTo>
                    <a:pt x="63940" y="2740"/>
                    <a:pt x="63885" y="2669"/>
                    <a:pt x="63828" y="2669"/>
                  </a:cubicBezTo>
                  <a:cubicBezTo>
                    <a:pt x="63731" y="2669"/>
                    <a:pt x="63629" y="2875"/>
                    <a:pt x="63600" y="2875"/>
                  </a:cubicBezTo>
                  <a:cubicBezTo>
                    <a:pt x="63589" y="2875"/>
                    <a:pt x="63588" y="2845"/>
                    <a:pt x="63603" y="2763"/>
                  </a:cubicBezTo>
                  <a:cubicBezTo>
                    <a:pt x="63664" y="2349"/>
                    <a:pt x="63661" y="2206"/>
                    <a:pt x="63617" y="2206"/>
                  </a:cubicBezTo>
                  <a:cubicBezTo>
                    <a:pt x="63537" y="2206"/>
                    <a:pt x="63323" y="2685"/>
                    <a:pt x="63129" y="2862"/>
                  </a:cubicBezTo>
                  <a:cubicBezTo>
                    <a:pt x="62830" y="3137"/>
                    <a:pt x="62556" y="3012"/>
                    <a:pt x="62282" y="3087"/>
                  </a:cubicBezTo>
                  <a:cubicBezTo>
                    <a:pt x="62260" y="3067"/>
                    <a:pt x="62237" y="3059"/>
                    <a:pt x="62213" y="3059"/>
                  </a:cubicBezTo>
                  <a:cubicBezTo>
                    <a:pt x="62057" y="3059"/>
                    <a:pt x="61874" y="3417"/>
                    <a:pt x="61812" y="3417"/>
                  </a:cubicBezTo>
                  <a:cubicBezTo>
                    <a:pt x="61793" y="3417"/>
                    <a:pt x="61786" y="3382"/>
                    <a:pt x="61795" y="3290"/>
                  </a:cubicBezTo>
                  <a:lnTo>
                    <a:pt x="61795" y="3290"/>
                  </a:lnTo>
                  <a:cubicBezTo>
                    <a:pt x="61788" y="3336"/>
                    <a:pt x="61782" y="3355"/>
                    <a:pt x="61776" y="3355"/>
                  </a:cubicBezTo>
                  <a:cubicBezTo>
                    <a:pt x="61748" y="3355"/>
                    <a:pt x="61734" y="2802"/>
                    <a:pt x="61609" y="2802"/>
                  </a:cubicBezTo>
                  <a:cubicBezTo>
                    <a:pt x="61576" y="2802"/>
                    <a:pt x="61535" y="2840"/>
                    <a:pt x="61484" y="2937"/>
                  </a:cubicBezTo>
                  <a:cubicBezTo>
                    <a:pt x="61260" y="2912"/>
                    <a:pt x="61011" y="2763"/>
                    <a:pt x="60861" y="2464"/>
                  </a:cubicBezTo>
                  <a:cubicBezTo>
                    <a:pt x="60780" y="2464"/>
                    <a:pt x="60705" y="2477"/>
                    <a:pt x="60645" y="2477"/>
                  </a:cubicBezTo>
                  <a:cubicBezTo>
                    <a:pt x="60540" y="2477"/>
                    <a:pt x="60481" y="2437"/>
                    <a:pt x="60512" y="2214"/>
                  </a:cubicBezTo>
                  <a:lnTo>
                    <a:pt x="60512" y="2214"/>
                  </a:lnTo>
                  <a:cubicBezTo>
                    <a:pt x="60468" y="2481"/>
                    <a:pt x="60417" y="2570"/>
                    <a:pt x="60359" y="2570"/>
                  </a:cubicBezTo>
                  <a:cubicBezTo>
                    <a:pt x="60254" y="2570"/>
                    <a:pt x="60125" y="2279"/>
                    <a:pt x="59964" y="2214"/>
                  </a:cubicBezTo>
                  <a:cubicBezTo>
                    <a:pt x="59773" y="2342"/>
                    <a:pt x="59521" y="2815"/>
                    <a:pt x="59416" y="2815"/>
                  </a:cubicBezTo>
                  <a:cubicBezTo>
                    <a:pt x="59356" y="2815"/>
                    <a:pt x="59344" y="2664"/>
                    <a:pt x="59416" y="2214"/>
                  </a:cubicBezTo>
                  <a:lnTo>
                    <a:pt x="59416" y="2214"/>
                  </a:lnTo>
                  <a:cubicBezTo>
                    <a:pt x="59366" y="2514"/>
                    <a:pt x="59142" y="2289"/>
                    <a:pt x="58818" y="2638"/>
                  </a:cubicBezTo>
                  <a:cubicBezTo>
                    <a:pt x="58800" y="2603"/>
                    <a:pt x="58780" y="2587"/>
                    <a:pt x="58757" y="2587"/>
                  </a:cubicBezTo>
                  <a:cubicBezTo>
                    <a:pt x="58580" y="2587"/>
                    <a:pt x="58271" y="3544"/>
                    <a:pt x="58201" y="3544"/>
                  </a:cubicBezTo>
                  <a:cubicBezTo>
                    <a:pt x="58179" y="3544"/>
                    <a:pt x="58181" y="3446"/>
                    <a:pt x="58220" y="3186"/>
                  </a:cubicBezTo>
                  <a:lnTo>
                    <a:pt x="58220" y="3186"/>
                  </a:lnTo>
                  <a:cubicBezTo>
                    <a:pt x="58200" y="3270"/>
                    <a:pt x="58182" y="3298"/>
                    <a:pt x="58164" y="3298"/>
                  </a:cubicBezTo>
                  <a:cubicBezTo>
                    <a:pt x="58123" y="3298"/>
                    <a:pt x="58078" y="3168"/>
                    <a:pt x="57998" y="3168"/>
                  </a:cubicBezTo>
                  <a:cubicBezTo>
                    <a:pt x="57925" y="3168"/>
                    <a:pt x="57824" y="3275"/>
                    <a:pt x="57671" y="3685"/>
                  </a:cubicBezTo>
                  <a:cubicBezTo>
                    <a:pt x="57558" y="3997"/>
                    <a:pt x="57478" y="4091"/>
                    <a:pt x="57419" y="4091"/>
                  </a:cubicBezTo>
                  <a:cubicBezTo>
                    <a:pt x="57330" y="4091"/>
                    <a:pt x="57286" y="3877"/>
                    <a:pt x="57238" y="3877"/>
                  </a:cubicBezTo>
                  <a:cubicBezTo>
                    <a:pt x="57206" y="3877"/>
                    <a:pt x="57173" y="3971"/>
                    <a:pt x="57123" y="4283"/>
                  </a:cubicBezTo>
                  <a:cubicBezTo>
                    <a:pt x="57061" y="4623"/>
                    <a:pt x="56951" y="4743"/>
                    <a:pt x="56829" y="4743"/>
                  </a:cubicBezTo>
                  <a:cubicBezTo>
                    <a:pt x="56754" y="4743"/>
                    <a:pt x="56675" y="4698"/>
                    <a:pt x="56600" y="4632"/>
                  </a:cubicBezTo>
                  <a:cubicBezTo>
                    <a:pt x="56571" y="4275"/>
                    <a:pt x="56508" y="4134"/>
                    <a:pt x="56433" y="4134"/>
                  </a:cubicBezTo>
                  <a:cubicBezTo>
                    <a:pt x="56309" y="4134"/>
                    <a:pt x="56154" y="4521"/>
                    <a:pt x="56076" y="4956"/>
                  </a:cubicBezTo>
                  <a:cubicBezTo>
                    <a:pt x="56029" y="5272"/>
                    <a:pt x="55989" y="5390"/>
                    <a:pt x="55952" y="5390"/>
                  </a:cubicBezTo>
                  <a:cubicBezTo>
                    <a:pt x="55872" y="5390"/>
                    <a:pt x="55805" y="4839"/>
                    <a:pt x="55702" y="4532"/>
                  </a:cubicBezTo>
                  <a:cubicBezTo>
                    <a:pt x="55684" y="4518"/>
                    <a:pt x="55664" y="4512"/>
                    <a:pt x="55644" y="4512"/>
                  </a:cubicBezTo>
                  <a:cubicBezTo>
                    <a:pt x="55518" y="4512"/>
                    <a:pt x="55369" y="4751"/>
                    <a:pt x="55294" y="4751"/>
                  </a:cubicBezTo>
                  <a:cubicBezTo>
                    <a:pt x="55236" y="4751"/>
                    <a:pt x="55223" y="4605"/>
                    <a:pt x="55304" y="4084"/>
                  </a:cubicBezTo>
                  <a:lnTo>
                    <a:pt x="55304" y="4084"/>
                  </a:lnTo>
                  <a:cubicBezTo>
                    <a:pt x="55272" y="4275"/>
                    <a:pt x="55127" y="4610"/>
                    <a:pt x="54988" y="4610"/>
                  </a:cubicBezTo>
                  <a:cubicBezTo>
                    <a:pt x="54910" y="4610"/>
                    <a:pt x="54834" y="4504"/>
                    <a:pt x="54780" y="4208"/>
                  </a:cubicBezTo>
                  <a:cubicBezTo>
                    <a:pt x="54611" y="4401"/>
                    <a:pt x="54443" y="4448"/>
                    <a:pt x="54282" y="4448"/>
                  </a:cubicBezTo>
                  <a:cubicBezTo>
                    <a:pt x="54129" y="4448"/>
                    <a:pt x="53984" y="4406"/>
                    <a:pt x="53854" y="4406"/>
                  </a:cubicBezTo>
                  <a:cubicBezTo>
                    <a:pt x="53839" y="4406"/>
                    <a:pt x="53823" y="4406"/>
                    <a:pt x="53808" y="4408"/>
                  </a:cubicBezTo>
                  <a:cubicBezTo>
                    <a:pt x="53740" y="4103"/>
                    <a:pt x="53651" y="3989"/>
                    <a:pt x="53567" y="3989"/>
                  </a:cubicBezTo>
                  <a:cubicBezTo>
                    <a:pt x="53437" y="3989"/>
                    <a:pt x="53315" y="4260"/>
                    <a:pt x="53285" y="4532"/>
                  </a:cubicBezTo>
                  <a:cubicBezTo>
                    <a:pt x="53263" y="4674"/>
                    <a:pt x="53213" y="4715"/>
                    <a:pt x="53140" y="4715"/>
                  </a:cubicBezTo>
                  <a:cubicBezTo>
                    <a:pt x="53047" y="4715"/>
                    <a:pt x="52916" y="4646"/>
                    <a:pt x="52762" y="4632"/>
                  </a:cubicBezTo>
                  <a:cubicBezTo>
                    <a:pt x="52545" y="4782"/>
                    <a:pt x="52283" y="4999"/>
                    <a:pt x="52066" y="4999"/>
                  </a:cubicBezTo>
                  <a:cubicBezTo>
                    <a:pt x="51960" y="4999"/>
                    <a:pt x="51864" y="4946"/>
                    <a:pt x="51790" y="4806"/>
                  </a:cubicBezTo>
                  <a:cubicBezTo>
                    <a:pt x="51762" y="4560"/>
                    <a:pt x="51716" y="4470"/>
                    <a:pt x="51661" y="4470"/>
                  </a:cubicBezTo>
                  <a:cubicBezTo>
                    <a:pt x="51512" y="4470"/>
                    <a:pt x="51303" y="5134"/>
                    <a:pt x="51257" y="5134"/>
                  </a:cubicBezTo>
                  <a:cubicBezTo>
                    <a:pt x="51242" y="5134"/>
                    <a:pt x="51243" y="5071"/>
                    <a:pt x="51266" y="4906"/>
                  </a:cubicBezTo>
                  <a:cubicBezTo>
                    <a:pt x="51341" y="4412"/>
                    <a:pt x="51315" y="4270"/>
                    <a:pt x="51238" y="4270"/>
                  </a:cubicBezTo>
                  <a:cubicBezTo>
                    <a:pt x="51137" y="4270"/>
                    <a:pt x="50949" y="4518"/>
                    <a:pt x="50793" y="4532"/>
                  </a:cubicBezTo>
                  <a:cubicBezTo>
                    <a:pt x="50678" y="4812"/>
                    <a:pt x="50593" y="4915"/>
                    <a:pt x="50529" y="4915"/>
                  </a:cubicBezTo>
                  <a:cubicBezTo>
                    <a:pt x="50352" y="4915"/>
                    <a:pt x="50339" y="4127"/>
                    <a:pt x="50322" y="4127"/>
                  </a:cubicBezTo>
                  <a:cubicBezTo>
                    <a:pt x="50321" y="4127"/>
                    <a:pt x="50320" y="4129"/>
                    <a:pt x="50319" y="4134"/>
                  </a:cubicBezTo>
                  <a:cubicBezTo>
                    <a:pt x="50312" y="4167"/>
                    <a:pt x="50305" y="4180"/>
                    <a:pt x="50297" y="4180"/>
                  </a:cubicBezTo>
                  <a:cubicBezTo>
                    <a:pt x="50263" y="4180"/>
                    <a:pt x="50209" y="3948"/>
                    <a:pt x="50085" y="3948"/>
                  </a:cubicBezTo>
                  <a:cubicBezTo>
                    <a:pt x="50014" y="3948"/>
                    <a:pt x="49921" y="4023"/>
                    <a:pt x="49796" y="4258"/>
                  </a:cubicBezTo>
                  <a:cubicBezTo>
                    <a:pt x="49595" y="4513"/>
                    <a:pt x="49394" y="4580"/>
                    <a:pt x="49204" y="4580"/>
                  </a:cubicBezTo>
                  <a:cubicBezTo>
                    <a:pt x="49041" y="4580"/>
                    <a:pt x="48887" y="4530"/>
                    <a:pt x="48749" y="4507"/>
                  </a:cubicBezTo>
                  <a:cubicBezTo>
                    <a:pt x="48558" y="4747"/>
                    <a:pt x="48401" y="4819"/>
                    <a:pt x="48281" y="4819"/>
                  </a:cubicBezTo>
                  <a:cubicBezTo>
                    <a:pt x="48151" y="4819"/>
                    <a:pt x="48065" y="4734"/>
                    <a:pt x="48026" y="4682"/>
                  </a:cubicBezTo>
                  <a:cubicBezTo>
                    <a:pt x="47951" y="4869"/>
                    <a:pt x="47894" y="4951"/>
                    <a:pt x="47850" y="4951"/>
                  </a:cubicBezTo>
                  <a:cubicBezTo>
                    <a:pt x="47778" y="4951"/>
                    <a:pt x="47743" y="4725"/>
                    <a:pt x="47727" y="4383"/>
                  </a:cubicBezTo>
                  <a:cubicBezTo>
                    <a:pt x="47680" y="4078"/>
                    <a:pt x="47677" y="3730"/>
                    <a:pt x="47657" y="3730"/>
                  </a:cubicBezTo>
                  <a:cubicBezTo>
                    <a:pt x="47655" y="3730"/>
                    <a:pt x="47654" y="3732"/>
                    <a:pt x="47652" y="3735"/>
                  </a:cubicBezTo>
                  <a:cubicBezTo>
                    <a:pt x="47699" y="3394"/>
                    <a:pt x="47680" y="3313"/>
                    <a:pt x="47630" y="3313"/>
                  </a:cubicBezTo>
                  <a:cubicBezTo>
                    <a:pt x="47586" y="3313"/>
                    <a:pt x="47519" y="3376"/>
                    <a:pt x="47454" y="3376"/>
                  </a:cubicBezTo>
                  <a:cubicBezTo>
                    <a:pt x="47437" y="3376"/>
                    <a:pt x="47420" y="3372"/>
                    <a:pt x="47403" y="3361"/>
                  </a:cubicBezTo>
                  <a:cubicBezTo>
                    <a:pt x="47391" y="3373"/>
                    <a:pt x="47379" y="3379"/>
                    <a:pt x="47368" y="3379"/>
                  </a:cubicBezTo>
                  <a:cubicBezTo>
                    <a:pt x="47280" y="3379"/>
                    <a:pt x="47243" y="3014"/>
                    <a:pt x="47202" y="3014"/>
                  </a:cubicBezTo>
                  <a:cubicBezTo>
                    <a:pt x="47187" y="3014"/>
                    <a:pt x="47172" y="3060"/>
                    <a:pt x="47154" y="3186"/>
                  </a:cubicBezTo>
                  <a:cubicBezTo>
                    <a:pt x="47124" y="3364"/>
                    <a:pt x="47015" y="3472"/>
                    <a:pt x="46874" y="3472"/>
                  </a:cubicBezTo>
                  <a:cubicBezTo>
                    <a:pt x="46778" y="3472"/>
                    <a:pt x="46667" y="3422"/>
                    <a:pt x="46556" y="3311"/>
                  </a:cubicBezTo>
                  <a:cubicBezTo>
                    <a:pt x="46498" y="3353"/>
                    <a:pt x="46442" y="3370"/>
                    <a:pt x="46387" y="3370"/>
                  </a:cubicBezTo>
                  <a:cubicBezTo>
                    <a:pt x="46207" y="3370"/>
                    <a:pt x="46037" y="3195"/>
                    <a:pt x="45848" y="3195"/>
                  </a:cubicBezTo>
                  <a:cubicBezTo>
                    <a:pt x="45722" y="3195"/>
                    <a:pt x="45587" y="3273"/>
                    <a:pt x="45434" y="3535"/>
                  </a:cubicBezTo>
                  <a:cubicBezTo>
                    <a:pt x="45298" y="3636"/>
                    <a:pt x="45185" y="3662"/>
                    <a:pt x="45095" y="3662"/>
                  </a:cubicBezTo>
                  <a:cubicBezTo>
                    <a:pt x="44989" y="3662"/>
                    <a:pt x="44916" y="3625"/>
                    <a:pt x="44874" y="3625"/>
                  </a:cubicBezTo>
                  <a:cubicBezTo>
                    <a:pt x="44854" y="3625"/>
                    <a:pt x="44841" y="3634"/>
                    <a:pt x="44836" y="3660"/>
                  </a:cubicBezTo>
                  <a:cubicBezTo>
                    <a:pt x="44836" y="3585"/>
                    <a:pt x="44861" y="3411"/>
                    <a:pt x="44911" y="3236"/>
                  </a:cubicBezTo>
                  <a:lnTo>
                    <a:pt x="44911" y="3137"/>
                  </a:lnTo>
                  <a:cubicBezTo>
                    <a:pt x="44911" y="3137"/>
                    <a:pt x="44911" y="3112"/>
                    <a:pt x="44936" y="3062"/>
                  </a:cubicBezTo>
                  <a:lnTo>
                    <a:pt x="44936" y="3012"/>
                  </a:lnTo>
                  <a:lnTo>
                    <a:pt x="44936" y="2987"/>
                  </a:lnTo>
                  <a:cubicBezTo>
                    <a:pt x="44936" y="2962"/>
                    <a:pt x="44961" y="2912"/>
                    <a:pt x="44961" y="2862"/>
                  </a:cubicBezTo>
                  <a:lnTo>
                    <a:pt x="44961" y="2862"/>
                  </a:lnTo>
                  <a:cubicBezTo>
                    <a:pt x="44945" y="2917"/>
                    <a:pt x="44928" y="2937"/>
                    <a:pt x="44910" y="2937"/>
                  </a:cubicBezTo>
                  <a:cubicBezTo>
                    <a:pt x="44859" y="2937"/>
                    <a:pt x="44793" y="2773"/>
                    <a:pt x="44670" y="2773"/>
                  </a:cubicBezTo>
                  <a:cubicBezTo>
                    <a:pt x="44638" y="2773"/>
                    <a:pt x="44602" y="2784"/>
                    <a:pt x="44562" y="2813"/>
                  </a:cubicBezTo>
                  <a:cubicBezTo>
                    <a:pt x="44392" y="2952"/>
                    <a:pt x="44202" y="3120"/>
                    <a:pt x="44041" y="3120"/>
                  </a:cubicBezTo>
                  <a:cubicBezTo>
                    <a:pt x="43943" y="3120"/>
                    <a:pt x="43855" y="3057"/>
                    <a:pt x="43789" y="2887"/>
                  </a:cubicBezTo>
                  <a:cubicBezTo>
                    <a:pt x="43749" y="2907"/>
                    <a:pt x="43713" y="2915"/>
                    <a:pt x="43680" y="2915"/>
                  </a:cubicBezTo>
                  <a:cubicBezTo>
                    <a:pt x="43566" y="2915"/>
                    <a:pt x="43494" y="2820"/>
                    <a:pt x="43446" y="2820"/>
                  </a:cubicBezTo>
                  <a:cubicBezTo>
                    <a:pt x="43422" y="2820"/>
                    <a:pt x="43404" y="2843"/>
                    <a:pt x="43391" y="2912"/>
                  </a:cubicBezTo>
                  <a:cubicBezTo>
                    <a:pt x="43377" y="2995"/>
                    <a:pt x="43364" y="3028"/>
                    <a:pt x="43350" y="3028"/>
                  </a:cubicBezTo>
                  <a:cubicBezTo>
                    <a:pt x="43299" y="3028"/>
                    <a:pt x="43237" y="2566"/>
                    <a:pt x="43082" y="2566"/>
                  </a:cubicBezTo>
                  <a:cubicBezTo>
                    <a:pt x="43055" y="2566"/>
                    <a:pt x="43025" y="2580"/>
                    <a:pt x="42992" y="2613"/>
                  </a:cubicBezTo>
                  <a:cubicBezTo>
                    <a:pt x="43002" y="1968"/>
                    <a:pt x="42946" y="1767"/>
                    <a:pt x="42873" y="1767"/>
                  </a:cubicBezTo>
                  <a:cubicBezTo>
                    <a:pt x="42774" y="1767"/>
                    <a:pt x="42647" y="2135"/>
                    <a:pt x="42618" y="2264"/>
                  </a:cubicBezTo>
                  <a:cubicBezTo>
                    <a:pt x="42693" y="1716"/>
                    <a:pt x="42344" y="1940"/>
                    <a:pt x="42045" y="1841"/>
                  </a:cubicBezTo>
                  <a:cubicBezTo>
                    <a:pt x="41894" y="2182"/>
                    <a:pt x="41773" y="2311"/>
                    <a:pt x="41682" y="2311"/>
                  </a:cubicBezTo>
                  <a:cubicBezTo>
                    <a:pt x="41488" y="2311"/>
                    <a:pt x="41429" y="1724"/>
                    <a:pt x="41496" y="1367"/>
                  </a:cubicBezTo>
                  <a:lnTo>
                    <a:pt x="41496" y="1367"/>
                  </a:lnTo>
                  <a:cubicBezTo>
                    <a:pt x="41483" y="1420"/>
                    <a:pt x="41393" y="1599"/>
                    <a:pt x="41307" y="1599"/>
                  </a:cubicBezTo>
                  <a:cubicBezTo>
                    <a:pt x="41231" y="1599"/>
                    <a:pt x="41159" y="1459"/>
                    <a:pt x="41148" y="968"/>
                  </a:cubicBezTo>
                  <a:cubicBezTo>
                    <a:pt x="41125" y="531"/>
                    <a:pt x="41048" y="418"/>
                    <a:pt x="40973" y="418"/>
                  </a:cubicBezTo>
                  <a:cubicBezTo>
                    <a:pt x="40892" y="418"/>
                    <a:pt x="40813" y="548"/>
                    <a:pt x="40800" y="548"/>
                  </a:cubicBezTo>
                  <a:cubicBezTo>
                    <a:pt x="40799" y="548"/>
                    <a:pt x="40799" y="547"/>
                    <a:pt x="40799" y="545"/>
                  </a:cubicBezTo>
                  <a:cubicBezTo>
                    <a:pt x="40789" y="585"/>
                    <a:pt x="40743" y="616"/>
                    <a:pt x="40679" y="616"/>
                  </a:cubicBezTo>
                  <a:cubicBezTo>
                    <a:pt x="40582" y="616"/>
                    <a:pt x="40445" y="545"/>
                    <a:pt x="40325" y="320"/>
                  </a:cubicBezTo>
                  <a:cubicBezTo>
                    <a:pt x="40245" y="69"/>
                    <a:pt x="40139" y="1"/>
                    <a:pt x="4004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564" name="Google Shape;1688;p37"/>
          <p:cNvSpPr/>
          <p:nvPr/>
        </p:nvSpPr>
        <p:spPr>
          <a:xfrm rot="5400000">
            <a:off x="5303520" y="1684800"/>
            <a:ext cx="586800" cy="338400"/>
          </a:xfrm>
          <a:custGeom>
            <a:avLst/>
            <a:gdLst>
              <a:gd name="textAreaLeft" fmla="*/ 0 w 586800"/>
              <a:gd name="textAreaRight" fmla="*/ 587160 w 586800"/>
              <a:gd name="textAreaTop" fmla="*/ 0 h 338400"/>
              <a:gd name="textAreaBottom" fmla="*/ 338760 h 338400"/>
            </a:gdLst>
            <a:ahLst/>
            <a:cxnLst/>
            <a:rect l="textAreaLeft" t="textAreaTop" r="textAreaRight" b="textAreaBottom"/>
            <a:pathLst>
              <a:path w="6473" h="3733">
                <a:moveTo>
                  <a:pt x="3540" y="0"/>
                </a:moveTo>
                <a:cubicBezTo>
                  <a:pt x="3517" y="0"/>
                  <a:pt x="3487" y="8"/>
                  <a:pt x="3463" y="8"/>
                </a:cubicBezTo>
                <a:cubicBezTo>
                  <a:pt x="3210" y="46"/>
                  <a:pt x="2971" y="108"/>
                  <a:pt x="2732" y="200"/>
                </a:cubicBezTo>
                <a:cubicBezTo>
                  <a:pt x="2502" y="285"/>
                  <a:pt x="2286" y="393"/>
                  <a:pt x="2086" y="539"/>
                </a:cubicBezTo>
                <a:cubicBezTo>
                  <a:pt x="1817" y="731"/>
                  <a:pt x="1563" y="939"/>
                  <a:pt x="1347" y="1185"/>
                </a:cubicBezTo>
                <a:cubicBezTo>
                  <a:pt x="1178" y="1362"/>
                  <a:pt x="1032" y="1562"/>
                  <a:pt x="886" y="1755"/>
                </a:cubicBezTo>
                <a:cubicBezTo>
                  <a:pt x="716" y="1978"/>
                  <a:pt x="570" y="2216"/>
                  <a:pt x="455" y="2470"/>
                </a:cubicBezTo>
                <a:cubicBezTo>
                  <a:pt x="416" y="2555"/>
                  <a:pt x="378" y="2655"/>
                  <a:pt x="324" y="2740"/>
                </a:cubicBezTo>
                <a:cubicBezTo>
                  <a:pt x="216" y="2932"/>
                  <a:pt x="155" y="3140"/>
                  <a:pt x="70" y="3348"/>
                </a:cubicBezTo>
                <a:cubicBezTo>
                  <a:pt x="39" y="3417"/>
                  <a:pt x="39" y="3494"/>
                  <a:pt x="39" y="3571"/>
                </a:cubicBezTo>
                <a:cubicBezTo>
                  <a:pt x="47" y="3617"/>
                  <a:pt x="39" y="3655"/>
                  <a:pt x="1" y="3686"/>
                </a:cubicBezTo>
                <a:lnTo>
                  <a:pt x="1" y="3732"/>
                </a:lnTo>
                <a:cubicBezTo>
                  <a:pt x="31" y="3725"/>
                  <a:pt x="70" y="3725"/>
                  <a:pt x="85" y="3686"/>
                </a:cubicBezTo>
                <a:cubicBezTo>
                  <a:pt x="116" y="3625"/>
                  <a:pt x="147" y="3571"/>
                  <a:pt x="170" y="3509"/>
                </a:cubicBezTo>
                <a:cubicBezTo>
                  <a:pt x="301" y="3140"/>
                  <a:pt x="462" y="2786"/>
                  <a:pt x="639" y="2440"/>
                </a:cubicBezTo>
                <a:cubicBezTo>
                  <a:pt x="770" y="2178"/>
                  <a:pt x="916" y="1916"/>
                  <a:pt x="1101" y="1693"/>
                </a:cubicBezTo>
                <a:cubicBezTo>
                  <a:pt x="1193" y="1585"/>
                  <a:pt x="1270" y="1478"/>
                  <a:pt x="1363" y="1378"/>
                </a:cubicBezTo>
                <a:cubicBezTo>
                  <a:pt x="1771" y="901"/>
                  <a:pt x="2255" y="547"/>
                  <a:pt x="2856" y="331"/>
                </a:cubicBezTo>
                <a:cubicBezTo>
                  <a:pt x="3140" y="222"/>
                  <a:pt x="3429" y="180"/>
                  <a:pt x="3722" y="180"/>
                </a:cubicBezTo>
                <a:cubicBezTo>
                  <a:pt x="3904" y="180"/>
                  <a:pt x="4088" y="197"/>
                  <a:pt x="4271" y="223"/>
                </a:cubicBezTo>
                <a:cubicBezTo>
                  <a:pt x="4587" y="277"/>
                  <a:pt x="4872" y="393"/>
                  <a:pt x="5156" y="531"/>
                </a:cubicBezTo>
                <a:cubicBezTo>
                  <a:pt x="5364" y="639"/>
                  <a:pt x="5557" y="777"/>
                  <a:pt x="5741" y="924"/>
                </a:cubicBezTo>
                <a:cubicBezTo>
                  <a:pt x="5841" y="1008"/>
                  <a:pt x="5918" y="1108"/>
                  <a:pt x="5964" y="1224"/>
                </a:cubicBezTo>
                <a:cubicBezTo>
                  <a:pt x="5980" y="1255"/>
                  <a:pt x="5957" y="1301"/>
                  <a:pt x="5926" y="1301"/>
                </a:cubicBezTo>
                <a:cubicBezTo>
                  <a:pt x="5803" y="1293"/>
                  <a:pt x="5687" y="1293"/>
                  <a:pt x="5572" y="1278"/>
                </a:cubicBezTo>
                <a:cubicBezTo>
                  <a:pt x="5491" y="1264"/>
                  <a:pt x="5414" y="1256"/>
                  <a:pt x="5337" y="1256"/>
                </a:cubicBezTo>
                <a:cubicBezTo>
                  <a:pt x="5281" y="1256"/>
                  <a:pt x="5227" y="1260"/>
                  <a:pt x="5172" y="1270"/>
                </a:cubicBezTo>
                <a:cubicBezTo>
                  <a:pt x="5079" y="1278"/>
                  <a:pt x="5002" y="1301"/>
                  <a:pt x="4949" y="1378"/>
                </a:cubicBezTo>
                <a:cubicBezTo>
                  <a:pt x="4918" y="1416"/>
                  <a:pt x="4941" y="1493"/>
                  <a:pt x="4995" y="1501"/>
                </a:cubicBezTo>
                <a:cubicBezTo>
                  <a:pt x="5026" y="1501"/>
                  <a:pt x="5056" y="1501"/>
                  <a:pt x="5095" y="1508"/>
                </a:cubicBezTo>
                <a:cubicBezTo>
                  <a:pt x="5433" y="1524"/>
                  <a:pt x="5764" y="1585"/>
                  <a:pt x="6072" y="1724"/>
                </a:cubicBezTo>
                <a:cubicBezTo>
                  <a:pt x="6179" y="1773"/>
                  <a:pt x="6237" y="1797"/>
                  <a:pt x="6278" y="1797"/>
                </a:cubicBezTo>
                <a:cubicBezTo>
                  <a:pt x="6341" y="1797"/>
                  <a:pt x="6364" y="1740"/>
                  <a:pt x="6457" y="1624"/>
                </a:cubicBezTo>
                <a:cubicBezTo>
                  <a:pt x="6465" y="1609"/>
                  <a:pt x="6465" y="1585"/>
                  <a:pt x="6472" y="1585"/>
                </a:cubicBezTo>
                <a:cubicBezTo>
                  <a:pt x="6418" y="1308"/>
                  <a:pt x="6280" y="1070"/>
                  <a:pt x="6188" y="824"/>
                </a:cubicBezTo>
                <a:cubicBezTo>
                  <a:pt x="6103" y="608"/>
                  <a:pt x="5995" y="408"/>
                  <a:pt x="5918" y="193"/>
                </a:cubicBezTo>
                <a:cubicBezTo>
                  <a:pt x="5903" y="146"/>
                  <a:pt x="5880" y="100"/>
                  <a:pt x="5849" y="62"/>
                </a:cubicBezTo>
                <a:cubicBezTo>
                  <a:pt x="5826" y="31"/>
                  <a:pt x="5795" y="23"/>
                  <a:pt x="5757" y="23"/>
                </a:cubicBezTo>
                <a:cubicBezTo>
                  <a:pt x="5718" y="31"/>
                  <a:pt x="5680" y="62"/>
                  <a:pt x="5672" y="100"/>
                </a:cubicBezTo>
                <a:cubicBezTo>
                  <a:pt x="5633" y="216"/>
                  <a:pt x="5680" y="323"/>
                  <a:pt x="5695" y="423"/>
                </a:cubicBezTo>
                <a:cubicBezTo>
                  <a:pt x="5718" y="500"/>
                  <a:pt x="5749" y="570"/>
                  <a:pt x="5734" y="647"/>
                </a:cubicBezTo>
                <a:cubicBezTo>
                  <a:pt x="5718" y="647"/>
                  <a:pt x="5706" y="650"/>
                  <a:pt x="5695" y="650"/>
                </a:cubicBezTo>
                <a:cubicBezTo>
                  <a:pt x="5690" y="650"/>
                  <a:pt x="5685" y="649"/>
                  <a:pt x="5680" y="647"/>
                </a:cubicBezTo>
                <a:cubicBezTo>
                  <a:pt x="5518" y="531"/>
                  <a:pt x="5333" y="439"/>
                  <a:pt x="5156" y="347"/>
                </a:cubicBezTo>
                <a:cubicBezTo>
                  <a:pt x="4649" y="77"/>
                  <a:pt x="4102" y="0"/>
                  <a:pt x="3540"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5" name="PlaceHolder 1"/>
          <p:cNvSpPr>
            <a:spLocks noGrp="1"/>
          </p:cNvSpPr>
          <p:nvPr>
            <p:ph type="title"/>
          </p:nvPr>
        </p:nvSpPr>
        <p:spPr>
          <a:xfrm>
            <a:off x="676440" y="447840"/>
            <a:ext cx="7752960"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3000" b="1" strike="noStrike" spc="-1" dirty="0">
                <a:solidFill>
                  <a:schemeClr val="lt1"/>
                </a:solidFill>
                <a:latin typeface="Sora"/>
                <a:ea typeface="Sora"/>
              </a:rPr>
              <a:t>Psychological factors</a:t>
            </a:r>
            <a:endParaRPr lang="fr-FR" sz="3000" b="0" strike="noStrike" spc="-1" dirty="0">
              <a:solidFill>
                <a:schemeClr val="dk1"/>
              </a:solidFill>
              <a:latin typeface="Arial"/>
            </a:endParaRPr>
          </a:p>
        </p:txBody>
      </p:sp>
      <p:sp>
        <p:nvSpPr>
          <p:cNvPr id="1566" name="PlaceHolder 2"/>
          <p:cNvSpPr>
            <a:spLocks noGrp="1"/>
          </p:cNvSpPr>
          <p:nvPr>
            <p:ph/>
          </p:nvPr>
        </p:nvSpPr>
        <p:spPr>
          <a:xfrm>
            <a:off x="439920" y="1289700"/>
            <a:ext cx="4787400" cy="3777600"/>
          </a:xfrm>
          <a:prstGeom prst="rect">
            <a:avLst/>
          </a:prstGeom>
          <a:noFill/>
          <a:ln w="0">
            <a:noFill/>
          </a:ln>
        </p:spPr>
        <p:txBody>
          <a:bodyPr lIns="91440" tIns="91440" rIns="91440" bIns="91440" anchor="t">
            <a:normAutofit lnSpcReduction="10000"/>
          </a:bodyPr>
          <a:lstStyle/>
          <a:p>
            <a:pPr indent="0">
              <a:lnSpc>
                <a:spcPct val="100000"/>
              </a:lnSpc>
              <a:buNone/>
              <a:tabLst>
                <a:tab pos="0" algn="l"/>
              </a:tabLst>
            </a:pPr>
            <a:r>
              <a:rPr lang="en-GB" sz="1400" b="1" dirty="0">
                <a:solidFill>
                  <a:schemeClr val="bg1"/>
                </a:solidFill>
                <a:latin typeface="Courier New" panose="02070309020205020404" pitchFamily="49" charset="0"/>
                <a:cs typeface="Courier New" panose="02070309020205020404" pitchFamily="49" charset="0"/>
              </a:rPr>
              <a:t>Psychology plays a major role in shaping human </a:t>
            </a:r>
            <a:r>
              <a:rPr lang="en-GB" sz="1400" b="1" dirty="0" err="1">
                <a:solidFill>
                  <a:schemeClr val="bg1"/>
                </a:solidFill>
                <a:latin typeface="Courier New" panose="02070309020205020404" pitchFamily="49" charset="0"/>
                <a:cs typeface="Courier New" panose="02070309020205020404" pitchFamily="49" charset="0"/>
              </a:rPr>
              <a:t>behavior</a:t>
            </a:r>
            <a:r>
              <a:rPr lang="en-GB" sz="1400" b="1" dirty="0">
                <a:solidFill>
                  <a:schemeClr val="bg1"/>
                </a:solidFill>
                <a:latin typeface="Courier New" panose="02070309020205020404" pitchFamily="49" charset="0"/>
                <a:cs typeface="Courier New" panose="02070309020205020404" pitchFamily="49" charset="0"/>
              </a:rPr>
              <a:t>. Emotional intelligence, mental well-being, and thought processes directly influence how individuals react to different situations. Understanding psychology helps in self-improvement, developing better relationships, and making more informed life choices.</a:t>
            </a:r>
          </a:p>
          <a:p>
            <a:pPr marL="400050" indent="-171450">
              <a:lnSpc>
                <a:spcPct val="100000"/>
              </a:lnSpc>
              <a:tabLst>
                <a:tab pos="0" algn="l"/>
              </a:tabLst>
            </a:pPr>
            <a:r>
              <a:rPr lang="en-GB" sz="1200" dirty="0">
                <a:solidFill>
                  <a:schemeClr val="bg1"/>
                </a:solidFill>
                <a:latin typeface="Courier New" panose="02070309020205020404" pitchFamily="49" charset="0"/>
                <a:cs typeface="Courier New" panose="02070309020205020404" pitchFamily="49" charset="0"/>
              </a:rPr>
              <a:t>Emotions guide reactions, influencing decision-making and relationships by shaping interactions with family, friends, and colleagues.</a:t>
            </a:r>
          </a:p>
          <a:p>
            <a:pPr marL="400050" indent="-171450">
              <a:lnSpc>
                <a:spcPct val="100000"/>
              </a:lnSpc>
              <a:tabLst>
                <a:tab pos="0" algn="l"/>
              </a:tabLst>
            </a:pPr>
            <a:r>
              <a:rPr lang="en-GB" sz="1200" dirty="0">
                <a:solidFill>
                  <a:schemeClr val="bg1"/>
                </a:solidFill>
                <a:latin typeface="Courier New" panose="02070309020205020404" pitchFamily="49" charset="0"/>
                <a:cs typeface="Courier New" panose="02070309020205020404" pitchFamily="49" charset="0"/>
              </a:rPr>
              <a:t>Cognitive processes affect perceptions, shaping how individuals interpret and respond to various life experiences and challenges.</a:t>
            </a:r>
          </a:p>
          <a:p>
            <a:pPr marL="400050" indent="-171450">
              <a:lnSpc>
                <a:spcPct val="100000"/>
              </a:lnSpc>
              <a:tabLst>
                <a:tab pos="0" algn="l"/>
              </a:tabLst>
            </a:pPr>
            <a:r>
              <a:rPr lang="en-GB" sz="1200" dirty="0">
                <a:solidFill>
                  <a:schemeClr val="bg1"/>
                </a:solidFill>
                <a:latin typeface="Courier New" panose="02070309020205020404" pitchFamily="49" charset="0"/>
                <a:cs typeface="Courier New" panose="02070309020205020404" pitchFamily="49" charset="0"/>
              </a:rPr>
              <a:t>Mental health plays a key role in overall well-being, impacting stress levels, focus, and ability to handle adversity.</a:t>
            </a:r>
            <a:endParaRPr lang="fr-FR" sz="1200" strike="noStrike" spc="-1" dirty="0">
              <a:solidFill>
                <a:schemeClr val="bg1"/>
              </a:solidFill>
              <a:latin typeface="Courier New" panose="02070309020205020404" pitchFamily="49" charset="0"/>
              <a:cs typeface="Courier New" panose="02070309020205020404" pitchFamily="49" charset="0"/>
            </a:endParaRPr>
          </a:p>
        </p:txBody>
      </p:sp>
      <p:sp>
        <p:nvSpPr>
          <p:cNvPr id="1567" name="Google Shape;1728;p39"/>
          <p:cNvSpPr/>
          <p:nvPr/>
        </p:nvSpPr>
        <p:spPr>
          <a:xfrm>
            <a:off x="3924360" y="4324320"/>
            <a:ext cx="4505040" cy="294840"/>
          </a:xfrm>
          <a:prstGeom prst="rect">
            <a:avLst/>
          </a:prstGeom>
          <a:noFill/>
          <a:ln w="0">
            <a:noFill/>
          </a:ln>
        </p:spPr>
        <p:style>
          <a:lnRef idx="0">
            <a:scrgbClr r="0" g="0" b="0"/>
          </a:lnRef>
          <a:fillRef idx="0">
            <a:scrgbClr r="0" g="0" b="0"/>
          </a:fillRef>
          <a:effectRef idx="0">
            <a:scrgbClr r="0" g="0" b="0"/>
          </a:effectRef>
          <a:fontRef idx="minor"/>
        </p:style>
        <p:txBody>
          <a:bodyPr lIns="870823080" tIns="147600" rIns="870823080" bIns="147600" anchor="t">
            <a:spAutoFit/>
          </a:bodyPr>
          <a:lstStyle/>
          <a:p>
            <a:pPr algn="r" defTabSz="914400">
              <a:lnSpc>
                <a:spcPct val="100000"/>
              </a:lnSpc>
              <a:spcAft>
                <a:spcPts val="1199"/>
              </a:spcAft>
              <a:tabLst>
                <a:tab pos="0" algn="l"/>
              </a:tabLst>
            </a:pPr>
            <a:endParaRPr lang="fr-FR" sz="1800" b="0" strike="noStrike" spc="-1">
              <a:solidFill>
                <a:schemeClr val="dk1"/>
              </a:solidFill>
              <a:latin typeface="Arial"/>
            </a:endParaRPr>
          </a:p>
        </p:txBody>
      </p:sp>
      <p:pic>
        <p:nvPicPr>
          <p:cNvPr id="9" name="Picture 8">
            <a:extLst>
              <a:ext uri="{FF2B5EF4-FFF2-40B4-BE49-F238E27FC236}">
                <a16:creationId xmlns:a16="http://schemas.microsoft.com/office/drawing/2014/main" id="{B5710D92-1A5C-5AE6-F2E0-A92077A701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0200" y="680160"/>
            <a:ext cx="4333800" cy="4333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8" name="PlaceHolder 1"/>
          <p:cNvSpPr>
            <a:spLocks noGrp="1"/>
          </p:cNvSpPr>
          <p:nvPr>
            <p:ph type="title"/>
          </p:nvPr>
        </p:nvSpPr>
        <p:spPr>
          <a:xfrm>
            <a:off x="714240" y="685800"/>
            <a:ext cx="4733640" cy="8186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lt1"/>
                </a:solidFill>
                <a:latin typeface="Sora"/>
                <a:ea typeface="Sora"/>
              </a:rPr>
              <a:t>Cultural perspectives</a:t>
            </a:r>
            <a:endParaRPr lang="fr-FR" sz="3000" b="0" strike="noStrike" spc="-1">
              <a:solidFill>
                <a:schemeClr val="dk1"/>
              </a:solidFill>
              <a:latin typeface="Arial"/>
            </a:endParaRPr>
          </a:p>
        </p:txBody>
      </p:sp>
      <p:sp>
        <p:nvSpPr>
          <p:cNvPr id="1569" name="PlaceHolder 2"/>
          <p:cNvSpPr>
            <a:spLocks noGrp="1"/>
          </p:cNvSpPr>
          <p:nvPr>
            <p:ph type="subTitle"/>
          </p:nvPr>
        </p:nvSpPr>
        <p:spPr>
          <a:xfrm>
            <a:off x="714240" y="1552680"/>
            <a:ext cx="4733640" cy="29048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GB" sz="1200" b="1" dirty="0">
                <a:solidFill>
                  <a:schemeClr val="bg1"/>
                </a:solidFill>
                <a:latin typeface="Courier New" panose="02070309020205020404" pitchFamily="49" charset="0"/>
                <a:cs typeface="Courier New" panose="02070309020205020404" pitchFamily="49" charset="0"/>
              </a:rPr>
              <a:t>Culture shapes moral values, social </a:t>
            </a:r>
            <a:r>
              <a:rPr lang="en-GB" sz="1200" b="1" dirty="0" err="1">
                <a:solidFill>
                  <a:schemeClr val="bg1"/>
                </a:solidFill>
                <a:latin typeface="Courier New" panose="02070309020205020404" pitchFamily="49" charset="0"/>
                <a:cs typeface="Courier New" panose="02070309020205020404" pitchFamily="49" charset="0"/>
              </a:rPr>
              <a:t>behavior</a:t>
            </a:r>
            <a:r>
              <a:rPr lang="en-GB" sz="1200" b="1" dirty="0">
                <a:solidFill>
                  <a:schemeClr val="bg1"/>
                </a:solidFill>
                <a:latin typeface="Courier New" panose="02070309020205020404" pitchFamily="49" charset="0"/>
                <a:cs typeface="Courier New" panose="02070309020205020404" pitchFamily="49" charset="0"/>
              </a:rPr>
              <a:t>, and traditions that influence human conduct. By understanding different cultures, individuals can develop respect, appreciation, and cooperation, leading to better communication and harmony in an increasingly globalized world.</a:t>
            </a:r>
          </a:p>
          <a:p>
            <a:pPr marL="400050" indent="-171450">
              <a:lnSpc>
                <a:spcPct val="100000"/>
              </a:lnSpc>
              <a:tabLst>
                <a:tab pos="0" algn="l"/>
              </a:tabLst>
            </a:pPr>
            <a:r>
              <a:rPr lang="en-GB" sz="1000" dirty="0">
                <a:solidFill>
                  <a:schemeClr val="bg1"/>
                </a:solidFill>
                <a:latin typeface="Courier New" panose="02070309020205020404" pitchFamily="49" charset="0"/>
                <a:cs typeface="Courier New" panose="02070309020205020404" pitchFamily="49" charset="0"/>
              </a:rPr>
              <a:t>Cultural beliefs and traditions impact decision-making, social norms, and ethical perspectives across different societies and regions.</a:t>
            </a:r>
            <a:endParaRPr lang="en-GB" sz="1200" dirty="0">
              <a:solidFill>
                <a:schemeClr val="bg1"/>
              </a:solidFill>
              <a:latin typeface="Courier New" panose="02070309020205020404" pitchFamily="49" charset="0"/>
              <a:cs typeface="Courier New" panose="02070309020205020404" pitchFamily="49" charset="0"/>
            </a:endParaRPr>
          </a:p>
          <a:p>
            <a:pPr marL="400050" indent="-171450">
              <a:lnSpc>
                <a:spcPct val="100000"/>
              </a:lnSpc>
              <a:tabLst>
                <a:tab pos="0" algn="l"/>
              </a:tabLst>
            </a:pPr>
            <a:r>
              <a:rPr lang="en-GB" sz="1000" dirty="0">
                <a:solidFill>
                  <a:schemeClr val="bg1"/>
                </a:solidFill>
                <a:latin typeface="Courier New" panose="02070309020205020404" pitchFamily="49" charset="0"/>
                <a:cs typeface="Courier New" panose="02070309020205020404" pitchFamily="49" charset="0"/>
              </a:rPr>
              <a:t>Awareness of cultural differences helps in avoiding misunderstandings, improving relationships, and building strong professional and personal connections</a:t>
            </a:r>
            <a:r>
              <a:rPr lang="en-GB" sz="1000" b="1" dirty="0">
                <a:solidFill>
                  <a:schemeClr val="bg1"/>
                </a:solidFill>
                <a:latin typeface="Courier New" panose="02070309020205020404" pitchFamily="49" charset="0"/>
                <a:cs typeface="Courier New" panose="02070309020205020404" pitchFamily="49" charset="0"/>
              </a:rPr>
              <a:t>.</a:t>
            </a:r>
            <a:endParaRPr lang="en-US" sz="1200" b="1" strike="noStrike" spc="-1" dirty="0">
              <a:solidFill>
                <a:schemeClr val="bg1"/>
              </a:solidFill>
              <a:latin typeface="Courier New" panose="02070309020205020404" pitchFamily="49" charset="0"/>
              <a:cs typeface="Courier New" panose="02070309020205020404" pitchFamily="49" charset="0"/>
            </a:endParaRPr>
          </a:p>
        </p:txBody>
      </p:sp>
      <p:pic>
        <p:nvPicPr>
          <p:cNvPr id="1570" name="Google Shape;1664;p35"/>
          <p:cNvPicPr/>
          <p:nvPr/>
        </p:nvPicPr>
        <p:blipFill>
          <a:blip r:embed="rId2"/>
          <a:srcRect l="19440" r="26653" b="1710"/>
          <a:stretch/>
        </p:blipFill>
        <p:spPr>
          <a:xfrm>
            <a:off x="6123600" y="612360"/>
            <a:ext cx="2686320" cy="3918240"/>
          </a:xfrm>
          <a:prstGeom prst="rect">
            <a:avLst/>
          </a:prstGeom>
          <a:ln w="28575">
            <a:solidFill>
              <a:srgbClr val="FFFFFF"/>
            </a:solidFill>
            <a:round/>
          </a:ln>
        </p:spPr>
      </p:pic>
      <p:sp>
        <p:nvSpPr>
          <p:cNvPr id="1571" name="Google Shape;1665;p35"/>
          <p:cNvSpPr/>
          <p:nvPr/>
        </p:nvSpPr>
        <p:spPr>
          <a:xfrm rot="19969200">
            <a:off x="8615880" y="138240"/>
            <a:ext cx="315720" cy="1304280"/>
          </a:xfrm>
          <a:custGeom>
            <a:avLst/>
            <a:gdLst>
              <a:gd name="textAreaLeft" fmla="*/ 0 w 315720"/>
              <a:gd name="textAreaRight" fmla="*/ 316080 w 315720"/>
              <a:gd name="textAreaTop" fmla="*/ 0 h 1304280"/>
              <a:gd name="textAreaBottom" fmla="*/ 1304640 h 1304280"/>
            </a:gdLst>
            <a:ahLst/>
            <a:cxnLst/>
            <a:rect l="textAreaLeft" t="textAreaTop" r="textAreaRight" b="textAreaBottom"/>
            <a:pathLst>
              <a:path w="4339" h="9021">
                <a:moveTo>
                  <a:pt x="2280" y="0"/>
                </a:moveTo>
                <a:cubicBezTo>
                  <a:pt x="2255" y="0"/>
                  <a:pt x="2230" y="10"/>
                  <a:pt x="2215" y="29"/>
                </a:cubicBezTo>
                <a:cubicBezTo>
                  <a:pt x="2192" y="60"/>
                  <a:pt x="2184" y="91"/>
                  <a:pt x="2207" y="122"/>
                </a:cubicBezTo>
                <a:cubicBezTo>
                  <a:pt x="2269" y="229"/>
                  <a:pt x="2338" y="337"/>
                  <a:pt x="2384" y="460"/>
                </a:cubicBezTo>
                <a:cubicBezTo>
                  <a:pt x="2523" y="799"/>
                  <a:pt x="2607" y="1160"/>
                  <a:pt x="2746" y="1507"/>
                </a:cubicBezTo>
                <a:cubicBezTo>
                  <a:pt x="2815" y="1691"/>
                  <a:pt x="2877" y="1891"/>
                  <a:pt x="2946" y="2076"/>
                </a:cubicBezTo>
                <a:cubicBezTo>
                  <a:pt x="3131" y="2569"/>
                  <a:pt x="3315" y="3053"/>
                  <a:pt x="3500" y="3546"/>
                </a:cubicBezTo>
                <a:cubicBezTo>
                  <a:pt x="3654" y="3954"/>
                  <a:pt x="3754" y="4369"/>
                  <a:pt x="3831" y="4792"/>
                </a:cubicBezTo>
                <a:cubicBezTo>
                  <a:pt x="3885" y="5116"/>
                  <a:pt x="3954" y="5439"/>
                  <a:pt x="4008" y="5762"/>
                </a:cubicBezTo>
                <a:cubicBezTo>
                  <a:pt x="4031" y="5901"/>
                  <a:pt x="4046" y="6047"/>
                  <a:pt x="4062" y="6185"/>
                </a:cubicBezTo>
                <a:lnTo>
                  <a:pt x="4046" y="6208"/>
                </a:lnTo>
                <a:cubicBezTo>
                  <a:pt x="3985" y="6185"/>
                  <a:pt x="3969" y="6124"/>
                  <a:pt x="3939" y="6070"/>
                </a:cubicBezTo>
                <a:cubicBezTo>
                  <a:pt x="3792" y="5777"/>
                  <a:pt x="3654" y="5477"/>
                  <a:pt x="3508" y="5185"/>
                </a:cubicBezTo>
                <a:cubicBezTo>
                  <a:pt x="3377" y="4923"/>
                  <a:pt x="3223" y="4662"/>
                  <a:pt x="3100" y="4400"/>
                </a:cubicBezTo>
                <a:cubicBezTo>
                  <a:pt x="2907" y="4008"/>
                  <a:pt x="2692" y="3638"/>
                  <a:pt x="2477" y="3269"/>
                </a:cubicBezTo>
                <a:cubicBezTo>
                  <a:pt x="2269" y="2915"/>
                  <a:pt x="2038" y="2569"/>
                  <a:pt x="1807" y="2222"/>
                </a:cubicBezTo>
                <a:cubicBezTo>
                  <a:pt x="1645" y="1968"/>
                  <a:pt x="1453" y="1730"/>
                  <a:pt x="1268" y="1491"/>
                </a:cubicBezTo>
                <a:cubicBezTo>
                  <a:pt x="953" y="1053"/>
                  <a:pt x="614" y="637"/>
                  <a:pt x="268" y="222"/>
                </a:cubicBezTo>
                <a:cubicBezTo>
                  <a:pt x="237" y="191"/>
                  <a:pt x="214" y="160"/>
                  <a:pt x="183" y="129"/>
                </a:cubicBezTo>
                <a:cubicBezTo>
                  <a:pt x="160" y="114"/>
                  <a:pt x="137" y="106"/>
                  <a:pt x="114" y="91"/>
                </a:cubicBezTo>
                <a:cubicBezTo>
                  <a:pt x="108" y="89"/>
                  <a:pt x="101" y="88"/>
                  <a:pt x="95" y="88"/>
                </a:cubicBezTo>
                <a:cubicBezTo>
                  <a:pt x="51" y="88"/>
                  <a:pt x="1" y="128"/>
                  <a:pt x="14" y="168"/>
                </a:cubicBezTo>
                <a:cubicBezTo>
                  <a:pt x="37" y="260"/>
                  <a:pt x="60" y="345"/>
                  <a:pt x="91" y="437"/>
                </a:cubicBezTo>
                <a:cubicBezTo>
                  <a:pt x="168" y="706"/>
                  <a:pt x="245" y="968"/>
                  <a:pt x="322" y="1237"/>
                </a:cubicBezTo>
                <a:cubicBezTo>
                  <a:pt x="376" y="1407"/>
                  <a:pt x="430" y="1576"/>
                  <a:pt x="483" y="1745"/>
                </a:cubicBezTo>
                <a:cubicBezTo>
                  <a:pt x="576" y="2007"/>
                  <a:pt x="660" y="2269"/>
                  <a:pt x="761" y="2530"/>
                </a:cubicBezTo>
                <a:cubicBezTo>
                  <a:pt x="891" y="2884"/>
                  <a:pt x="1045" y="3238"/>
                  <a:pt x="1184" y="3592"/>
                </a:cubicBezTo>
                <a:cubicBezTo>
                  <a:pt x="1361" y="4054"/>
                  <a:pt x="1538" y="4515"/>
                  <a:pt x="1715" y="4985"/>
                </a:cubicBezTo>
                <a:cubicBezTo>
                  <a:pt x="1792" y="5208"/>
                  <a:pt x="1869" y="5431"/>
                  <a:pt x="1946" y="5654"/>
                </a:cubicBezTo>
                <a:cubicBezTo>
                  <a:pt x="2069" y="6054"/>
                  <a:pt x="2161" y="6470"/>
                  <a:pt x="2292" y="6870"/>
                </a:cubicBezTo>
                <a:cubicBezTo>
                  <a:pt x="2407" y="7232"/>
                  <a:pt x="2492" y="7601"/>
                  <a:pt x="2584" y="7971"/>
                </a:cubicBezTo>
                <a:cubicBezTo>
                  <a:pt x="2592" y="7994"/>
                  <a:pt x="2584" y="8017"/>
                  <a:pt x="2584" y="8078"/>
                </a:cubicBezTo>
                <a:cubicBezTo>
                  <a:pt x="2461" y="7886"/>
                  <a:pt x="2361" y="7724"/>
                  <a:pt x="2276" y="7555"/>
                </a:cubicBezTo>
                <a:cubicBezTo>
                  <a:pt x="2053" y="7132"/>
                  <a:pt x="1784" y="6747"/>
                  <a:pt x="1530" y="6347"/>
                </a:cubicBezTo>
                <a:cubicBezTo>
                  <a:pt x="1222" y="5885"/>
                  <a:pt x="868" y="5470"/>
                  <a:pt x="522" y="5046"/>
                </a:cubicBezTo>
                <a:cubicBezTo>
                  <a:pt x="460" y="4969"/>
                  <a:pt x="383" y="4908"/>
                  <a:pt x="314" y="4839"/>
                </a:cubicBezTo>
                <a:lnTo>
                  <a:pt x="283" y="4869"/>
                </a:lnTo>
                <a:cubicBezTo>
                  <a:pt x="330" y="4931"/>
                  <a:pt x="376" y="4993"/>
                  <a:pt x="422" y="5054"/>
                </a:cubicBezTo>
                <a:cubicBezTo>
                  <a:pt x="653" y="5354"/>
                  <a:pt x="899" y="5639"/>
                  <a:pt x="1107" y="5962"/>
                </a:cubicBezTo>
                <a:cubicBezTo>
                  <a:pt x="1291" y="6239"/>
                  <a:pt x="1492" y="6516"/>
                  <a:pt x="1676" y="6793"/>
                </a:cubicBezTo>
                <a:cubicBezTo>
                  <a:pt x="1769" y="6932"/>
                  <a:pt x="1853" y="7078"/>
                  <a:pt x="1938" y="7224"/>
                </a:cubicBezTo>
                <a:cubicBezTo>
                  <a:pt x="2061" y="7447"/>
                  <a:pt x="2176" y="7670"/>
                  <a:pt x="2300" y="7894"/>
                </a:cubicBezTo>
                <a:cubicBezTo>
                  <a:pt x="2461" y="8217"/>
                  <a:pt x="2630" y="8540"/>
                  <a:pt x="2700" y="8902"/>
                </a:cubicBezTo>
                <a:cubicBezTo>
                  <a:pt x="2700" y="8917"/>
                  <a:pt x="2707" y="8932"/>
                  <a:pt x="2715" y="8948"/>
                </a:cubicBezTo>
                <a:cubicBezTo>
                  <a:pt x="2737" y="8995"/>
                  <a:pt x="2789" y="9021"/>
                  <a:pt x="2841" y="9021"/>
                </a:cubicBezTo>
                <a:cubicBezTo>
                  <a:pt x="2882" y="9021"/>
                  <a:pt x="2922" y="9005"/>
                  <a:pt x="2946" y="8971"/>
                </a:cubicBezTo>
                <a:cubicBezTo>
                  <a:pt x="3000" y="8909"/>
                  <a:pt x="3023" y="8832"/>
                  <a:pt x="2969" y="8763"/>
                </a:cubicBezTo>
                <a:cubicBezTo>
                  <a:pt x="2923" y="8717"/>
                  <a:pt x="2907" y="8663"/>
                  <a:pt x="2900" y="8602"/>
                </a:cubicBezTo>
                <a:cubicBezTo>
                  <a:pt x="2877" y="8502"/>
                  <a:pt x="2854" y="8409"/>
                  <a:pt x="2831" y="8309"/>
                </a:cubicBezTo>
                <a:cubicBezTo>
                  <a:pt x="2723" y="7924"/>
                  <a:pt x="2623" y="7540"/>
                  <a:pt x="2515" y="7163"/>
                </a:cubicBezTo>
                <a:cubicBezTo>
                  <a:pt x="2438" y="6878"/>
                  <a:pt x="2330" y="6601"/>
                  <a:pt x="2261" y="6316"/>
                </a:cubicBezTo>
                <a:cubicBezTo>
                  <a:pt x="2153" y="5854"/>
                  <a:pt x="2015" y="5400"/>
                  <a:pt x="1846" y="4962"/>
                </a:cubicBezTo>
                <a:cubicBezTo>
                  <a:pt x="1622" y="4369"/>
                  <a:pt x="1399" y="3777"/>
                  <a:pt x="1161" y="3192"/>
                </a:cubicBezTo>
                <a:cubicBezTo>
                  <a:pt x="853" y="2415"/>
                  <a:pt x="576" y="1622"/>
                  <a:pt x="376" y="814"/>
                </a:cubicBezTo>
                <a:cubicBezTo>
                  <a:pt x="360" y="753"/>
                  <a:pt x="307" y="691"/>
                  <a:pt x="345" y="622"/>
                </a:cubicBezTo>
                <a:cubicBezTo>
                  <a:pt x="349" y="621"/>
                  <a:pt x="353" y="621"/>
                  <a:pt x="357" y="621"/>
                </a:cubicBezTo>
                <a:cubicBezTo>
                  <a:pt x="433" y="621"/>
                  <a:pt x="463" y="694"/>
                  <a:pt x="514" y="745"/>
                </a:cubicBezTo>
                <a:cubicBezTo>
                  <a:pt x="545" y="776"/>
                  <a:pt x="576" y="822"/>
                  <a:pt x="607" y="860"/>
                </a:cubicBezTo>
                <a:cubicBezTo>
                  <a:pt x="776" y="1076"/>
                  <a:pt x="938" y="1291"/>
                  <a:pt x="1107" y="1499"/>
                </a:cubicBezTo>
                <a:cubicBezTo>
                  <a:pt x="1445" y="1938"/>
                  <a:pt x="1769" y="2392"/>
                  <a:pt x="2069" y="2869"/>
                </a:cubicBezTo>
                <a:cubicBezTo>
                  <a:pt x="2400" y="3400"/>
                  <a:pt x="2707" y="3938"/>
                  <a:pt x="3000" y="4492"/>
                </a:cubicBezTo>
                <a:cubicBezTo>
                  <a:pt x="3223" y="4923"/>
                  <a:pt x="3454" y="5354"/>
                  <a:pt x="3654" y="5808"/>
                </a:cubicBezTo>
                <a:cubicBezTo>
                  <a:pt x="3815" y="6178"/>
                  <a:pt x="4000" y="6539"/>
                  <a:pt x="4093" y="6932"/>
                </a:cubicBezTo>
                <a:cubicBezTo>
                  <a:pt x="4108" y="6978"/>
                  <a:pt x="4131" y="7009"/>
                  <a:pt x="4169" y="7032"/>
                </a:cubicBezTo>
                <a:cubicBezTo>
                  <a:pt x="4188" y="7050"/>
                  <a:pt x="4210" y="7059"/>
                  <a:pt x="4232" y="7059"/>
                </a:cubicBezTo>
                <a:cubicBezTo>
                  <a:pt x="4274" y="7059"/>
                  <a:pt x="4313" y="7028"/>
                  <a:pt x="4323" y="6978"/>
                </a:cubicBezTo>
                <a:cubicBezTo>
                  <a:pt x="4339" y="6901"/>
                  <a:pt x="4323" y="6832"/>
                  <a:pt x="4316" y="6755"/>
                </a:cubicBezTo>
                <a:cubicBezTo>
                  <a:pt x="4208" y="6085"/>
                  <a:pt x="4108" y="5423"/>
                  <a:pt x="3977" y="4762"/>
                </a:cubicBezTo>
                <a:cubicBezTo>
                  <a:pt x="3900" y="4392"/>
                  <a:pt x="3815" y="4031"/>
                  <a:pt x="3692" y="3684"/>
                </a:cubicBezTo>
                <a:cubicBezTo>
                  <a:pt x="3492" y="3138"/>
                  <a:pt x="3300" y="2584"/>
                  <a:pt x="3084" y="2045"/>
                </a:cubicBezTo>
                <a:cubicBezTo>
                  <a:pt x="2961" y="1714"/>
                  <a:pt x="2846" y="1376"/>
                  <a:pt x="2738" y="1037"/>
                </a:cubicBezTo>
                <a:cubicBezTo>
                  <a:pt x="2669" y="806"/>
                  <a:pt x="2584" y="576"/>
                  <a:pt x="2507" y="345"/>
                </a:cubicBezTo>
                <a:cubicBezTo>
                  <a:pt x="2469" y="229"/>
                  <a:pt x="2407" y="129"/>
                  <a:pt x="2346" y="29"/>
                </a:cubicBezTo>
                <a:cubicBezTo>
                  <a:pt x="2330" y="10"/>
                  <a:pt x="2305" y="0"/>
                  <a:pt x="2280"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A506AF-9B3F-F25C-DB8E-6868EBF8C5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30" y="364560"/>
            <a:ext cx="3203669" cy="4535100"/>
          </a:xfrm>
          <a:prstGeom prst="rect">
            <a:avLst/>
          </a:prstGeom>
        </p:spPr>
      </p:pic>
      <p:sp>
        <p:nvSpPr>
          <p:cNvPr id="1572" name="PlaceHolder 1"/>
          <p:cNvSpPr>
            <a:spLocks noGrp="1"/>
          </p:cNvSpPr>
          <p:nvPr>
            <p:ph type="title"/>
          </p:nvPr>
        </p:nvSpPr>
        <p:spPr>
          <a:xfrm>
            <a:off x="3352800" y="264420"/>
            <a:ext cx="5076240"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3000" b="1" strike="noStrike" spc="-1" dirty="0">
                <a:solidFill>
                  <a:schemeClr val="lt1"/>
                </a:solidFill>
                <a:latin typeface="Sora"/>
                <a:ea typeface="Sora"/>
              </a:rPr>
              <a:t>Ethical considerations</a:t>
            </a:r>
            <a:endParaRPr lang="fr-FR" sz="3000" b="0" strike="noStrike" spc="-1" dirty="0">
              <a:solidFill>
                <a:schemeClr val="dk1"/>
              </a:solidFill>
              <a:latin typeface="Arial"/>
            </a:endParaRPr>
          </a:p>
        </p:txBody>
      </p:sp>
      <p:sp>
        <p:nvSpPr>
          <p:cNvPr id="1573" name="PlaceHolder 2"/>
          <p:cNvSpPr>
            <a:spLocks noGrp="1"/>
          </p:cNvSpPr>
          <p:nvPr>
            <p:ph/>
          </p:nvPr>
        </p:nvSpPr>
        <p:spPr>
          <a:xfrm>
            <a:off x="3108960" y="1074420"/>
            <a:ext cx="5320080" cy="4069080"/>
          </a:xfrm>
          <a:prstGeom prst="rect">
            <a:avLst/>
          </a:prstGeom>
          <a:noFill/>
          <a:ln w="0">
            <a:noFill/>
          </a:ln>
        </p:spPr>
        <p:txBody>
          <a:bodyPr lIns="91440" tIns="91440" rIns="91440" bIns="91440" anchor="t">
            <a:normAutofit lnSpcReduction="10000"/>
          </a:bodyPr>
          <a:lstStyle/>
          <a:p>
            <a:pPr indent="0">
              <a:lnSpc>
                <a:spcPct val="100000"/>
              </a:lnSpc>
              <a:buNone/>
              <a:tabLst>
                <a:tab pos="0" algn="l"/>
              </a:tabLst>
            </a:pPr>
            <a:r>
              <a:rPr lang="en" sz="1400" b="1" strike="noStrike" spc="-1" dirty="0">
                <a:solidFill>
                  <a:schemeClr val="lt1"/>
                </a:solidFill>
                <a:latin typeface="Courier New"/>
                <a:ea typeface="Courier New"/>
              </a:rPr>
              <a:t>Ethical considerations play a vital role in shaping human conduct. They involve the principles that guide our decisions about what is right and wrong. These considerations can influence behavior at both individual and societal levels, affecting how we resolve conflicts and interact with one another. Emphasizing ethics encourages responsibility, empathy, and a deeper understanding of the consequences of our actions.</a:t>
            </a:r>
          </a:p>
          <a:p>
            <a:pPr marL="400050" indent="-171450">
              <a:lnSpc>
                <a:spcPct val="100000"/>
              </a:lnSpc>
              <a:tabLst>
                <a:tab pos="0" algn="l"/>
              </a:tabLst>
            </a:pPr>
            <a:r>
              <a:rPr lang="en-GB" sz="1200" dirty="0">
                <a:solidFill>
                  <a:schemeClr val="bg1"/>
                </a:solidFill>
                <a:latin typeface="Courier New" panose="02070309020205020404" pitchFamily="49" charset="0"/>
                <a:cs typeface="Courier New" panose="02070309020205020404" pitchFamily="49" charset="0"/>
              </a:rPr>
              <a:t>Integrity establishes trust and cooperation, creating a positive environment at home, work, and in society.</a:t>
            </a:r>
          </a:p>
          <a:p>
            <a:pPr marL="400050" indent="-171450">
              <a:lnSpc>
                <a:spcPct val="100000"/>
              </a:lnSpc>
              <a:tabLst>
                <a:tab pos="0" algn="l"/>
              </a:tabLst>
            </a:pPr>
            <a:r>
              <a:rPr lang="en-GB" sz="1200" dirty="0">
                <a:solidFill>
                  <a:schemeClr val="bg1"/>
                </a:solidFill>
                <a:latin typeface="Courier New" panose="02070309020205020404" pitchFamily="49" charset="0"/>
                <a:cs typeface="Courier New" panose="02070309020205020404" pitchFamily="49" charset="0"/>
              </a:rPr>
              <a:t>Honesty strengthens credibility, ensuring transparency, reliability, and ethical conduct in personal and professional relationships.</a:t>
            </a:r>
          </a:p>
          <a:p>
            <a:pPr marL="400050" indent="-171450">
              <a:lnSpc>
                <a:spcPct val="100000"/>
              </a:lnSpc>
              <a:tabLst>
                <a:tab pos="0" algn="l"/>
              </a:tabLst>
            </a:pPr>
            <a:r>
              <a:rPr lang="en-GB" sz="1200" dirty="0">
                <a:solidFill>
                  <a:schemeClr val="bg1"/>
                </a:solidFill>
                <a:latin typeface="Courier New" panose="02070309020205020404" pitchFamily="49" charset="0"/>
                <a:cs typeface="Courier New" panose="02070309020205020404" pitchFamily="49" charset="0"/>
              </a:rPr>
              <a:t>Ethical </a:t>
            </a:r>
            <a:r>
              <a:rPr lang="en-GB" sz="1200" dirty="0" err="1">
                <a:solidFill>
                  <a:schemeClr val="bg1"/>
                </a:solidFill>
                <a:latin typeface="Courier New" panose="02070309020205020404" pitchFamily="49" charset="0"/>
                <a:cs typeface="Courier New" panose="02070309020205020404" pitchFamily="49" charset="0"/>
              </a:rPr>
              <a:t>behavior</a:t>
            </a:r>
            <a:r>
              <a:rPr lang="en-GB" sz="1200" dirty="0">
                <a:solidFill>
                  <a:schemeClr val="bg1"/>
                </a:solidFill>
                <a:latin typeface="Courier New" panose="02070309020205020404" pitchFamily="49" charset="0"/>
                <a:cs typeface="Courier New" panose="02070309020205020404" pitchFamily="49" charset="0"/>
              </a:rPr>
              <a:t> fosters justice, preventing conflicts, corruption, and harmful practices that negatively impact individuals and society.</a:t>
            </a:r>
            <a:endParaRPr lang="fr-FR" sz="1200" b="0" strike="noStrike" spc="-1" dirty="0">
              <a:solidFill>
                <a:schemeClr val="bg1"/>
              </a:solidFill>
              <a:latin typeface="Courier New" panose="02070309020205020404" pitchFamily="49" charset="0"/>
              <a:cs typeface="Courier New" panose="02070309020205020404" pitchFamily="49" charset="0"/>
            </a:endParaRPr>
          </a:p>
        </p:txBody>
      </p:sp>
      <p:sp>
        <p:nvSpPr>
          <p:cNvPr id="1574" name="Google Shape;1728;p39"/>
          <p:cNvSpPr/>
          <p:nvPr/>
        </p:nvSpPr>
        <p:spPr>
          <a:xfrm>
            <a:off x="3924360" y="4324320"/>
            <a:ext cx="4505040" cy="294840"/>
          </a:xfrm>
          <a:prstGeom prst="rect">
            <a:avLst/>
          </a:prstGeom>
          <a:noFill/>
          <a:ln w="0">
            <a:noFill/>
          </a:ln>
        </p:spPr>
        <p:style>
          <a:lnRef idx="0">
            <a:scrgbClr r="0" g="0" b="0"/>
          </a:lnRef>
          <a:fillRef idx="0">
            <a:scrgbClr r="0" g="0" b="0"/>
          </a:fillRef>
          <a:effectRef idx="0">
            <a:scrgbClr r="0" g="0" b="0"/>
          </a:effectRef>
          <a:fontRef idx="minor"/>
        </p:style>
        <p:txBody>
          <a:bodyPr lIns="870823080" tIns="147600" rIns="870823080" bIns="147600" anchor="t">
            <a:spAutoFit/>
          </a:bodyPr>
          <a:lstStyle/>
          <a:p>
            <a:pPr algn="r" defTabSz="914400">
              <a:lnSpc>
                <a:spcPct val="100000"/>
              </a:lnSpc>
              <a:spcAft>
                <a:spcPts val="1199"/>
              </a:spcAft>
              <a:tabLst>
                <a:tab pos="0" algn="l"/>
              </a:tabLst>
            </a:pPr>
            <a:endParaRPr lang="fr-FR" sz="1800" b="0" strike="noStrike" spc="-1">
              <a:solidFill>
                <a:schemeClr val="dk1"/>
              </a:solidFill>
              <a:latin typeface="Arial"/>
            </a:endParaRPr>
          </a:p>
        </p:txBody>
      </p:sp>
      <p:grpSp>
        <p:nvGrpSpPr>
          <p:cNvPr id="4" name="Google Shape;1685;p37">
            <a:extLst>
              <a:ext uri="{FF2B5EF4-FFF2-40B4-BE49-F238E27FC236}">
                <a16:creationId xmlns:a16="http://schemas.microsoft.com/office/drawing/2014/main" id="{F4C4CA5C-5389-051F-785F-CDD086705604}"/>
              </a:ext>
            </a:extLst>
          </p:cNvPr>
          <p:cNvGrpSpPr/>
          <p:nvPr/>
        </p:nvGrpSpPr>
        <p:grpSpPr>
          <a:xfrm rot="20463950">
            <a:off x="-749968" y="-759744"/>
            <a:ext cx="2929857" cy="1760930"/>
            <a:chOff x="948960" y="-378360"/>
            <a:chExt cx="1984680" cy="1018440"/>
          </a:xfrm>
        </p:grpSpPr>
        <p:sp>
          <p:nvSpPr>
            <p:cNvPr id="5" name="Google Shape;1686;p37">
              <a:extLst>
                <a:ext uri="{FF2B5EF4-FFF2-40B4-BE49-F238E27FC236}">
                  <a16:creationId xmlns:a16="http://schemas.microsoft.com/office/drawing/2014/main" id="{01FA6D3D-4E44-7B24-23F9-CA2D29C9D3C6}"/>
                </a:ext>
              </a:extLst>
            </p:cNvPr>
            <p:cNvSpPr/>
            <p:nvPr/>
          </p:nvSpPr>
          <p:spPr>
            <a:xfrm>
              <a:off x="948960" y="-378360"/>
              <a:ext cx="1984680" cy="1018440"/>
            </a:xfrm>
            <a:custGeom>
              <a:avLst/>
              <a:gdLst>
                <a:gd name="textAreaLeft" fmla="*/ 0 w 1984680"/>
                <a:gd name="textAreaRight" fmla="*/ 1985040 w 1984680"/>
                <a:gd name="textAreaTop" fmla="*/ 0 h 1018440"/>
                <a:gd name="textAreaBottom" fmla="*/ 1018800 h 1018440"/>
              </a:gdLst>
              <a:ahLst/>
              <a:cxnLst/>
              <a:rect l="textAreaLeft" t="textAreaTop" r="textAreaRight" b="textAreaBottom"/>
              <a:pathLst>
                <a:path w="79404" h="40750">
                  <a:moveTo>
                    <a:pt x="77734" y="0"/>
                  </a:moveTo>
                  <a:lnTo>
                    <a:pt x="74269" y="225"/>
                  </a:lnTo>
                  <a:lnTo>
                    <a:pt x="73048" y="324"/>
                  </a:lnTo>
                  <a:lnTo>
                    <a:pt x="72126" y="374"/>
                  </a:lnTo>
                  <a:lnTo>
                    <a:pt x="70531" y="499"/>
                  </a:lnTo>
                  <a:lnTo>
                    <a:pt x="64226" y="923"/>
                  </a:lnTo>
                  <a:lnTo>
                    <a:pt x="14979" y="4312"/>
                  </a:lnTo>
                  <a:lnTo>
                    <a:pt x="3489" y="5110"/>
                  </a:lnTo>
                  <a:lnTo>
                    <a:pt x="0" y="5334"/>
                  </a:lnTo>
                  <a:lnTo>
                    <a:pt x="175" y="8075"/>
                  </a:lnTo>
                  <a:lnTo>
                    <a:pt x="274" y="9496"/>
                  </a:lnTo>
                  <a:lnTo>
                    <a:pt x="324" y="10418"/>
                  </a:lnTo>
                  <a:lnTo>
                    <a:pt x="424" y="12113"/>
                  </a:lnTo>
                  <a:lnTo>
                    <a:pt x="748" y="17097"/>
                  </a:lnTo>
                  <a:lnTo>
                    <a:pt x="1346" y="26244"/>
                  </a:lnTo>
                  <a:lnTo>
                    <a:pt x="1396" y="26418"/>
                  </a:lnTo>
                  <a:lnTo>
                    <a:pt x="4735" y="36163"/>
                  </a:lnTo>
                  <a:lnTo>
                    <a:pt x="5533" y="38481"/>
                  </a:lnTo>
                  <a:cubicBezTo>
                    <a:pt x="5657" y="38506"/>
                    <a:pt x="5707" y="38456"/>
                    <a:pt x="5707" y="38780"/>
                  </a:cubicBezTo>
                  <a:cubicBezTo>
                    <a:pt x="5707" y="38549"/>
                    <a:pt x="5784" y="38279"/>
                    <a:pt x="5901" y="38279"/>
                  </a:cubicBezTo>
                  <a:cubicBezTo>
                    <a:pt x="5973" y="38279"/>
                    <a:pt x="6061" y="38381"/>
                    <a:pt x="6156" y="38656"/>
                  </a:cubicBezTo>
                  <a:cubicBezTo>
                    <a:pt x="6218" y="38851"/>
                    <a:pt x="6279" y="38923"/>
                    <a:pt x="6343" y="38923"/>
                  </a:cubicBezTo>
                  <a:cubicBezTo>
                    <a:pt x="6433" y="38923"/>
                    <a:pt x="6527" y="38777"/>
                    <a:pt x="6629" y="38631"/>
                  </a:cubicBezTo>
                  <a:cubicBezTo>
                    <a:pt x="6718" y="38471"/>
                    <a:pt x="6807" y="38324"/>
                    <a:pt x="6895" y="38324"/>
                  </a:cubicBezTo>
                  <a:cubicBezTo>
                    <a:pt x="6931" y="38324"/>
                    <a:pt x="6967" y="38349"/>
                    <a:pt x="7003" y="38406"/>
                  </a:cubicBezTo>
                  <a:cubicBezTo>
                    <a:pt x="7102" y="38832"/>
                    <a:pt x="7190" y="38991"/>
                    <a:pt x="7259" y="38991"/>
                  </a:cubicBezTo>
                  <a:cubicBezTo>
                    <a:pt x="7364" y="38991"/>
                    <a:pt x="7427" y="38627"/>
                    <a:pt x="7427" y="38282"/>
                  </a:cubicBezTo>
                  <a:cubicBezTo>
                    <a:pt x="7427" y="37866"/>
                    <a:pt x="7451" y="37775"/>
                    <a:pt x="7499" y="37775"/>
                  </a:cubicBezTo>
                  <a:cubicBezTo>
                    <a:pt x="7520" y="37775"/>
                    <a:pt x="7546" y="37793"/>
                    <a:pt x="7577" y="37808"/>
                  </a:cubicBezTo>
                  <a:cubicBezTo>
                    <a:pt x="7594" y="37825"/>
                    <a:pt x="7623" y="37854"/>
                    <a:pt x="7647" y="37854"/>
                  </a:cubicBezTo>
                  <a:cubicBezTo>
                    <a:pt x="7658" y="37854"/>
                    <a:pt x="7668" y="37849"/>
                    <a:pt x="7676" y="37833"/>
                  </a:cubicBezTo>
                  <a:cubicBezTo>
                    <a:pt x="7782" y="37254"/>
                    <a:pt x="7899" y="36563"/>
                    <a:pt x="8003" y="36563"/>
                  </a:cubicBezTo>
                  <a:cubicBezTo>
                    <a:pt x="8047" y="36563"/>
                    <a:pt x="8088" y="36684"/>
                    <a:pt x="8125" y="36986"/>
                  </a:cubicBezTo>
                  <a:cubicBezTo>
                    <a:pt x="8147" y="37059"/>
                    <a:pt x="8169" y="37089"/>
                    <a:pt x="8189" y="37089"/>
                  </a:cubicBezTo>
                  <a:cubicBezTo>
                    <a:pt x="8239" y="37089"/>
                    <a:pt x="8282" y="36913"/>
                    <a:pt x="8299" y="36736"/>
                  </a:cubicBezTo>
                  <a:cubicBezTo>
                    <a:pt x="8332" y="36555"/>
                    <a:pt x="8354" y="36373"/>
                    <a:pt x="8366" y="36373"/>
                  </a:cubicBezTo>
                  <a:cubicBezTo>
                    <a:pt x="8371" y="36373"/>
                    <a:pt x="8374" y="36420"/>
                    <a:pt x="8374" y="36537"/>
                  </a:cubicBezTo>
                  <a:cubicBezTo>
                    <a:pt x="8374" y="36116"/>
                    <a:pt x="8423" y="35937"/>
                    <a:pt x="8507" y="35937"/>
                  </a:cubicBezTo>
                  <a:cubicBezTo>
                    <a:pt x="8601" y="35937"/>
                    <a:pt x="8739" y="36167"/>
                    <a:pt x="8897" y="36537"/>
                  </a:cubicBezTo>
                  <a:cubicBezTo>
                    <a:pt x="8936" y="36553"/>
                    <a:pt x="8977" y="36558"/>
                    <a:pt x="9020" y="36558"/>
                  </a:cubicBezTo>
                  <a:cubicBezTo>
                    <a:pt x="9115" y="36558"/>
                    <a:pt x="9218" y="36529"/>
                    <a:pt x="9321" y="36512"/>
                  </a:cubicBezTo>
                  <a:cubicBezTo>
                    <a:pt x="9408" y="36487"/>
                    <a:pt x="9496" y="36469"/>
                    <a:pt x="9583" y="36469"/>
                  </a:cubicBezTo>
                  <a:cubicBezTo>
                    <a:pt x="9670" y="36469"/>
                    <a:pt x="9757" y="36487"/>
                    <a:pt x="9844" y="36537"/>
                  </a:cubicBezTo>
                  <a:cubicBezTo>
                    <a:pt x="9991" y="36377"/>
                    <a:pt x="10124" y="36274"/>
                    <a:pt x="10215" y="36274"/>
                  </a:cubicBezTo>
                  <a:cubicBezTo>
                    <a:pt x="10294" y="36274"/>
                    <a:pt x="10343" y="36352"/>
                    <a:pt x="10343" y="36537"/>
                  </a:cubicBezTo>
                  <a:cubicBezTo>
                    <a:pt x="10343" y="36810"/>
                    <a:pt x="10374" y="36886"/>
                    <a:pt x="10416" y="36886"/>
                  </a:cubicBezTo>
                  <a:cubicBezTo>
                    <a:pt x="10439" y="36886"/>
                    <a:pt x="10466" y="36863"/>
                    <a:pt x="10492" y="36836"/>
                  </a:cubicBezTo>
                  <a:cubicBezTo>
                    <a:pt x="10523" y="36816"/>
                    <a:pt x="10558" y="36795"/>
                    <a:pt x="10595" y="36795"/>
                  </a:cubicBezTo>
                  <a:cubicBezTo>
                    <a:pt x="10649" y="36795"/>
                    <a:pt x="10708" y="36838"/>
                    <a:pt x="10767" y="36986"/>
                  </a:cubicBezTo>
                  <a:cubicBezTo>
                    <a:pt x="10918" y="37356"/>
                    <a:pt x="11069" y="37806"/>
                    <a:pt x="11152" y="37806"/>
                  </a:cubicBezTo>
                  <a:cubicBezTo>
                    <a:pt x="11192" y="37806"/>
                    <a:pt x="11215" y="37701"/>
                    <a:pt x="11215" y="37434"/>
                  </a:cubicBezTo>
                  <a:cubicBezTo>
                    <a:pt x="11215" y="37592"/>
                    <a:pt x="11242" y="37660"/>
                    <a:pt x="11292" y="37660"/>
                  </a:cubicBezTo>
                  <a:cubicBezTo>
                    <a:pt x="11369" y="37660"/>
                    <a:pt x="11498" y="37501"/>
                    <a:pt x="11664" y="37260"/>
                  </a:cubicBezTo>
                  <a:cubicBezTo>
                    <a:pt x="11832" y="36958"/>
                    <a:pt x="12033" y="36758"/>
                    <a:pt x="12231" y="36758"/>
                  </a:cubicBezTo>
                  <a:cubicBezTo>
                    <a:pt x="12327" y="36758"/>
                    <a:pt x="12422" y="36805"/>
                    <a:pt x="12511" y="36911"/>
                  </a:cubicBezTo>
                  <a:cubicBezTo>
                    <a:pt x="12571" y="36803"/>
                    <a:pt x="12625" y="36764"/>
                    <a:pt x="12674" y="36764"/>
                  </a:cubicBezTo>
                  <a:cubicBezTo>
                    <a:pt x="12726" y="36764"/>
                    <a:pt x="12771" y="36809"/>
                    <a:pt x="12810" y="36861"/>
                  </a:cubicBezTo>
                  <a:cubicBezTo>
                    <a:pt x="12859" y="36909"/>
                    <a:pt x="12895" y="36958"/>
                    <a:pt x="12920" y="36958"/>
                  </a:cubicBezTo>
                  <a:cubicBezTo>
                    <a:pt x="12947" y="36958"/>
                    <a:pt x="12960" y="36903"/>
                    <a:pt x="12960" y="36736"/>
                  </a:cubicBezTo>
                  <a:cubicBezTo>
                    <a:pt x="12960" y="36736"/>
                    <a:pt x="13047" y="36712"/>
                    <a:pt x="13181" y="36712"/>
                  </a:cubicBezTo>
                  <a:cubicBezTo>
                    <a:pt x="13315" y="36712"/>
                    <a:pt x="13496" y="36736"/>
                    <a:pt x="13683" y="36836"/>
                  </a:cubicBezTo>
                  <a:cubicBezTo>
                    <a:pt x="13739" y="36747"/>
                    <a:pt x="13793" y="36711"/>
                    <a:pt x="13846" y="36711"/>
                  </a:cubicBezTo>
                  <a:cubicBezTo>
                    <a:pt x="13954" y="36711"/>
                    <a:pt x="14055" y="36867"/>
                    <a:pt x="14156" y="37036"/>
                  </a:cubicBezTo>
                  <a:cubicBezTo>
                    <a:pt x="14239" y="37174"/>
                    <a:pt x="14307" y="37320"/>
                    <a:pt x="14351" y="37320"/>
                  </a:cubicBezTo>
                  <a:cubicBezTo>
                    <a:pt x="14386" y="37320"/>
                    <a:pt x="14405" y="37227"/>
                    <a:pt x="14405" y="36961"/>
                  </a:cubicBezTo>
                  <a:cubicBezTo>
                    <a:pt x="14405" y="36831"/>
                    <a:pt x="14426" y="36789"/>
                    <a:pt x="14459" y="36789"/>
                  </a:cubicBezTo>
                  <a:cubicBezTo>
                    <a:pt x="14490" y="36789"/>
                    <a:pt x="14532" y="36825"/>
                    <a:pt x="14580" y="36861"/>
                  </a:cubicBezTo>
                  <a:cubicBezTo>
                    <a:pt x="14612" y="36910"/>
                    <a:pt x="14666" y="36948"/>
                    <a:pt x="14727" y="36948"/>
                  </a:cubicBezTo>
                  <a:cubicBezTo>
                    <a:pt x="14759" y="36948"/>
                    <a:pt x="14794" y="36937"/>
                    <a:pt x="14829" y="36911"/>
                  </a:cubicBezTo>
                  <a:cubicBezTo>
                    <a:pt x="14929" y="36911"/>
                    <a:pt x="15028" y="36861"/>
                    <a:pt x="15128" y="36836"/>
                  </a:cubicBezTo>
                  <a:cubicBezTo>
                    <a:pt x="15220" y="36790"/>
                    <a:pt x="15321" y="36745"/>
                    <a:pt x="15419" y="36745"/>
                  </a:cubicBezTo>
                  <a:cubicBezTo>
                    <a:pt x="15482" y="36745"/>
                    <a:pt x="15544" y="36763"/>
                    <a:pt x="15602" y="36811"/>
                  </a:cubicBezTo>
                  <a:cubicBezTo>
                    <a:pt x="15697" y="36558"/>
                    <a:pt x="15783" y="36470"/>
                    <a:pt x="15850" y="36470"/>
                  </a:cubicBezTo>
                  <a:cubicBezTo>
                    <a:pt x="15942" y="36470"/>
                    <a:pt x="16000" y="36632"/>
                    <a:pt x="16000" y="36761"/>
                  </a:cubicBezTo>
                  <a:cubicBezTo>
                    <a:pt x="16000" y="37335"/>
                    <a:pt x="16075" y="36911"/>
                    <a:pt x="16200" y="37409"/>
                  </a:cubicBezTo>
                  <a:cubicBezTo>
                    <a:pt x="16299" y="37983"/>
                    <a:pt x="16449" y="37933"/>
                    <a:pt x="16549" y="38581"/>
                  </a:cubicBezTo>
                  <a:cubicBezTo>
                    <a:pt x="16618" y="39133"/>
                    <a:pt x="16687" y="39154"/>
                    <a:pt x="16717" y="39154"/>
                  </a:cubicBezTo>
                  <a:cubicBezTo>
                    <a:pt x="16719" y="39154"/>
                    <a:pt x="16721" y="39154"/>
                    <a:pt x="16723" y="39154"/>
                  </a:cubicBezTo>
                  <a:cubicBezTo>
                    <a:pt x="16731" y="39154"/>
                    <a:pt x="16737" y="39151"/>
                    <a:pt x="16741" y="39151"/>
                  </a:cubicBezTo>
                  <a:cubicBezTo>
                    <a:pt x="16748" y="39151"/>
                    <a:pt x="16748" y="39162"/>
                    <a:pt x="16748" y="39229"/>
                  </a:cubicBezTo>
                  <a:cubicBezTo>
                    <a:pt x="16748" y="39302"/>
                    <a:pt x="16763" y="39328"/>
                    <a:pt x="16791" y="39328"/>
                  </a:cubicBezTo>
                  <a:cubicBezTo>
                    <a:pt x="16857" y="39328"/>
                    <a:pt x="16996" y="39179"/>
                    <a:pt x="17172" y="39179"/>
                  </a:cubicBezTo>
                  <a:cubicBezTo>
                    <a:pt x="17284" y="39079"/>
                    <a:pt x="17415" y="39054"/>
                    <a:pt x="17546" y="39054"/>
                  </a:cubicBezTo>
                  <a:cubicBezTo>
                    <a:pt x="17676" y="39054"/>
                    <a:pt x="17807" y="39079"/>
                    <a:pt x="17919" y="39079"/>
                  </a:cubicBezTo>
                  <a:cubicBezTo>
                    <a:pt x="18061" y="38909"/>
                    <a:pt x="18179" y="38787"/>
                    <a:pt x="18254" y="38787"/>
                  </a:cubicBezTo>
                  <a:cubicBezTo>
                    <a:pt x="18311" y="38787"/>
                    <a:pt x="18343" y="38857"/>
                    <a:pt x="18343" y="39029"/>
                  </a:cubicBezTo>
                  <a:cubicBezTo>
                    <a:pt x="18343" y="39105"/>
                    <a:pt x="18414" y="39380"/>
                    <a:pt x="18535" y="39380"/>
                  </a:cubicBezTo>
                  <a:cubicBezTo>
                    <a:pt x="18574" y="39380"/>
                    <a:pt x="18619" y="39351"/>
                    <a:pt x="18667" y="39279"/>
                  </a:cubicBezTo>
                  <a:cubicBezTo>
                    <a:pt x="18804" y="39337"/>
                    <a:pt x="18972" y="39934"/>
                    <a:pt x="19122" y="39934"/>
                  </a:cubicBezTo>
                  <a:cubicBezTo>
                    <a:pt x="19163" y="39934"/>
                    <a:pt x="19203" y="39889"/>
                    <a:pt x="19240" y="39777"/>
                  </a:cubicBezTo>
                  <a:cubicBezTo>
                    <a:pt x="19415" y="39777"/>
                    <a:pt x="19539" y="39802"/>
                    <a:pt x="19539" y="40051"/>
                  </a:cubicBezTo>
                  <a:cubicBezTo>
                    <a:pt x="19539" y="39946"/>
                    <a:pt x="19553" y="39907"/>
                    <a:pt x="19574" y="39907"/>
                  </a:cubicBezTo>
                  <a:cubicBezTo>
                    <a:pt x="19603" y="39907"/>
                    <a:pt x="19646" y="39979"/>
                    <a:pt x="19689" y="40051"/>
                  </a:cubicBezTo>
                  <a:cubicBezTo>
                    <a:pt x="19751" y="40128"/>
                    <a:pt x="19822" y="40206"/>
                    <a:pt x="19897" y="40206"/>
                  </a:cubicBezTo>
                  <a:cubicBezTo>
                    <a:pt x="19943" y="40206"/>
                    <a:pt x="19990" y="40177"/>
                    <a:pt x="20038" y="40101"/>
                  </a:cubicBezTo>
                  <a:cubicBezTo>
                    <a:pt x="20185" y="40555"/>
                    <a:pt x="20344" y="40749"/>
                    <a:pt x="20501" y="40749"/>
                  </a:cubicBezTo>
                  <a:cubicBezTo>
                    <a:pt x="20662" y="40749"/>
                    <a:pt x="20821" y="40542"/>
                    <a:pt x="20960" y="40201"/>
                  </a:cubicBezTo>
                  <a:cubicBezTo>
                    <a:pt x="21020" y="40071"/>
                    <a:pt x="21076" y="40021"/>
                    <a:pt x="21126" y="40021"/>
                  </a:cubicBezTo>
                  <a:cubicBezTo>
                    <a:pt x="21202" y="40021"/>
                    <a:pt x="21264" y="40131"/>
                    <a:pt x="21309" y="40251"/>
                  </a:cubicBezTo>
                  <a:cubicBezTo>
                    <a:pt x="21365" y="40363"/>
                    <a:pt x="21406" y="40476"/>
                    <a:pt x="21430" y="40476"/>
                  </a:cubicBezTo>
                  <a:cubicBezTo>
                    <a:pt x="21449" y="40476"/>
                    <a:pt x="21458" y="40410"/>
                    <a:pt x="21458" y="40226"/>
                  </a:cubicBezTo>
                  <a:cubicBezTo>
                    <a:pt x="21458" y="40190"/>
                    <a:pt x="21458" y="40177"/>
                    <a:pt x="21460" y="40177"/>
                  </a:cubicBezTo>
                  <a:cubicBezTo>
                    <a:pt x="21462" y="40177"/>
                    <a:pt x="21467" y="40219"/>
                    <a:pt x="21483" y="40251"/>
                  </a:cubicBezTo>
                  <a:cubicBezTo>
                    <a:pt x="21483" y="40297"/>
                    <a:pt x="21487" y="40341"/>
                    <a:pt x="21493" y="40341"/>
                  </a:cubicBezTo>
                  <a:cubicBezTo>
                    <a:pt x="21502" y="40341"/>
                    <a:pt x="21518" y="40222"/>
                    <a:pt x="21533" y="39802"/>
                  </a:cubicBezTo>
                  <a:cubicBezTo>
                    <a:pt x="21553" y="39260"/>
                    <a:pt x="21587" y="38703"/>
                    <a:pt x="21625" y="38703"/>
                  </a:cubicBezTo>
                  <a:cubicBezTo>
                    <a:pt x="21636" y="38703"/>
                    <a:pt x="21647" y="38749"/>
                    <a:pt x="21658" y="38855"/>
                  </a:cubicBezTo>
                  <a:cubicBezTo>
                    <a:pt x="21683" y="38556"/>
                    <a:pt x="21733" y="38157"/>
                    <a:pt x="21782" y="37908"/>
                  </a:cubicBezTo>
                  <a:cubicBezTo>
                    <a:pt x="21790" y="38002"/>
                    <a:pt x="21797" y="38043"/>
                    <a:pt x="21804" y="38043"/>
                  </a:cubicBezTo>
                  <a:cubicBezTo>
                    <a:pt x="21820" y="38043"/>
                    <a:pt x="21832" y="37795"/>
                    <a:pt x="21832" y="37459"/>
                  </a:cubicBezTo>
                  <a:cubicBezTo>
                    <a:pt x="21832" y="37422"/>
                    <a:pt x="21845" y="37409"/>
                    <a:pt x="21870" y="37409"/>
                  </a:cubicBezTo>
                  <a:cubicBezTo>
                    <a:pt x="21895" y="37409"/>
                    <a:pt x="21932" y="37422"/>
                    <a:pt x="21982" y="37434"/>
                  </a:cubicBezTo>
                  <a:cubicBezTo>
                    <a:pt x="22023" y="37448"/>
                    <a:pt x="22078" y="37469"/>
                    <a:pt x="22145" y="37469"/>
                  </a:cubicBezTo>
                  <a:cubicBezTo>
                    <a:pt x="22200" y="37469"/>
                    <a:pt x="22263" y="37455"/>
                    <a:pt x="22331" y="37409"/>
                  </a:cubicBezTo>
                  <a:cubicBezTo>
                    <a:pt x="22417" y="37511"/>
                    <a:pt x="22511" y="37549"/>
                    <a:pt x="22608" y="37549"/>
                  </a:cubicBezTo>
                  <a:cubicBezTo>
                    <a:pt x="22820" y="37549"/>
                    <a:pt x="23048" y="37370"/>
                    <a:pt x="23253" y="37285"/>
                  </a:cubicBezTo>
                  <a:cubicBezTo>
                    <a:pt x="23311" y="37227"/>
                    <a:pt x="23369" y="37207"/>
                    <a:pt x="23424" y="37207"/>
                  </a:cubicBezTo>
                  <a:cubicBezTo>
                    <a:pt x="23488" y="37207"/>
                    <a:pt x="23548" y="37233"/>
                    <a:pt x="23602" y="37260"/>
                  </a:cubicBezTo>
                  <a:cubicBezTo>
                    <a:pt x="23642" y="37286"/>
                    <a:pt x="23675" y="37313"/>
                    <a:pt x="23696" y="37313"/>
                  </a:cubicBezTo>
                  <a:cubicBezTo>
                    <a:pt x="23716" y="37313"/>
                    <a:pt x="23726" y="37293"/>
                    <a:pt x="23726" y="37235"/>
                  </a:cubicBezTo>
                  <a:cubicBezTo>
                    <a:pt x="23726" y="37549"/>
                    <a:pt x="23734" y="37664"/>
                    <a:pt x="23749" y="37664"/>
                  </a:cubicBezTo>
                  <a:cubicBezTo>
                    <a:pt x="23786" y="37664"/>
                    <a:pt x="23868" y="36908"/>
                    <a:pt x="23976" y="36836"/>
                  </a:cubicBezTo>
                  <a:cubicBezTo>
                    <a:pt x="24085" y="36749"/>
                    <a:pt x="24232" y="36069"/>
                    <a:pt x="24351" y="36069"/>
                  </a:cubicBezTo>
                  <a:cubicBezTo>
                    <a:pt x="24368" y="36069"/>
                    <a:pt x="24384" y="36082"/>
                    <a:pt x="24399" y="36113"/>
                  </a:cubicBezTo>
                  <a:cubicBezTo>
                    <a:pt x="24404" y="36114"/>
                    <a:pt x="24408" y="36115"/>
                    <a:pt x="24412" y="36115"/>
                  </a:cubicBezTo>
                  <a:cubicBezTo>
                    <a:pt x="24531" y="36115"/>
                    <a:pt x="24624" y="35788"/>
                    <a:pt x="24624" y="35740"/>
                  </a:cubicBezTo>
                  <a:cubicBezTo>
                    <a:pt x="24624" y="35710"/>
                    <a:pt x="24635" y="35700"/>
                    <a:pt x="24657" y="35700"/>
                  </a:cubicBezTo>
                  <a:cubicBezTo>
                    <a:pt x="24690" y="35700"/>
                    <a:pt x="24747" y="35724"/>
                    <a:pt x="24823" y="35740"/>
                  </a:cubicBezTo>
                  <a:cubicBezTo>
                    <a:pt x="24896" y="35776"/>
                    <a:pt x="24982" y="35799"/>
                    <a:pt x="25082" y="35799"/>
                  </a:cubicBezTo>
                  <a:cubicBezTo>
                    <a:pt x="25118" y="35799"/>
                    <a:pt x="25157" y="35796"/>
                    <a:pt x="25197" y="35789"/>
                  </a:cubicBezTo>
                  <a:cubicBezTo>
                    <a:pt x="25340" y="36137"/>
                    <a:pt x="25491" y="36254"/>
                    <a:pt x="25644" y="36254"/>
                  </a:cubicBezTo>
                  <a:cubicBezTo>
                    <a:pt x="25864" y="36254"/>
                    <a:pt x="26088" y="36011"/>
                    <a:pt x="26293" y="35864"/>
                  </a:cubicBezTo>
                  <a:cubicBezTo>
                    <a:pt x="26429" y="35802"/>
                    <a:pt x="26552" y="35774"/>
                    <a:pt x="26648" y="35774"/>
                  </a:cubicBezTo>
                  <a:cubicBezTo>
                    <a:pt x="26782" y="35774"/>
                    <a:pt x="26867" y="35827"/>
                    <a:pt x="26867" y="35914"/>
                  </a:cubicBezTo>
                  <a:cubicBezTo>
                    <a:pt x="26867" y="35668"/>
                    <a:pt x="26877" y="35606"/>
                    <a:pt x="26892" y="35606"/>
                  </a:cubicBezTo>
                  <a:cubicBezTo>
                    <a:pt x="26899" y="35606"/>
                    <a:pt x="26908" y="35623"/>
                    <a:pt x="26916" y="35640"/>
                  </a:cubicBezTo>
                  <a:cubicBezTo>
                    <a:pt x="26924" y="35647"/>
                    <a:pt x="26933" y="35656"/>
                    <a:pt x="26944" y="35656"/>
                  </a:cubicBezTo>
                  <a:cubicBezTo>
                    <a:pt x="26970" y="35656"/>
                    <a:pt x="27006" y="35600"/>
                    <a:pt x="27041" y="35316"/>
                  </a:cubicBezTo>
                  <a:cubicBezTo>
                    <a:pt x="27141" y="34618"/>
                    <a:pt x="27265" y="34493"/>
                    <a:pt x="27365" y="34169"/>
                  </a:cubicBezTo>
                  <a:cubicBezTo>
                    <a:pt x="27465" y="33796"/>
                    <a:pt x="27540" y="33571"/>
                    <a:pt x="27540" y="33546"/>
                  </a:cubicBezTo>
                  <a:cubicBezTo>
                    <a:pt x="27540" y="33604"/>
                    <a:pt x="27550" y="33625"/>
                    <a:pt x="27572" y="33625"/>
                  </a:cubicBezTo>
                  <a:cubicBezTo>
                    <a:pt x="27597" y="33625"/>
                    <a:pt x="27636" y="33598"/>
                    <a:pt x="27689" y="33571"/>
                  </a:cubicBezTo>
                  <a:cubicBezTo>
                    <a:pt x="27730" y="33558"/>
                    <a:pt x="27786" y="33537"/>
                    <a:pt x="27852" y="33537"/>
                  </a:cubicBezTo>
                  <a:cubicBezTo>
                    <a:pt x="27908" y="33537"/>
                    <a:pt x="27970" y="33551"/>
                    <a:pt x="28038" y="33596"/>
                  </a:cubicBezTo>
                  <a:cubicBezTo>
                    <a:pt x="28147" y="33913"/>
                    <a:pt x="28267" y="34013"/>
                    <a:pt x="28390" y="34013"/>
                  </a:cubicBezTo>
                  <a:cubicBezTo>
                    <a:pt x="28577" y="34013"/>
                    <a:pt x="28770" y="33781"/>
                    <a:pt x="28935" y="33721"/>
                  </a:cubicBezTo>
                  <a:cubicBezTo>
                    <a:pt x="28966" y="33736"/>
                    <a:pt x="28999" y="33742"/>
                    <a:pt x="29033" y="33742"/>
                  </a:cubicBezTo>
                  <a:cubicBezTo>
                    <a:pt x="29107" y="33742"/>
                    <a:pt x="29183" y="33713"/>
                    <a:pt x="29234" y="33696"/>
                  </a:cubicBezTo>
                  <a:cubicBezTo>
                    <a:pt x="29293" y="33672"/>
                    <a:pt x="29335" y="33649"/>
                    <a:pt x="29363" y="33649"/>
                  </a:cubicBezTo>
                  <a:cubicBezTo>
                    <a:pt x="29395" y="33649"/>
                    <a:pt x="29409" y="33678"/>
                    <a:pt x="29409" y="33771"/>
                  </a:cubicBezTo>
                  <a:cubicBezTo>
                    <a:pt x="29409" y="33751"/>
                    <a:pt x="29424" y="33713"/>
                    <a:pt x="29449" y="33713"/>
                  </a:cubicBezTo>
                  <a:cubicBezTo>
                    <a:pt x="29490" y="33713"/>
                    <a:pt x="29557" y="33808"/>
                    <a:pt x="29633" y="34219"/>
                  </a:cubicBezTo>
                  <a:cubicBezTo>
                    <a:pt x="29640" y="34217"/>
                    <a:pt x="29647" y="34215"/>
                    <a:pt x="29653" y="34215"/>
                  </a:cubicBezTo>
                  <a:cubicBezTo>
                    <a:pt x="29774" y="34215"/>
                    <a:pt x="29914" y="34619"/>
                    <a:pt x="30032" y="35067"/>
                  </a:cubicBezTo>
                  <a:cubicBezTo>
                    <a:pt x="30102" y="35503"/>
                    <a:pt x="30159" y="35597"/>
                    <a:pt x="30196" y="35597"/>
                  </a:cubicBezTo>
                  <a:cubicBezTo>
                    <a:pt x="30212" y="35597"/>
                    <a:pt x="30224" y="35580"/>
                    <a:pt x="30231" y="35565"/>
                  </a:cubicBezTo>
                  <a:cubicBezTo>
                    <a:pt x="30256" y="35540"/>
                    <a:pt x="30256" y="35515"/>
                    <a:pt x="30256" y="35515"/>
                  </a:cubicBezTo>
                  <a:cubicBezTo>
                    <a:pt x="30256" y="35826"/>
                    <a:pt x="30291" y="35947"/>
                    <a:pt x="30349" y="35947"/>
                  </a:cubicBezTo>
                  <a:cubicBezTo>
                    <a:pt x="30430" y="35947"/>
                    <a:pt x="30559" y="35707"/>
                    <a:pt x="30705" y="35416"/>
                  </a:cubicBezTo>
                  <a:cubicBezTo>
                    <a:pt x="30735" y="35434"/>
                    <a:pt x="30766" y="35442"/>
                    <a:pt x="30796" y="35442"/>
                  </a:cubicBezTo>
                  <a:cubicBezTo>
                    <a:pt x="30892" y="35442"/>
                    <a:pt x="30990" y="35366"/>
                    <a:pt x="31103" y="35291"/>
                  </a:cubicBezTo>
                  <a:cubicBezTo>
                    <a:pt x="31188" y="35207"/>
                    <a:pt x="31283" y="35134"/>
                    <a:pt x="31375" y="35134"/>
                  </a:cubicBezTo>
                  <a:cubicBezTo>
                    <a:pt x="31419" y="35134"/>
                    <a:pt x="31462" y="35151"/>
                    <a:pt x="31502" y="35191"/>
                  </a:cubicBezTo>
                  <a:cubicBezTo>
                    <a:pt x="31548" y="35136"/>
                    <a:pt x="31590" y="35115"/>
                    <a:pt x="31630" y="35115"/>
                  </a:cubicBezTo>
                  <a:cubicBezTo>
                    <a:pt x="31697" y="35115"/>
                    <a:pt x="31754" y="35178"/>
                    <a:pt x="31801" y="35241"/>
                  </a:cubicBezTo>
                  <a:cubicBezTo>
                    <a:pt x="31850" y="35314"/>
                    <a:pt x="31887" y="35388"/>
                    <a:pt x="31912" y="35388"/>
                  </a:cubicBezTo>
                  <a:cubicBezTo>
                    <a:pt x="31938" y="35388"/>
                    <a:pt x="31951" y="35308"/>
                    <a:pt x="31951" y="35067"/>
                  </a:cubicBezTo>
                  <a:cubicBezTo>
                    <a:pt x="31951" y="35341"/>
                    <a:pt x="32026" y="35266"/>
                    <a:pt x="32125" y="35615"/>
                  </a:cubicBezTo>
                  <a:cubicBezTo>
                    <a:pt x="32225" y="35889"/>
                    <a:pt x="32350" y="36313"/>
                    <a:pt x="32449" y="36662"/>
                  </a:cubicBezTo>
                  <a:cubicBezTo>
                    <a:pt x="32502" y="37417"/>
                    <a:pt x="32548" y="37687"/>
                    <a:pt x="32580" y="37687"/>
                  </a:cubicBezTo>
                  <a:cubicBezTo>
                    <a:pt x="32607" y="37687"/>
                    <a:pt x="32624" y="37478"/>
                    <a:pt x="32624" y="37210"/>
                  </a:cubicBezTo>
                  <a:cubicBezTo>
                    <a:pt x="32624" y="37160"/>
                    <a:pt x="32649" y="37160"/>
                    <a:pt x="32699" y="37160"/>
                  </a:cubicBezTo>
                  <a:cubicBezTo>
                    <a:pt x="32715" y="37166"/>
                    <a:pt x="32736" y="37170"/>
                    <a:pt x="32759" y="37170"/>
                  </a:cubicBezTo>
                  <a:cubicBezTo>
                    <a:pt x="32840" y="37170"/>
                    <a:pt x="32956" y="37118"/>
                    <a:pt x="33072" y="36886"/>
                  </a:cubicBezTo>
                  <a:cubicBezTo>
                    <a:pt x="33280" y="36792"/>
                    <a:pt x="33502" y="35996"/>
                    <a:pt x="33717" y="35996"/>
                  </a:cubicBezTo>
                  <a:cubicBezTo>
                    <a:pt x="33786" y="35996"/>
                    <a:pt x="33853" y="36077"/>
                    <a:pt x="33920" y="36288"/>
                  </a:cubicBezTo>
                  <a:cubicBezTo>
                    <a:pt x="33970" y="36250"/>
                    <a:pt x="34013" y="36238"/>
                    <a:pt x="34054" y="36238"/>
                  </a:cubicBezTo>
                  <a:cubicBezTo>
                    <a:pt x="34094" y="36238"/>
                    <a:pt x="34132" y="36250"/>
                    <a:pt x="34169" y="36263"/>
                  </a:cubicBezTo>
                  <a:cubicBezTo>
                    <a:pt x="34207" y="36278"/>
                    <a:pt x="34238" y="36291"/>
                    <a:pt x="34263" y="36291"/>
                  </a:cubicBezTo>
                  <a:cubicBezTo>
                    <a:pt x="34319" y="36291"/>
                    <a:pt x="34343" y="36224"/>
                    <a:pt x="34343" y="35964"/>
                  </a:cubicBezTo>
                  <a:cubicBezTo>
                    <a:pt x="34343" y="35989"/>
                    <a:pt x="34348" y="36000"/>
                    <a:pt x="34357" y="36000"/>
                  </a:cubicBezTo>
                  <a:cubicBezTo>
                    <a:pt x="34382" y="36000"/>
                    <a:pt x="34443" y="35902"/>
                    <a:pt x="34518" y="35789"/>
                  </a:cubicBezTo>
                  <a:cubicBezTo>
                    <a:pt x="34580" y="35690"/>
                    <a:pt x="34667" y="35590"/>
                    <a:pt x="34767" y="35590"/>
                  </a:cubicBezTo>
                  <a:cubicBezTo>
                    <a:pt x="34867" y="35590"/>
                    <a:pt x="34979" y="35690"/>
                    <a:pt x="35091" y="35989"/>
                  </a:cubicBezTo>
                  <a:cubicBezTo>
                    <a:pt x="35279" y="35841"/>
                    <a:pt x="35475" y="35722"/>
                    <a:pt x="35615" y="35722"/>
                  </a:cubicBezTo>
                  <a:cubicBezTo>
                    <a:pt x="35734" y="35722"/>
                    <a:pt x="35814" y="35809"/>
                    <a:pt x="35814" y="36039"/>
                  </a:cubicBezTo>
                  <a:cubicBezTo>
                    <a:pt x="35814" y="36133"/>
                    <a:pt x="35884" y="36347"/>
                    <a:pt x="35998" y="36347"/>
                  </a:cubicBezTo>
                  <a:cubicBezTo>
                    <a:pt x="36064" y="36347"/>
                    <a:pt x="36146" y="36275"/>
                    <a:pt x="36238" y="36064"/>
                  </a:cubicBezTo>
                  <a:cubicBezTo>
                    <a:pt x="36346" y="36157"/>
                    <a:pt x="36455" y="36182"/>
                    <a:pt x="36569" y="36182"/>
                  </a:cubicBezTo>
                  <a:cubicBezTo>
                    <a:pt x="36639" y="36182"/>
                    <a:pt x="36710" y="36173"/>
                    <a:pt x="36786" y="36163"/>
                  </a:cubicBezTo>
                  <a:cubicBezTo>
                    <a:pt x="36839" y="36146"/>
                    <a:pt x="36904" y="36128"/>
                    <a:pt x="36964" y="36128"/>
                  </a:cubicBezTo>
                  <a:cubicBezTo>
                    <a:pt x="36989" y="36128"/>
                    <a:pt x="37013" y="36131"/>
                    <a:pt x="37035" y="36138"/>
                  </a:cubicBezTo>
                  <a:cubicBezTo>
                    <a:pt x="37199" y="36187"/>
                    <a:pt x="37341" y="36473"/>
                    <a:pt x="37419" y="36473"/>
                  </a:cubicBezTo>
                  <a:cubicBezTo>
                    <a:pt x="37460" y="36473"/>
                    <a:pt x="37484" y="36394"/>
                    <a:pt x="37484" y="36163"/>
                  </a:cubicBezTo>
                  <a:cubicBezTo>
                    <a:pt x="37484" y="36315"/>
                    <a:pt x="37498" y="36373"/>
                    <a:pt x="37524" y="36373"/>
                  </a:cubicBezTo>
                  <a:cubicBezTo>
                    <a:pt x="37567" y="36373"/>
                    <a:pt x="37640" y="36218"/>
                    <a:pt x="37733" y="36064"/>
                  </a:cubicBezTo>
                  <a:cubicBezTo>
                    <a:pt x="37814" y="35901"/>
                    <a:pt x="37929" y="35738"/>
                    <a:pt x="38036" y="35738"/>
                  </a:cubicBezTo>
                  <a:cubicBezTo>
                    <a:pt x="38060" y="35738"/>
                    <a:pt x="38084" y="35746"/>
                    <a:pt x="38107" y="35764"/>
                  </a:cubicBezTo>
                  <a:cubicBezTo>
                    <a:pt x="38431" y="35291"/>
                    <a:pt x="38730" y="35465"/>
                    <a:pt x="38730" y="35366"/>
                  </a:cubicBezTo>
                  <a:cubicBezTo>
                    <a:pt x="38730" y="34940"/>
                    <a:pt x="38748" y="34820"/>
                    <a:pt x="38780" y="34820"/>
                  </a:cubicBezTo>
                  <a:cubicBezTo>
                    <a:pt x="38800" y="34820"/>
                    <a:pt x="38825" y="34869"/>
                    <a:pt x="38854" y="34917"/>
                  </a:cubicBezTo>
                  <a:cubicBezTo>
                    <a:pt x="38875" y="34958"/>
                    <a:pt x="38912" y="34999"/>
                    <a:pt x="38938" y="34999"/>
                  </a:cubicBezTo>
                  <a:cubicBezTo>
                    <a:pt x="38944" y="34999"/>
                    <a:pt x="38950" y="34996"/>
                    <a:pt x="38954" y="34992"/>
                  </a:cubicBezTo>
                  <a:cubicBezTo>
                    <a:pt x="39079" y="34294"/>
                    <a:pt x="39228" y="34917"/>
                    <a:pt x="39378" y="34319"/>
                  </a:cubicBezTo>
                  <a:cubicBezTo>
                    <a:pt x="39385" y="34327"/>
                    <a:pt x="39393" y="34330"/>
                    <a:pt x="39401" y="34330"/>
                  </a:cubicBezTo>
                  <a:cubicBezTo>
                    <a:pt x="39442" y="34330"/>
                    <a:pt x="39481" y="34221"/>
                    <a:pt x="39502" y="34095"/>
                  </a:cubicBezTo>
                  <a:cubicBezTo>
                    <a:pt x="39535" y="33979"/>
                    <a:pt x="39557" y="33864"/>
                    <a:pt x="39569" y="33864"/>
                  </a:cubicBezTo>
                  <a:cubicBezTo>
                    <a:pt x="39574" y="33864"/>
                    <a:pt x="39577" y="33894"/>
                    <a:pt x="39577" y="33970"/>
                  </a:cubicBezTo>
                  <a:cubicBezTo>
                    <a:pt x="39577" y="34006"/>
                    <a:pt x="39582" y="34022"/>
                    <a:pt x="39590" y="34022"/>
                  </a:cubicBezTo>
                  <a:cubicBezTo>
                    <a:pt x="39616" y="34022"/>
                    <a:pt x="39682" y="33866"/>
                    <a:pt x="39777" y="33696"/>
                  </a:cubicBezTo>
                  <a:cubicBezTo>
                    <a:pt x="39847" y="33537"/>
                    <a:pt x="39942" y="33379"/>
                    <a:pt x="40045" y="33379"/>
                  </a:cubicBezTo>
                  <a:cubicBezTo>
                    <a:pt x="40088" y="33379"/>
                    <a:pt x="40132" y="33406"/>
                    <a:pt x="40175" y="33472"/>
                  </a:cubicBezTo>
                  <a:cubicBezTo>
                    <a:pt x="40250" y="33447"/>
                    <a:pt x="40300" y="33447"/>
                    <a:pt x="40375" y="33447"/>
                  </a:cubicBezTo>
                  <a:cubicBezTo>
                    <a:pt x="40411" y="33451"/>
                    <a:pt x="40447" y="33455"/>
                    <a:pt x="40481" y="33455"/>
                  </a:cubicBezTo>
                  <a:cubicBezTo>
                    <a:pt x="40632" y="33455"/>
                    <a:pt x="40749" y="33381"/>
                    <a:pt x="40749" y="32973"/>
                  </a:cubicBezTo>
                  <a:cubicBezTo>
                    <a:pt x="40749" y="33028"/>
                    <a:pt x="40779" y="33045"/>
                    <a:pt x="40827" y="33045"/>
                  </a:cubicBezTo>
                  <a:cubicBezTo>
                    <a:pt x="40866" y="33045"/>
                    <a:pt x="40917" y="33034"/>
                    <a:pt x="40973" y="33023"/>
                  </a:cubicBezTo>
                  <a:cubicBezTo>
                    <a:pt x="41023" y="33023"/>
                    <a:pt x="41079" y="33017"/>
                    <a:pt x="41141" y="33017"/>
                  </a:cubicBezTo>
                  <a:cubicBezTo>
                    <a:pt x="41203" y="33017"/>
                    <a:pt x="41272" y="33023"/>
                    <a:pt x="41347" y="33048"/>
                  </a:cubicBezTo>
                  <a:cubicBezTo>
                    <a:pt x="41583" y="33139"/>
                    <a:pt x="41873" y="33350"/>
                    <a:pt x="42148" y="33350"/>
                  </a:cubicBezTo>
                  <a:cubicBezTo>
                    <a:pt x="42250" y="33350"/>
                    <a:pt x="42349" y="33321"/>
                    <a:pt x="42443" y="33247"/>
                  </a:cubicBezTo>
                  <a:cubicBezTo>
                    <a:pt x="42564" y="33478"/>
                    <a:pt x="42672" y="33552"/>
                    <a:pt x="42762" y="33552"/>
                  </a:cubicBezTo>
                  <a:cubicBezTo>
                    <a:pt x="42895" y="33552"/>
                    <a:pt x="42987" y="33392"/>
                    <a:pt x="43016" y="33347"/>
                  </a:cubicBezTo>
                  <a:cubicBezTo>
                    <a:pt x="43016" y="33173"/>
                    <a:pt x="43016" y="32998"/>
                    <a:pt x="43016" y="32923"/>
                  </a:cubicBezTo>
                  <a:cubicBezTo>
                    <a:pt x="42992" y="32076"/>
                    <a:pt x="42992" y="32475"/>
                    <a:pt x="42967" y="32026"/>
                  </a:cubicBezTo>
                  <a:cubicBezTo>
                    <a:pt x="42967" y="32055"/>
                    <a:pt x="42966" y="32068"/>
                    <a:pt x="42966" y="32068"/>
                  </a:cubicBezTo>
                  <a:cubicBezTo>
                    <a:pt x="42962" y="32068"/>
                    <a:pt x="42942" y="31151"/>
                    <a:pt x="42942" y="31129"/>
                  </a:cubicBezTo>
                  <a:cubicBezTo>
                    <a:pt x="42935" y="31333"/>
                    <a:pt x="42930" y="31410"/>
                    <a:pt x="42926" y="31410"/>
                  </a:cubicBezTo>
                  <a:cubicBezTo>
                    <a:pt x="42917" y="31410"/>
                    <a:pt x="42917" y="30909"/>
                    <a:pt x="42917" y="30730"/>
                  </a:cubicBezTo>
                  <a:cubicBezTo>
                    <a:pt x="42917" y="30714"/>
                    <a:pt x="42999" y="30647"/>
                    <a:pt x="43137" y="30647"/>
                  </a:cubicBezTo>
                  <a:cubicBezTo>
                    <a:pt x="43214" y="30647"/>
                    <a:pt x="43308" y="30668"/>
                    <a:pt x="43415" y="30730"/>
                  </a:cubicBezTo>
                  <a:cubicBezTo>
                    <a:pt x="43578" y="30879"/>
                    <a:pt x="43768" y="31071"/>
                    <a:pt x="43953" y="31071"/>
                  </a:cubicBezTo>
                  <a:cubicBezTo>
                    <a:pt x="44078" y="31071"/>
                    <a:pt x="44202" y="30982"/>
                    <a:pt x="44312" y="30730"/>
                  </a:cubicBezTo>
                  <a:cubicBezTo>
                    <a:pt x="44394" y="30556"/>
                    <a:pt x="44464" y="30495"/>
                    <a:pt x="44526" y="30495"/>
                  </a:cubicBezTo>
                  <a:cubicBezTo>
                    <a:pt x="44598" y="30495"/>
                    <a:pt x="44658" y="30575"/>
                    <a:pt x="44711" y="30655"/>
                  </a:cubicBezTo>
                  <a:cubicBezTo>
                    <a:pt x="44764" y="30725"/>
                    <a:pt x="44792" y="30807"/>
                    <a:pt x="44804" y="30807"/>
                  </a:cubicBezTo>
                  <a:cubicBezTo>
                    <a:pt x="44809" y="30807"/>
                    <a:pt x="44811" y="30792"/>
                    <a:pt x="44811" y="30755"/>
                  </a:cubicBezTo>
                  <a:cubicBezTo>
                    <a:pt x="44811" y="30585"/>
                    <a:pt x="44821" y="30518"/>
                    <a:pt x="44841" y="30518"/>
                  </a:cubicBezTo>
                  <a:cubicBezTo>
                    <a:pt x="44881" y="30518"/>
                    <a:pt x="44959" y="30810"/>
                    <a:pt x="45060" y="31079"/>
                  </a:cubicBezTo>
                  <a:cubicBezTo>
                    <a:pt x="45092" y="30963"/>
                    <a:pt x="45125" y="30916"/>
                    <a:pt x="45158" y="30916"/>
                  </a:cubicBezTo>
                  <a:cubicBezTo>
                    <a:pt x="45283" y="30916"/>
                    <a:pt x="45416" y="31559"/>
                    <a:pt x="45534" y="31677"/>
                  </a:cubicBezTo>
                  <a:cubicBezTo>
                    <a:pt x="45593" y="32065"/>
                    <a:pt x="45644" y="32176"/>
                    <a:pt x="45681" y="32176"/>
                  </a:cubicBezTo>
                  <a:cubicBezTo>
                    <a:pt x="45705" y="32176"/>
                    <a:pt x="45723" y="32126"/>
                    <a:pt x="45733" y="32076"/>
                  </a:cubicBezTo>
                  <a:cubicBezTo>
                    <a:pt x="45752" y="32038"/>
                    <a:pt x="45771" y="31985"/>
                    <a:pt x="45779" y="31985"/>
                  </a:cubicBezTo>
                  <a:cubicBezTo>
                    <a:pt x="45782" y="31985"/>
                    <a:pt x="45783" y="31990"/>
                    <a:pt x="45783" y="32001"/>
                  </a:cubicBezTo>
                  <a:cubicBezTo>
                    <a:pt x="45783" y="32001"/>
                    <a:pt x="45808" y="31901"/>
                    <a:pt x="45858" y="31777"/>
                  </a:cubicBezTo>
                  <a:cubicBezTo>
                    <a:pt x="45899" y="31673"/>
                    <a:pt x="45958" y="31570"/>
                    <a:pt x="46028" y="31570"/>
                  </a:cubicBezTo>
                  <a:cubicBezTo>
                    <a:pt x="46127" y="31570"/>
                    <a:pt x="46250" y="31775"/>
                    <a:pt x="46381" y="32475"/>
                  </a:cubicBezTo>
                  <a:cubicBezTo>
                    <a:pt x="46680" y="32599"/>
                    <a:pt x="46979" y="32400"/>
                    <a:pt x="46979" y="32923"/>
                  </a:cubicBezTo>
                  <a:cubicBezTo>
                    <a:pt x="46979" y="33043"/>
                    <a:pt x="46987" y="33087"/>
                    <a:pt x="47002" y="33087"/>
                  </a:cubicBezTo>
                  <a:cubicBezTo>
                    <a:pt x="47023" y="33087"/>
                    <a:pt x="47059" y="32988"/>
                    <a:pt x="47104" y="32898"/>
                  </a:cubicBezTo>
                  <a:cubicBezTo>
                    <a:pt x="47146" y="32787"/>
                    <a:pt x="47195" y="32683"/>
                    <a:pt x="47253" y="32683"/>
                  </a:cubicBezTo>
                  <a:cubicBezTo>
                    <a:pt x="47298" y="32683"/>
                    <a:pt x="47348" y="32748"/>
                    <a:pt x="47403" y="32923"/>
                  </a:cubicBezTo>
                  <a:cubicBezTo>
                    <a:pt x="47496" y="33157"/>
                    <a:pt x="47600" y="33237"/>
                    <a:pt x="47707" y="33237"/>
                  </a:cubicBezTo>
                  <a:cubicBezTo>
                    <a:pt x="47885" y="33237"/>
                    <a:pt x="48070" y="33017"/>
                    <a:pt x="48225" y="32923"/>
                  </a:cubicBezTo>
                  <a:cubicBezTo>
                    <a:pt x="48313" y="32687"/>
                    <a:pt x="48387" y="32606"/>
                    <a:pt x="48450" y="32606"/>
                  </a:cubicBezTo>
                  <a:cubicBezTo>
                    <a:pt x="48512" y="32606"/>
                    <a:pt x="48562" y="32687"/>
                    <a:pt x="48599" y="32774"/>
                  </a:cubicBezTo>
                  <a:cubicBezTo>
                    <a:pt x="48649" y="32849"/>
                    <a:pt x="48649" y="32923"/>
                    <a:pt x="48649" y="32923"/>
                  </a:cubicBezTo>
                  <a:cubicBezTo>
                    <a:pt x="48649" y="32945"/>
                    <a:pt x="48745" y="33294"/>
                    <a:pt x="48870" y="33294"/>
                  </a:cubicBezTo>
                  <a:cubicBezTo>
                    <a:pt x="48887" y="33294"/>
                    <a:pt x="48905" y="33287"/>
                    <a:pt x="48923" y="33272"/>
                  </a:cubicBezTo>
                  <a:cubicBezTo>
                    <a:pt x="48928" y="33271"/>
                    <a:pt x="48933" y="33270"/>
                    <a:pt x="48938" y="33270"/>
                  </a:cubicBezTo>
                  <a:cubicBezTo>
                    <a:pt x="49008" y="33270"/>
                    <a:pt x="49078" y="33433"/>
                    <a:pt x="49147" y="33596"/>
                  </a:cubicBezTo>
                  <a:cubicBezTo>
                    <a:pt x="49229" y="33759"/>
                    <a:pt x="49294" y="33922"/>
                    <a:pt x="49369" y="33922"/>
                  </a:cubicBezTo>
                  <a:cubicBezTo>
                    <a:pt x="49386" y="33922"/>
                    <a:pt x="49403" y="33914"/>
                    <a:pt x="49422" y="33895"/>
                  </a:cubicBezTo>
                  <a:cubicBezTo>
                    <a:pt x="49464" y="34049"/>
                    <a:pt x="49498" y="34093"/>
                    <a:pt x="49528" y="34093"/>
                  </a:cubicBezTo>
                  <a:cubicBezTo>
                    <a:pt x="49552" y="34093"/>
                    <a:pt x="49574" y="34067"/>
                    <a:pt x="49596" y="34045"/>
                  </a:cubicBezTo>
                  <a:cubicBezTo>
                    <a:pt x="49615" y="34026"/>
                    <a:pt x="49630" y="34007"/>
                    <a:pt x="49642" y="34007"/>
                  </a:cubicBezTo>
                  <a:cubicBezTo>
                    <a:pt x="49661" y="34007"/>
                    <a:pt x="49671" y="34058"/>
                    <a:pt x="49671" y="34244"/>
                  </a:cubicBezTo>
                  <a:cubicBezTo>
                    <a:pt x="49671" y="34025"/>
                    <a:pt x="49717" y="33965"/>
                    <a:pt x="49800" y="33965"/>
                  </a:cubicBezTo>
                  <a:cubicBezTo>
                    <a:pt x="49840" y="33965"/>
                    <a:pt x="49889" y="33979"/>
                    <a:pt x="49945" y="33995"/>
                  </a:cubicBezTo>
                  <a:cubicBezTo>
                    <a:pt x="49995" y="33995"/>
                    <a:pt x="50056" y="34006"/>
                    <a:pt x="50128" y="34006"/>
                  </a:cubicBezTo>
                  <a:cubicBezTo>
                    <a:pt x="50164" y="34006"/>
                    <a:pt x="50202" y="34003"/>
                    <a:pt x="50244" y="33995"/>
                  </a:cubicBezTo>
                  <a:cubicBezTo>
                    <a:pt x="50253" y="33996"/>
                    <a:pt x="50262" y="33996"/>
                    <a:pt x="50271" y="33996"/>
                  </a:cubicBezTo>
                  <a:cubicBezTo>
                    <a:pt x="50567" y="33996"/>
                    <a:pt x="50952" y="33619"/>
                    <a:pt x="51266" y="33546"/>
                  </a:cubicBezTo>
                  <a:cubicBezTo>
                    <a:pt x="51357" y="33807"/>
                    <a:pt x="51443" y="33900"/>
                    <a:pt x="51519" y="33900"/>
                  </a:cubicBezTo>
                  <a:cubicBezTo>
                    <a:pt x="51711" y="33900"/>
                    <a:pt x="51839" y="33297"/>
                    <a:pt x="51839" y="33297"/>
                  </a:cubicBezTo>
                  <a:cubicBezTo>
                    <a:pt x="51839" y="33372"/>
                    <a:pt x="51839" y="33397"/>
                    <a:pt x="51842" y="33397"/>
                  </a:cubicBezTo>
                  <a:cubicBezTo>
                    <a:pt x="51845" y="33397"/>
                    <a:pt x="51852" y="33372"/>
                    <a:pt x="51864" y="33347"/>
                  </a:cubicBezTo>
                  <a:cubicBezTo>
                    <a:pt x="51872" y="33322"/>
                    <a:pt x="51886" y="33297"/>
                    <a:pt x="51903" y="33297"/>
                  </a:cubicBezTo>
                  <a:cubicBezTo>
                    <a:pt x="51936" y="33297"/>
                    <a:pt x="51980" y="33397"/>
                    <a:pt x="52014" y="33796"/>
                  </a:cubicBezTo>
                  <a:cubicBezTo>
                    <a:pt x="52138" y="34095"/>
                    <a:pt x="52263" y="34668"/>
                    <a:pt x="52387" y="34668"/>
                  </a:cubicBezTo>
                  <a:cubicBezTo>
                    <a:pt x="52477" y="34713"/>
                    <a:pt x="52546" y="35160"/>
                    <a:pt x="52560" y="35160"/>
                  </a:cubicBezTo>
                  <a:cubicBezTo>
                    <a:pt x="52561" y="35160"/>
                    <a:pt x="52562" y="35154"/>
                    <a:pt x="52562" y="35141"/>
                  </a:cubicBezTo>
                  <a:cubicBezTo>
                    <a:pt x="52562" y="35250"/>
                    <a:pt x="52628" y="35358"/>
                    <a:pt x="52733" y="35358"/>
                  </a:cubicBezTo>
                  <a:cubicBezTo>
                    <a:pt x="52821" y="35358"/>
                    <a:pt x="52935" y="35282"/>
                    <a:pt x="53060" y="35067"/>
                  </a:cubicBezTo>
                  <a:cubicBezTo>
                    <a:pt x="53146" y="34938"/>
                    <a:pt x="53240" y="34900"/>
                    <a:pt x="53338" y="34900"/>
                  </a:cubicBezTo>
                  <a:cubicBezTo>
                    <a:pt x="53410" y="34900"/>
                    <a:pt x="53484" y="34921"/>
                    <a:pt x="53559" y="34942"/>
                  </a:cubicBezTo>
                  <a:cubicBezTo>
                    <a:pt x="53641" y="34956"/>
                    <a:pt x="53722" y="34977"/>
                    <a:pt x="53800" y="34977"/>
                  </a:cubicBezTo>
                  <a:cubicBezTo>
                    <a:pt x="53864" y="34977"/>
                    <a:pt x="53926" y="34962"/>
                    <a:pt x="53982" y="34917"/>
                  </a:cubicBezTo>
                  <a:cubicBezTo>
                    <a:pt x="54083" y="34644"/>
                    <a:pt x="54173" y="34557"/>
                    <a:pt x="54247" y="34557"/>
                  </a:cubicBezTo>
                  <a:cubicBezTo>
                    <a:pt x="54376" y="34557"/>
                    <a:pt x="54456" y="34817"/>
                    <a:pt x="54456" y="34817"/>
                  </a:cubicBezTo>
                  <a:cubicBezTo>
                    <a:pt x="54456" y="34817"/>
                    <a:pt x="54481" y="34942"/>
                    <a:pt x="54481" y="35092"/>
                  </a:cubicBezTo>
                  <a:cubicBezTo>
                    <a:pt x="54506" y="35241"/>
                    <a:pt x="54531" y="35366"/>
                    <a:pt x="54556" y="35366"/>
                  </a:cubicBezTo>
                  <a:cubicBezTo>
                    <a:pt x="54581" y="35490"/>
                    <a:pt x="54655" y="35715"/>
                    <a:pt x="54705" y="36338"/>
                  </a:cubicBezTo>
                  <a:cubicBezTo>
                    <a:pt x="54713" y="36064"/>
                    <a:pt x="54723" y="35957"/>
                    <a:pt x="54734" y="35957"/>
                  </a:cubicBezTo>
                  <a:cubicBezTo>
                    <a:pt x="54756" y="35957"/>
                    <a:pt x="54780" y="36468"/>
                    <a:pt x="54780" y="36861"/>
                  </a:cubicBezTo>
                  <a:cubicBezTo>
                    <a:pt x="54780" y="36958"/>
                    <a:pt x="54787" y="36994"/>
                    <a:pt x="54801" y="36994"/>
                  </a:cubicBezTo>
                  <a:cubicBezTo>
                    <a:pt x="54822" y="36994"/>
                    <a:pt x="54859" y="36903"/>
                    <a:pt x="54905" y="36811"/>
                  </a:cubicBezTo>
                  <a:cubicBezTo>
                    <a:pt x="54953" y="36731"/>
                    <a:pt x="55022" y="36639"/>
                    <a:pt x="55099" y="36639"/>
                  </a:cubicBezTo>
                  <a:cubicBezTo>
                    <a:pt x="55141" y="36639"/>
                    <a:pt x="55185" y="36666"/>
                    <a:pt x="55229" y="36736"/>
                  </a:cubicBezTo>
                  <a:cubicBezTo>
                    <a:pt x="55249" y="36757"/>
                    <a:pt x="55270" y="36766"/>
                    <a:pt x="55292" y="36766"/>
                  </a:cubicBezTo>
                  <a:cubicBezTo>
                    <a:pt x="55379" y="36766"/>
                    <a:pt x="55478" y="36626"/>
                    <a:pt x="55577" y="36487"/>
                  </a:cubicBezTo>
                  <a:cubicBezTo>
                    <a:pt x="55681" y="36369"/>
                    <a:pt x="55776" y="36241"/>
                    <a:pt x="55867" y="36241"/>
                  </a:cubicBezTo>
                  <a:cubicBezTo>
                    <a:pt x="55930" y="36241"/>
                    <a:pt x="55990" y="36301"/>
                    <a:pt x="56051" y="36462"/>
                  </a:cubicBezTo>
                  <a:cubicBezTo>
                    <a:pt x="56190" y="36684"/>
                    <a:pt x="56313" y="36937"/>
                    <a:pt x="56395" y="36937"/>
                  </a:cubicBezTo>
                  <a:cubicBezTo>
                    <a:pt x="56460" y="36937"/>
                    <a:pt x="56500" y="36777"/>
                    <a:pt x="56500" y="36313"/>
                  </a:cubicBezTo>
                  <a:cubicBezTo>
                    <a:pt x="56500" y="36239"/>
                    <a:pt x="56516" y="36210"/>
                    <a:pt x="56546" y="36210"/>
                  </a:cubicBezTo>
                  <a:cubicBezTo>
                    <a:pt x="56647" y="36210"/>
                    <a:pt x="56897" y="36537"/>
                    <a:pt x="57148" y="36537"/>
                  </a:cubicBezTo>
                  <a:cubicBezTo>
                    <a:pt x="57332" y="36906"/>
                    <a:pt x="57516" y="37113"/>
                    <a:pt x="57641" y="37113"/>
                  </a:cubicBezTo>
                  <a:cubicBezTo>
                    <a:pt x="57735" y="37113"/>
                    <a:pt x="57796" y="36994"/>
                    <a:pt x="57796" y="36736"/>
                  </a:cubicBezTo>
                  <a:cubicBezTo>
                    <a:pt x="57796" y="37047"/>
                    <a:pt x="57824" y="37151"/>
                    <a:pt x="57873" y="37151"/>
                  </a:cubicBezTo>
                  <a:cubicBezTo>
                    <a:pt x="57926" y="37151"/>
                    <a:pt x="58004" y="37028"/>
                    <a:pt x="58095" y="36911"/>
                  </a:cubicBezTo>
                  <a:cubicBezTo>
                    <a:pt x="58168" y="36783"/>
                    <a:pt x="58268" y="36655"/>
                    <a:pt x="58375" y="36655"/>
                  </a:cubicBezTo>
                  <a:cubicBezTo>
                    <a:pt x="58414" y="36655"/>
                    <a:pt x="58454" y="36672"/>
                    <a:pt x="58493" y="36712"/>
                  </a:cubicBezTo>
                  <a:cubicBezTo>
                    <a:pt x="58719" y="36679"/>
                    <a:pt x="58945" y="36512"/>
                    <a:pt x="59076" y="36512"/>
                  </a:cubicBezTo>
                  <a:cubicBezTo>
                    <a:pt x="59148" y="36512"/>
                    <a:pt x="59191" y="36562"/>
                    <a:pt x="59191" y="36712"/>
                  </a:cubicBezTo>
                  <a:cubicBezTo>
                    <a:pt x="59191" y="36884"/>
                    <a:pt x="59199" y="36950"/>
                    <a:pt x="59212" y="36950"/>
                  </a:cubicBezTo>
                  <a:cubicBezTo>
                    <a:pt x="59233" y="36950"/>
                    <a:pt x="59270" y="36781"/>
                    <a:pt x="59316" y="36612"/>
                  </a:cubicBezTo>
                  <a:cubicBezTo>
                    <a:pt x="59360" y="36458"/>
                    <a:pt x="59404" y="36304"/>
                    <a:pt x="59448" y="36304"/>
                  </a:cubicBezTo>
                  <a:cubicBezTo>
                    <a:pt x="59454" y="36304"/>
                    <a:pt x="59460" y="36307"/>
                    <a:pt x="59465" y="36313"/>
                  </a:cubicBezTo>
                  <a:cubicBezTo>
                    <a:pt x="59496" y="36359"/>
                    <a:pt x="59529" y="36381"/>
                    <a:pt x="59564" y="36381"/>
                  </a:cubicBezTo>
                  <a:cubicBezTo>
                    <a:pt x="59695" y="36381"/>
                    <a:pt x="59845" y="36059"/>
                    <a:pt x="59964" y="35565"/>
                  </a:cubicBezTo>
                  <a:cubicBezTo>
                    <a:pt x="59975" y="35573"/>
                    <a:pt x="59987" y="35576"/>
                    <a:pt x="59998" y="35576"/>
                  </a:cubicBezTo>
                  <a:cubicBezTo>
                    <a:pt x="60061" y="35576"/>
                    <a:pt x="60121" y="35471"/>
                    <a:pt x="60163" y="35366"/>
                  </a:cubicBezTo>
                  <a:cubicBezTo>
                    <a:pt x="60205" y="35260"/>
                    <a:pt x="60230" y="35155"/>
                    <a:pt x="60236" y="35155"/>
                  </a:cubicBezTo>
                  <a:cubicBezTo>
                    <a:pt x="60237" y="35155"/>
                    <a:pt x="60238" y="35159"/>
                    <a:pt x="60238" y="35166"/>
                  </a:cubicBezTo>
                  <a:cubicBezTo>
                    <a:pt x="60238" y="35216"/>
                    <a:pt x="60250" y="35235"/>
                    <a:pt x="60269" y="35235"/>
                  </a:cubicBezTo>
                  <a:cubicBezTo>
                    <a:pt x="60288" y="35235"/>
                    <a:pt x="60313" y="35216"/>
                    <a:pt x="60338" y="35191"/>
                  </a:cubicBezTo>
                  <a:cubicBezTo>
                    <a:pt x="60367" y="35176"/>
                    <a:pt x="60401" y="35164"/>
                    <a:pt x="60440" y="35164"/>
                  </a:cubicBezTo>
                  <a:cubicBezTo>
                    <a:pt x="60530" y="35164"/>
                    <a:pt x="60646" y="35235"/>
                    <a:pt x="60786" y="35515"/>
                  </a:cubicBezTo>
                  <a:cubicBezTo>
                    <a:pt x="60844" y="35472"/>
                    <a:pt x="60904" y="35453"/>
                    <a:pt x="60965" y="35453"/>
                  </a:cubicBezTo>
                  <a:cubicBezTo>
                    <a:pt x="61227" y="35453"/>
                    <a:pt x="61521" y="35796"/>
                    <a:pt x="61783" y="36138"/>
                  </a:cubicBezTo>
                  <a:cubicBezTo>
                    <a:pt x="62001" y="36374"/>
                    <a:pt x="62179" y="36584"/>
                    <a:pt x="62260" y="36584"/>
                  </a:cubicBezTo>
                  <a:cubicBezTo>
                    <a:pt x="62290" y="36584"/>
                    <a:pt x="62307" y="36555"/>
                    <a:pt x="62307" y="36487"/>
                  </a:cubicBezTo>
                  <a:cubicBezTo>
                    <a:pt x="62307" y="36412"/>
                    <a:pt x="62356" y="36338"/>
                    <a:pt x="62381" y="35889"/>
                  </a:cubicBezTo>
                  <a:cubicBezTo>
                    <a:pt x="62426" y="35732"/>
                    <a:pt x="62491" y="34752"/>
                    <a:pt x="62522" y="34752"/>
                  </a:cubicBezTo>
                  <a:cubicBezTo>
                    <a:pt x="62525" y="34752"/>
                    <a:pt x="62528" y="34765"/>
                    <a:pt x="62531" y="34793"/>
                  </a:cubicBezTo>
                  <a:cubicBezTo>
                    <a:pt x="62575" y="34771"/>
                    <a:pt x="62618" y="34155"/>
                    <a:pt x="62628" y="34155"/>
                  </a:cubicBezTo>
                  <a:cubicBezTo>
                    <a:pt x="62630" y="34155"/>
                    <a:pt x="62631" y="34167"/>
                    <a:pt x="62631" y="34194"/>
                  </a:cubicBezTo>
                  <a:cubicBezTo>
                    <a:pt x="62631" y="34305"/>
                    <a:pt x="62640" y="34348"/>
                    <a:pt x="62658" y="34348"/>
                  </a:cubicBezTo>
                  <a:cubicBezTo>
                    <a:pt x="62703" y="34348"/>
                    <a:pt x="62803" y="34051"/>
                    <a:pt x="62930" y="33870"/>
                  </a:cubicBezTo>
                  <a:cubicBezTo>
                    <a:pt x="63068" y="33673"/>
                    <a:pt x="63237" y="33148"/>
                    <a:pt x="63388" y="33148"/>
                  </a:cubicBezTo>
                  <a:cubicBezTo>
                    <a:pt x="63428" y="33148"/>
                    <a:pt x="63467" y="33184"/>
                    <a:pt x="63503" y="33272"/>
                  </a:cubicBezTo>
                  <a:cubicBezTo>
                    <a:pt x="63595" y="32850"/>
                    <a:pt x="63681" y="32707"/>
                    <a:pt x="63741" y="32707"/>
                  </a:cubicBezTo>
                  <a:cubicBezTo>
                    <a:pt x="63794" y="32707"/>
                    <a:pt x="63827" y="32819"/>
                    <a:pt x="63827" y="32948"/>
                  </a:cubicBezTo>
                  <a:cubicBezTo>
                    <a:pt x="63827" y="32919"/>
                    <a:pt x="63835" y="32907"/>
                    <a:pt x="63858" y="32907"/>
                  </a:cubicBezTo>
                  <a:cubicBezTo>
                    <a:pt x="63873" y="32907"/>
                    <a:pt x="63896" y="32913"/>
                    <a:pt x="63927" y="32923"/>
                  </a:cubicBezTo>
                  <a:cubicBezTo>
                    <a:pt x="63948" y="32923"/>
                    <a:pt x="63973" y="32925"/>
                    <a:pt x="64002" y="32925"/>
                  </a:cubicBezTo>
                  <a:cubicBezTo>
                    <a:pt x="64073" y="32925"/>
                    <a:pt x="64162" y="32913"/>
                    <a:pt x="64251" y="32824"/>
                  </a:cubicBezTo>
                  <a:cubicBezTo>
                    <a:pt x="64380" y="32914"/>
                    <a:pt x="64530" y="33039"/>
                    <a:pt x="64680" y="33039"/>
                  </a:cubicBezTo>
                  <a:cubicBezTo>
                    <a:pt x="64817" y="33039"/>
                    <a:pt x="64954" y="32934"/>
                    <a:pt x="65073" y="32599"/>
                  </a:cubicBezTo>
                  <a:cubicBezTo>
                    <a:pt x="65137" y="32669"/>
                    <a:pt x="65196" y="32696"/>
                    <a:pt x="65248" y="32696"/>
                  </a:cubicBezTo>
                  <a:cubicBezTo>
                    <a:pt x="65402" y="32696"/>
                    <a:pt x="65503" y="32475"/>
                    <a:pt x="65522" y="32475"/>
                  </a:cubicBezTo>
                  <a:cubicBezTo>
                    <a:pt x="65522" y="32335"/>
                    <a:pt x="65531" y="32280"/>
                    <a:pt x="65549" y="32280"/>
                  </a:cubicBezTo>
                  <a:cubicBezTo>
                    <a:pt x="65595" y="32280"/>
                    <a:pt x="65695" y="32647"/>
                    <a:pt x="65821" y="32898"/>
                  </a:cubicBezTo>
                  <a:cubicBezTo>
                    <a:pt x="65829" y="32895"/>
                    <a:pt x="65838" y="32893"/>
                    <a:pt x="65847" y="32893"/>
                  </a:cubicBezTo>
                  <a:cubicBezTo>
                    <a:pt x="66017" y="32893"/>
                    <a:pt x="66228" y="33555"/>
                    <a:pt x="66394" y="33721"/>
                  </a:cubicBezTo>
                  <a:cubicBezTo>
                    <a:pt x="66471" y="34093"/>
                    <a:pt x="66530" y="34195"/>
                    <a:pt x="66581" y="34195"/>
                  </a:cubicBezTo>
                  <a:cubicBezTo>
                    <a:pt x="66612" y="34195"/>
                    <a:pt x="66640" y="34157"/>
                    <a:pt x="66668" y="34120"/>
                  </a:cubicBezTo>
                  <a:cubicBezTo>
                    <a:pt x="66681" y="34080"/>
                    <a:pt x="66694" y="34048"/>
                    <a:pt x="66704" y="34048"/>
                  </a:cubicBezTo>
                  <a:cubicBezTo>
                    <a:pt x="66712" y="34048"/>
                    <a:pt x="66718" y="34074"/>
                    <a:pt x="66718" y="34145"/>
                  </a:cubicBezTo>
                  <a:cubicBezTo>
                    <a:pt x="66718" y="34473"/>
                    <a:pt x="66763" y="34693"/>
                    <a:pt x="66836" y="34693"/>
                  </a:cubicBezTo>
                  <a:cubicBezTo>
                    <a:pt x="66908" y="34693"/>
                    <a:pt x="67006" y="34486"/>
                    <a:pt x="67117" y="33970"/>
                  </a:cubicBezTo>
                  <a:cubicBezTo>
                    <a:pt x="67132" y="33978"/>
                    <a:pt x="67148" y="33981"/>
                    <a:pt x="67165" y="33981"/>
                  </a:cubicBezTo>
                  <a:cubicBezTo>
                    <a:pt x="67254" y="33981"/>
                    <a:pt x="67356" y="33876"/>
                    <a:pt x="67441" y="33771"/>
                  </a:cubicBezTo>
                  <a:cubicBezTo>
                    <a:pt x="67539" y="33673"/>
                    <a:pt x="67637" y="33564"/>
                    <a:pt x="67728" y="33564"/>
                  </a:cubicBezTo>
                  <a:cubicBezTo>
                    <a:pt x="67776" y="33564"/>
                    <a:pt x="67821" y="33594"/>
                    <a:pt x="67864" y="33671"/>
                  </a:cubicBezTo>
                  <a:cubicBezTo>
                    <a:pt x="67929" y="33887"/>
                    <a:pt x="67990" y="33963"/>
                    <a:pt x="68043" y="33963"/>
                  </a:cubicBezTo>
                  <a:cubicBezTo>
                    <a:pt x="68175" y="33963"/>
                    <a:pt x="68263" y="33497"/>
                    <a:pt x="68263" y="33497"/>
                  </a:cubicBezTo>
                  <a:cubicBezTo>
                    <a:pt x="68263" y="33363"/>
                    <a:pt x="68387" y="33141"/>
                    <a:pt x="68566" y="33141"/>
                  </a:cubicBezTo>
                  <a:cubicBezTo>
                    <a:pt x="68687" y="33141"/>
                    <a:pt x="68835" y="33244"/>
                    <a:pt x="68986" y="33546"/>
                  </a:cubicBezTo>
                  <a:cubicBezTo>
                    <a:pt x="69020" y="33558"/>
                    <a:pt x="69052" y="33563"/>
                    <a:pt x="69083" y="33563"/>
                  </a:cubicBezTo>
                  <a:cubicBezTo>
                    <a:pt x="69192" y="33563"/>
                    <a:pt x="69288" y="33505"/>
                    <a:pt x="69385" y="33447"/>
                  </a:cubicBezTo>
                  <a:cubicBezTo>
                    <a:pt x="69481" y="33398"/>
                    <a:pt x="69560" y="33350"/>
                    <a:pt x="69616" y="33350"/>
                  </a:cubicBezTo>
                  <a:cubicBezTo>
                    <a:pt x="69676" y="33350"/>
                    <a:pt x="69709" y="33404"/>
                    <a:pt x="69709" y="33571"/>
                  </a:cubicBezTo>
                  <a:cubicBezTo>
                    <a:pt x="69709" y="33571"/>
                    <a:pt x="69734" y="33671"/>
                    <a:pt x="69758" y="33796"/>
                  </a:cubicBezTo>
                  <a:cubicBezTo>
                    <a:pt x="69792" y="33897"/>
                    <a:pt x="69849" y="34010"/>
                    <a:pt x="69913" y="34010"/>
                  </a:cubicBezTo>
                  <a:cubicBezTo>
                    <a:pt x="69943" y="34010"/>
                    <a:pt x="69976" y="33984"/>
                    <a:pt x="70008" y="33920"/>
                  </a:cubicBezTo>
                  <a:cubicBezTo>
                    <a:pt x="70140" y="34297"/>
                    <a:pt x="70286" y="34632"/>
                    <a:pt x="70425" y="34632"/>
                  </a:cubicBezTo>
                  <a:cubicBezTo>
                    <a:pt x="70470" y="34632"/>
                    <a:pt x="70514" y="34597"/>
                    <a:pt x="70556" y="34518"/>
                  </a:cubicBezTo>
                  <a:cubicBezTo>
                    <a:pt x="70631" y="34668"/>
                    <a:pt x="70706" y="34668"/>
                    <a:pt x="70755" y="34668"/>
                  </a:cubicBezTo>
                  <a:cubicBezTo>
                    <a:pt x="70830" y="34668"/>
                    <a:pt x="70855" y="34668"/>
                    <a:pt x="70855" y="34842"/>
                  </a:cubicBezTo>
                  <a:cubicBezTo>
                    <a:pt x="70855" y="34731"/>
                    <a:pt x="70909" y="34625"/>
                    <a:pt x="70994" y="34625"/>
                  </a:cubicBezTo>
                  <a:cubicBezTo>
                    <a:pt x="71099" y="34625"/>
                    <a:pt x="71251" y="34790"/>
                    <a:pt x="71403" y="35316"/>
                  </a:cubicBezTo>
                  <a:cubicBezTo>
                    <a:pt x="71677" y="35914"/>
                    <a:pt x="71952" y="35715"/>
                    <a:pt x="71952" y="35814"/>
                  </a:cubicBezTo>
                  <a:cubicBezTo>
                    <a:pt x="71952" y="36116"/>
                    <a:pt x="72014" y="36211"/>
                    <a:pt x="72116" y="36211"/>
                  </a:cubicBezTo>
                  <a:cubicBezTo>
                    <a:pt x="72209" y="36211"/>
                    <a:pt x="72333" y="36134"/>
                    <a:pt x="72475" y="36064"/>
                  </a:cubicBezTo>
                  <a:cubicBezTo>
                    <a:pt x="72505" y="36061"/>
                    <a:pt x="72536" y="36059"/>
                    <a:pt x="72569" y="36059"/>
                  </a:cubicBezTo>
                  <a:cubicBezTo>
                    <a:pt x="72830" y="36059"/>
                    <a:pt x="73153" y="36160"/>
                    <a:pt x="73397" y="36537"/>
                  </a:cubicBezTo>
                  <a:cubicBezTo>
                    <a:pt x="73494" y="36343"/>
                    <a:pt x="73581" y="36269"/>
                    <a:pt x="73654" y="36269"/>
                  </a:cubicBezTo>
                  <a:cubicBezTo>
                    <a:pt x="73805" y="36269"/>
                    <a:pt x="73896" y="36585"/>
                    <a:pt x="73896" y="36786"/>
                  </a:cubicBezTo>
                  <a:cubicBezTo>
                    <a:pt x="73896" y="36250"/>
                    <a:pt x="73889" y="36113"/>
                    <a:pt x="73874" y="36113"/>
                  </a:cubicBezTo>
                  <a:cubicBezTo>
                    <a:pt x="73858" y="36113"/>
                    <a:pt x="73833" y="36250"/>
                    <a:pt x="73796" y="36263"/>
                  </a:cubicBezTo>
                  <a:cubicBezTo>
                    <a:pt x="73721" y="36213"/>
                    <a:pt x="73646" y="35839"/>
                    <a:pt x="73597" y="35291"/>
                  </a:cubicBezTo>
                  <a:cubicBezTo>
                    <a:pt x="73587" y="35313"/>
                    <a:pt x="73578" y="35323"/>
                    <a:pt x="73571" y="35323"/>
                  </a:cubicBezTo>
                  <a:cubicBezTo>
                    <a:pt x="73515" y="35323"/>
                    <a:pt x="73494" y="34855"/>
                    <a:pt x="73472" y="34768"/>
                  </a:cubicBezTo>
                  <a:cubicBezTo>
                    <a:pt x="73472" y="34593"/>
                    <a:pt x="73572" y="34444"/>
                    <a:pt x="73696" y="34369"/>
                  </a:cubicBezTo>
                  <a:cubicBezTo>
                    <a:pt x="73721" y="34344"/>
                    <a:pt x="73746" y="34344"/>
                    <a:pt x="73796" y="34344"/>
                  </a:cubicBezTo>
                  <a:cubicBezTo>
                    <a:pt x="73808" y="34350"/>
                    <a:pt x="73819" y="34356"/>
                    <a:pt x="73831" y="34356"/>
                  </a:cubicBezTo>
                  <a:cubicBezTo>
                    <a:pt x="73866" y="34356"/>
                    <a:pt x="73896" y="34294"/>
                    <a:pt x="73896" y="33970"/>
                  </a:cubicBezTo>
                  <a:cubicBezTo>
                    <a:pt x="73896" y="34111"/>
                    <a:pt x="73923" y="34158"/>
                    <a:pt x="73970" y="34158"/>
                  </a:cubicBezTo>
                  <a:cubicBezTo>
                    <a:pt x="74024" y="34158"/>
                    <a:pt x="74102" y="34098"/>
                    <a:pt x="74195" y="34045"/>
                  </a:cubicBezTo>
                  <a:cubicBezTo>
                    <a:pt x="74294" y="33970"/>
                    <a:pt x="74394" y="33895"/>
                    <a:pt x="74519" y="33895"/>
                  </a:cubicBezTo>
                  <a:cubicBezTo>
                    <a:pt x="74711" y="33799"/>
                    <a:pt x="74914" y="33651"/>
                    <a:pt x="75034" y="33651"/>
                  </a:cubicBezTo>
                  <a:cubicBezTo>
                    <a:pt x="75101" y="33651"/>
                    <a:pt x="75142" y="33696"/>
                    <a:pt x="75142" y="33821"/>
                  </a:cubicBezTo>
                  <a:cubicBezTo>
                    <a:pt x="75142" y="34319"/>
                    <a:pt x="75192" y="33870"/>
                    <a:pt x="75266" y="34369"/>
                  </a:cubicBezTo>
                  <a:cubicBezTo>
                    <a:pt x="75330" y="34624"/>
                    <a:pt x="75412" y="35475"/>
                    <a:pt x="75481" y="35475"/>
                  </a:cubicBezTo>
                  <a:cubicBezTo>
                    <a:pt x="75493" y="35475"/>
                    <a:pt x="75504" y="35450"/>
                    <a:pt x="75516" y="35391"/>
                  </a:cubicBezTo>
                  <a:cubicBezTo>
                    <a:pt x="75561" y="35996"/>
                    <a:pt x="75597" y="36308"/>
                    <a:pt x="75619" y="36308"/>
                  </a:cubicBezTo>
                  <a:cubicBezTo>
                    <a:pt x="75633" y="36308"/>
                    <a:pt x="75640" y="36178"/>
                    <a:pt x="75640" y="35914"/>
                  </a:cubicBezTo>
                  <a:cubicBezTo>
                    <a:pt x="75640" y="35977"/>
                    <a:pt x="75649" y="36000"/>
                    <a:pt x="75663" y="36000"/>
                  </a:cubicBezTo>
                  <a:cubicBezTo>
                    <a:pt x="75682" y="36000"/>
                    <a:pt x="75711" y="35957"/>
                    <a:pt x="75740" y="35914"/>
                  </a:cubicBezTo>
                  <a:cubicBezTo>
                    <a:pt x="75780" y="35860"/>
                    <a:pt x="75835" y="35814"/>
                    <a:pt x="75897" y="35814"/>
                  </a:cubicBezTo>
                  <a:cubicBezTo>
                    <a:pt x="75949" y="35814"/>
                    <a:pt x="76007" y="35847"/>
                    <a:pt x="76064" y="35939"/>
                  </a:cubicBezTo>
                  <a:cubicBezTo>
                    <a:pt x="76170" y="36211"/>
                    <a:pt x="76294" y="36326"/>
                    <a:pt x="76421" y="36326"/>
                  </a:cubicBezTo>
                  <a:cubicBezTo>
                    <a:pt x="76561" y="36326"/>
                    <a:pt x="76706" y="36186"/>
                    <a:pt x="76836" y="35964"/>
                  </a:cubicBezTo>
                  <a:cubicBezTo>
                    <a:pt x="76915" y="35903"/>
                    <a:pt x="76990" y="35882"/>
                    <a:pt x="77055" y="35882"/>
                  </a:cubicBezTo>
                  <a:cubicBezTo>
                    <a:pt x="77176" y="35882"/>
                    <a:pt x="77260" y="35956"/>
                    <a:pt x="77260" y="35989"/>
                  </a:cubicBezTo>
                  <a:cubicBezTo>
                    <a:pt x="77260" y="35874"/>
                    <a:pt x="77294" y="35813"/>
                    <a:pt x="77349" y="35813"/>
                  </a:cubicBezTo>
                  <a:cubicBezTo>
                    <a:pt x="77451" y="35813"/>
                    <a:pt x="77622" y="36020"/>
                    <a:pt x="77784" y="36487"/>
                  </a:cubicBezTo>
                  <a:cubicBezTo>
                    <a:pt x="78058" y="36836"/>
                    <a:pt x="78332" y="36437"/>
                    <a:pt x="78332" y="37011"/>
                  </a:cubicBezTo>
                  <a:cubicBezTo>
                    <a:pt x="78332" y="37146"/>
                    <a:pt x="78558" y="37161"/>
                    <a:pt x="78834" y="37161"/>
                  </a:cubicBezTo>
                  <a:cubicBezTo>
                    <a:pt x="78913" y="37161"/>
                    <a:pt x="78996" y="37160"/>
                    <a:pt x="79080" y="37160"/>
                  </a:cubicBezTo>
                  <a:cubicBezTo>
                    <a:pt x="79125" y="37126"/>
                    <a:pt x="79175" y="37113"/>
                    <a:pt x="79225" y="37113"/>
                  </a:cubicBezTo>
                  <a:cubicBezTo>
                    <a:pt x="79287" y="37113"/>
                    <a:pt x="79349" y="37133"/>
                    <a:pt x="79403" y="37160"/>
                  </a:cubicBezTo>
                  <a:lnTo>
                    <a:pt x="77210" y="31029"/>
                  </a:lnTo>
                  <a:lnTo>
                    <a:pt x="74818" y="24325"/>
                  </a:lnTo>
                  <a:lnTo>
                    <a:pt x="74818" y="24300"/>
                  </a:lnTo>
                  <a:lnTo>
                    <a:pt x="76363" y="11390"/>
                  </a:lnTo>
                  <a:lnTo>
                    <a:pt x="77385" y="2916"/>
                  </a:lnTo>
                  <a:lnTo>
                    <a:pt x="77734"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 name="Google Shape;1687;p37">
              <a:extLst>
                <a:ext uri="{FF2B5EF4-FFF2-40B4-BE49-F238E27FC236}">
                  <a16:creationId xmlns:a16="http://schemas.microsoft.com/office/drawing/2014/main" id="{D8EF06D3-B5D9-E505-C086-FE9140BCC050}"/>
                </a:ext>
              </a:extLst>
            </p:cNvPr>
            <p:cNvSpPr/>
            <p:nvPr/>
          </p:nvSpPr>
          <p:spPr>
            <a:xfrm>
              <a:off x="1067400" y="339480"/>
              <a:ext cx="1866240" cy="300600"/>
            </a:xfrm>
            <a:custGeom>
              <a:avLst/>
              <a:gdLst>
                <a:gd name="textAreaLeft" fmla="*/ 0 w 1866240"/>
                <a:gd name="textAreaRight" fmla="*/ 1866600 w 1866240"/>
                <a:gd name="textAreaTop" fmla="*/ 0 h 300600"/>
                <a:gd name="textAreaBottom" fmla="*/ 300960 h 300600"/>
              </a:gdLst>
              <a:ahLst/>
              <a:cxnLst/>
              <a:rect l="textAreaLeft" t="textAreaTop" r="textAreaRight" b="textAreaBottom"/>
              <a:pathLst>
                <a:path w="74669" h="12035">
                  <a:moveTo>
                    <a:pt x="61808" y="3186"/>
                  </a:moveTo>
                  <a:cubicBezTo>
                    <a:pt x="61802" y="3227"/>
                    <a:pt x="61798" y="3261"/>
                    <a:pt x="61795" y="3290"/>
                  </a:cubicBezTo>
                  <a:lnTo>
                    <a:pt x="61795" y="3290"/>
                  </a:lnTo>
                  <a:cubicBezTo>
                    <a:pt x="61799" y="3264"/>
                    <a:pt x="61803" y="3230"/>
                    <a:pt x="61808" y="3186"/>
                  </a:cubicBezTo>
                  <a:close/>
                  <a:moveTo>
                    <a:pt x="40048" y="1"/>
                  </a:moveTo>
                  <a:cubicBezTo>
                    <a:pt x="39939" y="1"/>
                    <a:pt x="39852" y="96"/>
                    <a:pt x="39852" y="96"/>
                  </a:cubicBezTo>
                  <a:cubicBezTo>
                    <a:pt x="39830" y="275"/>
                    <a:pt x="39769" y="339"/>
                    <a:pt x="39687" y="339"/>
                  </a:cubicBezTo>
                  <a:cubicBezTo>
                    <a:pt x="39574" y="339"/>
                    <a:pt x="39422" y="222"/>
                    <a:pt x="39278" y="121"/>
                  </a:cubicBezTo>
                  <a:cubicBezTo>
                    <a:pt x="39093" y="264"/>
                    <a:pt x="38907" y="398"/>
                    <a:pt x="38797" y="398"/>
                  </a:cubicBezTo>
                  <a:cubicBezTo>
                    <a:pt x="38714" y="398"/>
                    <a:pt x="38673" y="323"/>
                    <a:pt x="38705" y="121"/>
                  </a:cubicBezTo>
                  <a:lnTo>
                    <a:pt x="38705" y="121"/>
                  </a:lnTo>
                  <a:cubicBezTo>
                    <a:pt x="38667" y="310"/>
                    <a:pt x="38543" y="514"/>
                    <a:pt x="38431" y="514"/>
                  </a:cubicBezTo>
                  <a:cubicBezTo>
                    <a:pt x="38396" y="514"/>
                    <a:pt x="38361" y="493"/>
                    <a:pt x="38331" y="445"/>
                  </a:cubicBezTo>
                  <a:cubicBezTo>
                    <a:pt x="38273" y="470"/>
                    <a:pt x="38221" y="470"/>
                    <a:pt x="38173" y="470"/>
                  </a:cubicBezTo>
                  <a:lnTo>
                    <a:pt x="38173" y="470"/>
                  </a:lnTo>
                  <a:cubicBezTo>
                    <a:pt x="38079" y="470"/>
                    <a:pt x="38007" y="470"/>
                    <a:pt x="37957" y="669"/>
                  </a:cubicBezTo>
                  <a:lnTo>
                    <a:pt x="37957" y="694"/>
                  </a:lnTo>
                  <a:lnTo>
                    <a:pt x="37957" y="719"/>
                  </a:lnTo>
                  <a:cubicBezTo>
                    <a:pt x="37933" y="844"/>
                    <a:pt x="37908" y="1043"/>
                    <a:pt x="37858" y="1342"/>
                  </a:cubicBezTo>
                  <a:cubicBezTo>
                    <a:pt x="37708" y="2314"/>
                    <a:pt x="37733" y="2165"/>
                    <a:pt x="37683" y="2389"/>
                  </a:cubicBezTo>
                  <a:cubicBezTo>
                    <a:pt x="37633" y="2838"/>
                    <a:pt x="37633" y="2763"/>
                    <a:pt x="37609" y="2962"/>
                  </a:cubicBezTo>
                  <a:cubicBezTo>
                    <a:pt x="37580" y="3159"/>
                    <a:pt x="37564" y="3233"/>
                    <a:pt x="37555" y="3233"/>
                  </a:cubicBezTo>
                  <a:cubicBezTo>
                    <a:pt x="37527" y="3233"/>
                    <a:pt x="37560" y="2567"/>
                    <a:pt x="37485" y="2567"/>
                  </a:cubicBezTo>
                  <a:cubicBezTo>
                    <a:pt x="37455" y="2567"/>
                    <a:pt x="37409" y="2671"/>
                    <a:pt x="37334" y="2962"/>
                  </a:cubicBezTo>
                  <a:cubicBezTo>
                    <a:pt x="37313" y="2974"/>
                    <a:pt x="37293" y="2980"/>
                    <a:pt x="37274" y="2980"/>
                  </a:cubicBezTo>
                  <a:cubicBezTo>
                    <a:pt x="37184" y="2980"/>
                    <a:pt x="37126" y="2860"/>
                    <a:pt x="37084" y="2860"/>
                  </a:cubicBezTo>
                  <a:cubicBezTo>
                    <a:pt x="37065" y="2860"/>
                    <a:pt x="37049" y="2886"/>
                    <a:pt x="37035" y="2962"/>
                  </a:cubicBezTo>
                  <a:cubicBezTo>
                    <a:pt x="37012" y="3159"/>
                    <a:pt x="36951" y="3254"/>
                    <a:pt x="36871" y="3254"/>
                  </a:cubicBezTo>
                  <a:cubicBezTo>
                    <a:pt x="36777" y="3254"/>
                    <a:pt x="36657" y="3128"/>
                    <a:pt x="36537" y="2887"/>
                  </a:cubicBezTo>
                  <a:cubicBezTo>
                    <a:pt x="36523" y="2893"/>
                    <a:pt x="36510" y="2896"/>
                    <a:pt x="36497" y="2896"/>
                  </a:cubicBezTo>
                  <a:cubicBezTo>
                    <a:pt x="36304" y="2896"/>
                    <a:pt x="36168" y="2302"/>
                    <a:pt x="35946" y="2302"/>
                  </a:cubicBezTo>
                  <a:cubicBezTo>
                    <a:pt x="35854" y="2302"/>
                    <a:pt x="35747" y="2403"/>
                    <a:pt x="35615" y="2688"/>
                  </a:cubicBezTo>
                  <a:cubicBezTo>
                    <a:pt x="35481" y="2436"/>
                    <a:pt x="35366" y="2211"/>
                    <a:pt x="35273" y="2211"/>
                  </a:cubicBezTo>
                  <a:cubicBezTo>
                    <a:pt x="35209" y="2211"/>
                    <a:pt x="35157" y="2315"/>
                    <a:pt x="35116" y="2588"/>
                  </a:cubicBezTo>
                  <a:cubicBezTo>
                    <a:pt x="35072" y="2896"/>
                    <a:pt x="34994" y="3057"/>
                    <a:pt x="34907" y="3057"/>
                  </a:cubicBezTo>
                  <a:cubicBezTo>
                    <a:pt x="34845" y="3057"/>
                    <a:pt x="34779" y="2977"/>
                    <a:pt x="34718" y="2813"/>
                  </a:cubicBezTo>
                  <a:cubicBezTo>
                    <a:pt x="34652" y="2943"/>
                    <a:pt x="34597" y="2989"/>
                    <a:pt x="34547" y="2989"/>
                  </a:cubicBezTo>
                  <a:cubicBezTo>
                    <a:pt x="34429" y="2989"/>
                    <a:pt x="34337" y="2742"/>
                    <a:pt x="34200" y="2742"/>
                  </a:cubicBezTo>
                  <a:cubicBezTo>
                    <a:pt x="34104" y="2742"/>
                    <a:pt x="33985" y="2866"/>
                    <a:pt x="33820" y="3286"/>
                  </a:cubicBezTo>
                  <a:cubicBezTo>
                    <a:pt x="33791" y="3257"/>
                    <a:pt x="33760" y="3244"/>
                    <a:pt x="33726" y="3244"/>
                  </a:cubicBezTo>
                  <a:cubicBezTo>
                    <a:pt x="33495" y="3244"/>
                    <a:pt x="33182" y="3868"/>
                    <a:pt x="32994" y="3868"/>
                  </a:cubicBezTo>
                  <a:cubicBezTo>
                    <a:pt x="32956" y="3868"/>
                    <a:pt x="32924" y="3844"/>
                    <a:pt x="32898" y="3785"/>
                  </a:cubicBezTo>
                  <a:cubicBezTo>
                    <a:pt x="32870" y="3471"/>
                    <a:pt x="32819" y="3352"/>
                    <a:pt x="32761" y="3352"/>
                  </a:cubicBezTo>
                  <a:cubicBezTo>
                    <a:pt x="32663" y="3352"/>
                    <a:pt x="32546" y="3695"/>
                    <a:pt x="32499" y="4009"/>
                  </a:cubicBezTo>
                  <a:cubicBezTo>
                    <a:pt x="32451" y="4276"/>
                    <a:pt x="32396" y="4336"/>
                    <a:pt x="32324" y="4336"/>
                  </a:cubicBezTo>
                  <a:cubicBezTo>
                    <a:pt x="32266" y="4336"/>
                    <a:pt x="32195" y="4296"/>
                    <a:pt x="32107" y="4296"/>
                  </a:cubicBezTo>
                  <a:cubicBezTo>
                    <a:pt x="32081" y="4296"/>
                    <a:pt x="32054" y="4299"/>
                    <a:pt x="32026" y="4308"/>
                  </a:cubicBezTo>
                  <a:cubicBezTo>
                    <a:pt x="31980" y="4085"/>
                    <a:pt x="31910" y="3995"/>
                    <a:pt x="31825" y="3995"/>
                  </a:cubicBezTo>
                  <a:cubicBezTo>
                    <a:pt x="31635" y="3995"/>
                    <a:pt x="31370" y="4450"/>
                    <a:pt x="31129" y="4881"/>
                  </a:cubicBezTo>
                  <a:cubicBezTo>
                    <a:pt x="30942" y="5226"/>
                    <a:pt x="30805" y="5356"/>
                    <a:pt x="30727" y="5356"/>
                  </a:cubicBezTo>
                  <a:cubicBezTo>
                    <a:pt x="30670" y="5356"/>
                    <a:pt x="30645" y="5286"/>
                    <a:pt x="30655" y="5180"/>
                  </a:cubicBezTo>
                  <a:lnTo>
                    <a:pt x="30655" y="5180"/>
                  </a:lnTo>
                  <a:cubicBezTo>
                    <a:pt x="30652" y="5196"/>
                    <a:pt x="30648" y="5203"/>
                    <a:pt x="30643" y="5203"/>
                  </a:cubicBezTo>
                  <a:cubicBezTo>
                    <a:pt x="30609" y="5203"/>
                    <a:pt x="30520" y="4959"/>
                    <a:pt x="30350" y="4959"/>
                  </a:cubicBezTo>
                  <a:cubicBezTo>
                    <a:pt x="30282" y="4959"/>
                    <a:pt x="30202" y="4998"/>
                    <a:pt x="30107" y="5106"/>
                  </a:cubicBezTo>
                  <a:cubicBezTo>
                    <a:pt x="29940" y="5252"/>
                    <a:pt x="29777" y="5315"/>
                    <a:pt x="29624" y="5315"/>
                  </a:cubicBezTo>
                  <a:cubicBezTo>
                    <a:pt x="29412" y="5315"/>
                    <a:pt x="29219" y="5194"/>
                    <a:pt x="29060" y="5006"/>
                  </a:cubicBezTo>
                  <a:cubicBezTo>
                    <a:pt x="28919" y="4723"/>
                    <a:pt x="28794" y="4521"/>
                    <a:pt x="28694" y="4521"/>
                  </a:cubicBezTo>
                  <a:cubicBezTo>
                    <a:pt x="28617" y="4521"/>
                    <a:pt x="28555" y="4639"/>
                    <a:pt x="28512" y="4931"/>
                  </a:cubicBezTo>
                  <a:cubicBezTo>
                    <a:pt x="28478" y="5118"/>
                    <a:pt x="28447" y="5180"/>
                    <a:pt x="28411" y="5180"/>
                  </a:cubicBezTo>
                  <a:cubicBezTo>
                    <a:pt x="28341" y="5180"/>
                    <a:pt x="28252" y="4947"/>
                    <a:pt x="28088" y="4931"/>
                  </a:cubicBezTo>
                  <a:cubicBezTo>
                    <a:pt x="28001" y="4854"/>
                    <a:pt x="27895" y="4829"/>
                    <a:pt x="27780" y="4829"/>
                  </a:cubicBezTo>
                  <a:cubicBezTo>
                    <a:pt x="27597" y="4829"/>
                    <a:pt x="27389" y="4891"/>
                    <a:pt x="27191" y="4906"/>
                  </a:cubicBezTo>
                  <a:cubicBezTo>
                    <a:pt x="27145" y="4955"/>
                    <a:pt x="27104" y="4975"/>
                    <a:pt x="27066" y="4975"/>
                  </a:cubicBezTo>
                  <a:cubicBezTo>
                    <a:pt x="26867" y="4975"/>
                    <a:pt x="26765" y="4404"/>
                    <a:pt x="26593" y="4404"/>
                  </a:cubicBezTo>
                  <a:cubicBezTo>
                    <a:pt x="26513" y="4404"/>
                    <a:pt x="26419" y="4526"/>
                    <a:pt x="26294" y="4881"/>
                  </a:cubicBezTo>
                  <a:cubicBezTo>
                    <a:pt x="26244" y="4762"/>
                    <a:pt x="26187" y="4721"/>
                    <a:pt x="26131" y="4721"/>
                  </a:cubicBezTo>
                  <a:cubicBezTo>
                    <a:pt x="26016" y="4721"/>
                    <a:pt x="25905" y="4890"/>
                    <a:pt x="25876" y="4890"/>
                  </a:cubicBezTo>
                  <a:cubicBezTo>
                    <a:pt x="25869" y="4890"/>
                    <a:pt x="25867" y="4881"/>
                    <a:pt x="25870" y="4856"/>
                  </a:cubicBezTo>
                  <a:cubicBezTo>
                    <a:pt x="25878" y="4827"/>
                    <a:pt x="25878" y="4817"/>
                    <a:pt x="25870" y="4817"/>
                  </a:cubicBezTo>
                  <a:cubicBezTo>
                    <a:pt x="25852" y="4817"/>
                    <a:pt x="25793" y="4877"/>
                    <a:pt x="25726" y="4877"/>
                  </a:cubicBezTo>
                  <a:cubicBezTo>
                    <a:pt x="25655" y="4877"/>
                    <a:pt x="25574" y="4810"/>
                    <a:pt x="25521" y="4532"/>
                  </a:cubicBezTo>
                  <a:cubicBezTo>
                    <a:pt x="25347" y="4084"/>
                    <a:pt x="24998" y="4383"/>
                    <a:pt x="24848" y="3909"/>
                  </a:cubicBezTo>
                  <a:cubicBezTo>
                    <a:pt x="24692" y="3770"/>
                    <a:pt x="24657" y="3134"/>
                    <a:pt x="24590" y="3134"/>
                  </a:cubicBezTo>
                  <a:cubicBezTo>
                    <a:pt x="24562" y="3134"/>
                    <a:pt x="24527" y="3254"/>
                    <a:pt x="24474" y="3585"/>
                  </a:cubicBezTo>
                  <a:cubicBezTo>
                    <a:pt x="24507" y="3373"/>
                    <a:pt x="24492" y="3303"/>
                    <a:pt x="24446" y="3303"/>
                  </a:cubicBezTo>
                  <a:cubicBezTo>
                    <a:pt x="24354" y="3303"/>
                    <a:pt x="24139" y="3586"/>
                    <a:pt x="23943" y="3586"/>
                  </a:cubicBezTo>
                  <a:cubicBezTo>
                    <a:pt x="23937" y="3586"/>
                    <a:pt x="23932" y="3586"/>
                    <a:pt x="23926" y="3585"/>
                  </a:cubicBezTo>
                  <a:cubicBezTo>
                    <a:pt x="23841" y="3531"/>
                    <a:pt x="23741" y="3513"/>
                    <a:pt x="23636" y="3513"/>
                  </a:cubicBezTo>
                  <a:cubicBezTo>
                    <a:pt x="23421" y="3513"/>
                    <a:pt x="23182" y="3587"/>
                    <a:pt x="22985" y="3587"/>
                  </a:cubicBezTo>
                  <a:cubicBezTo>
                    <a:pt x="22966" y="3587"/>
                    <a:pt x="22947" y="3587"/>
                    <a:pt x="22929" y="3585"/>
                  </a:cubicBezTo>
                  <a:cubicBezTo>
                    <a:pt x="22855" y="3536"/>
                    <a:pt x="22783" y="3519"/>
                    <a:pt x="22716" y="3519"/>
                  </a:cubicBezTo>
                  <a:cubicBezTo>
                    <a:pt x="22559" y="3519"/>
                    <a:pt x="22433" y="3615"/>
                    <a:pt x="22393" y="3615"/>
                  </a:cubicBezTo>
                  <a:cubicBezTo>
                    <a:pt x="22381" y="3615"/>
                    <a:pt x="22377" y="3606"/>
                    <a:pt x="22381" y="3585"/>
                  </a:cubicBezTo>
                  <a:lnTo>
                    <a:pt x="22381" y="3585"/>
                  </a:lnTo>
                  <a:cubicBezTo>
                    <a:pt x="22331" y="3834"/>
                    <a:pt x="22281" y="3785"/>
                    <a:pt x="22107" y="4183"/>
                  </a:cubicBezTo>
                  <a:cubicBezTo>
                    <a:pt x="22022" y="4268"/>
                    <a:pt x="21756" y="5366"/>
                    <a:pt x="21679" y="5366"/>
                  </a:cubicBezTo>
                  <a:cubicBezTo>
                    <a:pt x="21666" y="5366"/>
                    <a:pt x="21658" y="5333"/>
                    <a:pt x="21658" y="5255"/>
                  </a:cubicBezTo>
                  <a:cubicBezTo>
                    <a:pt x="21651" y="5250"/>
                    <a:pt x="21644" y="5247"/>
                    <a:pt x="21637" y="5247"/>
                  </a:cubicBezTo>
                  <a:cubicBezTo>
                    <a:pt x="21542" y="5247"/>
                    <a:pt x="21430" y="5689"/>
                    <a:pt x="21384" y="5828"/>
                  </a:cubicBezTo>
                  <a:cubicBezTo>
                    <a:pt x="21384" y="5799"/>
                    <a:pt x="21375" y="5787"/>
                    <a:pt x="21358" y="5787"/>
                  </a:cubicBezTo>
                  <a:cubicBezTo>
                    <a:pt x="21293" y="5787"/>
                    <a:pt x="21116" y="5969"/>
                    <a:pt x="20941" y="5969"/>
                  </a:cubicBezTo>
                  <a:cubicBezTo>
                    <a:pt x="20897" y="5969"/>
                    <a:pt x="20853" y="5957"/>
                    <a:pt x="20811" y="5928"/>
                  </a:cubicBezTo>
                  <a:cubicBezTo>
                    <a:pt x="20629" y="6224"/>
                    <a:pt x="20467" y="6333"/>
                    <a:pt x="20343" y="6333"/>
                  </a:cubicBezTo>
                  <a:cubicBezTo>
                    <a:pt x="20196" y="6333"/>
                    <a:pt x="20102" y="6179"/>
                    <a:pt x="20088" y="6003"/>
                  </a:cubicBezTo>
                  <a:cubicBezTo>
                    <a:pt x="20088" y="6002"/>
                    <a:pt x="20087" y="6002"/>
                    <a:pt x="20086" y="6002"/>
                  </a:cubicBezTo>
                  <a:cubicBezTo>
                    <a:pt x="20060" y="6002"/>
                    <a:pt x="19878" y="6422"/>
                    <a:pt x="19729" y="6422"/>
                  </a:cubicBezTo>
                  <a:cubicBezTo>
                    <a:pt x="19686" y="6422"/>
                    <a:pt x="19647" y="6388"/>
                    <a:pt x="19614" y="6302"/>
                  </a:cubicBezTo>
                  <a:cubicBezTo>
                    <a:pt x="19390" y="6327"/>
                    <a:pt x="19091" y="6601"/>
                    <a:pt x="18817" y="6875"/>
                  </a:cubicBezTo>
                  <a:cubicBezTo>
                    <a:pt x="18667" y="7333"/>
                    <a:pt x="18573" y="7471"/>
                    <a:pt x="18507" y="7471"/>
                  </a:cubicBezTo>
                  <a:cubicBezTo>
                    <a:pt x="18408" y="7471"/>
                    <a:pt x="18375" y="7158"/>
                    <a:pt x="18314" y="7158"/>
                  </a:cubicBezTo>
                  <a:cubicBezTo>
                    <a:pt x="18294" y="7158"/>
                    <a:pt x="18272" y="7190"/>
                    <a:pt x="18244" y="7274"/>
                  </a:cubicBezTo>
                  <a:cubicBezTo>
                    <a:pt x="18122" y="7875"/>
                    <a:pt x="18042" y="8065"/>
                    <a:pt x="17977" y="8065"/>
                  </a:cubicBezTo>
                  <a:cubicBezTo>
                    <a:pt x="17869" y="8065"/>
                    <a:pt x="17801" y="7545"/>
                    <a:pt x="17646" y="7498"/>
                  </a:cubicBezTo>
                  <a:cubicBezTo>
                    <a:pt x="17445" y="7682"/>
                    <a:pt x="17167" y="8268"/>
                    <a:pt x="16989" y="8268"/>
                  </a:cubicBezTo>
                  <a:cubicBezTo>
                    <a:pt x="16902" y="8268"/>
                    <a:pt x="16840" y="8126"/>
                    <a:pt x="16823" y="7722"/>
                  </a:cubicBezTo>
                  <a:cubicBezTo>
                    <a:pt x="16643" y="7968"/>
                    <a:pt x="16431" y="8526"/>
                    <a:pt x="16363" y="8526"/>
                  </a:cubicBezTo>
                  <a:cubicBezTo>
                    <a:pt x="16327" y="8526"/>
                    <a:pt x="16331" y="8374"/>
                    <a:pt x="16399" y="7947"/>
                  </a:cubicBezTo>
                  <a:lnTo>
                    <a:pt x="16399" y="7947"/>
                  </a:lnTo>
                  <a:cubicBezTo>
                    <a:pt x="16360" y="8103"/>
                    <a:pt x="16319" y="8159"/>
                    <a:pt x="16270" y="8159"/>
                  </a:cubicBezTo>
                  <a:cubicBezTo>
                    <a:pt x="16164" y="8159"/>
                    <a:pt x="16024" y="7891"/>
                    <a:pt x="15801" y="7822"/>
                  </a:cubicBezTo>
                  <a:cubicBezTo>
                    <a:pt x="15587" y="7979"/>
                    <a:pt x="15348" y="8112"/>
                    <a:pt x="15132" y="8112"/>
                  </a:cubicBezTo>
                  <a:cubicBezTo>
                    <a:pt x="14970" y="8112"/>
                    <a:pt x="14822" y="8038"/>
                    <a:pt x="14705" y="7847"/>
                  </a:cubicBezTo>
                  <a:cubicBezTo>
                    <a:pt x="14631" y="7619"/>
                    <a:pt x="14542" y="7542"/>
                    <a:pt x="14455" y="7542"/>
                  </a:cubicBezTo>
                  <a:cubicBezTo>
                    <a:pt x="14280" y="7542"/>
                    <a:pt x="14115" y="7848"/>
                    <a:pt x="14107" y="7848"/>
                  </a:cubicBezTo>
                  <a:cubicBezTo>
                    <a:pt x="14107" y="7848"/>
                    <a:pt x="14107" y="7847"/>
                    <a:pt x="14107" y="7847"/>
                  </a:cubicBezTo>
                  <a:cubicBezTo>
                    <a:pt x="14076" y="8033"/>
                    <a:pt x="14028" y="8120"/>
                    <a:pt x="13966" y="8120"/>
                  </a:cubicBezTo>
                  <a:cubicBezTo>
                    <a:pt x="13879" y="8120"/>
                    <a:pt x="13765" y="7944"/>
                    <a:pt x="13633" y="7623"/>
                  </a:cubicBezTo>
                  <a:cubicBezTo>
                    <a:pt x="13382" y="7623"/>
                    <a:pt x="13149" y="7080"/>
                    <a:pt x="12817" y="7080"/>
                  </a:cubicBezTo>
                  <a:cubicBezTo>
                    <a:pt x="12752" y="7080"/>
                    <a:pt x="12684" y="7101"/>
                    <a:pt x="12611" y="7149"/>
                  </a:cubicBezTo>
                  <a:cubicBezTo>
                    <a:pt x="12462" y="7358"/>
                    <a:pt x="12331" y="7439"/>
                    <a:pt x="12214" y="7439"/>
                  </a:cubicBezTo>
                  <a:cubicBezTo>
                    <a:pt x="11938" y="7439"/>
                    <a:pt x="11739" y="6990"/>
                    <a:pt x="11564" y="6676"/>
                  </a:cubicBezTo>
                  <a:cubicBezTo>
                    <a:pt x="11290" y="6601"/>
                    <a:pt x="11116" y="6501"/>
                    <a:pt x="11116" y="6476"/>
                  </a:cubicBezTo>
                  <a:cubicBezTo>
                    <a:pt x="11099" y="6493"/>
                    <a:pt x="11029" y="6659"/>
                    <a:pt x="10941" y="6659"/>
                  </a:cubicBezTo>
                  <a:cubicBezTo>
                    <a:pt x="10895" y="6659"/>
                    <a:pt x="10843" y="6613"/>
                    <a:pt x="10792" y="6476"/>
                  </a:cubicBezTo>
                  <a:cubicBezTo>
                    <a:pt x="10659" y="6476"/>
                    <a:pt x="10493" y="6465"/>
                    <a:pt x="10301" y="6465"/>
                  </a:cubicBezTo>
                  <a:cubicBezTo>
                    <a:pt x="10205" y="6465"/>
                    <a:pt x="10102" y="6468"/>
                    <a:pt x="9994" y="6476"/>
                  </a:cubicBezTo>
                  <a:cubicBezTo>
                    <a:pt x="9817" y="6665"/>
                    <a:pt x="9644" y="6735"/>
                    <a:pt x="9475" y="6735"/>
                  </a:cubicBezTo>
                  <a:cubicBezTo>
                    <a:pt x="9263" y="6735"/>
                    <a:pt x="9055" y="6626"/>
                    <a:pt x="8848" y="6501"/>
                  </a:cubicBezTo>
                  <a:cubicBezTo>
                    <a:pt x="8592" y="6927"/>
                    <a:pt x="8378" y="7085"/>
                    <a:pt x="8189" y="7085"/>
                  </a:cubicBezTo>
                  <a:cubicBezTo>
                    <a:pt x="7935" y="7085"/>
                    <a:pt x="7727" y="6801"/>
                    <a:pt x="7527" y="6501"/>
                  </a:cubicBezTo>
                  <a:cubicBezTo>
                    <a:pt x="7468" y="6188"/>
                    <a:pt x="7378" y="6077"/>
                    <a:pt x="7271" y="6077"/>
                  </a:cubicBezTo>
                  <a:cubicBezTo>
                    <a:pt x="7009" y="6077"/>
                    <a:pt x="6646" y="6754"/>
                    <a:pt x="6397" y="6754"/>
                  </a:cubicBezTo>
                  <a:cubicBezTo>
                    <a:pt x="6320" y="6754"/>
                    <a:pt x="6255" y="6691"/>
                    <a:pt x="6206" y="6526"/>
                  </a:cubicBezTo>
                  <a:cubicBezTo>
                    <a:pt x="5949" y="6430"/>
                    <a:pt x="5754" y="5982"/>
                    <a:pt x="5515" y="5982"/>
                  </a:cubicBezTo>
                  <a:cubicBezTo>
                    <a:pt x="5383" y="5982"/>
                    <a:pt x="5237" y="6118"/>
                    <a:pt x="5060" y="6526"/>
                  </a:cubicBezTo>
                  <a:cubicBezTo>
                    <a:pt x="5027" y="6524"/>
                    <a:pt x="4994" y="6523"/>
                    <a:pt x="4962" y="6523"/>
                  </a:cubicBezTo>
                  <a:cubicBezTo>
                    <a:pt x="4755" y="6523"/>
                    <a:pt x="4569" y="6565"/>
                    <a:pt x="4422" y="6565"/>
                  </a:cubicBezTo>
                  <a:cubicBezTo>
                    <a:pt x="4351" y="6565"/>
                    <a:pt x="4289" y="6555"/>
                    <a:pt x="4237" y="6526"/>
                  </a:cubicBezTo>
                  <a:cubicBezTo>
                    <a:pt x="4162" y="6655"/>
                    <a:pt x="4108" y="6699"/>
                    <a:pt x="4068" y="6699"/>
                  </a:cubicBezTo>
                  <a:cubicBezTo>
                    <a:pt x="3983" y="6699"/>
                    <a:pt x="3963" y="6504"/>
                    <a:pt x="3949" y="6504"/>
                  </a:cubicBezTo>
                  <a:cubicBezTo>
                    <a:pt x="3945" y="6504"/>
                    <a:pt x="3942" y="6517"/>
                    <a:pt x="3938" y="6551"/>
                  </a:cubicBezTo>
                  <a:cubicBezTo>
                    <a:pt x="3938" y="6551"/>
                    <a:pt x="3938" y="6550"/>
                    <a:pt x="3938" y="6550"/>
                  </a:cubicBezTo>
                  <a:cubicBezTo>
                    <a:pt x="3930" y="6550"/>
                    <a:pt x="3788" y="6863"/>
                    <a:pt x="3657" y="6863"/>
                  </a:cubicBezTo>
                  <a:cubicBezTo>
                    <a:pt x="3615" y="6863"/>
                    <a:pt x="3574" y="6832"/>
                    <a:pt x="3539" y="6750"/>
                  </a:cubicBezTo>
                  <a:cubicBezTo>
                    <a:pt x="3324" y="7371"/>
                    <a:pt x="3160" y="7561"/>
                    <a:pt x="3018" y="7561"/>
                  </a:cubicBezTo>
                  <a:cubicBezTo>
                    <a:pt x="2881" y="7561"/>
                    <a:pt x="2765" y="7384"/>
                    <a:pt x="2642" y="7249"/>
                  </a:cubicBezTo>
                  <a:cubicBezTo>
                    <a:pt x="2599" y="7046"/>
                    <a:pt x="2536" y="6969"/>
                    <a:pt x="2462" y="6969"/>
                  </a:cubicBezTo>
                  <a:cubicBezTo>
                    <a:pt x="2237" y="6969"/>
                    <a:pt x="1908" y="7685"/>
                    <a:pt x="1720" y="7722"/>
                  </a:cubicBezTo>
                  <a:cubicBezTo>
                    <a:pt x="1528" y="7827"/>
                    <a:pt x="1323" y="8276"/>
                    <a:pt x="1244" y="8276"/>
                  </a:cubicBezTo>
                  <a:cubicBezTo>
                    <a:pt x="1210" y="8276"/>
                    <a:pt x="1199" y="8195"/>
                    <a:pt x="1222" y="7972"/>
                  </a:cubicBezTo>
                  <a:cubicBezTo>
                    <a:pt x="1222" y="7868"/>
                    <a:pt x="1198" y="7587"/>
                    <a:pt x="1084" y="7587"/>
                  </a:cubicBezTo>
                  <a:cubicBezTo>
                    <a:pt x="1034" y="7587"/>
                    <a:pt x="965" y="7643"/>
                    <a:pt x="873" y="7797"/>
                  </a:cubicBezTo>
                  <a:cubicBezTo>
                    <a:pt x="755" y="7904"/>
                    <a:pt x="628" y="8002"/>
                    <a:pt x="508" y="8002"/>
                  </a:cubicBezTo>
                  <a:cubicBezTo>
                    <a:pt x="348" y="8002"/>
                    <a:pt x="200" y="7829"/>
                    <a:pt x="100" y="7274"/>
                  </a:cubicBezTo>
                  <a:cubicBezTo>
                    <a:pt x="75" y="7349"/>
                    <a:pt x="50" y="7398"/>
                    <a:pt x="0" y="7448"/>
                  </a:cubicBezTo>
                  <a:lnTo>
                    <a:pt x="798" y="9766"/>
                  </a:lnTo>
                  <a:cubicBezTo>
                    <a:pt x="922" y="9791"/>
                    <a:pt x="972" y="9741"/>
                    <a:pt x="972" y="10065"/>
                  </a:cubicBezTo>
                  <a:cubicBezTo>
                    <a:pt x="972" y="9834"/>
                    <a:pt x="1049" y="9564"/>
                    <a:pt x="1166" y="9564"/>
                  </a:cubicBezTo>
                  <a:cubicBezTo>
                    <a:pt x="1238" y="9564"/>
                    <a:pt x="1326" y="9666"/>
                    <a:pt x="1421" y="9941"/>
                  </a:cubicBezTo>
                  <a:cubicBezTo>
                    <a:pt x="1482" y="10134"/>
                    <a:pt x="1544" y="10206"/>
                    <a:pt x="1607" y="10206"/>
                  </a:cubicBezTo>
                  <a:cubicBezTo>
                    <a:pt x="1789" y="10206"/>
                    <a:pt x="1977" y="9601"/>
                    <a:pt x="2157" y="9601"/>
                  </a:cubicBezTo>
                  <a:cubicBezTo>
                    <a:pt x="2194" y="9601"/>
                    <a:pt x="2232" y="9628"/>
                    <a:pt x="2268" y="9691"/>
                  </a:cubicBezTo>
                  <a:cubicBezTo>
                    <a:pt x="2367" y="10117"/>
                    <a:pt x="2455" y="10276"/>
                    <a:pt x="2524" y="10276"/>
                  </a:cubicBezTo>
                  <a:cubicBezTo>
                    <a:pt x="2629" y="10276"/>
                    <a:pt x="2692" y="9912"/>
                    <a:pt x="2692" y="9567"/>
                  </a:cubicBezTo>
                  <a:cubicBezTo>
                    <a:pt x="2692" y="9157"/>
                    <a:pt x="2719" y="9061"/>
                    <a:pt x="2761" y="9061"/>
                  </a:cubicBezTo>
                  <a:cubicBezTo>
                    <a:pt x="2799" y="9061"/>
                    <a:pt x="2848" y="9138"/>
                    <a:pt x="2899" y="9138"/>
                  </a:cubicBezTo>
                  <a:cubicBezTo>
                    <a:pt x="2913" y="9138"/>
                    <a:pt x="2927" y="9132"/>
                    <a:pt x="2941" y="9118"/>
                  </a:cubicBezTo>
                  <a:cubicBezTo>
                    <a:pt x="3047" y="8539"/>
                    <a:pt x="3164" y="7848"/>
                    <a:pt x="3268" y="7848"/>
                  </a:cubicBezTo>
                  <a:cubicBezTo>
                    <a:pt x="3312" y="7848"/>
                    <a:pt x="3353" y="7969"/>
                    <a:pt x="3390" y="8271"/>
                  </a:cubicBezTo>
                  <a:cubicBezTo>
                    <a:pt x="3411" y="8345"/>
                    <a:pt x="3431" y="8375"/>
                    <a:pt x="3450" y="8375"/>
                  </a:cubicBezTo>
                  <a:cubicBezTo>
                    <a:pt x="3542" y="8375"/>
                    <a:pt x="3607" y="7658"/>
                    <a:pt x="3630" y="7658"/>
                  </a:cubicBezTo>
                  <a:cubicBezTo>
                    <a:pt x="3636" y="7658"/>
                    <a:pt x="3639" y="7705"/>
                    <a:pt x="3639" y="7822"/>
                  </a:cubicBezTo>
                  <a:cubicBezTo>
                    <a:pt x="3639" y="7401"/>
                    <a:pt x="3688" y="7222"/>
                    <a:pt x="3772" y="7222"/>
                  </a:cubicBezTo>
                  <a:cubicBezTo>
                    <a:pt x="3866" y="7222"/>
                    <a:pt x="4004" y="7452"/>
                    <a:pt x="4162" y="7822"/>
                  </a:cubicBezTo>
                  <a:cubicBezTo>
                    <a:pt x="4204" y="7837"/>
                    <a:pt x="4247" y="7843"/>
                    <a:pt x="4292" y="7843"/>
                  </a:cubicBezTo>
                  <a:cubicBezTo>
                    <a:pt x="4469" y="7843"/>
                    <a:pt x="4671" y="7752"/>
                    <a:pt x="4863" y="7752"/>
                  </a:cubicBezTo>
                  <a:cubicBezTo>
                    <a:pt x="4948" y="7752"/>
                    <a:pt x="5031" y="7770"/>
                    <a:pt x="5109" y="7822"/>
                  </a:cubicBezTo>
                  <a:cubicBezTo>
                    <a:pt x="5256" y="7662"/>
                    <a:pt x="5389" y="7559"/>
                    <a:pt x="5480" y="7559"/>
                  </a:cubicBezTo>
                  <a:cubicBezTo>
                    <a:pt x="5559" y="7559"/>
                    <a:pt x="5608" y="7637"/>
                    <a:pt x="5608" y="7822"/>
                  </a:cubicBezTo>
                  <a:cubicBezTo>
                    <a:pt x="5608" y="8099"/>
                    <a:pt x="5635" y="8171"/>
                    <a:pt x="5678" y="8171"/>
                  </a:cubicBezTo>
                  <a:cubicBezTo>
                    <a:pt x="5727" y="8171"/>
                    <a:pt x="5796" y="8081"/>
                    <a:pt x="5871" y="8081"/>
                  </a:cubicBezTo>
                  <a:cubicBezTo>
                    <a:pt x="5923" y="8081"/>
                    <a:pt x="5978" y="8124"/>
                    <a:pt x="6032" y="8271"/>
                  </a:cubicBezTo>
                  <a:cubicBezTo>
                    <a:pt x="6183" y="8641"/>
                    <a:pt x="6334" y="9091"/>
                    <a:pt x="6417" y="9091"/>
                  </a:cubicBezTo>
                  <a:cubicBezTo>
                    <a:pt x="6457" y="9091"/>
                    <a:pt x="6480" y="8986"/>
                    <a:pt x="6480" y="8719"/>
                  </a:cubicBezTo>
                  <a:cubicBezTo>
                    <a:pt x="6480" y="8877"/>
                    <a:pt x="6507" y="8945"/>
                    <a:pt x="6557" y="8945"/>
                  </a:cubicBezTo>
                  <a:cubicBezTo>
                    <a:pt x="6634" y="8945"/>
                    <a:pt x="6763" y="8786"/>
                    <a:pt x="6929" y="8545"/>
                  </a:cubicBezTo>
                  <a:cubicBezTo>
                    <a:pt x="7097" y="8243"/>
                    <a:pt x="7298" y="8043"/>
                    <a:pt x="7496" y="8043"/>
                  </a:cubicBezTo>
                  <a:cubicBezTo>
                    <a:pt x="7592" y="8043"/>
                    <a:pt x="7687" y="8090"/>
                    <a:pt x="7776" y="8196"/>
                  </a:cubicBezTo>
                  <a:cubicBezTo>
                    <a:pt x="7834" y="8081"/>
                    <a:pt x="7888" y="8042"/>
                    <a:pt x="7939" y="8042"/>
                  </a:cubicBezTo>
                  <a:cubicBezTo>
                    <a:pt x="8049" y="8042"/>
                    <a:pt x="8138" y="8231"/>
                    <a:pt x="8186" y="8231"/>
                  </a:cubicBezTo>
                  <a:cubicBezTo>
                    <a:pt x="8211" y="8231"/>
                    <a:pt x="8225" y="8180"/>
                    <a:pt x="8225" y="8021"/>
                  </a:cubicBezTo>
                  <a:cubicBezTo>
                    <a:pt x="8225" y="8021"/>
                    <a:pt x="8312" y="7997"/>
                    <a:pt x="8446" y="7997"/>
                  </a:cubicBezTo>
                  <a:cubicBezTo>
                    <a:pt x="8580" y="7997"/>
                    <a:pt x="8761" y="8021"/>
                    <a:pt x="8948" y="8121"/>
                  </a:cubicBezTo>
                  <a:cubicBezTo>
                    <a:pt x="9002" y="8034"/>
                    <a:pt x="9056" y="7999"/>
                    <a:pt x="9109" y="7999"/>
                  </a:cubicBezTo>
                  <a:cubicBezTo>
                    <a:pt x="9329" y="7999"/>
                    <a:pt x="9521" y="8616"/>
                    <a:pt x="9613" y="8616"/>
                  </a:cubicBezTo>
                  <a:cubicBezTo>
                    <a:pt x="9650" y="8616"/>
                    <a:pt x="9670" y="8518"/>
                    <a:pt x="9670" y="8246"/>
                  </a:cubicBezTo>
                  <a:cubicBezTo>
                    <a:pt x="9670" y="8114"/>
                    <a:pt x="9685" y="8070"/>
                    <a:pt x="9713" y="8070"/>
                  </a:cubicBezTo>
                  <a:cubicBezTo>
                    <a:pt x="9766" y="8070"/>
                    <a:pt x="9866" y="8230"/>
                    <a:pt x="9994" y="8230"/>
                  </a:cubicBezTo>
                  <a:cubicBezTo>
                    <a:pt x="10026" y="8230"/>
                    <a:pt x="10059" y="8220"/>
                    <a:pt x="10094" y="8196"/>
                  </a:cubicBezTo>
                  <a:cubicBezTo>
                    <a:pt x="10102" y="8197"/>
                    <a:pt x="10111" y="8197"/>
                    <a:pt x="10120" y="8197"/>
                  </a:cubicBezTo>
                  <a:cubicBezTo>
                    <a:pt x="10286" y="8197"/>
                    <a:pt x="10490" y="8031"/>
                    <a:pt x="10682" y="8031"/>
                  </a:cubicBezTo>
                  <a:cubicBezTo>
                    <a:pt x="10745" y="8031"/>
                    <a:pt x="10807" y="8049"/>
                    <a:pt x="10867" y="8096"/>
                  </a:cubicBezTo>
                  <a:cubicBezTo>
                    <a:pt x="10962" y="7843"/>
                    <a:pt x="11048" y="7755"/>
                    <a:pt x="11115" y="7755"/>
                  </a:cubicBezTo>
                  <a:cubicBezTo>
                    <a:pt x="11207" y="7755"/>
                    <a:pt x="11265" y="7917"/>
                    <a:pt x="11265" y="8046"/>
                  </a:cubicBezTo>
                  <a:cubicBezTo>
                    <a:pt x="11265" y="8620"/>
                    <a:pt x="11340" y="8196"/>
                    <a:pt x="11465" y="8694"/>
                  </a:cubicBezTo>
                  <a:cubicBezTo>
                    <a:pt x="11564" y="9268"/>
                    <a:pt x="11714" y="9218"/>
                    <a:pt x="11814" y="9866"/>
                  </a:cubicBezTo>
                  <a:cubicBezTo>
                    <a:pt x="11886" y="10384"/>
                    <a:pt x="11941" y="10437"/>
                    <a:pt x="11975" y="10437"/>
                  </a:cubicBezTo>
                  <a:cubicBezTo>
                    <a:pt x="11984" y="10437"/>
                    <a:pt x="11991" y="10433"/>
                    <a:pt x="11997" y="10433"/>
                  </a:cubicBezTo>
                  <a:cubicBezTo>
                    <a:pt x="12007" y="10433"/>
                    <a:pt x="12013" y="10445"/>
                    <a:pt x="12013" y="10514"/>
                  </a:cubicBezTo>
                  <a:cubicBezTo>
                    <a:pt x="12013" y="10587"/>
                    <a:pt x="12028" y="10613"/>
                    <a:pt x="12056" y="10613"/>
                  </a:cubicBezTo>
                  <a:cubicBezTo>
                    <a:pt x="12122" y="10613"/>
                    <a:pt x="12261" y="10464"/>
                    <a:pt x="12437" y="10464"/>
                  </a:cubicBezTo>
                  <a:cubicBezTo>
                    <a:pt x="12549" y="10364"/>
                    <a:pt x="12680" y="10339"/>
                    <a:pt x="12811" y="10339"/>
                  </a:cubicBezTo>
                  <a:cubicBezTo>
                    <a:pt x="12941" y="10339"/>
                    <a:pt x="13072" y="10364"/>
                    <a:pt x="13184" y="10364"/>
                  </a:cubicBezTo>
                  <a:cubicBezTo>
                    <a:pt x="13326" y="10194"/>
                    <a:pt x="13444" y="10072"/>
                    <a:pt x="13519" y="10072"/>
                  </a:cubicBezTo>
                  <a:cubicBezTo>
                    <a:pt x="13576" y="10072"/>
                    <a:pt x="13608" y="10142"/>
                    <a:pt x="13608" y="10314"/>
                  </a:cubicBezTo>
                  <a:cubicBezTo>
                    <a:pt x="13608" y="10390"/>
                    <a:pt x="13679" y="10665"/>
                    <a:pt x="13800" y="10665"/>
                  </a:cubicBezTo>
                  <a:cubicBezTo>
                    <a:pt x="13839" y="10665"/>
                    <a:pt x="13884" y="10636"/>
                    <a:pt x="13932" y="10564"/>
                  </a:cubicBezTo>
                  <a:cubicBezTo>
                    <a:pt x="14069" y="10622"/>
                    <a:pt x="14237" y="11219"/>
                    <a:pt x="14387" y="11219"/>
                  </a:cubicBezTo>
                  <a:cubicBezTo>
                    <a:pt x="14428" y="11219"/>
                    <a:pt x="14468" y="11174"/>
                    <a:pt x="14505" y="11062"/>
                  </a:cubicBezTo>
                  <a:cubicBezTo>
                    <a:pt x="14680" y="11062"/>
                    <a:pt x="14804" y="11087"/>
                    <a:pt x="14804" y="11336"/>
                  </a:cubicBezTo>
                  <a:cubicBezTo>
                    <a:pt x="14804" y="11235"/>
                    <a:pt x="14815" y="11197"/>
                    <a:pt x="14834" y="11197"/>
                  </a:cubicBezTo>
                  <a:cubicBezTo>
                    <a:pt x="14886" y="11197"/>
                    <a:pt x="15006" y="11489"/>
                    <a:pt x="15156" y="11489"/>
                  </a:cubicBezTo>
                  <a:cubicBezTo>
                    <a:pt x="15202" y="11489"/>
                    <a:pt x="15252" y="11461"/>
                    <a:pt x="15303" y="11386"/>
                  </a:cubicBezTo>
                  <a:cubicBezTo>
                    <a:pt x="15450" y="11840"/>
                    <a:pt x="15609" y="12034"/>
                    <a:pt x="15766" y="12034"/>
                  </a:cubicBezTo>
                  <a:cubicBezTo>
                    <a:pt x="15927" y="12034"/>
                    <a:pt x="16086" y="11827"/>
                    <a:pt x="16225" y="11486"/>
                  </a:cubicBezTo>
                  <a:cubicBezTo>
                    <a:pt x="16282" y="11357"/>
                    <a:pt x="16336" y="11309"/>
                    <a:pt x="16385" y="11309"/>
                  </a:cubicBezTo>
                  <a:cubicBezTo>
                    <a:pt x="16535" y="11309"/>
                    <a:pt x="16645" y="11762"/>
                    <a:pt x="16694" y="11762"/>
                  </a:cubicBezTo>
                  <a:cubicBezTo>
                    <a:pt x="16713" y="11762"/>
                    <a:pt x="16723" y="11695"/>
                    <a:pt x="16723" y="11511"/>
                  </a:cubicBezTo>
                  <a:cubicBezTo>
                    <a:pt x="16723" y="11472"/>
                    <a:pt x="16724" y="11457"/>
                    <a:pt x="16725" y="11457"/>
                  </a:cubicBezTo>
                  <a:cubicBezTo>
                    <a:pt x="16728" y="11457"/>
                    <a:pt x="16737" y="11620"/>
                    <a:pt x="16751" y="11620"/>
                  </a:cubicBezTo>
                  <a:cubicBezTo>
                    <a:pt x="16763" y="11620"/>
                    <a:pt x="16779" y="11506"/>
                    <a:pt x="16798" y="11087"/>
                  </a:cubicBezTo>
                  <a:cubicBezTo>
                    <a:pt x="16818" y="10545"/>
                    <a:pt x="16852" y="9988"/>
                    <a:pt x="16890" y="9988"/>
                  </a:cubicBezTo>
                  <a:cubicBezTo>
                    <a:pt x="16901" y="9988"/>
                    <a:pt x="16912" y="10034"/>
                    <a:pt x="16923" y="10140"/>
                  </a:cubicBezTo>
                  <a:cubicBezTo>
                    <a:pt x="16948" y="9841"/>
                    <a:pt x="16998" y="9442"/>
                    <a:pt x="17047" y="9193"/>
                  </a:cubicBezTo>
                  <a:cubicBezTo>
                    <a:pt x="17055" y="9287"/>
                    <a:pt x="17062" y="9328"/>
                    <a:pt x="17069" y="9328"/>
                  </a:cubicBezTo>
                  <a:cubicBezTo>
                    <a:pt x="17085" y="9328"/>
                    <a:pt x="17097" y="9080"/>
                    <a:pt x="17097" y="8744"/>
                  </a:cubicBezTo>
                  <a:cubicBezTo>
                    <a:pt x="17097" y="8702"/>
                    <a:pt x="17111" y="8687"/>
                    <a:pt x="17135" y="8687"/>
                  </a:cubicBezTo>
                  <a:cubicBezTo>
                    <a:pt x="17185" y="8687"/>
                    <a:pt x="17284" y="8751"/>
                    <a:pt x="17407" y="8751"/>
                  </a:cubicBezTo>
                  <a:cubicBezTo>
                    <a:pt x="17465" y="8751"/>
                    <a:pt x="17529" y="8737"/>
                    <a:pt x="17596" y="8694"/>
                  </a:cubicBezTo>
                  <a:cubicBezTo>
                    <a:pt x="17682" y="8796"/>
                    <a:pt x="17776" y="8834"/>
                    <a:pt x="17873" y="8834"/>
                  </a:cubicBezTo>
                  <a:cubicBezTo>
                    <a:pt x="18085" y="8834"/>
                    <a:pt x="18313" y="8655"/>
                    <a:pt x="18518" y="8570"/>
                  </a:cubicBezTo>
                  <a:cubicBezTo>
                    <a:pt x="18582" y="8512"/>
                    <a:pt x="18641" y="8492"/>
                    <a:pt x="18696" y="8492"/>
                  </a:cubicBezTo>
                  <a:cubicBezTo>
                    <a:pt x="18820" y="8492"/>
                    <a:pt x="18915" y="8598"/>
                    <a:pt x="18961" y="8598"/>
                  </a:cubicBezTo>
                  <a:cubicBezTo>
                    <a:pt x="18981" y="8598"/>
                    <a:pt x="18991" y="8578"/>
                    <a:pt x="18991" y="8520"/>
                  </a:cubicBezTo>
                  <a:cubicBezTo>
                    <a:pt x="18991" y="8834"/>
                    <a:pt x="18999" y="8949"/>
                    <a:pt x="19014" y="8949"/>
                  </a:cubicBezTo>
                  <a:cubicBezTo>
                    <a:pt x="19051" y="8949"/>
                    <a:pt x="19133" y="8193"/>
                    <a:pt x="19241" y="8121"/>
                  </a:cubicBezTo>
                  <a:cubicBezTo>
                    <a:pt x="19350" y="8034"/>
                    <a:pt x="19497" y="7354"/>
                    <a:pt x="19616" y="7354"/>
                  </a:cubicBezTo>
                  <a:cubicBezTo>
                    <a:pt x="19633" y="7354"/>
                    <a:pt x="19649" y="7367"/>
                    <a:pt x="19664" y="7398"/>
                  </a:cubicBezTo>
                  <a:cubicBezTo>
                    <a:pt x="19669" y="7399"/>
                    <a:pt x="19673" y="7400"/>
                    <a:pt x="19677" y="7400"/>
                  </a:cubicBezTo>
                  <a:cubicBezTo>
                    <a:pt x="19796" y="7400"/>
                    <a:pt x="19889" y="7073"/>
                    <a:pt x="19889" y="7025"/>
                  </a:cubicBezTo>
                  <a:cubicBezTo>
                    <a:pt x="19889" y="6992"/>
                    <a:pt x="19901" y="6979"/>
                    <a:pt x="19923" y="6979"/>
                  </a:cubicBezTo>
                  <a:cubicBezTo>
                    <a:pt x="19990" y="6979"/>
                    <a:pt x="20147" y="7088"/>
                    <a:pt x="20345" y="7088"/>
                  </a:cubicBezTo>
                  <a:cubicBezTo>
                    <a:pt x="20382" y="7088"/>
                    <a:pt x="20422" y="7084"/>
                    <a:pt x="20462" y="7074"/>
                  </a:cubicBezTo>
                  <a:cubicBezTo>
                    <a:pt x="20605" y="7422"/>
                    <a:pt x="20756" y="7539"/>
                    <a:pt x="20909" y="7539"/>
                  </a:cubicBezTo>
                  <a:cubicBezTo>
                    <a:pt x="21129" y="7539"/>
                    <a:pt x="21353" y="7296"/>
                    <a:pt x="21558" y="7149"/>
                  </a:cubicBezTo>
                  <a:cubicBezTo>
                    <a:pt x="21694" y="7087"/>
                    <a:pt x="21817" y="7059"/>
                    <a:pt x="21913" y="7059"/>
                  </a:cubicBezTo>
                  <a:cubicBezTo>
                    <a:pt x="22047" y="7059"/>
                    <a:pt x="22132" y="7112"/>
                    <a:pt x="22132" y="7199"/>
                  </a:cubicBezTo>
                  <a:cubicBezTo>
                    <a:pt x="22132" y="6941"/>
                    <a:pt x="22140" y="6878"/>
                    <a:pt x="22155" y="6878"/>
                  </a:cubicBezTo>
                  <a:cubicBezTo>
                    <a:pt x="22169" y="6878"/>
                    <a:pt x="22190" y="6939"/>
                    <a:pt x="22215" y="6939"/>
                  </a:cubicBezTo>
                  <a:cubicBezTo>
                    <a:pt x="22241" y="6939"/>
                    <a:pt x="22272" y="6872"/>
                    <a:pt x="22306" y="6601"/>
                  </a:cubicBezTo>
                  <a:cubicBezTo>
                    <a:pt x="22406" y="5903"/>
                    <a:pt x="22530" y="5778"/>
                    <a:pt x="22630" y="5454"/>
                  </a:cubicBezTo>
                  <a:cubicBezTo>
                    <a:pt x="22730" y="5081"/>
                    <a:pt x="22805" y="4856"/>
                    <a:pt x="22805" y="4831"/>
                  </a:cubicBezTo>
                  <a:cubicBezTo>
                    <a:pt x="22805" y="4892"/>
                    <a:pt x="22816" y="4913"/>
                    <a:pt x="22838" y="4913"/>
                  </a:cubicBezTo>
                  <a:cubicBezTo>
                    <a:pt x="22887" y="4913"/>
                    <a:pt x="22985" y="4813"/>
                    <a:pt x="23118" y="4813"/>
                  </a:cubicBezTo>
                  <a:cubicBezTo>
                    <a:pt x="23174" y="4813"/>
                    <a:pt x="23236" y="4831"/>
                    <a:pt x="23303" y="4881"/>
                  </a:cubicBezTo>
                  <a:cubicBezTo>
                    <a:pt x="23412" y="5198"/>
                    <a:pt x="23532" y="5298"/>
                    <a:pt x="23655" y="5298"/>
                  </a:cubicBezTo>
                  <a:cubicBezTo>
                    <a:pt x="23842" y="5298"/>
                    <a:pt x="24035" y="5066"/>
                    <a:pt x="24200" y="5006"/>
                  </a:cubicBezTo>
                  <a:cubicBezTo>
                    <a:pt x="24239" y="5020"/>
                    <a:pt x="24277" y="5026"/>
                    <a:pt x="24312" y="5026"/>
                  </a:cubicBezTo>
                  <a:cubicBezTo>
                    <a:pt x="24449" y="5026"/>
                    <a:pt x="24558" y="4943"/>
                    <a:pt x="24619" y="4943"/>
                  </a:cubicBezTo>
                  <a:cubicBezTo>
                    <a:pt x="24654" y="4943"/>
                    <a:pt x="24674" y="4970"/>
                    <a:pt x="24674" y="5056"/>
                  </a:cubicBezTo>
                  <a:cubicBezTo>
                    <a:pt x="24674" y="5036"/>
                    <a:pt x="24689" y="4998"/>
                    <a:pt x="24714" y="4998"/>
                  </a:cubicBezTo>
                  <a:cubicBezTo>
                    <a:pt x="24755" y="4998"/>
                    <a:pt x="24822" y="5093"/>
                    <a:pt x="24898" y="5504"/>
                  </a:cubicBezTo>
                  <a:cubicBezTo>
                    <a:pt x="24905" y="5502"/>
                    <a:pt x="24912" y="5500"/>
                    <a:pt x="24918" y="5500"/>
                  </a:cubicBezTo>
                  <a:cubicBezTo>
                    <a:pt x="25039" y="5500"/>
                    <a:pt x="25179" y="5904"/>
                    <a:pt x="25297" y="6352"/>
                  </a:cubicBezTo>
                  <a:cubicBezTo>
                    <a:pt x="25362" y="6782"/>
                    <a:pt x="25421" y="6885"/>
                    <a:pt x="25461" y="6885"/>
                  </a:cubicBezTo>
                  <a:cubicBezTo>
                    <a:pt x="25498" y="6885"/>
                    <a:pt x="25521" y="6800"/>
                    <a:pt x="25521" y="6800"/>
                  </a:cubicBezTo>
                  <a:cubicBezTo>
                    <a:pt x="25521" y="7111"/>
                    <a:pt x="25556" y="7232"/>
                    <a:pt x="25614" y="7232"/>
                  </a:cubicBezTo>
                  <a:cubicBezTo>
                    <a:pt x="25695" y="7232"/>
                    <a:pt x="25824" y="6992"/>
                    <a:pt x="25970" y="6701"/>
                  </a:cubicBezTo>
                  <a:cubicBezTo>
                    <a:pt x="25998" y="6718"/>
                    <a:pt x="26027" y="6725"/>
                    <a:pt x="26056" y="6725"/>
                  </a:cubicBezTo>
                  <a:cubicBezTo>
                    <a:pt x="26244" y="6725"/>
                    <a:pt x="26453" y="6425"/>
                    <a:pt x="26643" y="6425"/>
                  </a:cubicBezTo>
                  <a:cubicBezTo>
                    <a:pt x="26686" y="6425"/>
                    <a:pt x="26727" y="6440"/>
                    <a:pt x="26767" y="6476"/>
                  </a:cubicBezTo>
                  <a:cubicBezTo>
                    <a:pt x="26810" y="6422"/>
                    <a:pt x="26850" y="6401"/>
                    <a:pt x="26888" y="6401"/>
                  </a:cubicBezTo>
                  <a:cubicBezTo>
                    <a:pt x="27020" y="6401"/>
                    <a:pt x="27119" y="6664"/>
                    <a:pt x="27172" y="6664"/>
                  </a:cubicBezTo>
                  <a:cubicBezTo>
                    <a:pt x="27201" y="6664"/>
                    <a:pt x="27216" y="6588"/>
                    <a:pt x="27216" y="6352"/>
                  </a:cubicBezTo>
                  <a:cubicBezTo>
                    <a:pt x="27216" y="6626"/>
                    <a:pt x="27291" y="6551"/>
                    <a:pt x="27390" y="6900"/>
                  </a:cubicBezTo>
                  <a:cubicBezTo>
                    <a:pt x="27490" y="7174"/>
                    <a:pt x="27615" y="7598"/>
                    <a:pt x="27714" y="7947"/>
                  </a:cubicBezTo>
                  <a:cubicBezTo>
                    <a:pt x="27767" y="8702"/>
                    <a:pt x="27813" y="8972"/>
                    <a:pt x="27845" y="8972"/>
                  </a:cubicBezTo>
                  <a:cubicBezTo>
                    <a:pt x="27872" y="8972"/>
                    <a:pt x="27889" y="8763"/>
                    <a:pt x="27889" y="8495"/>
                  </a:cubicBezTo>
                  <a:cubicBezTo>
                    <a:pt x="27889" y="8457"/>
                    <a:pt x="27902" y="8448"/>
                    <a:pt x="27925" y="8448"/>
                  </a:cubicBezTo>
                  <a:cubicBezTo>
                    <a:pt x="27946" y="8448"/>
                    <a:pt x="27975" y="8455"/>
                    <a:pt x="28010" y="8455"/>
                  </a:cubicBezTo>
                  <a:cubicBezTo>
                    <a:pt x="28091" y="8455"/>
                    <a:pt x="28208" y="8418"/>
                    <a:pt x="28337" y="8171"/>
                  </a:cubicBezTo>
                  <a:cubicBezTo>
                    <a:pt x="28545" y="8077"/>
                    <a:pt x="28767" y="7281"/>
                    <a:pt x="28982" y="7281"/>
                  </a:cubicBezTo>
                  <a:cubicBezTo>
                    <a:pt x="29051" y="7281"/>
                    <a:pt x="29118" y="7362"/>
                    <a:pt x="29185" y="7573"/>
                  </a:cubicBezTo>
                  <a:cubicBezTo>
                    <a:pt x="29232" y="7535"/>
                    <a:pt x="29277" y="7522"/>
                    <a:pt x="29318" y="7522"/>
                  </a:cubicBezTo>
                  <a:cubicBezTo>
                    <a:pt x="29402" y="7522"/>
                    <a:pt x="29472" y="7575"/>
                    <a:pt x="29522" y="7575"/>
                  </a:cubicBezTo>
                  <a:cubicBezTo>
                    <a:pt x="29577" y="7575"/>
                    <a:pt x="29608" y="7512"/>
                    <a:pt x="29608" y="7249"/>
                  </a:cubicBezTo>
                  <a:cubicBezTo>
                    <a:pt x="29608" y="7273"/>
                    <a:pt x="29612" y="7283"/>
                    <a:pt x="29618" y="7283"/>
                  </a:cubicBezTo>
                  <a:cubicBezTo>
                    <a:pt x="29660" y="7283"/>
                    <a:pt x="29825" y="6876"/>
                    <a:pt x="30031" y="6876"/>
                  </a:cubicBezTo>
                  <a:cubicBezTo>
                    <a:pt x="30132" y="6876"/>
                    <a:pt x="30244" y="6976"/>
                    <a:pt x="30356" y="7274"/>
                  </a:cubicBezTo>
                  <a:cubicBezTo>
                    <a:pt x="30544" y="7126"/>
                    <a:pt x="30740" y="7007"/>
                    <a:pt x="30880" y="7007"/>
                  </a:cubicBezTo>
                  <a:cubicBezTo>
                    <a:pt x="30999" y="7007"/>
                    <a:pt x="31079" y="7094"/>
                    <a:pt x="31079" y="7324"/>
                  </a:cubicBezTo>
                  <a:cubicBezTo>
                    <a:pt x="31079" y="7418"/>
                    <a:pt x="31149" y="7632"/>
                    <a:pt x="31263" y="7632"/>
                  </a:cubicBezTo>
                  <a:cubicBezTo>
                    <a:pt x="31329" y="7632"/>
                    <a:pt x="31411" y="7560"/>
                    <a:pt x="31503" y="7349"/>
                  </a:cubicBezTo>
                  <a:cubicBezTo>
                    <a:pt x="31603" y="7439"/>
                    <a:pt x="31712" y="7465"/>
                    <a:pt x="31822" y="7465"/>
                  </a:cubicBezTo>
                  <a:cubicBezTo>
                    <a:pt x="31966" y="7465"/>
                    <a:pt x="32112" y="7421"/>
                    <a:pt x="32247" y="7421"/>
                  </a:cubicBezTo>
                  <a:cubicBezTo>
                    <a:pt x="32265" y="7421"/>
                    <a:pt x="32283" y="7422"/>
                    <a:pt x="32300" y="7423"/>
                  </a:cubicBezTo>
                  <a:cubicBezTo>
                    <a:pt x="32464" y="7472"/>
                    <a:pt x="32606" y="7758"/>
                    <a:pt x="32684" y="7758"/>
                  </a:cubicBezTo>
                  <a:cubicBezTo>
                    <a:pt x="32725" y="7758"/>
                    <a:pt x="32749" y="7679"/>
                    <a:pt x="32749" y="7448"/>
                  </a:cubicBezTo>
                  <a:cubicBezTo>
                    <a:pt x="32749" y="7597"/>
                    <a:pt x="32762" y="7654"/>
                    <a:pt x="32787" y="7654"/>
                  </a:cubicBezTo>
                  <a:cubicBezTo>
                    <a:pt x="32868" y="7654"/>
                    <a:pt x="33070" y="7024"/>
                    <a:pt x="33295" y="7024"/>
                  </a:cubicBezTo>
                  <a:cubicBezTo>
                    <a:pt x="33320" y="7024"/>
                    <a:pt x="33346" y="7032"/>
                    <a:pt x="33372" y="7049"/>
                  </a:cubicBezTo>
                  <a:cubicBezTo>
                    <a:pt x="33696" y="6576"/>
                    <a:pt x="33995" y="6750"/>
                    <a:pt x="33995" y="6651"/>
                  </a:cubicBezTo>
                  <a:cubicBezTo>
                    <a:pt x="33995" y="6221"/>
                    <a:pt x="34014" y="6103"/>
                    <a:pt x="34047" y="6103"/>
                  </a:cubicBezTo>
                  <a:cubicBezTo>
                    <a:pt x="34086" y="6103"/>
                    <a:pt x="34145" y="6278"/>
                    <a:pt x="34212" y="6278"/>
                  </a:cubicBezTo>
                  <a:cubicBezTo>
                    <a:pt x="34214" y="6278"/>
                    <a:pt x="34217" y="6277"/>
                    <a:pt x="34219" y="6277"/>
                  </a:cubicBezTo>
                  <a:cubicBezTo>
                    <a:pt x="34344" y="5579"/>
                    <a:pt x="34493" y="6202"/>
                    <a:pt x="34643" y="5604"/>
                  </a:cubicBezTo>
                  <a:cubicBezTo>
                    <a:pt x="34651" y="5612"/>
                    <a:pt x="34659" y="5616"/>
                    <a:pt x="34667" y="5616"/>
                  </a:cubicBezTo>
                  <a:cubicBezTo>
                    <a:pt x="34755" y="5616"/>
                    <a:pt x="34814" y="5150"/>
                    <a:pt x="34834" y="5150"/>
                  </a:cubicBezTo>
                  <a:cubicBezTo>
                    <a:pt x="34839" y="5150"/>
                    <a:pt x="34842" y="5180"/>
                    <a:pt x="34842" y="5255"/>
                  </a:cubicBezTo>
                  <a:cubicBezTo>
                    <a:pt x="34842" y="5293"/>
                    <a:pt x="34846" y="5309"/>
                    <a:pt x="34854" y="5309"/>
                  </a:cubicBezTo>
                  <a:cubicBezTo>
                    <a:pt x="34903" y="5309"/>
                    <a:pt x="35094" y="4668"/>
                    <a:pt x="35308" y="4668"/>
                  </a:cubicBezTo>
                  <a:cubicBezTo>
                    <a:pt x="35352" y="4668"/>
                    <a:pt x="35396" y="4694"/>
                    <a:pt x="35440" y="4757"/>
                  </a:cubicBezTo>
                  <a:cubicBezTo>
                    <a:pt x="35485" y="4749"/>
                    <a:pt x="35529" y="4747"/>
                    <a:pt x="35571" y="4747"/>
                  </a:cubicBezTo>
                  <a:cubicBezTo>
                    <a:pt x="35616" y="4747"/>
                    <a:pt x="35660" y="4749"/>
                    <a:pt x="35701" y="4749"/>
                  </a:cubicBezTo>
                  <a:cubicBezTo>
                    <a:pt x="35881" y="4749"/>
                    <a:pt x="36014" y="4708"/>
                    <a:pt x="36014" y="4258"/>
                  </a:cubicBezTo>
                  <a:cubicBezTo>
                    <a:pt x="36014" y="4320"/>
                    <a:pt x="36040" y="4339"/>
                    <a:pt x="36086" y="4339"/>
                  </a:cubicBezTo>
                  <a:cubicBezTo>
                    <a:pt x="36156" y="4339"/>
                    <a:pt x="36271" y="4296"/>
                    <a:pt x="36408" y="4296"/>
                  </a:cubicBezTo>
                  <a:cubicBezTo>
                    <a:pt x="36472" y="4296"/>
                    <a:pt x="36540" y="4306"/>
                    <a:pt x="36612" y="4333"/>
                  </a:cubicBezTo>
                  <a:cubicBezTo>
                    <a:pt x="36848" y="4424"/>
                    <a:pt x="37138" y="4635"/>
                    <a:pt x="37413" y="4635"/>
                  </a:cubicBezTo>
                  <a:cubicBezTo>
                    <a:pt x="37515" y="4635"/>
                    <a:pt x="37614" y="4606"/>
                    <a:pt x="37708" y="4532"/>
                  </a:cubicBezTo>
                  <a:cubicBezTo>
                    <a:pt x="37829" y="4763"/>
                    <a:pt x="37937" y="4837"/>
                    <a:pt x="38027" y="4837"/>
                  </a:cubicBezTo>
                  <a:cubicBezTo>
                    <a:pt x="38160" y="4837"/>
                    <a:pt x="38252" y="4677"/>
                    <a:pt x="38281" y="4632"/>
                  </a:cubicBezTo>
                  <a:cubicBezTo>
                    <a:pt x="38281" y="4458"/>
                    <a:pt x="38281" y="4283"/>
                    <a:pt x="38281" y="4208"/>
                  </a:cubicBezTo>
                  <a:cubicBezTo>
                    <a:pt x="38257" y="3361"/>
                    <a:pt x="38257" y="3760"/>
                    <a:pt x="38232" y="3311"/>
                  </a:cubicBezTo>
                  <a:cubicBezTo>
                    <a:pt x="38232" y="3340"/>
                    <a:pt x="38231" y="3353"/>
                    <a:pt x="38231" y="3353"/>
                  </a:cubicBezTo>
                  <a:cubicBezTo>
                    <a:pt x="38227" y="3353"/>
                    <a:pt x="38207" y="2436"/>
                    <a:pt x="38207" y="2414"/>
                  </a:cubicBezTo>
                  <a:cubicBezTo>
                    <a:pt x="38200" y="2618"/>
                    <a:pt x="38195" y="2695"/>
                    <a:pt x="38191" y="2695"/>
                  </a:cubicBezTo>
                  <a:cubicBezTo>
                    <a:pt x="38182" y="2695"/>
                    <a:pt x="38182" y="2194"/>
                    <a:pt x="38182" y="2015"/>
                  </a:cubicBezTo>
                  <a:cubicBezTo>
                    <a:pt x="38182" y="1999"/>
                    <a:pt x="38264" y="1932"/>
                    <a:pt x="38402" y="1932"/>
                  </a:cubicBezTo>
                  <a:cubicBezTo>
                    <a:pt x="38479" y="1932"/>
                    <a:pt x="38573" y="1953"/>
                    <a:pt x="38680" y="2015"/>
                  </a:cubicBezTo>
                  <a:cubicBezTo>
                    <a:pt x="38843" y="2164"/>
                    <a:pt x="39033" y="2356"/>
                    <a:pt x="39218" y="2356"/>
                  </a:cubicBezTo>
                  <a:cubicBezTo>
                    <a:pt x="39343" y="2356"/>
                    <a:pt x="39467" y="2267"/>
                    <a:pt x="39577" y="2015"/>
                  </a:cubicBezTo>
                  <a:cubicBezTo>
                    <a:pt x="39657" y="1835"/>
                    <a:pt x="39730" y="1773"/>
                    <a:pt x="39794" y="1773"/>
                  </a:cubicBezTo>
                  <a:cubicBezTo>
                    <a:pt x="39938" y="1773"/>
                    <a:pt x="40036" y="2090"/>
                    <a:pt x="40066" y="2090"/>
                  </a:cubicBezTo>
                  <a:cubicBezTo>
                    <a:pt x="40073" y="2090"/>
                    <a:pt x="40076" y="2076"/>
                    <a:pt x="40076" y="2040"/>
                  </a:cubicBezTo>
                  <a:cubicBezTo>
                    <a:pt x="40076" y="1870"/>
                    <a:pt x="40086" y="1803"/>
                    <a:pt x="40106" y="1803"/>
                  </a:cubicBezTo>
                  <a:cubicBezTo>
                    <a:pt x="40146" y="1803"/>
                    <a:pt x="40224" y="2095"/>
                    <a:pt x="40325" y="2364"/>
                  </a:cubicBezTo>
                  <a:cubicBezTo>
                    <a:pt x="40357" y="2248"/>
                    <a:pt x="40390" y="2201"/>
                    <a:pt x="40423" y="2201"/>
                  </a:cubicBezTo>
                  <a:cubicBezTo>
                    <a:pt x="40548" y="2201"/>
                    <a:pt x="40681" y="2844"/>
                    <a:pt x="40799" y="2962"/>
                  </a:cubicBezTo>
                  <a:cubicBezTo>
                    <a:pt x="40848" y="3358"/>
                    <a:pt x="40898" y="3471"/>
                    <a:pt x="40939" y="3471"/>
                  </a:cubicBezTo>
                  <a:cubicBezTo>
                    <a:pt x="40995" y="3471"/>
                    <a:pt x="41036" y="3273"/>
                    <a:pt x="41046" y="3273"/>
                  </a:cubicBezTo>
                  <a:cubicBezTo>
                    <a:pt x="41047" y="3273"/>
                    <a:pt x="41048" y="3277"/>
                    <a:pt x="41048" y="3286"/>
                  </a:cubicBezTo>
                  <a:cubicBezTo>
                    <a:pt x="41048" y="3286"/>
                    <a:pt x="41153" y="2850"/>
                    <a:pt x="41300" y="2850"/>
                  </a:cubicBezTo>
                  <a:cubicBezTo>
                    <a:pt x="41402" y="2850"/>
                    <a:pt x="41524" y="3058"/>
                    <a:pt x="41646" y="3760"/>
                  </a:cubicBezTo>
                  <a:cubicBezTo>
                    <a:pt x="41945" y="3884"/>
                    <a:pt x="42244" y="3685"/>
                    <a:pt x="42244" y="4208"/>
                  </a:cubicBezTo>
                  <a:cubicBezTo>
                    <a:pt x="42244" y="4329"/>
                    <a:pt x="42251" y="4374"/>
                    <a:pt x="42263" y="4374"/>
                  </a:cubicBezTo>
                  <a:cubicBezTo>
                    <a:pt x="42300" y="4374"/>
                    <a:pt x="42388" y="3968"/>
                    <a:pt x="42510" y="3968"/>
                  </a:cubicBezTo>
                  <a:cubicBezTo>
                    <a:pt x="42558" y="3968"/>
                    <a:pt x="42611" y="4032"/>
                    <a:pt x="42668" y="4208"/>
                  </a:cubicBezTo>
                  <a:cubicBezTo>
                    <a:pt x="42761" y="4442"/>
                    <a:pt x="42865" y="4522"/>
                    <a:pt x="42972" y="4522"/>
                  </a:cubicBezTo>
                  <a:cubicBezTo>
                    <a:pt x="43150" y="4522"/>
                    <a:pt x="43335" y="4302"/>
                    <a:pt x="43490" y="4208"/>
                  </a:cubicBezTo>
                  <a:cubicBezTo>
                    <a:pt x="43573" y="3976"/>
                    <a:pt x="43648" y="3898"/>
                    <a:pt x="43711" y="3898"/>
                  </a:cubicBezTo>
                  <a:cubicBezTo>
                    <a:pt x="43836" y="3898"/>
                    <a:pt x="43914" y="4208"/>
                    <a:pt x="43914" y="4208"/>
                  </a:cubicBezTo>
                  <a:cubicBezTo>
                    <a:pt x="43914" y="4230"/>
                    <a:pt x="44010" y="4579"/>
                    <a:pt x="44135" y="4579"/>
                  </a:cubicBezTo>
                  <a:cubicBezTo>
                    <a:pt x="44152" y="4579"/>
                    <a:pt x="44170" y="4572"/>
                    <a:pt x="44188" y="4557"/>
                  </a:cubicBezTo>
                  <a:cubicBezTo>
                    <a:pt x="44192" y="4556"/>
                    <a:pt x="44197" y="4555"/>
                    <a:pt x="44201" y="4555"/>
                  </a:cubicBezTo>
                  <a:cubicBezTo>
                    <a:pt x="44335" y="4555"/>
                    <a:pt x="44505" y="5204"/>
                    <a:pt x="44643" y="5204"/>
                  </a:cubicBezTo>
                  <a:cubicBezTo>
                    <a:pt x="44658" y="5204"/>
                    <a:pt x="44673" y="5197"/>
                    <a:pt x="44687" y="5180"/>
                  </a:cubicBezTo>
                  <a:cubicBezTo>
                    <a:pt x="44731" y="5334"/>
                    <a:pt x="44770" y="5378"/>
                    <a:pt x="44804" y="5378"/>
                  </a:cubicBezTo>
                  <a:cubicBezTo>
                    <a:pt x="44850" y="5378"/>
                    <a:pt x="44885" y="5300"/>
                    <a:pt x="44908" y="5300"/>
                  </a:cubicBezTo>
                  <a:cubicBezTo>
                    <a:pt x="44926" y="5300"/>
                    <a:pt x="44936" y="5350"/>
                    <a:pt x="44936" y="5529"/>
                  </a:cubicBezTo>
                  <a:cubicBezTo>
                    <a:pt x="44936" y="5300"/>
                    <a:pt x="44989" y="5245"/>
                    <a:pt x="45077" y="5245"/>
                  </a:cubicBezTo>
                  <a:cubicBezTo>
                    <a:pt x="45159" y="5245"/>
                    <a:pt x="45272" y="5292"/>
                    <a:pt x="45402" y="5292"/>
                  </a:cubicBezTo>
                  <a:cubicBezTo>
                    <a:pt x="45436" y="5292"/>
                    <a:pt x="45472" y="5288"/>
                    <a:pt x="45509" y="5280"/>
                  </a:cubicBezTo>
                  <a:cubicBezTo>
                    <a:pt x="45518" y="5281"/>
                    <a:pt x="45527" y="5281"/>
                    <a:pt x="45536" y="5281"/>
                  </a:cubicBezTo>
                  <a:cubicBezTo>
                    <a:pt x="45832" y="5281"/>
                    <a:pt x="46217" y="4904"/>
                    <a:pt x="46531" y="4831"/>
                  </a:cubicBezTo>
                  <a:cubicBezTo>
                    <a:pt x="46622" y="5092"/>
                    <a:pt x="46708" y="5185"/>
                    <a:pt x="46784" y="5185"/>
                  </a:cubicBezTo>
                  <a:cubicBezTo>
                    <a:pt x="46976" y="5185"/>
                    <a:pt x="47104" y="4582"/>
                    <a:pt x="47104" y="4582"/>
                  </a:cubicBezTo>
                  <a:cubicBezTo>
                    <a:pt x="47104" y="4659"/>
                    <a:pt x="47107" y="4684"/>
                    <a:pt x="47113" y="4684"/>
                  </a:cubicBezTo>
                  <a:cubicBezTo>
                    <a:pt x="47124" y="4684"/>
                    <a:pt x="47146" y="4593"/>
                    <a:pt x="47174" y="4593"/>
                  </a:cubicBezTo>
                  <a:cubicBezTo>
                    <a:pt x="47202" y="4593"/>
                    <a:pt x="47238" y="4689"/>
                    <a:pt x="47279" y="5081"/>
                  </a:cubicBezTo>
                  <a:cubicBezTo>
                    <a:pt x="47403" y="5380"/>
                    <a:pt x="47528" y="5953"/>
                    <a:pt x="47652" y="5953"/>
                  </a:cubicBezTo>
                  <a:cubicBezTo>
                    <a:pt x="47742" y="6020"/>
                    <a:pt x="47811" y="6446"/>
                    <a:pt x="47824" y="6446"/>
                  </a:cubicBezTo>
                  <a:cubicBezTo>
                    <a:pt x="47826" y="6446"/>
                    <a:pt x="47827" y="6440"/>
                    <a:pt x="47827" y="6426"/>
                  </a:cubicBezTo>
                  <a:cubicBezTo>
                    <a:pt x="47827" y="6535"/>
                    <a:pt x="47893" y="6643"/>
                    <a:pt x="47998" y="6643"/>
                  </a:cubicBezTo>
                  <a:cubicBezTo>
                    <a:pt x="48086" y="6643"/>
                    <a:pt x="48200" y="6567"/>
                    <a:pt x="48325" y="6352"/>
                  </a:cubicBezTo>
                  <a:cubicBezTo>
                    <a:pt x="48410" y="6228"/>
                    <a:pt x="48503" y="6190"/>
                    <a:pt x="48599" y="6190"/>
                  </a:cubicBezTo>
                  <a:cubicBezTo>
                    <a:pt x="48744" y="6190"/>
                    <a:pt x="48896" y="6276"/>
                    <a:pt x="49044" y="6276"/>
                  </a:cubicBezTo>
                  <a:cubicBezTo>
                    <a:pt x="49114" y="6276"/>
                    <a:pt x="49182" y="6257"/>
                    <a:pt x="49247" y="6202"/>
                  </a:cubicBezTo>
                  <a:cubicBezTo>
                    <a:pt x="49348" y="5929"/>
                    <a:pt x="49438" y="5842"/>
                    <a:pt x="49512" y="5842"/>
                  </a:cubicBezTo>
                  <a:cubicBezTo>
                    <a:pt x="49641" y="5842"/>
                    <a:pt x="49721" y="6102"/>
                    <a:pt x="49721" y="6102"/>
                  </a:cubicBezTo>
                  <a:cubicBezTo>
                    <a:pt x="49721" y="6102"/>
                    <a:pt x="49721" y="6102"/>
                    <a:pt x="49721" y="6102"/>
                  </a:cubicBezTo>
                  <a:cubicBezTo>
                    <a:pt x="49723" y="6102"/>
                    <a:pt x="49770" y="6651"/>
                    <a:pt x="49818" y="6651"/>
                  </a:cubicBezTo>
                  <a:cubicBezTo>
                    <a:pt x="49819" y="6651"/>
                    <a:pt x="49820" y="6651"/>
                    <a:pt x="49821" y="6651"/>
                  </a:cubicBezTo>
                  <a:cubicBezTo>
                    <a:pt x="49846" y="6775"/>
                    <a:pt x="49920" y="7000"/>
                    <a:pt x="49970" y="7623"/>
                  </a:cubicBezTo>
                  <a:cubicBezTo>
                    <a:pt x="49978" y="7349"/>
                    <a:pt x="49988" y="7242"/>
                    <a:pt x="49999" y="7242"/>
                  </a:cubicBezTo>
                  <a:cubicBezTo>
                    <a:pt x="50021" y="7242"/>
                    <a:pt x="50045" y="7753"/>
                    <a:pt x="50045" y="8146"/>
                  </a:cubicBezTo>
                  <a:cubicBezTo>
                    <a:pt x="50045" y="8243"/>
                    <a:pt x="50052" y="8279"/>
                    <a:pt x="50066" y="8279"/>
                  </a:cubicBezTo>
                  <a:cubicBezTo>
                    <a:pt x="50109" y="8279"/>
                    <a:pt x="50214" y="7934"/>
                    <a:pt x="50364" y="7934"/>
                  </a:cubicBezTo>
                  <a:cubicBezTo>
                    <a:pt x="50404" y="7934"/>
                    <a:pt x="50447" y="7959"/>
                    <a:pt x="50494" y="8021"/>
                  </a:cubicBezTo>
                  <a:cubicBezTo>
                    <a:pt x="50517" y="8045"/>
                    <a:pt x="50541" y="8055"/>
                    <a:pt x="50565" y="8055"/>
                  </a:cubicBezTo>
                  <a:cubicBezTo>
                    <a:pt x="50742" y="8055"/>
                    <a:pt x="50947" y="7519"/>
                    <a:pt x="51134" y="7519"/>
                  </a:cubicBezTo>
                  <a:cubicBezTo>
                    <a:pt x="51197" y="7519"/>
                    <a:pt x="51259" y="7581"/>
                    <a:pt x="51316" y="7747"/>
                  </a:cubicBezTo>
                  <a:cubicBezTo>
                    <a:pt x="51455" y="7969"/>
                    <a:pt x="51578" y="8222"/>
                    <a:pt x="51660" y="8222"/>
                  </a:cubicBezTo>
                  <a:cubicBezTo>
                    <a:pt x="51725" y="8222"/>
                    <a:pt x="51765" y="8062"/>
                    <a:pt x="51765" y="7598"/>
                  </a:cubicBezTo>
                  <a:cubicBezTo>
                    <a:pt x="51765" y="7524"/>
                    <a:pt x="51781" y="7495"/>
                    <a:pt x="51811" y="7495"/>
                  </a:cubicBezTo>
                  <a:cubicBezTo>
                    <a:pt x="51912" y="7495"/>
                    <a:pt x="52162" y="7822"/>
                    <a:pt x="52413" y="7822"/>
                  </a:cubicBezTo>
                  <a:cubicBezTo>
                    <a:pt x="52597" y="8191"/>
                    <a:pt x="52781" y="8398"/>
                    <a:pt x="52906" y="8398"/>
                  </a:cubicBezTo>
                  <a:cubicBezTo>
                    <a:pt x="53000" y="8398"/>
                    <a:pt x="53061" y="8279"/>
                    <a:pt x="53061" y="8021"/>
                  </a:cubicBezTo>
                  <a:cubicBezTo>
                    <a:pt x="53061" y="8330"/>
                    <a:pt x="53088" y="8435"/>
                    <a:pt x="53136" y="8435"/>
                  </a:cubicBezTo>
                  <a:cubicBezTo>
                    <a:pt x="53238" y="8435"/>
                    <a:pt x="53433" y="7942"/>
                    <a:pt x="53643" y="7942"/>
                  </a:cubicBezTo>
                  <a:cubicBezTo>
                    <a:pt x="53681" y="7942"/>
                    <a:pt x="53720" y="7958"/>
                    <a:pt x="53758" y="7997"/>
                  </a:cubicBezTo>
                  <a:cubicBezTo>
                    <a:pt x="53984" y="7964"/>
                    <a:pt x="54210" y="7797"/>
                    <a:pt x="54341" y="7797"/>
                  </a:cubicBezTo>
                  <a:cubicBezTo>
                    <a:pt x="54413" y="7797"/>
                    <a:pt x="54456" y="7847"/>
                    <a:pt x="54456" y="7997"/>
                  </a:cubicBezTo>
                  <a:cubicBezTo>
                    <a:pt x="54456" y="8174"/>
                    <a:pt x="54463" y="8241"/>
                    <a:pt x="54475" y="8241"/>
                  </a:cubicBezTo>
                  <a:cubicBezTo>
                    <a:pt x="54512" y="8241"/>
                    <a:pt x="54601" y="7586"/>
                    <a:pt x="54706" y="7586"/>
                  </a:cubicBezTo>
                  <a:cubicBezTo>
                    <a:pt x="54714" y="7586"/>
                    <a:pt x="54722" y="7590"/>
                    <a:pt x="54730" y="7598"/>
                  </a:cubicBezTo>
                  <a:cubicBezTo>
                    <a:pt x="54761" y="7644"/>
                    <a:pt x="54794" y="7666"/>
                    <a:pt x="54829" y="7666"/>
                  </a:cubicBezTo>
                  <a:cubicBezTo>
                    <a:pt x="54960" y="7666"/>
                    <a:pt x="55110" y="7344"/>
                    <a:pt x="55229" y="6850"/>
                  </a:cubicBezTo>
                  <a:cubicBezTo>
                    <a:pt x="55242" y="6858"/>
                    <a:pt x="55254" y="6861"/>
                    <a:pt x="55267" y="6861"/>
                  </a:cubicBezTo>
                  <a:cubicBezTo>
                    <a:pt x="55403" y="6861"/>
                    <a:pt x="55485" y="6435"/>
                    <a:pt x="55501" y="6435"/>
                  </a:cubicBezTo>
                  <a:cubicBezTo>
                    <a:pt x="55502" y="6435"/>
                    <a:pt x="55503" y="6440"/>
                    <a:pt x="55503" y="6451"/>
                  </a:cubicBezTo>
                  <a:cubicBezTo>
                    <a:pt x="55503" y="6495"/>
                    <a:pt x="55511" y="6509"/>
                    <a:pt x="55527" y="6509"/>
                  </a:cubicBezTo>
                  <a:cubicBezTo>
                    <a:pt x="55559" y="6509"/>
                    <a:pt x="55621" y="6451"/>
                    <a:pt x="55706" y="6451"/>
                  </a:cubicBezTo>
                  <a:cubicBezTo>
                    <a:pt x="55798" y="6451"/>
                    <a:pt x="55916" y="6519"/>
                    <a:pt x="56051" y="6800"/>
                  </a:cubicBezTo>
                  <a:cubicBezTo>
                    <a:pt x="56109" y="6757"/>
                    <a:pt x="56169" y="6738"/>
                    <a:pt x="56230" y="6738"/>
                  </a:cubicBezTo>
                  <a:cubicBezTo>
                    <a:pt x="56492" y="6738"/>
                    <a:pt x="56786" y="7081"/>
                    <a:pt x="57048" y="7423"/>
                  </a:cubicBezTo>
                  <a:cubicBezTo>
                    <a:pt x="57266" y="7659"/>
                    <a:pt x="57444" y="7869"/>
                    <a:pt x="57525" y="7869"/>
                  </a:cubicBezTo>
                  <a:cubicBezTo>
                    <a:pt x="57555" y="7869"/>
                    <a:pt x="57572" y="7840"/>
                    <a:pt x="57572" y="7772"/>
                  </a:cubicBezTo>
                  <a:cubicBezTo>
                    <a:pt x="57572" y="7697"/>
                    <a:pt x="57621" y="7623"/>
                    <a:pt x="57646" y="7174"/>
                  </a:cubicBezTo>
                  <a:cubicBezTo>
                    <a:pt x="57691" y="7017"/>
                    <a:pt x="57756" y="6037"/>
                    <a:pt x="57787" y="6037"/>
                  </a:cubicBezTo>
                  <a:cubicBezTo>
                    <a:pt x="57790" y="6037"/>
                    <a:pt x="57793" y="6050"/>
                    <a:pt x="57796" y="6078"/>
                  </a:cubicBezTo>
                  <a:cubicBezTo>
                    <a:pt x="57840" y="6056"/>
                    <a:pt x="57883" y="5440"/>
                    <a:pt x="57893" y="5440"/>
                  </a:cubicBezTo>
                  <a:cubicBezTo>
                    <a:pt x="57895" y="5440"/>
                    <a:pt x="57896" y="5452"/>
                    <a:pt x="57896" y="5479"/>
                  </a:cubicBezTo>
                  <a:cubicBezTo>
                    <a:pt x="57896" y="5590"/>
                    <a:pt x="57905" y="5633"/>
                    <a:pt x="57923" y="5633"/>
                  </a:cubicBezTo>
                  <a:cubicBezTo>
                    <a:pt x="57968" y="5633"/>
                    <a:pt x="58068" y="5336"/>
                    <a:pt x="58195" y="5155"/>
                  </a:cubicBezTo>
                  <a:cubicBezTo>
                    <a:pt x="58333" y="4958"/>
                    <a:pt x="58502" y="4433"/>
                    <a:pt x="58653" y="4433"/>
                  </a:cubicBezTo>
                  <a:cubicBezTo>
                    <a:pt x="58693" y="4433"/>
                    <a:pt x="58732" y="4469"/>
                    <a:pt x="58768" y="4557"/>
                  </a:cubicBezTo>
                  <a:cubicBezTo>
                    <a:pt x="58860" y="4135"/>
                    <a:pt x="58946" y="3992"/>
                    <a:pt x="59006" y="3992"/>
                  </a:cubicBezTo>
                  <a:cubicBezTo>
                    <a:pt x="59059" y="3992"/>
                    <a:pt x="59092" y="4104"/>
                    <a:pt x="59092" y="4233"/>
                  </a:cubicBezTo>
                  <a:cubicBezTo>
                    <a:pt x="59092" y="4198"/>
                    <a:pt x="59105" y="4189"/>
                    <a:pt x="59131" y="4189"/>
                  </a:cubicBezTo>
                  <a:cubicBezTo>
                    <a:pt x="59161" y="4189"/>
                    <a:pt x="59208" y="4203"/>
                    <a:pt x="59268" y="4203"/>
                  </a:cubicBezTo>
                  <a:cubicBezTo>
                    <a:pt x="59336" y="4203"/>
                    <a:pt x="59420" y="4185"/>
                    <a:pt x="59516" y="4109"/>
                  </a:cubicBezTo>
                  <a:cubicBezTo>
                    <a:pt x="59645" y="4199"/>
                    <a:pt x="59795" y="4324"/>
                    <a:pt x="59945" y="4324"/>
                  </a:cubicBezTo>
                  <a:cubicBezTo>
                    <a:pt x="60082" y="4324"/>
                    <a:pt x="60219" y="4219"/>
                    <a:pt x="60338" y="3884"/>
                  </a:cubicBezTo>
                  <a:cubicBezTo>
                    <a:pt x="60402" y="3954"/>
                    <a:pt x="60461" y="3981"/>
                    <a:pt x="60513" y="3981"/>
                  </a:cubicBezTo>
                  <a:cubicBezTo>
                    <a:pt x="60667" y="3981"/>
                    <a:pt x="60768" y="3760"/>
                    <a:pt x="60787" y="3760"/>
                  </a:cubicBezTo>
                  <a:cubicBezTo>
                    <a:pt x="60787" y="3620"/>
                    <a:pt x="60796" y="3565"/>
                    <a:pt x="60814" y="3565"/>
                  </a:cubicBezTo>
                  <a:cubicBezTo>
                    <a:pt x="60860" y="3565"/>
                    <a:pt x="60960" y="3932"/>
                    <a:pt x="61086" y="4183"/>
                  </a:cubicBezTo>
                  <a:cubicBezTo>
                    <a:pt x="61094" y="4180"/>
                    <a:pt x="61103" y="4178"/>
                    <a:pt x="61112" y="4178"/>
                  </a:cubicBezTo>
                  <a:cubicBezTo>
                    <a:pt x="61282" y="4178"/>
                    <a:pt x="61493" y="4840"/>
                    <a:pt x="61659" y="5006"/>
                  </a:cubicBezTo>
                  <a:cubicBezTo>
                    <a:pt x="61732" y="5381"/>
                    <a:pt x="61795" y="5484"/>
                    <a:pt x="61846" y="5484"/>
                  </a:cubicBezTo>
                  <a:cubicBezTo>
                    <a:pt x="61908" y="5484"/>
                    <a:pt x="61951" y="5330"/>
                    <a:pt x="61970" y="5330"/>
                  </a:cubicBezTo>
                  <a:cubicBezTo>
                    <a:pt x="61979" y="5330"/>
                    <a:pt x="61983" y="5356"/>
                    <a:pt x="61983" y="5430"/>
                  </a:cubicBezTo>
                  <a:cubicBezTo>
                    <a:pt x="61983" y="5758"/>
                    <a:pt x="62028" y="5978"/>
                    <a:pt x="62101" y="5978"/>
                  </a:cubicBezTo>
                  <a:cubicBezTo>
                    <a:pt x="62173" y="5978"/>
                    <a:pt x="62271" y="5771"/>
                    <a:pt x="62382" y="5255"/>
                  </a:cubicBezTo>
                  <a:cubicBezTo>
                    <a:pt x="62398" y="5264"/>
                    <a:pt x="62415" y="5268"/>
                    <a:pt x="62432" y="5268"/>
                  </a:cubicBezTo>
                  <a:cubicBezTo>
                    <a:pt x="62604" y="5268"/>
                    <a:pt x="62811" y="4855"/>
                    <a:pt x="62992" y="4855"/>
                  </a:cubicBezTo>
                  <a:cubicBezTo>
                    <a:pt x="63040" y="4855"/>
                    <a:pt x="63086" y="4884"/>
                    <a:pt x="63129" y="4956"/>
                  </a:cubicBezTo>
                  <a:cubicBezTo>
                    <a:pt x="63194" y="5172"/>
                    <a:pt x="63255" y="5248"/>
                    <a:pt x="63308" y="5248"/>
                  </a:cubicBezTo>
                  <a:cubicBezTo>
                    <a:pt x="63440" y="5248"/>
                    <a:pt x="63528" y="4782"/>
                    <a:pt x="63528" y="4782"/>
                  </a:cubicBezTo>
                  <a:cubicBezTo>
                    <a:pt x="63528" y="4648"/>
                    <a:pt x="63652" y="4426"/>
                    <a:pt x="63831" y="4426"/>
                  </a:cubicBezTo>
                  <a:cubicBezTo>
                    <a:pt x="63952" y="4426"/>
                    <a:pt x="64100" y="4529"/>
                    <a:pt x="64251" y="4831"/>
                  </a:cubicBezTo>
                  <a:cubicBezTo>
                    <a:pt x="64283" y="4843"/>
                    <a:pt x="64315" y="4848"/>
                    <a:pt x="64347" y="4848"/>
                  </a:cubicBezTo>
                  <a:cubicBezTo>
                    <a:pt x="64558" y="4848"/>
                    <a:pt x="64764" y="4633"/>
                    <a:pt x="64880" y="4633"/>
                  </a:cubicBezTo>
                  <a:cubicBezTo>
                    <a:pt x="64938" y="4633"/>
                    <a:pt x="64974" y="4688"/>
                    <a:pt x="64974" y="4856"/>
                  </a:cubicBezTo>
                  <a:cubicBezTo>
                    <a:pt x="64974" y="4856"/>
                    <a:pt x="64974" y="4856"/>
                    <a:pt x="64974" y="4856"/>
                  </a:cubicBezTo>
                  <a:cubicBezTo>
                    <a:pt x="64977" y="4856"/>
                    <a:pt x="65058" y="5291"/>
                    <a:pt x="65180" y="5291"/>
                  </a:cubicBezTo>
                  <a:cubicBezTo>
                    <a:pt x="65208" y="5291"/>
                    <a:pt x="65240" y="5266"/>
                    <a:pt x="65273" y="5205"/>
                  </a:cubicBezTo>
                  <a:cubicBezTo>
                    <a:pt x="65405" y="5582"/>
                    <a:pt x="65551" y="5917"/>
                    <a:pt x="65690" y="5917"/>
                  </a:cubicBezTo>
                  <a:cubicBezTo>
                    <a:pt x="65735" y="5917"/>
                    <a:pt x="65779" y="5882"/>
                    <a:pt x="65821" y="5803"/>
                  </a:cubicBezTo>
                  <a:cubicBezTo>
                    <a:pt x="65895" y="5940"/>
                    <a:pt x="65960" y="5957"/>
                    <a:pt x="66010" y="5957"/>
                  </a:cubicBezTo>
                  <a:cubicBezTo>
                    <a:pt x="66026" y="5957"/>
                    <a:pt x="66041" y="5955"/>
                    <a:pt x="66054" y="5955"/>
                  </a:cubicBezTo>
                  <a:cubicBezTo>
                    <a:pt x="66096" y="5955"/>
                    <a:pt x="66120" y="5973"/>
                    <a:pt x="66120" y="6127"/>
                  </a:cubicBezTo>
                  <a:cubicBezTo>
                    <a:pt x="66120" y="6016"/>
                    <a:pt x="66174" y="5910"/>
                    <a:pt x="66259" y="5910"/>
                  </a:cubicBezTo>
                  <a:cubicBezTo>
                    <a:pt x="66364" y="5910"/>
                    <a:pt x="66516" y="6075"/>
                    <a:pt x="66668" y="6601"/>
                  </a:cubicBezTo>
                  <a:cubicBezTo>
                    <a:pt x="66942" y="7199"/>
                    <a:pt x="67217" y="7000"/>
                    <a:pt x="67217" y="7099"/>
                  </a:cubicBezTo>
                  <a:cubicBezTo>
                    <a:pt x="67217" y="7401"/>
                    <a:pt x="67279" y="7496"/>
                    <a:pt x="67381" y="7496"/>
                  </a:cubicBezTo>
                  <a:cubicBezTo>
                    <a:pt x="67474" y="7496"/>
                    <a:pt x="67598" y="7419"/>
                    <a:pt x="67740" y="7349"/>
                  </a:cubicBezTo>
                  <a:cubicBezTo>
                    <a:pt x="67770" y="7346"/>
                    <a:pt x="67801" y="7344"/>
                    <a:pt x="67834" y="7344"/>
                  </a:cubicBezTo>
                  <a:cubicBezTo>
                    <a:pt x="68095" y="7344"/>
                    <a:pt x="68418" y="7445"/>
                    <a:pt x="68662" y="7822"/>
                  </a:cubicBezTo>
                  <a:cubicBezTo>
                    <a:pt x="68759" y="7628"/>
                    <a:pt x="68846" y="7554"/>
                    <a:pt x="68919" y="7554"/>
                  </a:cubicBezTo>
                  <a:cubicBezTo>
                    <a:pt x="69070" y="7554"/>
                    <a:pt x="69161" y="7870"/>
                    <a:pt x="69161" y="8071"/>
                  </a:cubicBezTo>
                  <a:cubicBezTo>
                    <a:pt x="69161" y="7535"/>
                    <a:pt x="69154" y="7398"/>
                    <a:pt x="69139" y="7398"/>
                  </a:cubicBezTo>
                  <a:cubicBezTo>
                    <a:pt x="69123" y="7398"/>
                    <a:pt x="69098" y="7535"/>
                    <a:pt x="69061" y="7548"/>
                  </a:cubicBezTo>
                  <a:cubicBezTo>
                    <a:pt x="68986" y="7498"/>
                    <a:pt x="68911" y="7124"/>
                    <a:pt x="68862" y="6576"/>
                  </a:cubicBezTo>
                  <a:cubicBezTo>
                    <a:pt x="68852" y="6598"/>
                    <a:pt x="68843" y="6608"/>
                    <a:pt x="68836" y="6608"/>
                  </a:cubicBezTo>
                  <a:cubicBezTo>
                    <a:pt x="68780" y="6608"/>
                    <a:pt x="68759" y="6140"/>
                    <a:pt x="68737" y="6053"/>
                  </a:cubicBezTo>
                  <a:cubicBezTo>
                    <a:pt x="68737" y="5878"/>
                    <a:pt x="68837" y="5729"/>
                    <a:pt x="68961" y="5654"/>
                  </a:cubicBezTo>
                  <a:cubicBezTo>
                    <a:pt x="68979" y="5631"/>
                    <a:pt x="68998" y="5624"/>
                    <a:pt x="69015" y="5624"/>
                  </a:cubicBezTo>
                  <a:cubicBezTo>
                    <a:pt x="69043" y="5624"/>
                    <a:pt x="69070" y="5642"/>
                    <a:pt x="69092" y="5642"/>
                  </a:cubicBezTo>
                  <a:cubicBezTo>
                    <a:pt x="69133" y="5642"/>
                    <a:pt x="69161" y="5583"/>
                    <a:pt x="69161" y="5255"/>
                  </a:cubicBezTo>
                  <a:cubicBezTo>
                    <a:pt x="69161" y="5394"/>
                    <a:pt x="69186" y="5443"/>
                    <a:pt x="69231" y="5443"/>
                  </a:cubicBezTo>
                  <a:cubicBezTo>
                    <a:pt x="69335" y="5443"/>
                    <a:pt x="69542" y="5179"/>
                    <a:pt x="69763" y="5179"/>
                  </a:cubicBezTo>
                  <a:cubicBezTo>
                    <a:pt x="69770" y="5179"/>
                    <a:pt x="69777" y="5180"/>
                    <a:pt x="69784" y="5180"/>
                  </a:cubicBezTo>
                  <a:cubicBezTo>
                    <a:pt x="69976" y="5084"/>
                    <a:pt x="70179" y="4936"/>
                    <a:pt x="70299" y="4936"/>
                  </a:cubicBezTo>
                  <a:cubicBezTo>
                    <a:pt x="70366" y="4936"/>
                    <a:pt x="70407" y="4981"/>
                    <a:pt x="70407" y="5106"/>
                  </a:cubicBezTo>
                  <a:cubicBezTo>
                    <a:pt x="70407" y="5604"/>
                    <a:pt x="70457" y="5155"/>
                    <a:pt x="70531" y="5654"/>
                  </a:cubicBezTo>
                  <a:cubicBezTo>
                    <a:pt x="70595" y="5909"/>
                    <a:pt x="70677" y="6760"/>
                    <a:pt x="70746" y="6760"/>
                  </a:cubicBezTo>
                  <a:cubicBezTo>
                    <a:pt x="70758" y="6760"/>
                    <a:pt x="70769" y="6735"/>
                    <a:pt x="70781" y="6676"/>
                  </a:cubicBezTo>
                  <a:cubicBezTo>
                    <a:pt x="70826" y="7281"/>
                    <a:pt x="70862" y="7593"/>
                    <a:pt x="70884" y="7593"/>
                  </a:cubicBezTo>
                  <a:cubicBezTo>
                    <a:pt x="70898" y="7593"/>
                    <a:pt x="70905" y="7463"/>
                    <a:pt x="70905" y="7199"/>
                  </a:cubicBezTo>
                  <a:cubicBezTo>
                    <a:pt x="70905" y="7257"/>
                    <a:pt x="70912" y="7278"/>
                    <a:pt x="70924" y="7278"/>
                  </a:cubicBezTo>
                  <a:cubicBezTo>
                    <a:pt x="70960" y="7278"/>
                    <a:pt x="71045" y="7094"/>
                    <a:pt x="71163" y="7094"/>
                  </a:cubicBezTo>
                  <a:cubicBezTo>
                    <a:pt x="71213" y="7094"/>
                    <a:pt x="71269" y="7128"/>
                    <a:pt x="71329" y="7224"/>
                  </a:cubicBezTo>
                  <a:cubicBezTo>
                    <a:pt x="71435" y="7496"/>
                    <a:pt x="71559" y="7611"/>
                    <a:pt x="71686" y="7611"/>
                  </a:cubicBezTo>
                  <a:cubicBezTo>
                    <a:pt x="71826" y="7611"/>
                    <a:pt x="71971" y="7471"/>
                    <a:pt x="72101" y="7249"/>
                  </a:cubicBezTo>
                  <a:cubicBezTo>
                    <a:pt x="72180" y="7188"/>
                    <a:pt x="72255" y="7167"/>
                    <a:pt x="72320" y="7167"/>
                  </a:cubicBezTo>
                  <a:cubicBezTo>
                    <a:pt x="72441" y="7167"/>
                    <a:pt x="72525" y="7241"/>
                    <a:pt x="72525" y="7274"/>
                  </a:cubicBezTo>
                  <a:cubicBezTo>
                    <a:pt x="72525" y="7157"/>
                    <a:pt x="72561" y="7092"/>
                    <a:pt x="72618" y="7092"/>
                  </a:cubicBezTo>
                  <a:cubicBezTo>
                    <a:pt x="72720" y="7092"/>
                    <a:pt x="72889" y="7295"/>
                    <a:pt x="73049" y="7772"/>
                  </a:cubicBezTo>
                  <a:cubicBezTo>
                    <a:pt x="73323" y="8121"/>
                    <a:pt x="73597" y="7722"/>
                    <a:pt x="73597" y="8296"/>
                  </a:cubicBezTo>
                  <a:cubicBezTo>
                    <a:pt x="73597" y="8431"/>
                    <a:pt x="73823" y="8446"/>
                    <a:pt x="74099" y="8446"/>
                  </a:cubicBezTo>
                  <a:cubicBezTo>
                    <a:pt x="74178" y="8446"/>
                    <a:pt x="74261" y="8445"/>
                    <a:pt x="74345" y="8445"/>
                  </a:cubicBezTo>
                  <a:cubicBezTo>
                    <a:pt x="74390" y="8411"/>
                    <a:pt x="74440" y="8398"/>
                    <a:pt x="74490" y="8398"/>
                  </a:cubicBezTo>
                  <a:cubicBezTo>
                    <a:pt x="74552" y="8398"/>
                    <a:pt x="74614" y="8418"/>
                    <a:pt x="74668" y="8445"/>
                  </a:cubicBezTo>
                  <a:lnTo>
                    <a:pt x="72475" y="2314"/>
                  </a:lnTo>
                  <a:cubicBezTo>
                    <a:pt x="72369" y="2442"/>
                    <a:pt x="72267" y="2524"/>
                    <a:pt x="72181" y="2524"/>
                  </a:cubicBezTo>
                  <a:cubicBezTo>
                    <a:pt x="72066" y="2524"/>
                    <a:pt x="71980" y="2376"/>
                    <a:pt x="71952" y="1990"/>
                  </a:cubicBezTo>
                  <a:cubicBezTo>
                    <a:pt x="71843" y="1925"/>
                    <a:pt x="71753" y="1878"/>
                    <a:pt x="71680" y="1878"/>
                  </a:cubicBezTo>
                  <a:cubicBezTo>
                    <a:pt x="71586" y="1878"/>
                    <a:pt x="71520" y="1955"/>
                    <a:pt x="71478" y="2165"/>
                  </a:cubicBezTo>
                  <a:cubicBezTo>
                    <a:pt x="71478" y="2160"/>
                    <a:pt x="71477" y="2158"/>
                    <a:pt x="71473" y="2158"/>
                  </a:cubicBezTo>
                  <a:cubicBezTo>
                    <a:pt x="71437" y="2158"/>
                    <a:pt x="71231" y="2380"/>
                    <a:pt x="71005" y="2788"/>
                  </a:cubicBezTo>
                  <a:cubicBezTo>
                    <a:pt x="70681" y="3560"/>
                    <a:pt x="70531" y="3311"/>
                    <a:pt x="70506" y="3411"/>
                  </a:cubicBezTo>
                  <a:cubicBezTo>
                    <a:pt x="70531" y="3286"/>
                    <a:pt x="70407" y="3286"/>
                    <a:pt x="70307" y="3087"/>
                  </a:cubicBezTo>
                  <a:cubicBezTo>
                    <a:pt x="70291" y="2679"/>
                    <a:pt x="70266" y="2360"/>
                    <a:pt x="70224" y="2360"/>
                  </a:cubicBezTo>
                  <a:cubicBezTo>
                    <a:pt x="70202" y="2360"/>
                    <a:pt x="70176" y="2447"/>
                    <a:pt x="70145" y="2653"/>
                  </a:cubicBezTo>
                  <a:lnTo>
                    <a:pt x="70145" y="2653"/>
                  </a:lnTo>
                  <a:cubicBezTo>
                    <a:pt x="70205" y="2222"/>
                    <a:pt x="70196" y="2048"/>
                    <a:pt x="70137" y="2048"/>
                  </a:cubicBezTo>
                  <a:cubicBezTo>
                    <a:pt x="70050" y="2048"/>
                    <a:pt x="69855" y="2422"/>
                    <a:pt x="69609" y="2912"/>
                  </a:cubicBezTo>
                  <a:cubicBezTo>
                    <a:pt x="69576" y="2794"/>
                    <a:pt x="69529" y="2747"/>
                    <a:pt x="69474" y="2747"/>
                  </a:cubicBezTo>
                  <a:cubicBezTo>
                    <a:pt x="69277" y="2747"/>
                    <a:pt x="68971" y="3335"/>
                    <a:pt x="68782" y="3335"/>
                  </a:cubicBezTo>
                  <a:cubicBezTo>
                    <a:pt x="68745" y="3335"/>
                    <a:pt x="68713" y="3313"/>
                    <a:pt x="68687" y="3261"/>
                  </a:cubicBezTo>
                  <a:cubicBezTo>
                    <a:pt x="68619" y="3334"/>
                    <a:pt x="68561" y="3361"/>
                    <a:pt x="68512" y="3361"/>
                  </a:cubicBezTo>
                  <a:cubicBezTo>
                    <a:pt x="68383" y="3361"/>
                    <a:pt x="68310" y="3183"/>
                    <a:pt x="68254" y="3183"/>
                  </a:cubicBezTo>
                  <a:cubicBezTo>
                    <a:pt x="68221" y="3183"/>
                    <a:pt x="68193" y="3244"/>
                    <a:pt x="68164" y="3436"/>
                  </a:cubicBezTo>
                  <a:cubicBezTo>
                    <a:pt x="68127" y="3656"/>
                    <a:pt x="68009" y="4120"/>
                    <a:pt x="67930" y="4120"/>
                  </a:cubicBezTo>
                  <a:cubicBezTo>
                    <a:pt x="67901" y="4120"/>
                    <a:pt x="67878" y="4060"/>
                    <a:pt x="67865" y="3909"/>
                  </a:cubicBezTo>
                  <a:cubicBezTo>
                    <a:pt x="67665" y="4208"/>
                    <a:pt x="67566" y="3760"/>
                    <a:pt x="67266" y="4806"/>
                  </a:cubicBezTo>
                  <a:cubicBezTo>
                    <a:pt x="67092" y="5205"/>
                    <a:pt x="67042" y="4881"/>
                    <a:pt x="66967" y="5205"/>
                  </a:cubicBezTo>
                  <a:cubicBezTo>
                    <a:pt x="66992" y="5043"/>
                    <a:pt x="66974" y="5025"/>
                    <a:pt x="66933" y="5025"/>
                  </a:cubicBezTo>
                  <a:cubicBezTo>
                    <a:pt x="66921" y="5025"/>
                    <a:pt x="66907" y="5026"/>
                    <a:pt x="66891" y="5026"/>
                  </a:cubicBezTo>
                  <a:cubicBezTo>
                    <a:pt x="66855" y="5026"/>
                    <a:pt x="66812" y="5017"/>
                    <a:pt x="66768" y="4956"/>
                  </a:cubicBezTo>
                  <a:cubicBezTo>
                    <a:pt x="66618" y="4856"/>
                    <a:pt x="66394" y="4682"/>
                    <a:pt x="66145" y="4183"/>
                  </a:cubicBezTo>
                  <a:cubicBezTo>
                    <a:pt x="65991" y="3808"/>
                    <a:pt x="65861" y="3315"/>
                    <a:pt x="65674" y="3315"/>
                  </a:cubicBezTo>
                  <a:cubicBezTo>
                    <a:pt x="65588" y="3315"/>
                    <a:pt x="65490" y="3418"/>
                    <a:pt x="65372" y="3685"/>
                  </a:cubicBezTo>
                  <a:cubicBezTo>
                    <a:pt x="65358" y="3668"/>
                    <a:pt x="65342" y="3661"/>
                    <a:pt x="65326" y="3661"/>
                  </a:cubicBezTo>
                  <a:cubicBezTo>
                    <a:pt x="65210" y="3661"/>
                    <a:pt x="65060" y="4032"/>
                    <a:pt x="65006" y="4032"/>
                  </a:cubicBezTo>
                  <a:cubicBezTo>
                    <a:pt x="64976" y="4032"/>
                    <a:pt x="64975" y="3923"/>
                    <a:pt x="65023" y="3585"/>
                  </a:cubicBezTo>
                  <a:cubicBezTo>
                    <a:pt x="65041" y="3499"/>
                    <a:pt x="65022" y="3042"/>
                    <a:pt x="64893" y="3042"/>
                  </a:cubicBezTo>
                  <a:cubicBezTo>
                    <a:pt x="64836" y="3042"/>
                    <a:pt x="64757" y="3133"/>
                    <a:pt x="64650" y="3386"/>
                  </a:cubicBezTo>
                  <a:cubicBezTo>
                    <a:pt x="64578" y="3555"/>
                    <a:pt x="64519" y="3619"/>
                    <a:pt x="64468" y="3619"/>
                  </a:cubicBezTo>
                  <a:cubicBezTo>
                    <a:pt x="64298" y="3619"/>
                    <a:pt x="64218" y="2899"/>
                    <a:pt x="64061" y="2899"/>
                  </a:cubicBezTo>
                  <a:cubicBezTo>
                    <a:pt x="64035" y="2899"/>
                    <a:pt x="64007" y="2918"/>
                    <a:pt x="63977" y="2962"/>
                  </a:cubicBezTo>
                  <a:cubicBezTo>
                    <a:pt x="63940" y="2740"/>
                    <a:pt x="63885" y="2669"/>
                    <a:pt x="63828" y="2669"/>
                  </a:cubicBezTo>
                  <a:cubicBezTo>
                    <a:pt x="63731" y="2669"/>
                    <a:pt x="63629" y="2875"/>
                    <a:pt x="63600" y="2875"/>
                  </a:cubicBezTo>
                  <a:cubicBezTo>
                    <a:pt x="63589" y="2875"/>
                    <a:pt x="63588" y="2845"/>
                    <a:pt x="63603" y="2763"/>
                  </a:cubicBezTo>
                  <a:cubicBezTo>
                    <a:pt x="63664" y="2349"/>
                    <a:pt x="63661" y="2206"/>
                    <a:pt x="63617" y="2206"/>
                  </a:cubicBezTo>
                  <a:cubicBezTo>
                    <a:pt x="63537" y="2206"/>
                    <a:pt x="63323" y="2685"/>
                    <a:pt x="63129" y="2862"/>
                  </a:cubicBezTo>
                  <a:cubicBezTo>
                    <a:pt x="62830" y="3137"/>
                    <a:pt x="62556" y="3012"/>
                    <a:pt x="62282" y="3087"/>
                  </a:cubicBezTo>
                  <a:cubicBezTo>
                    <a:pt x="62260" y="3067"/>
                    <a:pt x="62237" y="3059"/>
                    <a:pt x="62213" y="3059"/>
                  </a:cubicBezTo>
                  <a:cubicBezTo>
                    <a:pt x="62057" y="3059"/>
                    <a:pt x="61874" y="3417"/>
                    <a:pt x="61812" y="3417"/>
                  </a:cubicBezTo>
                  <a:cubicBezTo>
                    <a:pt x="61793" y="3417"/>
                    <a:pt x="61786" y="3382"/>
                    <a:pt x="61795" y="3290"/>
                  </a:cubicBezTo>
                  <a:lnTo>
                    <a:pt x="61795" y="3290"/>
                  </a:lnTo>
                  <a:cubicBezTo>
                    <a:pt x="61788" y="3336"/>
                    <a:pt x="61782" y="3355"/>
                    <a:pt x="61776" y="3355"/>
                  </a:cubicBezTo>
                  <a:cubicBezTo>
                    <a:pt x="61748" y="3355"/>
                    <a:pt x="61734" y="2802"/>
                    <a:pt x="61609" y="2802"/>
                  </a:cubicBezTo>
                  <a:cubicBezTo>
                    <a:pt x="61576" y="2802"/>
                    <a:pt x="61535" y="2840"/>
                    <a:pt x="61484" y="2937"/>
                  </a:cubicBezTo>
                  <a:cubicBezTo>
                    <a:pt x="61260" y="2912"/>
                    <a:pt x="61011" y="2763"/>
                    <a:pt x="60861" y="2464"/>
                  </a:cubicBezTo>
                  <a:cubicBezTo>
                    <a:pt x="60780" y="2464"/>
                    <a:pt x="60705" y="2477"/>
                    <a:pt x="60645" y="2477"/>
                  </a:cubicBezTo>
                  <a:cubicBezTo>
                    <a:pt x="60540" y="2477"/>
                    <a:pt x="60481" y="2437"/>
                    <a:pt x="60512" y="2214"/>
                  </a:cubicBezTo>
                  <a:lnTo>
                    <a:pt x="60512" y="2214"/>
                  </a:lnTo>
                  <a:cubicBezTo>
                    <a:pt x="60468" y="2481"/>
                    <a:pt x="60417" y="2570"/>
                    <a:pt x="60359" y="2570"/>
                  </a:cubicBezTo>
                  <a:cubicBezTo>
                    <a:pt x="60254" y="2570"/>
                    <a:pt x="60125" y="2279"/>
                    <a:pt x="59964" y="2214"/>
                  </a:cubicBezTo>
                  <a:cubicBezTo>
                    <a:pt x="59773" y="2342"/>
                    <a:pt x="59521" y="2815"/>
                    <a:pt x="59416" y="2815"/>
                  </a:cubicBezTo>
                  <a:cubicBezTo>
                    <a:pt x="59356" y="2815"/>
                    <a:pt x="59344" y="2664"/>
                    <a:pt x="59416" y="2214"/>
                  </a:cubicBezTo>
                  <a:lnTo>
                    <a:pt x="59416" y="2214"/>
                  </a:lnTo>
                  <a:cubicBezTo>
                    <a:pt x="59366" y="2514"/>
                    <a:pt x="59142" y="2289"/>
                    <a:pt x="58818" y="2638"/>
                  </a:cubicBezTo>
                  <a:cubicBezTo>
                    <a:pt x="58800" y="2603"/>
                    <a:pt x="58780" y="2587"/>
                    <a:pt x="58757" y="2587"/>
                  </a:cubicBezTo>
                  <a:cubicBezTo>
                    <a:pt x="58580" y="2587"/>
                    <a:pt x="58271" y="3544"/>
                    <a:pt x="58201" y="3544"/>
                  </a:cubicBezTo>
                  <a:cubicBezTo>
                    <a:pt x="58179" y="3544"/>
                    <a:pt x="58181" y="3446"/>
                    <a:pt x="58220" y="3186"/>
                  </a:cubicBezTo>
                  <a:lnTo>
                    <a:pt x="58220" y="3186"/>
                  </a:lnTo>
                  <a:cubicBezTo>
                    <a:pt x="58200" y="3270"/>
                    <a:pt x="58182" y="3298"/>
                    <a:pt x="58164" y="3298"/>
                  </a:cubicBezTo>
                  <a:cubicBezTo>
                    <a:pt x="58123" y="3298"/>
                    <a:pt x="58078" y="3168"/>
                    <a:pt x="57998" y="3168"/>
                  </a:cubicBezTo>
                  <a:cubicBezTo>
                    <a:pt x="57925" y="3168"/>
                    <a:pt x="57824" y="3275"/>
                    <a:pt x="57671" y="3685"/>
                  </a:cubicBezTo>
                  <a:cubicBezTo>
                    <a:pt x="57558" y="3997"/>
                    <a:pt x="57478" y="4091"/>
                    <a:pt x="57419" y="4091"/>
                  </a:cubicBezTo>
                  <a:cubicBezTo>
                    <a:pt x="57330" y="4091"/>
                    <a:pt x="57286" y="3877"/>
                    <a:pt x="57238" y="3877"/>
                  </a:cubicBezTo>
                  <a:cubicBezTo>
                    <a:pt x="57206" y="3877"/>
                    <a:pt x="57173" y="3971"/>
                    <a:pt x="57123" y="4283"/>
                  </a:cubicBezTo>
                  <a:cubicBezTo>
                    <a:pt x="57061" y="4623"/>
                    <a:pt x="56951" y="4743"/>
                    <a:pt x="56829" y="4743"/>
                  </a:cubicBezTo>
                  <a:cubicBezTo>
                    <a:pt x="56754" y="4743"/>
                    <a:pt x="56675" y="4698"/>
                    <a:pt x="56600" y="4632"/>
                  </a:cubicBezTo>
                  <a:cubicBezTo>
                    <a:pt x="56571" y="4275"/>
                    <a:pt x="56508" y="4134"/>
                    <a:pt x="56433" y="4134"/>
                  </a:cubicBezTo>
                  <a:cubicBezTo>
                    <a:pt x="56309" y="4134"/>
                    <a:pt x="56154" y="4521"/>
                    <a:pt x="56076" y="4956"/>
                  </a:cubicBezTo>
                  <a:cubicBezTo>
                    <a:pt x="56029" y="5272"/>
                    <a:pt x="55989" y="5390"/>
                    <a:pt x="55952" y="5390"/>
                  </a:cubicBezTo>
                  <a:cubicBezTo>
                    <a:pt x="55872" y="5390"/>
                    <a:pt x="55805" y="4839"/>
                    <a:pt x="55702" y="4532"/>
                  </a:cubicBezTo>
                  <a:cubicBezTo>
                    <a:pt x="55684" y="4518"/>
                    <a:pt x="55664" y="4512"/>
                    <a:pt x="55644" y="4512"/>
                  </a:cubicBezTo>
                  <a:cubicBezTo>
                    <a:pt x="55518" y="4512"/>
                    <a:pt x="55369" y="4751"/>
                    <a:pt x="55294" y="4751"/>
                  </a:cubicBezTo>
                  <a:cubicBezTo>
                    <a:pt x="55236" y="4751"/>
                    <a:pt x="55223" y="4605"/>
                    <a:pt x="55304" y="4084"/>
                  </a:cubicBezTo>
                  <a:lnTo>
                    <a:pt x="55304" y="4084"/>
                  </a:lnTo>
                  <a:cubicBezTo>
                    <a:pt x="55272" y="4275"/>
                    <a:pt x="55127" y="4610"/>
                    <a:pt x="54988" y="4610"/>
                  </a:cubicBezTo>
                  <a:cubicBezTo>
                    <a:pt x="54910" y="4610"/>
                    <a:pt x="54834" y="4504"/>
                    <a:pt x="54780" y="4208"/>
                  </a:cubicBezTo>
                  <a:cubicBezTo>
                    <a:pt x="54611" y="4401"/>
                    <a:pt x="54443" y="4448"/>
                    <a:pt x="54282" y="4448"/>
                  </a:cubicBezTo>
                  <a:cubicBezTo>
                    <a:pt x="54129" y="4448"/>
                    <a:pt x="53984" y="4406"/>
                    <a:pt x="53854" y="4406"/>
                  </a:cubicBezTo>
                  <a:cubicBezTo>
                    <a:pt x="53839" y="4406"/>
                    <a:pt x="53823" y="4406"/>
                    <a:pt x="53808" y="4408"/>
                  </a:cubicBezTo>
                  <a:cubicBezTo>
                    <a:pt x="53740" y="4103"/>
                    <a:pt x="53651" y="3989"/>
                    <a:pt x="53567" y="3989"/>
                  </a:cubicBezTo>
                  <a:cubicBezTo>
                    <a:pt x="53437" y="3989"/>
                    <a:pt x="53315" y="4260"/>
                    <a:pt x="53285" y="4532"/>
                  </a:cubicBezTo>
                  <a:cubicBezTo>
                    <a:pt x="53263" y="4674"/>
                    <a:pt x="53213" y="4715"/>
                    <a:pt x="53140" y="4715"/>
                  </a:cubicBezTo>
                  <a:cubicBezTo>
                    <a:pt x="53047" y="4715"/>
                    <a:pt x="52916" y="4646"/>
                    <a:pt x="52762" y="4632"/>
                  </a:cubicBezTo>
                  <a:cubicBezTo>
                    <a:pt x="52545" y="4782"/>
                    <a:pt x="52283" y="4999"/>
                    <a:pt x="52066" y="4999"/>
                  </a:cubicBezTo>
                  <a:cubicBezTo>
                    <a:pt x="51960" y="4999"/>
                    <a:pt x="51864" y="4946"/>
                    <a:pt x="51790" y="4806"/>
                  </a:cubicBezTo>
                  <a:cubicBezTo>
                    <a:pt x="51762" y="4560"/>
                    <a:pt x="51716" y="4470"/>
                    <a:pt x="51661" y="4470"/>
                  </a:cubicBezTo>
                  <a:cubicBezTo>
                    <a:pt x="51512" y="4470"/>
                    <a:pt x="51303" y="5134"/>
                    <a:pt x="51257" y="5134"/>
                  </a:cubicBezTo>
                  <a:cubicBezTo>
                    <a:pt x="51242" y="5134"/>
                    <a:pt x="51243" y="5071"/>
                    <a:pt x="51266" y="4906"/>
                  </a:cubicBezTo>
                  <a:cubicBezTo>
                    <a:pt x="51341" y="4412"/>
                    <a:pt x="51315" y="4270"/>
                    <a:pt x="51238" y="4270"/>
                  </a:cubicBezTo>
                  <a:cubicBezTo>
                    <a:pt x="51137" y="4270"/>
                    <a:pt x="50949" y="4518"/>
                    <a:pt x="50793" y="4532"/>
                  </a:cubicBezTo>
                  <a:cubicBezTo>
                    <a:pt x="50678" y="4812"/>
                    <a:pt x="50593" y="4915"/>
                    <a:pt x="50529" y="4915"/>
                  </a:cubicBezTo>
                  <a:cubicBezTo>
                    <a:pt x="50352" y="4915"/>
                    <a:pt x="50339" y="4127"/>
                    <a:pt x="50322" y="4127"/>
                  </a:cubicBezTo>
                  <a:cubicBezTo>
                    <a:pt x="50321" y="4127"/>
                    <a:pt x="50320" y="4129"/>
                    <a:pt x="50319" y="4134"/>
                  </a:cubicBezTo>
                  <a:cubicBezTo>
                    <a:pt x="50312" y="4167"/>
                    <a:pt x="50305" y="4180"/>
                    <a:pt x="50297" y="4180"/>
                  </a:cubicBezTo>
                  <a:cubicBezTo>
                    <a:pt x="50263" y="4180"/>
                    <a:pt x="50209" y="3948"/>
                    <a:pt x="50085" y="3948"/>
                  </a:cubicBezTo>
                  <a:cubicBezTo>
                    <a:pt x="50014" y="3948"/>
                    <a:pt x="49921" y="4023"/>
                    <a:pt x="49796" y="4258"/>
                  </a:cubicBezTo>
                  <a:cubicBezTo>
                    <a:pt x="49595" y="4513"/>
                    <a:pt x="49394" y="4580"/>
                    <a:pt x="49204" y="4580"/>
                  </a:cubicBezTo>
                  <a:cubicBezTo>
                    <a:pt x="49041" y="4580"/>
                    <a:pt x="48887" y="4530"/>
                    <a:pt x="48749" y="4507"/>
                  </a:cubicBezTo>
                  <a:cubicBezTo>
                    <a:pt x="48558" y="4747"/>
                    <a:pt x="48401" y="4819"/>
                    <a:pt x="48281" y="4819"/>
                  </a:cubicBezTo>
                  <a:cubicBezTo>
                    <a:pt x="48151" y="4819"/>
                    <a:pt x="48065" y="4734"/>
                    <a:pt x="48026" y="4682"/>
                  </a:cubicBezTo>
                  <a:cubicBezTo>
                    <a:pt x="47951" y="4869"/>
                    <a:pt x="47894" y="4951"/>
                    <a:pt x="47850" y="4951"/>
                  </a:cubicBezTo>
                  <a:cubicBezTo>
                    <a:pt x="47778" y="4951"/>
                    <a:pt x="47743" y="4725"/>
                    <a:pt x="47727" y="4383"/>
                  </a:cubicBezTo>
                  <a:cubicBezTo>
                    <a:pt x="47680" y="4078"/>
                    <a:pt x="47677" y="3730"/>
                    <a:pt x="47657" y="3730"/>
                  </a:cubicBezTo>
                  <a:cubicBezTo>
                    <a:pt x="47655" y="3730"/>
                    <a:pt x="47654" y="3732"/>
                    <a:pt x="47652" y="3735"/>
                  </a:cubicBezTo>
                  <a:cubicBezTo>
                    <a:pt x="47699" y="3394"/>
                    <a:pt x="47680" y="3313"/>
                    <a:pt x="47630" y="3313"/>
                  </a:cubicBezTo>
                  <a:cubicBezTo>
                    <a:pt x="47586" y="3313"/>
                    <a:pt x="47519" y="3376"/>
                    <a:pt x="47454" y="3376"/>
                  </a:cubicBezTo>
                  <a:cubicBezTo>
                    <a:pt x="47437" y="3376"/>
                    <a:pt x="47420" y="3372"/>
                    <a:pt x="47403" y="3361"/>
                  </a:cubicBezTo>
                  <a:cubicBezTo>
                    <a:pt x="47391" y="3373"/>
                    <a:pt x="47379" y="3379"/>
                    <a:pt x="47368" y="3379"/>
                  </a:cubicBezTo>
                  <a:cubicBezTo>
                    <a:pt x="47280" y="3379"/>
                    <a:pt x="47243" y="3014"/>
                    <a:pt x="47202" y="3014"/>
                  </a:cubicBezTo>
                  <a:cubicBezTo>
                    <a:pt x="47187" y="3014"/>
                    <a:pt x="47172" y="3060"/>
                    <a:pt x="47154" y="3186"/>
                  </a:cubicBezTo>
                  <a:cubicBezTo>
                    <a:pt x="47124" y="3364"/>
                    <a:pt x="47015" y="3472"/>
                    <a:pt x="46874" y="3472"/>
                  </a:cubicBezTo>
                  <a:cubicBezTo>
                    <a:pt x="46778" y="3472"/>
                    <a:pt x="46667" y="3422"/>
                    <a:pt x="46556" y="3311"/>
                  </a:cubicBezTo>
                  <a:cubicBezTo>
                    <a:pt x="46498" y="3353"/>
                    <a:pt x="46442" y="3370"/>
                    <a:pt x="46387" y="3370"/>
                  </a:cubicBezTo>
                  <a:cubicBezTo>
                    <a:pt x="46207" y="3370"/>
                    <a:pt x="46037" y="3195"/>
                    <a:pt x="45848" y="3195"/>
                  </a:cubicBezTo>
                  <a:cubicBezTo>
                    <a:pt x="45722" y="3195"/>
                    <a:pt x="45587" y="3273"/>
                    <a:pt x="45434" y="3535"/>
                  </a:cubicBezTo>
                  <a:cubicBezTo>
                    <a:pt x="45298" y="3636"/>
                    <a:pt x="45185" y="3662"/>
                    <a:pt x="45095" y="3662"/>
                  </a:cubicBezTo>
                  <a:cubicBezTo>
                    <a:pt x="44989" y="3662"/>
                    <a:pt x="44916" y="3625"/>
                    <a:pt x="44874" y="3625"/>
                  </a:cubicBezTo>
                  <a:cubicBezTo>
                    <a:pt x="44854" y="3625"/>
                    <a:pt x="44841" y="3634"/>
                    <a:pt x="44836" y="3660"/>
                  </a:cubicBezTo>
                  <a:cubicBezTo>
                    <a:pt x="44836" y="3585"/>
                    <a:pt x="44861" y="3411"/>
                    <a:pt x="44911" y="3236"/>
                  </a:cubicBezTo>
                  <a:lnTo>
                    <a:pt x="44911" y="3137"/>
                  </a:lnTo>
                  <a:cubicBezTo>
                    <a:pt x="44911" y="3137"/>
                    <a:pt x="44911" y="3112"/>
                    <a:pt x="44936" y="3062"/>
                  </a:cubicBezTo>
                  <a:lnTo>
                    <a:pt x="44936" y="3012"/>
                  </a:lnTo>
                  <a:lnTo>
                    <a:pt x="44936" y="2987"/>
                  </a:lnTo>
                  <a:cubicBezTo>
                    <a:pt x="44936" y="2962"/>
                    <a:pt x="44961" y="2912"/>
                    <a:pt x="44961" y="2862"/>
                  </a:cubicBezTo>
                  <a:lnTo>
                    <a:pt x="44961" y="2862"/>
                  </a:lnTo>
                  <a:cubicBezTo>
                    <a:pt x="44945" y="2917"/>
                    <a:pt x="44928" y="2937"/>
                    <a:pt x="44910" y="2937"/>
                  </a:cubicBezTo>
                  <a:cubicBezTo>
                    <a:pt x="44859" y="2937"/>
                    <a:pt x="44793" y="2773"/>
                    <a:pt x="44670" y="2773"/>
                  </a:cubicBezTo>
                  <a:cubicBezTo>
                    <a:pt x="44638" y="2773"/>
                    <a:pt x="44602" y="2784"/>
                    <a:pt x="44562" y="2813"/>
                  </a:cubicBezTo>
                  <a:cubicBezTo>
                    <a:pt x="44392" y="2952"/>
                    <a:pt x="44202" y="3120"/>
                    <a:pt x="44041" y="3120"/>
                  </a:cubicBezTo>
                  <a:cubicBezTo>
                    <a:pt x="43943" y="3120"/>
                    <a:pt x="43855" y="3057"/>
                    <a:pt x="43789" y="2887"/>
                  </a:cubicBezTo>
                  <a:cubicBezTo>
                    <a:pt x="43749" y="2907"/>
                    <a:pt x="43713" y="2915"/>
                    <a:pt x="43680" y="2915"/>
                  </a:cubicBezTo>
                  <a:cubicBezTo>
                    <a:pt x="43566" y="2915"/>
                    <a:pt x="43494" y="2820"/>
                    <a:pt x="43446" y="2820"/>
                  </a:cubicBezTo>
                  <a:cubicBezTo>
                    <a:pt x="43422" y="2820"/>
                    <a:pt x="43404" y="2843"/>
                    <a:pt x="43391" y="2912"/>
                  </a:cubicBezTo>
                  <a:cubicBezTo>
                    <a:pt x="43377" y="2995"/>
                    <a:pt x="43364" y="3028"/>
                    <a:pt x="43350" y="3028"/>
                  </a:cubicBezTo>
                  <a:cubicBezTo>
                    <a:pt x="43299" y="3028"/>
                    <a:pt x="43237" y="2566"/>
                    <a:pt x="43082" y="2566"/>
                  </a:cubicBezTo>
                  <a:cubicBezTo>
                    <a:pt x="43055" y="2566"/>
                    <a:pt x="43025" y="2580"/>
                    <a:pt x="42992" y="2613"/>
                  </a:cubicBezTo>
                  <a:cubicBezTo>
                    <a:pt x="43002" y="1968"/>
                    <a:pt x="42946" y="1767"/>
                    <a:pt x="42873" y="1767"/>
                  </a:cubicBezTo>
                  <a:cubicBezTo>
                    <a:pt x="42774" y="1767"/>
                    <a:pt x="42647" y="2135"/>
                    <a:pt x="42618" y="2264"/>
                  </a:cubicBezTo>
                  <a:cubicBezTo>
                    <a:pt x="42693" y="1716"/>
                    <a:pt x="42344" y="1940"/>
                    <a:pt x="42045" y="1841"/>
                  </a:cubicBezTo>
                  <a:cubicBezTo>
                    <a:pt x="41894" y="2182"/>
                    <a:pt x="41773" y="2311"/>
                    <a:pt x="41682" y="2311"/>
                  </a:cubicBezTo>
                  <a:cubicBezTo>
                    <a:pt x="41488" y="2311"/>
                    <a:pt x="41429" y="1724"/>
                    <a:pt x="41496" y="1367"/>
                  </a:cubicBezTo>
                  <a:lnTo>
                    <a:pt x="41496" y="1367"/>
                  </a:lnTo>
                  <a:cubicBezTo>
                    <a:pt x="41483" y="1420"/>
                    <a:pt x="41393" y="1599"/>
                    <a:pt x="41307" y="1599"/>
                  </a:cubicBezTo>
                  <a:cubicBezTo>
                    <a:pt x="41231" y="1599"/>
                    <a:pt x="41159" y="1459"/>
                    <a:pt x="41148" y="968"/>
                  </a:cubicBezTo>
                  <a:cubicBezTo>
                    <a:pt x="41125" y="531"/>
                    <a:pt x="41048" y="418"/>
                    <a:pt x="40973" y="418"/>
                  </a:cubicBezTo>
                  <a:cubicBezTo>
                    <a:pt x="40892" y="418"/>
                    <a:pt x="40813" y="548"/>
                    <a:pt x="40800" y="548"/>
                  </a:cubicBezTo>
                  <a:cubicBezTo>
                    <a:pt x="40799" y="548"/>
                    <a:pt x="40799" y="547"/>
                    <a:pt x="40799" y="545"/>
                  </a:cubicBezTo>
                  <a:cubicBezTo>
                    <a:pt x="40789" y="585"/>
                    <a:pt x="40743" y="616"/>
                    <a:pt x="40679" y="616"/>
                  </a:cubicBezTo>
                  <a:cubicBezTo>
                    <a:pt x="40582" y="616"/>
                    <a:pt x="40445" y="545"/>
                    <a:pt x="40325" y="320"/>
                  </a:cubicBezTo>
                  <a:cubicBezTo>
                    <a:pt x="40245" y="69"/>
                    <a:pt x="40139" y="1"/>
                    <a:pt x="4004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FBB4B9-C1BE-C99B-04DA-A3152A4A524F}"/>
            </a:ext>
          </a:extLst>
        </p:cNvPr>
        <p:cNvGrpSpPr/>
        <p:nvPr/>
      </p:nvGrpSpPr>
      <p:grpSpPr>
        <a:xfrm>
          <a:off x="0" y="0"/>
          <a:ext cx="0" cy="0"/>
          <a:chOff x="0" y="0"/>
          <a:chExt cx="0" cy="0"/>
        </a:xfrm>
      </p:grpSpPr>
      <p:sp>
        <p:nvSpPr>
          <p:cNvPr id="1572" name="PlaceHolder 1">
            <a:extLst>
              <a:ext uri="{FF2B5EF4-FFF2-40B4-BE49-F238E27FC236}">
                <a16:creationId xmlns:a16="http://schemas.microsoft.com/office/drawing/2014/main" id="{4B0B15BD-A648-D2EE-E1AE-3EB99995FC97}"/>
              </a:ext>
            </a:extLst>
          </p:cNvPr>
          <p:cNvSpPr>
            <a:spLocks noGrp="1"/>
          </p:cNvSpPr>
          <p:nvPr>
            <p:ph type="title"/>
          </p:nvPr>
        </p:nvSpPr>
        <p:spPr>
          <a:xfrm>
            <a:off x="411128" y="298984"/>
            <a:ext cx="3513232" cy="571320"/>
          </a:xfrm>
          <a:prstGeom prst="rect">
            <a:avLst/>
          </a:prstGeom>
          <a:noFill/>
          <a:ln w="0">
            <a:noFill/>
          </a:ln>
        </p:spPr>
        <p:txBody>
          <a:bodyPr lIns="91440" tIns="91440" rIns="91440" bIns="91440" anchor="t">
            <a:noAutofit/>
          </a:bodyPr>
          <a:lstStyle/>
          <a:p>
            <a:pPr indent="0">
              <a:lnSpc>
                <a:spcPct val="100000"/>
              </a:lnSpc>
              <a:buNone/>
              <a:tabLst>
                <a:tab pos="0" algn="l"/>
              </a:tabLst>
            </a:pPr>
            <a:r>
              <a:rPr lang="en-IN" sz="2700" b="1" dirty="0">
                <a:solidFill>
                  <a:schemeClr val="bg1"/>
                </a:solidFill>
                <a:latin typeface="Sora"/>
                <a:cs typeface="Courier New" panose="02070309020205020404" pitchFamily="49" charset="0"/>
              </a:rPr>
              <a:t>Social Dynamics</a:t>
            </a:r>
            <a:endParaRPr lang="fr-FR" sz="2700" b="1" strike="noStrike" spc="-1" dirty="0">
              <a:solidFill>
                <a:schemeClr val="bg1"/>
              </a:solidFill>
              <a:latin typeface="Sora"/>
              <a:cs typeface="Courier New" panose="02070309020205020404" pitchFamily="49" charset="0"/>
            </a:endParaRPr>
          </a:p>
        </p:txBody>
      </p:sp>
      <p:sp>
        <p:nvSpPr>
          <p:cNvPr id="1573" name="PlaceHolder 2">
            <a:extLst>
              <a:ext uri="{FF2B5EF4-FFF2-40B4-BE49-F238E27FC236}">
                <a16:creationId xmlns:a16="http://schemas.microsoft.com/office/drawing/2014/main" id="{427A0E0D-9574-6058-2796-5D50E0852D1C}"/>
              </a:ext>
            </a:extLst>
          </p:cNvPr>
          <p:cNvSpPr>
            <a:spLocks noGrp="1"/>
          </p:cNvSpPr>
          <p:nvPr>
            <p:ph/>
          </p:nvPr>
        </p:nvSpPr>
        <p:spPr>
          <a:xfrm>
            <a:off x="411128" y="1019160"/>
            <a:ext cx="5344632" cy="4067633"/>
          </a:xfrm>
          <a:prstGeom prst="rect">
            <a:avLst/>
          </a:prstGeom>
          <a:noFill/>
          <a:ln w="0">
            <a:noFill/>
          </a:ln>
        </p:spPr>
        <p:txBody>
          <a:bodyPr lIns="91440" tIns="91440" rIns="91440" bIns="91440" anchor="t">
            <a:normAutofit fontScale="92500" lnSpcReduction="10000"/>
          </a:bodyPr>
          <a:lstStyle/>
          <a:p>
            <a:pPr indent="0">
              <a:lnSpc>
                <a:spcPct val="100000"/>
              </a:lnSpc>
              <a:buNone/>
              <a:tabLst>
                <a:tab pos="0" algn="l"/>
              </a:tabLst>
            </a:pPr>
            <a:r>
              <a:rPr lang="en-GB" sz="1400" b="1" dirty="0">
                <a:solidFill>
                  <a:schemeClr val="bg1"/>
                </a:solidFill>
                <a:latin typeface="Courier New" panose="02070309020205020404" pitchFamily="49" charset="0"/>
                <a:cs typeface="Courier New" panose="02070309020205020404" pitchFamily="49" charset="0"/>
              </a:rPr>
              <a:t>Social dynamics play a crucial role in shaping human </a:t>
            </a:r>
            <a:r>
              <a:rPr lang="en-GB" sz="1400" b="1" dirty="0" err="1">
                <a:solidFill>
                  <a:schemeClr val="bg1"/>
                </a:solidFill>
                <a:latin typeface="Courier New" panose="02070309020205020404" pitchFamily="49" charset="0"/>
                <a:cs typeface="Courier New" panose="02070309020205020404" pitchFamily="49" charset="0"/>
              </a:rPr>
              <a:t>behavior</a:t>
            </a:r>
            <a:r>
              <a:rPr lang="en-GB" sz="1400" b="1" dirty="0">
                <a:solidFill>
                  <a:schemeClr val="bg1"/>
                </a:solidFill>
                <a:latin typeface="Courier New" panose="02070309020205020404" pitchFamily="49" charset="0"/>
                <a:cs typeface="Courier New" panose="02070309020205020404" pitchFamily="49" charset="0"/>
              </a:rPr>
              <a:t>. People are influenced by their interactions with others, social expectations, and the communities they belong to. These influences manifest in various ways:</a:t>
            </a:r>
          </a:p>
          <a:p>
            <a:pPr marL="400050" indent="-171450">
              <a:lnSpc>
                <a:spcPct val="100000"/>
              </a:lnSpc>
              <a:tabLst>
                <a:tab pos="0" algn="l"/>
              </a:tabLst>
            </a:pPr>
            <a:r>
              <a:rPr lang="en-GB" sz="1200" b="1" dirty="0">
                <a:solidFill>
                  <a:schemeClr val="bg1"/>
                </a:solidFill>
                <a:latin typeface="Courier New" panose="02070309020205020404" pitchFamily="49" charset="0"/>
                <a:cs typeface="Courier New" panose="02070309020205020404" pitchFamily="49" charset="0"/>
              </a:rPr>
              <a:t>Peer Influence</a:t>
            </a:r>
            <a:r>
              <a:rPr lang="en-GB" sz="1200" dirty="0">
                <a:solidFill>
                  <a:schemeClr val="bg1"/>
                </a:solidFill>
                <a:latin typeface="Courier New" panose="02070309020205020404" pitchFamily="49" charset="0"/>
                <a:cs typeface="Courier New" panose="02070309020205020404" pitchFamily="49" charset="0"/>
              </a:rPr>
              <a:t>: The </a:t>
            </a:r>
            <a:r>
              <a:rPr lang="en-GB" sz="1200" dirty="0" err="1">
                <a:solidFill>
                  <a:schemeClr val="bg1"/>
                </a:solidFill>
                <a:latin typeface="Courier New" panose="02070309020205020404" pitchFamily="49" charset="0"/>
                <a:cs typeface="Courier New" panose="02070309020205020404" pitchFamily="49" charset="0"/>
              </a:rPr>
              <a:t>behavior</a:t>
            </a:r>
            <a:r>
              <a:rPr lang="en-GB" sz="1200" dirty="0">
                <a:solidFill>
                  <a:schemeClr val="bg1"/>
                </a:solidFill>
                <a:latin typeface="Courier New" panose="02070309020205020404" pitchFamily="49" charset="0"/>
                <a:cs typeface="Courier New" panose="02070309020205020404" pitchFamily="49" charset="0"/>
              </a:rPr>
              <a:t> of friends, colleagues, and peers significantly impacts individual choices. Whether it’s adopting new habits, making lifestyle changes, or forming opinions, people often align their actions with those around them.</a:t>
            </a:r>
            <a:endParaRPr lang="en-GB" sz="1200" b="1" dirty="0">
              <a:solidFill>
                <a:schemeClr val="bg1"/>
              </a:solidFill>
              <a:latin typeface="Courier New" panose="02070309020205020404" pitchFamily="49" charset="0"/>
              <a:cs typeface="Courier New" panose="02070309020205020404" pitchFamily="49" charset="0"/>
            </a:endParaRPr>
          </a:p>
          <a:p>
            <a:pPr marL="400050" indent="-171450">
              <a:lnSpc>
                <a:spcPct val="100000"/>
              </a:lnSpc>
              <a:tabLst>
                <a:tab pos="0" algn="l"/>
              </a:tabLst>
            </a:pPr>
            <a:r>
              <a:rPr lang="en-GB" sz="1200" b="1" dirty="0">
                <a:solidFill>
                  <a:schemeClr val="bg1"/>
                </a:solidFill>
                <a:latin typeface="Courier New" panose="02070309020205020404" pitchFamily="49" charset="0"/>
                <a:cs typeface="Courier New" panose="02070309020205020404" pitchFamily="49" charset="0"/>
              </a:rPr>
              <a:t>Social Norms and Expectations</a:t>
            </a:r>
            <a:r>
              <a:rPr lang="en-GB" sz="1200" dirty="0">
                <a:solidFill>
                  <a:schemeClr val="bg1"/>
                </a:solidFill>
                <a:latin typeface="Courier New" panose="02070309020205020404" pitchFamily="49" charset="0"/>
                <a:cs typeface="Courier New" panose="02070309020205020404" pitchFamily="49" charset="0"/>
              </a:rPr>
              <a:t>: Societies establish unwritten rules that dictate acceptable </a:t>
            </a:r>
            <a:r>
              <a:rPr lang="en-GB" sz="1200" dirty="0" err="1">
                <a:solidFill>
                  <a:schemeClr val="bg1"/>
                </a:solidFill>
                <a:latin typeface="Courier New" panose="02070309020205020404" pitchFamily="49" charset="0"/>
                <a:cs typeface="Courier New" panose="02070309020205020404" pitchFamily="49" charset="0"/>
              </a:rPr>
              <a:t>behavior</a:t>
            </a:r>
            <a:r>
              <a:rPr lang="en-GB" sz="1200" dirty="0">
                <a:solidFill>
                  <a:schemeClr val="bg1"/>
                </a:solidFill>
                <a:latin typeface="Courier New" panose="02070309020205020404" pitchFamily="49" charset="0"/>
                <a:cs typeface="Courier New" panose="02070309020205020404" pitchFamily="49" charset="0"/>
              </a:rPr>
              <a:t>. These norms shape everything from communication styles to ethical decision-making.</a:t>
            </a:r>
            <a:endParaRPr lang="en-GB" sz="1200" b="1" dirty="0">
              <a:solidFill>
                <a:schemeClr val="bg1"/>
              </a:solidFill>
              <a:latin typeface="Courier New" panose="02070309020205020404" pitchFamily="49" charset="0"/>
              <a:cs typeface="Courier New" panose="02070309020205020404" pitchFamily="49" charset="0"/>
            </a:endParaRPr>
          </a:p>
          <a:p>
            <a:pPr marL="400050" indent="-171450">
              <a:lnSpc>
                <a:spcPct val="100000"/>
              </a:lnSpc>
              <a:tabLst>
                <a:tab pos="0" algn="l"/>
              </a:tabLst>
            </a:pPr>
            <a:r>
              <a:rPr lang="en-GB" sz="1200" b="1" dirty="0">
                <a:solidFill>
                  <a:schemeClr val="bg1"/>
                </a:solidFill>
                <a:latin typeface="Courier New" panose="02070309020205020404" pitchFamily="49" charset="0"/>
                <a:cs typeface="Courier New" panose="02070309020205020404" pitchFamily="49" charset="0"/>
              </a:rPr>
              <a:t>Group </a:t>
            </a:r>
            <a:r>
              <a:rPr lang="en-GB" sz="1200" b="1" dirty="0" err="1">
                <a:solidFill>
                  <a:schemeClr val="bg1"/>
                </a:solidFill>
                <a:latin typeface="Courier New" panose="02070309020205020404" pitchFamily="49" charset="0"/>
                <a:cs typeface="Courier New" panose="02070309020205020404" pitchFamily="49" charset="0"/>
              </a:rPr>
              <a:t>Behavior</a:t>
            </a:r>
            <a:r>
              <a:rPr lang="en-GB" sz="1200" b="1" dirty="0">
                <a:solidFill>
                  <a:schemeClr val="bg1"/>
                </a:solidFill>
                <a:latin typeface="Courier New" panose="02070309020205020404" pitchFamily="49" charset="0"/>
                <a:cs typeface="Courier New" panose="02070309020205020404" pitchFamily="49" charset="0"/>
              </a:rPr>
              <a:t> and Conformity</a:t>
            </a:r>
            <a:r>
              <a:rPr lang="en-GB" sz="1200" dirty="0">
                <a:solidFill>
                  <a:schemeClr val="bg1"/>
                </a:solidFill>
                <a:latin typeface="Courier New" panose="02070309020205020404" pitchFamily="49" charset="0"/>
                <a:cs typeface="Courier New" panose="02070309020205020404" pitchFamily="49" charset="0"/>
              </a:rPr>
              <a:t>: Individuals may modify their </a:t>
            </a:r>
            <a:r>
              <a:rPr lang="en-GB" sz="1200" dirty="0" err="1">
                <a:solidFill>
                  <a:schemeClr val="bg1"/>
                </a:solidFill>
                <a:latin typeface="Courier New" panose="02070309020205020404" pitchFamily="49" charset="0"/>
                <a:cs typeface="Courier New" panose="02070309020205020404" pitchFamily="49" charset="0"/>
              </a:rPr>
              <a:t>behavior</a:t>
            </a:r>
            <a:r>
              <a:rPr lang="en-GB" sz="1200" dirty="0">
                <a:solidFill>
                  <a:schemeClr val="bg1"/>
                </a:solidFill>
                <a:latin typeface="Courier New" panose="02070309020205020404" pitchFamily="49" charset="0"/>
                <a:cs typeface="Courier New" panose="02070309020205020404" pitchFamily="49" charset="0"/>
              </a:rPr>
              <a:t> to fit into a group, sometimes leading to positive social cohesion or, in extreme cases, negative </a:t>
            </a:r>
            <a:r>
              <a:rPr lang="en-GB" sz="1200" dirty="0" err="1">
                <a:solidFill>
                  <a:schemeClr val="bg1"/>
                </a:solidFill>
                <a:latin typeface="Courier New" panose="02070309020205020404" pitchFamily="49" charset="0"/>
                <a:cs typeface="Courier New" panose="02070309020205020404" pitchFamily="49" charset="0"/>
              </a:rPr>
              <a:t>behaviors</a:t>
            </a:r>
            <a:r>
              <a:rPr lang="en-GB" sz="1200" dirty="0">
                <a:solidFill>
                  <a:schemeClr val="bg1"/>
                </a:solidFill>
                <a:latin typeface="Courier New" panose="02070309020205020404" pitchFamily="49" charset="0"/>
                <a:cs typeface="Courier New" panose="02070309020205020404" pitchFamily="49" charset="0"/>
              </a:rPr>
              <a:t> like peer pressure.</a:t>
            </a:r>
            <a:endParaRPr lang="en-GB" sz="1200" b="1" dirty="0">
              <a:solidFill>
                <a:schemeClr val="bg1"/>
              </a:solidFill>
              <a:latin typeface="Courier New" panose="02070309020205020404" pitchFamily="49" charset="0"/>
              <a:cs typeface="Courier New" panose="02070309020205020404" pitchFamily="49" charset="0"/>
            </a:endParaRPr>
          </a:p>
          <a:p>
            <a:pPr marL="400050" indent="-171450">
              <a:lnSpc>
                <a:spcPct val="100000"/>
              </a:lnSpc>
              <a:tabLst>
                <a:tab pos="0" algn="l"/>
              </a:tabLst>
            </a:pPr>
            <a:r>
              <a:rPr lang="en-GB" sz="1200" b="1" dirty="0">
                <a:solidFill>
                  <a:schemeClr val="bg1"/>
                </a:solidFill>
                <a:latin typeface="Courier New" panose="02070309020205020404" pitchFamily="49" charset="0"/>
                <a:cs typeface="Courier New" panose="02070309020205020404" pitchFamily="49" charset="0"/>
              </a:rPr>
              <a:t>Role of Media and Technology</a:t>
            </a:r>
            <a:r>
              <a:rPr lang="en-GB" sz="1200" dirty="0">
                <a:solidFill>
                  <a:schemeClr val="bg1"/>
                </a:solidFill>
                <a:latin typeface="Courier New" panose="02070309020205020404" pitchFamily="49" charset="0"/>
                <a:cs typeface="Courier New" panose="02070309020205020404" pitchFamily="49" charset="0"/>
              </a:rPr>
              <a:t>: Social media platforms and digital communities reinforce certain </a:t>
            </a:r>
            <a:r>
              <a:rPr lang="en-GB" sz="1200" dirty="0" err="1">
                <a:solidFill>
                  <a:schemeClr val="bg1"/>
                </a:solidFill>
                <a:latin typeface="Courier New" panose="02070309020205020404" pitchFamily="49" charset="0"/>
                <a:cs typeface="Courier New" panose="02070309020205020404" pitchFamily="49" charset="0"/>
              </a:rPr>
              <a:t>behaviors</a:t>
            </a:r>
            <a:r>
              <a:rPr lang="en-GB" sz="1200" dirty="0">
                <a:solidFill>
                  <a:schemeClr val="bg1"/>
                </a:solidFill>
                <a:latin typeface="Courier New" panose="02070309020205020404" pitchFamily="49" charset="0"/>
                <a:cs typeface="Courier New" panose="02070309020205020404" pitchFamily="49" charset="0"/>
              </a:rPr>
              <a:t>, influence opinions, and sometimes shape self-perception.</a:t>
            </a:r>
            <a:endParaRPr lang="fr-FR" sz="1200" b="1" strike="noStrike" spc="-1" dirty="0">
              <a:solidFill>
                <a:schemeClr val="bg1"/>
              </a:solidFill>
              <a:latin typeface="Courier New" panose="02070309020205020404" pitchFamily="49" charset="0"/>
              <a:cs typeface="Courier New" panose="02070309020205020404" pitchFamily="49" charset="0"/>
            </a:endParaRPr>
          </a:p>
        </p:txBody>
      </p:sp>
      <p:sp>
        <p:nvSpPr>
          <p:cNvPr id="1574" name="Google Shape;1728;p39">
            <a:extLst>
              <a:ext uri="{FF2B5EF4-FFF2-40B4-BE49-F238E27FC236}">
                <a16:creationId xmlns:a16="http://schemas.microsoft.com/office/drawing/2014/main" id="{F436196F-33CC-C76E-4F1B-6E9CAAD0D9F9}"/>
              </a:ext>
            </a:extLst>
          </p:cNvPr>
          <p:cNvSpPr/>
          <p:nvPr/>
        </p:nvSpPr>
        <p:spPr>
          <a:xfrm>
            <a:off x="3924360" y="4324320"/>
            <a:ext cx="4505040" cy="294840"/>
          </a:xfrm>
          <a:prstGeom prst="rect">
            <a:avLst/>
          </a:prstGeom>
          <a:noFill/>
          <a:ln w="0">
            <a:noFill/>
          </a:ln>
        </p:spPr>
        <p:style>
          <a:lnRef idx="0">
            <a:scrgbClr r="0" g="0" b="0"/>
          </a:lnRef>
          <a:fillRef idx="0">
            <a:scrgbClr r="0" g="0" b="0"/>
          </a:fillRef>
          <a:effectRef idx="0">
            <a:scrgbClr r="0" g="0" b="0"/>
          </a:effectRef>
          <a:fontRef idx="minor"/>
        </p:style>
        <p:txBody>
          <a:bodyPr lIns="870823080" tIns="147600" rIns="870823080" bIns="147600" anchor="t">
            <a:spAutoFit/>
          </a:bodyPr>
          <a:lstStyle/>
          <a:p>
            <a:pPr algn="r" defTabSz="914400">
              <a:lnSpc>
                <a:spcPct val="100000"/>
              </a:lnSpc>
              <a:spcAft>
                <a:spcPts val="1199"/>
              </a:spcAft>
              <a:tabLst>
                <a:tab pos="0" algn="l"/>
              </a:tabLst>
            </a:pPr>
            <a:endParaRPr lang="fr-FR" sz="1800" b="0" strike="noStrike" spc="-1">
              <a:solidFill>
                <a:schemeClr val="dk1"/>
              </a:solidFill>
              <a:latin typeface="Arial"/>
            </a:endParaRPr>
          </a:p>
        </p:txBody>
      </p:sp>
      <p:pic>
        <p:nvPicPr>
          <p:cNvPr id="3074" name="Picture 2" descr="This may contain: a group of people sitting around a table with papers and pens in front of them">
            <a:extLst>
              <a:ext uri="{FF2B5EF4-FFF2-40B4-BE49-F238E27FC236}">
                <a16:creationId xmlns:a16="http://schemas.microsoft.com/office/drawing/2014/main" id="{CE1A1860-D8F8-A3EF-2F00-C8416322D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0197" y="217207"/>
            <a:ext cx="2742675" cy="4709086"/>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oogle Shape;1685;p37">
            <a:extLst>
              <a:ext uri="{FF2B5EF4-FFF2-40B4-BE49-F238E27FC236}">
                <a16:creationId xmlns:a16="http://schemas.microsoft.com/office/drawing/2014/main" id="{FE9696F3-4FB4-E329-C85B-2E88231F3747}"/>
              </a:ext>
            </a:extLst>
          </p:cNvPr>
          <p:cNvGrpSpPr/>
          <p:nvPr/>
        </p:nvGrpSpPr>
        <p:grpSpPr>
          <a:xfrm rot="9526758">
            <a:off x="7068805" y="4285142"/>
            <a:ext cx="2870895" cy="1716715"/>
            <a:chOff x="948960" y="-378360"/>
            <a:chExt cx="1984680" cy="1018440"/>
          </a:xfrm>
        </p:grpSpPr>
        <p:sp>
          <p:nvSpPr>
            <p:cNvPr id="3" name="Google Shape;1686;p37">
              <a:extLst>
                <a:ext uri="{FF2B5EF4-FFF2-40B4-BE49-F238E27FC236}">
                  <a16:creationId xmlns:a16="http://schemas.microsoft.com/office/drawing/2014/main" id="{5E8C5870-F006-78E8-DB02-311533137DFA}"/>
                </a:ext>
              </a:extLst>
            </p:cNvPr>
            <p:cNvSpPr/>
            <p:nvPr/>
          </p:nvSpPr>
          <p:spPr>
            <a:xfrm>
              <a:off x="948960" y="-378360"/>
              <a:ext cx="1984680" cy="1018440"/>
            </a:xfrm>
            <a:custGeom>
              <a:avLst/>
              <a:gdLst>
                <a:gd name="textAreaLeft" fmla="*/ 0 w 1984680"/>
                <a:gd name="textAreaRight" fmla="*/ 1985040 w 1984680"/>
                <a:gd name="textAreaTop" fmla="*/ 0 h 1018440"/>
                <a:gd name="textAreaBottom" fmla="*/ 1018800 h 1018440"/>
              </a:gdLst>
              <a:ahLst/>
              <a:cxnLst/>
              <a:rect l="textAreaLeft" t="textAreaTop" r="textAreaRight" b="textAreaBottom"/>
              <a:pathLst>
                <a:path w="79404" h="40750">
                  <a:moveTo>
                    <a:pt x="77734" y="0"/>
                  </a:moveTo>
                  <a:lnTo>
                    <a:pt x="74269" y="225"/>
                  </a:lnTo>
                  <a:lnTo>
                    <a:pt x="73048" y="324"/>
                  </a:lnTo>
                  <a:lnTo>
                    <a:pt x="72126" y="374"/>
                  </a:lnTo>
                  <a:lnTo>
                    <a:pt x="70531" y="499"/>
                  </a:lnTo>
                  <a:lnTo>
                    <a:pt x="64226" y="923"/>
                  </a:lnTo>
                  <a:lnTo>
                    <a:pt x="14979" y="4312"/>
                  </a:lnTo>
                  <a:lnTo>
                    <a:pt x="3489" y="5110"/>
                  </a:lnTo>
                  <a:lnTo>
                    <a:pt x="0" y="5334"/>
                  </a:lnTo>
                  <a:lnTo>
                    <a:pt x="175" y="8075"/>
                  </a:lnTo>
                  <a:lnTo>
                    <a:pt x="274" y="9496"/>
                  </a:lnTo>
                  <a:lnTo>
                    <a:pt x="324" y="10418"/>
                  </a:lnTo>
                  <a:lnTo>
                    <a:pt x="424" y="12113"/>
                  </a:lnTo>
                  <a:lnTo>
                    <a:pt x="748" y="17097"/>
                  </a:lnTo>
                  <a:lnTo>
                    <a:pt x="1346" y="26244"/>
                  </a:lnTo>
                  <a:lnTo>
                    <a:pt x="1396" y="26418"/>
                  </a:lnTo>
                  <a:lnTo>
                    <a:pt x="4735" y="36163"/>
                  </a:lnTo>
                  <a:lnTo>
                    <a:pt x="5533" y="38481"/>
                  </a:lnTo>
                  <a:cubicBezTo>
                    <a:pt x="5657" y="38506"/>
                    <a:pt x="5707" y="38456"/>
                    <a:pt x="5707" y="38780"/>
                  </a:cubicBezTo>
                  <a:cubicBezTo>
                    <a:pt x="5707" y="38549"/>
                    <a:pt x="5784" y="38279"/>
                    <a:pt x="5901" y="38279"/>
                  </a:cubicBezTo>
                  <a:cubicBezTo>
                    <a:pt x="5973" y="38279"/>
                    <a:pt x="6061" y="38381"/>
                    <a:pt x="6156" y="38656"/>
                  </a:cubicBezTo>
                  <a:cubicBezTo>
                    <a:pt x="6218" y="38851"/>
                    <a:pt x="6279" y="38923"/>
                    <a:pt x="6343" y="38923"/>
                  </a:cubicBezTo>
                  <a:cubicBezTo>
                    <a:pt x="6433" y="38923"/>
                    <a:pt x="6527" y="38777"/>
                    <a:pt x="6629" y="38631"/>
                  </a:cubicBezTo>
                  <a:cubicBezTo>
                    <a:pt x="6718" y="38471"/>
                    <a:pt x="6807" y="38324"/>
                    <a:pt x="6895" y="38324"/>
                  </a:cubicBezTo>
                  <a:cubicBezTo>
                    <a:pt x="6931" y="38324"/>
                    <a:pt x="6967" y="38349"/>
                    <a:pt x="7003" y="38406"/>
                  </a:cubicBezTo>
                  <a:cubicBezTo>
                    <a:pt x="7102" y="38832"/>
                    <a:pt x="7190" y="38991"/>
                    <a:pt x="7259" y="38991"/>
                  </a:cubicBezTo>
                  <a:cubicBezTo>
                    <a:pt x="7364" y="38991"/>
                    <a:pt x="7427" y="38627"/>
                    <a:pt x="7427" y="38282"/>
                  </a:cubicBezTo>
                  <a:cubicBezTo>
                    <a:pt x="7427" y="37866"/>
                    <a:pt x="7451" y="37775"/>
                    <a:pt x="7499" y="37775"/>
                  </a:cubicBezTo>
                  <a:cubicBezTo>
                    <a:pt x="7520" y="37775"/>
                    <a:pt x="7546" y="37793"/>
                    <a:pt x="7577" y="37808"/>
                  </a:cubicBezTo>
                  <a:cubicBezTo>
                    <a:pt x="7594" y="37825"/>
                    <a:pt x="7623" y="37854"/>
                    <a:pt x="7647" y="37854"/>
                  </a:cubicBezTo>
                  <a:cubicBezTo>
                    <a:pt x="7658" y="37854"/>
                    <a:pt x="7668" y="37849"/>
                    <a:pt x="7676" y="37833"/>
                  </a:cubicBezTo>
                  <a:cubicBezTo>
                    <a:pt x="7782" y="37254"/>
                    <a:pt x="7899" y="36563"/>
                    <a:pt x="8003" y="36563"/>
                  </a:cubicBezTo>
                  <a:cubicBezTo>
                    <a:pt x="8047" y="36563"/>
                    <a:pt x="8088" y="36684"/>
                    <a:pt x="8125" y="36986"/>
                  </a:cubicBezTo>
                  <a:cubicBezTo>
                    <a:pt x="8147" y="37059"/>
                    <a:pt x="8169" y="37089"/>
                    <a:pt x="8189" y="37089"/>
                  </a:cubicBezTo>
                  <a:cubicBezTo>
                    <a:pt x="8239" y="37089"/>
                    <a:pt x="8282" y="36913"/>
                    <a:pt x="8299" y="36736"/>
                  </a:cubicBezTo>
                  <a:cubicBezTo>
                    <a:pt x="8332" y="36555"/>
                    <a:pt x="8354" y="36373"/>
                    <a:pt x="8366" y="36373"/>
                  </a:cubicBezTo>
                  <a:cubicBezTo>
                    <a:pt x="8371" y="36373"/>
                    <a:pt x="8374" y="36420"/>
                    <a:pt x="8374" y="36537"/>
                  </a:cubicBezTo>
                  <a:cubicBezTo>
                    <a:pt x="8374" y="36116"/>
                    <a:pt x="8423" y="35937"/>
                    <a:pt x="8507" y="35937"/>
                  </a:cubicBezTo>
                  <a:cubicBezTo>
                    <a:pt x="8601" y="35937"/>
                    <a:pt x="8739" y="36167"/>
                    <a:pt x="8897" y="36537"/>
                  </a:cubicBezTo>
                  <a:cubicBezTo>
                    <a:pt x="8936" y="36553"/>
                    <a:pt x="8977" y="36558"/>
                    <a:pt x="9020" y="36558"/>
                  </a:cubicBezTo>
                  <a:cubicBezTo>
                    <a:pt x="9115" y="36558"/>
                    <a:pt x="9218" y="36529"/>
                    <a:pt x="9321" y="36512"/>
                  </a:cubicBezTo>
                  <a:cubicBezTo>
                    <a:pt x="9408" y="36487"/>
                    <a:pt x="9496" y="36469"/>
                    <a:pt x="9583" y="36469"/>
                  </a:cubicBezTo>
                  <a:cubicBezTo>
                    <a:pt x="9670" y="36469"/>
                    <a:pt x="9757" y="36487"/>
                    <a:pt x="9844" y="36537"/>
                  </a:cubicBezTo>
                  <a:cubicBezTo>
                    <a:pt x="9991" y="36377"/>
                    <a:pt x="10124" y="36274"/>
                    <a:pt x="10215" y="36274"/>
                  </a:cubicBezTo>
                  <a:cubicBezTo>
                    <a:pt x="10294" y="36274"/>
                    <a:pt x="10343" y="36352"/>
                    <a:pt x="10343" y="36537"/>
                  </a:cubicBezTo>
                  <a:cubicBezTo>
                    <a:pt x="10343" y="36810"/>
                    <a:pt x="10374" y="36886"/>
                    <a:pt x="10416" y="36886"/>
                  </a:cubicBezTo>
                  <a:cubicBezTo>
                    <a:pt x="10439" y="36886"/>
                    <a:pt x="10466" y="36863"/>
                    <a:pt x="10492" y="36836"/>
                  </a:cubicBezTo>
                  <a:cubicBezTo>
                    <a:pt x="10523" y="36816"/>
                    <a:pt x="10558" y="36795"/>
                    <a:pt x="10595" y="36795"/>
                  </a:cubicBezTo>
                  <a:cubicBezTo>
                    <a:pt x="10649" y="36795"/>
                    <a:pt x="10708" y="36838"/>
                    <a:pt x="10767" y="36986"/>
                  </a:cubicBezTo>
                  <a:cubicBezTo>
                    <a:pt x="10918" y="37356"/>
                    <a:pt x="11069" y="37806"/>
                    <a:pt x="11152" y="37806"/>
                  </a:cubicBezTo>
                  <a:cubicBezTo>
                    <a:pt x="11192" y="37806"/>
                    <a:pt x="11215" y="37701"/>
                    <a:pt x="11215" y="37434"/>
                  </a:cubicBezTo>
                  <a:cubicBezTo>
                    <a:pt x="11215" y="37592"/>
                    <a:pt x="11242" y="37660"/>
                    <a:pt x="11292" y="37660"/>
                  </a:cubicBezTo>
                  <a:cubicBezTo>
                    <a:pt x="11369" y="37660"/>
                    <a:pt x="11498" y="37501"/>
                    <a:pt x="11664" y="37260"/>
                  </a:cubicBezTo>
                  <a:cubicBezTo>
                    <a:pt x="11832" y="36958"/>
                    <a:pt x="12033" y="36758"/>
                    <a:pt x="12231" y="36758"/>
                  </a:cubicBezTo>
                  <a:cubicBezTo>
                    <a:pt x="12327" y="36758"/>
                    <a:pt x="12422" y="36805"/>
                    <a:pt x="12511" y="36911"/>
                  </a:cubicBezTo>
                  <a:cubicBezTo>
                    <a:pt x="12571" y="36803"/>
                    <a:pt x="12625" y="36764"/>
                    <a:pt x="12674" y="36764"/>
                  </a:cubicBezTo>
                  <a:cubicBezTo>
                    <a:pt x="12726" y="36764"/>
                    <a:pt x="12771" y="36809"/>
                    <a:pt x="12810" y="36861"/>
                  </a:cubicBezTo>
                  <a:cubicBezTo>
                    <a:pt x="12859" y="36909"/>
                    <a:pt x="12895" y="36958"/>
                    <a:pt x="12920" y="36958"/>
                  </a:cubicBezTo>
                  <a:cubicBezTo>
                    <a:pt x="12947" y="36958"/>
                    <a:pt x="12960" y="36903"/>
                    <a:pt x="12960" y="36736"/>
                  </a:cubicBezTo>
                  <a:cubicBezTo>
                    <a:pt x="12960" y="36736"/>
                    <a:pt x="13047" y="36712"/>
                    <a:pt x="13181" y="36712"/>
                  </a:cubicBezTo>
                  <a:cubicBezTo>
                    <a:pt x="13315" y="36712"/>
                    <a:pt x="13496" y="36736"/>
                    <a:pt x="13683" y="36836"/>
                  </a:cubicBezTo>
                  <a:cubicBezTo>
                    <a:pt x="13739" y="36747"/>
                    <a:pt x="13793" y="36711"/>
                    <a:pt x="13846" y="36711"/>
                  </a:cubicBezTo>
                  <a:cubicBezTo>
                    <a:pt x="13954" y="36711"/>
                    <a:pt x="14055" y="36867"/>
                    <a:pt x="14156" y="37036"/>
                  </a:cubicBezTo>
                  <a:cubicBezTo>
                    <a:pt x="14239" y="37174"/>
                    <a:pt x="14307" y="37320"/>
                    <a:pt x="14351" y="37320"/>
                  </a:cubicBezTo>
                  <a:cubicBezTo>
                    <a:pt x="14386" y="37320"/>
                    <a:pt x="14405" y="37227"/>
                    <a:pt x="14405" y="36961"/>
                  </a:cubicBezTo>
                  <a:cubicBezTo>
                    <a:pt x="14405" y="36831"/>
                    <a:pt x="14426" y="36789"/>
                    <a:pt x="14459" y="36789"/>
                  </a:cubicBezTo>
                  <a:cubicBezTo>
                    <a:pt x="14490" y="36789"/>
                    <a:pt x="14532" y="36825"/>
                    <a:pt x="14580" y="36861"/>
                  </a:cubicBezTo>
                  <a:cubicBezTo>
                    <a:pt x="14612" y="36910"/>
                    <a:pt x="14666" y="36948"/>
                    <a:pt x="14727" y="36948"/>
                  </a:cubicBezTo>
                  <a:cubicBezTo>
                    <a:pt x="14759" y="36948"/>
                    <a:pt x="14794" y="36937"/>
                    <a:pt x="14829" y="36911"/>
                  </a:cubicBezTo>
                  <a:cubicBezTo>
                    <a:pt x="14929" y="36911"/>
                    <a:pt x="15028" y="36861"/>
                    <a:pt x="15128" y="36836"/>
                  </a:cubicBezTo>
                  <a:cubicBezTo>
                    <a:pt x="15220" y="36790"/>
                    <a:pt x="15321" y="36745"/>
                    <a:pt x="15419" y="36745"/>
                  </a:cubicBezTo>
                  <a:cubicBezTo>
                    <a:pt x="15482" y="36745"/>
                    <a:pt x="15544" y="36763"/>
                    <a:pt x="15602" y="36811"/>
                  </a:cubicBezTo>
                  <a:cubicBezTo>
                    <a:pt x="15697" y="36558"/>
                    <a:pt x="15783" y="36470"/>
                    <a:pt x="15850" y="36470"/>
                  </a:cubicBezTo>
                  <a:cubicBezTo>
                    <a:pt x="15942" y="36470"/>
                    <a:pt x="16000" y="36632"/>
                    <a:pt x="16000" y="36761"/>
                  </a:cubicBezTo>
                  <a:cubicBezTo>
                    <a:pt x="16000" y="37335"/>
                    <a:pt x="16075" y="36911"/>
                    <a:pt x="16200" y="37409"/>
                  </a:cubicBezTo>
                  <a:cubicBezTo>
                    <a:pt x="16299" y="37983"/>
                    <a:pt x="16449" y="37933"/>
                    <a:pt x="16549" y="38581"/>
                  </a:cubicBezTo>
                  <a:cubicBezTo>
                    <a:pt x="16618" y="39133"/>
                    <a:pt x="16687" y="39154"/>
                    <a:pt x="16717" y="39154"/>
                  </a:cubicBezTo>
                  <a:cubicBezTo>
                    <a:pt x="16719" y="39154"/>
                    <a:pt x="16721" y="39154"/>
                    <a:pt x="16723" y="39154"/>
                  </a:cubicBezTo>
                  <a:cubicBezTo>
                    <a:pt x="16731" y="39154"/>
                    <a:pt x="16737" y="39151"/>
                    <a:pt x="16741" y="39151"/>
                  </a:cubicBezTo>
                  <a:cubicBezTo>
                    <a:pt x="16748" y="39151"/>
                    <a:pt x="16748" y="39162"/>
                    <a:pt x="16748" y="39229"/>
                  </a:cubicBezTo>
                  <a:cubicBezTo>
                    <a:pt x="16748" y="39302"/>
                    <a:pt x="16763" y="39328"/>
                    <a:pt x="16791" y="39328"/>
                  </a:cubicBezTo>
                  <a:cubicBezTo>
                    <a:pt x="16857" y="39328"/>
                    <a:pt x="16996" y="39179"/>
                    <a:pt x="17172" y="39179"/>
                  </a:cubicBezTo>
                  <a:cubicBezTo>
                    <a:pt x="17284" y="39079"/>
                    <a:pt x="17415" y="39054"/>
                    <a:pt x="17546" y="39054"/>
                  </a:cubicBezTo>
                  <a:cubicBezTo>
                    <a:pt x="17676" y="39054"/>
                    <a:pt x="17807" y="39079"/>
                    <a:pt x="17919" y="39079"/>
                  </a:cubicBezTo>
                  <a:cubicBezTo>
                    <a:pt x="18061" y="38909"/>
                    <a:pt x="18179" y="38787"/>
                    <a:pt x="18254" y="38787"/>
                  </a:cubicBezTo>
                  <a:cubicBezTo>
                    <a:pt x="18311" y="38787"/>
                    <a:pt x="18343" y="38857"/>
                    <a:pt x="18343" y="39029"/>
                  </a:cubicBezTo>
                  <a:cubicBezTo>
                    <a:pt x="18343" y="39105"/>
                    <a:pt x="18414" y="39380"/>
                    <a:pt x="18535" y="39380"/>
                  </a:cubicBezTo>
                  <a:cubicBezTo>
                    <a:pt x="18574" y="39380"/>
                    <a:pt x="18619" y="39351"/>
                    <a:pt x="18667" y="39279"/>
                  </a:cubicBezTo>
                  <a:cubicBezTo>
                    <a:pt x="18804" y="39337"/>
                    <a:pt x="18972" y="39934"/>
                    <a:pt x="19122" y="39934"/>
                  </a:cubicBezTo>
                  <a:cubicBezTo>
                    <a:pt x="19163" y="39934"/>
                    <a:pt x="19203" y="39889"/>
                    <a:pt x="19240" y="39777"/>
                  </a:cubicBezTo>
                  <a:cubicBezTo>
                    <a:pt x="19415" y="39777"/>
                    <a:pt x="19539" y="39802"/>
                    <a:pt x="19539" y="40051"/>
                  </a:cubicBezTo>
                  <a:cubicBezTo>
                    <a:pt x="19539" y="39946"/>
                    <a:pt x="19553" y="39907"/>
                    <a:pt x="19574" y="39907"/>
                  </a:cubicBezTo>
                  <a:cubicBezTo>
                    <a:pt x="19603" y="39907"/>
                    <a:pt x="19646" y="39979"/>
                    <a:pt x="19689" y="40051"/>
                  </a:cubicBezTo>
                  <a:cubicBezTo>
                    <a:pt x="19751" y="40128"/>
                    <a:pt x="19822" y="40206"/>
                    <a:pt x="19897" y="40206"/>
                  </a:cubicBezTo>
                  <a:cubicBezTo>
                    <a:pt x="19943" y="40206"/>
                    <a:pt x="19990" y="40177"/>
                    <a:pt x="20038" y="40101"/>
                  </a:cubicBezTo>
                  <a:cubicBezTo>
                    <a:pt x="20185" y="40555"/>
                    <a:pt x="20344" y="40749"/>
                    <a:pt x="20501" y="40749"/>
                  </a:cubicBezTo>
                  <a:cubicBezTo>
                    <a:pt x="20662" y="40749"/>
                    <a:pt x="20821" y="40542"/>
                    <a:pt x="20960" y="40201"/>
                  </a:cubicBezTo>
                  <a:cubicBezTo>
                    <a:pt x="21020" y="40071"/>
                    <a:pt x="21076" y="40021"/>
                    <a:pt x="21126" y="40021"/>
                  </a:cubicBezTo>
                  <a:cubicBezTo>
                    <a:pt x="21202" y="40021"/>
                    <a:pt x="21264" y="40131"/>
                    <a:pt x="21309" y="40251"/>
                  </a:cubicBezTo>
                  <a:cubicBezTo>
                    <a:pt x="21365" y="40363"/>
                    <a:pt x="21406" y="40476"/>
                    <a:pt x="21430" y="40476"/>
                  </a:cubicBezTo>
                  <a:cubicBezTo>
                    <a:pt x="21449" y="40476"/>
                    <a:pt x="21458" y="40410"/>
                    <a:pt x="21458" y="40226"/>
                  </a:cubicBezTo>
                  <a:cubicBezTo>
                    <a:pt x="21458" y="40190"/>
                    <a:pt x="21458" y="40177"/>
                    <a:pt x="21460" y="40177"/>
                  </a:cubicBezTo>
                  <a:cubicBezTo>
                    <a:pt x="21462" y="40177"/>
                    <a:pt x="21467" y="40219"/>
                    <a:pt x="21483" y="40251"/>
                  </a:cubicBezTo>
                  <a:cubicBezTo>
                    <a:pt x="21483" y="40297"/>
                    <a:pt x="21487" y="40341"/>
                    <a:pt x="21493" y="40341"/>
                  </a:cubicBezTo>
                  <a:cubicBezTo>
                    <a:pt x="21502" y="40341"/>
                    <a:pt x="21518" y="40222"/>
                    <a:pt x="21533" y="39802"/>
                  </a:cubicBezTo>
                  <a:cubicBezTo>
                    <a:pt x="21553" y="39260"/>
                    <a:pt x="21587" y="38703"/>
                    <a:pt x="21625" y="38703"/>
                  </a:cubicBezTo>
                  <a:cubicBezTo>
                    <a:pt x="21636" y="38703"/>
                    <a:pt x="21647" y="38749"/>
                    <a:pt x="21658" y="38855"/>
                  </a:cubicBezTo>
                  <a:cubicBezTo>
                    <a:pt x="21683" y="38556"/>
                    <a:pt x="21733" y="38157"/>
                    <a:pt x="21782" y="37908"/>
                  </a:cubicBezTo>
                  <a:cubicBezTo>
                    <a:pt x="21790" y="38002"/>
                    <a:pt x="21797" y="38043"/>
                    <a:pt x="21804" y="38043"/>
                  </a:cubicBezTo>
                  <a:cubicBezTo>
                    <a:pt x="21820" y="38043"/>
                    <a:pt x="21832" y="37795"/>
                    <a:pt x="21832" y="37459"/>
                  </a:cubicBezTo>
                  <a:cubicBezTo>
                    <a:pt x="21832" y="37422"/>
                    <a:pt x="21845" y="37409"/>
                    <a:pt x="21870" y="37409"/>
                  </a:cubicBezTo>
                  <a:cubicBezTo>
                    <a:pt x="21895" y="37409"/>
                    <a:pt x="21932" y="37422"/>
                    <a:pt x="21982" y="37434"/>
                  </a:cubicBezTo>
                  <a:cubicBezTo>
                    <a:pt x="22023" y="37448"/>
                    <a:pt x="22078" y="37469"/>
                    <a:pt x="22145" y="37469"/>
                  </a:cubicBezTo>
                  <a:cubicBezTo>
                    <a:pt x="22200" y="37469"/>
                    <a:pt x="22263" y="37455"/>
                    <a:pt x="22331" y="37409"/>
                  </a:cubicBezTo>
                  <a:cubicBezTo>
                    <a:pt x="22417" y="37511"/>
                    <a:pt x="22511" y="37549"/>
                    <a:pt x="22608" y="37549"/>
                  </a:cubicBezTo>
                  <a:cubicBezTo>
                    <a:pt x="22820" y="37549"/>
                    <a:pt x="23048" y="37370"/>
                    <a:pt x="23253" y="37285"/>
                  </a:cubicBezTo>
                  <a:cubicBezTo>
                    <a:pt x="23311" y="37227"/>
                    <a:pt x="23369" y="37207"/>
                    <a:pt x="23424" y="37207"/>
                  </a:cubicBezTo>
                  <a:cubicBezTo>
                    <a:pt x="23488" y="37207"/>
                    <a:pt x="23548" y="37233"/>
                    <a:pt x="23602" y="37260"/>
                  </a:cubicBezTo>
                  <a:cubicBezTo>
                    <a:pt x="23642" y="37286"/>
                    <a:pt x="23675" y="37313"/>
                    <a:pt x="23696" y="37313"/>
                  </a:cubicBezTo>
                  <a:cubicBezTo>
                    <a:pt x="23716" y="37313"/>
                    <a:pt x="23726" y="37293"/>
                    <a:pt x="23726" y="37235"/>
                  </a:cubicBezTo>
                  <a:cubicBezTo>
                    <a:pt x="23726" y="37549"/>
                    <a:pt x="23734" y="37664"/>
                    <a:pt x="23749" y="37664"/>
                  </a:cubicBezTo>
                  <a:cubicBezTo>
                    <a:pt x="23786" y="37664"/>
                    <a:pt x="23868" y="36908"/>
                    <a:pt x="23976" y="36836"/>
                  </a:cubicBezTo>
                  <a:cubicBezTo>
                    <a:pt x="24085" y="36749"/>
                    <a:pt x="24232" y="36069"/>
                    <a:pt x="24351" y="36069"/>
                  </a:cubicBezTo>
                  <a:cubicBezTo>
                    <a:pt x="24368" y="36069"/>
                    <a:pt x="24384" y="36082"/>
                    <a:pt x="24399" y="36113"/>
                  </a:cubicBezTo>
                  <a:cubicBezTo>
                    <a:pt x="24404" y="36114"/>
                    <a:pt x="24408" y="36115"/>
                    <a:pt x="24412" y="36115"/>
                  </a:cubicBezTo>
                  <a:cubicBezTo>
                    <a:pt x="24531" y="36115"/>
                    <a:pt x="24624" y="35788"/>
                    <a:pt x="24624" y="35740"/>
                  </a:cubicBezTo>
                  <a:cubicBezTo>
                    <a:pt x="24624" y="35710"/>
                    <a:pt x="24635" y="35700"/>
                    <a:pt x="24657" y="35700"/>
                  </a:cubicBezTo>
                  <a:cubicBezTo>
                    <a:pt x="24690" y="35700"/>
                    <a:pt x="24747" y="35724"/>
                    <a:pt x="24823" y="35740"/>
                  </a:cubicBezTo>
                  <a:cubicBezTo>
                    <a:pt x="24896" y="35776"/>
                    <a:pt x="24982" y="35799"/>
                    <a:pt x="25082" y="35799"/>
                  </a:cubicBezTo>
                  <a:cubicBezTo>
                    <a:pt x="25118" y="35799"/>
                    <a:pt x="25157" y="35796"/>
                    <a:pt x="25197" y="35789"/>
                  </a:cubicBezTo>
                  <a:cubicBezTo>
                    <a:pt x="25340" y="36137"/>
                    <a:pt x="25491" y="36254"/>
                    <a:pt x="25644" y="36254"/>
                  </a:cubicBezTo>
                  <a:cubicBezTo>
                    <a:pt x="25864" y="36254"/>
                    <a:pt x="26088" y="36011"/>
                    <a:pt x="26293" y="35864"/>
                  </a:cubicBezTo>
                  <a:cubicBezTo>
                    <a:pt x="26429" y="35802"/>
                    <a:pt x="26552" y="35774"/>
                    <a:pt x="26648" y="35774"/>
                  </a:cubicBezTo>
                  <a:cubicBezTo>
                    <a:pt x="26782" y="35774"/>
                    <a:pt x="26867" y="35827"/>
                    <a:pt x="26867" y="35914"/>
                  </a:cubicBezTo>
                  <a:cubicBezTo>
                    <a:pt x="26867" y="35668"/>
                    <a:pt x="26877" y="35606"/>
                    <a:pt x="26892" y="35606"/>
                  </a:cubicBezTo>
                  <a:cubicBezTo>
                    <a:pt x="26899" y="35606"/>
                    <a:pt x="26908" y="35623"/>
                    <a:pt x="26916" y="35640"/>
                  </a:cubicBezTo>
                  <a:cubicBezTo>
                    <a:pt x="26924" y="35647"/>
                    <a:pt x="26933" y="35656"/>
                    <a:pt x="26944" y="35656"/>
                  </a:cubicBezTo>
                  <a:cubicBezTo>
                    <a:pt x="26970" y="35656"/>
                    <a:pt x="27006" y="35600"/>
                    <a:pt x="27041" y="35316"/>
                  </a:cubicBezTo>
                  <a:cubicBezTo>
                    <a:pt x="27141" y="34618"/>
                    <a:pt x="27265" y="34493"/>
                    <a:pt x="27365" y="34169"/>
                  </a:cubicBezTo>
                  <a:cubicBezTo>
                    <a:pt x="27465" y="33796"/>
                    <a:pt x="27540" y="33571"/>
                    <a:pt x="27540" y="33546"/>
                  </a:cubicBezTo>
                  <a:cubicBezTo>
                    <a:pt x="27540" y="33604"/>
                    <a:pt x="27550" y="33625"/>
                    <a:pt x="27572" y="33625"/>
                  </a:cubicBezTo>
                  <a:cubicBezTo>
                    <a:pt x="27597" y="33625"/>
                    <a:pt x="27636" y="33598"/>
                    <a:pt x="27689" y="33571"/>
                  </a:cubicBezTo>
                  <a:cubicBezTo>
                    <a:pt x="27730" y="33558"/>
                    <a:pt x="27786" y="33537"/>
                    <a:pt x="27852" y="33537"/>
                  </a:cubicBezTo>
                  <a:cubicBezTo>
                    <a:pt x="27908" y="33537"/>
                    <a:pt x="27970" y="33551"/>
                    <a:pt x="28038" y="33596"/>
                  </a:cubicBezTo>
                  <a:cubicBezTo>
                    <a:pt x="28147" y="33913"/>
                    <a:pt x="28267" y="34013"/>
                    <a:pt x="28390" y="34013"/>
                  </a:cubicBezTo>
                  <a:cubicBezTo>
                    <a:pt x="28577" y="34013"/>
                    <a:pt x="28770" y="33781"/>
                    <a:pt x="28935" y="33721"/>
                  </a:cubicBezTo>
                  <a:cubicBezTo>
                    <a:pt x="28966" y="33736"/>
                    <a:pt x="28999" y="33742"/>
                    <a:pt x="29033" y="33742"/>
                  </a:cubicBezTo>
                  <a:cubicBezTo>
                    <a:pt x="29107" y="33742"/>
                    <a:pt x="29183" y="33713"/>
                    <a:pt x="29234" y="33696"/>
                  </a:cubicBezTo>
                  <a:cubicBezTo>
                    <a:pt x="29293" y="33672"/>
                    <a:pt x="29335" y="33649"/>
                    <a:pt x="29363" y="33649"/>
                  </a:cubicBezTo>
                  <a:cubicBezTo>
                    <a:pt x="29395" y="33649"/>
                    <a:pt x="29409" y="33678"/>
                    <a:pt x="29409" y="33771"/>
                  </a:cubicBezTo>
                  <a:cubicBezTo>
                    <a:pt x="29409" y="33751"/>
                    <a:pt x="29424" y="33713"/>
                    <a:pt x="29449" y="33713"/>
                  </a:cubicBezTo>
                  <a:cubicBezTo>
                    <a:pt x="29490" y="33713"/>
                    <a:pt x="29557" y="33808"/>
                    <a:pt x="29633" y="34219"/>
                  </a:cubicBezTo>
                  <a:cubicBezTo>
                    <a:pt x="29640" y="34217"/>
                    <a:pt x="29647" y="34215"/>
                    <a:pt x="29653" y="34215"/>
                  </a:cubicBezTo>
                  <a:cubicBezTo>
                    <a:pt x="29774" y="34215"/>
                    <a:pt x="29914" y="34619"/>
                    <a:pt x="30032" y="35067"/>
                  </a:cubicBezTo>
                  <a:cubicBezTo>
                    <a:pt x="30102" y="35503"/>
                    <a:pt x="30159" y="35597"/>
                    <a:pt x="30196" y="35597"/>
                  </a:cubicBezTo>
                  <a:cubicBezTo>
                    <a:pt x="30212" y="35597"/>
                    <a:pt x="30224" y="35580"/>
                    <a:pt x="30231" y="35565"/>
                  </a:cubicBezTo>
                  <a:cubicBezTo>
                    <a:pt x="30256" y="35540"/>
                    <a:pt x="30256" y="35515"/>
                    <a:pt x="30256" y="35515"/>
                  </a:cubicBezTo>
                  <a:cubicBezTo>
                    <a:pt x="30256" y="35826"/>
                    <a:pt x="30291" y="35947"/>
                    <a:pt x="30349" y="35947"/>
                  </a:cubicBezTo>
                  <a:cubicBezTo>
                    <a:pt x="30430" y="35947"/>
                    <a:pt x="30559" y="35707"/>
                    <a:pt x="30705" y="35416"/>
                  </a:cubicBezTo>
                  <a:cubicBezTo>
                    <a:pt x="30735" y="35434"/>
                    <a:pt x="30766" y="35442"/>
                    <a:pt x="30796" y="35442"/>
                  </a:cubicBezTo>
                  <a:cubicBezTo>
                    <a:pt x="30892" y="35442"/>
                    <a:pt x="30990" y="35366"/>
                    <a:pt x="31103" y="35291"/>
                  </a:cubicBezTo>
                  <a:cubicBezTo>
                    <a:pt x="31188" y="35207"/>
                    <a:pt x="31283" y="35134"/>
                    <a:pt x="31375" y="35134"/>
                  </a:cubicBezTo>
                  <a:cubicBezTo>
                    <a:pt x="31419" y="35134"/>
                    <a:pt x="31462" y="35151"/>
                    <a:pt x="31502" y="35191"/>
                  </a:cubicBezTo>
                  <a:cubicBezTo>
                    <a:pt x="31548" y="35136"/>
                    <a:pt x="31590" y="35115"/>
                    <a:pt x="31630" y="35115"/>
                  </a:cubicBezTo>
                  <a:cubicBezTo>
                    <a:pt x="31697" y="35115"/>
                    <a:pt x="31754" y="35178"/>
                    <a:pt x="31801" y="35241"/>
                  </a:cubicBezTo>
                  <a:cubicBezTo>
                    <a:pt x="31850" y="35314"/>
                    <a:pt x="31887" y="35388"/>
                    <a:pt x="31912" y="35388"/>
                  </a:cubicBezTo>
                  <a:cubicBezTo>
                    <a:pt x="31938" y="35388"/>
                    <a:pt x="31951" y="35308"/>
                    <a:pt x="31951" y="35067"/>
                  </a:cubicBezTo>
                  <a:cubicBezTo>
                    <a:pt x="31951" y="35341"/>
                    <a:pt x="32026" y="35266"/>
                    <a:pt x="32125" y="35615"/>
                  </a:cubicBezTo>
                  <a:cubicBezTo>
                    <a:pt x="32225" y="35889"/>
                    <a:pt x="32350" y="36313"/>
                    <a:pt x="32449" y="36662"/>
                  </a:cubicBezTo>
                  <a:cubicBezTo>
                    <a:pt x="32502" y="37417"/>
                    <a:pt x="32548" y="37687"/>
                    <a:pt x="32580" y="37687"/>
                  </a:cubicBezTo>
                  <a:cubicBezTo>
                    <a:pt x="32607" y="37687"/>
                    <a:pt x="32624" y="37478"/>
                    <a:pt x="32624" y="37210"/>
                  </a:cubicBezTo>
                  <a:cubicBezTo>
                    <a:pt x="32624" y="37160"/>
                    <a:pt x="32649" y="37160"/>
                    <a:pt x="32699" y="37160"/>
                  </a:cubicBezTo>
                  <a:cubicBezTo>
                    <a:pt x="32715" y="37166"/>
                    <a:pt x="32736" y="37170"/>
                    <a:pt x="32759" y="37170"/>
                  </a:cubicBezTo>
                  <a:cubicBezTo>
                    <a:pt x="32840" y="37170"/>
                    <a:pt x="32956" y="37118"/>
                    <a:pt x="33072" y="36886"/>
                  </a:cubicBezTo>
                  <a:cubicBezTo>
                    <a:pt x="33280" y="36792"/>
                    <a:pt x="33502" y="35996"/>
                    <a:pt x="33717" y="35996"/>
                  </a:cubicBezTo>
                  <a:cubicBezTo>
                    <a:pt x="33786" y="35996"/>
                    <a:pt x="33853" y="36077"/>
                    <a:pt x="33920" y="36288"/>
                  </a:cubicBezTo>
                  <a:cubicBezTo>
                    <a:pt x="33970" y="36250"/>
                    <a:pt x="34013" y="36238"/>
                    <a:pt x="34054" y="36238"/>
                  </a:cubicBezTo>
                  <a:cubicBezTo>
                    <a:pt x="34094" y="36238"/>
                    <a:pt x="34132" y="36250"/>
                    <a:pt x="34169" y="36263"/>
                  </a:cubicBezTo>
                  <a:cubicBezTo>
                    <a:pt x="34207" y="36278"/>
                    <a:pt x="34238" y="36291"/>
                    <a:pt x="34263" y="36291"/>
                  </a:cubicBezTo>
                  <a:cubicBezTo>
                    <a:pt x="34319" y="36291"/>
                    <a:pt x="34343" y="36224"/>
                    <a:pt x="34343" y="35964"/>
                  </a:cubicBezTo>
                  <a:cubicBezTo>
                    <a:pt x="34343" y="35989"/>
                    <a:pt x="34348" y="36000"/>
                    <a:pt x="34357" y="36000"/>
                  </a:cubicBezTo>
                  <a:cubicBezTo>
                    <a:pt x="34382" y="36000"/>
                    <a:pt x="34443" y="35902"/>
                    <a:pt x="34518" y="35789"/>
                  </a:cubicBezTo>
                  <a:cubicBezTo>
                    <a:pt x="34580" y="35690"/>
                    <a:pt x="34667" y="35590"/>
                    <a:pt x="34767" y="35590"/>
                  </a:cubicBezTo>
                  <a:cubicBezTo>
                    <a:pt x="34867" y="35590"/>
                    <a:pt x="34979" y="35690"/>
                    <a:pt x="35091" y="35989"/>
                  </a:cubicBezTo>
                  <a:cubicBezTo>
                    <a:pt x="35279" y="35841"/>
                    <a:pt x="35475" y="35722"/>
                    <a:pt x="35615" y="35722"/>
                  </a:cubicBezTo>
                  <a:cubicBezTo>
                    <a:pt x="35734" y="35722"/>
                    <a:pt x="35814" y="35809"/>
                    <a:pt x="35814" y="36039"/>
                  </a:cubicBezTo>
                  <a:cubicBezTo>
                    <a:pt x="35814" y="36133"/>
                    <a:pt x="35884" y="36347"/>
                    <a:pt x="35998" y="36347"/>
                  </a:cubicBezTo>
                  <a:cubicBezTo>
                    <a:pt x="36064" y="36347"/>
                    <a:pt x="36146" y="36275"/>
                    <a:pt x="36238" y="36064"/>
                  </a:cubicBezTo>
                  <a:cubicBezTo>
                    <a:pt x="36346" y="36157"/>
                    <a:pt x="36455" y="36182"/>
                    <a:pt x="36569" y="36182"/>
                  </a:cubicBezTo>
                  <a:cubicBezTo>
                    <a:pt x="36639" y="36182"/>
                    <a:pt x="36710" y="36173"/>
                    <a:pt x="36786" y="36163"/>
                  </a:cubicBezTo>
                  <a:cubicBezTo>
                    <a:pt x="36839" y="36146"/>
                    <a:pt x="36904" y="36128"/>
                    <a:pt x="36964" y="36128"/>
                  </a:cubicBezTo>
                  <a:cubicBezTo>
                    <a:pt x="36989" y="36128"/>
                    <a:pt x="37013" y="36131"/>
                    <a:pt x="37035" y="36138"/>
                  </a:cubicBezTo>
                  <a:cubicBezTo>
                    <a:pt x="37199" y="36187"/>
                    <a:pt x="37341" y="36473"/>
                    <a:pt x="37419" y="36473"/>
                  </a:cubicBezTo>
                  <a:cubicBezTo>
                    <a:pt x="37460" y="36473"/>
                    <a:pt x="37484" y="36394"/>
                    <a:pt x="37484" y="36163"/>
                  </a:cubicBezTo>
                  <a:cubicBezTo>
                    <a:pt x="37484" y="36315"/>
                    <a:pt x="37498" y="36373"/>
                    <a:pt x="37524" y="36373"/>
                  </a:cubicBezTo>
                  <a:cubicBezTo>
                    <a:pt x="37567" y="36373"/>
                    <a:pt x="37640" y="36218"/>
                    <a:pt x="37733" y="36064"/>
                  </a:cubicBezTo>
                  <a:cubicBezTo>
                    <a:pt x="37814" y="35901"/>
                    <a:pt x="37929" y="35738"/>
                    <a:pt x="38036" y="35738"/>
                  </a:cubicBezTo>
                  <a:cubicBezTo>
                    <a:pt x="38060" y="35738"/>
                    <a:pt x="38084" y="35746"/>
                    <a:pt x="38107" y="35764"/>
                  </a:cubicBezTo>
                  <a:cubicBezTo>
                    <a:pt x="38431" y="35291"/>
                    <a:pt x="38730" y="35465"/>
                    <a:pt x="38730" y="35366"/>
                  </a:cubicBezTo>
                  <a:cubicBezTo>
                    <a:pt x="38730" y="34940"/>
                    <a:pt x="38748" y="34820"/>
                    <a:pt x="38780" y="34820"/>
                  </a:cubicBezTo>
                  <a:cubicBezTo>
                    <a:pt x="38800" y="34820"/>
                    <a:pt x="38825" y="34869"/>
                    <a:pt x="38854" y="34917"/>
                  </a:cubicBezTo>
                  <a:cubicBezTo>
                    <a:pt x="38875" y="34958"/>
                    <a:pt x="38912" y="34999"/>
                    <a:pt x="38938" y="34999"/>
                  </a:cubicBezTo>
                  <a:cubicBezTo>
                    <a:pt x="38944" y="34999"/>
                    <a:pt x="38950" y="34996"/>
                    <a:pt x="38954" y="34992"/>
                  </a:cubicBezTo>
                  <a:cubicBezTo>
                    <a:pt x="39079" y="34294"/>
                    <a:pt x="39228" y="34917"/>
                    <a:pt x="39378" y="34319"/>
                  </a:cubicBezTo>
                  <a:cubicBezTo>
                    <a:pt x="39385" y="34327"/>
                    <a:pt x="39393" y="34330"/>
                    <a:pt x="39401" y="34330"/>
                  </a:cubicBezTo>
                  <a:cubicBezTo>
                    <a:pt x="39442" y="34330"/>
                    <a:pt x="39481" y="34221"/>
                    <a:pt x="39502" y="34095"/>
                  </a:cubicBezTo>
                  <a:cubicBezTo>
                    <a:pt x="39535" y="33979"/>
                    <a:pt x="39557" y="33864"/>
                    <a:pt x="39569" y="33864"/>
                  </a:cubicBezTo>
                  <a:cubicBezTo>
                    <a:pt x="39574" y="33864"/>
                    <a:pt x="39577" y="33894"/>
                    <a:pt x="39577" y="33970"/>
                  </a:cubicBezTo>
                  <a:cubicBezTo>
                    <a:pt x="39577" y="34006"/>
                    <a:pt x="39582" y="34022"/>
                    <a:pt x="39590" y="34022"/>
                  </a:cubicBezTo>
                  <a:cubicBezTo>
                    <a:pt x="39616" y="34022"/>
                    <a:pt x="39682" y="33866"/>
                    <a:pt x="39777" y="33696"/>
                  </a:cubicBezTo>
                  <a:cubicBezTo>
                    <a:pt x="39847" y="33537"/>
                    <a:pt x="39942" y="33379"/>
                    <a:pt x="40045" y="33379"/>
                  </a:cubicBezTo>
                  <a:cubicBezTo>
                    <a:pt x="40088" y="33379"/>
                    <a:pt x="40132" y="33406"/>
                    <a:pt x="40175" y="33472"/>
                  </a:cubicBezTo>
                  <a:cubicBezTo>
                    <a:pt x="40250" y="33447"/>
                    <a:pt x="40300" y="33447"/>
                    <a:pt x="40375" y="33447"/>
                  </a:cubicBezTo>
                  <a:cubicBezTo>
                    <a:pt x="40411" y="33451"/>
                    <a:pt x="40447" y="33455"/>
                    <a:pt x="40481" y="33455"/>
                  </a:cubicBezTo>
                  <a:cubicBezTo>
                    <a:pt x="40632" y="33455"/>
                    <a:pt x="40749" y="33381"/>
                    <a:pt x="40749" y="32973"/>
                  </a:cubicBezTo>
                  <a:cubicBezTo>
                    <a:pt x="40749" y="33028"/>
                    <a:pt x="40779" y="33045"/>
                    <a:pt x="40827" y="33045"/>
                  </a:cubicBezTo>
                  <a:cubicBezTo>
                    <a:pt x="40866" y="33045"/>
                    <a:pt x="40917" y="33034"/>
                    <a:pt x="40973" y="33023"/>
                  </a:cubicBezTo>
                  <a:cubicBezTo>
                    <a:pt x="41023" y="33023"/>
                    <a:pt x="41079" y="33017"/>
                    <a:pt x="41141" y="33017"/>
                  </a:cubicBezTo>
                  <a:cubicBezTo>
                    <a:pt x="41203" y="33017"/>
                    <a:pt x="41272" y="33023"/>
                    <a:pt x="41347" y="33048"/>
                  </a:cubicBezTo>
                  <a:cubicBezTo>
                    <a:pt x="41583" y="33139"/>
                    <a:pt x="41873" y="33350"/>
                    <a:pt x="42148" y="33350"/>
                  </a:cubicBezTo>
                  <a:cubicBezTo>
                    <a:pt x="42250" y="33350"/>
                    <a:pt x="42349" y="33321"/>
                    <a:pt x="42443" y="33247"/>
                  </a:cubicBezTo>
                  <a:cubicBezTo>
                    <a:pt x="42564" y="33478"/>
                    <a:pt x="42672" y="33552"/>
                    <a:pt x="42762" y="33552"/>
                  </a:cubicBezTo>
                  <a:cubicBezTo>
                    <a:pt x="42895" y="33552"/>
                    <a:pt x="42987" y="33392"/>
                    <a:pt x="43016" y="33347"/>
                  </a:cubicBezTo>
                  <a:cubicBezTo>
                    <a:pt x="43016" y="33173"/>
                    <a:pt x="43016" y="32998"/>
                    <a:pt x="43016" y="32923"/>
                  </a:cubicBezTo>
                  <a:cubicBezTo>
                    <a:pt x="42992" y="32076"/>
                    <a:pt x="42992" y="32475"/>
                    <a:pt x="42967" y="32026"/>
                  </a:cubicBezTo>
                  <a:cubicBezTo>
                    <a:pt x="42967" y="32055"/>
                    <a:pt x="42966" y="32068"/>
                    <a:pt x="42966" y="32068"/>
                  </a:cubicBezTo>
                  <a:cubicBezTo>
                    <a:pt x="42962" y="32068"/>
                    <a:pt x="42942" y="31151"/>
                    <a:pt x="42942" y="31129"/>
                  </a:cubicBezTo>
                  <a:cubicBezTo>
                    <a:pt x="42935" y="31333"/>
                    <a:pt x="42930" y="31410"/>
                    <a:pt x="42926" y="31410"/>
                  </a:cubicBezTo>
                  <a:cubicBezTo>
                    <a:pt x="42917" y="31410"/>
                    <a:pt x="42917" y="30909"/>
                    <a:pt x="42917" y="30730"/>
                  </a:cubicBezTo>
                  <a:cubicBezTo>
                    <a:pt x="42917" y="30714"/>
                    <a:pt x="42999" y="30647"/>
                    <a:pt x="43137" y="30647"/>
                  </a:cubicBezTo>
                  <a:cubicBezTo>
                    <a:pt x="43214" y="30647"/>
                    <a:pt x="43308" y="30668"/>
                    <a:pt x="43415" y="30730"/>
                  </a:cubicBezTo>
                  <a:cubicBezTo>
                    <a:pt x="43578" y="30879"/>
                    <a:pt x="43768" y="31071"/>
                    <a:pt x="43953" y="31071"/>
                  </a:cubicBezTo>
                  <a:cubicBezTo>
                    <a:pt x="44078" y="31071"/>
                    <a:pt x="44202" y="30982"/>
                    <a:pt x="44312" y="30730"/>
                  </a:cubicBezTo>
                  <a:cubicBezTo>
                    <a:pt x="44394" y="30556"/>
                    <a:pt x="44464" y="30495"/>
                    <a:pt x="44526" y="30495"/>
                  </a:cubicBezTo>
                  <a:cubicBezTo>
                    <a:pt x="44598" y="30495"/>
                    <a:pt x="44658" y="30575"/>
                    <a:pt x="44711" y="30655"/>
                  </a:cubicBezTo>
                  <a:cubicBezTo>
                    <a:pt x="44764" y="30725"/>
                    <a:pt x="44792" y="30807"/>
                    <a:pt x="44804" y="30807"/>
                  </a:cubicBezTo>
                  <a:cubicBezTo>
                    <a:pt x="44809" y="30807"/>
                    <a:pt x="44811" y="30792"/>
                    <a:pt x="44811" y="30755"/>
                  </a:cubicBezTo>
                  <a:cubicBezTo>
                    <a:pt x="44811" y="30585"/>
                    <a:pt x="44821" y="30518"/>
                    <a:pt x="44841" y="30518"/>
                  </a:cubicBezTo>
                  <a:cubicBezTo>
                    <a:pt x="44881" y="30518"/>
                    <a:pt x="44959" y="30810"/>
                    <a:pt x="45060" y="31079"/>
                  </a:cubicBezTo>
                  <a:cubicBezTo>
                    <a:pt x="45092" y="30963"/>
                    <a:pt x="45125" y="30916"/>
                    <a:pt x="45158" y="30916"/>
                  </a:cubicBezTo>
                  <a:cubicBezTo>
                    <a:pt x="45283" y="30916"/>
                    <a:pt x="45416" y="31559"/>
                    <a:pt x="45534" y="31677"/>
                  </a:cubicBezTo>
                  <a:cubicBezTo>
                    <a:pt x="45593" y="32065"/>
                    <a:pt x="45644" y="32176"/>
                    <a:pt x="45681" y="32176"/>
                  </a:cubicBezTo>
                  <a:cubicBezTo>
                    <a:pt x="45705" y="32176"/>
                    <a:pt x="45723" y="32126"/>
                    <a:pt x="45733" y="32076"/>
                  </a:cubicBezTo>
                  <a:cubicBezTo>
                    <a:pt x="45752" y="32038"/>
                    <a:pt x="45771" y="31985"/>
                    <a:pt x="45779" y="31985"/>
                  </a:cubicBezTo>
                  <a:cubicBezTo>
                    <a:pt x="45782" y="31985"/>
                    <a:pt x="45783" y="31990"/>
                    <a:pt x="45783" y="32001"/>
                  </a:cubicBezTo>
                  <a:cubicBezTo>
                    <a:pt x="45783" y="32001"/>
                    <a:pt x="45808" y="31901"/>
                    <a:pt x="45858" y="31777"/>
                  </a:cubicBezTo>
                  <a:cubicBezTo>
                    <a:pt x="45899" y="31673"/>
                    <a:pt x="45958" y="31570"/>
                    <a:pt x="46028" y="31570"/>
                  </a:cubicBezTo>
                  <a:cubicBezTo>
                    <a:pt x="46127" y="31570"/>
                    <a:pt x="46250" y="31775"/>
                    <a:pt x="46381" y="32475"/>
                  </a:cubicBezTo>
                  <a:cubicBezTo>
                    <a:pt x="46680" y="32599"/>
                    <a:pt x="46979" y="32400"/>
                    <a:pt x="46979" y="32923"/>
                  </a:cubicBezTo>
                  <a:cubicBezTo>
                    <a:pt x="46979" y="33043"/>
                    <a:pt x="46987" y="33087"/>
                    <a:pt x="47002" y="33087"/>
                  </a:cubicBezTo>
                  <a:cubicBezTo>
                    <a:pt x="47023" y="33087"/>
                    <a:pt x="47059" y="32988"/>
                    <a:pt x="47104" y="32898"/>
                  </a:cubicBezTo>
                  <a:cubicBezTo>
                    <a:pt x="47146" y="32787"/>
                    <a:pt x="47195" y="32683"/>
                    <a:pt x="47253" y="32683"/>
                  </a:cubicBezTo>
                  <a:cubicBezTo>
                    <a:pt x="47298" y="32683"/>
                    <a:pt x="47348" y="32748"/>
                    <a:pt x="47403" y="32923"/>
                  </a:cubicBezTo>
                  <a:cubicBezTo>
                    <a:pt x="47496" y="33157"/>
                    <a:pt x="47600" y="33237"/>
                    <a:pt x="47707" y="33237"/>
                  </a:cubicBezTo>
                  <a:cubicBezTo>
                    <a:pt x="47885" y="33237"/>
                    <a:pt x="48070" y="33017"/>
                    <a:pt x="48225" y="32923"/>
                  </a:cubicBezTo>
                  <a:cubicBezTo>
                    <a:pt x="48313" y="32687"/>
                    <a:pt x="48387" y="32606"/>
                    <a:pt x="48450" y="32606"/>
                  </a:cubicBezTo>
                  <a:cubicBezTo>
                    <a:pt x="48512" y="32606"/>
                    <a:pt x="48562" y="32687"/>
                    <a:pt x="48599" y="32774"/>
                  </a:cubicBezTo>
                  <a:cubicBezTo>
                    <a:pt x="48649" y="32849"/>
                    <a:pt x="48649" y="32923"/>
                    <a:pt x="48649" y="32923"/>
                  </a:cubicBezTo>
                  <a:cubicBezTo>
                    <a:pt x="48649" y="32945"/>
                    <a:pt x="48745" y="33294"/>
                    <a:pt x="48870" y="33294"/>
                  </a:cubicBezTo>
                  <a:cubicBezTo>
                    <a:pt x="48887" y="33294"/>
                    <a:pt x="48905" y="33287"/>
                    <a:pt x="48923" y="33272"/>
                  </a:cubicBezTo>
                  <a:cubicBezTo>
                    <a:pt x="48928" y="33271"/>
                    <a:pt x="48933" y="33270"/>
                    <a:pt x="48938" y="33270"/>
                  </a:cubicBezTo>
                  <a:cubicBezTo>
                    <a:pt x="49008" y="33270"/>
                    <a:pt x="49078" y="33433"/>
                    <a:pt x="49147" y="33596"/>
                  </a:cubicBezTo>
                  <a:cubicBezTo>
                    <a:pt x="49229" y="33759"/>
                    <a:pt x="49294" y="33922"/>
                    <a:pt x="49369" y="33922"/>
                  </a:cubicBezTo>
                  <a:cubicBezTo>
                    <a:pt x="49386" y="33922"/>
                    <a:pt x="49403" y="33914"/>
                    <a:pt x="49422" y="33895"/>
                  </a:cubicBezTo>
                  <a:cubicBezTo>
                    <a:pt x="49464" y="34049"/>
                    <a:pt x="49498" y="34093"/>
                    <a:pt x="49528" y="34093"/>
                  </a:cubicBezTo>
                  <a:cubicBezTo>
                    <a:pt x="49552" y="34093"/>
                    <a:pt x="49574" y="34067"/>
                    <a:pt x="49596" y="34045"/>
                  </a:cubicBezTo>
                  <a:cubicBezTo>
                    <a:pt x="49615" y="34026"/>
                    <a:pt x="49630" y="34007"/>
                    <a:pt x="49642" y="34007"/>
                  </a:cubicBezTo>
                  <a:cubicBezTo>
                    <a:pt x="49661" y="34007"/>
                    <a:pt x="49671" y="34058"/>
                    <a:pt x="49671" y="34244"/>
                  </a:cubicBezTo>
                  <a:cubicBezTo>
                    <a:pt x="49671" y="34025"/>
                    <a:pt x="49717" y="33965"/>
                    <a:pt x="49800" y="33965"/>
                  </a:cubicBezTo>
                  <a:cubicBezTo>
                    <a:pt x="49840" y="33965"/>
                    <a:pt x="49889" y="33979"/>
                    <a:pt x="49945" y="33995"/>
                  </a:cubicBezTo>
                  <a:cubicBezTo>
                    <a:pt x="49995" y="33995"/>
                    <a:pt x="50056" y="34006"/>
                    <a:pt x="50128" y="34006"/>
                  </a:cubicBezTo>
                  <a:cubicBezTo>
                    <a:pt x="50164" y="34006"/>
                    <a:pt x="50202" y="34003"/>
                    <a:pt x="50244" y="33995"/>
                  </a:cubicBezTo>
                  <a:cubicBezTo>
                    <a:pt x="50253" y="33996"/>
                    <a:pt x="50262" y="33996"/>
                    <a:pt x="50271" y="33996"/>
                  </a:cubicBezTo>
                  <a:cubicBezTo>
                    <a:pt x="50567" y="33996"/>
                    <a:pt x="50952" y="33619"/>
                    <a:pt x="51266" y="33546"/>
                  </a:cubicBezTo>
                  <a:cubicBezTo>
                    <a:pt x="51357" y="33807"/>
                    <a:pt x="51443" y="33900"/>
                    <a:pt x="51519" y="33900"/>
                  </a:cubicBezTo>
                  <a:cubicBezTo>
                    <a:pt x="51711" y="33900"/>
                    <a:pt x="51839" y="33297"/>
                    <a:pt x="51839" y="33297"/>
                  </a:cubicBezTo>
                  <a:cubicBezTo>
                    <a:pt x="51839" y="33372"/>
                    <a:pt x="51839" y="33397"/>
                    <a:pt x="51842" y="33397"/>
                  </a:cubicBezTo>
                  <a:cubicBezTo>
                    <a:pt x="51845" y="33397"/>
                    <a:pt x="51852" y="33372"/>
                    <a:pt x="51864" y="33347"/>
                  </a:cubicBezTo>
                  <a:cubicBezTo>
                    <a:pt x="51872" y="33322"/>
                    <a:pt x="51886" y="33297"/>
                    <a:pt x="51903" y="33297"/>
                  </a:cubicBezTo>
                  <a:cubicBezTo>
                    <a:pt x="51936" y="33297"/>
                    <a:pt x="51980" y="33397"/>
                    <a:pt x="52014" y="33796"/>
                  </a:cubicBezTo>
                  <a:cubicBezTo>
                    <a:pt x="52138" y="34095"/>
                    <a:pt x="52263" y="34668"/>
                    <a:pt x="52387" y="34668"/>
                  </a:cubicBezTo>
                  <a:cubicBezTo>
                    <a:pt x="52477" y="34713"/>
                    <a:pt x="52546" y="35160"/>
                    <a:pt x="52560" y="35160"/>
                  </a:cubicBezTo>
                  <a:cubicBezTo>
                    <a:pt x="52561" y="35160"/>
                    <a:pt x="52562" y="35154"/>
                    <a:pt x="52562" y="35141"/>
                  </a:cubicBezTo>
                  <a:cubicBezTo>
                    <a:pt x="52562" y="35250"/>
                    <a:pt x="52628" y="35358"/>
                    <a:pt x="52733" y="35358"/>
                  </a:cubicBezTo>
                  <a:cubicBezTo>
                    <a:pt x="52821" y="35358"/>
                    <a:pt x="52935" y="35282"/>
                    <a:pt x="53060" y="35067"/>
                  </a:cubicBezTo>
                  <a:cubicBezTo>
                    <a:pt x="53146" y="34938"/>
                    <a:pt x="53240" y="34900"/>
                    <a:pt x="53338" y="34900"/>
                  </a:cubicBezTo>
                  <a:cubicBezTo>
                    <a:pt x="53410" y="34900"/>
                    <a:pt x="53484" y="34921"/>
                    <a:pt x="53559" y="34942"/>
                  </a:cubicBezTo>
                  <a:cubicBezTo>
                    <a:pt x="53641" y="34956"/>
                    <a:pt x="53722" y="34977"/>
                    <a:pt x="53800" y="34977"/>
                  </a:cubicBezTo>
                  <a:cubicBezTo>
                    <a:pt x="53864" y="34977"/>
                    <a:pt x="53926" y="34962"/>
                    <a:pt x="53982" y="34917"/>
                  </a:cubicBezTo>
                  <a:cubicBezTo>
                    <a:pt x="54083" y="34644"/>
                    <a:pt x="54173" y="34557"/>
                    <a:pt x="54247" y="34557"/>
                  </a:cubicBezTo>
                  <a:cubicBezTo>
                    <a:pt x="54376" y="34557"/>
                    <a:pt x="54456" y="34817"/>
                    <a:pt x="54456" y="34817"/>
                  </a:cubicBezTo>
                  <a:cubicBezTo>
                    <a:pt x="54456" y="34817"/>
                    <a:pt x="54481" y="34942"/>
                    <a:pt x="54481" y="35092"/>
                  </a:cubicBezTo>
                  <a:cubicBezTo>
                    <a:pt x="54506" y="35241"/>
                    <a:pt x="54531" y="35366"/>
                    <a:pt x="54556" y="35366"/>
                  </a:cubicBezTo>
                  <a:cubicBezTo>
                    <a:pt x="54581" y="35490"/>
                    <a:pt x="54655" y="35715"/>
                    <a:pt x="54705" y="36338"/>
                  </a:cubicBezTo>
                  <a:cubicBezTo>
                    <a:pt x="54713" y="36064"/>
                    <a:pt x="54723" y="35957"/>
                    <a:pt x="54734" y="35957"/>
                  </a:cubicBezTo>
                  <a:cubicBezTo>
                    <a:pt x="54756" y="35957"/>
                    <a:pt x="54780" y="36468"/>
                    <a:pt x="54780" y="36861"/>
                  </a:cubicBezTo>
                  <a:cubicBezTo>
                    <a:pt x="54780" y="36958"/>
                    <a:pt x="54787" y="36994"/>
                    <a:pt x="54801" y="36994"/>
                  </a:cubicBezTo>
                  <a:cubicBezTo>
                    <a:pt x="54822" y="36994"/>
                    <a:pt x="54859" y="36903"/>
                    <a:pt x="54905" y="36811"/>
                  </a:cubicBezTo>
                  <a:cubicBezTo>
                    <a:pt x="54953" y="36731"/>
                    <a:pt x="55022" y="36639"/>
                    <a:pt x="55099" y="36639"/>
                  </a:cubicBezTo>
                  <a:cubicBezTo>
                    <a:pt x="55141" y="36639"/>
                    <a:pt x="55185" y="36666"/>
                    <a:pt x="55229" y="36736"/>
                  </a:cubicBezTo>
                  <a:cubicBezTo>
                    <a:pt x="55249" y="36757"/>
                    <a:pt x="55270" y="36766"/>
                    <a:pt x="55292" y="36766"/>
                  </a:cubicBezTo>
                  <a:cubicBezTo>
                    <a:pt x="55379" y="36766"/>
                    <a:pt x="55478" y="36626"/>
                    <a:pt x="55577" y="36487"/>
                  </a:cubicBezTo>
                  <a:cubicBezTo>
                    <a:pt x="55681" y="36369"/>
                    <a:pt x="55776" y="36241"/>
                    <a:pt x="55867" y="36241"/>
                  </a:cubicBezTo>
                  <a:cubicBezTo>
                    <a:pt x="55930" y="36241"/>
                    <a:pt x="55990" y="36301"/>
                    <a:pt x="56051" y="36462"/>
                  </a:cubicBezTo>
                  <a:cubicBezTo>
                    <a:pt x="56190" y="36684"/>
                    <a:pt x="56313" y="36937"/>
                    <a:pt x="56395" y="36937"/>
                  </a:cubicBezTo>
                  <a:cubicBezTo>
                    <a:pt x="56460" y="36937"/>
                    <a:pt x="56500" y="36777"/>
                    <a:pt x="56500" y="36313"/>
                  </a:cubicBezTo>
                  <a:cubicBezTo>
                    <a:pt x="56500" y="36239"/>
                    <a:pt x="56516" y="36210"/>
                    <a:pt x="56546" y="36210"/>
                  </a:cubicBezTo>
                  <a:cubicBezTo>
                    <a:pt x="56647" y="36210"/>
                    <a:pt x="56897" y="36537"/>
                    <a:pt x="57148" y="36537"/>
                  </a:cubicBezTo>
                  <a:cubicBezTo>
                    <a:pt x="57332" y="36906"/>
                    <a:pt x="57516" y="37113"/>
                    <a:pt x="57641" y="37113"/>
                  </a:cubicBezTo>
                  <a:cubicBezTo>
                    <a:pt x="57735" y="37113"/>
                    <a:pt x="57796" y="36994"/>
                    <a:pt x="57796" y="36736"/>
                  </a:cubicBezTo>
                  <a:cubicBezTo>
                    <a:pt x="57796" y="37047"/>
                    <a:pt x="57824" y="37151"/>
                    <a:pt x="57873" y="37151"/>
                  </a:cubicBezTo>
                  <a:cubicBezTo>
                    <a:pt x="57926" y="37151"/>
                    <a:pt x="58004" y="37028"/>
                    <a:pt x="58095" y="36911"/>
                  </a:cubicBezTo>
                  <a:cubicBezTo>
                    <a:pt x="58168" y="36783"/>
                    <a:pt x="58268" y="36655"/>
                    <a:pt x="58375" y="36655"/>
                  </a:cubicBezTo>
                  <a:cubicBezTo>
                    <a:pt x="58414" y="36655"/>
                    <a:pt x="58454" y="36672"/>
                    <a:pt x="58493" y="36712"/>
                  </a:cubicBezTo>
                  <a:cubicBezTo>
                    <a:pt x="58719" y="36679"/>
                    <a:pt x="58945" y="36512"/>
                    <a:pt x="59076" y="36512"/>
                  </a:cubicBezTo>
                  <a:cubicBezTo>
                    <a:pt x="59148" y="36512"/>
                    <a:pt x="59191" y="36562"/>
                    <a:pt x="59191" y="36712"/>
                  </a:cubicBezTo>
                  <a:cubicBezTo>
                    <a:pt x="59191" y="36884"/>
                    <a:pt x="59199" y="36950"/>
                    <a:pt x="59212" y="36950"/>
                  </a:cubicBezTo>
                  <a:cubicBezTo>
                    <a:pt x="59233" y="36950"/>
                    <a:pt x="59270" y="36781"/>
                    <a:pt x="59316" y="36612"/>
                  </a:cubicBezTo>
                  <a:cubicBezTo>
                    <a:pt x="59360" y="36458"/>
                    <a:pt x="59404" y="36304"/>
                    <a:pt x="59448" y="36304"/>
                  </a:cubicBezTo>
                  <a:cubicBezTo>
                    <a:pt x="59454" y="36304"/>
                    <a:pt x="59460" y="36307"/>
                    <a:pt x="59465" y="36313"/>
                  </a:cubicBezTo>
                  <a:cubicBezTo>
                    <a:pt x="59496" y="36359"/>
                    <a:pt x="59529" y="36381"/>
                    <a:pt x="59564" y="36381"/>
                  </a:cubicBezTo>
                  <a:cubicBezTo>
                    <a:pt x="59695" y="36381"/>
                    <a:pt x="59845" y="36059"/>
                    <a:pt x="59964" y="35565"/>
                  </a:cubicBezTo>
                  <a:cubicBezTo>
                    <a:pt x="59975" y="35573"/>
                    <a:pt x="59987" y="35576"/>
                    <a:pt x="59998" y="35576"/>
                  </a:cubicBezTo>
                  <a:cubicBezTo>
                    <a:pt x="60061" y="35576"/>
                    <a:pt x="60121" y="35471"/>
                    <a:pt x="60163" y="35366"/>
                  </a:cubicBezTo>
                  <a:cubicBezTo>
                    <a:pt x="60205" y="35260"/>
                    <a:pt x="60230" y="35155"/>
                    <a:pt x="60236" y="35155"/>
                  </a:cubicBezTo>
                  <a:cubicBezTo>
                    <a:pt x="60237" y="35155"/>
                    <a:pt x="60238" y="35159"/>
                    <a:pt x="60238" y="35166"/>
                  </a:cubicBezTo>
                  <a:cubicBezTo>
                    <a:pt x="60238" y="35216"/>
                    <a:pt x="60250" y="35235"/>
                    <a:pt x="60269" y="35235"/>
                  </a:cubicBezTo>
                  <a:cubicBezTo>
                    <a:pt x="60288" y="35235"/>
                    <a:pt x="60313" y="35216"/>
                    <a:pt x="60338" y="35191"/>
                  </a:cubicBezTo>
                  <a:cubicBezTo>
                    <a:pt x="60367" y="35176"/>
                    <a:pt x="60401" y="35164"/>
                    <a:pt x="60440" y="35164"/>
                  </a:cubicBezTo>
                  <a:cubicBezTo>
                    <a:pt x="60530" y="35164"/>
                    <a:pt x="60646" y="35235"/>
                    <a:pt x="60786" y="35515"/>
                  </a:cubicBezTo>
                  <a:cubicBezTo>
                    <a:pt x="60844" y="35472"/>
                    <a:pt x="60904" y="35453"/>
                    <a:pt x="60965" y="35453"/>
                  </a:cubicBezTo>
                  <a:cubicBezTo>
                    <a:pt x="61227" y="35453"/>
                    <a:pt x="61521" y="35796"/>
                    <a:pt x="61783" y="36138"/>
                  </a:cubicBezTo>
                  <a:cubicBezTo>
                    <a:pt x="62001" y="36374"/>
                    <a:pt x="62179" y="36584"/>
                    <a:pt x="62260" y="36584"/>
                  </a:cubicBezTo>
                  <a:cubicBezTo>
                    <a:pt x="62290" y="36584"/>
                    <a:pt x="62307" y="36555"/>
                    <a:pt x="62307" y="36487"/>
                  </a:cubicBezTo>
                  <a:cubicBezTo>
                    <a:pt x="62307" y="36412"/>
                    <a:pt x="62356" y="36338"/>
                    <a:pt x="62381" y="35889"/>
                  </a:cubicBezTo>
                  <a:cubicBezTo>
                    <a:pt x="62426" y="35732"/>
                    <a:pt x="62491" y="34752"/>
                    <a:pt x="62522" y="34752"/>
                  </a:cubicBezTo>
                  <a:cubicBezTo>
                    <a:pt x="62525" y="34752"/>
                    <a:pt x="62528" y="34765"/>
                    <a:pt x="62531" y="34793"/>
                  </a:cubicBezTo>
                  <a:cubicBezTo>
                    <a:pt x="62575" y="34771"/>
                    <a:pt x="62618" y="34155"/>
                    <a:pt x="62628" y="34155"/>
                  </a:cubicBezTo>
                  <a:cubicBezTo>
                    <a:pt x="62630" y="34155"/>
                    <a:pt x="62631" y="34167"/>
                    <a:pt x="62631" y="34194"/>
                  </a:cubicBezTo>
                  <a:cubicBezTo>
                    <a:pt x="62631" y="34305"/>
                    <a:pt x="62640" y="34348"/>
                    <a:pt x="62658" y="34348"/>
                  </a:cubicBezTo>
                  <a:cubicBezTo>
                    <a:pt x="62703" y="34348"/>
                    <a:pt x="62803" y="34051"/>
                    <a:pt x="62930" y="33870"/>
                  </a:cubicBezTo>
                  <a:cubicBezTo>
                    <a:pt x="63068" y="33673"/>
                    <a:pt x="63237" y="33148"/>
                    <a:pt x="63388" y="33148"/>
                  </a:cubicBezTo>
                  <a:cubicBezTo>
                    <a:pt x="63428" y="33148"/>
                    <a:pt x="63467" y="33184"/>
                    <a:pt x="63503" y="33272"/>
                  </a:cubicBezTo>
                  <a:cubicBezTo>
                    <a:pt x="63595" y="32850"/>
                    <a:pt x="63681" y="32707"/>
                    <a:pt x="63741" y="32707"/>
                  </a:cubicBezTo>
                  <a:cubicBezTo>
                    <a:pt x="63794" y="32707"/>
                    <a:pt x="63827" y="32819"/>
                    <a:pt x="63827" y="32948"/>
                  </a:cubicBezTo>
                  <a:cubicBezTo>
                    <a:pt x="63827" y="32919"/>
                    <a:pt x="63835" y="32907"/>
                    <a:pt x="63858" y="32907"/>
                  </a:cubicBezTo>
                  <a:cubicBezTo>
                    <a:pt x="63873" y="32907"/>
                    <a:pt x="63896" y="32913"/>
                    <a:pt x="63927" y="32923"/>
                  </a:cubicBezTo>
                  <a:cubicBezTo>
                    <a:pt x="63948" y="32923"/>
                    <a:pt x="63973" y="32925"/>
                    <a:pt x="64002" y="32925"/>
                  </a:cubicBezTo>
                  <a:cubicBezTo>
                    <a:pt x="64073" y="32925"/>
                    <a:pt x="64162" y="32913"/>
                    <a:pt x="64251" y="32824"/>
                  </a:cubicBezTo>
                  <a:cubicBezTo>
                    <a:pt x="64380" y="32914"/>
                    <a:pt x="64530" y="33039"/>
                    <a:pt x="64680" y="33039"/>
                  </a:cubicBezTo>
                  <a:cubicBezTo>
                    <a:pt x="64817" y="33039"/>
                    <a:pt x="64954" y="32934"/>
                    <a:pt x="65073" y="32599"/>
                  </a:cubicBezTo>
                  <a:cubicBezTo>
                    <a:pt x="65137" y="32669"/>
                    <a:pt x="65196" y="32696"/>
                    <a:pt x="65248" y="32696"/>
                  </a:cubicBezTo>
                  <a:cubicBezTo>
                    <a:pt x="65402" y="32696"/>
                    <a:pt x="65503" y="32475"/>
                    <a:pt x="65522" y="32475"/>
                  </a:cubicBezTo>
                  <a:cubicBezTo>
                    <a:pt x="65522" y="32335"/>
                    <a:pt x="65531" y="32280"/>
                    <a:pt x="65549" y="32280"/>
                  </a:cubicBezTo>
                  <a:cubicBezTo>
                    <a:pt x="65595" y="32280"/>
                    <a:pt x="65695" y="32647"/>
                    <a:pt x="65821" y="32898"/>
                  </a:cubicBezTo>
                  <a:cubicBezTo>
                    <a:pt x="65829" y="32895"/>
                    <a:pt x="65838" y="32893"/>
                    <a:pt x="65847" y="32893"/>
                  </a:cubicBezTo>
                  <a:cubicBezTo>
                    <a:pt x="66017" y="32893"/>
                    <a:pt x="66228" y="33555"/>
                    <a:pt x="66394" y="33721"/>
                  </a:cubicBezTo>
                  <a:cubicBezTo>
                    <a:pt x="66471" y="34093"/>
                    <a:pt x="66530" y="34195"/>
                    <a:pt x="66581" y="34195"/>
                  </a:cubicBezTo>
                  <a:cubicBezTo>
                    <a:pt x="66612" y="34195"/>
                    <a:pt x="66640" y="34157"/>
                    <a:pt x="66668" y="34120"/>
                  </a:cubicBezTo>
                  <a:cubicBezTo>
                    <a:pt x="66681" y="34080"/>
                    <a:pt x="66694" y="34048"/>
                    <a:pt x="66704" y="34048"/>
                  </a:cubicBezTo>
                  <a:cubicBezTo>
                    <a:pt x="66712" y="34048"/>
                    <a:pt x="66718" y="34074"/>
                    <a:pt x="66718" y="34145"/>
                  </a:cubicBezTo>
                  <a:cubicBezTo>
                    <a:pt x="66718" y="34473"/>
                    <a:pt x="66763" y="34693"/>
                    <a:pt x="66836" y="34693"/>
                  </a:cubicBezTo>
                  <a:cubicBezTo>
                    <a:pt x="66908" y="34693"/>
                    <a:pt x="67006" y="34486"/>
                    <a:pt x="67117" y="33970"/>
                  </a:cubicBezTo>
                  <a:cubicBezTo>
                    <a:pt x="67132" y="33978"/>
                    <a:pt x="67148" y="33981"/>
                    <a:pt x="67165" y="33981"/>
                  </a:cubicBezTo>
                  <a:cubicBezTo>
                    <a:pt x="67254" y="33981"/>
                    <a:pt x="67356" y="33876"/>
                    <a:pt x="67441" y="33771"/>
                  </a:cubicBezTo>
                  <a:cubicBezTo>
                    <a:pt x="67539" y="33673"/>
                    <a:pt x="67637" y="33564"/>
                    <a:pt x="67728" y="33564"/>
                  </a:cubicBezTo>
                  <a:cubicBezTo>
                    <a:pt x="67776" y="33564"/>
                    <a:pt x="67821" y="33594"/>
                    <a:pt x="67864" y="33671"/>
                  </a:cubicBezTo>
                  <a:cubicBezTo>
                    <a:pt x="67929" y="33887"/>
                    <a:pt x="67990" y="33963"/>
                    <a:pt x="68043" y="33963"/>
                  </a:cubicBezTo>
                  <a:cubicBezTo>
                    <a:pt x="68175" y="33963"/>
                    <a:pt x="68263" y="33497"/>
                    <a:pt x="68263" y="33497"/>
                  </a:cubicBezTo>
                  <a:cubicBezTo>
                    <a:pt x="68263" y="33363"/>
                    <a:pt x="68387" y="33141"/>
                    <a:pt x="68566" y="33141"/>
                  </a:cubicBezTo>
                  <a:cubicBezTo>
                    <a:pt x="68687" y="33141"/>
                    <a:pt x="68835" y="33244"/>
                    <a:pt x="68986" y="33546"/>
                  </a:cubicBezTo>
                  <a:cubicBezTo>
                    <a:pt x="69020" y="33558"/>
                    <a:pt x="69052" y="33563"/>
                    <a:pt x="69083" y="33563"/>
                  </a:cubicBezTo>
                  <a:cubicBezTo>
                    <a:pt x="69192" y="33563"/>
                    <a:pt x="69288" y="33505"/>
                    <a:pt x="69385" y="33447"/>
                  </a:cubicBezTo>
                  <a:cubicBezTo>
                    <a:pt x="69481" y="33398"/>
                    <a:pt x="69560" y="33350"/>
                    <a:pt x="69616" y="33350"/>
                  </a:cubicBezTo>
                  <a:cubicBezTo>
                    <a:pt x="69676" y="33350"/>
                    <a:pt x="69709" y="33404"/>
                    <a:pt x="69709" y="33571"/>
                  </a:cubicBezTo>
                  <a:cubicBezTo>
                    <a:pt x="69709" y="33571"/>
                    <a:pt x="69734" y="33671"/>
                    <a:pt x="69758" y="33796"/>
                  </a:cubicBezTo>
                  <a:cubicBezTo>
                    <a:pt x="69792" y="33897"/>
                    <a:pt x="69849" y="34010"/>
                    <a:pt x="69913" y="34010"/>
                  </a:cubicBezTo>
                  <a:cubicBezTo>
                    <a:pt x="69943" y="34010"/>
                    <a:pt x="69976" y="33984"/>
                    <a:pt x="70008" y="33920"/>
                  </a:cubicBezTo>
                  <a:cubicBezTo>
                    <a:pt x="70140" y="34297"/>
                    <a:pt x="70286" y="34632"/>
                    <a:pt x="70425" y="34632"/>
                  </a:cubicBezTo>
                  <a:cubicBezTo>
                    <a:pt x="70470" y="34632"/>
                    <a:pt x="70514" y="34597"/>
                    <a:pt x="70556" y="34518"/>
                  </a:cubicBezTo>
                  <a:cubicBezTo>
                    <a:pt x="70631" y="34668"/>
                    <a:pt x="70706" y="34668"/>
                    <a:pt x="70755" y="34668"/>
                  </a:cubicBezTo>
                  <a:cubicBezTo>
                    <a:pt x="70830" y="34668"/>
                    <a:pt x="70855" y="34668"/>
                    <a:pt x="70855" y="34842"/>
                  </a:cubicBezTo>
                  <a:cubicBezTo>
                    <a:pt x="70855" y="34731"/>
                    <a:pt x="70909" y="34625"/>
                    <a:pt x="70994" y="34625"/>
                  </a:cubicBezTo>
                  <a:cubicBezTo>
                    <a:pt x="71099" y="34625"/>
                    <a:pt x="71251" y="34790"/>
                    <a:pt x="71403" y="35316"/>
                  </a:cubicBezTo>
                  <a:cubicBezTo>
                    <a:pt x="71677" y="35914"/>
                    <a:pt x="71952" y="35715"/>
                    <a:pt x="71952" y="35814"/>
                  </a:cubicBezTo>
                  <a:cubicBezTo>
                    <a:pt x="71952" y="36116"/>
                    <a:pt x="72014" y="36211"/>
                    <a:pt x="72116" y="36211"/>
                  </a:cubicBezTo>
                  <a:cubicBezTo>
                    <a:pt x="72209" y="36211"/>
                    <a:pt x="72333" y="36134"/>
                    <a:pt x="72475" y="36064"/>
                  </a:cubicBezTo>
                  <a:cubicBezTo>
                    <a:pt x="72505" y="36061"/>
                    <a:pt x="72536" y="36059"/>
                    <a:pt x="72569" y="36059"/>
                  </a:cubicBezTo>
                  <a:cubicBezTo>
                    <a:pt x="72830" y="36059"/>
                    <a:pt x="73153" y="36160"/>
                    <a:pt x="73397" y="36537"/>
                  </a:cubicBezTo>
                  <a:cubicBezTo>
                    <a:pt x="73494" y="36343"/>
                    <a:pt x="73581" y="36269"/>
                    <a:pt x="73654" y="36269"/>
                  </a:cubicBezTo>
                  <a:cubicBezTo>
                    <a:pt x="73805" y="36269"/>
                    <a:pt x="73896" y="36585"/>
                    <a:pt x="73896" y="36786"/>
                  </a:cubicBezTo>
                  <a:cubicBezTo>
                    <a:pt x="73896" y="36250"/>
                    <a:pt x="73889" y="36113"/>
                    <a:pt x="73874" y="36113"/>
                  </a:cubicBezTo>
                  <a:cubicBezTo>
                    <a:pt x="73858" y="36113"/>
                    <a:pt x="73833" y="36250"/>
                    <a:pt x="73796" y="36263"/>
                  </a:cubicBezTo>
                  <a:cubicBezTo>
                    <a:pt x="73721" y="36213"/>
                    <a:pt x="73646" y="35839"/>
                    <a:pt x="73597" y="35291"/>
                  </a:cubicBezTo>
                  <a:cubicBezTo>
                    <a:pt x="73587" y="35313"/>
                    <a:pt x="73578" y="35323"/>
                    <a:pt x="73571" y="35323"/>
                  </a:cubicBezTo>
                  <a:cubicBezTo>
                    <a:pt x="73515" y="35323"/>
                    <a:pt x="73494" y="34855"/>
                    <a:pt x="73472" y="34768"/>
                  </a:cubicBezTo>
                  <a:cubicBezTo>
                    <a:pt x="73472" y="34593"/>
                    <a:pt x="73572" y="34444"/>
                    <a:pt x="73696" y="34369"/>
                  </a:cubicBezTo>
                  <a:cubicBezTo>
                    <a:pt x="73721" y="34344"/>
                    <a:pt x="73746" y="34344"/>
                    <a:pt x="73796" y="34344"/>
                  </a:cubicBezTo>
                  <a:cubicBezTo>
                    <a:pt x="73808" y="34350"/>
                    <a:pt x="73819" y="34356"/>
                    <a:pt x="73831" y="34356"/>
                  </a:cubicBezTo>
                  <a:cubicBezTo>
                    <a:pt x="73866" y="34356"/>
                    <a:pt x="73896" y="34294"/>
                    <a:pt x="73896" y="33970"/>
                  </a:cubicBezTo>
                  <a:cubicBezTo>
                    <a:pt x="73896" y="34111"/>
                    <a:pt x="73923" y="34158"/>
                    <a:pt x="73970" y="34158"/>
                  </a:cubicBezTo>
                  <a:cubicBezTo>
                    <a:pt x="74024" y="34158"/>
                    <a:pt x="74102" y="34098"/>
                    <a:pt x="74195" y="34045"/>
                  </a:cubicBezTo>
                  <a:cubicBezTo>
                    <a:pt x="74294" y="33970"/>
                    <a:pt x="74394" y="33895"/>
                    <a:pt x="74519" y="33895"/>
                  </a:cubicBezTo>
                  <a:cubicBezTo>
                    <a:pt x="74711" y="33799"/>
                    <a:pt x="74914" y="33651"/>
                    <a:pt x="75034" y="33651"/>
                  </a:cubicBezTo>
                  <a:cubicBezTo>
                    <a:pt x="75101" y="33651"/>
                    <a:pt x="75142" y="33696"/>
                    <a:pt x="75142" y="33821"/>
                  </a:cubicBezTo>
                  <a:cubicBezTo>
                    <a:pt x="75142" y="34319"/>
                    <a:pt x="75192" y="33870"/>
                    <a:pt x="75266" y="34369"/>
                  </a:cubicBezTo>
                  <a:cubicBezTo>
                    <a:pt x="75330" y="34624"/>
                    <a:pt x="75412" y="35475"/>
                    <a:pt x="75481" y="35475"/>
                  </a:cubicBezTo>
                  <a:cubicBezTo>
                    <a:pt x="75493" y="35475"/>
                    <a:pt x="75504" y="35450"/>
                    <a:pt x="75516" y="35391"/>
                  </a:cubicBezTo>
                  <a:cubicBezTo>
                    <a:pt x="75561" y="35996"/>
                    <a:pt x="75597" y="36308"/>
                    <a:pt x="75619" y="36308"/>
                  </a:cubicBezTo>
                  <a:cubicBezTo>
                    <a:pt x="75633" y="36308"/>
                    <a:pt x="75640" y="36178"/>
                    <a:pt x="75640" y="35914"/>
                  </a:cubicBezTo>
                  <a:cubicBezTo>
                    <a:pt x="75640" y="35977"/>
                    <a:pt x="75649" y="36000"/>
                    <a:pt x="75663" y="36000"/>
                  </a:cubicBezTo>
                  <a:cubicBezTo>
                    <a:pt x="75682" y="36000"/>
                    <a:pt x="75711" y="35957"/>
                    <a:pt x="75740" y="35914"/>
                  </a:cubicBezTo>
                  <a:cubicBezTo>
                    <a:pt x="75780" y="35860"/>
                    <a:pt x="75835" y="35814"/>
                    <a:pt x="75897" y="35814"/>
                  </a:cubicBezTo>
                  <a:cubicBezTo>
                    <a:pt x="75949" y="35814"/>
                    <a:pt x="76007" y="35847"/>
                    <a:pt x="76064" y="35939"/>
                  </a:cubicBezTo>
                  <a:cubicBezTo>
                    <a:pt x="76170" y="36211"/>
                    <a:pt x="76294" y="36326"/>
                    <a:pt x="76421" y="36326"/>
                  </a:cubicBezTo>
                  <a:cubicBezTo>
                    <a:pt x="76561" y="36326"/>
                    <a:pt x="76706" y="36186"/>
                    <a:pt x="76836" y="35964"/>
                  </a:cubicBezTo>
                  <a:cubicBezTo>
                    <a:pt x="76915" y="35903"/>
                    <a:pt x="76990" y="35882"/>
                    <a:pt x="77055" y="35882"/>
                  </a:cubicBezTo>
                  <a:cubicBezTo>
                    <a:pt x="77176" y="35882"/>
                    <a:pt x="77260" y="35956"/>
                    <a:pt x="77260" y="35989"/>
                  </a:cubicBezTo>
                  <a:cubicBezTo>
                    <a:pt x="77260" y="35874"/>
                    <a:pt x="77294" y="35813"/>
                    <a:pt x="77349" y="35813"/>
                  </a:cubicBezTo>
                  <a:cubicBezTo>
                    <a:pt x="77451" y="35813"/>
                    <a:pt x="77622" y="36020"/>
                    <a:pt x="77784" y="36487"/>
                  </a:cubicBezTo>
                  <a:cubicBezTo>
                    <a:pt x="78058" y="36836"/>
                    <a:pt x="78332" y="36437"/>
                    <a:pt x="78332" y="37011"/>
                  </a:cubicBezTo>
                  <a:cubicBezTo>
                    <a:pt x="78332" y="37146"/>
                    <a:pt x="78558" y="37161"/>
                    <a:pt x="78834" y="37161"/>
                  </a:cubicBezTo>
                  <a:cubicBezTo>
                    <a:pt x="78913" y="37161"/>
                    <a:pt x="78996" y="37160"/>
                    <a:pt x="79080" y="37160"/>
                  </a:cubicBezTo>
                  <a:cubicBezTo>
                    <a:pt x="79125" y="37126"/>
                    <a:pt x="79175" y="37113"/>
                    <a:pt x="79225" y="37113"/>
                  </a:cubicBezTo>
                  <a:cubicBezTo>
                    <a:pt x="79287" y="37113"/>
                    <a:pt x="79349" y="37133"/>
                    <a:pt x="79403" y="37160"/>
                  </a:cubicBezTo>
                  <a:lnTo>
                    <a:pt x="77210" y="31029"/>
                  </a:lnTo>
                  <a:lnTo>
                    <a:pt x="74818" y="24325"/>
                  </a:lnTo>
                  <a:lnTo>
                    <a:pt x="74818" y="24300"/>
                  </a:lnTo>
                  <a:lnTo>
                    <a:pt x="76363" y="11390"/>
                  </a:lnTo>
                  <a:lnTo>
                    <a:pt x="77385" y="2916"/>
                  </a:lnTo>
                  <a:lnTo>
                    <a:pt x="77734"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dirty="0">
                <a:solidFill>
                  <a:srgbClr val="000000"/>
                </a:solidFill>
                <a:latin typeface="OpenSymbol"/>
              </a:endParaRPr>
            </a:p>
          </p:txBody>
        </p:sp>
        <p:sp>
          <p:nvSpPr>
            <p:cNvPr id="4" name="Google Shape;1687;p37">
              <a:extLst>
                <a:ext uri="{FF2B5EF4-FFF2-40B4-BE49-F238E27FC236}">
                  <a16:creationId xmlns:a16="http://schemas.microsoft.com/office/drawing/2014/main" id="{F7555171-624C-1AEA-2CC1-F48E336F5B35}"/>
                </a:ext>
              </a:extLst>
            </p:cNvPr>
            <p:cNvSpPr/>
            <p:nvPr/>
          </p:nvSpPr>
          <p:spPr>
            <a:xfrm>
              <a:off x="1067400" y="339480"/>
              <a:ext cx="1866240" cy="300600"/>
            </a:xfrm>
            <a:custGeom>
              <a:avLst/>
              <a:gdLst>
                <a:gd name="textAreaLeft" fmla="*/ 0 w 1866240"/>
                <a:gd name="textAreaRight" fmla="*/ 1866600 w 1866240"/>
                <a:gd name="textAreaTop" fmla="*/ 0 h 300600"/>
                <a:gd name="textAreaBottom" fmla="*/ 300960 h 300600"/>
              </a:gdLst>
              <a:ahLst/>
              <a:cxnLst/>
              <a:rect l="textAreaLeft" t="textAreaTop" r="textAreaRight" b="textAreaBottom"/>
              <a:pathLst>
                <a:path w="74669" h="12035">
                  <a:moveTo>
                    <a:pt x="61808" y="3186"/>
                  </a:moveTo>
                  <a:cubicBezTo>
                    <a:pt x="61802" y="3227"/>
                    <a:pt x="61798" y="3261"/>
                    <a:pt x="61795" y="3290"/>
                  </a:cubicBezTo>
                  <a:lnTo>
                    <a:pt x="61795" y="3290"/>
                  </a:lnTo>
                  <a:cubicBezTo>
                    <a:pt x="61799" y="3264"/>
                    <a:pt x="61803" y="3230"/>
                    <a:pt x="61808" y="3186"/>
                  </a:cubicBezTo>
                  <a:close/>
                  <a:moveTo>
                    <a:pt x="40048" y="1"/>
                  </a:moveTo>
                  <a:cubicBezTo>
                    <a:pt x="39939" y="1"/>
                    <a:pt x="39852" y="96"/>
                    <a:pt x="39852" y="96"/>
                  </a:cubicBezTo>
                  <a:cubicBezTo>
                    <a:pt x="39830" y="275"/>
                    <a:pt x="39769" y="339"/>
                    <a:pt x="39687" y="339"/>
                  </a:cubicBezTo>
                  <a:cubicBezTo>
                    <a:pt x="39574" y="339"/>
                    <a:pt x="39422" y="222"/>
                    <a:pt x="39278" y="121"/>
                  </a:cubicBezTo>
                  <a:cubicBezTo>
                    <a:pt x="39093" y="264"/>
                    <a:pt x="38907" y="398"/>
                    <a:pt x="38797" y="398"/>
                  </a:cubicBezTo>
                  <a:cubicBezTo>
                    <a:pt x="38714" y="398"/>
                    <a:pt x="38673" y="323"/>
                    <a:pt x="38705" y="121"/>
                  </a:cubicBezTo>
                  <a:lnTo>
                    <a:pt x="38705" y="121"/>
                  </a:lnTo>
                  <a:cubicBezTo>
                    <a:pt x="38667" y="310"/>
                    <a:pt x="38543" y="514"/>
                    <a:pt x="38431" y="514"/>
                  </a:cubicBezTo>
                  <a:cubicBezTo>
                    <a:pt x="38396" y="514"/>
                    <a:pt x="38361" y="493"/>
                    <a:pt x="38331" y="445"/>
                  </a:cubicBezTo>
                  <a:cubicBezTo>
                    <a:pt x="38273" y="470"/>
                    <a:pt x="38221" y="470"/>
                    <a:pt x="38173" y="470"/>
                  </a:cubicBezTo>
                  <a:lnTo>
                    <a:pt x="38173" y="470"/>
                  </a:lnTo>
                  <a:cubicBezTo>
                    <a:pt x="38079" y="470"/>
                    <a:pt x="38007" y="470"/>
                    <a:pt x="37957" y="669"/>
                  </a:cubicBezTo>
                  <a:lnTo>
                    <a:pt x="37957" y="694"/>
                  </a:lnTo>
                  <a:lnTo>
                    <a:pt x="37957" y="719"/>
                  </a:lnTo>
                  <a:cubicBezTo>
                    <a:pt x="37933" y="844"/>
                    <a:pt x="37908" y="1043"/>
                    <a:pt x="37858" y="1342"/>
                  </a:cubicBezTo>
                  <a:cubicBezTo>
                    <a:pt x="37708" y="2314"/>
                    <a:pt x="37733" y="2165"/>
                    <a:pt x="37683" y="2389"/>
                  </a:cubicBezTo>
                  <a:cubicBezTo>
                    <a:pt x="37633" y="2838"/>
                    <a:pt x="37633" y="2763"/>
                    <a:pt x="37609" y="2962"/>
                  </a:cubicBezTo>
                  <a:cubicBezTo>
                    <a:pt x="37580" y="3159"/>
                    <a:pt x="37564" y="3233"/>
                    <a:pt x="37555" y="3233"/>
                  </a:cubicBezTo>
                  <a:cubicBezTo>
                    <a:pt x="37527" y="3233"/>
                    <a:pt x="37560" y="2567"/>
                    <a:pt x="37485" y="2567"/>
                  </a:cubicBezTo>
                  <a:cubicBezTo>
                    <a:pt x="37455" y="2567"/>
                    <a:pt x="37409" y="2671"/>
                    <a:pt x="37334" y="2962"/>
                  </a:cubicBezTo>
                  <a:cubicBezTo>
                    <a:pt x="37313" y="2974"/>
                    <a:pt x="37293" y="2980"/>
                    <a:pt x="37274" y="2980"/>
                  </a:cubicBezTo>
                  <a:cubicBezTo>
                    <a:pt x="37184" y="2980"/>
                    <a:pt x="37126" y="2860"/>
                    <a:pt x="37084" y="2860"/>
                  </a:cubicBezTo>
                  <a:cubicBezTo>
                    <a:pt x="37065" y="2860"/>
                    <a:pt x="37049" y="2886"/>
                    <a:pt x="37035" y="2962"/>
                  </a:cubicBezTo>
                  <a:cubicBezTo>
                    <a:pt x="37012" y="3159"/>
                    <a:pt x="36951" y="3254"/>
                    <a:pt x="36871" y="3254"/>
                  </a:cubicBezTo>
                  <a:cubicBezTo>
                    <a:pt x="36777" y="3254"/>
                    <a:pt x="36657" y="3128"/>
                    <a:pt x="36537" y="2887"/>
                  </a:cubicBezTo>
                  <a:cubicBezTo>
                    <a:pt x="36523" y="2893"/>
                    <a:pt x="36510" y="2896"/>
                    <a:pt x="36497" y="2896"/>
                  </a:cubicBezTo>
                  <a:cubicBezTo>
                    <a:pt x="36304" y="2896"/>
                    <a:pt x="36168" y="2302"/>
                    <a:pt x="35946" y="2302"/>
                  </a:cubicBezTo>
                  <a:cubicBezTo>
                    <a:pt x="35854" y="2302"/>
                    <a:pt x="35747" y="2403"/>
                    <a:pt x="35615" y="2688"/>
                  </a:cubicBezTo>
                  <a:cubicBezTo>
                    <a:pt x="35481" y="2436"/>
                    <a:pt x="35366" y="2211"/>
                    <a:pt x="35273" y="2211"/>
                  </a:cubicBezTo>
                  <a:cubicBezTo>
                    <a:pt x="35209" y="2211"/>
                    <a:pt x="35157" y="2315"/>
                    <a:pt x="35116" y="2588"/>
                  </a:cubicBezTo>
                  <a:cubicBezTo>
                    <a:pt x="35072" y="2896"/>
                    <a:pt x="34994" y="3057"/>
                    <a:pt x="34907" y="3057"/>
                  </a:cubicBezTo>
                  <a:cubicBezTo>
                    <a:pt x="34845" y="3057"/>
                    <a:pt x="34779" y="2977"/>
                    <a:pt x="34718" y="2813"/>
                  </a:cubicBezTo>
                  <a:cubicBezTo>
                    <a:pt x="34652" y="2943"/>
                    <a:pt x="34597" y="2989"/>
                    <a:pt x="34547" y="2989"/>
                  </a:cubicBezTo>
                  <a:cubicBezTo>
                    <a:pt x="34429" y="2989"/>
                    <a:pt x="34337" y="2742"/>
                    <a:pt x="34200" y="2742"/>
                  </a:cubicBezTo>
                  <a:cubicBezTo>
                    <a:pt x="34104" y="2742"/>
                    <a:pt x="33985" y="2866"/>
                    <a:pt x="33820" y="3286"/>
                  </a:cubicBezTo>
                  <a:cubicBezTo>
                    <a:pt x="33791" y="3257"/>
                    <a:pt x="33760" y="3244"/>
                    <a:pt x="33726" y="3244"/>
                  </a:cubicBezTo>
                  <a:cubicBezTo>
                    <a:pt x="33495" y="3244"/>
                    <a:pt x="33182" y="3868"/>
                    <a:pt x="32994" y="3868"/>
                  </a:cubicBezTo>
                  <a:cubicBezTo>
                    <a:pt x="32956" y="3868"/>
                    <a:pt x="32924" y="3844"/>
                    <a:pt x="32898" y="3785"/>
                  </a:cubicBezTo>
                  <a:cubicBezTo>
                    <a:pt x="32870" y="3471"/>
                    <a:pt x="32819" y="3352"/>
                    <a:pt x="32761" y="3352"/>
                  </a:cubicBezTo>
                  <a:cubicBezTo>
                    <a:pt x="32663" y="3352"/>
                    <a:pt x="32546" y="3695"/>
                    <a:pt x="32499" y="4009"/>
                  </a:cubicBezTo>
                  <a:cubicBezTo>
                    <a:pt x="32451" y="4276"/>
                    <a:pt x="32396" y="4336"/>
                    <a:pt x="32324" y="4336"/>
                  </a:cubicBezTo>
                  <a:cubicBezTo>
                    <a:pt x="32266" y="4336"/>
                    <a:pt x="32195" y="4296"/>
                    <a:pt x="32107" y="4296"/>
                  </a:cubicBezTo>
                  <a:cubicBezTo>
                    <a:pt x="32081" y="4296"/>
                    <a:pt x="32054" y="4299"/>
                    <a:pt x="32026" y="4308"/>
                  </a:cubicBezTo>
                  <a:cubicBezTo>
                    <a:pt x="31980" y="4085"/>
                    <a:pt x="31910" y="3995"/>
                    <a:pt x="31825" y="3995"/>
                  </a:cubicBezTo>
                  <a:cubicBezTo>
                    <a:pt x="31635" y="3995"/>
                    <a:pt x="31370" y="4450"/>
                    <a:pt x="31129" y="4881"/>
                  </a:cubicBezTo>
                  <a:cubicBezTo>
                    <a:pt x="30942" y="5226"/>
                    <a:pt x="30805" y="5356"/>
                    <a:pt x="30727" y="5356"/>
                  </a:cubicBezTo>
                  <a:cubicBezTo>
                    <a:pt x="30670" y="5356"/>
                    <a:pt x="30645" y="5286"/>
                    <a:pt x="30655" y="5180"/>
                  </a:cubicBezTo>
                  <a:lnTo>
                    <a:pt x="30655" y="5180"/>
                  </a:lnTo>
                  <a:cubicBezTo>
                    <a:pt x="30652" y="5196"/>
                    <a:pt x="30648" y="5203"/>
                    <a:pt x="30643" y="5203"/>
                  </a:cubicBezTo>
                  <a:cubicBezTo>
                    <a:pt x="30609" y="5203"/>
                    <a:pt x="30520" y="4959"/>
                    <a:pt x="30350" y="4959"/>
                  </a:cubicBezTo>
                  <a:cubicBezTo>
                    <a:pt x="30282" y="4959"/>
                    <a:pt x="30202" y="4998"/>
                    <a:pt x="30107" y="5106"/>
                  </a:cubicBezTo>
                  <a:cubicBezTo>
                    <a:pt x="29940" y="5252"/>
                    <a:pt x="29777" y="5315"/>
                    <a:pt x="29624" y="5315"/>
                  </a:cubicBezTo>
                  <a:cubicBezTo>
                    <a:pt x="29412" y="5315"/>
                    <a:pt x="29219" y="5194"/>
                    <a:pt x="29060" y="5006"/>
                  </a:cubicBezTo>
                  <a:cubicBezTo>
                    <a:pt x="28919" y="4723"/>
                    <a:pt x="28794" y="4521"/>
                    <a:pt x="28694" y="4521"/>
                  </a:cubicBezTo>
                  <a:cubicBezTo>
                    <a:pt x="28617" y="4521"/>
                    <a:pt x="28555" y="4639"/>
                    <a:pt x="28512" y="4931"/>
                  </a:cubicBezTo>
                  <a:cubicBezTo>
                    <a:pt x="28478" y="5118"/>
                    <a:pt x="28447" y="5180"/>
                    <a:pt x="28411" y="5180"/>
                  </a:cubicBezTo>
                  <a:cubicBezTo>
                    <a:pt x="28341" y="5180"/>
                    <a:pt x="28252" y="4947"/>
                    <a:pt x="28088" y="4931"/>
                  </a:cubicBezTo>
                  <a:cubicBezTo>
                    <a:pt x="28001" y="4854"/>
                    <a:pt x="27895" y="4829"/>
                    <a:pt x="27780" y="4829"/>
                  </a:cubicBezTo>
                  <a:cubicBezTo>
                    <a:pt x="27597" y="4829"/>
                    <a:pt x="27389" y="4891"/>
                    <a:pt x="27191" y="4906"/>
                  </a:cubicBezTo>
                  <a:cubicBezTo>
                    <a:pt x="27145" y="4955"/>
                    <a:pt x="27104" y="4975"/>
                    <a:pt x="27066" y="4975"/>
                  </a:cubicBezTo>
                  <a:cubicBezTo>
                    <a:pt x="26867" y="4975"/>
                    <a:pt x="26765" y="4404"/>
                    <a:pt x="26593" y="4404"/>
                  </a:cubicBezTo>
                  <a:cubicBezTo>
                    <a:pt x="26513" y="4404"/>
                    <a:pt x="26419" y="4526"/>
                    <a:pt x="26294" y="4881"/>
                  </a:cubicBezTo>
                  <a:cubicBezTo>
                    <a:pt x="26244" y="4762"/>
                    <a:pt x="26187" y="4721"/>
                    <a:pt x="26131" y="4721"/>
                  </a:cubicBezTo>
                  <a:cubicBezTo>
                    <a:pt x="26016" y="4721"/>
                    <a:pt x="25905" y="4890"/>
                    <a:pt x="25876" y="4890"/>
                  </a:cubicBezTo>
                  <a:cubicBezTo>
                    <a:pt x="25869" y="4890"/>
                    <a:pt x="25867" y="4881"/>
                    <a:pt x="25870" y="4856"/>
                  </a:cubicBezTo>
                  <a:cubicBezTo>
                    <a:pt x="25878" y="4827"/>
                    <a:pt x="25878" y="4817"/>
                    <a:pt x="25870" y="4817"/>
                  </a:cubicBezTo>
                  <a:cubicBezTo>
                    <a:pt x="25852" y="4817"/>
                    <a:pt x="25793" y="4877"/>
                    <a:pt x="25726" y="4877"/>
                  </a:cubicBezTo>
                  <a:cubicBezTo>
                    <a:pt x="25655" y="4877"/>
                    <a:pt x="25574" y="4810"/>
                    <a:pt x="25521" y="4532"/>
                  </a:cubicBezTo>
                  <a:cubicBezTo>
                    <a:pt x="25347" y="4084"/>
                    <a:pt x="24998" y="4383"/>
                    <a:pt x="24848" y="3909"/>
                  </a:cubicBezTo>
                  <a:cubicBezTo>
                    <a:pt x="24692" y="3770"/>
                    <a:pt x="24657" y="3134"/>
                    <a:pt x="24590" y="3134"/>
                  </a:cubicBezTo>
                  <a:cubicBezTo>
                    <a:pt x="24562" y="3134"/>
                    <a:pt x="24527" y="3254"/>
                    <a:pt x="24474" y="3585"/>
                  </a:cubicBezTo>
                  <a:cubicBezTo>
                    <a:pt x="24507" y="3373"/>
                    <a:pt x="24492" y="3303"/>
                    <a:pt x="24446" y="3303"/>
                  </a:cubicBezTo>
                  <a:cubicBezTo>
                    <a:pt x="24354" y="3303"/>
                    <a:pt x="24139" y="3586"/>
                    <a:pt x="23943" y="3586"/>
                  </a:cubicBezTo>
                  <a:cubicBezTo>
                    <a:pt x="23937" y="3586"/>
                    <a:pt x="23932" y="3586"/>
                    <a:pt x="23926" y="3585"/>
                  </a:cubicBezTo>
                  <a:cubicBezTo>
                    <a:pt x="23841" y="3531"/>
                    <a:pt x="23741" y="3513"/>
                    <a:pt x="23636" y="3513"/>
                  </a:cubicBezTo>
                  <a:cubicBezTo>
                    <a:pt x="23421" y="3513"/>
                    <a:pt x="23182" y="3587"/>
                    <a:pt x="22985" y="3587"/>
                  </a:cubicBezTo>
                  <a:cubicBezTo>
                    <a:pt x="22966" y="3587"/>
                    <a:pt x="22947" y="3587"/>
                    <a:pt x="22929" y="3585"/>
                  </a:cubicBezTo>
                  <a:cubicBezTo>
                    <a:pt x="22855" y="3536"/>
                    <a:pt x="22783" y="3519"/>
                    <a:pt x="22716" y="3519"/>
                  </a:cubicBezTo>
                  <a:cubicBezTo>
                    <a:pt x="22559" y="3519"/>
                    <a:pt x="22433" y="3615"/>
                    <a:pt x="22393" y="3615"/>
                  </a:cubicBezTo>
                  <a:cubicBezTo>
                    <a:pt x="22381" y="3615"/>
                    <a:pt x="22377" y="3606"/>
                    <a:pt x="22381" y="3585"/>
                  </a:cubicBezTo>
                  <a:lnTo>
                    <a:pt x="22381" y="3585"/>
                  </a:lnTo>
                  <a:cubicBezTo>
                    <a:pt x="22331" y="3834"/>
                    <a:pt x="22281" y="3785"/>
                    <a:pt x="22107" y="4183"/>
                  </a:cubicBezTo>
                  <a:cubicBezTo>
                    <a:pt x="22022" y="4268"/>
                    <a:pt x="21756" y="5366"/>
                    <a:pt x="21679" y="5366"/>
                  </a:cubicBezTo>
                  <a:cubicBezTo>
                    <a:pt x="21666" y="5366"/>
                    <a:pt x="21658" y="5333"/>
                    <a:pt x="21658" y="5255"/>
                  </a:cubicBezTo>
                  <a:cubicBezTo>
                    <a:pt x="21651" y="5250"/>
                    <a:pt x="21644" y="5247"/>
                    <a:pt x="21637" y="5247"/>
                  </a:cubicBezTo>
                  <a:cubicBezTo>
                    <a:pt x="21542" y="5247"/>
                    <a:pt x="21430" y="5689"/>
                    <a:pt x="21384" y="5828"/>
                  </a:cubicBezTo>
                  <a:cubicBezTo>
                    <a:pt x="21384" y="5799"/>
                    <a:pt x="21375" y="5787"/>
                    <a:pt x="21358" y="5787"/>
                  </a:cubicBezTo>
                  <a:cubicBezTo>
                    <a:pt x="21293" y="5787"/>
                    <a:pt x="21116" y="5969"/>
                    <a:pt x="20941" y="5969"/>
                  </a:cubicBezTo>
                  <a:cubicBezTo>
                    <a:pt x="20897" y="5969"/>
                    <a:pt x="20853" y="5957"/>
                    <a:pt x="20811" y="5928"/>
                  </a:cubicBezTo>
                  <a:cubicBezTo>
                    <a:pt x="20629" y="6224"/>
                    <a:pt x="20467" y="6333"/>
                    <a:pt x="20343" y="6333"/>
                  </a:cubicBezTo>
                  <a:cubicBezTo>
                    <a:pt x="20196" y="6333"/>
                    <a:pt x="20102" y="6179"/>
                    <a:pt x="20088" y="6003"/>
                  </a:cubicBezTo>
                  <a:cubicBezTo>
                    <a:pt x="20088" y="6002"/>
                    <a:pt x="20087" y="6002"/>
                    <a:pt x="20086" y="6002"/>
                  </a:cubicBezTo>
                  <a:cubicBezTo>
                    <a:pt x="20060" y="6002"/>
                    <a:pt x="19878" y="6422"/>
                    <a:pt x="19729" y="6422"/>
                  </a:cubicBezTo>
                  <a:cubicBezTo>
                    <a:pt x="19686" y="6422"/>
                    <a:pt x="19647" y="6388"/>
                    <a:pt x="19614" y="6302"/>
                  </a:cubicBezTo>
                  <a:cubicBezTo>
                    <a:pt x="19390" y="6327"/>
                    <a:pt x="19091" y="6601"/>
                    <a:pt x="18817" y="6875"/>
                  </a:cubicBezTo>
                  <a:cubicBezTo>
                    <a:pt x="18667" y="7333"/>
                    <a:pt x="18573" y="7471"/>
                    <a:pt x="18507" y="7471"/>
                  </a:cubicBezTo>
                  <a:cubicBezTo>
                    <a:pt x="18408" y="7471"/>
                    <a:pt x="18375" y="7158"/>
                    <a:pt x="18314" y="7158"/>
                  </a:cubicBezTo>
                  <a:cubicBezTo>
                    <a:pt x="18294" y="7158"/>
                    <a:pt x="18272" y="7190"/>
                    <a:pt x="18244" y="7274"/>
                  </a:cubicBezTo>
                  <a:cubicBezTo>
                    <a:pt x="18122" y="7875"/>
                    <a:pt x="18042" y="8065"/>
                    <a:pt x="17977" y="8065"/>
                  </a:cubicBezTo>
                  <a:cubicBezTo>
                    <a:pt x="17869" y="8065"/>
                    <a:pt x="17801" y="7545"/>
                    <a:pt x="17646" y="7498"/>
                  </a:cubicBezTo>
                  <a:cubicBezTo>
                    <a:pt x="17445" y="7682"/>
                    <a:pt x="17167" y="8268"/>
                    <a:pt x="16989" y="8268"/>
                  </a:cubicBezTo>
                  <a:cubicBezTo>
                    <a:pt x="16902" y="8268"/>
                    <a:pt x="16840" y="8126"/>
                    <a:pt x="16823" y="7722"/>
                  </a:cubicBezTo>
                  <a:cubicBezTo>
                    <a:pt x="16643" y="7968"/>
                    <a:pt x="16431" y="8526"/>
                    <a:pt x="16363" y="8526"/>
                  </a:cubicBezTo>
                  <a:cubicBezTo>
                    <a:pt x="16327" y="8526"/>
                    <a:pt x="16331" y="8374"/>
                    <a:pt x="16399" y="7947"/>
                  </a:cubicBezTo>
                  <a:lnTo>
                    <a:pt x="16399" y="7947"/>
                  </a:lnTo>
                  <a:cubicBezTo>
                    <a:pt x="16360" y="8103"/>
                    <a:pt x="16319" y="8159"/>
                    <a:pt x="16270" y="8159"/>
                  </a:cubicBezTo>
                  <a:cubicBezTo>
                    <a:pt x="16164" y="8159"/>
                    <a:pt x="16024" y="7891"/>
                    <a:pt x="15801" y="7822"/>
                  </a:cubicBezTo>
                  <a:cubicBezTo>
                    <a:pt x="15587" y="7979"/>
                    <a:pt x="15348" y="8112"/>
                    <a:pt x="15132" y="8112"/>
                  </a:cubicBezTo>
                  <a:cubicBezTo>
                    <a:pt x="14970" y="8112"/>
                    <a:pt x="14822" y="8038"/>
                    <a:pt x="14705" y="7847"/>
                  </a:cubicBezTo>
                  <a:cubicBezTo>
                    <a:pt x="14631" y="7619"/>
                    <a:pt x="14542" y="7542"/>
                    <a:pt x="14455" y="7542"/>
                  </a:cubicBezTo>
                  <a:cubicBezTo>
                    <a:pt x="14280" y="7542"/>
                    <a:pt x="14115" y="7848"/>
                    <a:pt x="14107" y="7848"/>
                  </a:cubicBezTo>
                  <a:cubicBezTo>
                    <a:pt x="14107" y="7848"/>
                    <a:pt x="14107" y="7847"/>
                    <a:pt x="14107" y="7847"/>
                  </a:cubicBezTo>
                  <a:cubicBezTo>
                    <a:pt x="14076" y="8033"/>
                    <a:pt x="14028" y="8120"/>
                    <a:pt x="13966" y="8120"/>
                  </a:cubicBezTo>
                  <a:cubicBezTo>
                    <a:pt x="13879" y="8120"/>
                    <a:pt x="13765" y="7944"/>
                    <a:pt x="13633" y="7623"/>
                  </a:cubicBezTo>
                  <a:cubicBezTo>
                    <a:pt x="13382" y="7623"/>
                    <a:pt x="13149" y="7080"/>
                    <a:pt x="12817" y="7080"/>
                  </a:cubicBezTo>
                  <a:cubicBezTo>
                    <a:pt x="12752" y="7080"/>
                    <a:pt x="12684" y="7101"/>
                    <a:pt x="12611" y="7149"/>
                  </a:cubicBezTo>
                  <a:cubicBezTo>
                    <a:pt x="12462" y="7358"/>
                    <a:pt x="12331" y="7439"/>
                    <a:pt x="12214" y="7439"/>
                  </a:cubicBezTo>
                  <a:cubicBezTo>
                    <a:pt x="11938" y="7439"/>
                    <a:pt x="11739" y="6990"/>
                    <a:pt x="11564" y="6676"/>
                  </a:cubicBezTo>
                  <a:cubicBezTo>
                    <a:pt x="11290" y="6601"/>
                    <a:pt x="11116" y="6501"/>
                    <a:pt x="11116" y="6476"/>
                  </a:cubicBezTo>
                  <a:cubicBezTo>
                    <a:pt x="11099" y="6493"/>
                    <a:pt x="11029" y="6659"/>
                    <a:pt x="10941" y="6659"/>
                  </a:cubicBezTo>
                  <a:cubicBezTo>
                    <a:pt x="10895" y="6659"/>
                    <a:pt x="10843" y="6613"/>
                    <a:pt x="10792" y="6476"/>
                  </a:cubicBezTo>
                  <a:cubicBezTo>
                    <a:pt x="10659" y="6476"/>
                    <a:pt x="10493" y="6465"/>
                    <a:pt x="10301" y="6465"/>
                  </a:cubicBezTo>
                  <a:cubicBezTo>
                    <a:pt x="10205" y="6465"/>
                    <a:pt x="10102" y="6468"/>
                    <a:pt x="9994" y="6476"/>
                  </a:cubicBezTo>
                  <a:cubicBezTo>
                    <a:pt x="9817" y="6665"/>
                    <a:pt x="9644" y="6735"/>
                    <a:pt x="9475" y="6735"/>
                  </a:cubicBezTo>
                  <a:cubicBezTo>
                    <a:pt x="9263" y="6735"/>
                    <a:pt x="9055" y="6626"/>
                    <a:pt x="8848" y="6501"/>
                  </a:cubicBezTo>
                  <a:cubicBezTo>
                    <a:pt x="8592" y="6927"/>
                    <a:pt x="8378" y="7085"/>
                    <a:pt x="8189" y="7085"/>
                  </a:cubicBezTo>
                  <a:cubicBezTo>
                    <a:pt x="7935" y="7085"/>
                    <a:pt x="7727" y="6801"/>
                    <a:pt x="7527" y="6501"/>
                  </a:cubicBezTo>
                  <a:cubicBezTo>
                    <a:pt x="7468" y="6188"/>
                    <a:pt x="7378" y="6077"/>
                    <a:pt x="7271" y="6077"/>
                  </a:cubicBezTo>
                  <a:cubicBezTo>
                    <a:pt x="7009" y="6077"/>
                    <a:pt x="6646" y="6754"/>
                    <a:pt x="6397" y="6754"/>
                  </a:cubicBezTo>
                  <a:cubicBezTo>
                    <a:pt x="6320" y="6754"/>
                    <a:pt x="6255" y="6691"/>
                    <a:pt x="6206" y="6526"/>
                  </a:cubicBezTo>
                  <a:cubicBezTo>
                    <a:pt x="5949" y="6430"/>
                    <a:pt x="5754" y="5982"/>
                    <a:pt x="5515" y="5982"/>
                  </a:cubicBezTo>
                  <a:cubicBezTo>
                    <a:pt x="5383" y="5982"/>
                    <a:pt x="5237" y="6118"/>
                    <a:pt x="5060" y="6526"/>
                  </a:cubicBezTo>
                  <a:cubicBezTo>
                    <a:pt x="5027" y="6524"/>
                    <a:pt x="4994" y="6523"/>
                    <a:pt x="4962" y="6523"/>
                  </a:cubicBezTo>
                  <a:cubicBezTo>
                    <a:pt x="4755" y="6523"/>
                    <a:pt x="4569" y="6565"/>
                    <a:pt x="4422" y="6565"/>
                  </a:cubicBezTo>
                  <a:cubicBezTo>
                    <a:pt x="4351" y="6565"/>
                    <a:pt x="4289" y="6555"/>
                    <a:pt x="4237" y="6526"/>
                  </a:cubicBezTo>
                  <a:cubicBezTo>
                    <a:pt x="4162" y="6655"/>
                    <a:pt x="4108" y="6699"/>
                    <a:pt x="4068" y="6699"/>
                  </a:cubicBezTo>
                  <a:cubicBezTo>
                    <a:pt x="3983" y="6699"/>
                    <a:pt x="3963" y="6504"/>
                    <a:pt x="3949" y="6504"/>
                  </a:cubicBezTo>
                  <a:cubicBezTo>
                    <a:pt x="3945" y="6504"/>
                    <a:pt x="3942" y="6517"/>
                    <a:pt x="3938" y="6551"/>
                  </a:cubicBezTo>
                  <a:cubicBezTo>
                    <a:pt x="3938" y="6551"/>
                    <a:pt x="3938" y="6550"/>
                    <a:pt x="3938" y="6550"/>
                  </a:cubicBezTo>
                  <a:cubicBezTo>
                    <a:pt x="3930" y="6550"/>
                    <a:pt x="3788" y="6863"/>
                    <a:pt x="3657" y="6863"/>
                  </a:cubicBezTo>
                  <a:cubicBezTo>
                    <a:pt x="3615" y="6863"/>
                    <a:pt x="3574" y="6832"/>
                    <a:pt x="3539" y="6750"/>
                  </a:cubicBezTo>
                  <a:cubicBezTo>
                    <a:pt x="3324" y="7371"/>
                    <a:pt x="3160" y="7561"/>
                    <a:pt x="3018" y="7561"/>
                  </a:cubicBezTo>
                  <a:cubicBezTo>
                    <a:pt x="2881" y="7561"/>
                    <a:pt x="2765" y="7384"/>
                    <a:pt x="2642" y="7249"/>
                  </a:cubicBezTo>
                  <a:cubicBezTo>
                    <a:pt x="2599" y="7046"/>
                    <a:pt x="2536" y="6969"/>
                    <a:pt x="2462" y="6969"/>
                  </a:cubicBezTo>
                  <a:cubicBezTo>
                    <a:pt x="2237" y="6969"/>
                    <a:pt x="1908" y="7685"/>
                    <a:pt x="1720" y="7722"/>
                  </a:cubicBezTo>
                  <a:cubicBezTo>
                    <a:pt x="1528" y="7827"/>
                    <a:pt x="1323" y="8276"/>
                    <a:pt x="1244" y="8276"/>
                  </a:cubicBezTo>
                  <a:cubicBezTo>
                    <a:pt x="1210" y="8276"/>
                    <a:pt x="1199" y="8195"/>
                    <a:pt x="1222" y="7972"/>
                  </a:cubicBezTo>
                  <a:cubicBezTo>
                    <a:pt x="1222" y="7868"/>
                    <a:pt x="1198" y="7587"/>
                    <a:pt x="1084" y="7587"/>
                  </a:cubicBezTo>
                  <a:cubicBezTo>
                    <a:pt x="1034" y="7587"/>
                    <a:pt x="965" y="7643"/>
                    <a:pt x="873" y="7797"/>
                  </a:cubicBezTo>
                  <a:cubicBezTo>
                    <a:pt x="755" y="7904"/>
                    <a:pt x="628" y="8002"/>
                    <a:pt x="508" y="8002"/>
                  </a:cubicBezTo>
                  <a:cubicBezTo>
                    <a:pt x="348" y="8002"/>
                    <a:pt x="200" y="7829"/>
                    <a:pt x="100" y="7274"/>
                  </a:cubicBezTo>
                  <a:cubicBezTo>
                    <a:pt x="75" y="7349"/>
                    <a:pt x="50" y="7398"/>
                    <a:pt x="0" y="7448"/>
                  </a:cubicBezTo>
                  <a:lnTo>
                    <a:pt x="798" y="9766"/>
                  </a:lnTo>
                  <a:cubicBezTo>
                    <a:pt x="922" y="9791"/>
                    <a:pt x="972" y="9741"/>
                    <a:pt x="972" y="10065"/>
                  </a:cubicBezTo>
                  <a:cubicBezTo>
                    <a:pt x="972" y="9834"/>
                    <a:pt x="1049" y="9564"/>
                    <a:pt x="1166" y="9564"/>
                  </a:cubicBezTo>
                  <a:cubicBezTo>
                    <a:pt x="1238" y="9564"/>
                    <a:pt x="1326" y="9666"/>
                    <a:pt x="1421" y="9941"/>
                  </a:cubicBezTo>
                  <a:cubicBezTo>
                    <a:pt x="1482" y="10134"/>
                    <a:pt x="1544" y="10206"/>
                    <a:pt x="1607" y="10206"/>
                  </a:cubicBezTo>
                  <a:cubicBezTo>
                    <a:pt x="1789" y="10206"/>
                    <a:pt x="1977" y="9601"/>
                    <a:pt x="2157" y="9601"/>
                  </a:cubicBezTo>
                  <a:cubicBezTo>
                    <a:pt x="2194" y="9601"/>
                    <a:pt x="2232" y="9628"/>
                    <a:pt x="2268" y="9691"/>
                  </a:cubicBezTo>
                  <a:cubicBezTo>
                    <a:pt x="2367" y="10117"/>
                    <a:pt x="2455" y="10276"/>
                    <a:pt x="2524" y="10276"/>
                  </a:cubicBezTo>
                  <a:cubicBezTo>
                    <a:pt x="2629" y="10276"/>
                    <a:pt x="2692" y="9912"/>
                    <a:pt x="2692" y="9567"/>
                  </a:cubicBezTo>
                  <a:cubicBezTo>
                    <a:pt x="2692" y="9157"/>
                    <a:pt x="2719" y="9061"/>
                    <a:pt x="2761" y="9061"/>
                  </a:cubicBezTo>
                  <a:cubicBezTo>
                    <a:pt x="2799" y="9061"/>
                    <a:pt x="2848" y="9138"/>
                    <a:pt x="2899" y="9138"/>
                  </a:cubicBezTo>
                  <a:cubicBezTo>
                    <a:pt x="2913" y="9138"/>
                    <a:pt x="2927" y="9132"/>
                    <a:pt x="2941" y="9118"/>
                  </a:cubicBezTo>
                  <a:cubicBezTo>
                    <a:pt x="3047" y="8539"/>
                    <a:pt x="3164" y="7848"/>
                    <a:pt x="3268" y="7848"/>
                  </a:cubicBezTo>
                  <a:cubicBezTo>
                    <a:pt x="3312" y="7848"/>
                    <a:pt x="3353" y="7969"/>
                    <a:pt x="3390" y="8271"/>
                  </a:cubicBezTo>
                  <a:cubicBezTo>
                    <a:pt x="3411" y="8345"/>
                    <a:pt x="3431" y="8375"/>
                    <a:pt x="3450" y="8375"/>
                  </a:cubicBezTo>
                  <a:cubicBezTo>
                    <a:pt x="3542" y="8375"/>
                    <a:pt x="3607" y="7658"/>
                    <a:pt x="3630" y="7658"/>
                  </a:cubicBezTo>
                  <a:cubicBezTo>
                    <a:pt x="3636" y="7658"/>
                    <a:pt x="3639" y="7705"/>
                    <a:pt x="3639" y="7822"/>
                  </a:cubicBezTo>
                  <a:cubicBezTo>
                    <a:pt x="3639" y="7401"/>
                    <a:pt x="3688" y="7222"/>
                    <a:pt x="3772" y="7222"/>
                  </a:cubicBezTo>
                  <a:cubicBezTo>
                    <a:pt x="3866" y="7222"/>
                    <a:pt x="4004" y="7452"/>
                    <a:pt x="4162" y="7822"/>
                  </a:cubicBezTo>
                  <a:cubicBezTo>
                    <a:pt x="4204" y="7837"/>
                    <a:pt x="4247" y="7843"/>
                    <a:pt x="4292" y="7843"/>
                  </a:cubicBezTo>
                  <a:cubicBezTo>
                    <a:pt x="4469" y="7843"/>
                    <a:pt x="4671" y="7752"/>
                    <a:pt x="4863" y="7752"/>
                  </a:cubicBezTo>
                  <a:cubicBezTo>
                    <a:pt x="4948" y="7752"/>
                    <a:pt x="5031" y="7770"/>
                    <a:pt x="5109" y="7822"/>
                  </a:cubicBezTo>
                  <a:cubicBezTo>
                    <a:pt x="5256" y="7662"/>
                    <a:pt x="5389" y="7559"/>
                    <a:pt x="5480" y="7559"/>
                  </a:cubicBezTo>
                  <a:cubicBezTo>
                    <a:pt x="5559" y="7559"/>
                    <a:pt x="5608" y="7637"/>
                    <a:pt x="5608" y="7822"/>
                  </a:cubicBezTo>
                  <a:cubicBezTo>
                    <a:pt x="5608" y="8099"/>
                    <a:pt x="5635" y="8171"/>
                    <a:pt x="5678" y="8171"/>
                  </a:cubicBezTo>
                  <a:cubicBezTo>
                    <a:pt x="5727" y="8171"/>
                    <a:pt x="5796" y="8081"/>
                    <a:pt x="5871" y="8081"/>
                  </a:cubicBezTo>
                  <a:cubicBezTo>
                    <a:pt x="5923" y="8081"/>
                    <a:pt x="5978" y="8124"/>
                    <a:pt x="6032" y="8271"/>
                  </a:cubicBezTo>
                  <a:cubicBezTo>
                    <a:pt x="6183" y="8641"/>
                    <a:pt x="6334" y="9091"/>
                    <a:pt x="6417" y="9091"/>
                  </a:cubicBezTo>
                  <a:cubicBezTo>
                    <a:pt x="6457" y="9091"/>
                    <a:pt x="6480" y="8986"/>
                    <a:pt x="6480" y="8719"/>
                  </a:cubicBezTo>
                  <a:cubicBezTo>
                    <a:pt x="6480" y="8877"/>
                    <a:pt x="6507" y="8945"/>
                    <a:pt x="6557" y="8945"/>
                  </a:cubicBezTo>
                  <a:cubicBezTo>
                    <a:pt x="6634" y="8945"/>
                    <a:pt x="6763" y="8786"/>
                    <a:pt x="6929" y="8545"/>
                  </a:cubicBezTo>
                  <a:cubicBezTo>
                    <a:pt x="7097" y="8243"/>
                    <a:pt x="7298" y="8043"/>
                    <a:pt x="7496" y="8043"/>
                  </a:cubicBezTo>
                  <a:cubicBezTo>
                    <a:pt x="7592" y="8043"/>
                    <a:pt x="7687" y="8090"/>
                    <a:pt x="7776" y="8196"/>
                  </a:cubicBezTo>
                  <a:cubicBezTo>
                    <a:pt x="7834" y="8081"/>
                    <a:pt x="7888" y="8042"/>
                    <a:pt x="7939" y="8042"/>
                  </a:cubicBezTo>
                  <a:cubicBezTo>
                    <a:pt x="8049" y="8042"/>
                    <a:pt x="8138" y="8231"/>
                    <a:pt x="8186" y="8231"/>
                  </a:cubicBezTo>
                  <a:cubicBezTo>
                    <a:pt x="8211" y="8231"/>
                    <a:pt x="8225" y="8180"/>
                    <a:pt x="8225" y="8021"/>
                  </a:cubicBezTo>
                  <a:cubicBezTo>
                    <a:pt x="8225" y="8021"/>
                    <a:pt x="8312" y="7997"/>
                    <a:pt x="8446" y="7997"/>
                  </a:cubicBezTo>
                  <a:cubicBezTo>
                    <a:pt x="8580" y="7997"/>
                    <a:pt x="8761" y="8021"/>
                    <a:pt x="8948" y="8121"/>
                  </a:cubicBezTo>
                  <a:cubicBezTo>
                    <a:pt x="9002" y="8034"/>
                    <a:pt x="9056" y="7999"/>
                    <a:pt x="9109" y="7999"/>
                  </a:cubicBezTo>
                  <a:cubicBezTo>
                    <a:pt x="9329" y="7999"/>
                    <a:pt x="9521" y="8616"/>
                    <a:pt x="9613" y="8616"/>
                  </a:cubicBezTo>
                  <a:cubicBezTo>
                    <a:pt x="9650" y="8616"/>
                    <a:pt x="9670" y="8518"/>
                    <a:pt x="9670" y="8246"/>
                  </a:cubicBezTo>
                  <a:cubicBezTo>
                    <a:pt x="9670" y="8114"/>
                    <a:pt x="9685" y="8070"/>
                    <a:pt x="9713" y="8070"/>
                  </a:cubicBezTo>
                  <a:cubicBezTo>
                    <a:pt x="9766" y="8070"/>
                    <a:pt x="9866" y="8230"/>
                    <a:pt x="9994" y="8230"/>
                  </a:cubicBezTo>
                  <a:cubicBezTo>
                    <a:pt x="10026" y="8230"/>
                    <a:pt x="10059" y="8220"/>
                    <a:pt x="10094" y="8196"/>
                  </a:cubicBezTo>
                  <a:cubicBezTo>
                    <a:pt x="10102" y="8197"/>
                    <a:pt x="10111" y="8197"/>
                    <a:pt x="10120" y="8197"/>
                  </a:cubicBezTo>
                  <a:cubicBezTo>
                    <a:pt x="10286" y="8197"/>
                    <a:pt x="10490" y="8031"/>
                    <a:pt x="10682" y="8031"/>
                  </a:cubicBezTo>
                  <a:cubicBezTo>
                    <a:pt x="10745" y="8031"/>
                    <a:pt x="10807" y="8049"/>
                    <a:pt x="10867" y="8096"/>
                  </a:cubicBezTo>
                  <a:cubicBezTo>
                    <a:pt x="10962" y="7843"/>
                    <a:pt x="11048" y="7755"/>
                    <a:pt x="11115" y="7755"/>
                  </a:cubicBezTo>
                  <a:cubicBezTo>
                    <a:pt x="11207" y="7755"/>
                    <a:pt x="11265" y="7917"/>
                    <a:pt x="11265" y="8046"/>
                  </a:cubicBezTo>
                  <a:cubicBezTo>
                    <a:pt x="11265" y="8620"/>
                    <a:pt x="11340" y="8196"/>
                    <a:pt x="11465" y="8694"/>
                  </a:cubicBezTo>
                  <a:cubicBezTo>
                    <a:pt x="11564" y="9268"/>
                    <a:pt x="11714" y="9218"/>
                    <a:pt x="11814" y="9866"/>
                  </a:cubicBezTo>
                  <a:cubicBezTo>
                    <a:pt x="11886" y="10384"/>
                    <a:pt x="11941" y="10437"/>
                    <a:pt x="11975" y="10437"/>
                  </a:cubicBezTo>
                  <a:cubicBezTo>
                    <a:pt x="11984" y="10437"/>
                    <a:pt x="11991" y="10433"/>
                    <a:pt x="11997" y="10433"/>
                  </a:cubicBezTo>
                  <a:cubicBezTo>
                    <a:pt x="12007" y="10433"/>
                    <a:pt x="12013" y="10445"/>
                    <a:pt x="12013" y="10514"/>
                  </a:cubicBezTo>
                  <a:cubicBezTo>
                    <a:pt x="12013" y="10587"/>
                    <a:pt x="12028" y="10613"/>
                    <a:pt x="12056" y="10613"/>
                  </a:cubicBezTo>
                  <a:cubicBezTo>
                    <a:pt x="12122" y="10613"/>
                    <a:pt x="12261" y="10464"/>
                    <a:pt x="12437" y="10464"/>
                  </a:cubicBezTo>
                  <a:cubicBezTo>
                    <a:pt x="12549" y="10364"/>
                    <a:pt x="12680" y="10339"/>
                    <a:pt x="12811" y="10339"/>
                  </a:cubicBezTo>
                  <a:cubicBezTo>
                    <a:pt x="12941" y="10339"/>
                    <a:pt x="13072" y="10364"/>
                    <a:pt x="13184" y="10364"/>
                  </a:cubicBezTo>
                  <a:cubicBezTo>
                    <a:pt x="13326" y="10194"/>
                    <a:pt x="13444" y="10072"/>
                    <a:pt x="13519" y="10072"/>
                  </a:cubicBezTo>
                  <a:cubicBezTo>
                    <a:pt x="13576" y="10072"/>
                    <a:pt x="13608" y="10142"/>
                    <a:pt x="13608" y="10314"/>
                  </a:cubicBezTo>
                  <a:cubicBezTo>
                    <a:pt x="13608" y="10390"/>
                    <a:pt x="13679" y="10665"/>
                    <a:pt x="13800" y="10665"/>
                  </a:cubicBezTo>
                  <a:cubicBezTo>
                    <a:pt x="13839" y="10665"/>
                    <a:pt x="13884" y="10636"/>
                    <a:pt x="13932" y="10564"/>
                  </a:cubicBezTo>
                  <a:cubicBezTo>
                    <a:pt x="14069" y="10622"/>
                    <a:pt x="14237" y="11219"/>
                    <a:pt x="14387" y="11219"/>
                  </a:cubicBezTo>
                  <a:cubicBezTo>
                    <a:pt x="14428" y="11219"/>
                    <a:pt x="14468" y="11174"/>
                    <a:pt x="14505" y="11062"/>
                  </a:cubicBezTo>
                  <a:cubicBezTo>
                    <a:pt x="14680" y="11062"/>
                    <a:pt x="14804" y="11087"/>
                    <a:pt x="14804" y="11336"/>
                  </a:cubicBezTo>
                  <a:cubicBezTo>
                    <a:pt x="14804" y="11235"/>
                    <a:pt x="14815" y="11197"/>
                    <a:pt x="14834" y="11197"/>
                  </a:cubicBezTo>
                  <a:cubicBezTo>
                    <a:pt x="14886" y="11197"/>
                    <a:pt x="15006" y="11489"/>
                    <a:pt x="15156" y="11489"/>
                  </a:cubicBezTo>
                  <a:cubicBezTo>
                    <a:pt x="15202" y="11489"/>
                    <a:pt x="15252" y="11461"/>
                    <a:pt x="15303" y="11386"/>
                  </a:cubicBezTo>
                  <a:cubicBezTo>
                    <a:pt x="15450" y="11840"/>
                    <a:pt x="15609" y="12034"/>
                    <a:pt x="15766" y="12034"/>
                  </a:cubicBezTo>
                  <a:cubicBezTo>
                    <a:pt x="15927" y="12034"/>
                    <a:pt x="16086" y="11827"/>
                    <a:pt x="16225" y="11486"/>
                  </a:cubicBezTo>
                  <a:cubicBezTo>
                    <a:pt x="16282" y="11357"/>
                    <a:pt x="16336" y="11309"/>
                    <a:pt x="16385" y="11309"/>
                  </a:cubicBezTo>
                  <a:cubicBezTo>
                    <a:pt x="16535" y="11309"/>
                    <a:pt x="16645" y="11762"/>
                    <a:pt x="16694" y="11762"/>
                  </a:cubicBezTo>
                  <a:cubicBezTo>
                    <a:pt x="16713" y="11762"/>
                    <a:pt x="16723" y="11695"/>
                    <a:pt x="16723" y="11511"/>
                  </a:cubicBezTo>
                  <a:cubicBezTo>
                    <a:pt x="16723" y="11472"/>
                    <a:pt x="16724" y="11457"/>
                    <a:pt x="16725" y="11457"/>
                  </a:cubicBezTo>
                  <a:cubicBezTo>
                    <a:pt x="16728" y="11457"/>
                    <a:pt x="16737" y="11620"/>
                    <a:pt x="16751" y="11620"/>
                  </a:cubicBezTo>
                  <a:cubicBezTo>
                    <a:pt x="16763" y="11620"/>
                    <a:pt x="16779" y="11506"/>
                    <a:pt x="16798" y="11087"/>
                  </a:cubicBezTo>
                  <a:cubicBezTo>
                    <a:pt x="16818" y="10545"/>
                    <a:pt x="16852" y="9988"/>
                    <a:pt x="16890" y="9988"/>
                  </a:cubicBezTo>
                  <a:cubicBezTo>
                    <a:pt x="16901" y="9988"/>
                    <a:pt x="16912" y="10034"/>
                    <a:pt x="16923" y="10140"/>
                  </a:cubicBezTo>
                  <a:cubicBezTo>
                    <a:pt x="16948" y="9841"/>
                    <a:pt x="16998" y="9442"/>
                    <a:pt x="17047" y="9193"/>
                  </a:cubicBezTo>
                  <a:cubicBezTo>
                    <a:pt x="17055" y="9287"/>
                    <a:pt x="17062" y="9328"/>
                    <a:pt x="17069" y="9328"/>
                  </a:cubicBezTo>
                  <a:cubicBezTo>
                    <a:pt x="17085" y="9328"/>
                    <a:pt x="17097" y="9080"/>
                    <a:pt x="17097" y="8744"/>
                  </a:cubicBezTo>
                  <a:cubicBezTo>
                    <a:pt x="17097" y="8702"/>
                    <a:pt x="17111" y="8687"/>
                    <a:pt x="17135" y="8687"/>
                  </a:cubicBezTo>
                  <a:cubicBezTo>
                    <a:pt x="17185" y="8687"/>
                    <a:pt x="17284" y="8751"/>
                    <a:pt x="17407" y="8751"/>
                  </a:cubicBezTo>
                  <a:cubicBezTo>
                    <a:pt x="17465" y="8751"/>
                    <a:pt x="17529" y="8737"/>
                    <a:pt x="17596" y="8694"/>
                  </a:cubicBezTo>
                  <a:cubicBezTo>
                    <a:pt x="17682" y="8796"/>
                    <a:pt x="17776" y="8834"/>
                    <a:pt x="17873" y="8834"/>
                  </a:cubicBezTo>
                  <a:cubicBezTo>
                    <a:pt x="18085" y="8834"/>
                    <a:pt x="18313" y="8655"/>
                    <a:pt x="18518" y="8570"/>
                  </a:cubicBezTo>
                  <a:cubicBezTo>
                    <a:pt x="18582" y="8512"/>
                    <a:pt x="18641" y="8492"/>
                    <a:pt x="18696" y="8492"/>
                  </a:cubicBezTo>
                  <a:cubicBezTo>
                    <a:pt x="18820" y="8492"/>
                    <a:pt x="18915" y="8598"/>
                    <a:pt x="18961" y="8598"/>
                  </a:cubicBezTo>
                  <a:cubicBezTo>
                    <a:pt x="18981" y="8598"/>
                    <a:pt x="18991" y="8578"/>
                    <a:pt x="18991" y="8520"/>
                  </a:cubicBezTo>
                  <a:cubicBezTo>
                    <a:pt x="18991" y="8834"/>
                    <a:pt x="18999" y="8949"/>
                    <a:pt x="19014" y="8949"/>
                  </a:cubicBezTo>
                  <a:cubicBezTo>
                    <a:pt x="19051" y="8949"/>
                    <a:pt x="19133" y="8193"/>
                    <a:pt x="19241" y="8121"/>
                  </a:cubicBezTo>
                  <a:cubicBezTo>
                    <a:pt x="19350" y="8034"/>
                    <a:pt x="19497" y="7354"/>
                    <a:pt x="19616" y="7354"/>
                  </a:cubicBezTo>
                  <a:cubicBezTo>
                    <a:pt x="19633" y="7354"/>
                    <a:pt x="19649" y="7367"/>
                    <a:pt x="19664" y="7398"/>
                  </a:cubicBezTo>
                  <a:cubicBezTo>
                    <a:pt x="19669" y="7399"/>
                    <a:pt x="19673" y="7400"/>
                    <a:pt x="19677" y="7400"/>
                  </a:cubicBezTo>
                  <a:cubicBezTo>
                    <a:pt x="19796" y="7400"/>
                    <a:pt x="19889" y="7073"/>
                    <a:pt x="19889" y="7025"/>
                  </a:cubicBezTo>
                  <a:cubicBezTo>
                    <a:pt x="19889" y="6992"/>
                    <a:pt x="19901" y="6979"/>
                    <a:pt x="19923" y="6979"/>
                  </a:cubicBezTo>
                  <a:cubicBezTo>
                    <a:pt x="19990" y="6979"/>
                    <a:pt x="20147" y="7088"/>
                    <a:pt x="20345" y="7088"/>
                  </a:cubicBezTo>
                  <a:cubicBezTo>
                    <a:pt x="20382" y="7088"/>
                    <a:pt x="20422" y="7084"/>
                    <a:pt x="20462" y="7074"/>
                  </a:cubicBezTo>
                  <a:cubicBezTo>
                    <a:pt x="20605" y="7422"/>
                    <a:pt x="20756" y="7539"/>
                    <a:pt x="20909" y="7539"/>
                  </a:cubicBezTo>
                  <a:cubicBezTo>
                    <a:pt x="21129" y="7539"/>
                    <a:pt x="21353" y="7296"/>
                    <a:pt x="21558" y="7149"/>
                  </a:cubicBezTo>
                  <a:cubicBezTo>
                    <a:pt x="21694" y="7087"/>
                    <a:pt x="21817" y="7059"/>
                    <a:pt x="21913" y="7059"/>
                  </a:cubicBezTo>
                  <a:cubicBezTo>
                    <a:pt x="22047" y="7059"/>
                    <a:pt x="22132" y="7112"/>
                    <a:pt x="22132" y="7199"/>
                  </a:cubicBezTo>
                  <a:cubicBezTo>
                    <a:pt x="22132" y="6941"/>
                    <a:pt x="22140" y="6878"/>
                    <a:pt x="22155" y="6878"/>
                  </a:cubicBezTo>
                  <a:cubicBezTo>
                    <a:pt x="22169" y="6878"/>
                    <a:pt x="22190" y="6939"/>
                    <a:pt x="22215" y="6939"/>
                  </a:cubicBezTo>
                  <a:cubicBezTo>
                    <a:pt x="22241" y="6939"/>
                    <a:pt x="22272" y="6872"/>
                    <a:pt x="22306" y="6601"/>
                  </a:cubicBezTo>
                  <a:cubicBezTo>
                    <a:pt x="22406" y="5903"/>
                    <a:pt x="22530" y="5778"/>
                    <a:pt x="22630" y="5454"/>
                  </a:cubicBezTo>
                  <a:cubicBezTo>
                    <a:pt x="22730" y="5081"/>
                    <a:pt x="22805" y="4856"/>
                    <a:pt x="22805" y="4831"/>
                  </a:cubicBezTo>
                  <a:cubicBezTo>
                    <a:pt x="22805" y="4892"/>
                    <a:pt x="22816" y="4913"/>
                    <a:pt x="22838" y="4913"/>
                  </a:cubicBezTo>
                  <a:cubicBezTo>
                    <a:pt x="22887" y="4913"/>
                    <a:pt x="22985" y="4813"/>
                    <a:pt x="23118" y="4813"/>
                  </a:cubicBezTo>
                  <a:cubicBezTo>
                    <a:pt x="23174" y="4813"/>
                    <a:pt x="23236" y="4831"/>
                    <a:pt x="23303" y="4881"/>
                  </a:cubicBezTo>
                  <a:cubicBezTo>
                    <a:pt x="23412" y="5198"/>
                    <a:pt x="23532" y="5298"/>
                    <a:pt x="23655" y="5298"/>
                  </a:cubicBezTo>
                  <a:cubicBezTo>
                    <a:pt x="23842" y="5298"/>
                    <a:pt x="24035" y="5066"/>
                    <a:pt x="24200" y="5006"/>
                  </a:cubicBezTo>
                  <a:cubicBezTo>
                    <a:pt x="24239" y="5020"/>
                    <a:pt x="24277" y="5026"/>
                    <a:pt x="24312" y="5026"/>
                  </a:cubicBezTo>
                  <a:cubicBezTo>
                    <a:pt x="24449" y="5026"/>
                    <a:pt x="24558" y="4943"/>
                    <a:pt x="24619" y="4943"/>
                  </a:cubicBezTo>
                  <a:cubicBezTo>
                    <a:pt x="24654" y="4943"/>
                    <a:pt x="24674" y="4970"/>
                    <a:pt x="24674" y="5056"/>
                  </a:cubicBezTo>
                  <a:cubicBezTo>
                    <a:pt x="24674" y="5036"/>
                    <a:pt x="24689" y="4998"/>
                    <a:pt x="24714" y="4998"/>
                  </a:cubicBezTo>
                  <a:cubicBezTo>
                    <a:pt x="24755" y="4998"/>
                    <a:pt x="24822" y="5093"/>
                    <a:pt x="24898" y="5504"/>
                  </a:cubicBezTo>
                  <a:cubicBezTo>
                    <a:pt x="24905" y="5502"/>
                    <a:pt x="24912" y="5500"/>
                    <a:pt x="24918" y="5500"/>
                  </a:cubicBezTo>
                  <a:cubicBezTo>
                    <a:pt x="25039" y="5500"/>
                    <a:pt x="25179" y="5904"/>
                    <a:pt x="25297" y="6352"/>
                  </a:cubicBezTo>
                  <a:cubicBezTo>
                    <a:pt x="25362" y="6782"/>
                    <a:pt x="25421" y="6885"/>
                    <a:pt x="25461" y="6885"/>
                  </a:cubicBezTo>
                  <a:cubicBezTo>
                    <a:pt x="25498" y="6885"/>
                    <a:pt x="25521" y="6800"/>
                    <a:pt x="25521" y="6800"/>
                  </a:cubicBezTo>
                  <a:cubicBezTo>
                    <a:pt x="25521" y="7111"/>
                    <a:pt x="25556" y="7232"/>
                    <a:pt x="25614" y="7232"/>
                  </a:cubicBezTo>
                  <a:cubicBezTo>
                    <a:pt x="25695" y="7232"/>
                    <a:pt x="25824" y="6992"/>
                    <a:pt x="25970" y="6701"/>
                  </a:cubicBezTo>
                  <a:cubicBezTo>
                    <a:pt x="25998" y="6718"/>
                    <a:pt x="26027" y="6725"/>
                    <a:pt x="26056" y="6725"/>
                  </a:cubicBezTo>
                  <a:cubicBezTo>
                    <a:pt x="26244" y="6725"/>
                    <a:pt x="26453" y="6425"/>
                    <a:pt x="26643" y="6425"/>
                  </a:cubicBezTo>
                  <a:cubicBezTo>
                    <a:pt x="26686" y="6425"/>
                    <a:pt x="26727" y="6440"/>
                    <a:pt x="26767" y="6476"/>
                  </a:cubicBezTo>
                  <a:cubicBezTo>
                    <a:pt x="26810" y="6422"/>
                    <a:pt x="26850" y="6401"/>
                    <a:pt x="26888" y="6401"/>
                  </a:cubicBezTo>
                  <a:cubicBezTo>
                    <a:pt x="27020" y="6401"/>
                    <a:pt x="27119" y="6664"/>
                    <a:pt x="27172" y="6664"/>
                  </a:cubicBezTo>
                  <a:cubicBezTo>
                    <a:pt x="27201" y="6664"/>
                    <a:pt x="27216" y="6588"/>
                    <a:pt x="27216" y="6352"/>
                  </a:cubicBezTo>
                  <a:cubicBezTo>
                    <a:pt x="27216" y="6626"/>
                    <a:pt x="27291" y="6551"/>
                    <a:pt x="27390" y="6900"/>
                  </a:cubicBezTo>
                  <a:cubicBezTo>
                    <a:pt x="27490" y="7174"/>
                    <a:pt x="27615" y="7598"/>
                    <a:pt x="27714" y="7947"/>
                  </a:cubicBezTo>
                  <a:cubicBezTo>
                    <a:pt x="27767" y="8702"/>
                    <a:pt x="27813" y="8972"/>
                    <a:pt x="27845" y="8972"/>
                  </a:cubicBezTo>
                  <a:cubicBezTo>
                    <a:pt x="27872" y="8972"/>
                    <a:pt x="27889" y="8763"/>
                    <a:pt x="27889" y="8495"/>
                  </a:cubicBezTo>
                  <a:cubicBezTo>
                    <a:pt x="27889" y="8457"/>
                    <a:pt x="27902" y="8448"/>
                    <a:pt x="27925" y="8448"/>
                  </a:cubicBezTo>
                  <a:cubicBezTo>
                    <a:pt x="27946" y="8448"/>
                    <a:pt x="27975" y="8455"/>
                    <a:pt x="28010" y="8455"/>
                  </a:cubicBezTo>
                  <a:cubicBezTo>
                    <a:pt x="28091" y="8455"/>
                    <a:pt x="28208" y="8418"/>
                    <a:pt x="28337" y="8171"/>
                  </a:cubicBezTo>
                  <a:cubicBezTo>
                    <a:pt x="28545" y="8077"/>
                    <a:pt x="28767" y="7281"/>
                    <a:pt x="28982" y="7281"/>
                  </a:cubicBezTo>
                  <a:cubicBezTo>
                    <a:pt x="29051" y="7281"/>
                    <a:pt x="29118" y="7362"/>
                    <a:pt x="29185" y="7573"/>
                  </a:cubicBezTo>
                  <a:cubicBezTo>
                    <a:pt x="29232" y="7535"/>
                    <a:pt x="29277" y="7522"/>
                    <a:pt x="29318" y="7522"/>
                  </a:cubicBezTo>
                  <a:cubicBezTo>
                    <a:pt x="29402" y="7522"/>
                    <a:pt x="29472" y="7575"/>
                    <a:pt x="29522" y="7575"/>
                  </a:cubicBezTo>
                  <a:cubicBezTo>
                    <a:pt x="29577" y="7575"/>
                    <a:pt x="29608" y="7512"/>
                    <a:pt x="29608" y="7249"/>
                  </a:cubicBezTo>
                  <a:cubicBezTo>
                    <a:pt x="29608" y="7273"/>
                    <a:pt x="29612" y="7283"/>
                    <a:pt x="29618" y="7283"/>
                  </a:cubicBezTo>
                  <a:cubicBezTo>
                    <a:pt x="29660" y="7283"/>
                    <a:pt x="29825" y="6876"/>
                    <a:pt x="30031" y="6876"/>
                  </a:cubicBezTo>
                  <a:cubicBezTo>
                    <a:pt x="30132" y="6876"/>
                    <a:pt x="30244" y="6976"/>
                    <a:pt x="30356" y="7274"/>
                  </a:cubicBezTo>
                  <a:cubicBezTo>
                    <a:pt x="30544" y="7126"/>
                    <a:pt x="30740" y="7007"/>
                    <a:pt x="30880" y="7007"/>
                  </a:cubicBezTo>
                  <a:cubicBezTo>
                    <a:pt x="30999" y="7007"/>
                    <a:pt x="31079" y="7094"/>
                    <a:pt x="31079" y="7324"/>
                  </a:cubicBezTo>
                  <a:cubicBezTo>
                    <a:pt x="31079" y="7418"/>
                    <a:pt x="31149" y="7632"/>
                    <a:pt x="31263" y="7632"/>
                  </a:cubicBezTo>
                  <a:cubicBezTo>
                    <a:pt x="31329" y="7632"/>
                    <a:pt x="31411" y="7560"/>
                    <a:pt x="31503" y="7349"/>
                  </a:cubicBezTo>
                  <a:cubicBezTo>
                    <a:pt x="31603" y="7439"/>
                    <a:pt x="31712" y="7465"/>
                    <a:pt x="31822" y="7465"/>
                  </a:cubicBezTo>
                  <a:cubicBezTo>
                    <a:pt x="31966" y="7465"/>
                    <a:pt x="32112" y="7421"/>
                    <a:pt x="32247" y="7421"/>
                  </a:cubicBezTo>
                  <a:cubicBezTo>
                    <a:pt x="32265" y="7421"/>
                    <a:pt x="32283" y="7422"/>
                    <a:pt x="32300" y="7423"/>
                  </a:cubicBezTo>
                  <a:cubicBezTo>
                    <a:pt x="32464" y="7472"/>
                    <a:pt x="32606" y="7758"/>
                    <a:pt x="32684" y="7758"/>
                  </a:cubicBezTo>
                  <a:cubicBezTo>
                    <a:pt x="32725" y="7758"/>
                    <a:pt x="32749" y="7679"/>
                    <a:pt x="32749" y="7448"/>
                  </a:cubicBezTo>
                  <a:cubicBezTo>
                    <a:pt x="32749" y="7597"/>
                    <a:pt x="32762" y="7654"/>
                    <a:pt x="32787" y="7654"/>
                  </a:cubicBezTo>
                  <a:cubicBezTo>
                    <a:pt x="32868" y="7654"/>
                    <a:pt x="33070" y="7024"/>
                    <a:pt x="33295" y="7024"/>
                  </a:cubicBezTo>
                  <a:cubicBezTo>
                    <a:pt x="33320" y="7024"/>
                    <a:pt x="33346" y="7032"/>
                    <a:pt x="33372" y="7049"/>
                  </a:cubicBezTo>
                  <a:cubicBezTo>
                    <a:pt x="33696" y="6576"/>
                    <a:pt x="33995" y="6750"/>
                    <a:pt x="33995" y="6651"/>
                  </a:cubicBezTo>
                  <a:cubicBezTo>
                    <a:pt x="33995" y="6221"/>
                    <a:pt x="34014" y="6103"/>
                    <a:pt x="34047" y="6103"/>
                  </a:cubicBezTo>
                  <a:cubicBezTo>
                    <a:pt x="34086" y="6103"/>
                    <a:pt x="34145" y="6278"/>
                    <a:pt x="34212" y="6278"/>
                  </a:cubicBezTo>
                  <a:cubicBezTo>
                    <a:pt x="34214" y="6278"/>
                    <a:pt x="34217" y="6277"/>
                    <a:pt x="34219" y="6277"/>
                  </a:cubicBezTo>
                  <a:cubicBezTo>
                    <a:pt x="34344" y="5579"/>
                    <a:pt x="34493" y="6202"/>
                    <a:pt x="34643" y="5604"/>
                  </a:cubicBezTo>
                  <a:cubicBezTo>
                    <a:pt x="34651" y="5612"/>
                    <a:pt x="34659" y="5616"/>
                    <a:pt x="34667" y="5616"/>
                  </a:cubicBezTo>
                  <a:cubicBezTo>
                    <a:pt x="34755" y="5616"/>
                    <a:pt x="34814" y="5150"/>
                    <a:pt x="34834" y="5150"/>
                  </a:cubicBezTo>
                  <a:cubicBezTo>
                    <a:pt x="34839" y="5150"/>
                    <a:pt x="34842" y="5180"/>
                    <a:pt x="34842" y="5255"/>
                  </a:cubicBezTo>
                  <a:cubicBezTo>
                    <a:pt x="34842" y="5293"/>
                    <a:pt x="34846" y="5309"/>
                    <a:pt x="34854" y="5309"/>
                  </a:cubicBezTo>
                  <a:cubicBezTo>
                    <a:pt x="34903" y="5309"/>
                    <a:pt x="35094" y="4668"/>
                    <a:pt x="35308" y="4668"/>
                  </a:cubicBezTo>
                  <a:cubicBezTo>
                    <a:pt x="35352" y="4668"/>
                    <a:pt x="35396" y="4694"/>
                    <a:pt x="35440" y="4757"/>
                  </a:cubicBezTo>
                  <a:cubicBezTo>
                    <a:pt x="35485" y="4749"/>
                    <a:pt x="35529" y="4747"/>
                    <a:pt x="35571" y="4747"/>
                  </a:cubicBezTo>
                  <a:cubicBezTo>
                    <a:pt x="35616" y="4747"/>
                    <a:pt x="35660" y="4749"/>
                    <a:pt x="35701" y="4749"/>
                  </a:cubicBezTo>
                  <a:cubicBezTo>
                    <a:pt x="35881" y="4749"/>
                    <a:pt x="36014" y="4708"/>
                    <a:pt x="36014" y="4258"/>
                  </a:cubicBezTo>
                  <a:cubicBezTo>
                    <a:pt x="36014" y="4320"/>
                    <a:pt x="36040" y="4339"/>
                    <a:pt x="36086" y="4339"/>
                  </a:cubicBezTo>
                  <a:cubicBezTo>
                    <a:pt x="36156" y="4339"/>
                    <a:pt x="36271" y="4296"/>
                    <a:pt x="36408" y="4296"/>
                  </a:cubicBezTo>
                  <a:cubicBezTo>
                    <a:pt x="36472" y="4296"/>
                    <a:pt x="36540" y="4306"/>
                    <a:pt x="36612" y="4333"/>
                  </a:cubicBezTo>
                  <a:cubicBezTo>
                    <a:pt x="36848" y="4424"/>
                    <a:pt x="37138" y="4635"/>
                    <a:pt x="37413" y="4635"/>
                  </a:cubicBezTo>
                  <a:cubicBezTo>
                    <a:pt x="37515" y="4635"/>
                    <a:pt x="37614" y="4606"/>
                    <a:pt x="37708" y="4532"/>
                  </a:cubicBezTo>
                  <a:cubicBezTo>
                    <a:pt x="37829" y="4763"/>
                    <a:pt x="37937" y="4837"/>
                    <a:pt x="38027" y="4837"/>
                  </a:cubicBezTo>
                  <a:cubicBezTo>
                    <a:pt x="38160" y="4837"/>
                    <a:pt x="38252" y="4677"/>
                    <a:pt x="38281" y="4632"/>
                  </a:cubicBezTo>
                  <a:cubicBezTo>
                    <a:pt x="38281" y="4458"/>
                    <a:pt x="38281" y="4283"/>
                    <a:pt x="38281" y="4208"/>
                  </a:cubicBezTo>
                  <a:cubicBezTo>
                    <a:pt x="38257" y="3361"/>
                    <a:pt x="38257" y="3760"/>
                    <a:pt x="38232" y="3311"/>
                  </a:cubicBezTo>
                  <a:cubicBezTo>
                    <a:pt x="38232" y="3340"/>
                    <a:pt x="38231" y="3353"/>
                    <a:pt x="38231" y="3353"/>
                  </a:cubicBezTo>
                  <a:cubicBezTo>
                    <a:pt x="38227" y="3353"/>
                    <a:pt x="38207" y="2436"/>
                    <a:pt x="38207" y="2414"/>
                  </a:cubicBezTo>
                  <a:cubicBezTo>
                    <a:pt x="38200" y="2618"/>
                    <a:pt x="38195" y="2695"/>
                    <a:pt x="38191" y="2695"/>
                  </a:cubicBezTo>
                  <a:cubicBezTo>
                    <a:pt x="38182" y="2695"/>
                    <a:pt x="38182" y="2194"/>
                    <a:pt x="38182" y="2015"/>
                  </a:cubicBezTo>
                  <a:cubicBezTo>
                    <a:pt x="38182" y="1999"/>
                    <a:pt x="38264" y="1932"/>
                    <a:pt x="38402" y="1932"/>
                  </a:cubicBezTo>
                  <a:cubicBezTo>
                    <a:pt x="38479" y="1932"/>
                    <a:pt x="38573" y="1953"/>
                    <a:pt x="38680" y="2015"/>
                  </a:cubicBezTo>
                  <a:cubicBezTo>
                    <a:pt x="38843" y="2164"/>
                    <a:pt x="39033" y="2356"/>
                    <a:pt x="39218" y="2356"/>
                  </a:cubicBezTo>
                  <a:cubicBezTo>
                    <a:pt x="39343" y="2356"/>
                    <a:pt x="39467" y="2267"/>
                    <a:pt x="39577" y="2015"/>
                  </a:cubicBezTo>
                  <a:cubicBezTo>
                    <a:pt x="39657" y="1835"/>
                    <a:pt x="39730" y="1773"/>
                    <a:pt x="39794" y="1773"/>
                  </a:cubicBezTo>
                  <a:cubicBezTo>
                    <a:pt x="39938" y="1773"/>
                    <a:pt x="40036" y="2090"/>
                    <a:pt x="40066" y="2090"/>
                  </a:cubicBezTo>
                  <a:cubicBezTo>
                    <a:pt x="40073" y="2090"/>
                    <a:pt x="40076" y="2076"/>
                    <a:pt x="40076" y="2040"/>
                  </a:cubicBezTo>
                  <a:cubicBezTo>
                    <a:pt x="40076" y="1870"/>
                    <a:pt x="40086" y="1803"/>
                    <a:pt x="40106" y="1803"/>
                  </a:cubicBezTo>
                  <a:cubicBezTo>
                    <a:pt x="40146" y="1803"/>
                    <a:pt x="40224" y="2095"/>
                    <a:pt x="40325" y="2364"/>
                  </a:cubicBezTo>
                  <a:cubicBezTo>
                    <a:pt x="40357" y="2248"/>
                    <a:pt x="40390" y="2201"/>
                    <a:pt x="40423" y="2201"/>
                  </a:cubicBezTo>
                  <a:cubicBezTo>
                    <a:pt x="40548" y="2201"/>
                    <a:pt x="40681" y="2844"/>
                    <a:pt x="40799" y="2962"/>
                  </a:cubicBezTo>
                  <a:cubicBezTo>
                    <a:pt x="40848" y="3358"/>
                    <a:pt x="40898" y="3471"/>
                    <a:pt x="40939" y="3471"/>
                  </a:cubicBezTo>
                  <a:cubicBezTo>
                    <a:pt x="40995" y="3471"/>
                    <a:pt x="41036" y="3273"/>
                    <a:pt x="41046" y="3273"/>
                  </a:cubicBezTo>
                  <a:cubicBezTo>
                    <a:pt x="41047" y="3273"/>
                    <a:pt x="41048" y="3277"/>
                    <a:pt x="41048" y="3286"/>
                  </a:cubicBezTo>
                  <a:cubicBezTo>
                    <a:pt x="41048" y="3286"/>
                    <a:pt x="41153" y="2850"/>
                    <a:pt x="41300" y="2850"/>
                  </a:cubicBezTo>
                  <a:cubicBezTo>
                    <a:pt x="41402" y="2850"/>
                    <a:pt x="41524" y="3058"/>
                    <a:pt x="41646" y="3760"/>
                  </a:cubicBezTo>
                  <a:cubicBezTo>
                    <a:pt x="41945" y="3884"/>
                    <a:pt x="42244" y="3685"/>
                    <a:pt x="42244" y="4208"/>
                  </a:cubicBezTo>
                  <a:cubicBezTo>
                    <a:pt x="42244" y="4329"/>
                    <a:pt x="42251" y="4374"/>
                    <a:pt x="42263" y="4374"/>
                  </a:cubicBezTo>
                  <a:cubicBezTo>
                    <a:pt x="42300" y="4374"/>
                    <a:pt x="42388" y="3968"/>
                    <a:pt x="42510" y="3968"/>
                  </a:cubicBezTo>
                  <a:cubicBezTo>
                    <a:pt x="42558" y="3968"/>
                    <a:pt x="42611" y="4032"/>
                    <a:pt x="42668" y="4208"/>
                  </a:cubicBezTo>
                  <a:cubicBezTo>
                    <a:pt x="42761" y="4442"/>
                    <a:pt x="42865" y="4522"/>
                    <a:pt x="42972" y="4522"/>
                  </a:cubicBezTo>
                  <a:cubicBezTo>
                    <a:pt x="43150" y="4522"/>
                    <a:pt x="43335" y="4302"/>
                    <a:pt x="43490" y="4208"/>
                  </a:cubicBezTo>
                  <a:cubicBezTo>
                    <a:pt x="43573" y="3976"/>
                    <a:pt x="43648" y="3898"/>
                    <a:pt x="43711" y="3898"/>
                  </a:cubicBezTo>
                  <a:cubicBezTo>
                    <a:pt x="43836" y="3898"/>
                    <a:pt x="43914" y="4208"/>
                    <a:pt x="43914" y="4208"/>
                  </a:cubicBezTo>
                  <a:cubicBezTo>
                    <a:pt x="43914" y="4230"/>
                    <a:pt x="44010" y="4579"/>
                    <a:pt x="44135" y="4579"/>
                  </a:cubicBezTo>
                  <a:cubicBezTo>
                    <a:pt x="44152" y="4579"/>
                    <a:pt x="44170" y="4572"/>
                    <a:pt x="44188" y="4557"/>
                  </a:cubicBezTo>
                  <a:cubicBezTo>
                    <a:pt x="44192" y="4556"/>
                    <a:pt x="44197" y="4555"/>
                    <a:pt x="44201" y="4555"/>
                  </a:cubicBezTo>
                  <a:cubicBezTo>
                    <a:pt x="44335" y="4555"/>
                    <a:pt x="44505" y="5204"/>
                    <a:pt x="44643" y="5204"/>
                  </a:cubicBezTo>
                  <a:cubicBezTo>
                    <a:pt x="44658" y="5204"/>
                    <a:pt x="44673" y="5197"/>
                    <a:pt x="44687" y="5180"/>
                  </a:cubicBezTo>
                  <a:cubicBezTo>
                    <a:pt x="44731" y="5334"/>
                    <a:pt x="44770" y="5378"/>
                    <a:pt x="44804" y="5378"/>
                  </a:cubicBezTo>
                  <a:cubicBezTo>
                    <a:pt x="44850" y="5378"/>
                    <a:pt x="44885" y="5300"/>
                    <a:pt x="44908" y="5300"/>
                  </a:cubicBezTo>
                  <a:cubicBezTo>
                    <a:pt x="44926" y="5300"/>
                    <a:pt x="44936" y="5350"/>
                    <a:pt x="44936" y="5529"/>
                  </a:cubicBezTo>
                  <a:cubicBezTo>
                    <a:pt x="44936" y="5300"/>
                    <a:pt x="44989" y="5245"/>
                    <a:pt x="45077" y="5245"/>
                  </a:cubicBezTo>
                  <a:cubicBezTo>
                    <a:pt x="45159" y="5245"/>
                    <a:pt x="45272" y="5292"/>
                    <a:pt x="45402" y="5292"/>
                  </a:cubicBezTo>
                  <a:cubicBezTo>
                    <a:pt x="45436" y="5292"/>
                    <a:pt x="45472" y="5288"/>
                    <a:pt x="45509" y="5280"/>
                  </a:cubicBezTo>
                  <a:cubicBezTo>
                    <a:pt x="45518" y="5281"/>
                    <a:pt x="45527" y="5281"/>
                    <a:pt x="45536" y="5281"/>
                  </a:cubicBezTo>
                  <a:cubicBezTo>
                    <a:pt x="45832" y="5281"/>
                    <a:pt x="46217" y="4904"/>
                    <a:pt x="46531" y="4831"/>
                  </a:cubicBezTo>
                  <a:cubicBezTo>
                    <a:pt x="46622" y="5092"/>
                    <a:pt x="46708" y="5185"/>
                    <a:pt x="46784" y="5185"/>
                  </a:cubicBezTo>
                  <a:cubicBezTo>
                    <a:pt x="46976" y="5185"/>
                    <a:pt x="47104" y="4582"/>
                    <a:pt x="47104" y="4582"/>
                  </a:cubicBezTo>
                  <a:cubicBezTo>
                    <a:pt x="47104" y="4659"/>
                    <a:pt x="47107" y="4684"/>
                    <a:pt x="47113" y="4684"/>
                  </a:cubicBezTo>
                  <a:cubicBezTo>
                    <a:pt x="47124" y="4684"/>
                    <a:pt x="47146" y="4593"/>
                    <a:pt x="47174" y="4593"/>
                  </a:cubicBezTo>
                  <a:cubicBezTo>
                    <a:pt x="47202" y="4593"/>
                    <a:pt x="47238" y="4689"/>
                    <a:pt x="47279" y="5081"/>
                  </a:cubicBezTo>
                  <a:cubicBezTo>
                    <a:pt x="47403" y="5380"/>
                    <a:pt x="47528" y="5953"/>
                    <a:pt x="47652" y="5953"/>
                  </a:cubicBezTo>
                  <a:cubicBezTo>
                    <a:pt x="47742" y="6020"/>
                    <a:pt x="47811" y="6446"/>
                    <a:pt x="47824" y="6446"/>
                  </a:cubicBezTo>
                  <a:cubicBezTo>
                    <a:pt x="47826" y="6446"/>
                    <a:pt x="47827" y="6440"/>
                    <a:pt x="47827" y="6426"/>
                  </a:cubicBezTo>
                  <a:cubicBezTo>
                    <a:pt x="47827" y="6535"/>
                    <a:pt x="47893" y="6643"/>
                    <a:pt x="47998" y="6643"/>
                  </a:cubicBezTo>
                  <a:cubicBezTo>
                    <a:pt x="48086" y="6643"/>
                    <a:pt x="48200" y="6567"/>
                    <a:pt x="48325" y="6352"/>
                  </a:cubicBezTo>
                  <a:cubicBezTo>
                    <a:pt x="48410" y="6228"/>
                    <a:pt x="48503" y="6190"/>
                    <a:pt x="48599" y="6190"/>
                  </a:cubicBezTo>
                  <a:cubicBezTo>
                    <a:pt x="48744" y="6190"/>
                    <a:pt x="48896" y="6276"/>
                    <a:pt x="49044" y="6276"/>
                  </a:cubicBezTo>
                  <a:cubicBezTo>
                    <a:pt x="49114" y="6276"/>
                    <a:pt x="49182" y="6257"/>
                    <a:pt x="49247" y="6202"/>
                  </a:cubicBezTo>
                  <a:cubicBezTo>
                    <a:pt x="49348" y="5929"/>
                    <a:pt x="49438" y="5842"/>
                    <a:pt x="49512" y="5842"/>
                  </a:cubicBezTo>
                  <a:cubicBezTo>
                    <a:pt x="49641" y="5842"/>
                    <a:pt x="49721" y="6102"/>
                    <a:pt x="49721" y="6102"/>
                  </a:cubicBezTo>
                  <a:cubicBezTo>
                    <a:pt x="49721" y="6102"/>
                    <a:pt x="49721" y="6102"/>
                    <a:pt x="49721" y="6102"/>
                  </a:cubicBezTo>
                  <a:cubicBezTo>
                    <a:pt x="49723" y="6102"/>
                    <a:pt x="49770" y="6651"/>
                    <a:pt x="49818" y="6651"/>
                  </a:cubicBezTo>
                  <a:cubicBezTo>
                    <a:pt x="49819" y="6651"/>
                    <a:pt x="49820" y="6651"/>
                    <a:pt x="49821" y="6651"/>
                  </a:cubicBezTo>
                  <a:cubicBezTo>
                    <a:pt x="49846" y="6775"/>
                    <a:pt x="49920" y="7000"/>
                    <a:pt x="49970" y="7623"/>
                  </a:cubicBezTo>
                  <a:cubicBezTo>
                    <a:pt x="49978" y="7349"/>
                    <a:pt x="49988" y="7242"/>
                    <a:pt x="49999" y="7242"/>
                  </a:cubicBezTo>
                  <a:cubicBezTo>
                    <a:pt x="50021" y="7242"/>
                    <a:pt x="50045" y="7753"/>
                    <a:pt x="50045" y="8146"/>
                  </a:cubicBezTo>
                  <a:cubicBezTo>
                    <a:pt x="50045" y="8243"/>
                    <a:pt x="50052" y="8279"/>
                    <a:pt x="50066" y="8279"/>
                  </a:cubicBezTo>
                  <a:cubicBezTo>
                    <a:pt x="50109" y="8279"/>
                    <a:pt x="50214" y="7934"/>
                    <a:pt x="50364" y="7934"/>
                  </a:cubicBezTo>
                  <a:cubicBezTo>
                    <a:pt x="50404" y="7934"/>
                    <a:pt x="50447" y="7959"/>
                    <a:pt x="50494" y="8021"/>
                  </a:cubicBezTo>
                  <a:cubicBezTo>
                    <a:pt x="50517" y="8045"/>
                    <a:pt x="50541" y="8055"/>
                    <a:pt x="50565" y="8055"/>
                  </a:cubicBezTo>
                  <a:cubicBezTo>
                    <a:pt x="50742" y="8055"/>
                    <a:pt x="50947" y="7519"/>
                    <a:pt x="51134" y="7519"/>
                  </a:cubicBezTo>
                  <a:cubicBezTo>
                    <a:pt x="51197" y="7519"/>
                    <a:pt x="51259" y="7581"/>
                    <a:pt x="51316" y="7747"/>
                  </a:cubicBezTo>
                  <a:cubicBezTo>
                    <a:pt x="51455" y="7969"/>
                    <a:pt x="51578" y="8222"/>
                    <a:pt x="51660" y="8222"/>
                  </a:cubicBezTo>
                  <a:cubicBezTo>
                    <a:pt x="51725" y="8222"/>
                    <a:pt x="51765" y="8062"/>
                    <a:pt x="51765" y="7598"/>
                  </a:cubicBezTo>
                  <a:cubicBezTo>
                    <a:pt x="51765" y="7524"/>
                    <a:pt x="51781" y="7495"/>
                    <a:pt x="51811" y="7495"/>
                  </a:cubicBezTo>
                  <a:cubicBezTo>
                    <a:pt x="51912" y="7495"/>
                    <a:pt x="52162" y="7822"/>
                    <a:pt x="52413" y="7822"/>
                  </a:cubicBezTo>
                  <a:cubicBezTo>
                    <a:pt x="52597" y="8191"/>
                    <a:pt x="52781" y="8398"/>
                    <a:pt x="52906" y="8398"/>
                  </a:cubicBezTo>
                  <a:cubicBezTo>
                    <a:pt x="53000" y="8398"/>
                    <a:pt x="53061" y="8279"/>
                    <a:pt x="53061" y="8021"/>
                  </a:cubicBezTo>
                  <a:cubicBezTo>
                    <a:pt x="53061" y="8330"/>
                    <a:pt x="53088" y="8435"/>
                    <a:pt x="53136" y="8435"/>
                  </a:cubicBezTo>
                  <a:cubicBezTo>
                    <a:pt x="53238" y="8435"/>
                    <a:pt x="53433" y="7942"/>
                    <a:pt x="53643" y="7942"/>
                  </a:cubicBezTo>
                  <a:cubicBezTo>
                    <a:pt x="53681" y="7942"/>
                    <a:pt x="53720" y="7958"/>
                    <a:pt x="53758" y="7997"/>
                  </a:cubicBezTo>
                  <a:cubicBezTo>
                    <a:pt x="53984" y="7964"/>
                    <a:pt x="54210" y="7797"/>
                    <a:pt x="54341" y="7797"/>
                  </a:cubicBezTo>
                  <a:cubicBezTo>
                    <a:pt x="54413" y="7797"/>
                    <a:pt x="54456" y="7847"/>
                    <a:pt x="54456" y="7997"/>
                  </a:cubicBezTo>
                  <a:cubicBezTo>
                    <a:pt x="54456" y="8174"/>
                    <a:pt x="54463" y="8241"/>
                    <a:pt x="54475" y="8241"/>
                  </a:cubicBezTo>
                  <a:cubicBezTo>
                    <a:pt x="54512" y="8241"/>
                    <a:pt x="54601" y="7586"/>
                    <a:pt x="54706" y="7586"/>
                  </a:cubicBezTo>
                  <a:cubicBezTo>
                    <a:pt x="54714" y="7586"/>
                    <a:pt x="54722" y="7590"/>
                    <a:pt x="54730" y="7598"/>
                  </a:cubicBezTo>
                  <a:cubicBezTo>
                    <a:pt x="54761" y="7644"/>
                    <a:pt x="54794" y="7666"/>
                    <a:pt x="54829" y="7666"/>
                  </a:cubicBezTo>
                  <a:cubicBezTo>
                    <a:pt x="54960" y="7666"/>
                    <a:pt x="55110" y="7344"/>
                    <a:pt x="55229" y="6850"/>
                  </a:cubicBezTo>
                  <a:cubicBezTo>
                    <a:pt x="55242" y="6858"/>
                    <a:pt x="55254" y="6861"/>
                    <a:pt x="55267" y="6861"/>
                  </a:cubicBezTo>
                  <a:cubicBezTo>
                    <a:pt x="55403" y="6861"/>
                    <a:pt x="55485" y="6435"/>
                    <a:pt x="55501" y="6435"/>
                  </a:cubicBezTo>
                  <a:cubicBezTo>
                    <a:pt x="55502" y="6435"/>
                    <a:pt x="55503" y="6440"/>
                    <a:pt x="55503" y="6451"/>
                  </a:cubicBezTo>
                  <a:cubicBezTo>
                    <a:pt x="55503" y="6495"/>
                    <a:pt x="55511" y="6509"/>
                    <a:pt x="55527" y="6509"/>
                  </a:cubicBezTo>
                  <a:cubicBezTo>
                    <a:pt x="55559" y="6509"/>
                    <a:pt x="55621" y="6451"/>
                    <a:pt x="55706" y="6451"/>
                  </a:cubicBezTo>
                  <a:cubicBezTo>
                    <a:pt x="55798" y="6451"/>
                    <a:pt x="55916" y="6519"/>
                    <a:pt x="56051" y="6800"/>
                  </a:cubicBezTo>
                  <a:cubicBezTo>
                    <a:pt x="56109" y="6757"/>
                    <a:pt x="56169" y="6738"/>
                    <a:pt x="56230" y="6738"/>
                  </a:cubicBezTo>
                  <a:cubicBezTo>
                    <a:pt x="56492" y="6738"/>
                    <a:pt x="56786" y="7081"/>
                    <a:pt x="57048" y="7423"/>
                  </a:cubicBezTo>
                  <a:cubicBezTo>
                    <a:pt x="57266" y="7659"/>
                    <a:pt x="57444" y="7869"/>
                    <a:pt x="57525" y="7869"/>
                  </a:cubicBezTo>
                  <a:cubicBezTo>
                    <a:pt x="57555" y="7869"/>
                    <a:pt x="57572" y="7840"/>
                    <a:pt x="57572" y="7772"/>
                  </a:cubicBezTo>
                  <a:cubicBezTo>
                    <a:pt x="57572" y="7697"/>
                    <a:pt x="57621" y="7623"/>
                    <a:pt x="57646" y="7174"/>
                  </a:cubicBezTo>
                  <a:cubicBezTo>
                    <a:pt x="57691" y="7017"/>
                    <a:pt x="57756" y="6037"/>
                    <a:pt x="57787" y="6037"/>
                  </a:cubicBezTo>
                  <a:cubicBezTo>
                    <a:pt x="57790" y="6037"/>
                    <a:pt x="57793" y="6050"/>
                    <a:pt x="57796" y="6078"/>
                  </a:cubicBezTo>
                  <a:cubicBezTo>
                    <a:pt x="57840" y="6056"/>
                    <a:pt x="57883" y="5440"/>
                    <a:pt x="57893" y="5440"/>
                  </a:cubicBezTo>
                  <a:cubicBezTo>
                    <a:pt x="57895" y="5440"/>
                    <a:pt x="57896" y="5452"/>
                    <a:pt x="57896" y="5479"/>
                  </a:cubicBezTo>
                  <a:cubicBezTo>
                    <a:pt x="57896" y="5590"/>
                    <a:pt x="57905" y="5633"/>
                    <a:pt x="57923" y="5633"/>
                  </a:cubicBezTo>
                  <a:cubicBezTo>
                    <a:pt x="57968" y="5633"/>
                    <a:pt x="58068" y="5336"/>
                    <a:pt x="58195" y="5155"/>
                  </a:cubicBezTo>
                  <a:cubicBezTo>
                    <a:pt x="58333" y="4958"/>
                    <a:pt x="58502" y="4433"/>
                    <a:pt x="58653" y="4433"/>
                  </a:cubicBezTo>
                  <a:cubicBezTo>
                    <a:pt x="58693" y="4433"/>
                    <a:pt x="58732" y="4469"/>
                    <a:pt x="58768" y="4557"/>
                  </a:cubicBezTo>
                  <a:cubicBezTo>
                    <a:pt x="58860" y="4135"/>
                    <a:pt x="58946" y="3992"/>
                    <a:pt x="59006" y="3992"/>
                  </a:cubicBezTo>
                  <a:cubicBezTo>
                    <a:pt x="59059" y="3992"/>
                    <a:pt x="59092" y="4104"/>
                    <a:pt x="59092" y="4233"/>
                  </a:cubicBezTo>
                  <a:cubicBezTo>
                    <a:pt x="59092" y="4198"/>
                    <a:pt x="59105" y="4189"/>
                    <a:pt x="59131" y="4189"/>
                  </a:cubicBezTo>
                  <a:cubicBezTo>
                    <a:pt x="59161" y="4189"/>
                    <a:pt x="59208" y="4203"/>
                    <a:pt x="59268" y="4203"/>
                  </a:cubicBezTo>
                  <a:cubicBezTo>
                    <a:pt x="59336" y="4203"/>
                    <a:pt x="59420" y="4185"/>
                    <a:pt x="59516" y="4109"/>
                  </a:cubicBezTo>
                  <a:cubicBezTo>
                    <a:pt x="59645" y="4199"/>
                    <a:pt x="59795" y="4324"/>
                    <a:pt x="59945" y="4324"/>
                  </a:cubicBezTo>
                  <a:cubicBezTo>
                    <a:pt x="60082" y="4324"/>
                    <a:pt x="60219" y="4219"/>
                    <a:pt x="60338" y="3884"/>
                  </a:cubicBezTo>
                  <a:cubicBezTo>
                    <a:pt x="60402" y="3954"/>
                    <a:pt x="60461" y="3981"/>
                    <a:pt x="60513" y="3981"/>
                  </a:cubicBezTo>
                  <a:cubicBezTo>
                    <a:pt x="60667" y="3981"/>
                    <a:pt x="60768" y="3760"/>
                    <a:pt x="60787" y="3760"/>
                  </a:cubicBezTo>
                  <a:cubicBezTo>
                    <a:pt x="60787" y="3620"/>
                    <a:pt x="60796" y="3565"/>
                    <a:pt x="60814" y="3565"/>
                  </a:cubicBezTo>
                  <a:cubicBezTo>
                    <a:pt x="60860" y="3565"/>
                    <a:pt x="60960" y="3932"/>
                    <a:pt x="61086" y="4183"/>
                  </a:cubicBezTo>
                  <a:cubicBezTo>
                    <a:pt x="61094" y="4180"/>
                    <a:pt x="61103" y="4178"/>
                    <a:pt x="61112" y="4178"/>
                  </a:cubicBezTo>
                  <a:cubicBezTo>
                    <a:pt x="61282" y="4178"/>
                    <a:pt x="61493" y="4840"/>
                    <a:pt x="61659" y="5006"/>
                  </a:cubicBezTo>
                  <a:cubicBezTo>
                    <a:pt x="61732" y="5381"/>
                    <a:pt x="61795" y="5484"/>
                    <a:pt x="61846" y="5484"/>
                  </a:cubicBezTo>
                  <a:cubicBezTo>
                    <a:pt x="61908" y="5484"/>
                    <a:pt x="61951" y="5330"/>
                    <a:pt x="61970" y="5330"/>
                  </a:cubicBezTo>
                  <a:cubicBezTo>
                    <a:pt x="61979" y="5330"/>
                    <a:pt x="61983" y="5356"/>
                    <a:pt x="61983" y="5430"/>
                  </a:cubicBezTo>
                  <a:cubicBezTo>
                    <a:pt x="61983" y="5758"/>
                    <a:pt x="62028" y="5978"/>
                    <a:pt x="62101" y="5978"/>
                  </a:cubicBezTo>
                  <a:cubicBezTo>
                    <a:pt x="62173" y="5978"/>
                    <a:pt x="62271" y="5771"/>
                    <a:pt x="62382" y="5255"/>
                  </a:cubicBezTo>
                  <a:cubicBezTo>
                    <a:pt x="62398" y="5264"/>
                    <a:pt x="62415" y="5268"/>
                    <a:pt x="62432" y="5268"/>
                  </a:cubicBezTo>
                  <a:cubicBezTo>
                    <a:pt x="62604" y="5268"/>
                    <a:pt x="62811" y="4855"/>
                    <a:pt x="62992" y="4855"/>
                  </a:cubicBezTo>
                  <a:cubicBezTo>
                    <a:pt x="63040" y="4855"/>
                    <a:pt x="63086" y="4884"/>
                    <a:pt x="63129" y="4956"/>
                  </a:cubicBezTo>
                  <a:cubicBezTo>
                    <a:pt x="63194" y="5172"/>
                    <a:pt x="63255" y="5248"/>
                    <a:pt x="63308" y="5248"/>
                  </a:cubicBezTo>
                  <a:cubicBezTo>
                    <a:pt x="63440" y="5248"/>
                    <a:pt x="63528" y="4782"/>
                    <a:pt x="63528" y="4782"/>
                  </a:cubicBezTo>
                  <a:cubicBezTo>
                    <a:pt x="63528" y="4648"/>
                    <a:pt x="63652" y="4426"/>
                    <a:pt x="63831" y="4426"/>
                  </a:cubicBezTo>
                  <a:cubicBezTo>
                    <a:pt x="63952" y="4426"/>
                    <a:pt x="64100" y="4529"/>
                    <a:pt x="64251" y="4831"/>
                  </a:cubicBezTo>
                  <a:cubicBezTo>
                    <a:pt x="64283" y="4843"/>
                    <a:pt x="64315" y="4848"/>
                    <a:pt x="64347" y="4848"/>
                  </a:cubicBezTo>
                  <a:cubicBezTo>
                    <a:pt x="64558" y="4848"/>
                    <a:pt x="64764" y="4633"/>
                    <a:pt x="64880" y="4633"/>
                  </a:cubicBezTo>
                  <a:cubicBezTo>
                    <a:pt x="64938" y="4633"/>
                    <a:pt x="64974" y="4688"/>
                    <a:pt x="64974" y="4856"/>
                  </a:cubicBezTo>
                  <a:cubicBezTo>
                    <a:pt x="64974" y="4856"/>
                    <a:pt x="64974" y="4856"/>
                    <a:pt x="64974" y="4856"/>
                  </a:cubicBezTo>
                  <a:cubicBezTo>
                    <a:pt x="64977" y="4856"/>
                    <a:pt x="65058" y="5291"/>
                    <a:pt x="65180" y="5291"/>
                  </a:cubicBezTo>
                  <a:cubicBezTo>
                    <a:pt x="65208" y="5291"/>
                    <a:pt x="65240" y="5266"/>
                    <a:pt x="65273" y="5205"/>
                  </a:cubicBezTo>
                  <a:cubicBezTo>
                    <a:pt x="65405" y="5582"/>
                    <a:pt x="65551" y="5917"/>
                    <a:pt x="65690" y="5917"/>
                  </a:cubicBezTo>
                  <a:cubicBezTo>
                    <a:pt x="65735" y="5917"/>
                    <a:pt x="65779" y="5882"/>
                    <a:pt x="65821" y="5803"/>
                  </a:cubicBezTo>
                  <a:cubicBezTo>
                    <a:pt x="65895" y="5940"/>
                    <a:pt x="65960" y="5957"/>
                    <a:pt x="66010" y="5957"/>
                  </a:cubicBezTo>
                  <a:cubicBezTo>
                    <a:pt x="66026" y="5957"/>
                    <a:pt x="66041" y="5955"/>
                    <a:pt x="66054" y="5955"/>
                  </a:cubicBezTo>
                  <a:cubicBezTo>
                    <a:pt x="66096" y="5955"/>
                    <a:pt x="66120" y="5973"/>
                    <a:pt x="66120" y="6127"/>
                  </a:cubicBezTo>
                  <a:cubicBezTo>
                    <a:pt x="66120" y="6016"/>
                    <a:pt x="66174" y="5910"/>
                    <a:pt x="66259" y="5910"/>
                  </a:cubicBezTo>
                  <a:cubicBezTo>
                    <a:pt x="66364" y="5910"/>
                    <a:pt x="66516" y="6075"/>
                    <a:pt x="66668" y="6601"/>
                  </a:cubicBezTo>
                  <a:cubicBezTo>
                    <a:pt x="66942" y="7199"/>
                    <a:pt x="67217" y="7000"/>
                    <a:pt x="67217" y="7099"/>
                  </a:cubicBezTo>
                  <a:cubicBezTo>
                    <a:pt x="67217" y="7401"/>
                    <a:pt x="67279" y="7496"/>
                    <a:pt x="67381" y="7496"/>
                  </a:cubicBezTo>
                  <a:cubicBezTo>
                    <a:pt x="67474" y="7496"/>
                    <a:pt x="67598" y="7419"/>
                    <a:pt x="67740" y="7349"/>
                  </a:cubicBezTo>
                  <a:cubicBezTo>
                    <a:pt x="67770" y="7346"/>
                    <a:pt x="67801" y="7344"/>
                    <a:pt x="67834" y="7344"/>
                  </a:cubicBezTo>
                  <a:cubicBezTo>
                    <a:pt x="68095" y="7344"/>
                    <a:pt x="68418" y="7445"/>
                    <a:pt x="68662" y="7822"/>
                  </a:cubicBezTo>
                  <a:cubicBezTo>
                    <a:pt x="68759" y="7628"/>
                    <a:pt x="68846" y="7554"/>
                    <a:pt x="68919" y="7554"/>
                  </a:cubicBezTo>
                  <a:cubicBezTo>
                    <a:pt x="69070" y="7554"/>
                    <a:pt x="69161" y="7870"/>
                    <a:pt x="69161" y="8071"/>
                  </a:cubicBezTo>
                  <a:cubicBezTo>
                    <a:pt x="69161" y="7535"/>
                    <a:pt x="69154" y="7398"/>
                    <a:pt x="69139" y="7398"/>
                  </a:cubicBezTo>
                  <a:cubicBezTo>
                    <a:pt x="69123" y="7398"/>
                    <a:pt x="69098" y="7535"/>
                    <a:pt x="69061" y="7548"/>
                  </a:cubicBezTo>
                  <a:cubicBezTo>
                    <a:pt x="68986" y="7498"/>
                    <a:pt x="68911" y="7124"/>
                    <a:pt x="68862" y="6576"/>
                  </a:cubicBezTo>
                  <a:cubicBezTo>
                    <a:pt x="68852" y="6598"/>
                    <a:pt x="68843" y="6608"/>
                    <a:pt x="68836" y="6608"/>
                  </a:cubicBezTo>
                  <a:cubicBezTo>
                    <a:pt x="68780" y="6608"/>
                    <a:pt x="68759" y="6140"/>
                    <a:pt x="68737" y="6053"/>
                  </a:cubicBezTo>
                  <a:cubicBezTo>
                    <a:pt x="68737" y="5878"/>
                    <a:pt x="68837" y="5729"/>
                    <a:pt x="68961" y="5654"/>
                  </a:cubicBezTo>
                  <a:cubicBezTo>
                    <a:pt x="68979" y="5631"/>
                    <a:pt x="68998" y="5624"/>
                    <a:pt x="69015" y="5624"/>
                  </a:cubicBezTo>
                  <a:cubicBezTo>
                    <a:pt x="69043" y="5624"/>
                    <a:pt x="69070" y="5642"/>
                    <a:pt x="69092" y="5642"/>
                  </a:cubicBezTo>
                  <a:cubicBezTo>
                    <a:pt x="69133" y="5642"/>
                    <a:pt x="69161" y="5583"/>
                    <a:pt x="69161" y="5255"/>
                  </a:cubicBezTo>
                  <a:cubicBezTo>
                    <a:pt x="69161" y="5394"/>
                    <a:pt x="69186" y="5443"/>
                    <a:pt x="69231" y="5443"/>
                  </a:cubicBezTo>
                  <a:cubicBezTo>
                    <a:pt x="69335" y="5443"/>
                    <a:pt x="69542" y="5179"/>
                    <a:pt x="69763" y="5179"/>
                  </a:cubicBezTo>
                  <a:cubicBezTo>
                    <a:pt x="69770" y="5179"/>
                    <a:pt x="69777" y="5180"/>
                    <a:pt x="69784" y="5180"/>
                  </a:cubicBezTo>
                  <a:cubicBezTo>
                    <a:pt x="69976" y="5084"/>
                    <a:pt x="70179" y="4936"/>
                    <a:pt x="70299" y="4936"/>
                  </a:cubicBezTo>
                  <a:cubicBezTo>
                    <a:pt x="70366" y="4936"/>
                    <a:pt x="70407" y="4981"/>
                    <a:pt x="70407" y="5106"/>
                  </a:cubicBezTo>
                  <a:cubicBezTo>
                    <a:pt x="70407" y="5604"/>
                    <a:pt x="70457" y="5155"/>
                    <a:pt x="70531" y="5654"/>
                  </a:cubicBezTo>
                  <a:cubicBezTo>
                    <a:pt x="70595" y="5909"/>
                    <a:pt x="70677" y="6760"/>
                    <a:pt x="70746" y="6760"/>
                  </a:cubicBezTo>
                  <a:cubicBezTo>
                    <a:pt x="70758" y="6760"/>
                    <a:pt x="70769" y="6735"/>
                    <a:pt x="70781" y="6676"/>
                  </a:cubicBezTo>
                  <a:cubicBezTo>
                    <a:pt x="70826" y="7281"/>
                    <a:pt x="70862" y="7593"/>
                    <a:pt x="70884" y="7593"/>
                  </a:cubicBezTo>
                  <a:cubicBezTo>
                    <a:pt x="70898" y="7593"/>
                    <a:pt x="70905" y="7463"/>
                    <a:pt x="70905" y="7199"/>
                  </a:cubicBezTo>
                  <a:cubicBezTo>
                    <a:pt x="70905" y="7257"/>
                    <a:pt x="70912" y="7278"/>
                    <a:pt x="70924" y="7278"/>
                  </a:cubicBezTo>
                  <a:cubicBezTo>
                    <a:pt x="70960" y="7278"/>
                    <a:pt x="71045" y="7094"/>
                    <a:pt x="71163" y="7094"/>
                  </a:cubicBezTo>
                  <a:cubicBezTo>
                    <a:pt x="71213" y="7094"/>
                    <a:pt x="71269" y="7128"/>
                    <a:pt x="71329" y="7224"/>
                  </a:cubicBezTo>
                  <a:cubicBezTo>
                    <a:pt x="71435" y="7496"/>
                    <a:pt x="71559" y="7611"/>
                    <a:pt x="71686" y="7611"/>
                  </a:cubicBezTo>
                  <a:cubicBezTo>
                    <a:pt x="71826" y="7611"/>
                    <a:pt x="71971" y="7471"/>
                    <a:pt x="72101" y="7249"/>
                  </a:cubicBezTo>
                  <a:cubicBezTo>
                    <a:pt x="72180" y="7188"/>
                    <a:pt x="72255" y="7167"/>
                    <a:pt x="72320" y="7167"/>
                  </a:cubicBezTo>
                  <a:cubicBezTo>
                    <a:pt x="72441" y="7167"/>
                    <a:pt x="72525" y="7241"/>
                    <a:pt x="72525" y="7274"/>
                  </a:cubicBezTo>
                  <a:cubicBezTo>
                    <a:pt x="72525" y="7157"/>
                    <a:pt x="72561" y="7092"/>
                    <a:pt x="72618" y="7092"/>
                  </a:cubicBezTo>
                  <a:cubicBezTo>
                    <a:pt x="72720" y="7092"/>
                    <a:pt x="72889" y="7295"/>
                    <a:pt x="73049" y="7772"/>
                  </a:cubicBezTo>
                  <a:cubicBezTo>
                    <a:pt x="73323" y="8121"/>
                    <a:pt x="73597" y="7722"/>
                    <a:pt x="73597" y="8296"/>
                  </a:cubicBezTo>
                  <a:cubicBezTo>
                    <a:pt x="73597" y="8431"/>
                    <a:pt x="73823" y="8446"/>
                    <a:pt x="74099" y="8446"/>
                  </a:cubicBezTo>
                  <a:cubicBezTo>
                    <a:pt x="74178" y="8446"/>
                    <a:pt x="74261" y="8445"/>
                    <a:pt x="74345" y="8445"/>
                  </a:cubicBezTo>
                  <a:cubicBezTo>
                    <a:pt x="74390" y="8411"/>
                    <a:pt x="74440" y="8398"/>
                    <a:pt x="74490" y="8398"/>
                  </a:cubicBezTo>
                  <a:cubicBezTo>
                    <a:pt x="74552" y="8398"/>
                    <a:pt x="74614" y="8418"/>
                    <a:pt x="74668" y="8445"/>
                  </a:cubicBezTo>
                  <a:lnTo>
                    <a:pt x="72475" y="2314"/>
                  </a:lnTo>
                  <a:cubicBezTo>
                    <a:pt x="72369" y="2442"/>
                    <a:pt x="72267" y="2524"/>
                    <a:pt x="72181" y="2524"/>
                  </a:cubicBezTo>
                  <a:cubicBezTo>
                    <a:pt x="72066" y="2524"/>
                    <a:pt x="71980" y="2376"/>
                    <a:pt x="71952" y="1990"/>
                  </a:cubicBezTo>
                  <a:cubicBezTo>
                    <a:pt x="71843" y="1925"/>
                    <a:pt x="71753" y="1878"/>
                    <a:pt x="71680" y="1878"/>
                  </a:cubicBezTo>
                  <a:cubicBezTo>
                    <a:pt x="71586" y="1878"/>
                    <a:pt x="71520" y="1955"/>
                    <a:pt x="71478" y="2165"/>
                  </a:cubicBezTo>
                  <a:cubicBezTo>
                    <a:pt x="71478" y="2160"/>
                    <a:pt x="71477" y="2158"/>
                    <a:pt x="71473" y="2158"/>
                  </a:cubicBezTo>
                  <a:cubicBezTo>
                    <a:pt x="71437" y="2158"/>
                    <a:pt x="71231" y="2380"/>
                    <a:pt x="71005" y="2788"/>
                  </a:cubicBezTo>
                  <a:cubicBezTo>
                    <a:pt x="70681" y="3560"/>
                    <a:pt x="70531" y="3311"/>
                    <a:pt x="70506" y="3411"/>
                  </a:cubicBezTo>
                  <a:cubicBezTo>
                    <a:pt x="70531" y="3286"/>
                    <a:pt x="70407" y="3286"/>
                    <a:pt x="70307" y="3087"/>
                  </a:cubicBezTo>
                  <a:cubicBezTo>
                    <a:pt x="70291" y="2679"/>
                    <a:pt x="70266" y="2360"/>
                    <a:pt x="70224" y="2360"/>
                  </a:cubicBezTo>
                  <a:cubicBezTo>
                    <a:pt x="70202" y="2360"/>
                    <a:pt x="70176" y="2447"/>
                    <a:pt x="70145" y="2653"/>
                  </a:cubicBezTo>
                  <a:lnTo>
                    <a:pt x="70145" y="2653"/>
                  </a:lnTo>
                  <a:cubicBezTo>
                    <a:pt x="70205" y="2222"/>
                    <a:pt x="70196" y="2048"/>
                    <a:pt x="70137" y="2048"/>
                  </a:cubicBezTo>
                  <a:cubicBezTo>
                    <a:pt x="70050" y="2048"/>
                    <a:pt x="69855" y="2422"/>
                    <a:pt x="69609" y="2912"/>
                  </a:cubicBezTo>
                  <a:cubicBezTo>
                    <a:pt x="69576" y="2794"/>
                    <a:pt x="69529" y="2747"/>
                    <a:pt x="69474" y="2747"/>
                  </a:cubicBezTo>
                  <a:cubicBezTo>
                    <a:pt x="69277" y="2747"/>
                    <a:pt x="68971" y="3335"/>
                    <a:pt x="68782" y="3335"/>
                  </a:cubicBezTo>
                  <a:cubicBezTo>
                    <a:pt x="68745" y="3335"/>
                    <a:pt x="68713" y="3313"/>
                    <a:pt x="68687" y="3261"/>
                  </a:cubicBezTo>
                  <a:cubicBezTo>
                    <a:pt x="68619" y="3334"/>
                    <a:pt x="68561" y="3361"/>
                    <a:pt x="68512" y="3361"/>
                  </a:cubicBezTo>
                  <a:cubicBezTo>
                    <a:pt x="68383" y="3361"/>
                    <a:pt x="68310" y="3183"/>
                    <a:pt x="68254" y="3183"/>
                  </a:cubicBezTo>
                  <a:cubicBezTo>
                    <a:pt x="68221" y="3183"/>
                    <a:pt x="68193" y="3244"/>
                    <a:pt x="68164" y="3436"/>
                  </a:cubicBezTo>
                  <a:cubicBezTo>
                    <a:pt x="68127" y="3656"/>
                    <a:pt x="68009" y="4120"/>
                    <a:pt x="67930" y="4120"/>
                  </a:cubicBezTo>
                  <a:cubicBezTo>
                    <a:pt x="67901" y="4120"/>
                    <a:pt x="67878" y="4060"/>
                    <a:pt x="67865" y="3909"/>
                  </a:cubicBezTo>
                  <a:cubicBezTo>
                    <a:pt x="67665" y="4208"/>
                    <a:pt x="67566" y="3760"/>
                    <a:pt x="67266" y="4806"/>
                  </a:cubicBezTo>
                  <a:cubicBezTo>
                    <a:pt x="67092" y="5205"/>
                    <a:pt x="67042" y="4881"/>
                    <a:pt x="66967" y="5205"/>
                  </a:cubicBezTo>
                  <a:cubicBezTo>
                    <a:pt x="66992" y="5043"/>
                    <a:pt x="66974" y="5025"/>
                    <a:pt x="66933" y="5025"/>
                  </a:cubicBezTo>
                  <a:cubicBezTo>
                    <a:pt x="66921" y="5025"/>
                    <a:pt x="66907" y="5026"/>
                    <a:pt x="66891" y="5026"/>
                  </a:cubicBezTo>
                  <a:cubicBezTo>
                    <a:pt x="66855" y="5026"/>
                    <a:pt x="66812" y="5017"/>
                    <a:pt x="66768" y="4956"/>
                  </a:cubicBezTo>
                  <a:cubicBezTo>
                    <a:pt x="66618" y="4856"/>
                    <a:pt x="66394" y="4682"/>
                    <a:pt x="66145" y="4183"/>
                  </a:cubicBezTo>
                  <a:cubicBezTo>
                    <a:pt x="65991" y="3808"/>
                    <a:pt x="65861" y="3315"/>
                    <a:pt x="65674" y="3315"/>
                  </a:cubicBezTo>
                  <a:cubicBezTo>
                    <a:pt x="65588" y="3315"/>
                    <a:pt x="65490" y="3418"/>
                    <a:pt x="65372" y="3685"/>
                  </a:cubicBezTo>
                  <a:cubicBezTo>
                    <a:pt x="65358" y="3668"/>
                    <a:pt x="65342" y="3661"/>
                    <a:pt x="65326" y="3661"/>
                  </a:cubicBezTo>
                  <a:cubicBezTo>
                    <a:pt x="65210" y="3661"/>
                    <a:pt x="65060" y="4032"/>
                    <a:pt x="65006" y="4032"/>
                  </a:cubicBezTo>
                  <a:cubicBezTo>
                    <a:pt x="64976" y="4032"/>
                    <a:pt x="64975" y="3923"/>
                    <a:pt x="65023" y="3585"/>
                  </a:cubicBezTo>
                  <a:cubicBezTo>
                    <a:pt x="65041" y="3499"/>
                    <a:pt x="65022" y="3042"/>
                    <a:pt x="64893" y="3042"/>
                  </a:cubicBezTo>
                  <a:cubicBezTo>
                    <a:pt x="64836" y="3042"/>
                    <a:pt x="64757" y="3133"/>
                    <a:pt x="64650" y="3386"/>
                  </a:cubicBezTo>
                  <a:cubicBezTo>
                    <a:pt x="64578" y="3555"/>
                    <a:pt x="64519" y="3619"/>
                    <a:pt x="64468" y="3619"/>
                  </a:cubicBezTo>
                  <a:cubicBezTo>
                    <a:pt x="64298" y="3619"/>
                    <a:pt x="64218" y="2899"/>
                    <a:pt x="64061" y="2899"/>
                  </a:cubicBezTo>
                  <a:cubicBezTo>
                    <a:pt x="64035" y="2899"/>
                    <a:pt x="64007" y="2918"/>
                    <a:pt x="63977" y="2962"/>
                  </a:cubicBezTo>
                  <a:cubicBezTo>
                    <a:pt x="63940" y="2740"/>
                    <a:pt x="63885" y="2669"/>
                    <a:pt x="63828" y="2669"/>
                  </a:cubicBezTo>
                  <a:cubicBezTo>
                    <a:pt x="63731" y="2669"/>
                    <a:pt x="63629" y="2875"/>
                    <a:pt x="63600" y="2875"/>
                  </a:cubicBezTo>
                  <a:cubicBezTo>
                    <a:pt x="63589" y="2875"/>
                    <a:pt x="63588" y="2845"/>
                    <a:pt x="63603" y="2763"/>
                  </a:cubicBezTo>
                  <a:cubicBezTo>
                    <a:pt x="63664" y="2349"/>
                    <a:pt x="63661" y="2206"/>
                    <a:pt x="63617" y="2206"/>
                  </a:cubicBezTo>
                  <a:cubicBezTo>
                    <a:pt x="63537" y="2206"/>
                    <a:pt x="63323" y="2685"/>
                    <a:pt x="63129" y="2862"/>
                  </a:cubicBezTo>
                  <a:cubicBezTo>
                    <a:pt x="62830" y="3137"/>
                    <a:pt x="62556" y="3012"/>
                    <a:pt x="62282" y="3087"/>
                  </a:cubicBezTo>
                  <a:cubicBezTo>
                    <a:pt x="62260" y="3067"/>
                    <a:pt x="62237" y="3059"/>
                    <a:pt x="62213" y="3059"/>
                  </a:cubicBezTo>
                  <a:cubicBezTo>
                    <a:pt x="62057" y="3059"/>
                    <a:pt x="61874" y="3417"/>
                    <a:pt x="61812" y="3417"/>
                  </a:cubicBezTo>
                  <a:cubicBezTo>
                    <a:pt x="61793" y="3417"/>
                    <a:pt x="61786" y="3382"/>
                    <a:pt x="61795" y="3290"/>
                  </a:cubicBezTo>
                  <a:lnTo>
                    <a:pt x="61795" y="3290"/>
                  </a:lnTo>
                  <a:cubicBezTo>
                    <a:pt x="61788" y="3336"/>
                    <a:pt x="61782" y="3355"/>
                    <a:pt x="61776" y="3355"/>
                  </a:cubicBezTo>
                  <a:cubicBezTo>
                    <a:pt x="61748" y="3355"/>
                    <a:pt x="61734" y="2802"/>
                    <a:pt x="61609" y="2802"/>
                  </a:cubicBezTo>
                  <a:cubicBezTo>
                    <a:pt x="61576" y="2802"/>
                    <a:pt x="61535" y="2840"/>
                    <a:pt x="61484" y="2937"/>
                  </a:cubicBezTo>
                  <a:cubicBezTo>
                    <a:pt x="61260" y="2912"/>
                    <a:pt x="61011" y="2763"/>
                    <a:pt x="60861" y="2464"/>
                  </a:cubicBezTo>
                  <a:cubicBezTo>
                    <a:pt x="60780" y="2464"/>
                    <a:pt x="60705" y="2477"/>
                    <a:pt x="60645" y="2477"/>
                  </a:cubicBezTo>
                  <a:cubicBezTo>
                    <a:pt x="60540" y="2477"/>
                    <a:pt x="60481" y="2437"/>
                    <a:pt x="60512" y="2214"/>
                  </a:cubicBezTo>
                  <a:lnTo>
                    <a:pt x="60512" y="2214"/>
                  </a:lnTo>
                  <a:cubicBezTo>
                    <a:pt x="60468" y="2481"/>
                    <a:pt x="60417" y="2570"/>
                    <a:pt x="60359" y="2570"/>
                  </a:cubicBezTo>
                  <a:cubicBezTo>
                    <a:pt x="60254" y="2570"/>
                    <a:pt x="60125" y="2279"/>
                    <a:pt x="59964" y="2214"/>
                  </a:cubicBezTo>
                  <a:cubicBezTo>
                    <a:pt x="59773" y="2342"/>
                    <a:pt x="59521" y="2815"/>
                    <a:pt x="59416" y="2815"/>
                  </a:cubicBezTo>
                  <a:cubicBezTo>
                    <a:pt x="59356" y="2815"/>
                    <a:pt x="59344" y="2664"/>
                    <a:pt x="59416" y="2214"/>
                  </a:cubicBezTo>
                  <a:lnTo>
                    <a:pt x="59416" y="2214"/>
                  </a:lnTo>
                  <a:cubicBezTo>
                    <a:pt x="59366" y="2514"/>
                    <a:pt x="59142" y="2289"/>
                    <a:pt x="58818" y="2638"/>
                  </a:cubicBezTo>
                  <a:cubicBezTo>
                    <a:pt x="58800" y="2603"/>
                    <a:pt x="58780" y="2587"/>
                    <a:pt x="58757" y="2587"/>
                  </a:cubicBezTo>
                  <a:cubicBezTo>
                    <a:pt x="58580" y="2587"/>
                    <a:pt x="58271" y="3544"/>
                    <a:pt x="58201" y="3544"/>
                  </a:cubicBezTo>
                  <a:cubicBezTo>
                    <a:pt x="58179" y="3544"/>
                    <a:pt x="58181" y="3446"/>
                    <a:pt x="58220" y="3186"/>
                  </a:cubicBezTo>
                  <a:lnTo>
                    <a:pt x="58220" y="3186"/>
                  </a:lnTo>
                  <a:cubicBezTo>
                    <a:pt x="58200" y="3270"/>
                    <a:pt x="58182" y="3298"/>
                    <a:pt x="58164" y="3298"/>
                  </a:cubicBezTo>
                  <a:cubicBezTo>
                    <a:pt x="58123" y="3298"/>
                    <a:pt x="58078" y="3168"/>
                    <a:pt x="57998" y="3168"/>
                  </a:cubicBezTo>
                  <a:cubicBezTo>
                    <a:pt x="57925" y="3168"/>
                    <a:pt x="57824" y="3275"/>
                    <a:pt x="57671" y="3685"/>
                  </a:cubicBezTo>
                  <a:cubicBezTo>
                    <a:pt x="57558" y="3997"/>
                    <a:pt x="57478" y="4091"/>
                    <a:pt x="57419" y="4091"/>
                  </a:cubicBezTo>
                  <a:cubicBezTo>
                    <a:pt x="57330" y="4091"/>
                    <a:pt x="57286" y="3877"/>
                    <a:pt x="57238" y="3877"/>
                  </a:cubicBezTo>
                  <a:cubicBezTo>
                    <a:pt x="57206" y="3877"/>
                    <a:pt x="57173" y="3971"/>
                    <a:pt x="57123" y="4283"/>
                  </a:cubicBezTo>
                  <a:cubicBezTo>
                    <a:pt x="57061" y="4623"/>
                    <a:pt x="56951" y="4743"/>
                    <a:pt x="56829" y="4743"/>
                  </a:cubicBezTo>
                  <a:cubicBezTo>
                    <a:pt x="56754" y="4743"/>
                    <a:pt x="56675" y="4698"/>
                    <a:pt x="56600" y="4632"/>
                  </a:cubicBezTo>
                  <a:cubicBezTo>
                    <a:pt x="56571" y="4275"/>
                    <a:pt x="56508" y="4134"/>
                    <a:pt x="56433" y="4134"/>
                  </a:cubicBezTo>
                  <a:cubicBezTo>
                    <a:pt x="56309" y="4134"/>
                    <a:pt x="56154" y="4521"/>
                    <a:pt x="56076" y="4956"/>
                  </a:cubicBezTo>
                  <a:cubicBezTo>
                    <a:pt x="56029" y="5272"/>
                    <a:pt x="55989" y="5390"/>
                    <a:pt x="55952" y="5390"/>
                  </a:cubicBezTo>
                  <a:cubicBezTo>
                    <a:pt x="55872" y="5390"/>
                    <a:pt x="55805" y="4839"/>
                    <a:pt x="55702" y="4532"/>
                  </a:cubicBezTo>
                  <a:cubicBezTo>
                    <a:pt x="55684" y="4518"/>
                    <a:pt x="55664" y="4512"/>
                    <a:pt x="55644" y="4512"/>
                  </a:cubicBezTo>
                  <a:cubicBezTo>
                    <a:pt x="55518" y="4512"/>
                    <a:pt x="55369" y="4751"/>
                    <a:pt x="55294" y="4751"/>
                  </a:cubicBezTo>
                  <a:cubicBezTo>
                    <a:pt x="55236" y="4751"/>
                    <a:pt x="55223" y="4605"/>
                    <a:pt x="55304" y="4084"/>
                  </a:cubicBezTo>
                  <a:lnTo>
                    <a:pt x="55304" y="4084"/>
                  </a:lnTo>
                  <a:cubicBezTo>
                    <a:pt x="55272" y="4275"/>
                    <a:pt x="55127" y="4610"/>
                    <a:pt x="54988" y="4610"/>
                  </a:cubicBezTo>
                  <a:cubicBezTo>
                    <a:pt x="54910" y="4610"/>
                    <a:pt x="54834" y="4504"/>
                    <a:pt x="54780" y="4208"/>
                  </a:cubicBezTo>
                  <a:cubicBezTo>
                    <a:pt x="54611" y="4401"/>
                    <a:pt x="54443" y="4448"/>
                    <a:pt x="54282" y="4448"/>
                  </a:cubicBezTo>
                  <a:cubicBezTo>
                    <a:pt x="54129" y="4448"/>
                    <a:pt x="53984" y="4406"/>
                    <a:pt x="53854" y="4406"/>
                  </a:cubicBezTo>
                  <a:cubicBezTo>
                    <a:pt x="53839" y="4406"/>
                    <a:pt x="53823" y="4406"/>
                    <a:pt x="53808" y="4408"/>
                  </a:cubicBezTo>
                  <a:cubicBezTo>
                    <a:pt x="53740" y="4103"/>
                    <a:pt x="53651" y="3989"/>
                    <a:pt x="53567" y="3989"/>
                  </a:cubicBezTo>
                  <a:cubicBezTo>
                    <a:pt x="53437" y="3989"/>
                    <a:pt x="53315" y="4260"/>
                    <a:pt x="53285" y="4532"/>
                  </a:cubicBezTo>
                  <a:cubicBezTo>
                    <a:pt x="53263" y="4674"/>
                    <a:pt x="53213" y="4715"/>
                    <a:pt x="53140" y="4715"/>
                  </a:cubicBezTo>
                  <a:cubicBezTo>
                    <a:pt x="53047" y="4715"/>
                    <a:pt x="52916" y="4646"/>
                    <a:pt x="52762" y="4632"/>
                  </a:cubicBezTo>
                  <a:cubicBezTo>
                    <a:pt x="52545" y="4782"/>
                    <a:pt x="52283" y="4999"/>
                    <a:pt x="52066" y="4999"/>
                  </a:cubicBezTo>
                  <a:cubicBezTo>
                    <a:pt x="51960" y="4999"/>
                    <a:pt x="51864" y="4946"/>
                    <a:pt x="51790" y="4806"/>
                  </a:cubicBezTo>
                  <a:cubicBezTo>
                    <a:pt x="51762" y="4560"/>
                    <a:pt x="51716" y="4470"/>
                    <a:pt x="51661" y="4470"/>
                  </a:cubicBezTo>
                  <a:cubicBezTo>
                    <a:pt x="51512" y="4470"/>
                    <a:pt x="51303" y="5134"/>
                    <a:pt x="51257" y="5134"/>
                  </a:cubicBezTo>
                  <a:cubicBezTo>
                    <a:pt x="51242" y="5134"/>
                    <a:pt x="51243" y="5071"/>
                    <a:pt x="51266" y="4906"/>
                  </a:cubicBezTo>
                  <a:cubicBezTo>
                    <a:pt x="51341" y="4412"/>
                    <a:pt x="51315" y="4270"/>
                    <a:pt x="51238" y="4270"/>
                  </a:cubicBezTo>
                  <a:cubicBezTo>
                    <a:pt x="51137" y="4270"/>
                    <a:pt x="50949" y="4518"/>
                    <a:pt x="50793" y="4532"/>
                  </a:cubicBezTo>
                  <a:cubicBezTo>
                    <a:pt x="50678" y="4812"/>
                    <a:pt x="50593" y="4915"/>
                    <a:pt x="50529" y="4915"/>
                  </a:cubicBezTo>
                  <a:cubicBezTo>
                    <a:pt x="50352" y="4915"/>
                    <a:pt x="50339" y="4127"/>
                    <a:pt x="50322" y="4127"/>
                  </a:cubicBezTo>
                  <a:cubicBezTo>
                    <a:pt x="50321" y="4127"/>
                    <a:pt x="50320" y="4129"/>
                    <a:pt x="50319" y="4134"/>
                  </a:cubicBezTo>
                  <a:cubicBezTo>
                    <a:pt x="50312" y="4167"/>
                    <a:pt x="50305" y="4180"/>
                    <a:pt x="50297" y="4180"/>
                  </a:cubicBezTo>
                  <a:cubicBezTo>
                    <a:pt x="50263" y="4180"/>
                    <a:pt x="50209" y="3948"/>
                    <a:pt x="50085" y="3948"/>
                  </a:cubicBezTo>
                  <a:cubicBezTo>
                    <a:pt x="50014" y="3948"/>
                    <a:pt x="49921" y="4023"/>
                    <a:pt x="49796" y="4258"/>
                  </a:cubicBezTo>
                  <a:cubicBezTo>
                    <a:pt x="49595" y="4513"/>
                    <a:pt x="49394" y="4580"/>
                    <a:pt x="49204" y="4580"/>
                  </a:cubicBezTo>
                  <a:cubicBezTo>
                    <a:pt x="49041" y="4580"/>
                    <a:pt x="48887" y="4530"/>
                    <a:pt x="48749" y="4507"/>
                  </a:cubicBezTo>
                  <a:cubicBezTo>
                    <a:pt x="48558" y="4747"/>
                    <a:pt x="48401" y="4819"/>
                    <a:pt x="48281" y="4819"/>
                  </a:cubicBezTo>
                  <a:cubicBezTo>
                    <a:pt x="48151" y="4819"/>
                    <a:pt x="48065" y="4734"/>
                    <a:pt x="48026" y="4682"/>
                  </a:cubicBezTo>
                  <a:cubicBezTo>
                    <a:pt x="47951" y="4869"/>
                    <a:pt x="47894" y="4951"/>
                    <a:pt x="47850" y="4951"/>
                  </a:cubicBezTo>
                  <a:cubicBezTo>
                    <a:pt x="47778" y="4951"/>
                    <a:pt x="47743" y="4725"/>
                    <a:pt x="47727" y="4383"/>
                  </a:cubicBezTo>
                  <a:cubicBezTo>
                    <a:pt x="47680" y="4078"/>
                    <a:pt x="47677" y="3730"/>
                    <a:pt x="47657" y="3730"/>
                  </a:cubicBezTo>
                  <a:cubicBezTo>
                    <a:pt x="47655" y="3730"/>
                    <a:pt x="47654" y="3732"/>
                    <a:pt x="47652" y="3735"/>
                  </a:cubicBezTo>
                  <a:cubicBezTo>
                    <a:pt x="47699" y="3394"/>
                    <a:pt x="47680" y="3313"/>
                    <a:pt x="47630" y="3313"/>
                  </a:cubicBezTo>
                  <a:cubicBezTo>
                    <a:pt x="47586" y="3313"/>
                    <a:pt x="47519" y="3376"/>
                    <a:pt x="47454" y="3376"/>
                  </a:cubicBezTo>
                  <a:cubicBezTo>
                    <a:pt x="47437" y="3376"/>
                    <a:pt x="47420" y="3372"/>
                    <a:pt x="47403" y="3361"/>
                  </a:cubicBezTo>
                  <a:cubicBezTo>
                    <a:pt x="47391" y="3373"/>
                    <a:pt x="47379" y="3379"/>
                    <a:pt x="47368" y="3379"/>
                  </a:cubicBezTo>
                  <a:cubicBezTo>
                    <a:pt x="47280" y="3379"/>
                    <a:pt x="47243" y="3014"/>
                    <a:pt x="47202" y="3014"/>
                  </a:cubicBezTo>
                  <a:cubicBezTo>
                    <a:pt x="47187" y="3014"/>
                    <a:pt x="47172" y="3060"/>
                    <a:pt x="47154" y="3186"/>
                  </a:cubicBezTo>
                  <a:cubicBezTo>
                    <a:pt x="47124" y="3364"/>
                    <a:pt x="47015" y="3472"/>
                    <a:pt x="46874" y="3472"/>
                  </a:cubicBezTo>
                  <a:cubicBezTo>
                    <a:pt x="46778" y="3472"/>
                    <a:pt x="46667" y="3422"/>
                    <a:pt x="46556" y="3311"/>
                  </a:cubicBezTo>
                  <a:cubicBezTo>
                    <a:pt x="46498" y="3353"/>
                    <a:pt x="46442" y="3370"/>
                    <a:pt x="46387" y="3370"/>
                  </a:cubicBezTo>
                  <a:cubicBezTo>
                    <a:pt x="46207" y="3370"/>
                    <a:pt x="46037" y="3195"/>
                    <a:pt x="45848" y="3195"/>
                  </a:cubicBezTo>
                  <a:cubicBezTo>
                    <a:pt x="45722" y="3195"/>
                    <a:pt x="45587" y="3273"/>
                    <a:pt x="45434" y="3535"/>
                  </a:cubicBezTo>
                  <a:cubicBezTo>
                    <a:pt x="45298" y="3636"/>
                    <a:pt x="45185" y="3662"/>
                    <a:pt x="45095" y="3662"/>
                  </a:cubicBezTo>
                  <a:cubicBezTo>
                    <a:pt x="44989" y="3662"/>
                    <a:pt x="44916" y="3625"/>
                    <a:pt x="44874" y="3625"/>
                  </a:cubicBezTo>
                  <a:cubicBezTo>
                    <a:pt x="44854" y="3625"/>
                    <a:pt x="44841" y="3634"/>
                    <a:pt x="44836" y="3660"/>
                  </a:cubicBezTo>
                  <a:cubicBezTo>
                    <a:pt x="44836" y="3585"/>
                    <a:pt x="44861" y="3411"/>
                    <a:pt x="44911" y="3236"/>
                  </a:cubicBezTo>
                  <a:lnTo>
                    <a:pt x="44911" y="3137"/>
                  </a:lnTo>
                  <a:cubicBezTo>
                    <a:pt x="44911" y="3137"/>
                    <a:pt x="44911" y="3112"/>
                    <a:pt x="44936" y="3062"/>
                  </a:cubicBezTo>
                  <a:lnTo>
                    <a:pt x="44936" y="3012"/>
                  </a:lnTo>
                  <a:lnTo>
                    <a:pt x="44936" y="2987"/>
                  </a:lnTo>
                  <a:cubicBezTo>
                    <a:pt x="44936" y="2962"/>
                    <a:pt x="44961" y="2912"/>
                    <a:pt x="44961" y="2862"/>
                  </a:cubicBezTo>
                  <a:lnTo>
                    <a:pt x="44961" y="2862"/>
                  </a:lnTo>
                  <a:cubicBezTo>
                    <a:pt x="44945" y="2917"/>
                    <a:pt x="44928" y="2937"/>
                    <a:pt x="44910" y="2937"/>
                  </a:cubicBezTo>
                  <a:cubicBezTo>
                    <a:pt x="44859" y="2937"/>
                    <a:pt x="44793" y="2773"/>
                    <a:pt x="44670" y="2773"/>
                  </a:cubicBezTo>
                  <a:cubicBezTo>
                    <a:pt x="44638" y="2773"/>
                    <a:pt x="44602" y="2784"/>
                    <a:pt x="44562" y="2813"/>
                  </a:cubicBezTo>
                  <a:cubicBezTo>
                    <a:pt x="44392" y="2952"/>
                    <a:pt x="44202" y="3120"/>
                    <a:pt x="44041" y="3120"/>
                  </a:cubicBezTo>
                  <a:cubicBezTo>
                    <a:pt x="43943" y="3120"/>
                    <a:pt x="43855" y="3057"/>
                    <a:pt x="43789" y="2887"/>
                  </a:cubicBezTo>
                  <a:cubicBezTo>
                    <a:pt x="43749" y="2907"/>
                    <a:pt x="43713" y="2915"/>
                    <a:pt x="43680" y="2915"/>
                  </a:cubicBezTo>
                  <a:cubicBezTo>
                    <a:pt x="43566" y="2915"/>
                    <a:pt x="43494" y="2820"/>
                    <a:pt x="43446" y="2820"/>
                  </a:cubicBezTo>
                  <a:cubicBezTo>
                    <a:pt x="43422" y="2820"/>
                    <a:pt x="43404" y="2843"/>
                    <a:pt x="43391" y="2912"/>
                  </a:cubicBezTo>
                  <a:cubicBezTo>
                    <a:pt x="43377" y="2995"/>
                    <a:pt x="43364" y="3028"/>
                    <a:pt x="43350" y="3028"/>
                  </a:cubicBezTo>
                  <a:cubicBezTo>
                    <a:pt x="43299" y="3028"/>
                    <a:pt x="43237" y="2566"/>
                    <a:pt x="43082" y="2566"/>
                  </a:cubicBezTo>
                  <a:cubicBezTo>
                    <a:pt x="43055" y="2566"/>
                    <a:pt x="43025" y="2580"/>
                    <a:pt x="42992" y="2613"/>
                  </a:cubicBezTo>
                  <a:cubicBezTo>
                    <a:pt x="43002" y="1968"/>
                    <a:pt x="42946" y="1767"/>
                    <a:pt x="42873" y="1767"/>
                  </a:cubicBezTo>
                  <a:cubicBezTo>
                    <a:pt x="42774" y="1767"/>
                    <a:pt x="42647" y="2135"/>
                    <a:pt x="42618" y="2264"/>
                  </a:cubicBezTo>
                  <a:cubicBezTo>
                    <a:pt x="42693" y="1716"/>
                    <a:pt x="42344" y="1940"/>
                    <a:pt x="42045" y="1841"/>
                  </a:cubicBezTo>
                  <a:cubicBezTo>
                    <a:pt x="41894" y="2182"/>
                    <a:pt x="41773" y="2311"/>
                    <a:pt x="41682" y="2311"/>
                  </a:cubicBezTo>
                  <a:cubicBezTo>
                    <a:pt x="41488" y="2311"/>
                    <a:pt x="41429" y="1724"/>
                    <a:pt x="41496" y="1367"/>
                  </a:cubicBezTo>
                  <a:lnTo>
                    <a:pt x="41496" y="1367"/>
                  </a:lnTo>
                  <a:cubicBezTo>
                    <a:pt x="41483" y="1420"/>
                    <a:pt x="41393" y="1599"/>
                    <a:pt x="41307" y="1599"/>
                  </a:cubicBezTo>
                  <a:cubicBezTo>
                    <a:pt x="41231" y="1599"/>
                    <a:pt x="41159" y="1459"/>
                    <a:pt x="41148" y="968"/>
                  </a:cubicBezTo>
                  <a:cubicBezTo>
                    <a:pt x="41125" y="531"/>
                    <a:pt x="41048" y="418"/>
                    <a:pt x="40973" y="418"/>
                  </a:cubicBezTo>
                  <a:cubicBezTo>
                    <a:pt x="40892" y="418"/>
                    <a:pt x="40813" y="548"/>
                    <a:pt x="40800" y="548"/>
                  </a:cubicBezTo>
                  <a:cubicBezTo>
                    <a:pt x="40799" y="548"/>
                    <a:pt x="40799" y="547"/>
                    <a:pt x="40799" y="545"/>
                  </a:cubicBezTo>
                  <a:cubicBezTo>
                    <a:pt x="40789" y="585"/>
                    <a:pt x="40743" y="616"/>
                    <a:pt x="40679" y="616"/>
                  </a:cubicBezTo>
                  <a:cubicBezTo>
                    <a:pt x="40582" y="616"/>
                    <a:pt x="40445" y="545"/>
                    <a:pt x="40325" y="320"/>
                  </a:cubicBezTo>
                  <a:cubicBezTo>
                    <a:pt x="40245" y="69"/>
                    <a:pt x="40139" y="1"/>
                    <a:pt x="4004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extLst>
      <p:ext uri="{BB962C8B-B14F-4D97-AF65-F5344CB8AC3E}">
        <p14:creationId xmlns:p14="http://schemas.microsoft.com/office/powerpoint/2010/main" val="617241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5" name="PlaceHolder 1"/>
          <p:cNvSpPr>
            <a:spLocks noGrp="1"/>
          </p:cNvSpPr>
          <p:nvPr>
            <p:ph type="title"/>
          </p:nvPr>
        </p:nvSpPr>
        <p:spPr>
          <a:xfrm>
            <a:off x="3857760" y="2685960"/>
            <a:ext cx="4381200" cy="8377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5000" b="1" strike="noStrike" spc="-1" dirty="0">
                <a:solidFill>
                  <a:schemeClr val="lt1"/>
                </a:solidFill>
                <a:latin typeface="Sora"/>
                <a:ea typeface="Sora"/>
              </a:rPr>
              <a:t>Holistic Solutions</a:t>
            </a:r>
            <a:endParaRPr lang="fr-FR" sz="5000" b="0" strike="noStrike" spc="-1" dirty="0">
              <a:solidFill>
                <a:schemeClr val="dk1"/>
              </a:solidFill>
              <a:latin typeface="Arial"/>
            </a:endParaRPr>
          </a:p>
        </p:txBody>
      </p:sp>
      <p:sp>
        <p:nvSpPr>
          <p:cNvPr id="1576" name="PlaceHolder 2"/>
          <p:cNvSpPr>
            <a:spLocks noGrp="1"/>
          </p:cNvSpPr>
          <p:nvPr>
            <p:ph type="title"/>
          </p:nvPr>
        </p:nvSpPr>
        <p:spPr>
          <a:xfrm>
            <a:off x="3857760" y="1181160"/>
            <a:ext cx="1285560" cy="1095120"/>
          </a:xfrm>
          <a:prstGeom prst="rect">
            <a:avLst/>
          </a:prstGeom>
          <a:solidFill>
            <a:schemeClr val="lt2"/>
          </a:solidFill>
          <a:ln w="0">
            <a:noFill/>
          </a:ln>
        </p:spPr>
        <p:txBody>
          <a:bodyPr lIns="91440" tIns="91440" rIns="91440" bIns="91440" anchor="b">
            <a:normAutofit fontScale="90000"/>
          </a:bodyPr>
          <a:lstStyle/>
          <a:p>
            <a:pPr indent="0">
              <a:lnSpc>
                <a:spcPct val="100000"/>
              </a:lnSpc>
              <a:buNone/>
              <a:tabLst>
                <a:tab pos="0" algn="l"/>
              </a:tabLst>
            </a:pPr>
            <a:r>
              <a:rPr lang="en" sz="6000" b="1" strike="noStrike" spc="-1">
                <a:solidFill>
                  <a:schemeClr val="lt1"/>
                </a:solidFill>
                <a:latin typeface="Sora"/>
                <a:ea typeface="Sora"/>
              </a:rPr>
              <a:t>02</a:t>
            </a:r>
            <a:endParaRPr lang="fr-FR" sz="6000" b="0" strike="noStrike" spc="-1">
              <a:solidFill>
                <a:schemeClr val="dk1"/>
              </a:solidFill>
              <a:latin typeface="Arial"/>
            </a:endParaRPr>
          </a:p>
        </p:txBody>
      </p:sp>
      <p:pic>
        <p:nvPicPr>
          <p:cNvPr id="1577" name="Google Shape;1683;p37"/>
          <p:cNvPicPr/>
          <p:nvPr/>
        </p:nvPicPr>
        <p:blipFill>
          <a:blip r:embed="rId2"/>
          <a:srcRect l="51187" r="5001"/>
          <a:stretch/>
        </p:blipFill>
        <p:spPr>
          <a:xfrm>
            <a:off x="601920" y="429840"/>
            <a:ext cx="2862720" cy="4355280"/>
          </a:xfrm>
          <a:prstGeom prst="rect">
            <a:avLst/>
          </a:prstGeom>
          <a:ln w="28575">
            <a:solidFill>
              <a:srgbClr val="FFFFFF"/>
            </a:solidFill>
            <a:round/>
          </a:ln>
        </p:spPr>
      </p:pic>
      <p:cxnSp>
        <p:nvCxnSpPr>
          <p:cNvPr id="1578" name="Google Shape;1684;p37"/>
          <p:cNvCxnSpPr/>
          <p:nvPr/>
        </p:nvCxnSpPr>
        <p:spPr>
          <a:xfrm>
            <a:off x="3859560" y="3829680"/>
            <a:ext cx="4571280" cy="360"/>
          </a:xfrm>
          <a:prstGeom prst="straightConnector1">
            <a:avLst/>
          </a:prstGeom>
          <a:ln w="9525">
            <a:solidFill>
              <a:srgbClr val="E0CEBD"/>
            </a:solidFill>
            <a:round/>
          </a:ln>
        </p:spPr>
      </p:cxnSp>
      <p:grpSp>
        <p:nvGrpSpPr>
          <p:cNvPr id="1579" name="Google Shape;1685;p37"/>
          <p:cNvGrpSpPr/>
          <p:nvPr/>
        </p:nvGrpSpPr>
        <p:grpSpPr>
          <a:xfrm>
            <a:off x="948960" y="-378360"/>
            <a:ext cx="1984680" cy="1018440"/>
            <a:chOff x="948960" y="-378360"/>
            <a:chExt cx="1984680" cy="1018440"/>
          </a:xfrm>
        </p:grpSpPr>
        <p:sp>
          <p:nvSpPr>
            <p:cNvPr id="1580" name="Google Shape;1686;p37"/>
            <p:cNvSpPr/>
            <p:nvPr/>
          </p:nvSpPr>
          <p:spPr>
            <a:xfrm>
              <a:off x="948960" y="-378360"/>
              <a:ext cx="1984680" cy="1018440"/>
            </a:xfrm>
            <a:custGeom>
              <a:avLst/>
              <a:gdLst>
                <a:gd name="textAreaLeft" fmla="*/ 0 w 1984680"/>
                <a:gd name="textAreaRight" fmla="*/ 1985040 w 1984680"/>
                <a:gd name="textAreaTop" fmla="*/ 0 h 1018440"/>
                <a:gd name="textAreaBottom" fmla="*/ 1018800 h 1018440"/>
              </a:gdLst>
              <a:ahLst/>
              <a:cxnLst/>
              <a:rect l="textAreaLeft" t="textAreaTop" r="textAreaRight" b="textAreaBottom"/>
              <a:pathLst>
                <a:path w="79404" h="40750">
                  <a:moveTo>
                    <a:pt x="77734" y="0"/>
                  </a:moveTo>
                  <a:lnTo>
                    <a:pt x="74269" y="225"/>
                  </a:lnTo>
                  <a:lnTo>
                    <a:pt x="73048" y="324"/>
                  </a:lnTo>
                  <a:lnTo>
                    <a:pt x="72126" y="374"/>
                  </a:lnTo>
                  <a:lnTo>
                    <a:pt x="70531" y="499"/>
                  </a:lnTo>
                  <a:lnTo>
                    <a:pt x="64226" y="923"/>
                  </a:lnTo>
                  <a:lnTo>
                    <a:pt x="14979" y="4312"/>
                  </a:lnTo>
                  <a:lnTo>
                    <a:pt x="3489" y="5110"/>
                  </a:lnTo>
                  <a:lnTo>
                    <a:pt x="0" y="5334"/>
                  </a:lnTo>
                  <a:lnTo>
                    <a:pt x="175" y="8075"/>
                  </a:lnTo>
                  <a:lnTo>
                    <a:pt x="274" y="9496"/>
                  </a:lnTo>
                  <a:lnTo>
                    <a:pt x="324" y="10418"/>
                  </a:lnTo>
                  <a:lnTo>
                    <a:pt x="424" y="12113"/>
                  </a:lnTo>
                  <a:lnTo>
                    <a:pt x="748" y="17097"/>
                  </a:lnTo>
                  <a:lnTo>
                    <a:pt x="1346" y="26244"/>
                  </a:lnTo>
                  <a:lnTo>
                    <a:pt x="1396" y="26418"/>
                  </a:lnTo>
                  <a:lnTo>
                    <a:pt x="4735" y="36163"/>
                  </a:lnTo>
                  <a:lnTo>
                    <a:pt x="5533" y="38481"/>
                  </a:lnTo>
                  <a:cubicBezTo>
                    <a:pt x="5657" y="38506"/>
                    <a:pt x="5707" y="38456"/>
                    <a:pt x="5707" y="38780"/>
                  </a:cubicBezTo>
                  <a:cubicBezTo>
                    <a:pt x="5707" y="38549"/>
                    <a:pt x="5784" y="38279"/>
                    <a:pt x="5901" y="38279"/>
                  </a:cubicBezTo>
                  <a:cubicBezTo>
                    <a:pt x="5973" y="38279"/>
                    <a:pt x="6061" y="38381"/>
                    <a:pt x="6156" y="38656"/>
                  </a:cubicBezTo>
                  <a:cubicBezTo>
                    <a:pt x="6218" y="38851"/>
                    <a:pt x="6279" y="38923"/>
                    <a:pt x="6343" y="38923"/>
                  </a:cubicBezTo>
                  <a:cubicBezTo>
                    <a:pt x="6433" y="38923"/>
                    <a:pt x="6527" y="38777"/>
                    <a:pt x="6629" y="38631"/>
                  </a:cubicBezTo>
                  <a:cubicBezTo>
                    <a:pt x="6718" y="38471"/>
                    <a:pt x="6807" y="38324"/>
                    <a:pt x="6895" y="38324"/>
                  </a:cubicBezTo>
                  <a:cubicBezTo>
                    <a:pt x="6931" y="38324"/>
                    <a:pt x="6967" y="38349"/>
                    <a:pt x="7003" y="38406"/>
                  </a:cubicBezTo>
                  <a:cubicBezTo>
                    <a:pt x="7102" y="38832"/>
                    <a:pt x="7190" y="38991"/>
                    <a:pt x="7259" y="38991"/>
                  </a:cubicBezTo>
                  <a:cubicBezTo>
                    <a:pt x="7364" y="38991"/>
                    <a:pt x="7427" y="38627"/>
                    <a:pt x="7427" y="38282"/>
                  </a:cubicBezTo>
                  <a:cubicBezTo>
                    <a:pt x="7427" y="37866"/>
                    <a:pt x="7451" y="37775"/>
                    <a:pt x="7499" y="37775"/>
                  </a:cubicBezTo>
                  <a:cubicBezTo>
                    <a:pt x="7520" y="37775"/>
                    <a:pt x="7546" y="37793"/>
                    <a:pt x="7577" y="37808"/>
                  </a:cubicBezTo>
                  <a:cubicBezTo>
                    <a:pt x="7594" y="37825"/>
                    <a:pt x="7623" y="37854"/>
                    <a:pt x="7647" y="37854"/>
                  </a:cubicBezTo>
                  <a:cubicBezTo>
                    <a:pt x="7658" y="37854"/>
                    <a:pt x="7668" y="37849"/>
                    <a:pt x="7676" y="37833"/>
                  </a:cubicBezTo>
                  <a:cubicBezTo>
                    <a:pt x="7782" y="37254"/>
                    <a:pt x="7899" y="36563"/>
                    <a:pt x="8003" y="36563"/>
                  </a:cubicBezTo>
                  <a:cubicBezTo>
                    <a:pt x="8047" y="36563"/>
                    <a:pt x="8088" y="36684"/>
                    <a:pt x="8125" y="36986"/>
                  </a:cubicBezTo>
                  <a:cubicBezTo>
                    <a:pt x="8147" y="37059"/>
                    <a:pt x="8169" y="37089"/>
                    <a:pt x="8189" y="37089"/>
                  </a:cubicBezTo>
                  <a:cubicBezTo>
                    <a:pt x="8239" y="37089"/>
                    <a:pt x="8282" y="36913"/>
                    <a:pt x="8299" y="36736"/>
                  </a:cubicBezTo>
                  <a:cubicBezTo>
                    <a:pt x="8332" y="36555"/>
                    <a:pt x="8354" y="36373"/>
                    <a:pt x="8366" y="36373"/>
                  </a:cubicBezTo>
                  <a:cubicBezTo>
                    <a:pt x="8371" y="36373"/>
                    <a:pt x="8374" y="36420"/>
                    <a:pt x="8374" y="36537"/>
                  </a:cubicBezTo>
                  <a:cubicBezTo>
                    <a:pt x="8374" y="36116"/>
                    <a:pt x="8423" y="35937"/>
                    <a:pt x="8507" y="35937"/>
                  </a:cubicBezTo>
                  <a:cubicBezTo>
                    <a:pt x="8601" y="35937"/>
                    <a:pt x="8739" y="36167"/>
                    <a:pt x="8897" y="36537"/>
                  </a:cubicBezTo>
                  <a:cubicBezTo>
                    <a:pt x="8936" y="36553"/>
                    <a:pt x="8977" y="36558"/>
                    <a:pt x="9020" y="36558"/>
                  </a:cubicBezTo>
                  <a:cubicBezTo>
                    <a:pt x="9115" y="36558"/>
                    <a:pt x="9218" y="36529"/>
                    <a:pt x="9321" y="36512"/>
                  </a:cubicBezTo>
                  <a:cubicBezTo>
                    <a:pt x="9408" y="36487"/>
                    <a:pt x="9496" y="36469"/>
                    <a:pt x="9583" y="36469"/>
                  </a:cubicBezTo>
                  <a:cubicBezTo>
                    <a:pt x="9670" y="36469"/>
                    <a:pt x="9757" y="36487"/>
                    <a:pt x="9844" y="36537"/>
                  </a:cubicBezTo>
                  <a:cubicBezTo>
                    <a:pt x="9991" y="36377"/>
                    <a:pt x="10124" y="36274"/>
                    <a:pt x="10215" y="36274"/>
                  </a:cubicBezTo>
                  <a:cubicBezTo>
                    <a:pt x="10294" y="36274"/>
                    <a:pt x="10343" y="36352"/>
                    <a:pt x="10343" y="36537"/>
                  </a:cubicBezTo>
                  <a:cubicBezTo>
                    <a:pt x="10343" y="36810"/>
                    <a:pt x="10374" y="36886"/>
                    <a:pt x="10416" y="36886"/>
                  </a:cubicBezTo>
                  <a:cubicBezTo>
                    <a:pt x="10439" y="36886"/>
                    <a:pt x="10466" y="36863"/>
                    <a:pt x="10492" y="36836"/>
                  </a:cubicBezTo>
                  <a:cubicBezTo>
                    <a:pt x="10523" y="36816"/>
                    <a:pt x="10558" y="36795"/>
                    <a:pt x="10595" y="36795"/>
                  </a:cubicBezTo>
                  <a:cubicBezTo>
                    <a:pt x="10649" y="36795"/>
                    <a:pt x="10708" y="36838"/>
                    <a:pt x="10767" y="36986"/>
                  </a:cubicBezTo>
                  <a:cubicBezTo>
                    <a:pt x="10918" y="37356"/>
                    <a:pt x="11069" y="37806"/>
                    <a:pt x="11152" y="37806"/>
                  </a:cubicBezTo>
                  <a:cubicBezTo>
                    <a:pt x="11192" y="37806"/>
                    <a:pt x="11215" y="37701"/>
                    <a:pt x="11215" y="37434"/>
                  </a:cubicBezTo>
                  <a:cubicBezTo>
                    <a:pt x="11215" y="37592"/>
                    <a:pt x="11242" y="37660"/>
                    <a:pt x="11292" y="37660"/>
                  </a:cubicBezTo>
                  <a:cubicBezTo>
                    <a:pt x="11369" y="37660"/>
                    <a:pt x="11498" y="37501"/>
                    <a:pt x="11664" y="37260"/>
                  </a:cubicBezTo>
                  <a:cubicBezTo>
                    <a:pt x="11832" y="36958"/>
                    <a:pt x="12033" y="36758"/>
                    <a:pt x="12231" y="36758"/>
                  </a:cubicBezTo>
                  <a:cubicBezTo>
                    <a:pt x="12327" y="36758"/>
                    <a:pt x="12422" y="36805"/>
                    <a:pt x="12511" y="36911"/>
                  </a:cubicBezTo>
                  <a:cubicBezTo>
                    <a:pt x="12571" y="36803"/>
                    <a:pt x="12625" y="36764"/>
                    <a:pt x="12674" y="36764"/>
                  </a:cubicBezTo>
                  <a:cubicBezTo>
                    <a:pt x="12726" y="36764"/>
                    <a:pt x="12771" y="36809"/>
                    <a:pt x="12810" y="36861"/>
                  </a:cubicBezTo>
                  <a:cubicBezTo>
                    <a:pt x="12859" y="36909"/>
                    <a:pt x="12895" y="36958"/>
                    <a:pt x="12920" y="36958"/>
                  </a:cubicBezTo>
                  <a:cubicBezTo>
                    <a:pt x="12947" y="36958"/>
                    <a:pt x="12960" y="36903"/>
                    <a:pt x="12960" y="36736"/>
                  </a:cubicBezTo>
                  <a:cubicBezTo>
                    <a:pt x="12960" y="36736"/>
                    <a:pt x="13047" y="36712"/>
                    <a:pt x="13181" y="36712"/>
                  </a:cubicBezTo>
                  <a:cubicBezTo>
                    <a:pt x="13315" y="36712"/>
                    <a:pt x="13496" y="36736"/>
                    <a:pt x="13683" y="36836"/>
                  </a:cubicBezTo>
                  <a:cubicBezTo>
                    <a:pt x="13739" y="36747"/>
                    <a:pt x="13793" y="36711"/>
                    <a:pt x="13846" y="36711"/>
                  </a:cubicBezTo>
                  <a:cubicBezTo>
                    <a:pt x="13954" y="36711"/>
                    <a:pt x="14055" y="36867"/>
                    <a:pt x="14156" y="37036"/>
                  </a:cubicBezTo>
                  <a:cubicBezTo>
                    <a:pt x="14239" y="37174"/>
                    <a:pt x="14307" y="37320"/>
                    <a:pt x="14351" y="37320"/>
                  </a:cubicBezTo>
                  <a:cubicBezTo>
                    <a:pt x="14386" y="37320"/>
                    <a:pt x="14405" y="37227"/>
                    <a:pt x="14405" y="36961"/>
                  </a:cubicBezTo>
                  <a:cubicBezTo>
                    <a:pt x="14405" y="36831"/>
                    <a:pt x="14426" y="36789"/>
                    <a:pt x="14459" y="36789"/>
                  </a:cubicBezTo>
                  <a:cubicBezTo>
                    <a:pt x="14490" y="36789"/>
                    <a:pt x="14532" y="36825"/>
                    <a:pt x="14580" y="36861"/>
                  </a:cubicBezTo>
                  <a:cubicBezTo>
                    <a:pt x="14612" y="36910"/>
                    <a:pt x="14666" y="36948"/>
                    <a:pt x="14727" y="36948"/>
                  </a:cubicBezTo>
                  <a:cubicBezTo>
                    <a:pt x="14759" y="36948"/>
                    <a:pt x="14794" y="36937"/>
                    <a:pt x="14829" y="36911"/>
                  </a:cubicBezTo>
                  <a:cubicBezTo>
                    <a:pt x="14929" y="36911"/>
                    <a:pt x="15028" y="36861"/>
                    <a:pt x="15128" y="36836"/>
                  </a:cubicBezTo>
                  <a:cubicBezTo>
                    <a:pt x="15220" y="36790"/>
                    <a:pt x="15321" y="36745"/>
                    <a:pt x="15419" y="36745"/>
                  </a:cubicBezTo>
                  <a:cubicBezTo>
                    <a:pt x="15482" y="36745"/>
                    <a:pt x="15544" y="36763"/>
                    <a:pt x="15602" y="36811"/>
                  </a:cubicBezTo>
                  <a:cubicBezTo>
                    <a:pt x="15697" y="36558"/>
                    <a:pt x="15783" y="36470"/>
                    <a:pt x="15850" y="36470"/>
                  </a:cubicBezTo>
                  <a:cubicBezTo>
                    <a:pt x="15942" y="36470"/>
                    <a:pt x="16000" y="36632"/>
                    <a:pt x="16000" y="36761"/>
                  </a:cubicBezTo>
                  <a:cubicBezTo>
                    <a:pt x="16000" y="37335"/>
                    <a:pt x="16075" y="36911"/>
                    <a:pt x="16200" y="37409"/>
                  </a:cubicBezTo>
                  <a:cubicBezTo>
                    <a:pt x="16299" y="37983"/>
                    <a:pt x="16449" y="37933"/>
                    <a:pt x="16549" y="38581"/>
                  </a:cubicBezTo>
                  <a:cubicBezTo>
                    <a:pt x="16618" y="39133"/>
                    <a:pt x="16687" y="39154"/>
                    <a:pt x="16717" y="39154"/>
                  </a:cubicBezTo>
                  <a:cubicBezTo>
                    <a:pt x="16719" y="39154"/>
                    <a:pt x="16721" y="39154"/>
                    <a:pt x="16723" y="39154"/>
                  </a:cubicBezTo>
                  <a:cubicBezTo>
                    <a:pt x="16731" y="39154"/>
                    <a:pt x="16737" y="39151"/>
                    <a:pt x="16741" y="39151"/>
                  </a:cubicBezTo>
                  <a:cubicBezTo>
                    <a:pt x="16748" y="39151"/>
                    <a:pt x="16748" y="39162"/>
                    <a:pt x="16748" y="39229"/>
                  </a:cubicBezTo>
                  <a:cubicBezTo>
                    <a:pt x="16748" y="39302"/>
                    <a:pt x="16763" y="39328"/>
                    <a:pt x="16791" y="39328"/>
                  </a:cubicBezTo>
                  <a:cubicBezTo>
                    <a:pt x="16857" y="39328"/>
                    <a:pt x="16996" y="39179"/>
                    <a:pt x="17172" y="39179"/>
                  </a:cubicBezTo>
                  <a:cubicBezTo>
                    <a:pt x="17284" y="39079"/>
                    <a:pt x="17415" y="39054"/>
                    <a:pt x="17546" y="39054"/>
                  </a:cubicBezTo>
                  <a:cubicBezTo>
                    <a:pt x="17676" y="39054"/>
                    <a:pt x="17807" y="39079"/>
                    <a:pt x="17919" y="39079"/>
                  </a:cubicBezTo>
                  <a:cubicBezTo>
                    <a:pt x="18061" y="38909"/>
                    <a:pt x="18179" y="38787"/>
                    <a:pt x="18254" y="38787"/>
                  </a:cubicBezTo>
                  <a:cubicBezTo>
                    <a:pt x="18311" y="38787"/>
                    <a:pt x="18343" y="38857"/>
                    <a:pt x="18343" y="39029"/>
                  </a:cubicBezTo>
                  <a:cubicBezTo>
                    <a:pt x="18343" y="39105"/>
                    <a:pt x="18414" y="39380"/>
                    <a:pt x="18535" y="39380"/>
                  </a:cubicBezTo>
                  <a:cubicBezTo>
                    <a:pt x="18574" y="39380"/>
                    <a:pt x="18619" y="39351"/>
                    <a:pt x="18667" y="39279"/>
                  </a:cubicBezTo>
                  <a:cubicBezTo>
                    <a:pt x="18804" y="39337"/>
                    <a:pt x="18972" y="39934"/>
                    <a:pt x="19122" y="39934"/>
                  </a:cubicBezTo>
                  <a:cubicBezTo>
                    <a:pt x="19163" y="39934"/>
                    <a:pt x="19203" y="39889"/>
                    <a:pt x="19240" y="39777"/>
                  </a:cubicBezTo>
                  <a:cubicBezTo>
                    <a:pt x="19415" y="39777"/>
                    <a:pt x="19539" y="39802"/>
                    <a:pt x="19539" y="40051"/>
                  </a:cubicBezTo>
                  <a:cubicBezTo>
                    <a:pt x="19539" y="39946"/>
                    <a:pt x="19553" y="39907"/>
                    <a:pt x="19574" y="39907"/>
                  </a:cubicBezTo>
                  <a:cubicBezTo>
                    <a:pt x="19603" y="39907"/>
                    <a:pt x="19646" y="39979"/>
                    <a:pt x="19689" y="40051"/>
                  </a:cubicBezTo>
                  <a:cubicBezTo>
                    <a:pt x="19751" y="40128"/>
                    <a:pt x="19822" y="40206"/>
                    <a:pt x="19897" y="40206"/>
                  </a:cubicBezTo>
                  <a:cubicBezTo>
                    <a:pt x="19943" y="40206"/>
                    <a:pt x="19990" y="40177"/>
                    <a:pt x="20038" y="40101"/>
                  </a:cubicBezTo>
                  <a:cubicBezTo>
                    <a:pt x="20185" y="40555"/>
                    <a:pt x="20344" y="40749"/>
                    <a:pt x="20501" y="40749"/>
                  </a:cubicBezTo>
                  <a:cubicBezTo>
                    <a:pt x="20662" y="40749"/>
                    <a:pt x="20821" y="40542"/>
                    <a:pt x="20960" y="40201"/>
                  </a:cubicBezTo>
                  <a:cubicBezTo>
                    <a:pt x="21020" y="40071"/>
                    <a:pt x="21076" y="40021"/>
                    <a:pt x="21126" y="40021"/>
                  </a:cubicBezTo>
                  <a:cubicBezTo>
                    <a:pt x="21202" y="40021"/>
                    <a:pt x="21264" y="40131"/>
                    <a:pt x="21309" y="40251"/>
                  </a:cubicBezTo>
                  <a:cubicBezTo>
                    <a:pt x="21365" y="40363"/>
                    <a:pt x="21406" y="40476"/>
                    <a:pt x="21430" y="40476"/>
                  </a:cubicBezTo>
                  <a:cubicBezTo>
                    <a:pt x="21449" y="40476"/>
                    <a:pt x="21458" y="40410"/>
                    <a:pt x="21458" y="40226"/>
                  </a:cubicBezTo>
                  <a:cubicBezTo>
                    <a:pt x="21458" y="40190"/>
                    <a:pt x="21458" y="40177"/>
                    <a:pt x="21460" y="40177"/>
                  </a:cubicBezTo>
                  <a:cubicBezTo>
                    <a:pt x="21462" y="40177"/>
                    <a:pt x="21467" y="40219"/>
                    <a:pt x="21483" y="40251"/>
                  </a:cubicBezTo>
                  <a:cubicBezTo>
                    <a:pt x="21483" y="40297"/>
                    <a:pt x="21487" y="40341"/>
                    <a:pt x="21493" y="40341"/>
                  </a:cubicBezTo>
                  <a:cubicBezTo>
                    <a:pt x="21502" y="40341"/>
                    <a:pt x="21518" y="40222"/>
                    <a:pt x="21533" y="39802"/>
                  </a:cubicBezTo>
                  <a:cubicBezTo>
                    <a:pt x="21553" y="39260"/>
                    <a:pt x="21587" y="38703"/>
                    <a:pt x="21625" y="38703"/>
                  </a:cubicBezTo>
                  <a:cubicBezTo>
                    <a:pt x="21636" y="38703"/>
                    <a:pt x="21647" y="38749"/>
                    <a:pt x="21658" y="38855"/>
                  </a:cubicBezTo>
                  <a:cubicBezTo>
                    <a:pt x="21683" y="38556"/>
                    <a:pt x="21733" y="38157"/>
                    <a:pt x="21782" y="37908"/>
                  </a:cubicBezTo>
                  <a:cubicBezTo>
                    <a:pt x="21790" y="38002"/>
                    <a:pt x="21797" y="38043"/>
                    <a:pt x="21804" y="38043"/>
                  </a:cubicBezTo>
                  <a:cubicBezTo>
                    <a:pt x="21820" y="38043"/>
                    <a:pt x="21832" y="37795"/>
                    <a:pt x="21832" y="37459"/>
                  </a:cubicBezTo>
                  <a:cubicBezTo>
                    <a:pt x="21832" y="37422"/>
                    <a:pt x="21845" y="37409"/>
                    <a:pt x="21870" y="37409"/>
                  </a:cubicBezTo>
                  <a:cubicBezTo>
                    <a:pt x="21895" y="37409"/>
                    <a:pt x="21932" y="37422"/>
                    <a:pt x="21982" y="37434"/>
                  </a:cubicBezTo>
                  <a:cubicBezTo>
                    <a:pt x="22023" y="37448"/>
                    <a:pt x="22078" y="37469"/>
                    <a:pt x="22145" y="37469"/>
                  </a:cubicBezTo>
                  <a:cubicBezTo>
                    <a:pt x="22200" y="37469"/>
                    <a:pt x="22263" y="37455"/>
                    <a:pt x="22331" y="37409"/>
                  </a:cubicBezTo>
                  <a:cubicBezTo>
                    <a:pt x="22417" y="37511"/>
                    <a:pt x="22511" y="37549"/>
                    <a:pt x="22608" y="37549"/>
                  </a:cubicBezTo>
                  <a:cubicBezTo>
                    <a:pt x="22820" y="37549"/>
                    <a:pt x="23048" y="37370"/>
                    <a:pt x="23253" y="37285"/>
                  </a:cubicBezTo>
                  <a:cubicBezTo>
                    <a:pt x="23311" y="37227"/>
                    <a:pt x="23369" y="37207"/>
                    <a:pt x="23424" y="37207"/>
                  </a:cubicBezTo>
                  <a:cubicBezTo>
                    <a:pt x="23488" y="37207"/>
                    <a:pt x="23548" y="37233"/>
                    <a:pt x="23602" y="37260"/>
                  </a:cubicBezTo>
                  <a:cubicBezTo>
                    <a:pt x="23642" y="37286"/>
                    <a:pt x="23675" y="37313"/>
                    <a:pt x="23696" y="37313"/>
                  </a:cubicBezTo>
                  <a:cubicBezTo>
                    <a:pt x="23716" y="37313"/>
                    <a:pt x="23726" y="37293"/>
                    <a:pt x="23726" y="37235"/>
                  </a:cubicBezTo>
                  <a:cubicBezTo>
                    <a:pt x="23726" y="37549"/>
                    <a:pt x="23734" y="37664"/>
                    <a:pt x="23749" y="37664"/>
                  </a:cubicBezTo>
                  <a:cubicBezTo>
                    <a:pt x="23786" y="37664"/>
                    <a:pt x="23868" y="36908"/>
                    <a:pt x="23976" y="36836"/>
                  </a:cubicBezTo>
                  <a:cubicBezTo>
                    <a:pt x="24085" y="36749"/>
                    <a:pt x="24232" y="36069"/>
                    <a:pt x="24351" y="36069"/>
                  </a:cubicBezTo>
                  <a:cubicBezTo>
                    <a:pt x="24368" y="36069"/>
                    <a:pt x="24384" y="36082"/>
                    <a:pt x="24399" y="36113"/>
                  </a:cubicBezTo>
                  <a:cubicBezTo>
                    <a:pt x="24404" y="36114"/>
                    <a:pt x="24408" y="36115"/>
                    <a:pt x="24412" y="36115"/>
                  </a:cubicBezTo>
                  <a:cubicBezTo>
                    <a:pt x="24531" y="36115"/>
                    <a:pt x="24624" y="35788"/>
                    <a:pt x="24624" y="35740"/>
                  </a:cubicBezTo>
                  <a:cubicBezTo>
                    <a:pt x="24624" y="35710"/>
                    <a:pt x="24635" y="35700"/>
                    <a:pt x="24657" y="35700"/>
                  </a:cubicBezTo>
                  <a:cubicBezTo>
                    <a:pt x="24690" y="35700"/>
                    <a:pt x="24747" y="35724"/>
                    <a:pt x="24823" y="35740"/>
                  </a:cubicBezTo>
                  <a:cubicBezTo>
                    <a:pt x="24896" y="35776"/>
                    <a:pt x="24982" y="35799"/>
                    <a:pt x="25082" y="35799"/>
                  </a:cubicBezTo>
                  <a:cubicBezTo>
                    <a:pt x="25118" y="35799"/>
                    <a:pt x="25157" y="35796"/>
                    <a:pt x="25197" y="35789"/>
                  </a:cubicBezTo>
                  <a:cubicBezTo>
                    <a:pt x="25340" y="36137"/>
                    <a:pt x="25491" y="36254"/>
                    <a:pt x="25644" y="36254"/>
                  </a:cubicBezTo>
                  <a:cubicBezTo>
                    <a:pt x="25864" y="36254"/>
                    <a:pt x="26088" y="36011"/>
                    <a:pt x="26293" y="35864"/>
                  </a:cubicBezTo>
                  <a:cubicBezTo>
                    <a:pt x="26429" y="35802"/>
                    <a:pt x="26552" y="35774"/>
                    <a:pt x="26648" y="35774"/>
                  </a:cubicBezTo>
                  <a:cubicBezTo>
                    <a:pt x="26782" y="35774"/>
                    <a:pt x="26867" y="35827"/>
                    <a:pt x="26867" y="35914"/>
                  </a:cubicBezTo>
                  <a:cubicBezTo>
                    <a:pt x="26867" y="35668"/>
                    <a:pt x="26877" y="35606"/>
                    <a:pt x="26892" y="35606"/>
                  </a:cubicBezTo>
                  <a:cubicBezTo>
                    <a:pt x="26899" y="35606"/>
                    <a:pt x="26908" y="35623"/>
                    <a:pt x="26916" y="35640"/>
                  </a:cubicBezTo>
                  <a:cubicBezTo>
                    <a:pt x="26924" y="35647"/>
                    <a:pt x="26933" y="35656"/>
                    <a:pt x="26944" y="35656"/>
                  </a:cubicBezTo>
                  <a:cubicBezTo>
                    <a:pt x="26970" y="35656"/>
                    <a:pt x="27006" y="35600"/>
                    <a:pt x="27041" y="35316"/>
                  </a:cubicBezTo>
                  <a:cubicBezTo>
                    <a:pt x="27141" y="34618"/>
                    <a:pt x="27265" y="34493"/>
                    <a:pt x="27365" y="34169"/>
                  </a:cubicBezTo>
                  <a:cubicBezTo>
                    <a:pt x="27465" y="33796"/>
                    <a:pt x="27540" y="33571"/>
                    <a:pt x="27540" y="33546"/>
                  </a:cubicBezTo>
                  <a:cubicBezTo>
                    <a:pt x="27540" y="33604"/>
                    <a:pt x="27550" y="33625"/>
                    <a:pt x="27572" y="33625"/>
                  </a:cubicBezTo>
                  <a:cubicBezTo>
                    <a:pt x="27597" y="33625"/>
                    <a:pt x="27636" y="33598"/>
                    <a:pt x="27689" y="33571"/>
                  </a:cubicBezTo>
                  <a:cubicBezTo>
                    <a:pt x="27730" y="33558"/>
                    <a:pt x="27786" y="33537"/>
                    <a:pt x="27852" y="33537"/>
                  </a:cubicBezTo>
                  <a:cubicBezTo>
                    <a:pt x="27908" y="33537"/>
                    <a:pt x="27970" y="33551"/>
                    <a:pt x="28038" y="33596"/>
                  </a:cubicBezTo>
                  <a:cubicBezTo>
                    <a:pt x="28147" y="33913"/>
                    <a:pt x="28267" y="34013"/>
                    <a:pt x="28390" y="34013"/>
                  </a:cubicBezTo>
                  <a:cubicBezTo>
                    <a:pt x="28577" y="34013"/>
                    <a:pt x="28770" y="33781"/>
                    <a:pt x="28935" y="33721"/>
                  </a:cubicBezTo>
                  <a:cubicBezTo>
                    <a:pt x="28966" y="33736"/>
                    <a:pt x="28999" y="33742"/>
                    <a:pt x="29033" y="33742"/>
                  </a:cubicBezTo>
                  <a:cubicBezTo>
                    <a:pt x="29107" y="33742"/>
                    <a:pt x="29183" y="33713"/>
                    <a:pt x="29234" y="33696"/>
                  </a:cubicBezTo>
                  <a:cubicBezTo>
                    <a:pt x="29293" y="33672"/>
                    <a:pt x="29335" y="33649"/>
                    <a:pt x="29363" y="33649"/>
                  </a:cubicBezTo>
                  <a:cubicBezTo>
                    <a:pt x="29395" y="33649"/>
                    <a:pt x="29409" y="33678"/>
                    <a:pt x="29409" y="33771"/>
                  </a:cubicBezTo>
                  <a:cubicBezTo>
                    <a:pt x="29409" y="33751"/>
                    <a:pt x="29424" y="33713"/>
                    <a:pt x="29449" y="33713"/>
                  </a:cubicBezTo>
                  <a:cubicBezTo>
                    <a:pt x="29490" y="33713"/>
                    <a:pt x="29557" y="33808"/>
                    <a:pt x="29633" y="34219"/>
                  </a:cubicBezTo>
                  <a:cubicBezTo>
                    <a:pt x="29640" y="34217"/>
                    <a:pt x="29647" y="34215"/>
                    <a:pt x="29653" y="34215"/>
                  </a:cubicBezTo>
                  <a:cubicBezTo>
                    <a:pt x="29774" y="34215"/>
                    <a:pt x="29914" y="34619"/>
                    <a:pt x="30032" y="35067"/>
                  </a:cubicBezTo>
                  <a:cubicBezTo>
                    <a:pt x="30102" y="35503"/>
                    <a:pt x="30159" y="35597"/>
                    <a:pt x="30196" y="35597"/>
                  </a:cubicBezTo>
                  <a:cubicBezTo>
                    <a:pt x="30212" y="35597"/>
                    <a:pt x="30224" y="35580"/>
                    <a:pt x="30231" y="35565"/>
                  </a:cubicBezTo>
                  <a:cubicBezTo>
                    <a:pt x="30256" y="35540"/>
                    <a:pt x="30256" y="35515"/>
                    <a:pt x="30256" y="35515"/>
                  </a:cubicBezTo>
                  <a:cubicBezTo>
                    <a:pt x="30256" y="35826"/>
                    <a:pt x="30291" y="35947"/>
                    <a:pt x="30349" y="35947"/>
                  </a:cubicBezTo>
                  <a:cubicBezTo>
                    <a:pt x="30430" y="35947"/>
                    <a:pt x="30559" y="35707"/>
                    <a:pt x="30705" y="35416"/>
                  </a:cubicBezTo>
                  <a:cubicBezTo>
                    <a:pt x="30735" y="35434"/>
                    <a:pt x="30766" y="35442"/>
                    <a:pt x="30796" y="35442"/>
                  </a:cubicBezTo>
                  <a:cubicBezTo>
                    <a:pt x="30892" y="35442"/>
                    <a:pt x="30990" y="35366"/>
                    <a:pt x="31103" y="35291"/>
                  </a:cubicBezTo>
                  <a:cubicBezTo>
                    <a:pt x="31188" y="35207"/>
                    <a:pt x="31283" y="35134"/>
                    <a:pt x="31375" y="35134"/>
                  </a:cubicBezTo>
                  <a:cubicBezTo>
                    <a:pt x="31419" y="35134"/>
                    <a:pt x="31462" y="35151"/>
                    <a:pt x="31502" y="35191"/>
                  </a:cubicBezTo>
                  <a:cubicBezTo>
                    <a:pt x="31548" y="35136"/>
                    <a:pt x="31590" y="35115"/>
                    <a:pt x="31630" y="35115"/>
                  </a:cubicBezTo>
                  <a:cubicBezTo>
                    <a:pt x="31697" y="35115"/>
                    <a:pt x="31754" y="35178"/>
                    <a:pt x="31801" y="35241"/>
                  </a:cubicBezTo>
                  <a:cubicBezTo>
                    <a:pt x="31850" y="35314"/>
                    <a:pt x="31887" y="35388"/>
                    <a:pt x="31912" y="35388"/>
                  </a:cubicBezTo>
                  <a:cubicBezTo>
                    <a:pt x="31938" y="35388"/>
                    <a:pt x="31951" y="35308"/>
                    <a:pt x="31951" y="35067"/>
                  </a:cubicBezTo>
                  <a:cubicBezTo>
                    <a:pt x="31951" y="35341"/>
                    <a:pt x="32026" y="35266"/>
                    <a:pt x="32125" y="35615"/>
                  </a:cubicBezTo>
                  <a:cubicBezTo>
                    <a:pt x="32225" y="35889"/>
                    <a:pt x="32350" y="36313"/>
                    <a:pt x="32449" y="36662"/>
                  </a:cubicBezTo>
                  <a:cubicBezTo>
                    <a:pt x="32502" y="37417"/>
                    <a:pt x="32548" y="37687"/>
                    <a:pt x="32580" y="37687"/>
                  </a:cubicBezTo>
                  <a:cubicBezTo>
                    <a:pt x="32607" y="37687"/>
                    <a:pt x="32624" y="37478"/>
                    <a:pt x="32624" y="37210"/>
                  </a:cubicBezTo>
                  <a:cubicBezTo>
                    <a:pt x="32624" y="37160"/>
                    <a:pt x="32649" y="37160"/>
                    <a:pt x="32699" y="37160"/>
                  </a:cubicBezTo>
                  <a:cubicBezTo>
                    <a:pt x="32715" y="37166"/>
                    <a:pt x="32736" y="37170"/>
                    <a:pt x="32759" y="37170"/>
                  </a:cubicBezTo>
                  <a:cubicBezTo>
                    <a:pt x="32840" y="37170"/>
                    <a:pt x="32956" y="37118"/>
                    <a:pt x="33072" y="36886"/>
                  </a:cubicBezTo>
                  <a:cubicBezTo>
                    <a:pt x="33280" y="36792"/>
                    <a:pt x="33502" y="35996"/>
                    <a:pt x="33717" y="35996"/>
                  </a:cubicBezTo>
                  <a:cubicBezTo>
                    <a:pt x="33786" y="35996"/>
                    <a:pt x="33853" y="36077"/>
                    <a:pt x="33920" y="36288"/>
                  </a:cubicBezTo>
                  <a:cubicBezTo>
                    <a:pt x="33970" y="36250"/>
                    <a:pt x="34013" y="36238"/>
                    <a:pt x="34054" y="36238"/>
                  </a:cubicBezTo>
                  <a:cubicBezTo>
                    <a:pt x="34094" y="36238"/>
                    <a:pt x="34132" y="36250"/>
                    <a:pt x="34169" y="36263"/>
                  </a:cubicBezTo>
                  <a:cubicBezTo>
                    <a:pt x="34207" y="36278"/>
                    <a:pt x="34238" y="36291"/>
                    <a:pt x="34263" y="36291"/>
                  </a:cubicBezTo>
                  <a:cubicBezTo>
                    <a:pt x="34319" y="36291"/>
                    <a:pt x="34343" y="36224"/>
                    <a:pt x="34343" y="35964"/>
                  </a:cubicBezTo>
                  <a:cubicBezTo>
                    <a:pt x="34343" y="35989"/>
                    <a:pt x="34348" y="36000"/>
                    <a:pt x="34357" y="36000"/>
                  </a:cubicBezTo>
                  <a:cubicBezTo>
                    <a:pt x="34382" y="36000"/>
                    <a:pt x="34443" y="35902"/>
                    <a:pt x="34518" y="35789"/>
                  </a:cubicBezTo>
                  <a:cubicBezTo>
                    <a:pt x="34580" y="35690"/>
                    <a:pt x="34667" y="35590"/>
                    <a:pt x="34767" y="35590"/>
                  </a:cubicBezTo>
                  <a:cubicBezTo>
                    <a:pt x="34867" y="35590"/>
                    <a:pt x="34979" y="35690"/>
                    <a:pt x="35091" y="35989"/>
                  </a:cubicBezTo>
                  <a:cubicBezTo>
                    <a:pt x="35279" y="35841"/>
                    <a:pt x="35475" y="35722"/>
                    <a:pt x="35615" y="35722"/>
                  </a:cubicBezTo>
                  <a:cubicBezTo>
                    <a:pt x="35734" y="35722"/>
                    <a:pt x="35814" y="35809"/>
                    <a:pt x="35814" y="36039"/>
                  </a:cubicBezTo>
                  <a:cubicBezTo>
                    <a:pt x="35814" y="36133"/>
                    <a:pt x="35884" y="36347"/>
                    <a:pt x="35998" y="36347"/>
                  </a:cubicBezTo>
                  <a:cubicBezTo>
                    <a:pt x="36064" y="36347"/>
                    <a:pt x="36146" y="36275"/>
                    <a:pt x="36238" y="36064"/>
                  </a:cubicBezTo>
                  <a:cubicBezTo>
                    <a:pt x="36346" y="36157"/>
                    <a:pt x="36455" y="36182"/>
                    <a:pt x="36569" y="36182"/>
                  </a:cubicBezTo>
                  <a:cubicBezTo>
                    <a:pt x="36639" y="36182"/>
                    <a:pt x="36710" y="36173"/>
                    <a:pt x="36786" y="36163"/>
                  </a:cubicBezTo>
                  <a:cubicBezTo>
                    <a:pt x="36839" y="36146"/>
                    <a:pt x="36904" y="36128"/>
                    <a:pt x="36964" y="36128"/>
                  </a:cubicBezTo>
                  <a:cubicBezTo>
                    <a:pt x="36989" y="36128"/>
                    <a:pt x="37013" y="36131"/>
                    <a:pt x="37035" y="36138"/>
                  </a:cubicBezTo>
                  <a:cubicBezTo>
                    <a:pt x="37199" y="36187"/>
                    <a:pt x="37341" y="36473"/>
                    <a:pt x="37419" y="36473"/>
                  </a:cubicBezTo>
                  <a:cubicBezTo>
                    <a:pt x="37460" y="36473"/>
                    <a:pt x="37484" y="36394"/>
                    <a:pt x="37484" y="36163"/>
                  </a:cubicBezTo>
                  <a:cubicBezTo>
                    <a:pt x="37484" y="36315"/>
                    <a:pt x="37498" y="36373"/>
                    <a:pt x="37524" y="36373"/>
                  </a:cubicBezTo>
                  <a:cubicBezTo>
                    <a:pt x="37567" y="36373"/>
                    <a:pt x="37640" y="36218"/>
                    <a:pt x="37733" y="36064"/>
                  </a:cubicBezTo>
                  <a:cubicBezTo>
                    <a:pt x="37814" y="35901"/>
                    <a:pt x="37929" y="35738"/>
                    <a:pt x="38036" y="35738"/>
                  </a:cubicBezTo>
                  <a:cubicBezTo>
                    <a:pt x="38060" y="35738"/>
                    <a:pt x="38084" y="35746"/>
                    <a:pt x="38107" y="35764"/>
                  </a:cubicBezTo>
                  <a:cubicBezTo>
                    <a:pt x="38431" y="35291"/>
                    <a:pt x="38730" y="35465"/>
                    <a:pt x="38730" y="35366"/>
                  </a:cubicBezTo>
                  <a:cubicBezTo>
                    <a:pt x="38730" y="34940"/>
                    <a:pt x="38748" y="34820"/>
                    <a:pt x="38780" y="34820"/>
                  </a:cubicBezTo>
                  <a:cubicBezTo>
                    <a:pt x="38800" y="34820"/>
                    <a:pt x="38825" y="34869"/>
                    <a:pt x="38854" y="34917"/>
                  </a:cubicBezTo>
                  <a:cubicBezTo>
                    <a:pt x="38875" y="34958"/>
                    <a:pt x="38912" y="34999"/>
                    <a:pt x="38938" y="34999"/>
                  </a:cubicBezTo>
                  <a:cubicBezTo>
                    <a:pt x="38944" y="34999"/>
                    <a:pt x="38950" y="34996"/>
                    <a:pt x="38954" y="34992"/>
                  </a:cubicBezTo>
                  <a:cubicBezTo>
                    <a:pt x="39079" y="34294"/>
                    <a:pt x="39228" y="34917"/>
                    <a:pt x="39378" y="34319"/>
                  </a:cubicBezTo>
                  <a:cubicBezTo>
                    <a:pt x="39385" y="34327"/>
                    <a:pt x="39393" y="34330"/>
                    <a:pt x="39401" y="34330"/>
                  </a:cubicBezTo>
                  <a:cubicBezTo>
                    <a:pt x="39442" y="34330"/>
                    <a:pt x="39481" y="34221"/>
                    <a:pt x="39502" y="34095"/>
                  </a:cubicBezTo>
                  <a:cubicBezTo>
                    <a:pt x="39535" y="33979"/>
                    <a:pt x="39557" y="33864"/>
                    <a:pt x="39569" y="33864"/>
                  </a:cubicBezTo>
                  <a:cubicBezTo>
                    <a:pt x="39574" y="33864"/>
                    <a:pt x="39577" y="33894"/>
                    <a:pt x="39577" y="33970"/>
                  </a:cubicBezTo>
                  <a:cubicBezTo>
                    <a:pt x="39577" y="34006"/>
                    <a:pt x="39582" y="34022"/>
                    <a:pt x="39590" y="34022"/>
                  </a:cubicBezTo>
                  <a:cubicBezTo>
                    <a:pt x="39616" y="34022"/>
                    <a:pt x="39682" y="33866"/>
                    <a:pt x="39777" y="33696"/>
                  </a:cubicBezTo>
                  <a:cubicBezTo>
                    <a:pt x="39847" y="33537"/>
                    <a:pt x="39942" y="33379"/>
                    <a:pt x="40045" y="33379"/>
                  </a:cubicBezTo>
                  <a:cubicBezTo>
                    <a:pt x="40088" y="33379"/>
                    <a:pt x="40132" y="33406"/>
                    <a:pt x="40175" y="33472"/>
                  </a:cubicBezTo>
                  <a:cubicBezTo>
                    <a:pt x="40250" y="33447"/>
                    <a:pt x="40300" y="33447"/>
                    <a:pt x="40375" y="33447"/>
                  </a:cubicBezTo>
                  <a:cubicBezTo>
                    <a:pt x="40411" y="33451"/>
                    <a:pt x="40447" y="33455"/>
                    <a:pt x="40481" y="33455"/>
                  </a:cubicBezTo>
                  <a:cubicBezTo>
                    <a:pt x="40632" y="33455"/>
                    <a:pt x="40749" y="33381"/>
                    <a:pt x="40749" y="32973"/>
                  </a:cubicBezTo>
                  <a:cubicBezTo>
                    <a:pt x="40749" y="33028"/>
                    <a:pt x="40779" y="33045"/>
                    <a:pt x="40827" y="33045"/>
                  </a:cubicBezTo>
                  <a:cubicBezTo>
                    <a:pt x="40866" y="33045"/>
                    <a:pt x="40917" y="33034"/>
                    <a:pt x="40973" y="33023"/>
                  </a:cubicBezTo>
                  <a:cubicBezTo>
                    <a:pt x="41023" y="33023"/>
                    <a:pt x="41079" y="33017"/>
                    <a:pt x="41141" y="33017"/>
                  </a:cubicBezTo>
                  <a:cubicBezTo>
                    <a:pt x="41203" y="33017"/>
                    <a:pt x="41272" y="33023"/>
                    <a:pt x="41347" y="33048"/>
                  </a:cubicBezTo>
                  <a:cubicBezTo>
                    <a:pt x="41583" y="33139"/>
                    <a:pt x="41873" y="33350"/>
                    <a:pt x="42148" y="33350"/>
                  </a:cubicBezTo>
                  <a:cubicBezTo>
                    <a:pt x="42250" y="33350"/>
                    <a:pt x="42349" y="33321"/>
                    <a:pt x="42443" y="33247"/>
                  </a:cubicBezTo>
                  <a:cubicBezTo>
                    <a:pt x="42564" y="33478"/>
                    <a:pt x="42672" y="33552"/>
                    <a:pt x="42762" y="33552"/>
                  </a:cubicBezTo>
                  <a:cubicBezTo>
                    <a:pt x="42895" y="33552"/>
                    <a:pt x="42987" y="33392"/>
                    <a:pt x="43016" y="33347"/>
                  </a:cubicBezTo>
                  <a:cubicBezTo>
                    <a:pt x="43016" y="33173"/>
                    <a:pt x="43016" y="32998"/>
                    <a:pt x="43016" y="32923"/>
                  </a:cubicBezTo>
                  <a:cubicBezTo>
                    <a:pt x="42992" y="32076"/>
                    <a:pt x="42992" y="32475"/>
                    <a:pt x="42967" y="32026"/>
                  </a:cubicBezTo>
                  <a:cubicBezTo>
                    <a:pt x="42967" y="32055"/>
                    <a:pt x="42966" y="32068"/>
                    <a:pt x="42966" y="32068"/>
                  </a:cubicBezTo>
                  <a:cubicBezTo>
                    <a:pt x="42962" y="32068"/>
                    <a:pt x="42942" y="31151"/>
                    <a:pt x="42942" y="31129"/>
                  </a:cubicBezTo>
                  <a:cubicBezTo>
                    <a:pt x="42935" y="31333"/>
                    <a:pt x="42930" y="31410"/>
                    <a:pt x="42926" y="31410"/>
                  </a:cubicBezTo>
                  <a:cubicBezTo>
                    <a:pt x="42917" y="31410"/>
                    <a:pt x="42917" y="30909"/>
                    <a:pt x="42917" y="30730"/>
                  </a:cubicBezTo>
                  <a:cubicBezTo>
                    <a:pt x="42917" y="30714"/>
                    <a:pt x="42999" y="30647"/>
                    <a:pt x="43137" y="30647"/>
                  </a:cubicBezTo>
                  <a:cubicBezTo>
                    <a:pt x="43214" y="30647"/>
                    <a:pt x="43308" y="30668"/>
                    <a:pt x="43415" y="30730"/>
                  </a:cubicBezTo>
                  <a:cubicBezTo>
                    <a:pt x="43578" y="30879"/>
                    <a:pt x="43768" y="31071"/>
                    <a:pt x="43953" y="31071"/>
                  </a:cubicBezTo>
                  <a:cubicBezTo>
                    <a:pt x="44078" y="31071"/>
                    <a:pt x="44202" y="30982"/>
                    <a:pt x="44312" y="30730"/>
                  </a:cubicBezTo>
                  <a:cubicBezTo>
                    <a:pt x="44394" y="30556"/>
                    <a:pt x="44464" y="30495"/>
                    <a:pt x="44526" y="30495"/>
                  </a:cubicBezTo>
                  <a:cubicBezTo>
                    <a:pt x="44598" y="30495"/>
                    <a:pt x="44658" y="30575"/>
                    <a:pt x="44711" y="30655"/>
                  </a:cubicBezTo>
                  <a:cubicBezTo>
                    <a:pt x="44764" y="30725"/>
                    <a:pt x="44792" y="30807"/>
                    <a:pt x="44804" y="30807"/>
                  </a:cubicBezTo>
                  <a:cubicBezTo>
                    <a:pt x="44809" y="30807"/>
                    <a:pt x="44811" y="30792"/>
                    <a:pt x="44811" y="30755"/>
                  </a:cubicBezTo>
                  <a:cubicBezTo>
                    <a:pt x="44811" y="30585"/>
                    <a:pt x="44821" y="30518"/>
                    <a:pt x="44841" y="30518"/>
                  </a:cubicBezTo>
                  <a:cubicBezTo>
                    <a:pt x="44881" y="30518"/>
                    <a:pt x="44959" y="30810"/>
                    <a:pt x="45060" y="31079"/>
                  </a:cubicBezTo>
                  <a:cubicBezTo>
                    <a:pt x="45092" y="30963"/>
                    <a:pt x="45125" y="30916"/>
                    <a:pt x="45158" y="30916"/>
                  </a:cubicBezTo>
                  <a:cubicBezTo>
                    <a:pt x="45283" y="30916"/>
                    <a:pt x="45416" y="31559"/>
                    <a:pt x="45534" y="31677"/>
                  </a:cubicBezTo>
                  <a:cubicBezTo>
                    <a:pt x="45593" y="32065"/>
                    <a:pt x="45644" y="32176"/>
                    <a:pt x="45681" y="32176"/>
                  </a:cubicBezTo>
                  <a:cubicBezTo>
                    <a:pt x="45705" y="32176"/>
                    <a:pt x="45723" y="32126"/>
                    <a:pt x="45733" y="32076"/>
                  </a:cubicBezTo>
                  <a:cubicBezTo>
                    <a:pt x="45752" y="32038"/>
                    <a:pt x="45771" y="31985"/>
                    <a:pt x="45779" y="31985"/>
                  </a:cubicBezTo>
                  <a:cubicBezTo>
                    <a:pt x="45782" y="31985"/>
                    <a:pt x="45783" y="31990"/>
                    <a:pt x="45783" y="32001"/>
                  </a:cubicBezTo>
                  <a:cubicBezTo>
                    <a:pt x="45783" y="32001"/>
                    <a:pt x="45808" y="31901"/>
                    <a:pt x="45858" y="31777"/>
                  </a:cubicBezTo>
                  <a:cubicBezTo>
                    <a:pt x="45899" y="31673"/>
                    <a:pt x="45958" y="31570"/>
                    <a:pt x="46028" y="31570"/>
                  </a:cubicBezTo>
                  <a:cubicBezTo>
                    <a:pt x="46127" y="31570"/>
                    <a:pt x="46250" y="31775"/>
                    <a:pt x="46381" y="32475"/>
                  </a:cubicBezTo>
                  <a:cubicBezTo>
                    <a:pt x="46680" y="32599"/>
                    <a:pt x="46979" y="32400"/>
                    <a:pt x="46979" y="32923"/>
                  </a:cubicBezTo>
                  <a:cubicBezTo>
                    <a:pt x="46979" y="33043"/>
                    <a:pt x="46987" y="33087"/>
                    <a:pt x="47002" y="33087"/>
                  </a:cubicBezTo>
                  <a:cubicBezTo>
                    <a:pt x="47023" y="33087"/>
                    <a:pt x="47059" y="32988"/>
                    <a:pt x="47104" y="32898"/>
                  </a:cubicBezTo>
                  <a:cubicBezTo>
                    <a:pt x="47146" y="32787"/>
                    <a:pt x="47195" y="32683"/>
                    <a:pt x="47253" y="32683"/>
                  </a:cubicBezTo>
                  <a:cubicBezTo>
                    <a:pt x="47298" y="32683"/>
                    <a:pt x="47348" y="32748"/>
                    <a:pt x="47403" y="32923"/>
                  </a:cubicBezTo>
                  <a:cubicBezTo>
                    <a:pt x="47496" y="33157"/>
                    <a:pt x="47600" y="33237"/>
                    <a:pt x="47707" y="33237"/>
                  </a:cubicBezTo>
                  <a:cubicBezTo>
                    <a:pt x="47885" y="33237"/>
                    <a:pt x="48070" y="33017"/>
                    <a:pt x="48225" y="32923"/>
                  </a:cubicBezTo>
                  <a:cubicBezTo>
                    <a:pt x="48313" y="32687"/>
                    <a:pt x="48387" y="32606"/>
                    <a:pt x="48450" y="32606"/>
                  </a:cubicBezTo>
                  <a:cubicBezTo>
                    <a:pt x="48512" y="32606"/>
                    <a:pt x="48562" y="32687"/>
                    <a:pt x="48599" y="32774"/>
                  </a:cubicBezTo>
                  <a:cubicBezTo>
                    <a:pt x="48649" y="32849"/>
                    <a:pt x="48649" y="32923"/>
                    <a:pt x="48649" y="32923"/>
                  </a:cubicBezTo>
                  <a:cubicBezTo>
                    <a:pt x="48649" y="32945"/>
                    <a:pt x="48745" y="33294"/>
                    <a:pt x="48870" y="33294"/>
                  </a:cubicBezTo>
                  <a:cubicBezTo>
                    <a:pt x="48887" y="33294"/>
                    <a:pt x="48905" y="33287"/>
                    <a:pt x="48923" y="33272"/>
                  </a:cubicBezTo>
                  <a:cubicBezTo>
                    <a:pt x="48928" y="33271"/>
                    <a:pt x="48933" y="33270"/>
                    <a:pt x="48938" y="33270"/>
                  </a:cubicBezTo>
                  <a:cubicBezTo>
                    <a:pt x="49008" y="33270"/>
                    <a:pt x="49078" y="33433"/>
                    <a:pt x="49147" y="33596"/>
                  </a:cubicBezTo>
                  <a:cubicBezTo>
                    <a:pt x="49229" y="33759"/>
                    <a:pt x="49294" y="33922"/>
                    <a:pt x="49369" y="33922"/>
                  </a:cubicBezTo>
                  <a:cubicBezTo>
                    <a:pt x="49386" y="33922"/>
                    <a:pt x="49403" y="33914"/>
                    <a:pt x="49422" y="33895"/>
                  </a:cubicBezTo>
                  <a:cubicBezTo>
                    <a:pt x="49464" y="34049"/>
                    <a:pt x="49498" y="34093"/>
                    <a:pt x="49528" y="34093"/>
                  </a:cubicBezTo>
                  <a:cubicBezTo>
                    <a:pt x="49552" y="34093"/>
                    <a:pt x="49574" y="34067"/>
                    <a:pt x="49596" y="34045"/>
                  </a:cubicBezTo>
                  <a:cubicBezTo>
                    <a:pt x="49615" y="34026"/>
                    <a:pt x="49630" y="34007"/>
                    <a:pt x="49642" y="34007"/>
                  </a:cubicBezTo>
                  <a:cubicBezTo>
                    <a:pt x="49661" y="34007"/>
                    <a:pt x="49671" y="34058"/>
                    <a:pt x="49671" y="34244"/>
                  </a:cubicBezTo>
                  <a:cubicBezTo>
                    <a:pt x="49671" y="34025"/>
                    <a:pt x="49717" y="33965"/>
                    <a:pt x="49800" y="33965"/>
                  </a:cubicBezTo>
                  <a:cubicBezTo>
                    <a:pt x="49840" y="33965"/>
                    <a:pt x="49889" y="33979"/>
                    <a:pt x="49945" y="33995"/>
                  </a:cubicBezTo>
                  <a:cubicBezTo>
                    <a:pt x="49995" y="33995"/>
                    <a:pt x="50056" y="34006"/>
                    <a:pt x="50128" y="34006"/>
                  </a:cubicBezTo>
                  <a:cubicBezTo>
                    <a:pt x="50164" y="34006"/>
                    <a:pt x="50202" y="34003"/>
                    <a:pt x="50244" y="33995"/>
                  </a:cubicBezTo>
                  <a:cubicBezTo>
                    <a:pt x="50253" y="33996"/>
                    <a:pt x="50262" y="33996"/>
                    <a:pt x="50271" y="33996"/>
                  </a:cubicBezTo>
                  <a:cubicBezTo>
                    <a:pt x="50567" y="33996"/>
                    <a:pt x="50952" y="33619"/>
                    <a:pt x="51266" y="33546"/>
                  </a:cubicBezTo>
                  <a:cubicBezTo>
                    <a:pt x="51357" y="33807"/>
                    <a:pt x="51443" y="33900"/>
                    <a:pt x="51519" y="33900"/>
                  </a:cubicBezTo>
                  <a:cubicBezTo>
                    <a:pt x="51711" y="33900"/>
                    <a:pt x="51839" y="33297"/>
                    <a:pt x="51839" y="33297"/>
                  </a:cubicBezTo>
                  <a:cubicBezTo>
                    <a:pt x="51839" y="33372"/>
                    <a:pt x="51839" y="33397"/>
                    <a:pt x="51842" y="33397"/>
                  </a:cubicBezTo>
                  <a:cubicBezTo>
                    <a:pt x="51845" y="33397"/>
                    <a:pt x="51852" y="33372"/>
                    <a:pt x="51864" y="33347"/>
                  </a:cubicBezTo>
                  <a:cubicBezTo>
                    <a:pt x="51872" y="33322"/>
                    <a:pt x="51886" y="33297"/>
                    <a:pt x="51903" y="33297"/>
                  </a:cubicBezTo>
                  <a:cubicBezTo>
                    <a:pt x="51936" y="33297"/>
                    <a:pt x="51980" y="33397"/>
                    <a:pt x="52014" y="33796"/>
                  </a:cubicBezTo>
                  <a:cubicBezTo>
                    <a:pt x="52138" y="34095"/>
                    <a:pt x="52263" y="34668"/>
                    <a:pt x="52387" y="34668"/>
                  </a:cubicBezTo>
                  <a:cubicBezTo>
                    <a:pt x="52477" y="34713"/>
                    <a:pt x="52546" y="35160"/>
                    <a:pt x="52560" y="35160"/>
                  </a:cubicBezTo>
                  <a:cubicBezTo>
                    <a:pt x="52561" y="35160"/>
                    <a:pt x="52562" y="35154"/>
                    <a:pt x="52562" y="35141"/>
                  </a:cubicBezTo>
                  <a:cubicBezTo>
                    <a:pt x="52562" y="35250"/>
                    <a:pt x="52628" y="35358"/>
                    <a:pt x="52733" y="35358"/>
                  </a:cubicBezTo>
                  <a:cubicBezTo>
                    <a:pt x="52821" y="35358"/>
                    <a:pt x="52935" y="35282"/>
                    <a:pt x="53060" y="35067"/>
                  </a:cubicBezTo>
                  <a:cubicBezTo>
                    <a:pt x="53146" y="34938"/>
                    <a:pt x="53240" y="34900"/>
                    <a:pt x="53338" y="34900"/>
                  </a:cubicBezTo>
                  <a:cubicBezTo>
                    <a:pt x="53410" y="34900"/>
                    <a:pt x="53484" y="34921"/>
                    <a:pt x="53559" y="34942"/>
                  </a:cubicBezTo>
                  <a:cubicBezTo>
                    <a:pt x="53641" y="34956"/>
                    <a:pt x="53722" y="34977"/>
                    <a:pt x="53800" y="34977"/>
                  </a:cubicBezTo>
                  <a:cubicBezTo>
                    <a:pt x="53864" y="34977"/>
                    <a:pt x="53926" y="34962"/>
                    <a:pt x="53982" y="34917"/>
                  </a:cubicBezTo>
                  <a:cubicBezTo>
                    <a:pt x="54083" y="34644"/>
                    <a:pt x="54173" y="34557"/>
                    <a:pt x="54247" y="34557"/>
                  </a:cubicBezTo>
                  <a:cubicBezTo>
                    <a:pt x="54376" y="34557"/>
                    <a:pt x="54456" y="34817"/>
                    <a:pt x="54456" y="34817"/>
                  </a:cubicBezTo>
                  <a:cubicBezTo>
                    <a:pt x="54456" y="34817"/>
                    <a:pt x="54481" y="34942"/>
                    <a:pt x="54481" y="35092"/>
                  </a:cubicBezTo>
                  <a:cubicBezTo>
                    <a:pt x="54506" y="35241"/>
                    <a:pt x="54531" y="35366"/>
                    <a:pt x="54556" y="35366"/>
                  </a:cubicBezTo>
                  <a:cubicBezTo>
                    <a:pt x="54581" y="35490"/>
                    <a:pt x="54655" y="35715"/>
                    <a:pt x="54705" y="36338"/>
                  </a:cubicBezTo>
                  <a:cubicBezTo>
                    <a:pt x="54713" y="36064"/>
                    <a:pt x="54723" y="35957"/>
                    <a:pt x="54734" y="35957"/>
                  </a:cubicBezTo>
                  <a:cubicBezTo>
                    <a:pt x="54756" y="35957"/>
                    <a:pt x="54780" y="36468"/>
                    <a:pt x="54780" y="36861"/>
                  </a:cubicBezTo>
                  <a:cubicBezTo>
                    <a:pt x="54780" y="36958"/>
                    <a:pt x="54787" y="36994"/>
                    <a:pt x="54801" y="36994"/>
                  </a:cubicBezTo>
                  <a:cubicBezTo>
                    <a:pt x="54822" y="36994"/>
                    <a:pt x="54859" y="36903"/>
                    <a:pt x="54905" y="36811"/>
                  </a:cubicBezTo>
                  <a:cubicBezTo>
                    <a:pt x="54953" y="36731"/>
                    <a:pt x="55022" y="36639"/>
                    <a:pt x="55099" y="36639"/>
                  </a:cubicBezTo>
                  <a:cubicBezTo>
                    <a:pt x="55141" y="36639"/>
                    <a:pt x="55185" y="36666"/>
                    <a:pt x="55229" y="36736"/>
                  </a:cubicBezTo>
                  <a:cubicBezTo>
                    <a:pt x="55249" y="36757"/>
                    <a:pt x="55270" y="36766"/>
                    <a:pt x="55292" y="36766"/>
                  </a:cubicBezTo>
                  <a:cubicBezTo>
                    <a:pt x="55379" y="36766"/>
                    <a:pt x="55478" y="36626"/>
                    <a:pt x="55577" y="36487"/>
                  </a:cubicBezTo>
                  <a:cubicBezTo>
                    <a:pt x="55681" y="36369"/>
                    <a:pt x="55776" y="36241"/>
                    <a:pt x="55867" y="36241"/>
                  </a:cubicBezTo>
                  <a:cubicBezTo>
                    <a:pt x="55930" y="36241"/>
                    <a:pt x="55990" y="36301"/>
                    <a:pt x="56051" y="36462"/>
                  </a:cubicBezTo>
                  <a:cubicBezTo>
                    <a:pt x="56190" y="36684"/>
                    <a:pt x="56313" y="36937"/>
                    <a:pt x="56395" y="36937"/>
                  </a:cubicBezTo>
                  <a:cubicBezTo>
                    <a:pt x="56460" y="36937"/>
                    <a:pt x="56500" y="36777"/>
                    <a:pt x="56500" y="36313"/>
                  </a:cubicBezTo>
                  <a:cubicBezTo>
                    <a:pt x="56500" y="36239"/>
                    <a:pt x="56516" y="36210"/>
                    <a:pt x="56546" y="36210"/>
                  </a:cubicBezTo>
                  <a:cubicBezTo>
                    <a:pt x="56647" y="36210"/>
                    <a:pt x="56897" y="36537"/>
                    <a:pt x="57148" y="36537"/>
                  </a:cubicBezTo>
                  <a:cubicBezTo>
                    <a:pt x="57332" y="36906"/>
                    <a:pt x="57516" y="37113"/>
                    <a:pt x="57641" y="37113"/>
                  </a:cubicBezTo>
                  <a:cubicBezTo>
                    <a:pt x="57735" y="37113"/>
                    <a:pt x="57796" y="36994"/>
                    <a:pt x="57796" y="36736"/>
                  </a:cubicBezTo>
                  <a:cubicBezTo>
                    <a:pt x="57796" y="37047"/>
                    <a:pt x="57824" y="37151"/>
                    <a:pt x="57873" y="37151"/>
                  </a:cubicBezTo>
                  <a:cubicBezTo>
                    <a:pt x="57926" y="37151"/>
                    <a:pt x="58004" y="37028"/>
                    <a:pt x="58095" y="36911"/>
                  </a:cubicBezTo>
                  <a:cubicBezTo>
                    <a:pt x="58168" y="36783"/>
                    <a:pt x="58268" y="36655"/>
                    <a:pt x="58375" y="36655"/>
                  </a:cubicBezTo>
                  <a:cubicBezTo>
                    <a:pt x="58414" y="36655"/>
                    <a:pt x="58454" y="36672"/>
                    <a:pt x="58493" y="36712"/>
                  </a:cubicBezTo>
                  <a:cubicBezTo>
                    <a:pt x="58719" y="36679"/>
                    <a:pt x="58945" y="36512"/>
                    <a:pt x="59076" y="36512"/>
                  </a:cubicBezTo>
                  <a:cubicBezTo>
                    <a:pt x="59148" y="36512"/>
                    <a:pt x="59191" y="36562"/>
                    <a:pt x="59191" y="36712"/>
                  </a:cubicBezTo>
                  <a:cubicBezTo>
                    <a:pt x="59191" y="36884"/>
                    <a:pt x="59199" y="36950"/>
                    <a:pt x="59212" y="36950"/>
                  </a:cubicBezTo>
                  <a:cubicBezTo>
                    <a:pt x="59233" y="36950"/>
                    <a:pt x="59270" y="36781"/>
                    <a:pt x="59316" y="36612"/>
                  </a:cubicBezTo>
                  <a:cubicBezTo>
                    <a:pt x="59360" y="36458"/>
                    <a:pt x="59404" y="36304"/>
                    <a:pt x="59448" y="36304"/>
                  </a:cubicBezTo>
                  <a:cubicBezTo>
                    <a:pt x="59454" y="36304"/>
                    <a:pt x="59460" y="36307"/>
                    <a:pt x="59465" y="36313"/>
                  </a:cubicBezTo>
                  <a:cubicBezTo>
                    <a:pt x="59496" y="36359"/>
                    <a:pt x="59529" y="36381"/>
                    <a:pt x="59564" y="36381"/>
                  </a:cubicBezTo>
                  <a:cubicBezTo>
                    <a:pt x="59695" y="36381"/>
                    <a:pt x="59845" y="36059"/>
                    <a:pt x="59964" y="35565"/>
                  </a:cubicBezTo>
                  <a:cubicBezTo>
                    <a:pt x="59975" y="35573"/>
                    <a:pt x="59987" y="35576"/>
                    <a:pt x="59998" y="35576"/>
                  </a:cubicBezTo>
                  <a:cubicBezTo>
                    <a:pt x="60061" y="35576"/>
                    <a:pt x="60121" y="35471"/>
                    <a:pt x="60163" y="35366"/>
                  </a:cubicBezTo>
                  <a:cubicBezTo>
                    <a:pt x="60205" y="35260"/>
                    <a:pt x="60230" y="35155"/>
                    <a:pt x="60236" y="35155"/>
                  </a:cubicBezTo>
                  <a:cubicBezTo>
                    <a:pt x="60237" y="35155"/>
                    <a:pt x="60238" y="35159"/>
                    <a:pt x="60238" y="35166"/>
                  </a:cubicBezTo>
                  <a:cubicBezTo>
                    <a:pt x="60238" y="35216"/>
                    <a:pt x="60250" y="35235"/>
                    <a:pt x="60269" y="35235"/>
                  </a:cubicBezTo>
                  <a:cubicBezTo>
                    <a:pt x="60288" y="35235"/>
                    <a:pt x="60313" y="35216"/>
                    <a:pt x="60338" y="35191"/>
                  </a:cubicBezTo>
                  <a:cubicBezTo>
                    <a:pt x="60367" y="35176"/>
                    <a:pt x="60401" y="35164"/>
                    <a:pt x="60440" y="35164"/>
                  </a:cubicBezTo>
                  <a:cubicBezTo>
                    <a:pt x="60530" y="35164"/>
                    <a:pt x="60646" y="35235"/>
                    <a:pt x="60786" y="35515"/>
                  </a:cubicBezTo>
                  <a:cubicBezTo>
                    <a:pt x="60844" y="35472"/>
                    <a:pt x="60904" y="35453"/>
                    <a:pt x="60965" y="35453"/>
                  </a:cubicBezTo>
                  <a:cubicBezTo>
                    <a:pt x="61227" y="35453"/>
                    <a:pt x="61521" y="35796"/>
                    <a:pt x="61783" y="36138"/>
                  </a:cubicBezTo>
                  <a:cubicBezTo>
                    <a:pt x="62001" y="36374"/>
                    <a:pt x="62179" y="36584"/>
                    <a:pt x="62260" y="36584"/>
                  </a:cubicBezTo>
                  <a:cubicBezTo>
                    <a:pt x="62290" y="36584"/>
                    <a:pt x="62307" y="36555"/>
                    <a:pt x="62307" y="36487"/>
                  </a:cubicBezTo>
                  <a:cubicBezTo>
                    <a:pt x="62307" y="36412"/>
                    <a:pt x="62356" y="36338"/>
                    <a:pt x="62381" y="35889"/>
                  </a:cubicBezTo>
                  <a:cubicBezTo>
                    <a:pt x="62426" y="35732"/>
                    <a:pt x="62491" y="34752"/>
                    <a:pt x="62522" y="34752"/>
                  </a:cubicBezTo>
                  <a:cubicBezTo>
                    <a:pt x="62525" y="34752"/>
                    <a:pt x="62528" y="34765"/>
                    <a:pt x="62531" y="34793"/>
                  </a:cubicBezTo>
                  <a:cubicBezTo>
                    <a:pt x="62575" y="34771"/>
                    <a:pt x="62618" y="34155"/>
                    <a:pt x="62628" y="34155"/>
                  </a:cubicBezTo>
                  <a:cubicBezTo>
                    <a:pt x="62630" y="34155"/>
                    <a:pt x="62631" y="34167"/>
                    <a:pt x="62631" y="34194"/>
                  </a:cubicBezTo>
                  <a:cubicBezTo>
                    <a:pt x="62631" y="34305"/>
                    <a:pt x="62640" y="34348"/>
                    <a:pt x="62658" y="34348"/>
                  </a:cubicBezTo>
                  <a:cubicBezTo>
                    <a:pt x="62703" y="34348"/>
                    <a:pt x="62803" y="34051"/>
                    <a:pt x="62930" y="33870"/>
                  </a:cubicBezTo>
                  <a:cubicBezTo>
                    <a:pt x="63068" y="33673"/>
                    <a:pt x="63237" y="33148"/>
                    <a:pt x="63388" y="33148"/>
                  </a:cubicBezTo>
                  <a:cubicBezTo>
                    <a:pt x="63428" y="33148"/>
                    <a:pt x="63467" y="33184"/>
                    <a:pt x="63503" y="33272"/>
                  </a:cubicBezTo>
                  <a:cubicBezTo>
                    <a:pt x="63595" y="32850"/>
                    <a:pt x="63681" y="32707"/>
                    <a:pt x="63741" y="32707"/>
                  </a:cubicBezTo>
                  <a:cubicBezTo>
                    <a:pt x="63794" y="32707"/>
                    <a:pt x="63827" y="32819"/>
                    <a:pt x="63827" y="32948"/>
                  </a:cubicBezTo>
                  <a:cubicBezTo>
                    <a:pt x="63827" y="32919"/>
                    <a:pt x="63835" y="32907"/>
                    <a:pt x="63858" y="32907"/>
                  </a:cubicBezTo>
                  <a:cubicBezTo>
                    <a:pt x="63873" y="32907"/>
                    <a:pt x="63896" y="32913"/>
                    <a:pt x="63927" y="32923"/>
                  </a:cubicBezTo>
                  <a:cubicBezTo>
                    <a:pt x="63948" y="32923"/>
                    <a:pt x="63973" y="32925"/>
                    <a:pt x="64002" y="32925"/>
                  </a:cubicBezTo>
                  <a:cubicBezTo>
                    <a:pt x="64073" y="32925"/>
                    <a:pt x="64162" y="32913"/>
                    <a:pt x="64251" y="32824"/>
                  </a:cubicBezTo>
                  <a:cubicBezTo>
                    <a:pt x="64380" y="32914"/>
                    <a:pt x="64530" y="33039"/>
                    <a:pt x="64680" y="33039"/>
                  </a:cubicBezTo>
                  <a:cubicBezTo>
                    <a:pt x="64817" y="33039"/>
                    <a:pt x="64954" y="32934"/>
                    <a:pt x="65073" y="32599"/>
                  </a:cubicBezTo>
                  <a:cubicBezTo>
                    <a:pt x="65137" y="32669"/>
                    <a:pt x="65196" y="32696"/>
                    <a:pt x="65248" y="32696"/>
                  </a:cubicBezTo>
                  <a:cubicBezTo>
                    <a:pt x="65402" y="32696"/>
                    <a:pt x="65503" y="32475"/>
                    <a:pt x="65522" y="32475"/>
                  </a:cubicBezTo>
                  <a:cubicBezTo>
                    <a:pt x="65522" y="32335"/>
                    <a:pt x="65531" y="32280"/>
                    <a:pt x="65549" y="32280"/>
                  </a:cubicBezTo>
                  <a:cubicBezTo>
                    <a:pt x="65595" y="32280"/>
                    <a:pt x="65695" y="32647"/>
                    <a:pt x="65821" y="32898"/>
                  </a:cubicBezTo>
                  <a:cubicBezTo>
                    <a:pt x="65829" y="32895"/>
                    <a:pt x="65838" y="32893"/>
                    <a:pt x="65847" y="32893"/>
                  </a:cubicBezTo>
                  <a:cubicBezTo>
                    <a:pt x="66017" y="32893"/>
                    <a:pt x="66228" y="33555"/>
                    <a:pt x="66394" y="33721"/>
                  </a:cubicBezTo>
                  <a:cubicBezTo>
                    <a:pt x="66471" y="34093"/>
                    <a:pt x="66530" y="34195"/>
                    <a:pt x="66581" y="34195"/>
                  </a:cubicBezTo>
                  <a:cubicBezTo>
                    <a:pt x="66612" y="34195"/>
                    <a:pt x="66640" y="34157"/>
                    <a:pt x="66668" y="34120"/>
                  </a:cubicBezTo>
                  <a:cubicBezTo>
                    <a:pt x="66681" y="34080"/>
                    <a:pt x="66694" y="34048"/>
                    <a:pt x="66704" y="34048"/>
                  </a:cubicBezTo>
                  <a:cubicBezTo>
                    <a:pt x="66712" y="34048"/>
                    <a:pt x="66718" y="34074"/>
                    <a:pt x="66718" y="34145"/>
                  </a:cubicBezTo>
                  <a:cubicBezTo>
                    <a:pt x="66718" y="34473"/>
                    <a:pt x="66763" y="34693"/>
                    <a:pt x="66836" y="34693"/>
                  </a:cubicBezTo>
                  <a:cubicBezTo>
                    <a:pt x="66908" y="34693"/>
                    <a:pt x="67006" y="34486"/>
                    <a:pt x="67117" y="33970"/>
                  </a:cubicBezTo>
                  <a:cubicBezTo>
                    <a:pt x="67132" y="33978"/>
                    <a:pt x="67148" y="33981"/>
                    <a:pt x="67165" y="33981"/>
                  </a:cubicBezTo>
                  <a:cubicBezTo>
                    <a:pt x="67254" y="33981"/>
                    <a:pt x="67356" y="33876"/>
                    <a:pt x="67441" y="33771"/>
                  </a:cubicBezTo>
                  <a:cubicBezTo>
                    <a:pt x="67539" y="33673"/>
                    <a:pt x="67637" y="33564"/>
                    <a:pt x="67728" y="33564"/>
                  </a:cubicBezTo>
                  <a:cubicBezTo>
                    <a:pt x="67776" y="33564"/>
                    <a:pt x="67821" y="33594"/>
                    <a:pt x="67864" y="33671"/>
                  </a:cubicBezTo>
                  <a:cubicBezTo>
                    <a:pt x="67929" y="33887"/>
                    <a:pt x="67990" y="33963"/>
                    <a:pt x="68043" y="33963"/>
                  </a:cubicBezTo>
                  <a:cubicBezTo>
                    <a:pt x="68175" y="33963"/>
                    <a:pt x="68263" y="33497"/>
                    <a:pt x="68263" y="33497"/>
                  </a:cubicBezTo>
                  <a:cubicBezTo>
                    <a:pt x="68263" y="33363"/>
                    <a:pt x="68387" y="33141"/>
                    <a:pt x="68566" y="33141"/>
                  </a:cubicBezTo>
                  <a:cubicBezTo>
                    <a:pt x="68687" y="33141"/>
                    <a:pt x="68835" y="33244"/>
                    <a:pt x="68986" y="33546"/>
                  </a:cubicBezTo>
                  <a:cubicBezTo>
                    <a:pt x="69020" y="33558"/>
                    <a:pt x="69052" y="33563"/>
                    <a:pt x="69083" y="33563"/>
                  </a:cubicBezTo>
                  <a:cubicBezTo>
                    <a:pt x="69192" y="33563"/>
                    <a:pt x="69288" y="33505"/>
                    <a:pt x="69385" y="33447"/>
                  </a:cubicBezTo>
                  <a:cubicBezTo>
                    <a:pt x="69481" y="33398"/>
                    <a:pt x="69560" y="33350"/>
                    <a:pt x="69616" y="33350"/>
                  </a:cubicBezTo>
                  <a:cubicBezTo>
                    <a:pt x="69676" y="33350"/>
                    <a:pt x="69709" y="33404"/>
                    <a:pt x="69709" y="33571"/>
                  </a:cubicBezTo>
                  <a:cubicBezTo>
                    <a:pt x="69709" y="33571"/>
                    <a:pt x="69734" y="33671"/>
                    <a:pt x="69758" y="33796"/>
                  </a:cubicBezTo>
                  <a:cubicBezTo>
                    <a:pt x="69792" y="33897"/>
                    <a:pt x="69849" y="34010"/>
                    <a:pt x="69913" y="34010"/>
                  </a:cubicBezTo>
                  <a:cubicBezTo>
                    <a:pt x="69943" y="34010"/>
                    <a:pt x="69976" y="33984"/>
                    <a:pt x="70008" y="33920"/>
                  </a:cubicBezTo>
                  <a:cubicBezTo>
                    <a:pt x="70140" y="34297"/>
                    <a:pt x="70286" y="34632"/>
                    <a:pt x="70425" y="34632"/>
                  </a:cubicBezTo>
                  <a:cubicBezTo>
                    <a:pt x="70470" y="34632"/>
                    <a:pt x="70514" y="34597"/>
                    <a:pt x="70556" y="34518"/>
                  </a:cubicBezTo>
                  <a:cubicBezTo>
                    <a:pt x="70631" y="34668"/>
                    <a:pt x="70706" y="34668"/>
                    <a:pt x="70755" y="34668"/>
                  </a:cubicBezTo>
                  <a:cubicBezTo>
                    <a:pt x="70830" y="34668"/>
                    <a:pt x="70855" y="34668"/>
                    <a:pt x="70855" y="34842"/>
                  </a:cubicBezTo>
                  <a:cubicBezTo>
                    <a:pt x="70855" y="34731"/>
                    <a:pt x="70909" y="34625"/>
                    <a:pt x="70994" y="34625"/>
                  </a:cubicBezTo>
                  <a:cubicBezTo>
                    <a:pt x="71099" y="34625"/>
                    <a:pt x="71251" y="34790"/>
                    <a:pt x="71403" y="35316"/>
                  </a:cubicBezTo>
                  <a:cubicBezTo>
                    <a:pt x="71677" y="35914"/>
                    <a:pt x="71952" y="35715"/>
                    <a:pt x="71952" y="35814"/>
                  </a:cubicBezTo>
                  <a:cubicBezTo>
                    <a:pt x="71952" y="36116"/>
                    <a:pt x="72014" y="36211"/>
                    <a:pt x="72116" y="36211"/>
                  </a:cubicBezTo>
                  <a:cubicBezTo>
                    <a:pt x="72209" y="36211"/>
                    <a:pt x="72333" y="36134"/>
                    <a:pt x="72475" y="36064"/>
                  </a:cubicBezTo>
                  <a:cubicBezTo>
                    <a:pt x="72505" y="36061"/>
                    <a:pt x="72536" y="36059"/>
                    <a:pt x="72569" y="36059"/>
                  </a:cubicBezTo>
                  <a:cubicBezTo>
                    <a:pt x="72830" y="36059"/>
                    <a:pt x="73153" y="36160"/>
                    <a:pt x="73397" y="36537"/>
                  </a:cubicBezTo>
                  <a:cubicBezTo>
                    <a:pt x="73494" y="36343"/>
                    <a:pt x="73581" y="36269"/>
                    <a:pt x="73654" y="36269"/>
                  </a:cubicBezTo>
                  <a:cubicBezTo>
                    <a:pt x="73805" y="36269"/>
                    <a:pt x="73896" y="36585"/>
                    <a:pt x="73896" y="36786"/>
                  </a:cubicBezTo>
                  <a:cubicBezTo>
                    <a:pt x="73896" y="36250"/>
                    <a:pt x="73889" y="36113"/>
                    <a:pt x="73874" y="36113"/>
                  </a:cubicBezTo>
                  <a:cubicBezTo>
                    <a:pt x="73858" y="36113"/>
                    <a:pt x="73833" y="36250"/>
                    <a:pt x="73796" y="36263"/>
                  </a:cubicBezTo>
                  <a:cubicBezTo>
                    <a:pt x="73721" y="36213"/>
                    <a:pt x="73646" y="35839"/>
                    <a:pt x="73597" y="35291"/>
                  </a:cubicBezTo>
                  <a:cubicBezTo>
                    <a:pt x="73587" y="35313"/>
                    <a:pt x="73578" y="35323"/>
                    <a:pt x="73571" y="35323"/>
                  </a:cubicBezTo>
                  <a:cubicBezTo>
                    <a:pt x="73515" y="35323"/>
                    <a:pt x="73494" y="34855"/>
                    <a:pt x="73472" y="34768"/>
                  </a:cubicBezTo>
                  <a:cubicBezTo>
                    <a:pt x="73472" y="34593"/>
                    <a:pt x="73572" y="34444"/>
                    <a:pt x="73696" y="34369"/>
                  </a:cubicBezTo>
                  <a:cubicBezTo>
                    <a:pt x="73721" y="34344"/>
                    <a:pt x="73746" y="34344"/>
                    <a:pt x="73796" y="34344"/>
                  </a:cubicBezTo>
                  <a:cubicBezTo>
                    <a:pt x="73808" y="34350"/>
                    <a:pt x="73819" y="34356"/>
                    <a:pt x="73831" y="34356"/>
                  </a:cubicBezTo>
                  <a:cubicBezTo>
                    <a:pt x="73866" y="34356"/>
                    <a:pt x="73896" y="34294"/>
                    <a:pt x="73896" y="33970"/>
                  </a:cubicBezTo>
                  <a:cubicBezTo>
                    <a:pt x="73896" y="34111"/>
                    <a:pt x="73923" y="34158"/>
                    <a:pt x="73970" y="34158"/>
                  </a:cubicBezTo>
                  <a:cubicBezTo>
                    <a:pt x="74024" y="34158"/>
                    <a:pt x="74102" y="34098"/>
                    <a:pt x="74195" y="34045"/>
                  </a:cubicBezTo>
                  <a:cubicBezTo>
                    <a:pt x="74294" y="33970"/>
                    <a:pt x="74394" y="33895"/>
                    <a:pt x="74519" y="33895"/>
                  </a:cubicBezTo>
                  <a:cubicBezTo>
                    <a:pt x="74711" y="33799"/>
                    <a:pt x="74914" y="33651"/>
                    <a:pt x="75034" y="33651"/>
                  </a:cubicBezTo>
                  <a:cubicBezTo>
                    <a:pt x="75101" y="33651"/>
                    <a:pt x="75142" y="33696"/>
                    <a:pt x="75142" y="33821"/>
                  </a:cubicBezTo>
                  <a:cubicBezTo>
                    <a:pt x="75142" y="34319"/>
                    <a:pt x="75192" y="33870"/>
                    <a:pt x="75266" y="34369"/>
                  </a:cubicBezTo>
                  <a:cubicBezTo>
                    <a:pt x="75330" y="34624"/>
                    <a:pt x="75412" y="35475"/>
                    <a:pt x="75481" y="35475"/>
                  </a:cubicBezTo>
                  <a:cubicBezTo>
                    <a:pt x="75493" y="35475"/>
                    <a:pt x="75504" y="35450"/>
                    <a:pt x="75516" y="35391"/>
                  </a:cubicBezTo>
                  <a:cubicBezTo>
                    <a:pt x="75561" y="35996"/>
                    <a:pt x="75597" y="36308"/>
                    <a:pt x="75619" y="36308"/>
                  </a:cubicBezTo>
                  <a:cubicBezTo>
                    <a:pt x="75633" y="36308"/>
                    <a:pt x="75640" y="36178"/>
                    <a:pt x="75640" y="35914"/>
                  </a:cubicBezTo>
                  <a:cubicBezTo>
                    <a:pt x="75640" y="35977"/>
                    <a:pt x="75649" y="36000"/>
                    <a:pt x="75663" y="36000"/>
                  </a:cubicBezTo>
                  <a:cubicBezTo>
                    <a:pt x="75682" y="36000"/>
                    <a:pt x="75711" y="35957"/>
                    <a:pt x="75740" y="35914"/>
                  </a:cubicBezTo>
                  <a:cubicBezTo>
                    <a:pt x="75780" y="35860"/>
                    <a:pt x="75835" y="35814"/>
                    <a:pt x="75897" y="35814"/>
                  </a:cubicBezTo>
                  <a:cubicBezTo>
                    <a:pt x="75949" y="35814"/>
                    <a:pt x="76007" y="35847"/>
                    <a:pt x="76064" y="35939"/>
                  </a:cubicBezTo>
                  <a:cubicBezTo>
                    <a:pt x="76170" y="36211"/>
                    <a:pt x="76294" y="36326"/>
                    <a:pt x="76421" y="36326"/>
                  </a:cubicBezTo>
                  <a:cubicBezTo>
                    <a:pt x="76561" y="36326"/>
                    <a:pt x="76706" y="36186"/>
                    <a:pt x="76836" y="35964"/>
                  </a:cubicBezTo>
                  <a:cubicBezTo>
                    <a:pt x="76915" y="35903"/>
                    <a:pt x="76990" y="35882"/>
                    <a:pt x="77055" y="35882"/>
                  </a:cubicBezTo>
                  <a:cubicBezTo>
                    <a:pt x="77176" y="35882"/>
                    <a:pt x="77260" y="35956"/>
                    <a:pt x="77260" y="35989"/>
                  </a:cubicBezTo>
                  <a:cubicBezTo>
                    <a:pt x="77260" y="35874"/>
                    <a:pt x="77294" y="35813"/>
                    <a:pt x="77349" y="35813"/>
                  </a:cubicBezTo>
                  <a:cubicBezTo>
                    <a:pt x="77451" y="35813"/>
                    <a:pt x="77622" y="36020"/>
                    <a:pt x="77784" y="36487"/>
                  </a:cubicBezTo>
                  <a:cubicBezTo>
                    <a:pt x="78058" y="36836"/>
                    <a:pt x="78332" y="36437"/>
                    <a:pt x="78332" y="37011"/>
                  </a:cubicBezTo>
                  <a:cubicBezTo>
                    <a:pt x="78332" y="37146"/>
                    <a:pt x="78558" y="37161"/>
                    <a:pt x="78834" y="37161"/>
                  </a:cubicBezTo>
                  <a:cubicBezTo>
                    <a:pt x="78913" y="37161"/>
                    <a:pt x="78996" y="37160"/>
                    <a:pt x="79080" y="37160"/>
                  </a:cubicBezTo>
                  <a:cubicBezTo>
                    <a:pt x="79125" y="37126"/>
                    <a:pt x="79175" y="37113"/>
                    <a:pt x="79225" y="37113"/>
                  </a:cubicBezTo>
                  <a:cubicBezTo>
                    <a:pt x="79287" y="37113"/>
                    <a:pt x="79349" y="37133"/>
                    <a:pt x="79403" y="37160"/>
                  </a:cubicBezTo>
                  <a:lnTo>
                    <a:pt x="77210" y="31029"/>
                  </a:lnTo>
                  <a:lnTo>
                    <a:pt x="74818" y="24325"/>
                  </a:lnTo>
                  <a:lnTo>
                    <a:pt x="74818" y="24300"/>
                  </a:lnTo>
                  <a:lnTo>
                    <a:pt x="76363" y="11390"/>
                  </a:lnTo>
                  <a:lnTo>
                    <a:pt x="77385" y="2916"/>
                  </a:lnTo>
                  <a:lnTo>
                    <a:pt x="77734"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1" name="Google Shape;1687;p37"/>
            <p:cNvSpPr/>
            <p:nvPr/>
          </p:nvSpPr>
          <p:spPr>
            <a:xfrm>
              <a:off x="1067400" y="339480"/>
              <a:ext cx="1866240" cy="300600"/>
            </a:xfrm>
            <a:custGeom>
              <a:avLst/>
              <a:gdLst>
                <a:gd name="textAreaLeft" fmla="*/ 0 w 1866240"/>
                <a:gd name="textAreaRight" fmla="*/ 1866600 w 1866240"/>
                <a:gd name="textAreaTop" fmla="*/ 0 h 300600"/>
                <a:gd name="textAreaBottom" fmla="*/ 300960 h 300600"/>
              </a:gdLst>
              <a:ahLst/>
              <a:cxnLst/>
              <a:rect l="textAreaLeft" t="textAreaTop" r="textAreaRight" b="textAreaBottom"/>
              <a:pathLst>
                <a:path w="74669" h="12035">
                  <a:moveTo>
                    <a:pt x="61808" y="3186"/>
                  </a:moveTo>
                  <a:cubicBezTo>
                    <a:pt x="61802" y="3227"/>
                    <a:pt x="61798" y="3261"/>
                    <a:pt x="61795" y="3290"/>
                  </a:cubicBezTo>
                  <a:lnTo>
                    <a:pt x="61795" y="3290"/>
                  </a:lnTo>
                  <a:cubicBezTo>
                    <a:pt x="61799" y="3264"/>
                    <a:pt x="61803" y="3230"/>
                    <a:pt x="61808" y="3186"/>
                  </a:cubicBezTo>
                  <a:close/>
                  <a:moveTo>
                    <a:pt x="40048" y="1"/>
                  </a:moveTo>
                  <a:cubicBezTo>
                    <a:pt x="39939" y="1"/>
                    <a:pt x="39852" y="96"/>
                    <a:pt x="39852" y="96"/>
                  </a:cubicBezTo>
                  <a:cubicBezTo>
                    <a:pt x="39830" y="275"/>
                    <a:pt x="39769" y="339"/>
                    <a:pt x="39687" y="339"/>
                  </a:cubicBezTo>
                  <a:cubicBezTo>
                    <a:pt x="39574" y="339"/>
                    <a:pt x="39422" y="222"/>
                    <a:pt x="39278" y="121"/>
                  </a:cubicBezTo>
                  <a:cubicBezTo>
                    <a:pt x="39093" y="264"/>
                    <a:pt x="38907" y="398"/>
                    <a:pt x="38797" y="398"/>
                  </a:cubicBezTo>
                  <a:cubicBezTo>
                    <a:pt x="38714" y="398"/>
                    <a:pt x="38673" y="323"/>
                    <a:pt x="38705" y="121"/>
                  </a:cubicBezTo>
                  <a:lnTo>
                    <a:pt x="38705" y="121"/>
                  </a:lnTo>
                  <a:cubicBezTo>
                    <a:pt x="38667" y="310"/>
                    <a:pt x="38543" y="514"/>
                    <a:pt x="38431" y="514"/>
                  </a:cubicBezTo>
                  <a:cubicBezTo>
                    <a:pt x="38396" y="514"/>
                    <a:pt x="38361" y="493"/>
                    <a:pt x="38331" y="445"/>
                  </a:cubicBezTo>
                  <a:cubicBezTo>
                    <a:pt x="38273" y="470"/>
                    <a:pt x="38221" y="470"/>
                    <a:pt x="38173" y="470"/>
                  </a:cubicBezTo>
                  <a:lnTo>
                    <a:pt x="38173" y="470"/>
                  </a:lnTo>
                  <a:cubicBezTo>
                    <a:pt x="38079" y="470"/>
                    <a:pt x="38007" y="470"/>
                    <a:pt x="37957" y="669"/>
                  </a:cubicBezTo>
                  <a:lnTo>
                    <a:pt x="37957" y="694"/>
                  </a:lnTo>
                  <a:lnTo>
                    <a:pt x="37957" y="719"/>
                  </a:lnTo>
                  <a:cubicBezTo>
                    <a:pt x="37933" y="844"/>
                    <a:pt x="37908" y="1043"/>
                    <a:pt x="37858" y="1342"/>
                  </a:cubicBezTo>
                  <a:cubicBezTo>
                    <a:pt x="37708" y="2314"/>
                    <a:pt x="37733" y="2165"/>
                    <a:pt x="37683" y="2389"/>
                  </a:cubicBezTo>
                  <a:cubicBezTo>
                    <a:pt x="37633" y="2838"/>
                    <a:pt x="37633" y="2763"/>
                    <a:pt x="37609" y="2962"/>
                  </a:cubicBezTo>
                  <a:cubicBezTo>
                    <a:pt x="37580" y="3159"/>
                    <a:pt x="37564" y="3233"/>
                    <a:pt x="37555" y="3233"/>
                  </a:cubicBezTo>
                  <a:cubicBezTo>
                    <a:pt x="37527" y="3233"/>
                    <a:pt x="37560" y="2567"/>
                    <a:pt x="37485" y="2567"/>
                  </a:cubicBezTo>
                  <a:cubicBezTo>
                    <a:pt x="37455" y="2567"/>
                    <a:pt x="37409" y="2671"/>
                    <a:pt x="37334" y="2962"/>
                  </a:cubicBezTo>
                  <a:cubicBezTo>
                    <a:pt x="37313" y="2974"/>
                    <a:pt x="37293" y="2980"/>
                    <a:pt x="37274" y="2980"/>
                  </a:cubicBezTo>
                  <a:cubicBezTo>
                    <a:pt x="37184" y="2980"/>
                    <a:pt x="37126" y="2860"/>
                    <a:pt x="37084" y="2860"/>
                  </a:cubicBezTo>
                  <a:cubicBezTo>
                    <a:pt x="37065" y="2860"/>
                    <a:pt x="37049" y="2886"/>
                    <a:pt x="37035" y="2962"/>
                  </a:cubicBezTo>
                  <a:cubicBezTo>
                    <a:pt x="37012" y="3159"/>
                    <a:pt x="36951" y="3254"/>
                    <a:pt x="36871" y="3254"/>
                  </a:cubicBezTo>
                  <a:cubicBezTo>
                    <a:pt x="36777" y="3254"/>
                    <a:pt x="36657" y="3128"/>
                    <a:pt x="36537" y="2887"/>
                  </a:cubicBezTo>
                  <a:cubicBezTo>
                    <a:pt x="36523" y="2893"/>
                    <a:pt x="36510" y="2896"/>
                    <a:pt x="36497" y="2896"/>
                  </a:cubicBezTo>
                  <a:cubicBezTo>
                    <a:pt x="36304" y="2896"/>
                    <a:pt x="36168" y="2302"/>
                    <a:pt x="35946" y="2302"/>
                  </a:cubicBezTo>
                  <a:cubicBezTo>
                    <a:pt x="35854" y="2302"/>
                    <a:pt x="35747" y="2403"/>
                    <a:pt x="35615" y="2688"/>
                  </a:cubicBezTo>
                  <a:cubicBezTo>
                    <a:pt x="35481" y="2436"/>
                    <a:pt x="35366" y="2211"/>
                    <a:pt x="35273" y="2211"/>
                  </a:cubicBezTo>
                  <a:cubicBezTo>
                    <a:pt x="35209" y="2211"/>
                    <a:pt x="35157" y="2315"/>
                    <a:pt x="35116" y="2588"/>
                  </a:cubicBezTo>
                  <a:cubicBezTo>
                    <a:pt x="35072" y="2896"/>
                    <a:pt x="34994" y="3057"/>
                    <a:pt x="34907" y="3057"/>
                  </a:cubicBezTo>
                  <a:cubicBezTo>
                    <a:pt x="34845" y="3057"/>
                    <a:pt x="34779" y="2977"/>
                    <a:pt x="34718" y="2813"/>
                  </a:cubicBezTo>
                  <a:cubicBezTo>
                    <a:pt x="34652" y="2943"/>
                    <a:pt x="34597" y="2989"/>
                    <a:pt x="34547" y="2989"/>
                  </a:cubicBezTo>
                  <a:cubicBezTo>
                    <a:pt x="34429" y="2989"/>
                    <a:pt x="34337" y="2742"/>
                    <a:pt x="34200" y="2742"/>
                  </a:cubicBezTo>
                  <a:cubicBezTo>
                    <a:pt x="34104" y="2742"/>
                    <a:pt x="33985" y="2866"/>
                    <a:pt x="33820" y="3286"/>
                  </a:cubicBezTo>
                  <a:cubicBezTo>
                    <a:pt x="33791" y="3257"/>
                    <a:pt x="33760" y="3244"/>
                    <a:pt x="33726" y="3244"/>
                  </a:cubicBezTo>
                  <a:cubicBezTo>
                    <a:pt x="33495" y="3244"/>
                    <a:pt x="33182" y="3868"/>
                    <a:pt x="32994" y="3868"/>
                  </a:cubicBezTo>
                  <a:cubicBezTo>
                    <a:pt x="32956" y="3868"/>
                    <a:pt x="32924" y="3844"/>
                    <a:pt x="32898" y="3785"/>
                  </a:cubicBezTo>
                  <a:cubicBezTo>
                    <a:pt x="32870" y="3471"/>
                    <a:pt x="32819" y="3352"/>
                    <a:pt x="32761" y="3352"/>
                  </a:cubicBezTo>
                  <a:cubicBezTo>
                    <a:pt x="32663" y="3352"/>
                    <a:pt x="32546" y="3695"/>
                    <a:pt x="32499" y="4009"/>
                  </a:cubicBezTo>
                  <a:cubicBezTo>
                    <a:pt x="32451" y="4276"/>
                    <a:pt x="32396" y="4336"/>
                    <a:pt x="32324" y="4336"/>
                  </a:cubicBezTo>
                  <a:cubicBezTo>
                    <a:pt x="32266" y="4336"/>
                    <a:pt x="32195" y="4296"/>
                    <a:pt x="32107" y="4296"/>
                  </a:cubicBezTo>
                  <a:cubicBezTo>
                    <a:pt x="32081" y="4296"/>
                    <a:pt x="32054" y="4299"/>
                    <a:pt x="32026" y="4308"/>
                  </a:cubicBezTo>
                  <a:cubicBezTo>
                    <a:pt x="31980" y="4085"/>
                    <a:pt x="31910" y="3995"/>
                    <a:pt x="31825" y="3995"/>
                  </a:cubicBezTo>
                  <a:cubicBezTo>
                    <a:pt x="31635" y="3995"/>
                    <a:pt x="31370" y="4450"/>
                    <a:pt x="31129" y="4881"/>
                  </a:cubicBezTo>
                  <a:cubicBezTo>
                    <a:pt x="30942" y="5226"/>
                    <a:pt x="30805" y="5356"/>
                    <a:pt x="30727" y="5356"/>
                  </a:cubicBezTo>
                  <a:cubicBezTo>
                    <a:pt x="30670" y="5356"/>
                    <a:pt x="30645" y="5286"/>
                    <a:pt x="30655" y="5180"/>
                  </a:cubicBezTo>
                  <a:lnTo>
                    <a:pt x="30655" y="5180"/>
                  </a:lnTo>
                  <a:cubicBezTo>
                    <a:pt x="30652" y="5196"/>
                    <a:pt x="30648" y="5203"/>
                    <a:pt x="30643" y="5203"/>
                  </a:cubicBezTo>
                  <a:cubicBezTo>
                    <a:pt x="30609" y="5203"/>
                    <a:pt x="30520" y="4959"/>
                    <a:pt x="30350" y="4959"/>
                  </a:cubicBezTo>
                  <a:cubicBezTo>
                    <a:pt x="30282" y="4959"/>
                    <a:pt x="30202" y="4998"/>
                    <a:pt x="30107" y="5106"/>
                  </a:cubicBezTo>
                  <a:cubicBezTo>
                    <a:pt x="29940" y="5252"/>
                    <a:pt x="29777" y="5315"/>
                    <a:pt x="29624" y="5315"/>
                  </a:cubicBezTo>
                  <a:cubicBezTo>
                    <a:pt x="29412" y="5315"/>
                    <a:pt x="29219" y="5194"/>
                    <a:pt x="29060" y="5006"/>
                  </a:cubicBezTo>
                  <a:cubicBezTo>
                    <a:pt x="28919" y="4723"/>
                    <a:pt x="28794" y="4521"/>
                    <a:pt x="28694" y="4521"/>
                  </a:cubicBezTo>
                  <a:cubicBezTo>
                    <a:pt x="28617" y="4521"/>
                    <a:pt x="28555" y="4639"/>
                    <a:pt x="28512" y="4931"/>
                  </a:cubicBezTo>
                  <a:cubicBezTo>
                    <a:pt x="28478" y="5118"/>
                    <a:pt x="28447" y="5180"/>
                    <a:pt x="28411" y="5180"/>
                  </a:cubicBezTo>
                  <a:cubicBezTo>
                    <a:pt x="28341" y="5180"/>
                    <a:pt x="28252" y="4947"/>
                    <a:pt x="28088" y="4931"/>
                  </a:cubicBezTo>
                  <a:cubicBezTo>
                    <a:pt x="28001" y="4854"/>
                    <a:pt x="27895" y="4829"/>
                    <a:pt x="27780" y="4829"/>
                  </a:cubicBezTo>
                  <a:cubicBezTo>
                    <a:pt x="27597" y="4829"/>
                    <a:pt x="27389" y="4891"/>
                    <a:pt x="27191" y="4906"/>
                  </a:cubicBezTo>
                  <a:cubicBezTo>
                    <a:pt x="27145" y="4955"/>
                    <a:pt x="27104" y="4975"/>
                    <a:pt x="27066" y="4975"/>
                  </a:cubicBezTo>
                  <a:cubicBezTo>
                    <a:pt x="26867" y="4975"/>
                    <a:pt x="26765" y="4404"/>
                    <a:pt x="26593" y="4404"/>
                  </a:cubicBezTo>
                  <a:cubicBezTo>
                    <a:pt x="26513" y="4404"/>
                    <a:pt x="26419" y="4526"/>
                    <a:pt x="26294" y="4881"/>
                  </a:cubicBezTo>
                  <a:cubicBezTo>
                    <a:pt x="26244" y="4762"/>
                    <a:pt x="26187" y="4721"/>
                    <a:pt x="26131" y="4721"/>
                  </a:cubicBezTo>
                  <a:cubicBezTo>
                    <a:pt x="26016" y="4721"/>
                    <a:pt x="25905" y="4890"/>
                    <a:pt x="25876" y="4890"/>
                  </a:cubicBezTo>
                  <a:cubicBezTo>
                    <a:pt x="25869" y="4890"/>
                    <a:pt x="25867" y="4881"/>
                    <a:pt x="25870" y="4856"/>
                  </a:cubicBezTo>
                  <a:cubicBezTo>
                    <a:pt x="25878" y="4827"/>
                    <a:pt x="25878" y="4817"/>
                    <a:pt x="25870" y="4817"/>
                  </a:cubicBezTo>
                  <a:cubicBezTo>
                    <a:pt x="25852" y="4817"/>
                    <a:pt x="25793" y="4877"/>
                    <a:pt x="25726" y="4877"/>
                  </a:cubicBezTo>
                  <a:cubicBezTo>
                    <a:pt x="25655" y="4877"/>
                    <a:pt x="25574" y="4810"/>
                    <a:pt x="25521" y="4532"/>
                  </a:cubicBezTo>
                  <a:cubicBezTo>
                    <a:pt x="25347" y="4084"/>
                    <a:pt x="24998" y="4383"/>
                    <a:pt x="24848" y="3909"/>
                  </a:cubicBezTo>
                  <a:cubicBezTo>
                    <a:pt x="24692" y="3770"/>
                    <a:pt x="24657" y="3134"/>
                    <a:pt x="24590" y="3134"/>
                  </a:cubicBezTo>
                  <a:cubicBezTo>
                    <a:pt x="24562" y="3134"/>
                    <a:pt x="24527" y="3254"/>
                    <a:pt x="24474" y="3585"/>
                  </a:cubicBezTo>
                  <a:cubicBezTo>
                    <a:pt x="24507" y="3373"/>
                    <a:pt x="24492" y="3303"/>
                    <a:pt x="24446" y="3303"/>
                  </a:cubicBezTo>
                  <a:cubicBezTo>
                    <a:pt x="24354" y="3303"/>
                    <a:pt x="24139" y="3586"/>
                    <a:pt x="23943" y="3586"/>
                  </a:cubicBezTo>
                  <a:cubicBezTo>
                    <a:pt x="23937" y="3586"/>
                    <a:pt x="23932" y="3586"/>
                    <a:pt x="23926" y="3585"/>
                  </a:cubicBezTo>
                  <a:cubicBezTo>
                    <a:pt x="23841" y="3531"/>
                    <a:pt x="23741" y="3513"/>
                    <a:pt x="23636" y="3513"/>
                  </a:cubicBezTo>
                  <a:cubicBezTo>
                    <a:pt x="23421" y="3513"/>
                    <a:pt x="23182" y="3587"/>
                    <a:pt x="22985" y="3587"/>
                  </a:cubicBezTo>
                  <a:cubicBezTo>
                    <a:pt x="22966" y="3587"/>
                    <a:pt x="22947" y="3587"/>
                    <a:pt x="22929" y="3585"/>
                  </a:cubicBezTo>
                  <a:cubicBezTo>
                    <a:pt x="22855" y="3536"/>
                    <a:pt x="22783" y="3519"/>
                    <a:pt x="22716" y="3519"/>
                  </a:cubicBezTo>
                  <a:cubicBezTo>
                    <a:pt x="22559" y="3519"/>
                    <a:pt x="22433" y="3615"/>
                    <a:pt x="22393" y="3615"/>
                  </a:cubicBezTo>
                  <a:cubicBezTo>
                    <a:pt x="22381" y="3615"/>
                    <a:pt x="22377" y="3606"/>
                    <a:pt x="22381" y="3585"/>
                  </a:cubicBezTo>
                  <a:lnTo>
                    <a:pt x="22381" y="3585"/>
                  </a:lnTo>
                  <a:cubicBezTo>
                    <a:pt x="22331" y="3834"/>
                    <a:pt x="22281" y="3785"/>
                    <a:pt x="22107" y="4183"/>
                  </a:cubicBezTo>
                  <a:cubicBezTo>
                    <a:pt x="22022" y="4268"/>
                    <a:pt x="21756" y="5366"/>
                    <a:pt x="21679" y="5366"/>
                  </a:cubicBezTo>
                  <a:cubicBezTo>
                    <a:pt x="21666" y="5366"/>
                    <a:pt x="21658" y="5333"/>
                    <a:pt x="21658" y="5255"/>
                  </a:cubicBezTo>
                  <a:cubicBezTo>
                    <a:pt x="21651" y="5250"/>
                    <a:pt x="21644" y="5247"/>
                    <a:pt x="21637" y="5247"/>
                  </a:cubicBezTo>
                  <a:cubicBezTo>
                    <a:pt x="21542" y="5247"/>
                    <a:pt x="21430" y="5689"/>
                    <a:pt x="21384" y="5828"/>
                  </a:cubicBezTo>
                  <a:cubicBezTo>
                    <a:pt x="21384" y="5799"/>
                    <a:pt x="21375" y="5787"/>
                    <a:pt x="21358" y="5787"/>
                  </a:cubicBezTo>
                  <a:cubicBezTo>
                    <a:pt x="21293" y="5787"/>
                    <a:pt x="21116" y="5969"/>
                    <a:pt x="20941" y="5969"/>
                  </a:cubicBezTo>
                  <a:cubicBezTo>
                    <a:pt x="20897" y="5969"/>
                    <a:pt x="20853" y="5957"/>
                    <a:pt x="20811" y="5928"/>
                  </a:cubicBezTo>
                  <a:cubicBezTo>
                    <a:pt x="20629" y="6224"/>
                    <a:pt x="20467" y="6333"/>
                    <a:pt x="20343" y="6333"/>
                  </a:cubicBezTo>
                  <a:cubicBezTo>
                    <a:pt x="20196" y="6333"/>
                    <a:pt x="20102" y="6179"/>
                    <a:pt x="20088" y="6003"/>
                  </a:cubicBezTo>
                  <a:cubicBezTo>
                    <a:pt x="20088" y="6002"/>
                    <a:pt x="20087" y="6002"/>
                    <a:pt x="20086" y="6002"/>
                  </a:cubicBezTo>
                  <a:cubicBezTo>
                    <a:pt x="20060" y="6002"/>
                    <a:pt x="19878" y="6422"/>
                    <a:pt x="19729" y="6422"/>
                  </a:cubicBezTo>
                  <a:cubicBezTo>
                    <a:pt x="19686" y="6422"/>
                    <a:pt x="19647" y="6388"/>
                    <a:pt x="19614" y="6302"/>
                  </a:cubicBezTo>
                  <a:cubicBezTo>
                    <a:pt x="19390" y="6327"/>
                    <a:pt x="19091" y="6601"/>
                    <a:pt x="18817" y="6875"/>
                  </a:cubicBezTo>
                  <a:cubicBezTo>
                    <a:pt x="18667" y="7333"/>
                    <a:pt x="18573" y="7471"/>
                    <a:pt x="18507" y="7471"/>
                  </a:cubicBezTo>
                  <a:cubicBezTo>
                    <a:pt x="18408" y="7471"/>
                    <a:pt x="18375" y="7158"/>
                    <a:pt x="18314" y="7158"/>
                  </a:cubicBezTo>
                  <a:cubicBezTo>
                    <a:pt x="18294" y="7158"/>
                    <a:pt x="18272" y="7190"/>
                    <a:pt x="18244" y="7274"/>
                  </a:cubicBezTo>
                  <a:cubicBezTo>
                    <a:pt x="18122" y="7875"/>
                    <a:pt x="18042" y="8065"/>
                    <a:pt x="17977" y="8065"/>
                  </a:cubicBezTo>
                  <a:cubicBezTo>
                    <a:pt x="17869" y="8065"/>
                    <a:pt x="17801" y="7545"/>
                    <a:pt x="17646" y="7498"/>
                  </a:cubicBezTo>
                  <a:cubicBezTo>
                    <a:pt x="17445" y="7682"/>
                    <a:pt x="17167" y="8268"/>
                    <a:pt x="16989" y="8268"/>
                  </a:cubicBezTo>
                  <a:cubicBezTo>
                    <a:pt x="16902" y="8268"/>
                    <a:pt x="16840" y="8126"/>
                    <a:pt x="16823" y="7722"/>
                  </a:cubicBezTo>
                  <a:cubicBezTo>
                    <a:pt x="16643" y="7968"/>
                    <a:pt x="16431" y="8526"/>
                    <a:pt x="16363" y="8526"/>
                  </a:cubicBezTo>
                  <a:cubicBezTo>
                    <a:pt x="16327" y="8526"/>
                    <a:pt x="16331" y="8374"/>
                    <a:pt x="16399" y="7947"/>
                  </a:cubicBezTo>
                  <a:lnTo>
                    <a:pt x="16399" y="7947"/>
                  </a:lnTo>
                  <a:cubicBezTo>
                    <a:pt x="16360" y="8103"/>
                    <a:pt x="16319" y="8159"/>
                    <a:pt x="16270" y="8159"/>
                  </a:cubicBezTo>
                  <a:cubicBezTo>
                    <a:pt x="16164" y="8159"/>
                    <a:pt x="16024" y="7891"/>
                    <a:pt x="15801" y="7822"/>
                  </a:cubicBezTo>
                  <a:cubicBezTo>
                    <a:pt x="15587" y="7979"/>
                    <a:pt x="15348" y="8112"/>
                    <a:pt x="15132" y="8112"/>
                  </a:cubicBezTo>
                  <a:cubicBezTo>
                    <a:pt x="14970" y="8112"/>
                    <a:pt x="14822" y="8038"/>
                    <a:pt x="14705" y="7847"/>
                  </a:cubicBezTo>
                  <a:cubicBezTo>
                    <a:pt x="14631" y="7619"/>
                    <a:pt x="14542" y="7542"/>
                    <a:pt x="14455" y="7542"/>
                  </a:cubicBezTo>
                  <a:cubicBezTo>
                    <a:pt x="14280" y="7542"/>
                    <a:pt x="14115" y="7848"/>
                    <a:pt x="14107" y="7848"/>
                  </a:cubicBezTo>
                  <a:cubicBezTo>
                    <a:pt x="14107" y="7848"/>
                    <a:pt x="14107" y="7847"/>
                    <a:pt x="14107" y="7847"/>
                  </a:cubicBezTo>
                  <a:cubicBezTo>
                    <a:pt x="14076" y="8033"/>
                    <a:pt x="14028" y="8120"/>
                    <a:pt x="13966" y="8120"/>
                  </a:cubicBezTo>
                  <a:cubicBezTo>
                    <a:pt x="13879" y="8120"/>
                    <a:pt x="13765" y="7944"/>
                    <a:pt x="13633" y="7623"/>
                  </a:cubicBezTo>
                  <a:cubicBezTo>
                    <a:pt x="13382" y="7623"/>
                    <a:pt x="13149" y="7080"/>
                    <a:pt x="12817" y="7080"/>
                  </a:cubicBezTo>
                  <a:cubicBezTo>
                    <a:pt x="12752" y="7080"/>
                    <a:pt x="12684" y="7101"/>
                    <a:pt x="12611" y="7149"/>
                  </a:cubicBezTo>
                  <a:cubicBezTo>
                    <a:pt x="12462" y="7358"/>
                    <a:pt x="12331" y="7439"/>
                    <a:pt x="12214" y="7439"/>
                  </a:cubicBezTo>
                  <a:cubicBezTo>
                    <a:pt x="11938" y="7439"/>
                    <a:pt x="11739" y="6990"/>
                    <a:pt x="11564" y="6676"/>
                  </a:cubicBezTo>
                  <a:cubicBezTo>
                    <a:pt x="11290" y="6601"/>
                    <a:pt x="11116" y="6501"/>
                    <a:pt x="11116" y="6476"/>
                  </a:cubicBezTo>
                  <a:cubicBezTo>
                    <a:pt x="11099" y="6493"/>
                    <a:pt x="11029" y="6659"/>
                    <a:pt x="10941" y="6659"/>
                  </a:cubicBezTo>
                  <a:cubicBezTo>
                    <a:pt x="10895" y="6659"/>
                    <a:pt x="10843" y="6613"/>
                    <a:pt x="10792" y="6476"/>
                  </a:cubicBezTo>
                  <a:cubicBezTo>
                    <a:pt x="10659" y="6476"/>
                    <a:pt x="10493" y="6465"/>
                    <a:pt x="10301" y="6465"/>
                  </a:cubicBezTo>
                  <a:cubicBezTo>
                    <a:pt x="10205" y="6465"/>
                    <a:pt x="10102" y="6468"/>
                    <a:pt x="9994" y="6476"/>
                  </a:cubicBezTo>
                  <a:cubicBezTo>
                    <a:pt x="9817" y="6665"/>
                    <a:pt x="9644" y="6735"/>
                    <a:pt x="9475" y="6735"/>
                  </a:cubicBezTo>
                  <a:cubicBezTo>
                    <a:pt x="9263" y="6735"/>
                    <a:pt x="9055" y="6626"/>
                    <a:pt x="8848" y="6501"/>
                  </a:cubicBezTo>
                  <a:cubicBezTo>
                    <a:pt x="8592" y="6927"/>
                    <a:pt x="8378" y="7085"/>
                    <a:pt x="8189" y="7085"/>
                  </a:cubicBezTo>
                  <a:cubicBezTo>
                    <a:pt x="7935" y="7085"/>
                    <a:pt x="7727" y="6801"/>
                    <a:pt x="7527" y="6501"/>
                  </a:cubicBezTo>
                  <a:cubicBezTo>
                    <a:pt x="7468" y="6188"/>
                    <a:pt x="7378" y="6077"/>
                    <a:pt x="7271" y="6077"/>
                  </a:cubicBezTo>
                  <a:cubicBezTo>
                    <a:pt x="7009" y="6077"/>
                    <a:pt x="6646" y="6754"/>
                    <a:pt x="6397" y="6754"/>
                  </a:cubicBezTo>
                  <a:cubicBezTo>
                    <a:pt x="6320" y="6754"/>
                    <a:pt x="6255" y="6691"/>
                    <a:pt x="6206" y="6526"/>
                  </a:cubicBezTo>
                  <a:cubicBezTo>
                    <a:pt x="5949" y="6430"/>
                    <a:pt x="5754" y="5982"/>
                    <a:pt x="5515" y="5982"/>
                  </a:cubicBezTo>
                  <a:cubicBezTo>
                    <a:pt x="5383" y="5982"/>
                    <a:pt x="5237" y="6118"/>
                    <a:pt x="5060" y="6526"/>
                  </a:cubicBezTo>
                  <a:cubicBezTo>
                    <a:pt x="5027" y="6524"/>
                    <a:pt x="4994" y="6523"/>
                    <a:pt x="4962" y="6523"/>
                  </a:cubicBezTo>
                  <a:cubicBezTo>
                    <a:pt x="4755" y="6523"/>
                    <a:pt x="4569" y="6565"/>
                    <a:pt x="4422" y="6565"/>
                  </a:cubicBezTo>
                  <a:cubicBezTo>
                    <a:pt x="4351" y="6565"/>
                    <a:pt x="4289" y="6555"/>
                    <a:pt x="4237" y="6526"/>
                  </a:cubicBezTo>
                  <a:cubicBezTo>
                    <a:pt x="4162" y="6655"/>
                    <a:pt x="4108" y="6699"/>
                    <a:pt x="4068" y="6699"/>
                  </a:cubicBezTo>
                  <a:cubicBezTo>
                    <a:pt x="3983" y="6699"/>
                    <a:pt x="3963" y="6504"/>
                    <a:pt x="3949" y="6504"/>
                  </a:cubicBezTo>
                  <a:cubicBezTo>
                    <a:pt x="3945" y="6504"/>
                    <a:pt x="3942" y="6517"/>
                    <a:pt x="3938" y="6551"/>
                  </a:cubicBezTo>
                  <a:cubicBezTo>
                    <a:pt x="3938" y="6551"/>
                    <a:pt x="3938" y="6550"/>
                    <a:pt x="3938" y="6550"/>
                  </a:cubicBezTo>
                  <a:cubicBezTo>
                    <a:pt x="3930" y="6550"/>
                    <a:pt x="3788" y="6863"/>
                    <a:pt x="3657" y="6863"/>
                  </a:cubicBezTo>
                  <a:cubicBezTo>
                    <a:pt x="3615" y="6863"/>
                    <a:pt x="3574" y="6832"/>
                    <a:pt x="3539" y="6750"/>
                  </a:cubicBezTo>
                  <a:cubicBezTo>
                    <a:pt x="3324" y="7371"/>
                    <a:pt x="3160" y="7561"/>
                    <a:pt x="3018" y="7561"/>
                  </a:cubicBezTo>
                  <a:cubicBezTo>
                    <a:pt x="2881" y="7561"/>
                    <a:pt x="2765" y="7384"/>
                    <a:pt x="2642" y="7249"/>
                  </a:cubicBezTo>
                  <a:cubicBezTo>
                    <a:pt x="2599" y="7046"/>
                    <a:pt x="2536" y="6969"/>
                    <a:pt x="2462" y="6969"/>
                  </a:cubicBezTo>
                  <a:cubicBezTo>
                    <a:pt x="2237" y="6969"/>
                    <a:pt x="1908" y="7685"/>
                    <a:pt x="1720" y="7722"/>
                  </a:cubicBezTo>
                  <a:cubicBezTo>
                    <a:pt x="1528" y="7827"/>
                    <a:pt x="1323" y="8276"/>
                    <a:pt x="1244" y="8276"/>
                  </a:cubicBezTo>
                  <a:cubicBezTo>
                    <a:pt x="1210" y="8276"/>
                    <a:pt x="1199" y="8195"/>
                    <a:pt x="1222" y="7972"/>
                  </a:cubicBezTo>
                  <a:cubicBezTo>
                    <a:pt x="1222" y="7868"/>
                    <a:pt x="1198" y="7587"/>
                    <a:pt x="1084" y="7587"/>
                  </a:cubicBezTo>
                  <a:cubicBezTo>
                    <a:pt x="1034" y="7587"/>
                    <a:pt x="965" y="7643"/>
                    <a:pt x="873" y="7797"/>
                  </a:cubicBezTo>
                  <a:cubicBezTo>
                    <a:pt x="755" y="7904"/>
                    <a:pt x="628" y="8002"/>
                    <a:pt x="508" y="8002"/>
                  </a:cubicBezTo>
                  <a:cubicBezTo>
                    <a:pt x="348" y="8002"/>
                    <a:pt x="200" y="7829"/>
                    <a:pt x="100" y="7274"/>
                  </a:cubicBezTo>
                  <a:cubicBezTo>
                    <a:pt x="75" y="7349"/>
                    <a:pt x="50" y="7398"/>
                    <a:pt x="0" y="7448"/>
                  </a:cubicBezTo>
                  <a:lnTo>
                    <a:pt x="798" y="9766"/>
                  </a:lnTo>
                  <a:cubicBezTo>
                    <a:pt x="922" y="9791"/>
                    <a:pt x="972" y="9741"/>
                    <a:pt x="972" y="10065"/>
                  </a:cubicBezTo>
                  <a:cubicBezTo>
                    <a:pt x="972" y="9834"/>
                    <a:pt x="1049" y="9564"/>
                    <a:pt x="1166" y="9564"/>
                  </a:cubicBezTo>
                  <a:cubicBezTo>
                    <a:pt x="1238" y="9564"/>
                    <a:pt x="1326" y="9666"/>
                    <a:pt x="1421" y="9941"/>
                  </a:cubicBezTo>
                  <a:cubicBezTo>
                    <a:pt x="1482" y="10134"/>
                    <a:pt x="1544" y="10206"/>
                    <a:pt x="1607" y="10206"/>
                  </a:cubicBezTo>
                  <a:cubicBezTo>
                    <a:pt x="1789" y="10206"/>
                    <a:pt x="1977" y="9601"/>
                    <a:pt x="2157" y="9601"/>
                  </a:cubicBezTo>
                  <a:cubicBezTo>
                    <a:pt x="2194" y="9601"/>
                    <a:pt x="2232" y="9628"/>
                    <a:pt x="2268" y="9691"/>
                  </a:cubicBezTo>
                  <a:cubicBezTo>
                    <a:pt x="2367" y="10117"/>
                    <a:pt x="2455" y="10276"/>
                    <a:pt x="2524" y="10276"/>
                  </a:cubicBezTo>
                  <a:cubicBezTo>
                    <a:pt x="2629" y="10276"/>
                    <a:pt x="2692" y="9912"/>
                    <a:pt x="2692" y="9567"/>
                  </a:cubicBezTo>
                  <a:cubicBezTo>
                    <a:pt x="2692" y="9157"/>
                    <a:pt x="2719" y="9061"/>
                    <a:pt x="2761" y="9061"/>
                  </a:cubicBezTo>
                  <a:cubicBezTo>
                    <a:pt x="2799" y="9061"/>
                    <a:pt x="2848" y="9138"/>
                    <a:pt x="2899" y="9138"/>
                  </a:cubicBezTo>
                  <a:cubicBezTo>
                    <a:pt x="2913" y="9138"/>
                    <a:pt x="2927" y="9132"/>
                    <a:pt x="2941" y="9118"/>
                  </a:cubicBezTo>
                  <a:cubicBezTo>
                    <a:pt x="3047" y="8539"/>
                    <a:pt x="3164" y="7848"/>
                    <a:pt x="3268" y="7848"/>
                  </a:cubicBezTo>
                  <a:cubicBezTo>
                    <a:pt x="3312" y="7848"/>
                    <a:pt x="3353" y="7969"/>
                    <a:pt x="3390" y="8271"/>
                  </a:cubicBezTo>
                  <a:cubicBezTo>
                    <a:pt x="3411" y="8345"/>
                    <a:pt x="3431" y="8375"/>
                    <a:pt x="3450" y="8375"/>
                  </a:cubicBezTo>
                  <a:cubicBezTo>
                    <a:pt x="3542" y="8375"/>
                    <a:pt x="3607" y="7658"/>
                    <a:pt x="3630" y="7658"/>
                  </a:cubicBezTo>
                  <a:cubicBezTo>
                    <a:pt x="3636" y="7658"/>
                    <a:pt x="3639" y="7705"/>
                    <a:pt x="3639" y="7822"/>
                  </a:cubicBezTo>
                  <a:cubicBezTo>
                    <a:pt x="3639" y="7401"/>
                    <a:pt x="3688" y="7222"/>
                    <a:pt x="3772" y="7222"/>
                  </a:cubicBezTo>
                  <a:cubicBezTo>
                    <a:pt x="3866" y="7222"/>
                    <a:pt x="4004" y="7452"/>
                    <a:pt x="4162" y="7822"/>
                  </a:cubicBezTo>
                  <a:cubicBezTo>
                    <a:pt x="4204" y="7837"/>
                    <a:pt x="4247" y="7843"/>
                    <a:pt x="4292" y="7843"/>
                  </a:cubicBezTo>
                  <a:cubicBezTo>
                    <a:pt x="4469" y="7843"/>
                    <a:pt x="4671" y="7752"/>
                    <a:pt x="4863" y="7752"/>
                  </a:cubicBezTo>
                  <a:cubicBezTo>
                    <a:pt x="4948" y="7752"/>
                    <a:pt x="5031" y="7770"/>
                    <a:pt x="5109" y="7822"/>
                  </a:cubicBezTo>
                  <a:cubicBezTo>
                    <a:pt x="5256" y="7662"/>
                    <a:pt x="5389" y="7559"/>
                    <a:pt x="5480" y="7559"/>
                  </a:cubicBezTo>
                  <a:cubicBezTo>
                    <a:pt x="5559" y="7559"/>
                    <a:pt x="5608" y="7637"/>
                    <a:pt x="5608" y="7822"/>
                  </a:cubicBezTo>
                  <a:cubicBezTo>
                    <a:pt x="5608" y="8099"/>
                    <a:pt x="5635" y="8171"/>
                    <a:pt x="5678" y="8171"/>
                  </a:cubicBezTo>
                  <a:cubicBezTo>
                    <a:pt x="5727" y="8171"/>
                    <a:pt x="5796" y="8081"/>
                    <a:pt x="5871" y="8081"/>
                  </a:cubicBezTo>
                  <a:cubicBezTo>
                    <a:pt x="5923" y="8081"/>
                    <a:pt x="5978" y="8124"/>
                    <a:pt x="6032" y="8271"/>
                  </a:cubicBezTo>
                  <a:cubicBezTo>
                    <a:pt x="6183" y="8641"/>
                    <a:pt x="6334" y="9091"/>
                    <a:pt x="6417" y="9091"/>
                  </a:cubicBezTo>
                  <a:cubicBezTo>
                    <a:pt x="6457" y="9091"/>
                    <a:pt x="6480" y="8986"/>
                    <a:pt x="6480" y="8719"/>
                  </a:cubicBezTo>
                  <a:cubicBezTo>
                    <a:pt x="6480" y="8877"/>
                    <a:pt x="6507" y="8945"/>
                    <a:pt x="6557" y="8945"/>
                  </a:cubicBezTo>
                  <a:cubicBezTo>
                    <a:pt x="6634" y="8945"/>
                    <a:pt x="6763" y="8786"/>
                    <a:pt x="6929" y="8545"/>
                  </a:cubicBezTo>
                  <a:cubicBezTo>
                    <a:pt x="7097" y="8243"/>
                    <a:pt x="7298" y="8043"/>
                    <a:pt x="7496" y="8043"/>
                  </a:cubicBezTo>
                  <a:cubicBezTo>
                    <a:pt x="7592" y="8043"/>
                    <a:pt x="7687" y="8090"/>
                    <a:pt x="7776" y="8196"/>
                  </a:cubicBezTo>
                  <a:cubicBezTo>
                    <a:pt x="7834" y="8081"/>
                    <a:pt x="7888" y="8042"/>
                    <a:pt x="7939" y="8042"/>
                  </a:cubicBezTo>
                  <a:cubicBezTo>
                    <a:pt x="8049" y="8042"/>
                    <a:pt x="8138" y="8231"/>
                    <a:pt x="8186" y="8231"/>
                  </a:cubicBezTo>
                  <a:cubicBezTo>
                    <a:pt x="8211" y="8231"/>
                    <a:pt x="8225" y="8180"/>
                    <a:pt x="8225" y="8021"/>
                  </a:cubicBezTo>
                  <a:cubicBezTo>
                    <a:pt x="8225" y="8021"/>
                    <a:pt x="8312" y="7997"/>
                    <a:pt x="8446" y="7997"/>
                  </a:cubicBezTo>
                  <a:cubicBezTo>
                    <a:pt x="8580" y="7997"/>
                    <a:pt x="8761" y="8021"/>
                    <a:pt x="8948" y="8121"/>
                  </a:cubicBezTo>
                  <a:cubicBezTo>
                    <a:pt x="9002" y="8034"/>
                    <a:pt x="9056" y="7999"/>
                    <a:pt x="9109" y="7999"/>
                  </a:cubicBezTo>
                  <a:cubicBezTo>
                    <a:pt x="9329" y="7999"/>
                    <a:pt x="9521" y="8616"/>
                    <a:pt x="9613" y="8616"/>
                  </a:cubicBezTo>
                  <a:cubicBezTo>
                    <a:pt x="9650" y="8616"/>
                    <a:pt x="9670" y="8518"/>
                    <a:pt x="9670" y="8246"/>
                  </a:cubicBezTo>
                  <a:cubicBezTo>
                    <a:pt x="9670" y="8114"/>
                    <a:pt x="9685" y="8070"/>
                    <a:pt x="9713" y="8070"/>
                  </a:cubicBezTo>
                  <a:cubicBezTo>
                    <a:pt x="9766" y="8070"/>
                    <a:pt x="9866" y="8230"/>
                    <a:pt x="9994" y="8230"/>
                  </a:cubicBezTo>
                  <a:cubicBezTo>
                    <a:pt x="10026" y="8230"/>
                    <a:pt x="10059" y="8220"/>
                    <a:pt x="10094" y="8196"/>
                  </a:cubicBezTo>
                  <a:cubicBezTo>
                    <a:pt x="10102" y="8197"/>
                    <a:pt x="10111" y="8197"/>
                    <a:pt x="10120" y="8197"/>
                  </a:cubicBezTo>
                  <a:cubicBezTo>
                    <a:pt x="10286" y="8197"/>
                    <a:pt x="10490" y="8031"/>
                    <a:pt x="10682" y="8031"/>
                  </a:cubicBezTo>
                  <a:cubicBezTo>
                    <a:pt x="10745" y="8031"/>
                    <a:pt x="10807" y="8049"/>
                    <a:pt x="10867" y="8096"/>
                  </a:cubicBezTo>
                  <a:cubicBezTo>
                    <a:pt x="10962" y="7843"/>
                    <a:pt x="11048" y="7755"/>
                    <a:pt x="11115" y="7755"/>
                  </a:cubicBezTo>
                  <a:cubicBezTo>
                    <a:pt x="11207" y="7755"/>
                    <a:pt x="11265" y="7917"/>
                    <a:pt x="11265" y="8046"/>
                  </a:cubicBezTo>
                  <a:cubicBezTo>
                    <a:pt x="11265" y="8620"/>
                    <a:pt x="11340" y="8196"/>
                    <a:pt x="11465" y="8694"/>
                  </a:cubicBezTo>
                  <a:cubicBezTo>
                    <a:pt x="11564" y="9268"/>
                    <a:pt x="11714" y="9218"/>
                    <a:pt x="11814" y="9866"/>
                  </a:cubicBezTo>
                  <a:cubicBezTo>
                    <a:pt x="11886" y="10384"/>
                    <a:pt x="11941" y="10437"/>
                    <a:pt x="11975" y="10437"/>
                  </a:cubicBezTo>
                  <a:cubicBezTo>
                    <a:pt x="11984" y="10437"/>
                    <a:pt x="11991" y="10433"/>
                    <a:pt x="11997" y="10433"/>
                  </a:cubicBezTo>
                  <a:cubicBezTo>
                    <a:pt x="12007" y="10433"/>
                    <a:pt x="12013" y="10445"/>
                    <a:pt x="12013" y="10514"/>
                  </a:cubicBezTo>
                  <a:cubicBezTo>
                    <a:pt x="12013" y="10587"/>
                    <a:pt x="12028" y="10613"/>
                    <a:pt x="12056" y="10613"/>
                  </a:cubicBezTo>
                  <a:cubicBezTo>
                    <a:pt x="12122" y="10613"/>
                    <a:pt x="12261" y="10464"/>
                    <a:pt x="12437" y="10464"/>
                  </a:cubicBezTo>
                  <a:cubicBezTo>
                    <a:pt x="12549" y="10364"/>
                    <a:pt x="12680" y="10339"/>
                    <a:pt x="12811" y="10339"/>
                  </a:cubicBezTo>
                  <a:cubicBezTo>
                    <a:pt x="12941" y="10339"/>
                    <a:pt x="13072" y="10364"/>
                    <a:pt x="13184" y="10364"/>
                  </a:cubicBezTo>
                  <a:cubicBezTo>
                    <a:pt x="13326" y="10194"/>
                    <a:pt x="13444" y="10072"/>
                    <a:pt x="13519" y="10072"/>
                  </a:cubicBezTo>
                  <a:cubicBezTo>
                    <a:pt x="13576" y="10072"/>
                    <a:pt x="13608" y="10142"/>
                    <a:pt x="13608" y="10314"/>
                  </a:cubicBezTo>
                  <a:cubicBezTo>
                    <a:pt x="13608" y="10390"/>
                    <a:pt x="13679" y="10665"/>
                    <a:pt x="13800" y="10665"/>
                  </a:cubicBezTo>
                  <a:cubicBezTo>
                    <a:pt x="13839" y="10665"/>
                    <a:pt x="13884" y="10636"/>
                    <a:pt x="13932" y="10564"/>
                  </a:cubicBezTo>
                  <a:cubicBezTo>
                    <a:pt x="14069" y="10622"/>
                    <a:pt x="14237" y="11219"/>
                    <a:pt x="14387" y="11219"/>
                  </a:cubicBezTo>
                  <a:cubicBezTo>
                    <a:pt x="14428" y="11219"/>
                    <a:pt x="14468" y="11174"/>
                    <a:pt x="14505" y="11062"/>
                  </a:cubicBezTo>
                  <a:cubicBezTo>
                    <a:pt x="14680" y="11062"/>
                    <a:pt x="14804" y="11087"/>
                    <a:pt x="14804" y="11336"/>
                  </a:cubicBezTo>
                  <a:cubicBezTo>
                    <a:pt x="14804" y="11235"/>
                    <a:pt x="14815" y="11197"/>
                    <a:pt x="14834" y="11197"/>
                  </a:cubicBezTo>
                  <a:cubicBezTo>
                    <a:pt x="14886" y="11197"/>
                    <a:pt x="15006" y="11489"/>
                    <a:pt x="15156" y="11489"/>
                  </a:cubicBezTo>
                  <a:cubicBezTo>
                    <a:pt x="15202" y="11489"/>
                    <a:pt x="15252" y="11461"/>
                    <a:pt x="15303" y="11386"/>
                  </a:cubicBezTo>
                  <a:cubicBezTo>
                    <a:pt x="15450" y="11840"/>
                    <a:pt x="15609" y="12034"/>
                    <a:pt x="15766" y="12034"/>
                  </a:cubicBezTo>
                  <a:cubicBezTo>
                    <a:pt x="15927" y="12034"/>
                    <a:pt x="16086" y="11827"/>
                    <a:pt x="16225" y="11486"/>
                  </a:cubicBezTo>
                  <a:cubicBezTo>
                    <a:pt x="16282" y="11357"/>
                    <a:pt x="16336" y="11309"/>
                    <a:pt x="16385" y="11309"/>
                  </a:cubicBezTo>
                  <a:cubicBezTo>
                    <a:pt x="16535" y="11309"/>
                    <a:pt x="16645" y="11762"/>
                    <a:pt x="16694" y="11762"/>
                  </a:cubicBezTo>
                  <a:cubicBezTo>
                    <a:pt x="16713" y="11762"/>
                    <a:pt x="16723" y="11695"/>
                    <a:pt x="16723" y="11511"/>
                  </a:cubicBezTo>
                  <a:cubicBezTo>
                    <a:pt x="16723" y="11472"/>
                    <a:pt x="16724" y="11457"/>
                    <a:pt x="16725" y="11457"/>
                  </a:cubicBezTo>
                  <a:cubicBezTo>
                    <a:pt x="16728" y="11457"/>
                    <a:pt x="16737" y="11620"/>
                    <a:pt x="16751" y="11620"/>
                  </a:cubicBezTo>
                  <a:cubicBezTo>
                    <a:pt x="16763" y="11620"/>
                    <a:pt x="16779" y="11506"/>
                    <a:pt x="16798" y="11087"/>
                  </a:cubicBezTo>
                  <a:cubicBezTo>
                    <a:pt x="16818" y="10545"/>
                    <a:pt x="16852" y="9988"/>
                    <a:pt x="16890" y="9988"/>
                  </a:cubicBezTo>
                  <a:cubicBezTo>
                    <a:pt x="16901" y="9988"/>
                    <a:pt x="16912" y="10034"/>
                    <a:pt x="16923" y="10140"/>
                  </a:cubicBezTo>
                  <a:cubicBezTo>
                    <a:pt x="16948" y="9841"/>
                    <a:pt x="16998" y="9442"/>
                    <a:pt x="17047" y="9193"/>
                  </a:cubicBezTo>
                  <a:cubicBezTo>
                    <a:pt x="17055" y="9287"/>
                    <a:pt x="17062" y="9328"/>
                    <a:pt x="17069" y="9328"/>
                  </a:cubicBezTo>
                  <a:cubicBezTo>
                    <a:pt x="17085" y="9328"/>
                    <a:pt x="17097" y="9080"/>
                    <a:pt x="17097" y="8744"/>
                  </a:cubicBezTo>
                  <a:cubicBezTo>
                    <a:pt x="17097" y="8702"/>
                    <a:pt x="17111" y="8687"/>
                    <a:pt x="17135" y="8687"/>
                  </a:cubicBezTo>
                  <a:cubicBezTo>
                    <a:pt x="17185" y="8687"/>
                    <a:pt x="17284" y="8751"/>
                    <a:pt x="17407" y="8751"/>
                  </a:cubicBezTo>
                  <a:cubicBezTo>
                    <a:pt x="17465" y="8751"/>
                    <a:pt x="17529" y="8737"/>
                    <a:pt x="17596" y="8694"/>
                  </a:cubicBezTo>
                  <a:cubicBezTo>
                    <a:pt x="17682" y="8796"/>
                    <a:pt x="17776" y="8834"/>
                    <a:pt x="17873" y="8834"/>
                  </a:cubicBezTo>
                  <a:cubicBezTo>
                    <a:pt x="18085" y="8834"/>
                    <a:pt x="18313" y="8655"/>
                    <a:pt x="18518" y="8570"/>
                  </a:cubicBezTo>
                  <a:cubicBezTo>
                    <a:pt x="18582" y="8512"/>
                    <a:pt x="18641" y="8492"/>
                    <a:pt x="18696" y="8492"/>
                  </a:cubicBezTo>
                  <a:cubicBezTo>
                    <a:pt x="18820" y="8492"/>
                    <a:pt x="18915" y="8598"/>
                    <a:pt x="18961" y="8598"/>
                  </a:cubicBezTo>
                  <a:cubicBezTo>
                    <a:pt x="18981" y="8598"/>
                    <a:pt x="18991" y="8578"/>
                    <a:pt x="18991" y="8520"/>
                  </a:cubicBezTo>
                  <a:cubicBezTo>
                    <a:pt x="18991" y="8834"/>
                    <a:pt x="18999" y="8949"/>
                    <a:pt x="19014" y="8949"/>
                  </a:cubicBezTo>
                  <a:cubicBezTo>
                    <a:pt x="19051" y="8949"/>
                    <a:pt x="19133" y="8193"/>
                    <a:pt x="19241" y="8121"/>
                  </a:cubicBezTo>
                  <a:cubicBezTo>
                    <a:pt x="19350" y="8034"/>
                    <a:pt x="19497" y="7354"/>
                    <a:pt x="19616" y="7354"/>
                  </a:cubicBezTo>
                  <a:cubicBezTo>
                    <a:pt x="19633" y="7354"/>
                    <a:pt x="19649" y="7367"/>
                    <a:pt x="19664" y="7398"/>
                  </a:cubicBezTo>
                  <a:cubicBezTo>
                    <a:pt x="19669" y="7399"/>
                    <a:pt x="19673" y="7400"/>
                    <a:pt x="19677" y="7400"/>
                  </a:cubicBezTo>
                  <a:cubicBezTo>
                    <a:pt x="19796" y="7400"/>
                    <a:pt x="19889" y="7073"/>
                    <a:pt x="19889" y="7025"/>
                  </a:cubicBezTo>
                  <a:cubicBezTo>
                    <a:pt x="19889" y="6992"/>
                    <a:pt x="19901" y="6979"/>
                    <a:pt x="19923" y="6979"/>
                  </a:cubicBezTo>
                  <a:cubicBezTo>
                    <a:pt x="19990" y="6979"/>
                    <a:pt x="20147" y="7088"/>
                    <a:pt x="20345" y="7088"/>
                  </a:cubicBezTo>
                  <a:cubicBezTo>
                    <a:pt x="20382" y="7088"/>
                    <a:pt x="20422" y="7084"/>
                    <a:pt x="20462" y="7074"/>
                  </a:cubicBezTo>
                  <a:cubicBezTo>
                    <a:pt x="20605" y="7422"/>
                    <a:pt x="20756" y="7539"/>
                    <a:pt x="20909" y="7539"/>
                  </a:cubicBezTo>
                  <a:cubicBezTo>
                    <a:pt x="21129" y="7539"/>
                    <a:pt x="21353" y="7296"/>
                    <a:pt x="21558" y="7149"/>
                  </a:cubicBezTo>
                  <a:cubicBezTo>
                    <a:pt x="21694" y="7087"/>
                    <a:pt x="21817" y="7059"/>
                    <a:pt x="21913" y="7059"/>
                  </a:cubicBezTo>
                  <a:cubicBezTo>
                    <a:pt x="22047" y="7059"/>
                    <a:pt x="22132" y="7112"/>
                    <a:pt x="22132" y="7199"/>
                  </a:cubicBezTo>
                  <a:cubicBezTo>
                    <a:pt x="22132" y="6941"/>
                    <a:pt x="22140" y="6878"/>
                    <a:pt x="22155" y="6878"/>
                  </a:cubicBezTo>
                  <a:cubicBezTo>
                    <a:pt x="22169" y="6878"/>
                    <a:pt x="22190" y="6939"/>
                    <a:pt x="22215" y="6939"/>
                  </a:cubicBezTo>
                  <a:cubicBezTo>
                    <a:pt x="22241" y="6939"/>
                    <a:pt x="22272" y="6872"/>
                    <a:pt x="22306" y="6601"/>
                  </a:cubicBezTo>
                  <a:cubicBezTo>
                    <a:pt x="22406" y="5903"/>
                    <a:pt x="22530" y="5778"/>
                    <a:pt x="22630" y="5454"/>
                  </a:cubicBezTo>
                  <a:cubicBezTo>
                    <a:pt x="22730" y="5081"/>
                    <a:pt x="22805" y="4856"/>
                    <a:pt x="22805" y="4831"/>
                  </a:cubicBezTo>
                  <a:cubicBezTo>
                    <a:pt x="22805" y="4892"/>
                    <a:pt x="22816" y="4913"/>
                    <a:pt x="22838" y="4913"/>
                  </a:cubicBezTo>
                  <a:cubicBezTo>
                    <a:pt x="22887" y="4913"/>
                    <a:pt x="22985" y="4813"/>
                    <a:pt x="23118" y="4813"/>
                  </a:cubicBezTo>
                  <a:cubicBezTo>
                    <a:pt x="23174" y="4813"/>
                    <a:pt x="23236" y="4831"/>
                    <a:pt x="23303" y="4881"/>
                  </a:cubicBezTo>
                  <a:cubicBezTo>
                    <a:pt x="23412" y="5198"/>
                    <a:pt x="23532" y="5298"/>
                    <a:pt x="23655" y="5298"/>
                  </a:cubicBezTo>
                  <a:cubicBezTo>
                    <a:pt x="23842" y="5298"/>
                    <a:pt x="24035" y="5066"/>
                    <a:pt x="24200" y="5006"/>
                  </a:cubicBezTo>
                  <a:cubicBezTo>
                    <a:pt x="24239" y="5020"/>
                    <a:pt x="24277" y="5026"/>
                    <a:pt x="24312" y="5026"/>
                  </a:cubicBezTo>
                  <a:cubicBezTo>
                    <a:pt x="24449" y="5026"/>
                    <a:pt x="24558" y="4943"/>
                    <a:pt x="24619" y="4943"/>
                  </a:cubicBezTo>
                  <a:cubicBezTo>
                    <a:pt x="24654" y="4943"/>
                    <a:pt x="24674" y="4970"/>
                    <a:pt x="24674" y="5056"/>
                  </a:cubicBezTo>
                  <a:cubicBezTo>
                    <a:pt x="24674" y="5036"/>
                    <a:pt x="24689" y="4998"/>
                    <a:pt x="24714" y="4998"/>
                  </a:cubicBezTo>
                  <a:cubicBezTo>
                    <a:pt x="24755" y="4998"/>
                    <a:pt x="24822" y="5093"/>
                    <a:pt x="24898" y="5504"/>
                  </a:cubicBezTo>
                  <a:cubicBezTo>
                    <a:pt x="24905" y="5502"/>
                    <a:pt x="24912" y="5500"/>
                    <a:pt x="24918" y="5500"/>
                  </a:cubicBezTo>
                  <a:cubicBezTo>
                    <a:pt x="25039" y="5500"/>
                    <a:pt x="25179" y="5904"/>
                    <a:pt x="25297" y="6352"/>
                  </a:cubicBezTo>
                  <a:cubicBezTo>
                    <a:pt x="25362" y="6782"/>
                    <a:pt x="25421" y="6885"/>
                    <a:pt x="25461" y="6885"/>
                  </a:cubicBezTo>
                  <a:cubicBezTo>
                    <a:pt x="25498" y="6885"/>
                    <a:pt x="25521" y="6800"/>
                    <a:pt x="25521" y="6800"/>
                  </a:cubicBezTo>
                  <a:cubicBezTo>
                    <a:pt x="25521" y="7111"/>
                    <a:pt x="25556" y="7232"/>
                    <a:pt x="25614" y="7232"/>
                  </a:cubicBezTo>
                  <a:cubicBezTo>
                    <a:pt x="25695" y="7232"/>
                    <a:pt x="25824" y="6992"/>
                    <a:pt x="25970" y="6701"/>
                  </a:cubicBezTo>
                  <a:cubicBezTo>
                    <a:pt x="25998" y="6718"/>
                    <a:pt x="26027" y="6725"/>
                    <a:pt x="26056" y="6725"/>
                  </a:cubicBezTo>
                  <a:cubicBezTo>
                    <a:pt x="26244" y="6725"/>
                    <a:pt x="26453" y="6425"/>
                    <a:pt x="26643" y="6425"/>
                  </a:cubicBezTo>
                  <a:cubicBezTo>
                    <a:pt x="26686" y="6425"/>
                    <a:pt x="26727" y="6440"/>
                    <a:pt x="26767" y="6476"/>
                  </a:cubicBezTo>
                  <a:cubicBezTo>
                    <a:pt x="26810" y="6422"/>
                    <a:pt x="26850" y="6401"/>
                    <a:pt x="26888" y="6401"/>
                  </a:cubicBezTo>
                  <a:cubicBezTo>
                    <a:pt x="27020" y="6401"/>
                    <a:pt x="27119" y="6664"/>
                    <a:pt x="27172" y="6664"/>
                  </a:cubicBezTo>
                  <a:cubicBezTo>
                    <a:pt x="27201" y="6664"/>
                    <a:pt x="27216" y="6588"/>
                    <a:pt x="27216" y="6352"/>
                  </a:cubicBezTo>
                  <a:cubicBezTo>
                    <a:pt x="27216" y="6626"/>
                    <a:pt x="27291" y="6551"/>
                    <a:pt x="27390" y="6900"/>
                  </a:cubicBezTo>
                  <a:cubicBezTo>
                    <a:pt x="27490" y="7174"/>
                    <a:pt x="27615" y="7598"/>
                    <a:pt x="27714" y="7947"/>
                  </a:cubicBezTo>
                  <a:cubicBezTo>
                    <a:pt x="27767" y="8702"/>
                    <a:pt x="27813" y="8972"/>
                    <a:pt x="27845" y="8972"/>
                  </a:cubicBezTo>
                  <a:cubicBezTo>
                    <a:pt x="27872" y="8972"/>
                    <a:pt x="27889" y="8763"/>
                    <a:pt x="27889" y="8495"/>
                  </a:cubicBezTo>
                  <a:cubicBezTo>
                    <a:pt x="27889" y="8457"/>
                    <a:pt x="27902" y="8448"/>
                    <a:pt x="27925" y="8448"/>
                  </a:cubicBezTo>
                  <a:cubicBezTo>
                    <a:pt x="27946" y="8448"/>
                    <a:pt x="27975" y="8455"/>
                    <a:pt x="28010" y="8455"/>
                  </a:cubicBezTo>
                  <a:cubicBezTo>
                    <a:pt x="28091" y="8455"/>
                    <a:pt x="28208" y="8418"/>
                    <a:pt x="28337" y="8171"/>
                  </a:cubicBezTo>
                  <a:cubicBezTo>
                    <a:pt x="28545" y="8077"/>
                    <a:pt x="28767" y="7281"/>
                    <a:pt x="28982" y="7281"/>
                  </a:cubicBezTo>
                  <a:cubicBezTo>
                    <a:pt x="29051" y="7281"/>
                    <a:pt x="29118" y="7362"/>
                    <a:pt x="29185" y="7573"/>
                  </a:cubicBezTo>
                  <a:cubicBezTo>
                    <a:pt x="29232" y="7535"/>
                    <a:pt x="29277" y="7522"/>
                    <a:pt x="29318" y="7522"/>
                  </a:cubicBezTo>
                  <a:cubicBezTo>
                    <a:pt x="29402" y="7522"/>
                    <a:pt x="29472" y="7575"/>
                    <a:pt x="29522" y="7575"/>
                  </a:cubicBezTo>
                  <a:cubicBezTo>
                    <a:pt x="29577" y="7575"/>
                    <a:pt x="29608" y="7512"/>
                    <a:pt x="29608" y="7249"/>
                  </a:cubicBezTo>
                  <a:cubicBezTo>
                    <a:pt x="29608" y="7273"/>
                    <a:pt x="29612" y="7283"/>
                    <a:pt x="29618" y="7283"/>
                  </a:cubicBezTo>
                  <a:cubicBezTo>
                    <a:pt x="29660" y="7283"/>
                    <a:pt x="29825" y="6876"/>
                    <a:pt x="30031" y="6876"/>
                  </a:cubicBezTo>
                  <a:cubicBezTo>
                    <a:pt x="30132" y="6876"/>
                    <a:pt x="30244" y="6976"/>
                    <a:pt x="30356" y="7274"/>
                  </a:cubicBezTo>
                  <a:cubicBezTo>
                    <a:pt x="30544" y="7126"/>
                    <a:pt x="30740" y="7007"/>
                    <a:pt x="30880" y="7007"/>
                  </a:cubicBezTo>
                  <a:cubicBezTo>
                    <a:pt x="30999" y="7007"/>
                    <a:pt x="31079" y="7094"/>
                    <a:pt x="31079" y="7324"/>
                  </a:cubicBezTo>
                  <a:cubicBezTo>
                    <a:pt x="31079" y="7418"/>
                    <a:pt x="31149" y="7632"/>
                    <a:pt x="31263" y="7632"/>
                  </a:cubicBezTo>
                  <a:cubicBezTo>
                    <a:pt x="31329" y="7632"/>
                    <a:pt x="31411" y="7560"/>
                    <a:pt x="31503" y="7349"/>
                  </a:cubicBezTo>
                  <a:cubicBezTo>
                    <a:pt x="31603" y="7439"/>
                    <a:pt x="31712" y="7465"/>
                    <a:pt x="31822" y="7465"/>
                  </a:cubicBezTo>
                  <a:cubicBezTo>
                    <a:pt x="31966" y="7465"/>
                    <a:pt x="32112" y="7421"/>
                    <a:pt x="32247" y="7421"/>
                  </a:cubicBezTo>
                  <a:cubicBezTo>
                    <a:pt x="32265" y="7421"/>
                    <a:pt x="32283" y="7422"/>
                    <a:pt x="32300" y="7423"/>
                  </a:cubicBezTo>
                  <a:cubicBezTo>
                    <a:pt x="32464" y="7472"/>
                    <a:pt x="32606" y="7758"/>
                    <a:pt x="32684" y="7758"/>
                  </a:cubicBezTo>
                  <a:cubicBezTo>
                    <a:pt x="32725" y="7758"/>
                    <a:pt x="32749" y="7679"/>
                    <a:pt x="32749" y="7448"/>
                  </a:cubicBezTo>
                  <a:cubicBezTo>
                    <a:pt x="32749" y="7597"/>
                    <a:pt x="32762" y="7654"/>
                    <a:pt x="32787" y="7654"/>
                  </a:cubicBezTo>
                  <a:cubicBezTo>
                    <a:pt x="32868" y="7654"/>
                    <a:pt x="33070" y="7024"/>
                    <a:pt x="33295" y="7024"/>
                  </a:cubicBezTo>
                  <a:cubicBezTo>
                    <a:pt x="33320" y="7024"/>
                    <a:pt x="33346" y="7032"/>
                    <a:pt x="33372" y="7049"/>
                  </a:cubicBezTo>
                  <a:cubicBezTo>
                    <a:pt x="33696" y="6576"/>
                    <a:pt x="33995" y="6750"/>
                    <a:pt x="33995" y="6651"/>
                  </a:cubicBezTo>
                  <a:cubicBezTo>
                    <a:pt x="33995" y="6221"/>
                    <a:pt x="34014" y="6103"/>
                    <a:pt x="34047" y="6103"/>
                  </a:cubicBezTo>
                  <a:cubicBezTo>
                    <a:pt x="34086" y="6103"/>
                    <a:pt x="34145" y="6278"/>
                    <a:pt x="34212" y="6278"/>
                  </a:cubicBezTo>
                  <a:cubicBezTo>
                    <a:pt x="34214" y="6278"/>
                    <a:pt x="34217" y="6277"/>
                    <a:pt x="34219" y="6277"/>
                  </a:cubicBezTo>
                  <a:cubicBezTo>
                    <a:pt x="34344" y="5579"/>
                    <a:pt x="34493" y="6202"/>
                    <a:pt x="34643" y="5604"/>
                  </a:cubicBezTo>
                  <a:cubicBezTo>
                    <a:pt x="34651" y="5612"/>
                    <a:pt x="34659" y="5616"/>
                    <a:pt x="34667" y="5616"/>
                  </a:cubicBezTo>
                  <a:cubicBezTo>
                    <a:pt x="34755" y="5616"/>
                    <a:pt x="34814" y="5150"/>
                    <a:pt x="34834" y="5150"/>
                  </a:cubicBezTo>
                  <a:cubicBezTo>
                    <a:pt x="34839" y="5150"/>
                    <a:pt x="34842" y="5180"/>
                    <a:pt x="34842" y="5255"/>
                  </a:cubicBezTo>
                  <a:cubicBezTo>
                    <a:pt x="34842" y="5293"/>
                    <a:pt x="34846" y="5309"/>
                    <a:pt x="34854" y="5309"/>
                  </a:cubicBezTo>
                  <a:cubicBezTo>
                    <a:pt x="34903" y="5309"/>
                    <a:pt x="35094" y="4668"/>
                    <a:pt x="35308" y="4668"/>
                  </a:cubicBezTo>
                  <a:cubicBezTo>
                    <a:pt x="35352" y="4668"/>
                    <a:pt x="35396" y="4694"/>
                    <a:pt x="35440" y="4757"/>
                  </a:cubicBezTo>
                  <a:cubicBezTo>
                    <a:pt x="35485" y="4749"/>
                    <a:pt x="35529" y="4747"/>
                    <a:pt x="35571" y="4747"/>
                  </a:cubicBezTo>
                  <a:cubicBezTo>
                    <a:pt x="35616" y="4747"/>
                    <a:pt x="35660" y="4749"/>
                    <a:pt x="35701" y="4749"/>
                  </a:cubicBezTo>
                  <a:cubicBezTo>
                    <a:pt x="35881" y="4749"/>
                    <a:pt x="36014" y="4708"/>
                    <a:pt x="36014" y="4258"/>
                  </a:cubicBezTo>
                  <a:cubicBezTo>
                    <a:pt x="36014" y="4320"/>
                    <a:pt x="36040" y="4339"/>
                    <a:pt x="36086" y="4339"/>
                  </a:cubicBezTo>
                  <a:cubicBezTo>
                    <a:pt x="36156" y="4339"/>
                    <a:pt x="36271" y="4296"/>
                    <a:pt x="36408" y="4296"/>
                  </a:cubicBezTo>
                  <a:cubicBezTo>
                    <a:pt x="36472" y="4296"/>
                    <a:pt x="36540" y="4306"/>
                    <a:pt x="36612" y="4333"/>
                  </a:cubicBezTo>
                  <a:cubicBezTo>
                    <a:pt x="36848" y="4424"/>
                    <a:pt x="37138" y="4635"/>
                    <a:pt x="37413" y="4635"/>
                  </a:cubicBezTo>
                  <a:cubicBezTo>
                    <a:pt x="37515" y="4635"/>
                    <a:pt x="37614" y="4606"/>
                    <a:pt x="37708" y="4532"/>
                  </a:cubicBezTo>
                  <a:cubicBezTo>
                    <a:pt x="37829" y="4763"/>
                    <a:pt x="37937" y="4837"/>
                    <a:pt x="38027" y="4837"/>
                  </a:cubicBezTo>
                  <a:cubicBezTo>
                    <a:pt x="38160" y="4837"/>
                    <a:pt x="38252" y="4677"/>
                    <a:pt x="38281" y="4632"/>
                  </a:cubicBezTo>
                  <a:cubicBezTo>
                    <a:pt x="38281" y="4458"/>
                    <a:pt x="38281" y="4283"/>
                    <a:pt x="38281" y="4208"/>
                  </a:cubicBezTo>
                  <a:cubicBezTo>
                    <a:pt x="38257" y="3361"/>
                    <a:pt x="38257" y="3760"/>
                    <a:pt x="38232" y="3311"/>
                  </a:cubicBezTo>
                  <a:cubicBezTo>
                    <a:pt x="38232" y="3340"/>
                    <a:pt x="38231" y="3353"/>
                    <a:pt x="38231" y="3353"/>
                  </a:cubicBezTo>
                  <a:cubicBezTo>
                    <a:pt x="38227" y="3353"/>
                    <a:pt x="38207" y="2436"/>
                    <a:pt x="38207" y="2414"/>
                  </a:cubicBezTo>
                  <a:cubicBezTo>
                    <a:pt x="38200" y="2618"/>
                    <a:pt x="38195" y="2695"/>
                    <a:pt x="38191" y="2695"/>
                  </a:cubicBezTo>
                  <a:cubicBezTo>
                    <a:pt x="38182" y="2695"/>
                    <a:pt x="38182" y="2194"/>
                    <a:pt x="38182" y="2015"/>
                  </a:cubicBezTo>
                  <a:cubicBezTo>
                    <a:pt x="38182" y="1999"/>
                    <a:pt x="38264" y="1932"/>
                    <a:pt x="38402" y="1932"/>
                  </a:cubicBezTo>
                  <a:cubicBezTo>
                    <a:pt x="38479" y="1932"/>
                    <a:pt x="38573" y="1953"/>
                    <a:pt x="38680" y="2015"/>
                  </a:cubicBezTo>
                  <a:cubicBezTo>
                    <a:pt x="38843" y="2164"/>
                    <a:pt x="39033" y="2356"/>
                    <a:pt x="39218" y="2356"/>
                  </a:cubicBezTo>
                  <a:cubicBezTo>
                    <a:pt x="39343" y="2356"/>
                    <a:pt x="39467" y="2267"/>
                    <a:pt x="39577" y="2015"/>
                  </a:cubicBezTo>
                  <a:cubicBezTo>
                    <a:pt x="39657" y="1835"/>
                    <a:pt x="39730" y="1773"/>
                    <a:pt x="39794" y="1773"/>
                  </a:cubicBezTo>
                  <a:cubicBezTo>
                    <a:pt x="39938" y="1773"/>
                    <a:pt x="40036" y="2090"/>
                    <a:pt x="40066" y="2090"/>
                  </a:cubicBezTo>
                  <a:cubicBezTo>
                    <a:pt x="40073" y="2090"/>
                    <a:pt x="40076" y="2076"/>
                    <a:pt x="40076" y="2040"/>
                  </a:cubicBezTo>
                  <a:cubicBezTo>
                    <a:pt x="40076" y="1870"/>
                    <a:pt x="40086" y="1803"/>
                    <a:pt x="40106" y="1803"/>
                  </a:cubicBezTo>
                  <a:cubicBezTo>
                    <a:pt x="40146" y="1803"/>
                    <a:pt x="40224" y="2095"/>
                    <a:pt x="40325" y="2364"/>
                  </a:cubicBezTo>
                  <a:cubicBezTo>
                    <a:pt x="40357" y="2248"/>
                    <a:pt x="40390" y="2201"/>
                    <a:pt x="40423" y="2201"/>
                  </a:cubicBezTo>
                  <a:cubicBezTo>
                    <a:pt x="40548" y="2201"/>
                    <a:pt x="40681" y="2844"/>
                    <a:pt x="40799" y="2962"/>
                  </a:cubicBezTo>
                  <a:cubicBezTo>
                    <a:pt x="40848" y="3358"/>
                    <a:pt x="40898" y="3471"/>
                    <a:pt x="40939" y="3471"/>
                  </a:cubicBezTo>
                  <a:cubicBezTo>
                    <a:pt x="40995" y="3471"/>
                    <a:pt x="41036" y="3273"/>
                    <a:pt x="41046" y="3273"/>
                  </a:cubicBezTo>
                  <a:cubicBezTo>
                    <a:pt x="41047" y="3273"/>
                    <a:pt x="41048" y="3277"/>
                    <a:pt x="41048" y="3286"/>
                  </a:cubicBezTo>
                  <a:cubicBezTo>
                    <a:pt x="41048" y="3286"/>
                    <a:pt x="41153" y="2850"/>
                    <a:pt x="41300" y="2850"/>
                  </a:cubicBezTo>
                  <a:cubicBezTo>
                    <a:pt x="41402" y="2850"/>
                    <a:pt x="41524" y="3058"/>
                    <a:pt x="41646" y="3760"/>
                  </a:cubicBezTo>
                  <a:cubicBezTo>
                    <a:pt x="41945" y="3884"/>
                    <a:pt x="42244" y="3685"/>
                    <a:pt x="42244" y="4208"/>
                  </a:cubicBezTo>
                  <a:cubicBezTo>
                    <a:pt x="42244" y="4329"/>
                    <a:pt x="42251" y="4374"/>
                    <a:pt x="42263" y="4374"/>
                  </a:cubicBezTo>
                  <a:cubicBezTo>
                    <a:pt x="42300" y="4374"/>
                    <a:pt x="42388" y="3968"/>
                    <a:pt x="42510" y="3968"/>
                  </a:cubicBezTo>
                  <a:cubicBezTo>
                    <a:pt x="42558" y="3968"/>
                    <a:pt x="42611" y="4032"/>
                    <a:pt x="42668" y="4208"/>
                  </a:cubicBezTo>
                  <a:cubicBezTo>
                    <a:pt x="42761" y="4442"/>
                    <a:pt x="42865" y="4522"/>
                    <a:pt x="42972" y="4522"/>
                  </a:cubicBezTo>
                  <a:cubicBezTo>
                    <a:pt x="43150" y="4522"/>
                    <a:pt x="43335" y="4302"/>
                    <a:pt x="43490" y="4208"/>
                  </a:cubicBezTo>
                  <a:cubicBezTo>
                    <a:pt x="43573" y="3976"/>
                    <a:pt x="43648" y="3898"/>
                    <a:pt x="43711" y="3898"/>
                  </a:cubicBezTo>
                  <a:cubicBezTo>
                    <a:pt x="43836" y="3898"/>
                    <a:pt x="43914" y="4208"/>
                    <a:pt x="43914" y="4208"/>
                  </a:cubicBezTo>
                  <a:cubicBezTo>
                    <a:pt x="43914" y="4230"/>
                    <a:pt x="44010" y="4579"/>
                    <a:pt x="44135" y="4579"/>
                  </a:cubicBezTo>
                  <a:cubicBezTo>
                    <a:pt x="44152" y="4579"/>
                    <a:pt x="44170" y="4572"/>
                    <a:pt x="44188" y="4557"/>
                  </a:cubicBezTo>
                  <a:cubicBezTo>
                    <a:pt x="44192" y="4556"/>
                    <a:pt x="44197" y="4555"/>
                    <a:pt x="44201" y="4555"/>
                  </a:cubicBezTo>
                  <a:cubicBezTo>
                    <a:pt x="44335" y="4555"/>
                    <a:pt x="44505" y="5204"/>
                    <a:pt x="44643" y="5204"/>
                  </a:cubicBezTo>
                  <a:cubicBezTo>
                    <a:pt x="44658" y="5204"/>
                    <a:pt x="44673" y="5197"/>
                    <a:pt x="44687" y="5180"/>
                  </a:cubicBezTo>
                  <a:cubicBezTo>
                    <a:pt x="44731" y="5334"/>
                    <a:pt x="44770" y="5378"/>
                    <a:pt x="44804" y="5378"/>
                  </a:cubicBezTo>
                  <a:cubicBezTo>
                    <a:pt x="44850" y="5378"/>
                    <a:pt x="44885" y="5300"/>
                    <a:pt x="44908" y="5300"/>
                  </a:cubicBezTo>
                  <a:cubicBezTo>
                    <a:pt x="44926" y="5300"/>
                    <a:pt x="44936" y="5350"/>
                    <a:pt x="44936" y="5529"/>
                  </a:cubicBezTo>
                  <a:cubicBezTo>
                    <a:pt x="44936" y="5300"/>
                    <a:pt x="44989" y="5245"/>
                    <a:pt x="45077" y="5245"/>
                  </a:cubicBezTo>
                  <a:cubicBezTo>
                    <a:pt x="45159" y="5245"/>
                    <a:pt x="45272" y="5292"/>
                    <a:pt x="45402" y="5292"/>
                  </a:cubicBezTo>
                  <a:cubicBezTo>
                    <a:pt x="45436" y="5292"/>
                    <a:pt x="45472" y="5288"/>
                    <a:pt x="45509" y="5280"/>
                  </a:cubicBezTo>
                  <a:cubicBezTo>
                    <a:pt x="45518" y="5281"/>
                    <a:pt x="45527" y="5281"/>
                    <a:pt x="45536" y="5281"/>
                  </a:cubicBezTo>
                  <a:cubicBezTo>
                    <a:pt x="45832" y="5281"/>
                    <a:pt x="46217" y="4904"/>
                    <a:pt x="46531" y="4831"/>
                  </a:cubicBezTo>
                  <a:cubicBezTo>
                    <a:pt x="46622" y="5092"/>
                    <a:pt x="46708" y="5185"/>
                    <a:pt x="46784" y="5185"/>
                  </a:cubicBezTo>
                  <a:cubicBezTo>
                    <a:pt x="46976" y="5185"/>
                    <a:pt x="47104" y="4582"/>
                    <a:pt x="47104" y="4582"/>
                  </a:cubicBezTo>
                  <a:cubicBezTo>
                    <a:pt x="47104" y="4659"/>
                    <a:pt x="47107" y="4684"/>
                    <a:pt x="47113" y="4684"/>
                  </a:cubicBezTo>
                  <a:cubicBezTo>
                    <a:pt x="47124" y="4684"/>
                    <a:pt x="47146" y="4593"/>
                    <a:pt x="47174" y="4593"/>
                  </a:cubicBezTo>
                  <a:cubicBezTo>
                    <a:pt x="47202" y="4593"/>
                    <a:pt x="47238" y="4689"/>
                    <a:pt x="47279" y="5081"/>
                  </a:cubicBezTo>
                  <a:cubicBezTo>
                    <a:pt x="47403" y="5380"/>
                    <a:pt x="47528" y="5953"/>
                    <a:pt x="47652" y="5953"/>
                  </a:cubicBezTo>
                  <a:cubicBezTo>
                    <a:pt x="47742" y="6020"/>
                    <a:pt x="47811" y="6446"/>
                    <a:pt x="47824" y="6446"/>
                  </a:cubicBezTo>
                  <a:cubicBezTo>
                    <a:pt x="47826" y="6446"/>
                    <a:pt x="47827" y="6440"/>
                    <a:pt x="47827" y="6426"/>
                  </a:cubicBezTo>
                  <a:cubicBezTo>
                    <a:pt x="47827" y="6535"/>
                    <a:pt x="47893" y="6643"/>
                    <a:pt x="47998" y="6643"/>
                  </a:cubicBezTo>
                  <a:cubicBezTo>
                    <a:pt x="48086" y="6643"/>
                    <a:pt x="48200" y="6567"/>
                    <a:pt x="48325" y="6352"/>
                  </a:cubicBezTo>
                  <a:cubicBezTo>
                    <a:pt x="48410" y="6228"/>
                    <a:pt x="48503" y="6190"/>
                    <a:pt x="48599" y="6190"/>
                  </a:cubicBezTo>
                  <a:cubicBezTo>
                    <a:pt x="48744" y="6190"/>
                    <a:pt x="48896" y="6276"/>
                    <a:pt x="49044" y="6276"/>
                  </a:cubicBezTo>
                  <a:cubicBezTo>
                    <a:pt x="49114" y="6276"/>
                    <a:pt x="49182" y="6257"/>
                    <a:pt x="49247" y="6202"/>
                  </a:cubicBezTo>
                  <a:cubicBezTo>
                    <a:pt x="49348" y="5929"/>
                    <a:pt x="49438" y="5842"/>
                    <a:pt x="49512" y="5842"/>
                  </a:cubicBezTo>
                  <a:cubicBezTo>
                    <a:pt x="49641" y="5842"/>
                    <a:pt x="49721" y="6102"/>
                    <a:pt x="49721" y="6102"/>
                  </a:cubicBezTo>
                  <a:cubicBezTo>
                    <a:pt x="49721" y="6102"/>
                    <a:pt x="49721" y="6102"/>
                    <a:pt x="49721" y="6102"/>
                  </a:cubicBezTo>
                  <a:cubicBezTo>
                    <a:pt x="49723" y="6102"/>
                    <a:pt x="49770" y="6651"/>
                    <a:pt x="49818" y="6651"/>
                  </a:cubicBezTo>
                  <a:cubicBezTo>
                    <a:pt x="49819" y="6651"/>
                    <a:pt x="49820" y="6651"/>
                    <a:pt x="49821" y="6651"/>
                  </a:cubicBezTo>
                  <a:cubicBezTo>
                    <a:pt x="49846" y="6775"/>
                    <a:pt x="49920" y="7000"/>
                    <a:pt x="49970" y="7623"/>
                  </a:cubicBezTo>
                  <a:cubicBezTo>
                    <a:pt x="49978" y="7349"/>
                    <a:pt x="49988" y="7242"/>
                    <a:pt x="49999" y="7242"/>
                  </a:cubicBezTo>
                  <a:cubicBezTo>
                    <a:pt x="50021" y="7242"/>
                    <a:pt x="50045" y="7753"/>
                    <a:pt x="50045" y="8146"/>
                  </a:cubicBezTo>
                  <a:cubicBezTo>
                    <a:pt x="50045" y="8243"/>
                    <a:pt x="50052" y="8279"/>
                    <a:pt x="50066" y="8279"/>
                  </a:cubicBezTo>
                  <a:cubicBezTo>
                    <a:pt x="50109" y="8279"/>
                    <a:pt x="50214" y="7934"/>
                    <a:pt x="50364" y="7934"/>
                  </a:cubicBezTo>
                  <a:cubicBezTo>
                    <a:pt x="50404" y="7934"/>
                    <a:pt x="50447" y="7959"/>
                    <a:pt x="50494" y="8021"/>
                  </a:cubicBezTo>
                  <a:cubicBezTo>
                    <a:pt x="50517" y="8045"/>
                    <a:pt x="50541" y="8055"/>
                    <a:pt x="50565" y="8055"/>
                  </a:cubicBezTo>
                  <a:cubicBezTo>
                    <a:pt x="50742" y="8055"/>
                    <a:pt x="50947" y="7519"/>
                    <a:pt x="51134" y="7519"/>
                  </a:cubicBezTo>
                  <a:cubicBezTo>
                    <a:pt x="51197" y="7519"/>
                    <a:pt x="51259" y="7581"/>
                    <a:pt x="51316" y="7747"/>
                  </a:cubicBezTo>
                  <a:cubicBezTo>
                    <a:pt x="51455" y="7969"/>
                    <a:pt x="51578" y="8222"/>
                    <a:pt x="51660" y="8222"/>
                  </a:cubicBezTo>
                  <a:cubicBezTo>
                    <a:pt x="51725" y="8222"/>
                    <a:pt x="51765" y="8062"/>
                    <a:pt x="51765" y="7598"/>
                  </a:cubicBezTo>
                  <a:cubicBezTo>
                    <a:pt x="51765" y="7524"/>
                    <a:pt x="51781" y="7495"/>
                    <a:pt x="51811" y="7495"/>
                  </a:cubicBezTo>
                  <a:cubicBezTo>
                    <a:pt x="51912" y="7495"/>
                    <a:pt x="52162" y="7822"/>
                    <a:pt x="52413" y="7822"/>
                  </a:cubicBezTo>
                  <a:cubicBezTo>
                    <a:pt x="52597" y="8191"/>
                    <a:pt x="52781" y="8398"/>
                    <a:pt x="52906" y="8398"/>
                  </a:cubicBezTo>
                  <a:cubicBezTo>
                    <a:pt x="53000" y="8398"/>
                    <a:pt x="53061" y="8279"/>
                    <a:pt x="53061" y="8021"/>
                  </a:cubicBezTo>
                  <a:cubicBezTo>
                    <a:pt x="53061" y="8330"/>
                    <a:pt x="53088" y="8435"/>
                    <a:pt x="53136" y="8435"/>
                  </a:cubicBezTo>
                  <a:cubicBezTo>
                    <a:pt x="53238" y="8435"/>
                    <a:pt x="53433" y="7942"/>
                    <a:pt x="53643" y="7942"/>
                  </a:cubicBezTo>
                  <a:cubicBezTo>
                    <a:pt x="53681" y="7942"/>
                    <a:pt x="53720" y="7958"/>
                    <a:pt x="53758" y="7997"/>
                  </a:cubicBezTo>
                  <a:cubicBezTo>
                    <a:pt x="53984" y="7964"/>
                    <a:pt x="54210" y="7797"/>
                    <a:pt x="54341" y="7797"/>
                  </a:cubicBezTo>
                  <a:cubicBezTo>
                    <a:pt x="54413" y="7797"/>
                    <a:pt x="54456" y="7847"/>
                    <a:pt x="54456" y="7997"/>
                  </a:cubicBezTo>
                  <a:cubicBezTo>
                    <a:pt x="54456" y="8174"/>
                    <a:pt x="54463" y="8241"/>
                    <a:pt x="54475" y="8241"/>
                  </a:cubicBezTo>
                  <a:cubicBezTo>
                    <a:pt x="54512" y="8241"/>
                    <a:pt x="54601" y="7586"/>
                    <a:pt x="54706" y="7586"/>
                  </a:cubicBezTo>
                  <a:cubicBezTo>
                    <a:pt x="54714" y="7586"/>
                    <a:pt x="54722" y="7590"/>
                    <a:pt x="54730" y="7598"/>
                  </a:cubicBezTo>
                  <a:cubicBezTo>
                    <a:pt x="54761" y="7644"/>
                    <a:pt x="54794" y="7666"/>
                    <a:pt x="54829" y="7666"/>
                  </a:cubicBezTo>
                  <a:cubicBezTo>
                    <a:pt x="54960" y="7666"/>
                    <a:pt x="55110" y="7344"/>
                    <a:pt x="55229" y="6850"/>
                  </a:cubicBezTo>
                  <a:cubicBezTo>
                    <a:pt x="55242" y="6858"/>
                    <a:pt x="55254" y="6861"/>
                    <a:pt x="55267" y="6861"/>
                  </a:cubicBezTo>
                  <a:cubicBezTo>
                    <a:pt x="55403" y="6861"/>
                    <a:pt x="55485" y="6435"/>
                    <a:pt x="55501" y="6435"/>
                  </a:cubicBezTo>
                  <a:cubicBezTo>
                    <a:pt x="55502" y="6435"/>
                    <a:pt x="55503" y="6440"/>
                    <a:pt x="55503" y="6451"/>
                  </a:cubicBezTo>
                  <a:cubicBezTo>
                    <a:pt x="55503" y="6495"/>
                    <a:pt x="55511" y="6509"/>
                    <a:pt x="55527" y="6509"/>
                  </a:cubicBezTo>
                  <a:cubicBezTo>
                    <a:pt x="55559" y="6509"/>
                    <a:pt x="55621" y="6451"/>
                    <a:pt x="55706" y="6451"/>
                  </a:cubicBezTo>
                  <a:cubicBezTo>
                    <a:pt x="55798" y="6451"/>
                    <a:pt x="55916" y="6519"/>
                    <a:pt x="56051" y="6800"/>
                  </a:cubicBezTo>
                  <a:cubicBezTo>
                    <a:pt x="56109" y="6757"/>
                    <a:pt x="56169" y="6738"/>
                    <a:pt x="56230" y="6738"/>
                  </a:cubicBezTo>
                  <a:cubicBezTo>
                    <a:pt x="56492" y="6738"/>
                    <a:pt x="56786" y="7081"/>
                    <a:pt x="57048" y="7423"/>
                  </a:cubicBezTo>
                  <a:cubicBezTo>
                    <a:pt x="57266" y="7659"/>
                    <a:pt x="57444" y="7869"/>
                    <a:pt x="57525" y="7869"/>
                  </a:cubicBezTo>
                  <a:cubicBezTo>
                    <a:pt x="57555" y="7869"/>
                    <a:pt x="57572" y="7840"/>
                    <a:pt x="57572" y="7772"/>
                  </a:cubicBezTo>
                  <a:cubicBezTo>
                    <a:pt x="57572" y="7697"/>
                    <a:pt x="57621" y="7623"/>
                    <a:pt x="57646" y="7174"/>
                  </a:cubicBezTo>
                  <a:cubicBezTo>
                    <a:pt x="57691" y="7017"/>
                    <a:pt x="57756" y="6037"/>
                    <a:pt x="57787" y="6037"/>
                  </a:cubicBezTo>
                  <a:cubicBezTo>
                    <a:pt x="57790" y="6037"/>
                    <a:pt x="57793" y="6050"/>
                    <a:pt x="57796" y="6078"/>
                  </a:cubicBezTo>
                  <a:cubicBezTo>
                    <a:pt x="57840" y="6056"/>
                    <a:pt x="57883" y="5440"/>
                    <a:pt x="57893" y="5440"/>
                  </a:cubicBezTo>
                  <a:cubicBezTo>
                    <a:pt x="57895" y="5440"/>
                    <a:pt x="57896" y="5452"/>
                    <a:pt x="57896" y="5479"/>
                  </a:cubicBezTo>
                  <a:cubicBezTo>
                    <a:pt x="57896" y="5590"/>
                    <a:pt x="57905" y="5633"/>
                    <a:pt x="57923" y="5633"/>
                  </a:cubicBezTo>
                  <a:cubicBezTo>
                    <a:pt x="57968" y="5633"/>
                    <a:pt x="58068" y="5336"/>
                    <a:pt x="58195" y="5155"/>
                  </a:cubicBezTo>
                  <a:cubicBezTo>
                    <a:pt x="58333" y="4958"/>
                    <a:pt x="58502" y="4433"/>
                    <a:pt x="58653" y="4433"/>
                  </a:cubicBezTo>
                  <a:cubicBezTo>
                    <a:pt x="58693" y="4433"/>
                    <a:pt x="58732" y="4469"/>
                    <a:pt x="58768" y="4557"/>
                  </a:cubicBezTo>
                  <a:cubicBezTo>
                    <a:pt x="58860" y="4135"/>
                    <a:pt x="58946" y="3992"/>
                    <a:pt x="59006" y="3992"/>
                  </a:cubicBezTo>
                  <a:cubicBezTo>
                    <a:pt x="59059" y="3992"/>
                    <a:pt x="59092" y="4104"/>
                    <a:pt x="59092" y="4233"/>
                  </a:cubicBezTo>
                  <a:cubicBezTo>
                    <a:pt x="59092" y="4198"/>
                    <a:pt x="59105" y="4189"/>
                    <a:pt x="59131" y="4189"/>
                  </a:cubicBezTo>
                  <a:cubicBezTo>
                    <a:pt x="59161" y="4189"/>
                    <a:pt x="59208" y="4203"/>
                    <a:pt x="59268" y="4203"/>
                  </a:cubicBezTo>
                  <a:cubicBezTo>
                    <a:pt x="59336" y="4203"/>
                    <a:pt x="59420" y="4185"/>
                    <a:pt x="59516" y="4109"/>
                  </a:cubicBezTo>
                  <a:cubicBezTo>
                    <a:pt x="59645" y="4199"/>
                    <a:pt x="59795" y="4324"/>
                    <a:pt x="59945" y="4324"/>
                  </a:cubicBezTo>
                  <a:cubicBezTo>
                    <a:pt x="60082" y="4324"/>
                    <a:pt x="60219" y="4219"/>
                    <a:pt x="60338" y="3884"/>
                  </a:cubicBezTo>
                  <a:cubicBezTo>
                    <a:pt x="60402" y="3954"/>
                    <a:pt x="60461" y="3981"/>
                    <a:pt x="60513" y="3981"/>
                  </a:cubicBezTo>
                  <a:cubicBezTo>
                    <a:pt x="60667" y="3981"/>
                    <a:pt x="60768" y="3760"/>
                    <a:pt x="60787" y="3760"/>
                  </a:cubicBezTo>
                  <a:cubicBezTo>
                    <a:pt x="60787" y="3620"/>
                    <a:pt x="60796" y="3565"/>
                    <a:pt x="60814" y="3565"/>
                  </a:cubicBezTo>
                  <a:cubicBezTo>
                    <a:pt x="60860" y="3565"/>
                    <a:pt x="60960" y="3932"/>
                    <a:pt x="61086" y="4183"/>
                  </a:cubicBezTo>
                  <a:cubicBezTo>
                    <a:pt x="61094" y="4180"/>
                    <a:pt x="61103" y="4178"/>
                    <a:pt x="61112" y="4178"/>
                  </a:cubicBezTo>
                  <a:cubicBezTo>
                    <a:pt x="61282" y="4178"/>
                    <a:pt x="61493" y="4840"/>
                    <a:pt x="61659" y="5006"/>
                  </a:cubicBezTo>
                  <a:cubicBezTo>
                    <a:pt x="61732" y="5381"/>
                    <a:pt x="61795" y="5484"/>
                    <a:pt x="61846" y="5484"/>
                  </a:cubicBezTo>
                  <a:cubicBezTo>
                    <a:pt x="61908" y="5484"/>
                    <a:pt x="61951" y="5330"/>
                    <a:pt x="61970" y="5330"/>
                  </a:cubicBezTo>
                  <a:cubicBezTo>
                    <a:pt x="61979" y="5330"/>
                    <a:pt x="61983" y="5356"/>
                    <a:pt x="61983" y="5430"/>
                  </a:cubicBezTo>
                  <a:cubicBezTo>
                    <a:pt x="61983" y="5758"/>
                    <a:pt x="62028" y="5978"/>
                    <a:pt x="62101" y="5978"/>
                  </a:cubicBezTo>
                  <a:cubicBezTo>
                    <a:pt x="62173" y="5978"/>
                    <a:pt x="62271" y="5771"/>
                    <a:pt x="62382" y="5255"/>
                  </a:cubicBezTo>
                  <a:cubicBezTo>
                    <a:pt x="62398" y="5264"/>
                    <a:pt x="62415" y="5268"/>
                    <a:pt x="62432" y="5268"/>
                  </a:cubicBezTo>
                  <a:cubicBezTo>
                    <a:pt x="62604" y="5268"/>
                    <a:pt x="62811" y="4855"/>
                    <a:pt x="62992" y="4855"/>
                  </a:cubicBezTo>
                  <a:cubicBezTo>
                    <a:pt x="63040" y="4855"/>
                    <a:pt x="63086" y="4884"/>
                    <a:pt x="63129" y="4956"/>
                  </a:cubicBezTo>
                  <a:cubicBezTo>
                    <a:pt x="63194" y="5172"/>
                    <a:pt x="63255" y="5248"/>
                    <a:pt x="63308" y="5248"/>
                  </a:cubicBezTo>
                  <a:cubicBezTo>
                    <a:pt x="63440" y="5248"/>
                    <a:pt x="63528" y="4782"/>
                    <a:pt x="63528" y="4782"/>
                  </a:cubicBezTo>
                  <a:cubicBezTo>
                    <a:pt x="63528" y="4648"/>
                    <a:pt x="63652" y="4426"/>
                    <a:pt x="63831" y="4426"/>
                  </a:cubicBezTo>
                  <a:cubicBezTo>
                    <a:pt x="63952" y="4426"/>
                    <a:pt x="64100" y="4529"/>
                    <a:pt x="64251" y="4831"/>
                  </a:cubicBezTo>
                  <a:cubicBezTo>
                    <a:pt x="64283" y="4843"/>
                    <a:pt x="64315" y="4848"/>
                    <a:pt x="64347" y="4848"/>
                  </a:cubicBezTo>
                  <a:cubicBezTo>
                    <a:pt x="64558" y="4848"/>
                    <a:pt x="64764" y="4633"/>
                    <a:pt x="64880" y="4633"/>
                  </a:cubicBezTo>
                  <a:cubicBezTo>
                    <a:pt x="64938" y="4633"/>
                    <a:pt x="64974" y="4688"/>
                    <a:pt x="64974" y="4856"/>
                  </a:cubicBezTo>
                  <a:cubicBezTo>
                    <a:pt x="64974" y="4856"/>
                    <a:pt x="64974" y="4856"/>
                    <a:pt x="64974" y="4856"/>
                  </a:cubicBezTo>
                  <a:cubicBezTo>
                    <a:pt x="64977" y="4856"/>
                    <a:pt x="65058" y="5291"/>
                    <a:pt x="65180" y="5291"/>
                  </a:cubicBezTo>
                  <a:cubicBezTo>
                    <a:pt x="65208" y="5291"/>
                    <a:pt x="65240" y="5266"/>
                    <a:pt x="65273" y="5205"/>
                  </a:cubicBezTo>
                  <a:cubicBezTo>
                    <a:pt x="65405" y="5582"/>
                    <a:pt x="65551" y="5917"/>
                    <a:pt x="65690" y="5917"/>
                  </a:cubicBezTo>
                  <a:cubicBezTo>
                    <a:pt x="65735" y="5917"/>
                    <a:pt x="65779" y="5882"/>
                    <a:pt x="65821" y="5803"/>
                  </a:cubicBezTo>
                  <a:cubicBezTo>
                    <a:pt x="65895" y="5940"/>
                    <a:pt x="65960" y="5957"/>
                    <a:pt x="66010" y="5957"/>
                  </a:cubicBezTo>
                  <a:cubicBezTo>
                    <a:pt x="66026" y="5957"/>
                    <a:pt x="66041" y="5955"/>
                    <a:pt x="66054" y="5955"/>
                  </a:cubicBezTo>
                  <a:cubicBezTo>
                    <a:pt x="66096" y="5955"/>
                    <a:pt x="66120" y="5973"/>
                    <a:pt x="66120" y="6127"/>
                  </a:cubicBezTo>
                  <a:cubicBezTo>
                    <a:pt x="66120" y="6016"/>
                    <a:pt x="66174" y="5910"/>
                    <a:pt x="66259" y="5910"/>
                  </a:cubicBezTo>
                  <a:cubicBezTo>
                    <a:pt x="66364" y="5910"/>
                    <a:pt x="66516" y="6075"/>
                    <a:pt x="66668" y="6601"/>
                  </a:cubicBezTo>
                  <a:cubicBezTo>
                    <a:pt x="66942" y="7199"/>
                    <a:pt x="67217" y="7000"/>
                    <a:pt x="67217" y="7099"/>
                  </a:cubicBezTo>
                  <a:cubicBezTo>
                    <a:pt x="67217" y="7401"/>
                    <a:pt x="67279" y="7496"/>
                    <a:pt x="67381" y="7496"/>
                  </a:cubicBezTo>
                  <a:cubicBezTo>
                    <a:pt x="67474" y="7496"/>
                    <a:pt x="67598" y="7419"/>
                    <a:pt x="67740" y="7349"/>
                  </a:cubicBezTo>
                  <a:cubicBezTo>
                    <a:pt x="67770" y="7346"/>
                    <a:pt x="67801" y="7344"/>
                    <a:pt x="67834" y="7344"/>
                  </a:cubicBezTo>
                  <a:cubicBezTo>
                    <a:pt x="68095" y="7344"/>
                    <a:pt x="68418" y="7445"/>
                    <a:pt x="68662" y="7822"/>
                  </a:cubicBezTo>
                  <a:cubicBezTo>
                    <a:pt x="68759" y="7628"/>
                    <a:pt x="68846" y="7554"/>
                    <a:pt x="68919" y="7554"/>
                  </a:cubicBezTo>
                  <a:cubicBezTo>
                    <a:pt x="69070" y="7554"/>
                    <a:pt x="69161" y="7870"/>
                    <a:pt x="69161" y="8071"/>
                  </a:cubicBezTo>
                  <a:cubicBezTo>
                    <a:pt x="69161" y="7535"/>
                    <a:pt x="69154" y="7398"/>
                    <a:pt x="69139" y="7398"/>
                  </a:cubicBezTo>
                  <a:cubicBezTo>
                    <a:pt x="69123" y="7398"/>
                    <a:pt x="69098" y="7535"/>
                    <a:pt x="69061" y="7548"/>
                  </a:cubicBezTo>
                  <a:cubicBezTo>
                    <a:pt x="68986" y="7498"/>
                    <a:pt x="68911" y="7124"/>
                    <a:pt x="68862" y="6576"/>
                  </a:cubicBezTo>
                  <a:cubicBezTo>
                    <a:pt x="68852" y="6598"/>
                    <a:pt x="68843" y="6608"/>
                    <a:pt x="68836" y="6608"/>
                  </a:cubicBezTo>
                  <a:cubicBezTo>
                    <a:pt x="68780" y="6608"/>
                    <a:pt x="68759" y="6140"/>
                    <a:pt x="68737" y="6053"/>
                  </a:cubicBezTo>
                  <a:cubicBezTo>
                    <a:pt x="68737" y="5878"/>
                    <a:pt x="68837" y="5729"/>
                    <a:pt x="68961" y="5654"/>
                  </a:cubicBezTo>
                  <a:cubicBezTo>
                    <a:pt x="68979" y="5631"/>
                    <a:pt x="68998" y="5624"/>
                    <a:pt x="69015" y="5624"/>
                  </a:cubicBezTo>
                  <a:cubicBezTo>
                    <a:pt x="69043" y="5624"/>
                    <a:pt x="69070" y="5642"/>
                    <a:pt x="69092" y="5642"/>
                  </a:cubicBezTo>
                  <a:cubicBezTo>
                    <a:pt x="69133" y="5642"/>
                    <a:pt x="69161" y="5583"/>
                    <a:pt x="69161" y="5255"/>
                  </a:cubicBezTo>
                  <a:cubicBezTo>
                    <a:pt x="69161" y="5394"/>
                    <a:pt x="69186" y="5443"/>
                    <a:pt x="69231" y="5443"/>
                  </a:cubicBezTo>
                  <a:cubicBezTo>
                    <a:pt x="69335" y="5443"/>
                    <a:pt x="69542" y="5179"/>
                    <a:pt x="69763" y="5179"/>
                  </a:cubicBezTo>
                  <a:cubicBezTo>
                    <a:pt x="69770" y="5179"/>
                    <a:pt x="69777" y="5180"/>
                    <a:pt x="69784" y="5180"/>
                  </a:cubicBezTo>
                  <a:cubicBezTo>
                    <a:pt x="69976" y="5084"/>
                    <a:pt x="70179" y="4936"/>
                    <a:pt x="70299" y="4936"/>
                  </a:cubicBezTo>
                  <a:cubicBezTo>
                    <a:pt x="70366" y="4936"/>
                    <a:pt x="70407" y="4981"/>
                    <a:pt x="70407" y="5106"/>
                  </a:cubicBezTo>
                  <a:cubicBezTo>
                    <a:pt x="70407" y="5604"/>
                    <a:pt x="70457" y="5155"/>
                    <a:pt x="70531" y="5654"/>
                  </a:cubicBezTo>
                  <a:cubicBezTo>
                    <a:pt x="70595" y="5909"/>
                    <a:pt x="70677" y="6760"/>
                    <a:pt x="70746" y="6760"/>
                  </a:cubicBezTo>
                  <a:cubicBezTo>
                    <a:pt x="70758" y="6760"/>
                    <a:pt x="70769" y="6735"/>
                    <a:pt x="70781" y="6676"/>
                  </a:cubicBezTo>
                  <a:cubicBezTo>
                    <a:pt x="70826" y="7281"/>
                    <a:pt x="70862" y="7593"/>
                    <a:pt x="70884" y="7593"/>
                  </a:cubicBezTo>
                  <a:cubicBezTo>
                    <a:pt x="70898" y="7593"/>
                    <a:pt x="70905" y="7463"/>
                    <a:pt x="70905" y="7199"/>
                  </a:cubicBezTo>
                  <a:cubicBezTo>
                    <a:pt x="70905" y="7257"/>
                    <a:pt x="70912" y="7278"/>
                    <a:pt x="70924" y="7278"/>
                  </a:cubicBezTo>
                  <a:cubicBezTo>
                    <a:pt x="70960" y="7278"/>
                    <a:pt x="71045" y="7094"/>
                    <a:pt x="71163" y="7094"/>
                  </a:cubicBezTo>
                  <a:cubicBezTo>
                    <a:pt x="71213" y="7094"/>
                    <a:pt x="71269" y="7128"/>
                    <a:pt x="71329" y="7224"/>
                  </a:cubicBezTo>
                  <a:cubicBezTo>
                    <a:pt x="71435" y="7496"/>
                    <a:pt x="71559" y="7611"/>
                    <a:pt x="71686" y="7611"/>
                  </a:cubicBezTo>
                  <a:cubicBezTo>
                    <a:pt x="71826" y="7611"/>
                    <a:pt x="71971" y="7471"/>
                    <a:pt x="72101" y="7249"/>
                  </a:cubicBezTo>
                  <a:cubicBezTo>
                    <a:pt x="72180" y="7188"/>
                    <a:pt x="72255" y="7167"/>
                    <a:pt x="72320" y="7167"/>
                  </a:cubicBezTo>
                  <a:cubicBezTo>
                    <a:pt x="72441" y="7167"/>
                    <a:pt x="72525" y="7241"/>
                    <a:pt x="72525" y="7274"/>
                  </a:cubicBezTo>
                  <a:cubicBezTo>
                    <a:pt x="72525" y="7157"/>
                    <a:pt x="72561" y="7092"/>
                    <a:pt x="72618" y="7092"/>
                  </a:cubicBezTo>
                  <a:cubicBezTo>
                    <a:pt x="72720" y="7092"/>
                    <a:pt x="72889" y="7295"/>
                    <a:pt x="73049" y="7772"/>
                  </a:cubicBezTo>
                  <a:cubicBezTo>
                    <a:pt x="73323" y="8121"/>
                    <a:pt x="73597" y="7722"/>
                    <a:pt x="73597" y="8296"/>
                  </a:cubicBezTo>
                  <a:cubicBezTo>
                    <a:pt x="73597" y="8431"/>
                    <a:pt x="73823" y="8446"/>
                    <a:pt x="74099" y="8446"/>
                  </a:cubicBezTo>
                  <a:cubicBezTo>
                    <a:pt x="74178" y="8446"/>
                    <a:pt x="74261" y="8445"/>
                    <a:pt x="74345" y="8445"/>
                  </a:cubicBezTo>
                  <a:cubicBezTo>
                    <a:pt x="74390" y="8411"/>
                    <a:pt x="74440" y="8398"/>
                    <a:pt x="74490" y="8398"/>
                  </a:cubicBezTo>
                  <a:cubicBezTo>
                    <a:pt x="74552" y="8398"/>
                    <a:pt x="74614" y="8418"/>
                    <a:pt x="74668" y="8445"/>
                  </a:cubicBezTo>
                  <a:lnTo>
                    <a:pt x="72475" y="2314"/>
                  </a:lnTo>
                  <a:cubicBezTo>
                    <a:pt x="72369" y="2442"/>
                    <a:pt x="72267" y="2524"/>
                    <a:pt x="72181" y="2524"/>
                  </a:cubicBezTo>
                  <a:cubicBezTo>
                    <a:pt x="72066" y="2524"/>
                    <a:pt x="71980" y="2376"/>
                    <a:pt x="71952" y="1990"/>
                  </a:cubicBezTo>
                  <a:cubicBezTo>
                    <a:pt x="71843" y="1925"/>
                    <a:pt x="71753" y="1878"/>
                    <a:pt x="71680" y="1878"/>
                  </a:cubicBezTo>
                  <a:cubicBezTo>
                    <a:pt x="71586" y="1878"/>
                    <a:pt x="71520" y="1955"/>
                    <a:pt x="71478" y="2165"/>
                  </a:cubicBezTo>
                  <a:cubicBezTo>
                    <a:pt x="71478" y="2160"/>
                    <a:pt x="71477" y="2158"/>
                    <a:pt x="71473" y="2158"/>
                  </a:cubicBezTo>
                  <a:cubicBezTo>
                    <a:pt x="71437" y="2158"/>
                    <a:pt x="71231" y="2380"/>
                    <a:pt x="71005" y="2788"/>
                  </a:cubicBezTo>
                  <a:cubicBezTo>
                    <a:pt x="70681" y="3560"/>
                    <a:pt x="70531" y="3311"/>
                    <a:pt x="70506" y="3411"/>
                  </a:cubicBezTo>
                  <a:cubicBezTo>
                    <a:pt x="70531" y="3286"/>
                    <a:pt x="70407" y="3286"/>
                    <a:pt x="70307" y="3087"/>
                  </a:cubicBezTo>
                  <a:cubicBezTo>
                    <a:pt x="70291" y="2679"/>
                    <a:pt x="70266" y="2360"/>
                    <a:pt x="70224" y="2360"/>
                  </a:cubicBezTo>
                  <a:cubicBezTo>
                    <a:pt x="70202" y="2360"/>
                    <a:pt x="70176" y="2447"/>
                    <a:pt x="70145" y="2653"/>
                  </a:cubicBezTo>
                  <a:lnTo>
                    <a:pt x="70145" y="2653"/>
                  </a:lnTo>
                  <a:cubicBezTo>
                    <a:pt x="70205" y="2222"/>
                    <a:pt x="70196" y="2048"/>
                    <a:pt x="70137" y="2048"/>
                  </a:cubicBezTo>
                  <a:cubicBezTo>
                    <a:pt x="70050" y="2048"/>
                    <a:pt x="69855" y="2422"/>
                    <a:pt x="69609" y="2912"/>
                  </a:cubicBezTo>
                  <a:cubicBezTo>
                    <a:pt x="69576" y="2794"/>
                    <a:pt x="69529" y="2747"/>
                    <a:pt x="69474" y="2747"/>
                  </a:cubicBezTo>
                  <a:cubicBezTo>
                    <a:pt x="69277" y="2747"/>
                    <a:pt x="68971" y="3335"/>
                    <a:pt x="68782" y="3335"/>
                  </a:cubicBezTo>
                  <a:cubicBezTo>
                    <a:pt x="68745" y="3335"/>
                    <a:pt x="68713" y="3313"/>
                    <a:pt x="68687" y="3261"/>
                  </a:cubicBezTo>
                  <a:cubicBezTo>
                    <a:pt x="68619" y="3334"/>
                    <a:pt x="68561" y="3361"/>
                    <a:pt x="68512" y="3361"/>
                  </a:cubicBezTo>
                  <a:cubicBezTo>
                    <a:pt x="68383" y="3361"/>
                    <a:pt x="68310" y="3183"/>
                    <a:pt x="68254" y="3183"/>
                  </a:cubicBezTo>
                  <a:cubicBezTo>
                    <a:pt x="68221" y="3183"/>
                    <a:pt x="68193" y="3244"/>
                    <a:pt x="68164" y="3436"/>
                  </a:cubicBezTo>
                  <a:cubicBezTo>
                    <a:pt x="68127" y="3656"/>
                    <a:pt x="68009" y="4120"/>
                    <a:pt x="67930" y="4120"/>
                  </a:cubicBezTo>
                  <a:cubicBezTo>
                    <a:pt x="67901" y="4120"/>
                    <a:pt x="67878" y="4060"/>
                    <a:pt x="67865" y="3909"/>
                  </a:cubicBezTo>
                  <a:cubicBezTo>
                    <a:pt x="67665" y="4208"/>
                    <a:pt x="67566" y="3760"/>
                    <a:pt x="67266" y="4806"/>
                  </a:cubicBezTo>
                  <a:cubicBezTo>
                    <a:pt x="67092" y="5205"/>
                    <a:pt x="67042" y="4881"/>
                    <a:pt x="66967" y="5205"/>
                  </a:cubicBezTo>
                  <a:cubicBezTo>
                    <a:pt x="66992" y="5043"/>
                    <a:pt x="66974" y="5025"/>
                    <a:pt x="66933" y="5025"/>
                  </a:cubicBezTo>
                  <a:cubicBezTo>
                    <a:pt x="66921" y="5025"/>
                    <a:pt x="66907" y="5026"/>
                    <a:pt x="66891" y="5026"/>
                  </a:cubicBezTo>
                  <a:cubicBezTo>
                    <a:pt x="66855" y="5026"/>
                    <a:pt x="66812" y="5017"/>
                    <a:pt x="66768" y="4956"/>
                  </a:cubicBezTo>
                  <a:cubicBezTo>
                    <a:pt x="66618" y="4856"/>
                    <a:pt x="66394" y="4682"/>
                    <a:pt x="66145" y="4183"/>
                  </a:cubicBezTo>
                  <a:cubicBezTo>
                    <a:pt x="65991" y="3808"/>
                    <a:pt x="65861" y="3315"/>
                    <a:pt x="65674" y="3315"/>
                  </a:cubicBezTo>
                  <a:cubicBezTo>
                    <a:pt x="65588" y="3315"/>
                    <a:pt x="65490" y="3418"/>
                    <a:pt x="65372" y="3685"/>
                  </a:cubicBezTo>
                  <a:cubicBezTo>
                    <a:pt x="65358" y="3668"/>
                    <a:pt x="65342" y="3661"/>
                    <a:pt x="65326" y="3661"/>
                  </a:cubicBezTo>
                  <a:cubicBezTo>
                    <a:pt x="65210" y="3661"/>
                    <a:pt x="65060" y="4032"/>
                    <a:pt x="65006" y="4032"/>
                  </a:cubicBezTo>
                  <a:cubicBezTo>
                    <a:pt x="64976" y="4032"/>
                    <a:pt x="64975" y="3923"/>
                    <a:pt x="65023" y="3585"/>
                  </a:cubicBezTo>
                  <a:cubicBezTo>
                    <a:pt x="65041" y="3499"/>
                    <a:pt x="65022" y="3042"/>
                    <a:pt x="64893" y="3042"/>
                  </a:cubicBezTo>
                  <a:cubicBezTo>
                    <a:pt x="64836" y="3042"/>
                    <a:pt x="64757" y="3133"/>
                    <a:pt x="64650" y="3386"/>
                  </a:cubicBezTo>
                  <a:cubicBezTo>
                    <a:pt x="64578" y="3555"/>
                    <a:pt x="64519" y="3619"/>
                    <a:pt x="64468" y="3619"/>
                  </a:cubicBezTo>
                  <a:cubicBezTo>
                    <a:pt x="64298" y="3619"/>
                    <a:pt x="64218" y="2899"/>
                    <a:pt x="64061" y="2899"/>
                  </a:cubicBezTo>
                  <a:cubicBezTo>
                    <a:pt x="64035" y="2899"/>
                    <a:pt x="64007" y="2918"/>
                    <a:pt x="63977" y="2962"/>
                  </a:cubicBezTo>
                  <a:cubicBezTo>
                    <a:pt x="63940" y="2740"/>
                    <a:pt x="63885" y="2669"/>
                    <a:pt x="63828" y="2669"/>
                  </a:cubicBezTo>
                  <a:cubicBezTo>
                    <a:pt x="63731" y="2669"/>
                    <a:pt x="63629" y="2875"/>
                    <a:pt x="63600" y="2875"/>
                  </a:cubicBezTo>
                  <a:cubicBezTo>
                    <a:pt x="63589" y="2875"/>
                    <a:pt x="63588" y="2845"/>
                    <a:pt x="63603" y="2763"/>
                  </a:cubicBezTo>
                  <a:cubicBezTo>
                    <a:pt x="63664" y="2349"/>
                    <a:pt x="63661" y="2206"/>
                    <a:pt x="63617" y="2206"/>
                  </a:cubicBezTo>
                  <a:cubicBezTo>
                    <a:pt x="63537" y="2206"/>
                    <a:pt x="63323" y="2685"/>
                    <a:pt x="63129" y="2862"/>
                  </a:cubicBezTo>
                  <a:cubicBezTo>
                    <a:pt x="62830" y="3137"/>
                    <a:pt x="62556" y="3012"/>
                    <a:pt x="62282" y="3087"/>
                  </a:cubicBezTo>
                  <a:cubicBezTo>
                    <a:pt x="62260" y="3067"/>
                    <a:pt x="62237" y="3059"/>
                    <a:pt x="62213" y="3059"/>
                  </a:cubicBezTo>
                  <a:cubicBezTo>
                    <a:pt x="62057" y="3059"/>
                    <a:pt x="61874" y="3417"/>
                    <a:pt x="61812" y="3417"/>
                  </a:cubicBezTo>
                  <a:cubicBezTo>
                    <a:pt x="61793" y="3417"/>
                    <a:pt x="61786" y="3382"/>
                    <a:pt x="61795" y="3290"/>
                  </a:cubicBezTo>
                  <a:lnTo>
                    <a:pt x="61795" y="3290"/>
                  </a:lnTo>
                  <a:cubicBezTo>
                    <a:pt x="61788" y="3336"/>
                    <a:pt x="61782" y="3355"/>
                    <a:pt x="61776" y="3355"/>
                  </a:cubicBezTo>
                  <a:cubicBezTo>
                    <a:pt x="61748" y="3355"/>
                    <a:pt x="61734" y="2802"/>
                    <a:pt x="61609" y="2802"/>
                  </a:cubicBezTo>
                  <a:cubicBezTo>
                    <a:pt x="61576" y="2802"/>
                    <a:pt x="61535" y="2840"/>
                    <a:pt x="61484" y="2937"/>
                  </a:cubicBezTo>
                  <a:cubicBezTo>
                    <a:pt x="61260" y="2912"/>
                    <a:pt x="61011" y="2763"/>
                    <a:pt x="60861" y="2464"/>
                  </a:cubicBezTo>
                  <a:cubicBezTo>
                    <a:pt x="60780" y="2464"/>
                    <a:pt x="60705" y="2477"/>
                    <a:pt x="60645" y="2477"/>
                  </a:cubicBezTo>
                  <a:cubicBezTo>
                    <a:pt x="60540" y="2477"/>
                    <a:pt x="60481" y="2437"/>
                    <a:pt x="60512" y="2214"/>
                  </a:cubicBezTo>
                  <a:lnTo>
                    <a:pt x="60512" y="2214"/>
                  </a:lnTo>
                  <a:cubicBezTo>
                    <a:pt x="60468" y="2481"/>
                    <a:pt x="60417" y="2570"/>
                    <a:pt x="60359" y="2570"/>
                  </a:cubicBezTo>
                  <a:cubicBezTo>
                    <a:pt x="60254" y="2570"/>
                    <a:pt x="60125" y="2279"/>
                    <a:pt x="59964" y="2214"/>
                  </a:cubicBezTo>
                  <a:cubicBezTo>
                    <a:pt x="59773" y="2342"/>
                    <a:pt x="59521" y="2815"/>
                    <a:pt x="59416" y="2815"/>
                  </a:cubicBezTo>
                  <a:cubicBezTo>
                    <a:pt x="59356" y="2815"/>
                    <a:pt x="59344" y="2664"/>
                    <a:pt x="59416" y="2214"/>
                  </a:cubicBezTo>
                  <a:lnTo>
                    <a:pt x="59416" y="2214"/>
                  </a:lnTo>
                  <a:cubicBezTo>
                    <a:pt x="59366" y="2514"/>
                    <a:pt x="59142" y="2289"/>
                    <a:pt x="58818" y="2638"/>
                  </a:cubicBezTo>
                  <a:cubicBezTo>
                    <a:pt x="58800" y="2603"/>
                    <a:pt x="58780" y="2587"/>
                    <a:pt x="58757" y="2587"/>
                  </a:cubicBezTo>
                  <a:cubicBezTo>
                    <a:pt x="58580" y="2587"/>
                    <a:pt x="58271" y="3544"/>
                    <a:pt x="58201" y="3544"/>
                  </a:cubicBezTo>
                  <a:cubicBezTo>
                    <a:pt x="58179" y="3544"/>
                    <a:pt x="58181" y="3446"/>
                    <a:pt x="58220" y="3186"/>
                  </a:cubicBezTo>
                  <a:lnTo>
                    <a:pt x="58220" y="3186"/>
                  </a:lnTo>
                  <a:cubicBezTo>
                    <a:pt x="58200" y="3270"/>
                    <a:pt x="58182" y="3298"/>
                    <a:pt x="58164" y="3298"/>
                  </a:cubicBezTo>
                  <a:cubicBezTo>
                    <a:pt x="58123" y="3298"/>
                    <a:pt x="58078" y="3168"/>
                    <a:pt x="57998" y="3168"/>
                  </a:cubicBezTo>
                  <a:cubicBezTo>
                    <a:pt x="57925" y="3168"/>
                    <a:pt x="57824" y="3275"/>
                    <a:pt x="57671" y="3685"/>
                  </a:cubicBezTo>
                  <a:cubicBezTo>
                    <a:pt x="57558" y="3997"/>
                    <a:pt x="57478" y="4091"/>
                    <a:pt x="57419" y="4091"/>
                  </a:cubicBezTo>
                  <a:cubicBezTo>
                    <a:pt x="57330" y="4091"/>
                    <a:pt x="57286" y="3877"/>
                    <a:pt x="57238" y="3877"/>
                  </a:cubicBezTo>
                  <a:cubicBezTo>
                    <a:pt x="57206" y="3877"/>
                    <a:pt x="57173" y="3971"/>
                    <a:pt x="57123" y="4283"/>
                  </a:cubicBezTo>
                  <a:cubicBezTo>
                    <a:pt x="57061" y="4623"/>
                    <a:pt x="56951" y="4743"/>
                    <a:pt x="56829" y="4743"/>
                  </a:cubicBezTo>
                  <a:cubicBezTo>
                    <a:pt x="56754" y="4743"/>
                    <a:pt x="56675" y="4698"/>
                    <a:pt x="56600" y="4632"/>
                  </a:cubicBezTo>
                  <a:cubicBezTo>
                    <a:pt x="56571" y="4275"/>
                    <a:pt x="56508" y="4134"/>
                    <a:pt x="56433" y="4134"/>
                  </a:cubicBezTo>
                  <a:cubicBezTo>
                    <a:pt x="56309" y="4134"/>
                    <a:pt x="56154" y="4521"/>
                    <a:pt x="56076" y="4956"/>
                  </a:cubicBezTo>
                  <a:cubicBezTo>
                    <a:pt x="56029" y="5272"/>
                    <a:pt x="55989" y="5390"/>
                    <a:pt x="55952" y="5390"/>
                  </a:cubicBezTo>
                  <a:cubicBezTo>
                    <a:pt x="55872" y="5390"/>
                    <a:pt x="55805" y="4839"/>
                    <a:pt x="55702" y="4532"/>
                  </a:cubicBezTo>
                  <a:cubicBezTo>
                    <a:pt x="55684" y="4518"/>
                    <a:pt x="55664" y="4512"/>
                    <a:pt x="55644" y="4512"/>
                  </a:cubicBezTo>
                  <a:cubicBezTo>
                    <a:pt x="55518" y="4512"/>
                    <a:pt x="55369" y="4751"/>
                    <a:pt x="55294" y="4751"/>
                  </a:cubicBezTo>
                  <a:cubicBezTo>
                    <a:pt x="55236" y="4751"/>
                    <a:pt x="55223" y="4605"/>
                    <a:pt x="55304" y="4084"/>
                  </a:cubicBezTo>
                  <a:lnTo>
                    <a:pt x="55304" y="4084"/>
                  </a:lnTo>
                  <a:cubicBezTo>
                    <a:pt x="55272" y="4275"/>
                    <a:pt x="55127" y="4610"/>
                    <a:pt x="54988" y="4610"/>
                  </a:cubicBezTo>
                  <a:cubicBezTo>
                    <a:pt x="54910" y="4610"/>
                    <a:pt x="54834" y="4504"/>
                    <a:pt x="54780" y="4208"/>
                  </a:cubicBezTo>
                  <a:cubicBezTo>
                    <a:pt x="54611" y="4401"/>
                    <a:pt x="54443" y="4448"/>
                    <a:pt x="54282" y="4448"/>
                  </a:cubicBezTo>
                  <a:cubicBezTo>
                    <a:pt x="54129" y="4448"/>
                    <a:pt x="53984" y="4406"/>
                    <a:pt x="53854" y="4406"/>
                  </a:cubicBezTo>
                  <a:cubicBezTo>
                    <a:pt x="53839" y="4406"/>
                    <a:pt x="53823" y="4406"/>
                    <a:pt x="53808" y="4408"/>
                  </a:cubicBezTo>
                  <a:cubicBezTo>
                    <a:pt x="53740" y="4103"/>
                    <a:pt x="53651" y="3989"/>
                    <a:pt x="53567" y="3989"/>
                  </a:cubicBezTo>
                  <a:cubicBezTo>
                    <a:pt x="53437" y="3989"/>
                    <a:pt x="53315" y="4260"/>
                    <a:pt x="53285" y="4532"/>
                  </a:cubicBezTo>
                  <a:cubicBezTo>
                    <a:pt x="53263" y="4674"/>
                    <a:pt x="53213" y="4715"/>
                    <a:pt x="53140" y="4715"/>
                  </a:cubicBezTo>
                  <a:cubicBezTo>
                    <a:pt x="53047" y="4715"/>
                    <a:pt x="52916" y="4646"/>
                    <a:pt x="52762" y="4632"/>
                  </a:cubicBezTo>
                  <a:cubicBezTo>
                    <a:pt x="52545" y="4782"/>
                    <a:pt x="52283" y="4999"/>
                    <a:pt x="52066" y="4999"/>
                  </a:cubicBezTo>
                  <a:cubicBezTo>
                    <a:pt x="51960" y="4999"/>
                    <a:pt x="51864" y="4946"/>
                    <a:pt x="51790" y="4806"/>
                  </a:cubicBezTo>
                  <a:cubicBezTo>
                    <a:pt x="51762" y="4560"/>
                    <a:pt x="51716" y="4470"/>
                    <a:pt x="51661" y="4470"/>
                  </a:cubicBezTo>
                  <a:cubicBezTo>
                    <a:pt x="51512" y="4470"/>
                    <a:pt x="51303" y="5134"/>
                    <a:pt x="51257" y="5134"/>
                  </a:cubicBezTo>
                  <a:cubicBezTo>
                    <a:pt x="51242" y="5134"/>
                    <a:pt x="51243" y="5071"/>
                    <a:pt x="51266" y="4906"/>
                  </a:cubicBezTo>
                  <a:cubicBezTo>
                    <a:pt x="51341" y="4412"/>
                    <a:pt x="51315" y="4270"/>
                    <a:pt x="51238" y="4270"/>
                  </a:cubicBezTo>
                  <a:cubicBezTo>
                    <a:pt x="51137" y="4270"/>
                    <a:pt x="50949" y="4518"/>
                    <a:pt x="50793" y="4532"/>
                  </a:cubicBezTo>
                  <a:cubicBezTo>
                    <a:pt x="50678" y="4812"/>
                    <a:pt x="50593" y="4915"/>
                    <a:pt x="50529" y="4915"/>
                  </a:cubicBezTo>
                  <a:cubicBezTo>
                    <a:pt x="50352" y="4915"/>
                    <a:pt x="50339" y="4127"/>
                    <a:pt x="50322" y="4127"/>
                  </a:cubicBezTo>
                  <a:cubicBezTo>
                    <a:pt x="50321" y="4127"/>
                    <a:pt x="50320" y="4129"/>
                    <a:pt x="50319" y="4134"/>
                  </a:cubicBezTo>
                  <a:cubicBezTo>
                    <a:pt x="50312" y="4167"/>
                    <a:pt x="50305" y="4180"/>
                    <a:pt x="50297" y="4180"/>
                  </a:cubicBezTo>
                  <a:cubicBezTo>
                    <a:pt x="50263" y="4180"/>
                    <a:pt x="50209" y="3948"/>
                    <a:pt x="50085" y="3948"/>
                  </a:cubicBezTo>
                  <a:cubicBezTo>
                    <a:pt x="50014" y="3948"/>
                    <a:pt x="49921" y="4023"/>
                    <a:pt x="49796" y="4258"/>
                  </a:cubicBezTo>
                  <a:cubicBezTo>
                    <a:pt x="49595" y="4513"/>
                    <a:pt x="49394" y="4580"/>
                    <a:pt x="49204" y="4580"/>
                  </a:cubicBezTo>
                  <a:cubicBezTo>
                    <a:pt x="49041" y="4580"/>
                    <a:pt x="48887" y="4530"/>
                    <a:pt x="48749" y="4507"/>
                  </a:cubicBezTo>
                  <a:cubicBezTo>
                    <a:pt x="48558" y="4747"/>
                    <a:pt x="48401" y="4819"/>
                    <a:pt x="48281" y="4819"/>
                  </a:cubicBezTo>
                  <a:cubicBezTo>
                    <a:pt x="48151" y="4819"/>
                    <a:pt x="48065" y="4734"/>
                    <a:pt x="48026" y="4682"/>
                  </a:cubicBezTo>
                  <a:cubicBezTo>
                    <a:pt x="47951" y="4869"/>
                    <a:pt x="47894" y="4951"/>
                    <a:pt x="47850" y="4951"/>
                  </a:cubicBezTo>
                  <a:cubicBezTo>
                    <a:pt x="47778" y="4951"/>
                    <a:pt x="47743" y="4725"/>
                    <a:pt x="47727" y="4383"/>
                  </a:cubicBezTo>
                  <a:cubicBezTo>
                    <a:pt x="47680" y="4078"/>
                    <a:pt x="47677" y="3730"/>
                    <a:pt x="47657" y="3730"/>
                  </a:cubicBezTo>
                  <a:cubicBezTo>
                    <a:pt x="47655" y="3730"/>
                    <a:pt x="47654" y="3732"/>
                    <a:pt x="47652" y="3735"/>
                  </a:cubicBezTo>
                  <a:cubicBezTo>
                    <a:pt x="47699" y="3394"/>
                    <a:pt x="47680" y="3313"/>
                    <a:pt x="47630" y="3313"/>
                  </a:cubicBezTo>
                  <a:cubicBezTo>
                    <a:pt x="47586" y="3313"/>
                    <a:pt x="47519" y="3376"/>
                    <a:pt x="47454" y="3376"/>
                  </a:cubicBezTo>
                  <a:cubicBezTo>
                    <a:pt x="47437" y="3376"/>
                    <a:pt x="47420" y="3372"/>
                    <a:pt x="47403" y="3361"/>
                  </a:cubicBezTo>
                  <a:cubicBezTo>
                    <a:pt x="47391" y="3373"/>
                    <a:pt x="47379" y="3379"/>
                    <a:pt x="47368" y="3379"/>
                  </a:cubicBezTo>
                  <a:cubicBezTo>
                    <a:pt x="47280" y="3379"/>
                    <a:pt x="47243" y="3014"/>
                    <a:pt x="47202" y="3014"/>
                  </a:cubicBezTo>
                  <a:cubicBezTo>
                    <a:pt x="47187" y="3014"/>
                    <a:pt x="47172" y="3060"/>
                    <a:pt x="47154" y="3186"/>
                  </a:cubicBezTo>
                  <a:cubicBezTo>
                    <a:pt x="47124" y="3364"/>
                    <a:pt x="47015" y="3472"/>
                    <a:pt x="46874" y="3472"/>
                  </a:cubicBezTo>
                  <a:cubicBezTo>
                    <a:pt x="46778" y="3472"/>
                    <a:pt x="46667" y="3422"/>
                    <a:pt x="46556" y="3311"/>
                  </a:cubicBezTo>
                  <a:cubicBezTo>
                    <a:pt x="46498" y="3353"/>
                    <a:pt x="46442" y="3370"/>
                    <a:pt x="46387" y="3370"/>
                  </a:cubicBezTo>
                  <a:cubicBezTo>
                    <a:pt x="46207" y="3370"/>
                    <a:pt x="46037" y="3195"/>
                    <a:pt x="45848" y="3195"/>
                  </a:cubicBezTo>
                  <a:cubicBezTo>
                    <a:pt x="45722" y="3195"/>
                    <a:pt x="45587" y="3273"/>
                    <a:pt x="45434" y="3535"/>
                  </a:cubicBezTo>
                  <a:cubicBezTo>
                    <a:pt x="45298" y="3636"/>
                    <a:pt x="45185" y="3662"/>
                    <a:pt x="45095" y="3662"/>
                  </a:cubicBezTo>
                  <a:cubicBezTo>
                    <a:pt x="44989" y="3662"/>
                    <a:pt x="44916" y="3625"/>
                    <a:pt x="44874" y="3625"/>
                  </a:cubicBezTo>
                  <a:cubicBezTo>
                    <a:pt x="44854" y="3625"/>
                    <a:pt x="44841" y="3634"/>
                    <a:pt x="44836" y="3660"/>
                  </a:cubicBezTo>
                  <a:cubicBezTo>
                    <a:pt x="44836" y="3585"/>
                    <a:pt x="44861" y="3411"/>
                    <a:pt x="44911" y="3236"/>
                  </a:cubicBezTo>
                  <a:lnTo>
                    <a:pt x="44911" y="3137"/>
                  </a:lnTo>
                  <a:cubicBezTo>
                    <a:pt x="44911" y="3137"/>
                    <a:pt x="44911" y="3112"/>
                    <a:pt x="44936" y="3062"/>
                  </a:cubicBezTo>
                  <a:lnTo>
                    <a:pt x="44936" y="3012"/>
                  </a:lnTo>
                  <a:lnTo>
                    <a:pt x="44936" y="2987"/>
                  </a:lnTo>
                  <a:cubicBezTo>
                    <a:pt x="44936" y="2962"/>
                    <a:pt x="44961" y="2912"/>
                    <a:pt x="44961" y="2862"/>
                  </a:cubicBezTo>
                  <a:lnTo>
                    <a:pt x="44961" y="2862"/>
                  </a:lnTo>
                  <a:cubicBezTo>
                    <a:pt x="44945" y="2917"/>
                    <a:pt x="44928" y="2937"/>
                    <a:pt x="44910" y="2937"/>
                  </a:cubicBezTo>
                  <a:cubicBezTo>
                    <a:pt x="44859" y="2937"/>
                    <a:pt x="44793" y="2773"/>
                    <a:pt x="44670" y="2773"/>
                  </a:cubicBezTo>
                  <a:cubicBezTo>
                    <a:pt x="44638" y="2773"/>
                    <a:pt x="44602" y="2784"/>
                    <a:pt x="44562" y="2813"/>
                  </a:cubicBezTo>
                  <a:cubicBezTo>
                    <a:pt x="44392" y="2952"/>
                    <a:pt x="44202" y="3120"/>
                    <a:pt x="44041" y="3120"/>
                  </a:cubicBezTo>
                  <a:cubicBezTo>
                    <a:pt x="43943" y="3120"/>
                    <a:pt x="43855" y="3057"/>
                    <a:pt x="43789" y="2887"/>
                  </a:cubicBezTo>
                  <a:cubicBezTo>
                    <a:pt x="43749" y="2907"/>
                    <a:pt x="43713" y="2915"/>
                    <a:pt x="43680" y="2915"/>
                  </a:cubicBezTo>
                  <a:cubicBezTo>
                    <a:pt x="43566" y="2915"/>
                    <a:pt x="43494" y="2820"/>
                    <a:pt x="43446" y="2820"/>
                  </a:cubicBezTo>
                  <a:cubicBezTo>
                    <a:pt x="43422" y="2820"/>
                    <a:pt x="43404" y="2843"/>
                    <a:pt x="43391" y="2912"/>
                  </a:cubicBezTo>
                  <a:cubicBezTo>
                    <a:pt x="43377" y="2995"/>
                    <a:pt x="43364" y="3028"/>
                    <a:pt x="43350" y="3028"/>
                  </a:cubicBezTo>
                  <a:cubicBezTo>
                    <a:pt x="43299" y="3028"/>
                    <a:pt x="43237" y="2566"/>
                    <a:pt x="43082" y="2566"/>
                  </a:cubicBezTo>
                  <a:cubicBezTo>
                    <a:pt x="43055" y="2566"/>
                    <a:pt x="43025" y="2580"/>
                    <a:pt x="42992" y="2613"/>
                  </a:cubicBezTo>
                  <a:cubicBezTo>
                    <a:pt x="43002" y="1968"/>
                    <a:pt x="42946" y="1767"/>
                    <a:pt x="42873" y="1767"/>
                  </a:cubicBezTo>
                  <a:cubicBezTo>
                    <a:pt x="42774" y="1767"/>
                    <a:pt x="42647" y="2135"/>
                    <a:pt x="42618" y="2264"/>
                  </a:cubicBezTo>
                  <a:cubicBezTo>
                    <a:pt x="42693" y="1716"/>
                    <a:pt x="42344" y="1940"/>
                    <a:pt x="42045" y="1841"/>
                  </a:cubicBezTo>
                  <a:cubicBezTo>
                    <a:pt x="41894" y="2182"/>
                    <a:pt x="41773" y="2311"/>
                    <a:pt x="41682" y="2311"/>
                  </a:cubicBezTo>
                  <a:cubicBezTo>
                    <a:pt x="41488" y="2311"/>
                    <a:pt x="41429" y="1724"/>
                    <a:pt x="41496" y="1367"/>
                  </a:cubicBezTo>
                  <a:lnTo>
                    <a:pt x="41496" y="1367"/>
                  </a:lnTo>
                  <a:cubicBezTo>
                    <a:pt x="41483" y="1420"/>
                    <a:pt x="41393" y="1599"/>
                    <a:pt x="41307" y="1599"/>
                  </a:cubicBezTo>
                  <a:cubicBezTo>
                    <a:pt x="41231" y="1599"/>
                    <a:pt x="41159" y="1459"/>
                    <a:pt x="41148" y="968"/>
                  </a:cubicBezTo>
                  <a:cubicBezTo>
                    <a:pt x="41125" y="531"/>
                    <a:pt x="41048" y="418"/>
                    <a:pt x="40973" y="418"/>
                  </a:cubicBezTo>
                  <a:cubicBezTo>
                    <a:pt x="40892" y="418"/>
                    <a:pt x="40813" y="548"/>
                    <a:pt x="40800" y="548"/>
                  </a:cubicBezTo>
                  <a:cubicBezTo>
                    <a:pt x="40799" y="548"/>
                    <a:pt x="40799" y="547"/>
                    <a:pt x="40799" y="545"/>
                  </a:cubicBezTo>
                  <a:cubicBezTo>
                    <a:pt x="40789" y="585"/>
                    <a:pt x="40743" y="616"/>
                    <a:pt x="40679" y="616"/>
                  </a:cubicBezTo>
                  <a:cubicBezTo>
                    <a:pt x="40582" y="616"/>
                    <a:pt x="40445" y="545"/>
                    <a:pt x="40325" y="320"/>
                  </a:cubicBezTo>
                  <a:cubicBezTo>
                    <a:pt x="40245" y="69"/>
                    <a:pt x="40139" y="1"/>
                    <a:pt x="4004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582" name="Google Shape;1688;p37"/>
          <p:cNvSpPr/>
          <p:nvPr/>
        </p:nvSpPr>
        <p:spPr>
          <a:xfrm rot="5400000">
            <a:off x="5303520" y="1684800"/>
            <a:ext cx="586800" cy="338400"/>
          </a:xfrm>
          <a:custGeom>
            <a:avLst/>
            <a:gdLst>
              <a:gd name="textAreaLeft" fmla="*/ 0 w 586800"/>
              <a:gd name="textAreaRight" fmla="*/ 587160 w 586800"/>
              <a:gd name="textAreaTop" fmla="*/ 0 h 338400"/>
              <a:gd name="textAreaBottom" fmla="*/ 338760 h 338400"/>
            </a:gdLst>
            <a:ahLst/>
            <a:cxnLst/>
            <a:rect l="textAreaLeft" t="textAreaTop" r="textAreaRight" b="textAreaBottom"/>
            <a:pathLst>
              <a:path w="6473" h="3733">
                <a:moveTo>
                  <a:pt x="3540" y="0"/>
                </a:moveTo>
                <a:cubicBezTo>
                  <a:pt x="3517" y="0"/>
                  <a:pt x="3487" y="8"/>
                  <a:pt x="3463" y="8"/>
                </a:cubicBezTo>
                <a:cubicBezTo>
                  <a:pt x="3210" y="46"/>
                  <a:pt x="2971" y="108"/>
                  <a:pt x="2732" y="200"/>
                </a:cubicBezTo>
                <a:cubicBezTo>
                  <a:pt x="2502" y="285"/>
                  <a:pt x="2286" y="393"/>
                  <a:pt x="2086" y="539"/>
                </a:cubicBezTo>
                <a:cubicBezTo>
                  <a:pt x="1817" y="731"/>
                  <a:pt x="1563" y="939"/>
                  <a:pt x="1347" y="1185"/>
                </a:cubicBezTo>
                <a:cubicBezTo>
                  <a:pt x="1178" y="1362"/>
                  <a:pt x="1032" y="1562"/>
                  <a:pt x="886" y="1755"/>
                </a:cubicBezTo>
                <a:cubicBezTo>
                  <a:pt x="716" y="1978"/>
                  <a:pt x="570" y="2216"/>
                  <a:pt x="455" y="2470"/>
                </a:cubicBezTo>
                <a:cubicBezTo>
                  <a:pt x="416" y="2555"/>
                  <a:pt x="378" y="2655"/>
                  <a:pt x="324" y="2740"/>
                </a:cubicBezTo>
                <a:cubicBezTo>
                  <a:pt x="216" y="2932"/>
                  <a:pt x="155" y="3140"/>
                  <a:pt x="70" y="3348"/>
                </a:cubicBezTo>
                <a:cubicBezTo>
                  <a:pt x="39" y="3417"/>
                  <a:pt x="39" y="3494"/>
                  <a:pt x="39" y="3571"/>
                </a:cubicBezTo>
                <a:cubicBezTo>
                  <a:pt x="47" y="3617"/>
                  <a:pt x="39" y="3655"/>
                  <a:pt x="1" y="3686"/>
                </a:cubicBezTo>
                <a:lnTo>
                  <a:pt x="1" y="3732"/>
                </a:lnTo>
                <a:cubicBezTo>
                  <a:pt x="31" y="3725"/>
                  <a:pt x="70" y="3725"/>
                  <a:pt x="85" y="3686"/>
                </a:cubicBezTo>
                <a:cubicBezTo>
                  <a:pt x="116" y="3625"/>
                  <a:pt x="147" y="3571"/>
                  <a:pt x="170" y="3509"/>
                </a:cubicBezTo>
                <a:cubicBezTo>
                  <a:pt x="301" y="3140"/>
                  <a:pt x="462" y="2786"/>
                  <a:pt x="639" y="2440"/>
                </a:cubicBezTo>
                <a:cubicBezTo>
                  <a:pt x="770" y="2178"/>
                  <a:pt x="916" y="1916"/>
                  <a:pt x="1101" y="1693"/>
                </a:cubicBezTo>
                <a:cubicBezTo>
                  <a:pt x="1193" y="1585"/>
                  <a:pt x="1270" y="1478"/>
                  <a:pt x="1363" y="1378"/>
                </a:cubicBezTo>
                <a:cubicBezTo>
                  <a:pt x="1771" y="901"/>
                  <a:pt x="2255" y="547"/>
                  <a:pt x="2856" y="331"/>
                </a:cubicBezTo>
                <a:cubicBezTo>
                  <a:pt x="3140" y="222"/>
                  <a:pt x="3429" y="180"/>
                  <a:pt x="3722" y="180"/>
                </a:cubicBezTo>
                <a:cubicBezTo>
                  <a:pt x="3904" y="180"/>
                  <a:pt x="4088" y="197"/>
                  <a:pt x="4271" y="223"/>
                </a:cubicBezTo>
                <a:cubicBezTo>
                  <a:pt x="4587" y="277"/>
                  <a:pt x="4872" y="393"/>
                  <a:pt x="5156" y="531"/>
                </a:cubicBezTo>
                <a:cubicBezTo>
                  <a:pt x="5364" y="639"/>
                  <a:pt x="5557" y="777"/>
                  <a:pt x="5741" y="924"/>
                </a:cubicBezTo>
                <a:cubicBezTo>
                  <a:pt x="5841" y="1008"/>
                  <a:pt x="5918" y="1108"/>
                  <a:pt x="5964" y="1224"/>
                </a:cubicBezTo>
                <a:cubicBezTo>
                  <a:pt x="5980" y="1255"/>
                  <a:pt x="5957" y="1301"/>
                  <a:pt x="5926" y="1301"/>
                </a:cubicBezTo>
                <a:cubicBezTo>
                  <a:pt x="5803" y="1293"/>
                  <a:pt x="5687" y="1293"/>
                  <a:pt x="5572" y="1278"/>
                </a:cubicBezTo>
                <a:cubicBezTo>
                  <a:pt x="5491" y="1264"/>
                  <a:pt x="5414" y="1256"/>
                  <a:pt x="5337" y="1256"/>
                </a:cubicBezTo>
                <a:cubicBezTo>
                  <a:pt x="5281" y="1256"/>
                  <a:pt x="5227" y="1260"/>
                  <a:pt x="5172" y="1270"/>
                </a:cubicBezTo>
                <a:cubicBezTo>
                  <a:pt x="5079" y="1278"/>
                  <a:pt x="5002" y="1301"/>
                  <a:pt x="4949" y="1378"/>
                </a:cubicBezTo>
                <a:cubicBezTo>
                  <a:pt x="4918" y="1416"/>
                  <a:pt x="4941" y="1493"/>
                  <a:pt x="4995" y="1501"/>
                </a:cubicBezTo>
                <a:cubicBezTo>
                  <a:pt x="5026" y="1501"/>
                  <a:pt x="5056" y="1501"/>
                  <a:pt x="5095" y="1508"/>
                </a:cubicBezTo>
                <a:cubicBezTo>
                  <a:pt x="5433" y="1524"/>
                  <a:pt x="5764" y="1585"/>
                  <a:pt x="6072" y="1724"/>
                </a:cubicBezTo>
                <a:cubicBezTo>
                  <a:pt x="6179" y="1773"/>
                  <a:pt x="6237" y="1797"/>
                  <a:pt x="6278" y="1797"/>
                </a:cubicBezTo>
                <a:cubicBezTo>
                  <a:pt x="6341" y="1797"/>
                  <a:pt x="6364" y="1740"/>
                  <a:pt x="6457" y="1624"/>
                </a:cubicBezTo>
                <a:cubicBezTo>
                  <a:pt x="6465" y="1609"/>
                  <a:pt x="6465" y="1585"/>
                  <a:pt x="6472" y="1585"/>
                </a:cubicBezTo>
                <a:cubicBezTo>
                  <a:pt x="6418" y="1308"/>
                  <a:pt x="6280" y="1070"/>
                  <a:pt x="6188" y="824"/>
                </a:cubicBezTo>
                <a:cubicBezTo>
                  <a:pt x="6103" y="608"/>
                  <a:pt x="5995" y="408"/>
                  <a:pt x="5918" y="193"/>
                </a:cubicBezTo>
                <a:cubicBezTo>
                  <a:pt x="5903" y="146"/>
                  <a:pt x="5880" y="100"/>
                  <a:pt x="5849" y="62"/>
                </a:cubicBezTo>
                <a:cubicBezTo>
                  <a:pt x="5826" y="31"/>
                  <a:pt x="5795" y="23"/>
                  <a:pt x="5757" y="23"/>
                </a:cubicBezTo>
                <a:cubicBezTo>
                  <a:pt x="5718" y="31"/>
                  <a:pt x="5680" y="62"/>
                  <a:pt x="5672" y="100"/>
                </a:cubicBezTo>
                <a:cubicBezTo>
                  <a:pt x="5633" y="216"/>
                  <a:pt x="5680" y="323"/>
                  <a:pt x="5695" y="423"/>
                </a:cubicBezTo>
                <a:cubicBezTo>
                  <a:pt x="5718" y="500"/>
                  <a:pt x="5749" y="570"/>
                  <a:pt x="5734" y="647"/>
                </a:cubicBezTo>
                <a:cubicBezTo>
                  <a:pt x="5718" y="647"/>
                  <a:pt x="5706" y="650"/>
                  <a:pt x="5695" y="650"/>
                </a:cubicBezTo>
                <a:cubicBezTo>
                  <a:pt x="5690" y="650"/>
                  <a:pt x="5685" y="649"/>
                  <a:pt x="5680" y="647"/>
                </a:cubicBezTo>
                <a:cubicBezTo>
                  <a:pt x="5518" y="531"/>
                  <a:pt x="5333" y="439"/>
                  <a:pt x="5156" y="347"/>
                </a:cubicBezTo>
                <a:cubicBezTo>
                  <a:pt x="4649" y="77"/>
                  <a:pt x="4102" y="0"/>
                  <a:pt x="3540"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p:sld>
</file>

<file path=ppt/theme/theme1.xml><?xml version="1.0" encoding="utf-8"?>
<a:theme xmlns:a="http://schemas.openxmlformats.org/drawingml/2006/main" name="Torn Paper Portfolio by Slidesgo">
  <a:themeElements>
    <a:clrScheme name="Simple Light">
      <a:dk1>
        <a:srgbClr val="FFFFFF"/>
      </a:dk1>
      <a:lt1>
        <a:srgbClr val="4C2A13"/>
      </a:lt1>
      <a:dk2>
        <a:srgbClr val="E0CEBD"/>
      </a:dk2>
      <a:lt2>
        <a:srgbClr val="F2E7DB"/>
      </a:lt2>
      <a:accent1>
        <a:srgbClr val="FCF5EE"/>
      </a:accent1>
      <a:accent2>
        <a:srgbClr val="798AC5"/>
      </a:accent2>
      <a:accent3>
        <a:srgbClr val="B7C3EC"/>
      </a:accent3>
      <a:accent4>
        <a:srgbClr val="FFFFFF"/>
      </a:accent4>
      <a:accent5>
        <a:srgbClr val="FFFFFF"/>
      </a:accent5>
      <a:accent6>
        <a:srgbClr val="FFFFFF"/>
      </a:accent6>
      <a:hlink>
        <a:srgbClr val="4C2A13"/>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Torn Paper Portfolio by Slidesgo">
  <a:themeElements>
    <a:clrScheme name="Simple Light">
      <a:dk1>
        <a:srgbClr val="FFFFFF"/>
      </a:dk1>
      <a:lt1>
        <a:srgbClr val="4C2A13"/>
      </a:lt1>
      <a:dk2>
        <a:srgbClr val="E0CEBD"/>
      </a:dk2>
      <a:lt2>
        <a:srgbClr val="F2E7DB"/>
      </a:lt2>
      <a:accent1>
        <a:srgbClr val="FCF5EE"/>
      </a:accent1>
      <a:accent2>
        <a:srgbClr val="798AC5"/>
      </a:accent2>
      <a:accent3>
        <a:srgbClr val="B7C3EC"/>
      </a:accent3>
      <a:accent4>
        <a:srgbClr val="FFFFFF"/>
      </a:accent4>
      <a:accent5>
        <a:srgbClr val="FFFFFF"/>
      </a:accent5>
      <a:accent6>
        <a:srgbClr val="FFFFFF"/>
      </a:accent6>
      <a:hlink>
        <a:srgbClr val="4C2A13"/>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orn Paper Portfolio by Slidesgo">
  <a:themeElements>
    <a:clrScheme name="Simple Light">
      <a:dk1>
        <a:srgbClr val="FFFFFF"/>
      </a:dk1>
      <a:lt1>
        <a:srgbClr val="4C2A13"/>
      </a:lt1>
      <a:dk2>
        <a:srgbClr val="E0CEBD"/>
      </a:dk2>
      <a:lt2>
        <a:srgbClr val="F2E7DB"/>
      </a:lt2>
      <a:accent1>
        <a:srgbClr val="FCF5EE"/>
      </a:accent1>
      <a:accent2>
        <a:srgbClr val="798AC5"/>
      </a:accent2>
      <a:accent3>
        <a:srgbClr val="B7C3EC"/>
      </a:accent3>
      <a:accent4>
        <a:srgbClr val="FFFFFF"/>
      </a:accent4>
      <a:accent5>
        <a:srgbClr val="FFFFFF"/>
      </a:accent5>
      <a:accent6>
        <a:srgbClr val="FFFFFF"/>
      </a:accent6>
      <a:hlink>
        <a:srgbClr val="4C2A13"/>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Torn Paper Portfolio by Slidesgo">
  <a:themeElements>
    <a:clrScheme name="Simple Light">
      <a:dk1>
        <a:srgbClr val="FFFFFF"/>
      </a:dk1>
      <a:lt1>
        <a:srgbClr val="4C2A13"/>
      </a:lt1>
      <a:dk2>
        <a:srgbClr val="E0CEBD"/>
      </a:dk2>
      <a:lt2>
        <a:srgbClr val="F2E7DB"/>
      </a:lt2>
      <a:accent1>
        <a:srgbClr val="FCF5EE"/>
      </a:accent1>
      <a:accent2>
        <a:srgbClr val="798AC5"/>
      </a:accent2>
      <a:accent3>
        <a:srgbClr val="B7C3EC"/>
      </a:accent3>
      <a:accent4>
        <a:srgbClr val="FFFFFF"/>
      </a:accent4>
      <a:accent5>
        <a:srgbClr val="FFFFFF"/>
      </a:accent5>
      <a:accent6>
        <a:srgbClr val="FFFFFF"/>
      </a:accent6>
      <a:hlink>
        <a:srgbClr val="4C2A13"/>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358</TotalTime>
  <Words>1085</Words>
  <Application>Microsoft Office PowerPoint</Application>
  <PresentationFormat>On-screen Show (16:9)</PresentationFormat>
  <Paragraphs>59</Paragraphs>
  <Slides>15</Slides>
  <Notes>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15</vt:i4>
      </vt:variant>
    </vt:vector>
  </HeadingPairs>
  <TitlesOfParts>
    <vt:vector size="26" baseType="lpstr">
      <vt:lpstr>Arial</vt:lpstr>
      <vt:lpstr>Corbel Light</vt:lpstr>
      <vt:lpstr>Courier New</vt:lpstr>
      <vt:lpstr>OpenSymbol</vt:lpstr>
      <vt:lpstr>Sora</vt:lpstr>
      <vt:lpstr>Symbol</vt:lpstr>
      <vt:lpstr>Wingdings</vt:lpstr>
      <vt:lpstr>Torn Paper Portfolio by Slidesgo</vt:lpstr>
      <vt:lpstr>Torn Paper Portfolio by Slidesgo</vt:lpstr>
      <vt:lpstr>Torn Paper Portfolio by Slidesgo</vt:lpstr>
      <vt:lpstr>Torn Paper Portfolio by Slidesgo</vt:lpstr>
      <vt:lpstr>   Subject:- Universal Human Value</vt:lpstr>
      <vt:lpstr>Understanding Human Conduct</vt:lpstr>
      <vt:lpstr>Introduction</vt:lpstr>
      <vt:lpstr>Behavior Influences</vt:lpstr>
      <vt:lpstr>Psychological factors</vt:lpstr>
      <vt:lpstr>Cultural perspectives</vt:lpstr>
      <vt:lpstr>Ethical considerations</vt:lpstr>
      <vt:lpstr>Social Dynamics</vt:lpstr>
      <vt:lpstr>Holistic Solutions</vt:lpstr>
      <vt:lpstr>Personal growth strategies</vt:lpstr>
      <vt:lpstr>Conflict resolution methods</vt:lpstr>
      <vt:lpstr>Sustainable living practices</vt:lpstr>
      <vt:lpstr>Mind-Body Wellness</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Ishaan</dc:creator>
  <cp:lastModifiedBy>ISHAAN JAIN</cp:lastModifiedBy>
  <cp:revision>6</cp:revision>
  <dcterms:modified xsi:type="dcterms:W3CDTF">2025-04-01T14:17:03Z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2025-03-31T16:04:28Z</dcterms:created>
  <dc:creator>Unknown Creator</dc:creator>
  <dc:description/>
  <dc:language>en-US</dc:language>
  <cp:lastModifiedBy>Unknown Creator</cp:lastModifiedBy>
  <dcterms:modified xsi:type="dcterms:W3CDTF">2025-03-31T16:04:28Z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