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 id="2147483675" r:id="rId2"/>
  </p:sldMasterIdLst>
  <p:notesMasterIdLst>
    <p:notesMasterId r:id="rId25"/>
  </p:notesMasterIdLst>
  <p:sldIdLst>
    <p:sldId id="396" r:id="rId3"/>
    <p:sldId id="381" r:id="rId4"/>
    <p:sldId id="382" r:id="rId5"/>
    <p:sldId id="258" r:id="rId6"/>
    <p:sldId id="339" r:id="rId7"/>
    <p:sldId id="267" r:id="rId8"/>
    <p:sldId id="264" r:id="rId9"/>
    <p:sldId id="383" r:id="rId10"/>
    <p:sldId id="299" r:id="rId11"/>
    <p:sldId id="385" r:id="rId12"/>
    <p:sldId id="269" r:id="rId13"/>
    <p:sldId id="387" r:id="rId14"/>
    <p:sldId id="388" r:id="rId15"/>
    <p:sldId id="392" r:id="rId16"/>
    <p:sldId id="270" r:id="rId17"/>
    <p:sldId id="386" r:id="rId18"/>
    <p:sldId id="265" r:id="rId19"/>
    <p:sldId id="391" r:id="rId20"/>
    <p:sldId id="389" r:id="rId21"/>
    <p:sldId id="393" r:id="rId22"/>
    <p:sldId id="394" r:id="rId23"/>
    <p:sldId id="395" r:id="rId24"/>
  </p:sldIdLst>
  <p:sldSz cx="18288000" cy="10287000"/>
  <p:notesSz cx="6858000" cy="9144000"/>
  <p:embeddedFontLst>
    <p:embeddedFont>
      <p:font typeface="Jaldi" panose="020B0604020202020204" charset="0"/>
      <p:regular r:id="rId26"/>
      <p:bold r:id="rId27"/>
    </p:embeddedFont>
    <p:embeddedFont>
      <p:font typeface="Julius Sans One" panose="020B0604020202020204" charset="0"/>
      <p:regular r:id="rId28"/>
    </p:embeddedFont>
    <p:embeddedFont>
      <p:font typeface="Lato Light" panose="020F0502020204030203" pitchFamily="34" charset="0"/>
      <p:regular r:id="rId29"/>
      <p: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251127-3ECA-4B29-8B27-6E7E41DC202C}">
  <a:tblStyle styleId="{AB251127-3ECA-4B29-8B27-6E7E41DC202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94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205043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5A78F-FA33-0BB8-B9F7-5B910423284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0801BD-9F2E-0EB8-493D-AFC6D5186489}"/>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E539AAC1-A0BF-D451-8D46-0504A80BEB8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704C6E9-F0ED-03BE-D1A8-DA96B2156741}"/>
              </a:ext>
            </a:extLst>
          </p:cNvPr>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020309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03D3-F182-956E-9B82-CA81E555DE1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99B041-8DCE-CA9A-0EAC-627AF5F565FD}"/>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3C195C89-959F-C68A-C8C1-69A68590243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165A249-66CE-0255-9B2B-AA2A63823C1D}"/>
              </a:ext>
            </a:extLst>
          </p:cNvPr>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87065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B00EA37F-A4E0-70C1-B252-ABE6D31498E2}"/>
            </a:ext>
          </a:extLst>
        </p:cNvPr>
        <p:cNvGrpSpPr/>
        <p:nvPr/>
      </p:nvGrpSpPr>
      <p:grpSpPr>
        <a:xfrm>
          <a:off x="0" y="0"/>
          <a:ext cx="0" cy="0"/>
          <a:chOff x="0" y="0"/>
          <a:chExt cx="0" cy="0"/>
        </a:xfrm>
      </p:grpSpPr>
      <p:sp>
        <p:nvSpPr>
          <p:cNvPr id="599" name="Google Shape;599;p14:notes">
            <a:extLst>
              <a:ext uri="{FF2B5EF4-FFF2-40B4-BE49-F238E27FC236}">
                <a16:creationId xmlns:a16="http://schemas.microsoft.com/office/drawing/2014/main" id="{D4221855-0391-5959-EC0D-F9C4E662D8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14:notes">
            <a:extLst>
              <a:ext uri="{FF2B5EF4-FFF2-40B4-BE49-F238E27FC236}">
                <a16:creationId xmlns:a16="http://schemas.microsoft.com/office/drawing/2014/main" id="{40FDED89-1766-F674-44A1-0E04A45ED3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63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FDB3C035-79FE-BD82-7D7D-D2A1A9B91179}"/>
            </a:ext>
          </a:extLst>
        </p:cNvPr>
        <p:cNvGrpSpPr/>
        <p:nvPr/>
      </p:nvGrpSpPr>
      <p:grpSpPr>
        <a:xfrm>
          <a:off x="0" y="0"/>
          <a:ext cx="0" cy="0"/>
          <a:chOff x="0" y="0"/>
          <a:chExt cx="0" cy="0"/>
        </a:xfrm>
      </p:grpSpPr>
      <p:sp>
        <p:nvSpPr>
          <p:cNvPr id="599" name="Google Shape;599;p14:notes">
            <a:extLst>
              <a:ext uri="{FF2B5EF4-FFF2-40B4-BE49-F238E27FC236}">
                <a16:creationId xmlns:a16="http://schemas.microsoft.com/office/drawing/2014/main" id="{32570610-5D5F-A1A5-220C-38BDD44646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14:notes">
            <a:extLst>
              <a:ext uri="{FF2B5EF4-FFF2-40B4-BE49-F238E27FC236}">
                <a16:creationId xmlns:a16="http://schemas.microsoft.com/office/drawing/2014/main" id="{612EF076-8061-5E45-ACA5-4E0331D24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18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F9F-3573-B068-BBB1-43EE4F2265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8310CA0-7F28-9C34-577F-CDD5456793BD}"/>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1D72443B-D76F-01E9-146E-DCDFE05E79A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EC59466-1162-D876-FB22-8B79CB1A6528}"/>
              </a:ext>
            </a:extLst>
          </p:cNvPr>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985494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B9A31DDB-87DA-AD17-0DBB-9E94940944C1}"/>
            </a:ext>
          </a:extLst>
        </p:cNvPr>
        <p:cNvGrpSpPr/>
        <p:nvPr/>
      </p:nvGrpSpPr>
      <p:grpSpPr>
        <a:xfrm>
          <a:off x="0" y="0"/>
          <a:ext cx="0" cy="0"/>
          <a:chOff x="0" y="0"/>
          <a:chExt cx="0" cy="0"/>
        </a:xfrm>
      </p:grpSpPr>
      <p:sp>
        <p:nvSpPr>
          <p:cNvPr id="599" name="Google Shape;599;p14:notes">
            <a:extLst>
              <a:ext uri="{FF2B5EF4-FFF2-40B4-BE49-F238E27FC236}">
                <a16:creationId xmlns:a16="http://schemas.microsoft.com/office/drawing/2014/main" id="{64E5EA6D-ADE3-43CB-6A4A-A90D3953E7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14:notes">
            <a:extLst>
              <a:ext uri="{FF2B5EF4-FFF2-40B4-BE49-F238E27FC236}">
                <a16:creationId xmlns:a16="http://schemas.microsoft.com/office/drawing/2014/main" id="{3AAFA76F-12D2-76CC-6C35-D77941B88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776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81285-73DA-AD1C-0521-9BF102508D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CFFF2AB-3693-8DA3-B410-041EF5BE3C45}"/>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8213C214-0D59-ABAD-896B-E21CD165C19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7216A8D-E0CA-842F-4E84-9A38B7E6C0A2}"/>
              </a:ext>
            </a:extLst>
          </p:cNvPr>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8785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375563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B4F2-F5C8-3121-25E5-75EFCF4801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79A502C-B6E9-AF10-AAEC-14B691019E5B}"/>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9159DD6E-A1FF-D43F-9C1A-D728E2C7583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47026C1-3683-1DAE-E254-2DBCE31A72E8}"/>
              </a:ext>
            </a:extLst>
          </p:cNvPr>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538891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92289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694067"/>
      </p:ext>
    </p:extLst>
  </p:cSld>
  <p:clrMapOvr>
    <a:masterClrMapping/>
  </p:clrMapOvr>
  <p:transition spd="slow" advClick="0" advTm="3000">
    <p:randomBar dir="vert"/>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竖排文字占位符 2"/>
          <p:cNvSpPr>
            <a:spLocks noGrp="1"/>
          </p:cNvSpPr>
          <p:nvPr>
            <p:ph type="body" orient="vert" idx="1" hasCustomPrompt="1"/>
          </p:nvPr>
        </p:nvSpPr>
        <p:spPr/>
        <p:txBody>
          <a:bodyPr vert="vert">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3961442577"/>
      </p:ext>
    </p:extLst>
  </p:cSld>
  <p:clrMapOvr>
    <a:masterClrMapping/>
  </p:clrMapOvr>
  <p:transition spd="slow" advClick="0" advTm="3000">
    <p:randomBar dir="vert"/>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087350" y="547688"/>
            <a:ext cx="3943350" cy="8717757"/>
          </a:xfrm>
        </p:spPr>
        <p:txBody>
          <a:bodyPr vert="vert">
            <a:normAutofit/>
          </a:bodyPr>
          <a:lstStyle/>
          <a:p>
            <a:r>
              <a:rPr lang="en-US" altLang="en-US"/>
              <a:t>Click to edit Master title style</a:t>
            </a:r>
          </a:p>
        </p:txBody>
      </p:sp>
      <p:sp>
        <p:nvSpPr>
          <p:cNvPr id="3" name="竖排文字占位符 2"/>
          <p:cNvSpPr>
            <a:spLocks noGrp="1"/>
          </p:cNvSpPr>
          <p:nvPr>
            <p:ph type="body" orient="vert" idx="1" hasCustomPrompt="1"/>
          </p:nvPr>
        </p:nvSpPr>
        <p:spPr>
          <a:xfrm>
            <a:off x="1257300" y="547688"/>
            <a:ext cx="11601450" cy="8717757"/>
          </a:xfrm>
        </p:spPr>
        <p:txBody>
          <a:bodyPr vert="vert">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636597792"/>
      </p:ext>
    </p:extLst>
  </p:cSld>
  <p:clrMapOvr>
    <a:masterClrMapping/>
  </p:clrMapOvr>
  <p:transition spd="slow" advClick="0" advTm="3000">
    <p:randomBar dir="vert"/>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6096000" y="662942"/>
            <a:ext cx="6553200" cy="4625346"/>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620">
                <a:solidFill>
                  <a:srgbClr val="7F7F7F"/>
                </a:solidFill>
                <a:latin typeface="Lato Regular"/>
                <a:cs typeface="Lato Regular"/>
              </a:defRPr>
            </a:lvl1pPr>
          </a:lstStyle>
          <a:p>
            <a:r>
              <a:rPr lang="en-US"/>
              <a:t>Click icon to add picture</a:t>
            </a:r>
          </a:p>
        </p:txBody>
      </p:sp>
      <p:sp>
        <p:nvSpPr>
          <p:cNvPr id="8" name="Text Placeholder 7"/>
          <p:cNvSpPr>
            <a:spLocks noGrp="1"/>
          </p:cNvSpPr>
          <p:nvPr>
            <p:ph type="body" sz="quarter" idx="10" hasCustomPrompt="1"/>
          </p:nvPr>
        </p:nvSpPr>
        <p:spPr>
          <a:xfrm>
            <a:off x="5932059" y="5702178"/>
            <a:ext cx="6767946" cy="647670"/>
          </a:xfrm>
          <a:prstGeom prst="rect">
            <a:avLst/>
          </a:prstGeom>
        </p:spPr>
        <p:txBody>
          <a:bodyPr vert="horz" lIns="0" tIns="40504" rIns="0" bIns="40504" anchor="ctr">
            <a:normAutofit fontScale="62500" lnSpcReduction="20000"/>
          </a:bodyPr>
          <a:lstStyle>
            <a:lvl1pPr marL="0" indent="0" algn="ctr">
              <a:lnSpc>
                <a:spcPct val="100000"/>
              </a:lnSpc>
              <a:spcBef>
                <a:spcPct val="0"/>
              </a:spcBef>
              <a:buNone/>
              <a:defRPr sz="6300" b="1">
                <a:solidFill>
                  <a:schemeClr val="bg1"/>
                </a:solidFill>
                <a:latin typeface="Lato Hairline"/>
                <a:cs typeface="Lato Hairline"/>
              </a:defRPr>
            </a:lvl1pPr>
          </a:lstStyle>
          <a:p>
            <a:pPr lvl="0"/>
            <a:r>
              <a:rPr lang="en-US"/>
              <a:t>TITLE HERE</a:t>
            </a:r>
          </a:p>
        </p:txBody>
      </p:sp>
      <p:sp>
        <p:nvSpPr>
          <p:cNvPr id="9" name="Text Placeholder 7"/>
          <p:cNvSpPr>
            <a:spLocks noGrp="1"/>
          </p:cNvSpPr>
          <p:nvPr>
            <p:ph type="body" sz="quarter" idx="11" hasCustomPrompt="1"/>
          </p:nvPr>
        </p:nvSpPr>
        <p:spPr>
          <a:xfrm>
            <a:off x="5932059" y="6577876"/>
            <a:ext cx="6767946" cy="342677"/>
          </a:xfrm>
          <a:prstGeom prst="rect">
            <a:avLst/>
          </a:prstGeom>
        </p:spPr>
        <p:txBody>
          <a:bodyPr vert="horz" lIns="0" tIns="40504" rIns="0" bIns="40504" anchor="ctr">
            <a:normAutofit fontScale="62500" lnSpcReduction="20000"/>
          </a:bodyPr>
          <a:lstStyle>
            <a:lvl1pPr marL="0" indent="0" algn="ctr">
              <a:lnSpc>
                <a:spcPct val="100000"/>
              </a:lnSpc>
              <a:spcBef>
                <a:spcPct val="0"/>
              </a:spcBef>
              <a:spcAft>
                <a:spcPct val="0"/>
              </a:spcAft>
              <a:buNone/>
              <a:defRPr sz="2700" b="0">
                <a:solidFill>
                  <a:schemeClr val="accent3"/>
                </a:solidFill>
                <a:latin typeface="Lato Light"/>
                <a:cs typeface="Lato Light"/>
              </a:defRPr>
            </a:lvl1pPr>
          </a:lstStyle>
          <a:p>
            <a:pPr lvl="0"/>
            <a:r>
              <a:rPr lang="en-US" err="1"/>
              <a:t>Ultimate Powerpoint Template</a:t>
            </a:r>
            <a:endParaRPr lang="es-ES_tradnl"/>
          </a:p>
        </p:txBody>
      </p:sp>
      <p:sp>
        <p:nvSpPr>
          <p:cNvPr id="10" name="Text Placeholder 2"/>
          <p:cNvSpPr>
            <a:spLocks noGrp="1"/>
          </p:cNvSpPr>
          <p:nvPr>
            <p:ph type="body" sz="quarter" idx="16" hasCustomPrompt="1"/>
          </p:nvPr>
        </p:nvSpPr>
        <p:spPr>
          <a:xfrm>
            <a:off x="5962751" y="7226737"/>
            <a:ext cx="6732059" cy="2305302"/>
          </a:xfrm>
          <a:prstGeom prst="rect">
            <a:avLst/>
          </a:prstGeom>
        </p:spPr>
        <p:txBody>
          <a:bodyPr vert="horz" lIns="0" tIns="0" rIns="0" bIns="0">
            <a:normAutofit/>
          </a:bodyPr>
          <a:lstStyle>
            <a:lvl1pPr marL="0" indent="0" algn="ctr">
              <a:lnSpc>
                <a:spcPct val="130000"/>
              </a:lnSpc>
              <a:buNone/>
              <a:defRPr sz="2160">
                <a:solidFill>
                  <a:schemeClr val="tx1">
                    <a:lumMod val="50000"/>
                    <a:lumOff val="50000"/>
                  </a:schemeClr>
                </a:solidFill>
                <a:latin typeface="Lato Regular"/>
                <a:cs typeface="Lato Regular"/>
              </a:defRPr>
            </a:lvl1pPr>
          </a:lstStyle>
          <a:p>
            <a:pPr lvl="0"/>
            <a:r>
              <a:rPr lang="en-US" err="1"/>
              <a:t>Lorem ipsum dolor sit amet, consectetur adipiscing elit. Fusce diam tortor, mattis quis dapibus vitae, euismod non purus. Maecenas ut lacus nec mauris feugiat tristique.</a:t>
            </a:r>
          </a:p>
        </p:txBody>
      </p:sp>
    </p:spTree>
    <p:extLst>
      <p:ext uri="{BB962C8B-B14F-4D97-AF65-F5344CB8AC3E}">
        <p14:creationId xmlns:p14="http://schemas.microsoft.com/office/powerpoint/2010/main" val="2653375915"/>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796274"/>
      </p:ext>
    </p:extLst>
  </p:cSld>
  <p:clrMapOvr>
    <a:masterClrMapping/>
  </p:clrMapOvr>
  <p:transition spd="slow" advClick="0" advTm="3000">
    <p:randomBar dir="vert"/>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636212"/>
      </p:ext>
    </p:extLst>
  </p:cSld>
  <p:clrMapOvr>
    <a:masterClrMapping/>
  </p:clrMapOvr>
  <p:transition spd="slow" advClick="0" advTm="3000">
    <p:randomBar dir="vert"/>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286212" y="1683928"/>
            <a:ext cx="13717272" cy="3582212"/>
          </a:xfrm>
        </p:spPr>
        <p:txBody>
          <a:bodyPr anchor="t">
            <a:normAutofit/>
          </a:bodyPr>
          <a:lstStyle>
            <a:lvl1pPr algn="ctr">
              <a:defRPr sz="9000"/>
            </a:lvl1pPr>
          </a:lstStyle>
          <a:p>
            <a:r>
              <a:rPr lang="en-US" altLang="en-US"/>
              <a:t>Click to edit Master title style</a:t>
            </a:r>
          </a:p>
        </p:txBody>
      </p:sp>
      <p:sp>
        <p:nvSpPr>
          <p:cNvPr id="3" name="副标题 2"/>
          <p:cNvSpPr>
            <a:spLocks noGrp="1"/>
          </p:cNvSpPr>
          <p:nvPr>
            <p:ph type="subTitle" idx="1"/>
          </p:nvPr>
        </p:nvSpPr>
        <p:spPr>
          <a:xfrm>
            <a:off x="2286212" y="5404282"/>
            <a:ext cx="13717272" cy="2484206"/>
          </a:xfrm>
        </p:spPr>
        <p:txBody>
          <a:bodyPr>
            <a:normAutofit/>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5753" indent="0" algn="ctr">
              <a:buNone/>
              <a:defRPr sz="2400"/>
            </a:lvl7pPr>
            <a:lvl8pPr marL="4801553" indent="0" algn="ctr">
              <a:buNone/>
              <a:defRPr sz="2400"/>
            </a:lvl8pPr>
            <a:lvl9pPr marL="5489258" indent="0" algn="ctr">
              <a:buNone/>
              <a:defRPr sz="2400"/>
            </a:lvl9pPr>
          </a:lstStyle>
          <a:p>
            <a:r>
              <a:rPr lang="en-US" altLang="en-US"/>
              <a:t>Click to edit Master subtitle style</a:t>
            </a:r>
          </a:p>
        </p:txBody>
      </p:sp>
      <p:sp>
        <p:nvSpPr>
          <p:cNvPr id="4" name="日期占位符 3"/>
          <p:cNvSpPr>
            <a:spLocks noGrp="1"/>
          </p:cNvSpPr>
          <p:nvPr>
            <p:ph type="dt" sz="half" idx="10"/>
          </p:nvPr>
        </p:nvSpPr>
        <p:spPr/>
        <p:txBody>
          <a:bodyPr>
            <a:normAutofit/>
          </a:bodyPr>
          <a:lstStyle/>
          <a:p>
            <a:fld id="{82F288E0-7875-42C4-84C8-98DBBD3BF4D2}"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7D9BB5D0-35E4-459D-AEF3-FE4D7C45CC19}" type="slidenum">
              <a:rPr lang="en-US" altLang="en-US" smtClean="0"/>
              <a:t>‹#›</a:t>
            </a:fld>
            <a:endParaRPr lang="zh-CN" altLang="en-US"/>
          </a:p>
        </p:txBody>
      </p:sp>
    </p:spTree>
    <p:extLst>
      <p:ext uri="{BB962C8B-B14F-4D97-AF65-F5344CB8AC3E}">
        <p14:creationId xmlns:p14="http://schemas.microsoft.com/office/powerpoint/2010/main" val="4258608320"/>
      </p:ext>
    </p:extLst>
  </p:cSld>
  <p:clrMapOvr>
    <a:masterClrMapping/>
  </p:clrMapOvr>
  <p:transition spd="slow" advClick="0" advTm="3000">
    <p:randomBar dir="vert"/>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7134518" y="-1"/>
            <a:ext cx="11153480" cy="10287002"/>
          </a:xfrm>
          <a:custGeom>
            <a:avLst/>
            <a:gdLst>
              <a:gd name="connsiteX0" fmla="*/ 0 w 7435653"/>
              <a:gd name="connsiteY0" fmla="*/ 0 h 6858001"/>
              <a:gd name="connsiteX1" fmla="*/ 7435653 w 7435653"/>
              <a:gd name="connsiteY1" fmla="*/ 0 h 6858001"/>
              <a:gd name="connsiteX2" fmla="*/ 7435653 w 7435653"/>
              <a:gd name="connsiteY2" fmla="*/ 6858001 h 6858001"/>
              <a:gd name="connsiteX3" fmla="*/ 4748340 w 7435653"/>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7435653" h="6858001">
                <a:moveTo>
                  <a:pt x="0" y="0"/>
                </a:moveTo>
                <a:lnTo>
                  <a:pt x="7435653" y="0"/>
                </a:lnTo>
                <a:lnTo>
                  <a:pt x="7435653" y="6858001"/>
                </a:lnTo>
                <a:lnTo>
                  <a:pt x="4748340" y="6858001"/>
                </a:lnTo>
                <a:close/>
              </a:path>
            </a:pathLst>
          </a:custGeom>
        </p:spPr>
        <p:txBody>
          <a:bodyPr wrap="square">
            <a:noAutofit/>
          </a:bodyPr>
          <a:lstStyle/>
          <a:p>
            <a:r>
              <a:rPr lang="en-US" altLang="zh-CN"/>
              <a:t>Click icon to add picture</a:t>
            </a:r>
            <a:endParaRPr lang="zh-CN" altLang="en-US"/>
          </a:p>
        </p:txBody>
      </p:sp>
    </p:spTree>
    <p:extLst>
      <p:ext uri="{BB962C8B-B14F-4D97-AF65-F5344CB8AC3E}">
        <p14:creationId xmlns:p14="http://schemas.microsoft.com/office/powerpoint/2010/main" val="3532408506"/>
      </p:ext>
    </p:extLst>
  </p:cSld>
  <p:clrMapOvr>
    <a:masterClrMapping/>
  </p:clrMapOvr>
  <p:transition spd="slow" advClick="0" advTm="3000">
    <p:randomBar dir="vert"/>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647475"/>
      </p:ext>
    </p:extLst>
  </p:cSld>
  <p:clrMapOvr>
    <a:masterClrMapping/>
  </p:clrMapOvr>
  <p:transition spd="slow" advClick="0" advTm="3000">
    <p:randomBar dir="vert"/>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2158"/>
      </p:ext>
    </p:extLst>
  </p:cSld>
  <p:clrMapOvr>
    <a:masterClrMapping/>
  </p:clrMapOvr>
  <p:transition spd="slow" advClick="0" advTm="3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内容占位符 2"/>
          <p:cNvSpPr>
            <a:spLocks noGrp="1"/>
          </p:cNvSpPr>
          <p:nvPr>
            <p:ph idx="1" hasCustomPrompt="1"/>
          </p:nvPr>
        </p:nvSpPr>
        <p:spPr/>
        <p:txBody>
          <a:bodyPr>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2633775061"/>
      </p:ext>
    </p:extLst>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内容占位符 2"/>
          <p:cNvSpPr>
            <a:spLocks noGrp="1"/>
          </p:cNvSpPr>
          <p:nvPr>
            <p:ph idx="1" hasCustomPrompt="1"/>
          </p:nvPr>
        </p:nvSpPr>
        <p:spPr/>
        <p:txBody>
          <a:bodyPr>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4246073178"/>
      </p:ext>
    </p:extLst>
  </p:cSld>
  <p:clrMapOvr>
    <a:masterClrMapping/>
  </p:clrMapOvr>
  <p:transition spd="slow" advClick="0" advTm="3000">
    <p:randomBar dir="vert"/>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47775" y="2564608"/>
            <a:ext cx="15773400" cy="4279106"/>
          </a:xfrm>
        </p:spPr>
        <p:txBody>
          <a:bodyPr anchor="t">
            <a:normAutofit/>
          </a:bodyPr>
          <a:lstStyle>
            <a:lvl1pPr>
              <a:defRPr sz="9000"/>
            </a:lvl1pPr>
          </a:lstStyle>
          <a:p>
            <a:r>
              <a:rPr lang="en-US" altLang="en-US"/>
              <a:t>Click to edit Master title style</a:t>
            </a:r>
          </a:p>
        </p:txBody>
      </p:sp>
      <p:sp>
        <p:nvSpPr>
          <p:cNvPr id="3" name="文本占位符 2"/>
          <p:cNvSpPr>
            <a:spLocks noGrp="1"/>
          </p:cNvSpPr>
          <p:nvPr>
            <p:ph type="body" idx="1" hasCustomPrompt="1"/>
          </p:nvPr>
        </p:nvSpPr>
        <p:spPr>
          <a:xfrm>
            <a:off x="1247775" y="6884195"/>
            <a:ext cx="15773400" cy="2250281"/>
          </a:xfrm>
        </p:spPr>
        <p:txBody>
          <a:bodyPr>
            <a:normAutofit/>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ltLang="en-US"/>
              <a:t>Edit Master Text Style</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301161060"/>
      </p:ext>
    </p:extLst>
  </p:cSld>
  <p:clrMapOvr>
    <a:masterClrMapping/>
  </p:clrMapOvr>
  <p:transition spd="slow" advClick="0" advTm="3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内容占位符 2"/>
          <p:cNvSpPr>
            <a:spLocks noGrp="1"/>
          </p:cNvSpPr>
          <p:nvPr>
            <p:ph sz="half" idx="1" hasCustomPrompt="1"/>
          </p:nvPr>
        </p:nvSpPr>
        <p:spPr>
          <a:xfrm>
            <a:off x="1257300" y="2738438"/>
            <a:ext cx="7772400" cy="6527007"/>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内容占位符 3"/>
          <p:cNvSpPr>
            <a:spLocks noGrp="1"/>
          </p:cNvSpPr>
          <p:nvPr>
            <p:ph sz="half" idx="2" hasCustomPrompt="1"/>
          </p:nvPr>
        </p:nvSpPr>
        <p:spPr>
          <a:xfrm>
            <a:off x="9258300" y="2738438"/>
            <a:ext cx="7772400" cy="6527007"/>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日期占位符 4"/>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970453338"/>
      </p:ext>
    </p:extLst>
  </p:cSld>
  <p:clrMapOvr>
    <a:masterClrMapping/>
  </p:clrMapOvr>
  <p:transition spd="slow" advClick="0" advTm="3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59682" y="547688"/>
            <a:ext cx="15773400" cy="1988345"/>
          </a:xfrm>
        </p:spPr>
        <p:txBody>
          <a:bodyPr>
            <a:normAutofit/>
          </a:bodyPr>
          <a:lstStyle/>
          <a:p>
            <a:r>
              <a:rPr lang="en-US" altLang="en-US"/>
              <a:t>Click to edit Master title style</a:t>
            </a:r>
          </a:p>
        </p:txBody>
      </p:sp>
      <p:sp>
        <p:nvSpPr>
          <p:cNvPr id="3" name="文本占位符 2"/>
          <p:cNvSpPr>
            <a:spLocks noGrp="1"/>
          </p:cNvSpPr>
          <p:nvPr>
            <p:ph type="body" idx="1" hasCustomPrompt="1"/>
          </p:nvPr>
        </p:nvSpPr>
        <p:spPr>
          <a:xfrm>
            <a:off x="1259683" y="2521745"/>
            <a:ext cx="7736681" cy="1235868"/>
          </a:xfrm>
        </p:spPr>
        <p:txBody>
          <a:bodyPr anchor="t">
            <a:normAutofit/>
          </a:bodyPr>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ltLang="en-US"/>
              <a:t>Edit Master Text Style</a:t>
            </a:r>
          </a:p>
        </p:txBody>
      </p:sp>
      <p:sp>
        <p:nvSpPr>
          <p:cNvPr id="4" name="内容占位符 3"/>
          <p:cNvSpPr>
            <a:spLocks noGrp="1"/>
          </p:cNvSpPr>
          <p:nvPr>
            <p:ph sz="half" idx="2" hasCustomPrompt="1"/>
          </p:nvPr>
        </p:nvSpPr>
        <p:spPr>
          <a:xfrm>
            <a:off x="1259683" y="3757613"/>
            <a:ext cx="7736681" cy="5526882"/>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文本占位符 4"/>
          <p:cNvSpPr>
            <a:spLocks noGrp="1"/>
          </p:cNvSpPr>
          <p:nvPr>
            <p:ph type="body" sz="quarter" idx="3" hasCustomPrompt="1"/>
          </p:nvPr>
        </p:nvSpPr>
        <p:spPr>
          <a:xfrm>
            <a:off x="9258300" y="2521745"/>
            <a:ext cx="7774782" cy="1235868"/>
          </a:xfrm>
        </p:spPr>
        <p:txBody>
          <a:bodyPr anchor="t">
            <a:normAutofit/>
          </a:bodyPr>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ltLang="en-US"/>
              <a:t>Edit Master Text Style</a:t>
            </a:r>
          </a:p>
        </p:txBody>
      </p:sp>
      <p:sp>
        <p:nvSpPr>
          <p:cNvPr id="6" name="内容占位符 5"/>
          <p:cNvSpPr>
            <a:spLocks noGrp="1"/>
          </p:cNvSpPr>
          <p:nvPr>
            <p:ph sz="quarter" idx="4" hasCustomPrompt="1"/>
          </p:nvPr>
        </p:nvSpPr>
        <p:spPr>
          <a:xfrm>
            <a:off x="9258300" y="3757613"/>
            <a:ext cx="7774782" cy="5526882"/>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日期占位符 6"/>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85733348"/>
      </p:ext>
    </p:extLst>
  </p:cSld>
  <p:clrMapOvr>
    <a:masterClrMapping/>
  </p:clrMapOvr>
  <p:transition spd="slow" advClick="0" advTm="3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日期占位符 2"/>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716367783"/>
      </p:ext>
    </p:extLst>
  </p:cSld>
  <p:clrMapOvr>
    <a:masterClrMapping/>
  </p:clrMapOvr>
  <p:transition spd="slow" advClick="0" advTm="3000">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749547818"/>
      </p:ext>
    </p:extLst>
  </p:cSld>
  <p:clrMapOvr>
    <a:masterClrMapping/>
  </p:clrMapOvr>
  <p:transition spd="slow" advClick="0" advTm="3000">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83" y="685800"/>
            <a:ext cx="5898356" cy="2400300"/>
          </a:xfrm>
        </p:spPr>
        <p:txBody>
          <a:bodyPr anchor="t">
            <a:normAutofit/>
          </a:bodyPr>
          <a:lstStyle>
            <a:lvl1pPr>
              <a:defRPr sz="4800"/>
            </a:lvl1pPr>
          </a:lstStyle>
          <a:p>
            <a:r>
              <a:rPr lang="en-US" altLang="en-US" sz="4650"/>
              <a:t>Click to edit Master title style</a:t>
            </a:r>
          </a:p>
        </p:txBody>
      </p:sp>
      <p:sp>
        <p:nvSpPr>
          <p:cNvPr id="3" name="内容占位符 2"/>
          <p:cNvSpPr>
            <a:spLocks noGrp="1"/>
          </p:cNvSpPr>
          <p:nvPr>
            <p:ph idx="1" hasCustomPrompt="1"/>
          </p:nvPr>
        </p:nvSpPr>
        <p:spPr>
          <a:xfrm>
            <a:off x="7774782" y="1481138"/>
            <a:ext cx="9258300" cy="7310438"/>
          </a:xfrm>
        </p:spPr>
        <p:txBody>
          <a:bodyPr>
            <a:normAutofit/>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文本占位符 3"/>
          <p:cNvSpPr>
            <a:spLocks noGrp="1"/>
          </p:cNvSpPr>
          <p:nvPr>
            <p:ph type="body" sz="half" idx="2" hasCustomPrompt="1"/>
          </p:nvPr>
        </p:nvSpPr>
        <p:spPr>
          <a:xfrm>
            <a:off x="1259683" y="3086100"/>
            <a:ext cx="5898356" cy="5717382"/>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ltLang="en-US"/>
              <a:t>Edit Master Text</a:t>
            </a:r>
          </a:p>
        </p:txBody>
      </p:sp>
      <p:sp>
        <p:nvSpPr>
          <p:cNvPr id="5" name="日期占位符 4"/>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475999062"/>
      </p:ext>
    </p:extLst>
  </p:cSld>
  <p:clrMapOvr>
    <a:masterClrMapping/>
  </p:clrMapOvr>
  <p:transition spd="slow" advClick="0" advTm="3000">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83" y="685800"/>
            <a:ext cx="5898356" cy="2400300"/>
          </a:xfrm>
        </p:spPr>
        <p:txBody>
          <a:bodyPr anchor="t">
            <a:normAutofit/>
          </a:bodyPr>
          <a:lstStyle>
            <a:lvl1pPr>
              <a:defRPr sz="4800"/>
            </a:lvl1pPr>
          </a:lstStyle>
          <a:p>
            <a:r>
              <a:rPr lang="en-US" altLang="en-US" sz="4650"/>
              <a:t>Click to edit Master title style</a:t>
            </a:r>
          </a:p>
        </p:txBody>
      </p:sp>
      <p:sp>
        <p:nvSpPr>
          <p:cNvPr id="3" name="图片占位符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ltLang="zh-CN"/>
              <a:t>Click icon to add picture</a:t>
            </a:r>
            <a:endParaRPr lang="zh-CN" altLang="en-US"/>
          </a:p>
        </p:txBody>
      </p:sp>
      <p:sp>
        <p:nvSpPr>
          <p:cNvPr id="4" name="文本占位符 3"/>
          <p:cNvSpPr>
            <a:spLocks noGrp="1"/>
          </p:cNvSpPr>
          <p:nvPr>
            <p:ph type="body" sz="half" idx="2" hasCustomPrompt="1"/>
          </p:nvPr>
        </p:nvSpPr>
        <p:spPr>
          <a:xfrm>
            <a:off x="1259683" y="3086100"/>
            <a:ext cx="5898356" cy="5717382"/>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ltLang="en-US"/>
              <a:t>Edit Master Text</a:t>
            </a:r>
          </a:p>
        </p:txBody>
      </p:sp>
      <p:sp>
        <p:nvSpPr>
          <p:cNvPr id="5" name="日期占位符 4"/>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3754961536"/>
      </p:ext>
    </p:extLst>
  </p:cSld>
  <p:clrMapOvr>
    <a:masterClrMapping/>
  </p:clrMapOvr>
  <p:transition spd="slow" advClick="0" advTm="3000">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竖排文字占位符 2"/>
          <p:cNvSpPr>
            <a:spLocks noGrp="1"/>
          </p:cNvSpPr>
          <p:nvPr>
            <p:ph type="body" orient="vert" idx="1" hasCustomPrompt="1"/>
          </p:nvPr>
        </p:nvSpPr>
        <p:spPr/>
        <p:txBody>
          <a:bodyPr vert="vert">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2844079754"/>
      </p:ext>
    </p:extLst>
  </p:cSld>
  <p:clrMapOvr>
    <a:masterClrMapping/>
  </p:clrMapOvr>
  <p:transition spd="slow" advClick="0" advTm="3000">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087350" y="547688"/>
            <a:ext cx="3943350" cy="8717757"/>
          </a:xfrm>
        </p:spPr>
        <p:txBody>
          <a:bodyPr vert="vert">
            <a:normAutofit/>
          </a:bodyPr>
          <a:lstStyle/>
          <a:p>
            <a:r>
              <a:rPr lang="en-US" altLang="en-US"/>
              <a:t>Click to edit Master title style</a:t>
            </a:r>
          </a:p>
        </p:txBody>
      </p:sp>
      <p:sp>
        <p:nvSpPr>
          <p:cNvPr id="3" name="竖排文字占位符 2"/>
          <p:cNvSpPr>
            <a:spLocks noGrp="1"/>
          </p:cNvSpPr>
          <p:nvPr>
            <p:ph type="body" orient="vert" idx="1" hasCustomPrompt="1"/>
          </p:nvPr>
        </p:nvSpPr>
        <p:spPr>
          <a:xfrm>
            <a:off x="1257300" y="547688"/>
            <a:ext cx="11601450" cy="8717757"/>
          </a:xfrm>
        </p:spPr>
        <p:txBody>
          <a:bodyPr vert="vert">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804080098"/>
      </p:ext>
    </p:extLst>
  </p:cSld>
  <p:clrMapOvr>
    <a:masterClrMapping/>
  </p:clrMapOvr>
  <p:transition spd="slow" advClick="0" advTm="3000">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63117"/>
      </p:ext>
    </p:extLst>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47775" y="2564608"/>
            <a:ext cx="15773400" cy="4279106"/>
          </a:xfrm>
        </p:spPr>
        <p:txBody>
          <a:bodyPr anchor="t">
            <a:normAutofit/>
          </a:bodyPr>
          <a:lstStyle>
            <a:lvl1pPr>
              <a:defRPr sz="9000"/>
            </a:lvl1pPr>
          </a:lstStyle>
          <a:p>
            <a:r>
              <a:rPr lang="en-US" altLang="en-US"/>
              <a:t>Click to edit Master title style</a:t>
            </a:r>
          </a:p>
        </p:txBody>
      </p:sp>
      <p:sp>
        <p:nvSpPr>
          <p:cNvPr id="3" name="文本占位符 2"/>
          <p:cNvSpPr>
            <a:spLocks noGrp="1"/>
          </p:cNvSpPr>
          <p:nvPr>
            <p:ph type="body" idx="1" hasCustomPrompt="1"/>
          </p:nvPr>
        </p:nvSpPr>
        <p:spPr>
          <a:xfrm>
            <a:off x="1247775" y="6884195"/>
            <a:ext cx="15773400" cy="2250281"/>
          </a:xfrm>
        </p:spPr>
        <p:txBody>
          <a:bodyPr>
            <a:normAutofit/>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ltLang="en-US"/>
              <a:t>Edit Master Text Style</a:t>
            </a:r>
          </a:p>
        </p:txBody>
      </p:sp>
      <p:sp>
        <p:nvSpPr>
          <p:cNvPr id="4" name="日期占位符 3"/>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3423043582"/>
      </p:ext>
    </p:extLst>
  </p:cSld>
  <p:clrMapOvr>
    <a:masterClrMapping/>
  </p:clrMapOvr>
  <p:transition spd="slow" advClick="0" advTm="3000">
    <p:randomBar dir="vert"/>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内容占位符 2"/>
          <p:cNvSpPr>
            <a:spLocks noGrp="1"/>
          </p:cNvSpPr>
          <p:nvPr>
            <p:ph sz="half" idx="1" hasCustomPrompt="1"/>
          </p:nvPr>
        </p:nvSpPr>
        <p:spPr>
          <a:xfrm>
            <a:off x="1257300" y="2738438"/>
            <a:ext cx="7772400" cy="6527007"/>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内容占位符 3"/>
          <p:cNvSpPr>
            <a:spLocks noGrp="1"/>
          </p:cNvSpPr>
          <p:nvPr>
            <p:ph sz="half" idx="2" hasCustomPrompt="1"/>
          </p:nvPr>
        </p:nvSpPr>
        <p:spPr>
          <a:xfrm>
            <a:off x="9258300" y="2738438"/>
            <a:ext cx="7772400" cy="6527007"/>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日期占位符 4"/>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249719531"/>
      </p:ext>
    </p:extLst>
  </p:cSld>
  <p:clrMapOvr>
    <a:masterClrMapping/>
  </p:clrMapOvr>
  <p:transition spd="slow" advClick="0" advTm="3000">
    <p:randomBar dir="vert"/>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59682" y="547688"/>
            <a:ext cx="15773400" cy="1988345"/>
          </a:xfrm>
        </p:spPr>
        <p:txBody>
          <a:bodyPr>
            <a:normAutofit/>
          </a:bodyPr>
          <a:lstStyle/>
          <a:p>
            <a:r>
              <a:rPr lang="en-US" altLang="en-US"/>
              <a:t>Click to edit Master title style</a:t>
            </a:r>
          </a:p>
        </p:txBody>
      </p:sp>
      <p:sp>
        <p:nvSpPr>
          <p:cNvPr id="3" name="文本占位符 2"/>
          <p:cNvSpPr>
            <a:spLocks noGrp="1"/>
          </p:cNvSpPr>
          <p:nvPr>
            <p:ph type="body" idx="1" hasCustomPrompt="1"/>
          </p:nvPr>
        </p:nvSpPr>
        <p:spPr>
          <a:xfrm>
            <a:off x="1259683" y="2521745"/>
            <a:ext cx="7736681" cy="1235868"/>
          </a:xfrm>
        </p:spPr>
        <p:txBody>
          <a:bodyPr anchor="t">
            <a:normAutofit/>
          </a:bodyPr>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ltLang="en-US"/>
              <a:t>Edit Master Text Style</a:t>
            </a:r>
          </a:p>
        </p:txBody>
      </p:sp>
      <p:sp>
        <p:nvSpPr>
          <p:cNvPr id="4" name="内容占位符 3"/>
          <p:cNvSpPr>
            <a:spLocks noGrp="1"/>
          </p:cNvSpPr>
          <p:nvPr>
            <p:ph sz="half" idx="2" hasCustomPrompt="1"/>
          </p:nvPr>
        </p:nvSpPr>
        <p:spPr>
          <a:xfrm>
            <a:off x="1259683" y="3757613"/>
            <a:ext cx="7736681" cy="5526882"/>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文本占位符 4"/>
          <p:cNvSpPr>
            <a:spLocks noGrp="1"/>
          </p:cNvSpPr>
          <p:nvPr>
            <p:ph type="body" sz="quarter" idx="3" hasCustomPrompt="1"/>
          </p:nvPr>
        </p:nvSpPr>
        <p:spPr>
          <a:xfrm>
            <a:off x="9258300" y="2521745"/>
            <a:ext cx="7774782" cy="1235868"/>
          </a:xfrm>
        </p:spPr>
        <p:txBody>
          <a:bodyPr anchor="t">
            <a:normAutofit/>
          </a:bodyPr>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ltLang="en-US"/>
              <a:t>Edit Master Text Style</a:t>
            </a:r>
          </a:p>
        </p:txBody>
      </p:sp>
      <p:sp>
        <p:nvSpPr>
          <p:cNvPr id="6" name="内容占位符 5"/>
          <p:cNvSpPr>
            <a:spLocks noGrp="1"/>
          </p:cNvSpPr>
          <p:nvPr>
            <p:ph sz="quarter" idx="4" hasCustomPrompt="1"/>
          </p:nvPr>
        </p:nvSpPr>
        <p:spPr>
          <a:xfrm>
            <a:off x="9258300" y="3757613"/>
            <a:ext cx="7774782" cy="5526882"/>
          </a:xfrm>
        </p:spPr>
        <p:txBody>
          <a:bodyPr>
            <a:normAutofit/>
          </a:body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日期占位符 6"/>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3874630954"/>
      </p:ext>
    </p:extLst>
  </p:cSld>
  <p:clrMapOvr>
    <a:masterClrMapping/>
  </p:clrMapOvr>
  <p:transition spd="slow" advClick="0" advTm="3000">
    <p:randomBar dir="vert"/>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t>Click to edit Master title style</a:t>
            </a:r>
          </a:p>
        </p:txBody>
      </p:sp>
      <p:sp>
        <p:nvSpPr>
          <p:cNvPr id="3" name="日期占位符 2"/>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912504440"/>
      </p:ext>
    </p:extLst>
  </p:cSld>
  <p:clrMapOvr>
    <a:masterClrMapping/>
  </p:clrMapOvr>
  <p:transition spd="slow" advClick="0" advTm="3000">
    <p:randomBar dir="vert"/>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035615027"/>
      </p:ext>
    </p:extLst>
  </p:cSld>
  <p:clrMapOvr>
    <a:masterClrMapping/>
  </p:clrMapOvr>
  <p:transition spd="slow" advClick="0" advTm="3000">
    <p:randomBar dir="vert"/>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83" y="685800"/>
            <a:ext cx="5898356" cy="2400300"/>
          </a:xfrm>
        </p:spPr>
        <p:txBody>
          <a:bodyPr anchor="t">
            <a:normAutofit/>
          </a:bodyPr>
          <a:lstStyle>
            <a:lvl1pPr>
              <a:defRPr sz="4800"/>
            </a:lvl1pPr>
          </a:lstStyle>
          <a:p>
            <a:r>
              <a:rPr lang="en-US" altLang="en-US" sz="4650"/>
              <a:t>Click to edit Master title style</a:t>
            </a:r>
          </a:p>
        </p:txBody>
      </p:sp>
      <p:sp>
        <p:nvSpPr>
          <p:cNvPr id="3" name="内容占位符 2"/>
          <p:cNvSpPr>
            <a:spLocks noGrp="1"/>
          </p:cNvSpPr>
          <p:nvPr>
            <p:ph idx="1" hasCustomPrompt="1"/>
          </p:nvPr>
        </p:nvSpPr>
        <p:spPr>
          <a:xfrm>
            <a:off x="7774782" y="1481138"/>
            <a:ext cx="9258300" cy="7310438"/>
          </a:xfrm>
        </p:spPr>
        <p:txBody>
          <a:bodyPr>
            <a:normAutofit/>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ltLang="en-US"/>
              <a:t>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文本占位符 3"/>
          <p:cNvSpPr>
            <a:spLocks noGrp="1"/>
          </p:cNvSpPr>
          <p:nvPr>
            <p:ph type="body" sz="half" idx="2" hasCustomPrompt="1"/>
          </p:nvPr>
        </p:nvSpPr>
        <p:spPr>
          <a:xfrm>
            <a:off x="1259683" y="3086100"/>
            <a:ext cx="5898356" cy="5717382"/>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ltLang="en-US"/>
              <a:t>Edit Master Text</a:t>
            </a:r>
          </a:p>
        </p:txBody>
      </p:sp>
      <p:sp>
        <p:nvSpPr>
          <p:cNvPr id="5" name="日期占位符 4"/>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2675675963"/>
      </p:ext>
    </p:extLst>
  </p:cSld>
  <p:clrMapOvr>
    <a:masterClrMapping/>
  </p:clrMapOvr>
  <p:transition spd="slow" advClick="0" advTm="3000">
    <p:randomBar dir="vert"/>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59683" y="685800"/>
            <a:ext cx="5898356" cy="2400300"/>
          </a:xfrm>
        </p:spPr>
        <p:txBody>
          <a:bodyPr anchor="t">
            <a:normAutofit/>
          </a:bodyPr>
          <a:lstStyle>
            <a:lvl1pPr>
              <a:defRPr sz="4800"/>
            </a:lvl1pPr>
          </a:lstStyle>
          <a:p>
            <a:r>
              <a:rPr lang="en-US" altLang="en-US" sz="4650"/>
              <a:t>Click to edit Master title style</a:t>
            </a:r>
          </a:p>
        </p:txBody>
      </p:sp>
      <p:sp>
        <p:nvSpPr>
          <p:cNvPr id="3" name="图片占位符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ltLang="zh-CN"/>
              <a:t>Click icon to add picture</a:t>
            </a:r>
            <a:endParaRPr lang="zh-CN" altLang="en-US"/>
          </a:p>
        </p:txBody>
      </p:sp>
      <p:sp>
        <p:nvSpPr>
          <p:cNvPr id="4" name="文本占位符 3"/>
          <p:cNvSpPr>
            <a:spLocks noGrp="1"/>
          </p:cNvSpPr>
          <p:nvPr>
            <p:ph type="body" sz="half" idx="2" hasCustomPrompt="1"/>
          </p:nvPr>
        </p:nvSpPr>
        <p:spPr>
          <a:xfrm>
            <a:off x="1259683" y="3086100"/>
            <a:ext cx="5898356" cy="5717382"/>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ltLang="en-US"/>
              <a:t>Edit Master Text</a:t>
            </a:r>
          </a:p>
        </p:txBody>
      </p:sp>
      <p:sp>
        <p:nvSpPr>
          <p:cNvPr id="5" name="日期占位符 4"/>
          <p:cNvSpPr>
            <a:spLocks noGrp="1"/>
          </p:cNvSpPr>
          <p:nvPr>
            <p:ph type="dt" sz="half" idx="10"/>
          </p:nvPr>
        </p:nvSpPr>
        <p:spPr/>
        <p:txBody>
          <a:bodyPr>
            <a:normAutofit/>
          </a:bodyPr>
          <a:lstStyle/>
          <a:p>
            <a:fld id="{211D3F42-6F68-4DDB-A126-0B718229B793}" type="datetimeFigureOut">
              <a:rPr lang="en-US" altLang="en-US" sz="1650" smtClean="0"/>
              <a:t>4/9/2025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712900612"/>
      </p:ext>
    </p:extLst>
  </p:cSld>
  <p:clrMapOvr>
    <a:masterClrMapping/>
  </p:clrMapOvr>
  <p:transition spd="slow" advClick="0" advTm="3000">
    <p:randomBar dir="vert"/>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C1C3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57300" y="547688"/>
            <a:ext cx="15773400" cy="1988345"/>
          </a:xfrm>
          <a:prstGeom prst="rect">
            <a:avLst/>
          </a:prstGeom>
        </p:spPr>
        <p:txBody>
          <a:bodyPr vert="horz" lIns="91440" tIns="45720" rIns="91440" bIns="45720" rtlCol="0" anchor="t">
            <a:normAutofit/>
          </a:bodyPr>
          <a:lstStyle/>
          <a:p>
            <a:r>
              <a:rPr lang="en-US" altLang="en-US"/>
              <a:t>Click here to edit master header styles</a:t>
            </a:r>
          </a:p>
        </p:txBody>
      </p:sp>
      <p:sp>
        <p:nvSpPr>
          <p:cNvPr id="3" name="文本占位符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2"/>
          </p:nvPr>
        </p:nvSpPr>
        <p:spPr>
          <a:xfrm>
            <a:off x="1257300" y="9534526"/>
            <a:ext cx="4114800" cy="547688"/>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915900" y="9534526"/>
            <a:ext cx="4114800" cy="547688"/>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297427254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transition spd="slow" advClick="0" advTm="3000">
    <p:randomBar dir="vert"/>
  </p:transition>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C1C3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57300" y="547688"/>
            <a:ext cx="15773400" cy="1988345"/>
          </a:xfrm>
          <a:prstGeom prst="rect">
            <a:avLst/>
          </a:prstGeom>
        </p:spPr>
        <p:txBody>
          <a:bodyPr vert="horz" lIns="91440" tIns="45720" rIns="91440" bIns="45720" rtlCol="0" anchor="t">
            <a:normAutofit/>
          </a:bodyPr>
          <a:lstStyle/>
          <a:p>
            <a:r>
              <a:rPr lang="en-US" altLang="en-US"/>
              <a:t>Click here to edit master header styles</a:t>
            </a:r>
          </a:p>
        </p:txBody>
      </p:sp>
      <p:sp>
        <p:nvSpPr>
          <p:cNvPr id="3" name="文本占位符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ltLang="en-US"/>
              <a:t>Edit Master Text Style</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2"/>
          </p:nvPr>
        </p:nvSpPr>
        <p:spPr>
          <a:xfrm>
            <a:off x="1257300" y="9534526"/>
            <a:ext cx="4114800" cy="547688"/>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11D3F42-6F68-4DDB-A126-0B718229B793}" type="datetimeFigureOut">
              <a:rPr lang="en-US" altLang="en-US" sz="1650" smtClean="0"/>
              <a:t>4/9/2025</a:t>
            </a:fld>
            <a:endParaRPr lang="zh-CN" altLang="en-US"/>
          </a:p>
        </p:txBody>
      </p:sp>
      <p:sp>
        <p:nvSpPr>
          <p:cNvPr id="5" name="页脚占位符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915900" y="9534526"/>
            <a:ext cx="4114800" cy="547688"/>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D62DAC6-B862-44B5-B378-A5FAB68920B6}" type="slidenum">
              <a:rPr lang="en-US" altLang="en-US" smtClean="0"/>
              <a:t>‹#›</a:t>
            </a:fld>
            <a:endParaRPr lang="zh-CN" altLang="en-US"/>
          </a:p>
        </p:txBody>
      </p:sp>
    </p:spTree>
    <p:extLst>
      <p:ext uri="{BB962C8B-B14F-4D97-AF65-F5344CB8AC3E}">
        <p14:creationId xmlns:p14="http://schemas.microsoft.com/office/powerpoint/2010/main" val="199538797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slow" advClick="0" advTm="3000">
    <p:randomBar dir="vert"/>
  </p:transition>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春秋广告/盗版必究        原创来源：http://chn.docer.com/works?userid=199329941#!/work_time">
            <a:extLst>
              <a:ext uri="{FF2B5EF4-FFF2-40B4-BE49-F238E27FC236}">
                <a16:creationId xmlns:a16="http://schemas.microsoft.com/office/drawing/2014/main" id="{BC208C01-2524-4DCE-D6EB-C840906A8795}"/>
              </a:ext>
            </a:extLst>
          </p:cNvPr>
          <p:cNvSpPr/>
          <p:nvPr/>
        </p:nvSpPr>
        <p:spPr>
          <a:xfrm>
            <a:off x="6912671" y="4208417"/>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cs typeface="+mn-ea"/>
              <a:sym typeface="+mn-lt"/>
            </a:endParaRPr>
          </a:p>
        </p:txBody>
      </p:sp>
      <p:sp>
        <p:nvSpPr>
          <p:cNvPr id="4" name="稻壳儿春秋广告/盗版必究        原创来源：http://chn.docer.com/works?userid=199329941#!/work_time">
            <a:extLst>
              <a:ext uri="{FF2B5EF4-FFF2-40B4-BE49-F238E27FC236}">
                <a16:creationId xmlns:a16="http://schemas.microsoft.com/office/drawing/2014/main" id="{42C04DD9-B224-2E1E-52E8-42B09E138564}"/>
              </a:ext>
            </a:extLst>
          </p:cNvPr>
          <p:cNvSpPr/>
          <p:nvPr/>
        </p:nvSpPr>
        <p:spPr>
          <a:xfrm>
            <a:off x="7065071" y="4360817"/>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cs typeface="+mn-ea"/>
              <a:sym typeface="+mn-lt"/>
            </a:endParaRPr>
          </a:p>
        </p:txBody>
      </p:sp>
      <p:sp>
        <p:nvSpPr>
          <p:cNvPr id="5" name="稻壳儿春秋广告/盗版必究        原创来源：http://chn.docer.com/works?userid=199329941#!/work_time">
            <a:extLst>
              <a:ext uri="{FF2B5EF4-FFF2-40B4-BE49-F238E27FC236}">
                <a16:creationId xmlns:a16="http://schemas.microsoft.com/office/drawing/2014/main" id="{A22145AA-C439-2F0D-C3AB-5BC0161A5EE1}"/>
              </a:ext>
            </a:extLst>
          </p:cNvPr>
          <p:cNvSpPr/>
          <p:nvPr/>
        </p:nvSpPr>
        <p:spPr>
          <a:xfrm>
            <a:off x="7217471" y="4360816"/>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cs typeface="+mn-ea"/>
              <a:sym typeface="+mn-lt"/>
            </a:endParaRPr>
          </a:p>
        </p:txBody>
      </p:sp>
      <p:sp>
        <p:nvSpPr>
          <p:cNvPr id="11" name="Rectangle: Rounded Corners 10">
            <a:extLst>
              <a:ext uri="{FF2B5EF4-FFF2-40B4-BE49-F238E27FC236}">
                <a16:creationId xmlns:a16="http://schemas.microsoft.com/office/drawing/2014/main" id="{D116E6B6-C51F-3413-FC5C-9AC430309B0C}"/>
              </a:ext>
            </a:extLst>
          </p:cNvPr>
          <p:cNvSpPr/>
          <p:nvPr/>
        </p:nvSpPr>
        <p:spPr>
          <a:xfrm>
            <a:off x="3897175" y="2742611"/>
            <a:ext cx="11999547" cy="2119858"/>
          </a:xfrm>
          <a:prstGeom prst="roundRect">
            <a:avLst/>
          </a:prstGeom>
          <a:solidFill>
            <a:schemeClr val="accent1">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稻壳儿春秋广告/盗版必究        原创来源：http://chn.docer.com/works?userid=199329941#!/work_time">
            <a:extLst>
              <a:ext uri="{FF2B5EF4-FFF2-40B4-BE49-F238E27FC236}">
                <a16:creationId xmlns:a16="http://schemas.microsoft.com/office/drawing/2014/main" id="{BA73FC98-A6C2-8608-47DC-FE70DCCFED69}"/>
              </a:ext>
            </a:extLst>
          </p:cNvPr>
          <p:cNvSpPr/>
          <p:nvPr/>
        </p:nvSpPr>
        <p:spPr>
          <a:xfrm>
            <a:off x="2108573" y="1"/>
            <a:ext cx="7688573" cy="10287002"/>
          </a:xfrm>
          <a:custGeom>
            <a:avLst/>
            <a:gdLst>
              <a:gd name="connsiteX0" fmla="*/ 0 w 5125715"/>
              <a:gd name="connsiteY0" fmla="*/ 0 h 6858001"/>
              <a:gd name="connsiteX1" fmla="*/ 377372 w 5125715"/>
              <a:gd name="connsiteY1" fmla="*/ 0 h 6858001"/>
              <a:gd name="connsiteX2" fmla="*/ 5125715 w 5125715"/>
              <a:gd name="connsiteY2" fmla="*/ 6858001 h 6858001"/>
              <a:gd name="connsiteX3" fmla="*/ 4748343 w 5125715"/>
              <a:gd name="connsiteY3" fmla="*/ 6858001 h 6858001"/>
              <a:gd name="connsiteX4" fmla="*/ 0 w 5125715"/>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715" h="6858001">
                <a:moveTo>
                  <a:pt x="0" y="0"/>
                </a:moveTo>
                <a:lnTo>
                  <a:pt x="377372" y="0"/>
                </a:lnTo>
                <a:lnTo>
                  <a:pt x="5125715" y="6858001"/>
                </a:lnTo>
                <a:lnTo>
                  <a:pt x="4748343" y="6858001"/>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cs typeface="+mn-ea"/>
              <a:sym typeface="+mn-lt"/>
            </a:endParaRPr>
          </a:p>
        </p:txBody>
      </p:sp>
      <p:pic>
        <p:nvPicPr>
          <p:cNvPr id="6" name="Picture 5">
            <a:extLst>
              <a:ext uri="{FF2B5EF4-FFF2-40B4-BE49-F238E27FC236}">
                <a16:creationId xmlns:a16="http://schemas.microsoft.com/office/drawing/2014/main" id="{95EF3EF5-AAB9-9E21-F337-767911A91401}"/>
              </a:ext>
            </a:extLst>
          </p:cNvPr>
          <p:cNvPicPr>
            <a:picLocks noChangeAspect="1"/>
          </p:cNvPicPr>
          <p:nvPr/>
        </p:nvPicPr>
        <p:blipFill>
          <a:blip r:embed="rId2"/>
          <a:stretch>
            <a:fillRect/>
          </a:stretch>
        </p:blipFill>
        <p:spPr>
          <a:xfrm>
            <a:off x="244200" y="305344"/>
            <a:ext cx="1568363" cy="1262199"/>
          </a:xfrm>
          <a:prstGeom prst="rect">
            <a:avLst/>
          </a:prstGeom>
        </p:spPr>
      </p:pic>
      <p:sp>
        <p:nvSpPr>
          <p:cNvPr id="7" name="文本框 5">
            <a:extLst>
              <a:ext uri="{FF2B5EF4-FFF2-40B4-BE49-F238E27FC236}">
                <a16:creationId xmlns:a16="http://schemas.microsoft.com/office/drawing/2014/main" id="{0B272C40-9A13-B07E-E0B4-0DAD026873F6}"/>
              </a:ext>
            </a:extLst>
          </p:cNvPr>
          <p:cNvSpPr txBox="1"/>
          <p:nvPr/>
        </p:nvSpPr>
        <p:spPr bwMode="auto">
          <a:xfrm>
            <a:off x="7926916" y="5323806"/>
            <a:ext cx="12177368" cy="3908767"/>
          </a:xfrm>
          <a:prstGeom prst="rect">
            <a:avLst/>
          </a:prstGeom>
          <a:noFill/>
        </p:spPr>
        <p:txBody>
          <a:bodyPr wrap="square">
            <a:norm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0"/>
              </a:spcBef>
              <a:spcAft>
                <a:spcPct val="0"/>
              </a:spcAft>
              <a:defRPr/>
            </a:pPr>
            <a:r>
              <a:rPr lang="en-US" altLang="en-US" sz="3200" b="1" dirty="0">
                <a:solidFill>
                  <a:schemeClr val="bg1"/>
                </a:solidFill>
                <a:latin typeface="Arial" panose="020B0604020202020204" pitchFamily="34" charset="0"/>
                <a:cs typeface="Arial" panose="020B0604020202020204" pitchFamily="34" charset="0"/>
                <a:sym typeface="+mn-lt"/>
              </a:rPr>
              <a:t>Presented by:</a:t>
            </a:r>
          </a:p>
          <a:p>
            <a:pPr>
              <a:spcBef>
                <a:spcPct val="0"/>
              </a:spcBef>
              <a:spcAft>
                <a:spcPct val="0"/>
              </a:spcAft>
              <a:defRPr/>
            </a:pPr>
            <a:r>
              <a:rPr lang="en-US" altLang="en-US" sz="3200" dirty="0">
                <a:solidFill>
                  <a:schemeClr val="bg1"/>
                </a:solidFill>
                <a:latin typeface="Arial" panose="020B0604020202020204" pitchFamily="34" charset="0"/>
                <a:cs typeface="Arial" panose="020B0604020202020204" pitchFamily="34" charset="0"/>
                <a:sym typeface="+mn-lt"/>
              </a:rPr>
              <a:t> 	     </a:t>
            </a:r>
          </a:p>
          <a:p>
            <a:pPr>
              <a:spcBef>
                <a:spcPct val="0"/>
              </a:spcBef>
              <a:spcAft>
                <a:spcPct val="0"/>
              </a:spcAft>
              <a:defRPr/>
            </a:pPr>
            <a:r>
              <a:rPr lang="en-US" altLang="en-US" sz="3200" dirty="0">
                <a:solidFill>
                  <a:schemeClr val="bg1"/>
                </a:solidFill>
                <a:latin typeface="Arial" panose="020B0604020202020204" pitchFamily="34" charset="0"/>
                <a:cs typeface="Arial" panose="020B0604020202020204" pitchFamily="34" charset="0"/>
                <a:sym typeface="+mn-lt"/>
              </a:rPr>
              <a:t>                             </a:t>
            </a:r>
            <a:r>
              <a:rPr lang="en-US" altLang="en-US" sz="2800" dirty="0">
                <a:solidFill>
                  <a:schemeClr val="bg1"/>
                </a:solidFill>
                <a:latin typeface="Arial" panose="020B0604020202020204" pitchFamily="34" charset="0"/>
                <a:cs typeface="Arial" panose="020B0604020202020204" pitchFamily="34" charset="0"/>
                <a:sym typeface="+mn-lt"/>
              </a:rPr>
              <a:t>ISHAAN JAIN            (06117702722)</a:t>
            </a:r>
          </a:p>
          <a:p>
            <a:pPr>
              <a:spcBef>
                <a:spcPct val="0"/>
              </a:spcBef>
              <a:spcAft>
                <a:spcPct val="0"/>
              </a:spcAft>
              <a:defRPr/>
            </a:pPr>
            <a:r>
              <a:rPr lang="en-US" altLang="en-US" sz="2800" dirty="0">
                <a:solidFill>
                  <a:schemeClr val="bg1"/>
                </a:solidFill>
                <a:latin typeface="Arial" panose="020B0604020202020204" pitchFamily="34" charset="0"/>
                <a:cs typeface="Arial" panose="020B0604020202020204" pitchFamily="34" charset="0"/>
                <a:sym typeface="+mn-lt"/>
              </a:rPr>
              <a:t>					   		 TARUN PANDORE    (07017702722)</a:t>
            </a:r>
          </a:p>
          <a:p>
            <a:pPr>
              <a:spcBef>
                <a:spcPct val="0"/>
              </a:spcBef>
              <a:spcAft>
                <a:spcPct val="0"/>
              </a:spcAft>
              <a:defRPr/>
            </a:pPr>
            <a:r>
              <a:rPr lang="en-US" altLang="en-US" sz="2800" dirty="0">
                <a:solidFill>
                  <a:schemeClr val="bg1"/>
                </a:solidFill>
                <a:latin typeface="Arial" panose="020B0604020202020204" pitchFamily="34" charset="0"/>
                <a:cs typeface="Arial" panose="020B0604020202020204" pitchFamily="34" charset="0"/>
                <a:sym typeface="+mn-lt"/>
              </a:rPr>
              <a:t>		 </a:t>
            </a:r>
            <a:r>
              <a:rPr lang="en-US" altLang="en-US" sz="3600" b="1" dirty="0">
                <a:solidFill>
                  <a:schemeClr val="bg1"/>
                </a:solidFill>
                <a:latin typeface="Times New Roman" panose="02020603050405020304" pitchFamily="18" charset="0"/>
                <a:cs typeface="Times New Roman" panose="02020603050405020304" pitchFamily="18" charset="0"/>
                <a:sym typeface="+mn-lt"/>
              </a:rPr>
              <a:t>CSE B</a:t>
            </a:r>
            <a:r>
              <a:rPr lang="en-US" altLang="en-US" sz="2800" dirty="0">
                <a:solidFill>
                  <a:schemeClr val="bg1"/>
                </a:solidFill>
                <a:latin typeface="Arial" panose="020B0604020202020204" pitchFamily="34" charset="0"/>
                <a:cs typeface="Arial" panose="020B0604020202020204" pitchFamily="34" charset="0"/>
                <a:sym typeface="+mn-lt"/>
              </a:rPr>
              <a:t>          RISHAB NEGI           (07817702722)</a:t>
            </a:r>
          </a:p>
          <a:p>
            <a:pPr>
              <a:spcBef>
                <a:spcPct val="0"/>
              </a:spcBef>
              <a:spcAft>
                <a:spcPct val="0"/>
              </a:spcAft>
              <a:defRPr/>
            </a:pPr>
            <a:r>
              <a:rPr lang="en-US" altLang="en-US" sz="2800" dirty="0">
                <a:solidFill>
                  <a:schemeClr val="bg1"/>
                </a:solidFill>
                <a:latin typeface="Arial" panose="020B0604020202020204" pitchFamily="34" charset="0"/>
                <a:cs typeface="Arial" panose="020B0604020202020204" pitchFamily="34" charset="0"/>
                <a:sym typeface="+mn-lt"/>
              </a:rPr>
              <a:t>			          		 AYUSH RAWAT         (07617702722)</a:t>
            </a:r>
          </a:p>
          <a:p>
            <a:pPr eaLnBrk="1" fontAlgn="auto" hangingPunct="1">
              <a:spcBef>
                <a:spcPct val="0"/>
              </a:spcBef>
              <a:spcAft>
                <a:spcPct val="0"/>
              </a:spcAft>
              <a:defRPr/>
            </a:pPr>
            <a:r>
              <a:rPr lang="en-US" altLang="en-US" sz="2800" dirty="0">
                <a:solidFill>
                  <a:schemeClr val="bg1"/>
                </a:solidFill>
                <a:latin typeface="Arial" panose="020B0604020202020204" pitchFamily="34" charset="0"/>
                <a:cs typeface="Arial" panose="020B0604020202020204" pitchFamily="34" charset="0"/>
                <a:sym typeface="+mn-lt"/>
              </a:rPr>
              <a:t>		  			    		 SAIJAL                       (09017702722)</a:t>
            </a:r>
          </a:p>
        </p:txBody>
      </p:sp>
      <p:sp>
        <p:nvSpPr>
          <p:cNvPr id="8" name="TextBox 7">
            <a:extLst>
              <a:ext uri="{FF2B5EF4-FFF2-40B4-BE49-F238E27FC236}">
                <a16:creationId xmlns:a16="http://schemas.microsoft.com/office/drawing/2014/main" id="{B54BD850-16E4-0310-52A1-3CAA00C26F0C}"/>
              </a:ext>
            </a:extLst>
          </p:cNvPr>
          <p:cNvSpPr txBox="1"/>
          <p:nvPr/>
        </p:nvSpPr>
        <p:spPr>
          <a:xfrm>
            <a:off x="7217471" y="1175361"/>
            <a:ext cx="6988629" cy="769441"/>
          </a:xfrm>
          <a:prstGeom prst="rect">
            <a:avLst/>
          </a:prstGeom>
          <a:noFill/>
        </p:spPr>
        <p:txBody>
          <a:bodyPr wrap="square" rtlCol="0">
            <a:spAutoFit/>
          </a:bodyPr>
          <a:lstStyle/>
          <a:p>
            <a:r>
              <a:rPr lang="en-IN" sz="4400" b="1" dirty="0">
                <a:solidFill>
                  <a:schemeClr val="bg1"/>
                </a:solidFill>
                <a:latin typeface="Julius Sans One" panose="020B0604020202020204" charset="0"/>
                <a:cs typeface="Arial" panose="020B0604020202020204" pitchFamily="34" charset="0"/>
              </a:rPr>
              <a:t>Assignment 1</a:t>
            </a:r>
            <a:r>
              <a:rPr lang="en-IN" sz="4400" b="1" dirty="0">
                <a:solidFill>
                  <a:schemeClr val="bg1"/>
                </a:solidFill>
                <a:latin typeface="Arial" panose="020B0604020202020204" pitchFamily="34" charset="0"/>
                <a:cs typeface="Arial" panose="020B0604020202020204" pitchFamily="34" charset="0"/>
              </a:rPr>
              <a:t> </a:t>
            </a:r>
          </a:p>
        </p:txBody>
      </p:sp>
      <p:sp>
        <p:nvSpPr>
          <p:cNvPr id="9" name="Left Bracket 8">
            <a:extLst>
              <a:ext uri="{FF2B5EF4-FFF2-40B4-BE49-F238E27FC236}">
                <a16:creationId xmlns:a16="http://schemas.microsoft.com/office/drawing/2014/main" id="{6AA04FEA-B4D8-1BC6-AEC3-6759C22539E2}"/>
              </a:ext>
            </a:extLst>
          </p:cNvPr>
          <p:cNvSpPr/>
          <p:nvPr/>
        </p:nvSpPr>
        <p:spPr>
          <a:xfrm>
            <a:off x="10836279" y="6443455"/>
            <a:ext cx="280766" cy="2263158"/>
          </a:xfrm>
          <a:prstGeom prst="leftBracket">
            <a:avLst/>
          </a:prstGeom>
          <a:noFill/>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2FE02445-3110-D126-5FDA-D02F7C8363F3}"/>
              </a:ext>
            </a:extLst>
          </p:cNvPr>
          <p:cNvSpPr txBox="1"/>
          <p:nvPr/>
        </p:nvSpPr>
        <p:spPr>
          <a:xfrm>
            <a:off x="5952858" y="3160486"/>
            <a:ext cx="11143155" cy="1200329"/>
          </a:xfrm>
          <a:prstGeom prst="rect">
            <a:avLst/>
          </a:prstGeom>
          <a:noFill/>
        </p:spPr>
        <p:txBody>
          <a:bodyPr wrap="square" rtlCol="0">
            <a:spAutoFit/>
          </a:bodyPr>
          <a:lstStyle/>
          <a:p>
            <a:r>
              <a:rPr lang="en-IN" sz="3600" dirty="0">
                <a:solidFill>
                  <a:schemeClr val="bg1"/>
                </a:solidFill>
              </a:rPr>
              <a:t>Course </a:t>
            </a:r>
            <a:r>
              <a:rPr lang="en-IN" sz="3200" dirty="0">
                <a:solidFill>
                  <a:schemeClr val="bg1"/>
                </a:solidFill>
              </a:rPr>
              <a:t>: Principles of Management for Engineers</a:t>
            </a:r>
          </a:p>
          <a:p>
            <a:r>
              <a:rPr lang="en-IN" sz="3600" dirty="0">
                <a:solidFill>
                  <a:schemeClr val="bg1"/>
                </a:solidFill>
              </a:rPr>
              <a:t>Subject Code </a:t>
            </a:r>
            <a:r>
              <a:rPr lang="en-IN" sz="3200" dirty="0">
                <a:solidFill>
                  <a:schemeClr val="bg1"/>
                </a:solidFill>
              </a:rPr>
              <a:t>: (MS-302)</a:t>
            </a:r>
          </a:p>
        </p:txBody>
      </p:sp>
    </p:spTree>
    <p:extLst>
      <p:ext uri="{BB962C8B-B14F-4D97-AF65-F5344CB8AC3E}">
        <p14:creationId xmlns:p14="http://schemas.microsoft.com/office/powerpoint/2010/main" val="59376748"/>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239351" y="670021"/>
            <a:ext cx="5809298" cy="1114425"/>
            <a:chOff x="6551" y="413"/>
            <a:chExt cx="6099" cy="1170"/>
          </a:xfrm>
        </p:grpSpPr>
        <p:sp>
          <p:nvSpPr>
            <p:cNvPr id="8" name="稻壳儿春秋广告/盗版必究        原创来源：http://chn.docer.com/works?userid=199329941#!/work_time"/>
            <p:cNvSpPr txBox="1"/>
            <p:nvPr/>
          </p:nvSpPr>
          <p:spPr>
            <a:xfrm>
              <a:off x="6815" y="413"/>
              <a:ext cx="5329" cy="1170"/>
            </a:xfrm>
            <a:prstGeom prst="rect">
              <a:avLst/>
            </a:prstGeom>
            <a:noFill/>
          </p:spPr>
          <p:txBody>
            <a:bodyPr wrap="square" rtlCol="0">
              <a:normAutofit/>
            </a:bodyPr>
            <a:lstStyle/>
            <a:p>
              <a:pPr algn="ctr"/>
              <a:r>
                <a:rPr lang="en-US" altLang="en-US" sz="3000" dirty="0">
                  <a:solidFill>
                    <a:schemeClr val="bg1">
                      <a:lumMod val="95000"/>
                    </a:schemeClr>
                  </a:solidFill>
                  <a:latin typeface="Arial" panose="020B0604020202020204" pitchFamily="34" charset="0"/>
                  <a:cs typeface="Arial" panose="020B0604020202020204" pitchFamily="34" charset="0"/>
                  <a:sym typeface="+mn-lt"/>
                </a:rPr>
                <a:t>COMFORT AND DESIGN</a:t>
              </a:r>
            </a:p>
          </p:txBody>
        </p:sp>
        <p:sp>
          <p:nvSpPr>
            <p:cNvPr id="9" name="稻壳儿春秋广告/盗版必究        原创来源：http://chn.docer.com/works?userid=199329941#!/work_time"/>
            <p:cNvSpPr txBox="1"/>
            <p:nvPr/>
          </p:nvSpPr>
          <p:spPr>
            <a:xfrm>
              <a:off x="6551" y="927"/>
              <a:ext cx="6099" cy="442"/>
            </a:xfrm>
            <a:prstGeom prst="rect">
              <a:avLst/>
            </a:prstGeom>
            <a:noFill/>
          </p:spPr>
          <p:txBody>
            <a:bodyPr wrap="square" rtlCol="0">
              <a:normAutofit/>
            </a:bodyPr>
            <a:lstStyle/>
            <a:p>
              <a:pPr algn="ctr">
                <a:lnSpc>
                  <a:spcPct val="130000"/>
                </a:lnSpc>
              </a:pPr>
              <a:endParaRPr lang="en-US" altLang="zh-CN" sz="1500" dirty="0">
                <a:solidFill>
                  <a:schemeClr val="bg1">
                    <a:lumMod val="95000"/>
                  </a:schemeClr>
                </a:solidFill>
                <a:latin typeface="Arial" panose="020B0604020202020204" pitchFamily="34" charset="0"/>
                <a:cs typeface="Arial" panose="020B0604020202020204" pitchFamily="34" charset="0"/>
                <a:sym typeface="+mn-lt"/>
              </a:endParaRPr>
            </a:p>
          </p:txBody>
        </p:sp>
        <p:sp>
          <p:nvSpPr>
            <p:cNvPr id="10" name="稻壳儿春秋广告/盗版必究        原创来源：http://chn.docer.com/works?userid=199329941#!/work_time"/>
            <p:cNvSpPr/>
            <p:nvPr/>
          </p:nvSpPr>
          <p:spPr bwMode="auto">
            <a:xfrm>
              <a:off x="914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11" name="稻壳儿春秋广告/盗版必究        原创来源：http://chn.docer.com/works?userid=199329941#!/work_time"/>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cxnSp>
        <p:nvCxnSpPr>
          <p:cNvPr id="5" name="直接连接符 4"/>
          <p:cNvCxnSpPr/>
          <p:nvPr/>
        </p:nvCxnSpPr>
        <p:spPr>
          <a:xfrm>
            <a:off x="7254240" y="2560320"/>
            <a:ext cx="30480" cy="61112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î$lïḋê"/>
          <p:cNvSpPr/>
          <p:nvPr/>
        </p:nvSpPr>
        <p:spPr bwMode="auto">
          <a:xfrm>
            <a:off x="9418955" y="4971763"/>
            <a:ext cx="1163345" cy="16810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7160" tIns="68580" rIns="137160" bIns="6858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4" name="íṩļiḑé"/>
          <p:cNvSpPr/>
          <p:nvPr/>
        </p:nvSpPr>
        <p:spPr bwMode="auto">
          <a:xfrm>
            <a:off x="8834237" y="3391802"/>
            <a:ext cx="1748063" cy="1748067"/>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gradFill>
            <a:gsLst>
              <a:gs pos="0">
                <a:srgbClr val="254FD7"/>
              </a:gs>
              <a:gs pos="85000">
                <a:srgbClr val="0C1C3A"/>
              </a:gs>
            </a:gsLst>
            <a:lin ang="5400000" scaled="0"/>
          </a:gradFill>
          <a:ln w="12700" cap="flat">
            <a:noFill/>
            <a:miter lim="400000"/>
          </a:ln>
          <a:effectLst/>
        </p:spPr>
        <p:txBody>
          <a:bodyPr wrap="square" lIns="137160" tIns="68580" rIns="137160" bIns="68580" numCol="1"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4200">
              <a:solidFill>
                <a:schemeClr val="bg1"/>
              </a:solidFill>
              <a:latin typeface="Arial" panose="020B0604020202020204" pitchFamily="34" charset="0"/>
              <a:cs typeface="Arial" panose="020B0604020202020204" pitchFamily="34" charset="0"/>
              <a:sym typeface="+mn-lt"/>
            </a:endParaRPr>
          </a:p>
        </p:txBody>
      </p:sp>
      <p:sp>
        <p:nvSpPr>
          <p:cNvPr id="21" name="i$ḷíḓè"/>
          <p:cNvSpPr txBox="1"/>
          <p:nvPr/>
        </p:nvSpPr>
        <p:spPr>
          <a:xfrm>
            <a:off x="7682593" y="5951973"/>
            <a:ext cx="4462503" cy="1608156"/>
          </a:xfrm>
          <a:prstGeom prst="rect">
            <a:avLst/>
          </a:prstGeom>
          <a:noFill/>
          <a:ln>
            <a:noFill/>
          </a:ln>
        </p:spPr>
        <p:txBody>
          <a:bodyPr wrap="square" lIns="137160" tIns="68580" rIns="137160" bIns="6858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en-US" altLang="en-US" sz="2000" dirty="0">
                <a:solidFill>
                  <a:schemeClr val="bg1"/>
                </a:solidFill>
                <a:latin typeface="Arial" panose="020B0604020202020204" pitchFamily="34" charset="0"/>
                <a:cs typeface="Arial" panose="020B0604020202020204" pitchFamily="34" charset="0"/>
                <a:sym typeface="+mn-lt"/>
              </a:rPr>
              <a:t>Ergonomic design prioritizes user comfort, reducing strain and enhancing the overall experience during prolonged usage.</a:t>
            </a:r>
            <a:endParaRPr lang="de-DE" sz="2000" dirty="0">
              <a:solidFill>
                <a:schemeClr val="bg1"/>
              </a:solidFill>
              <a:latin typeface="Arial" panose="020B0604020202020204" pitchFamily="34" charset="0"/>
              <a:cs typeface="Arial" panose="020B0604020202020204" pitchFamily="34" charset="0"/>
              <a:sym typeface="+mn-lt"/>
            </a:endParaRPr>
          </a:p>
        </p:txBody>
      </p:sp>
      <p:sp>
        <p:nvSpPr>
          <p:cNvPr id="22" name="ísļïḓé"/>
          <p:cNvSpPr txBox="1"/>
          <p:nvPr/>
        </p:nvSpPr>
        <p:spPr>
          <a:xfrm>
            <a:off x="7682594" y="5363205"/>
            <a:ext cx="4064628" cy="588768"/>
          </a:xfrm>
          <a:prstGeom prst="rect">
            <a:avLst/>
          </a:prstGeom>
          <a:noFill/>
          <a:ln>
            <a:noFill/>
          </a:ln>
        </p:spPr>
        <p:txBody>
          <a:bodyPr wrap="square" lIns="137160" tIns="68580" rIns="137160" bIns="6858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en-US" sz="2700" b="1" dirty="0">
                <a:solidFill>
                  <a:schemeClr val="bg1"/>
                </a:solidFill>
                <a:latin typeface="Arial" panose="020B0604020202020204" pitchFamily="34" charset="0"/>
                <a:cs typeface="Arial" panose="020B0604020202020204" pitchFamily="34" charset="0"/>
                <a:sym typeface="+mn-lt"/>
              </a:rPr>
              <a:t>Ergonomic Design</a:t>
            </a:r>
            <a:endParaRPr lang="de-DE" sz="2700" b="1" dirty="0">
              <a:solidFill>
                <a:schemeClr val="bg1"/>
              </a:solidFill>
              <a:latin typeface="Arial" panose="020B0604020202020204" pitchFamily="34" charset="0"/>
              <a:cs typeface="Arial" panose="020B0604020202020204" pitchFamily="34" charset="0"/>
              <a:sym typeface="+mn-lt"/>
            </a:endParaRPr>
          </a:p>
        </p:txBody>
      </p:sp>
      <p:sp>
        <p:nvSpPr>
          <p:cNvPr id="24" name="ï$ļídè"/>
          <p:cNvSpPr/>
          <p:nvPr/>
        </p:nvSpPr>
        <p:spPr bwMode="auto">
          <a:xfrm>
            <a:off x="14237843" y="4971763"/>
            <a:ext cx="1163345" cy="16810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7160" tIns="68580" rIns="137160" bIns="6858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25" name="iṩḷïḋê"/>
          <p:cNvSpPr/>
          <p:nvPr/>
        </p:nvSpPr>
        <p:spPr bwMode="auto">
          <a:xfrm>
            <a:off x="13653125" y="3391802"/>
            <a:ext cx="1748063" cy="1748067"/>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gradFill>
            <a:gsLst>
              <a:gs pos="0">
                <a:srgbClr val="254FD7"/>
              </a:gs>
              <a:gs pos="85000">
                <a:srgbClr val="0C1C3A"/>
              </a:gs>
            </a:gsLst>
            <a:lin ang="5400000" scaled="0"/>
          </a:gradFill>
          <a:ln w="12700" cap="flat">
            <a:noFill/>
            <a:miter lim="400000"/>
          </a:ln>
          <a:effectLst/>
        </p:spPr>
        <p:txBody>
          <a:bodyPr wrap="square" lIns="137160" tIns="68580" rIns="137160" bIns="68580" numCol="1"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4200">
              <a:solidFill>
                <a:schemeClr val="bg1"/>
              </a:solidFill>
              <a:latin typeface="Arial" panose="020B0604020202020204" pitchFamily="34" charset="0"/>
              <a:cs typeface="Arial" panose="020B0604020202020204" pitchFamily="34" charset="0"/>
              <a:sym typeface="+mn-lt"/>
            </a:endParaRPr>
          </a:p>
        </p:txBody>
      </p:sp>
      <p:sp>
        <p:nvSpPr>
          <p:cNvPr id="30" name="i$ľîďé"/>
          <p:cNvSpPr txBox="1"/>
          <p:nvPr/>
        </p:nvSpPr>
        <p:spPr>
          <a:xfrm>
            <a:off x="12501481" y="5951972"/>
            <a:ext cx="4202647" cy="1608155"/>
          </a:xfrm>
          <a:prstGeom prst="rect">
            <a:avLst/>
          </a:prstGeom>
          <a:noFill/>
          <a:ln>
            <a:noFill/>
          </a:ln>
        </p:spPr>
        <p:txBody>
          <a:bodyPr wrap="square" lIns="137160" tIns="68580" rIns="137160" bIns="6858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en-US" altLang="en-US" dirty="0">
                <a:solidFill>
                  <a:schemeClr val="bg1"/>
                </a:solidFill>
                <a:latin typeface="Arial" panose="020B0604020202020204" pitchFamily="34" charset="0"/>
                <a:cs typeface="Arial" panose="020B0604020202020204" pitchFamily="34" charset="0"/>
                <a:sym typeface="+mn-lt"/>
              </a:rPr>
              <a:t>Customizability allows users to modify settings and adapt the device to their individual preferences, ensuring a tailored and comfortable fit</a:t>
            </a:r>
            <a:endParaRPr lang="de-DE" dirty="0">
              <a:solidFill>
                <a:schemeClr val="bg1"/>
              </a:solidFill>
              <a:latin typeface="Arial" panose="020B0604020202020204" pitchFamily="34" charset="0"/>
              <a:cs typeface="Arial" panose="020B0604020202020204" pitchFamily="34" charset="0"/>
              <a:sym typeface="+mn-lt"/>
            </a:endParaRPr>
          </a:p>
        </p:txBody>
      </p:sp>
      <p:sp>
        <p:nvSpPr>
          <p:cNvPr id="31" name="iṡ1iḓê"/>
          <p:cNvSpPr txBox="1"/>
          <p:nvPr/>
        </p:nvSpPr>
        <p:spPr>
          <a:xfrm>
            <a:off x="12501482" y="5363205"/>
            <a:ext cx="4064628" cy="588768"/>
          </a:xfrm>
          <a:prstGeom prst="rect">
            <a:avLst/>
          </a:prstGeom>
          <a:noFill/>
          <a:ln>
            <a:noFill/>
          </a:ln>
        </p:spPr>
        <p:txBody>
          <a:bodyPr wrap="square" lIns="137160" tIns="68580" rIns="137160" bIns="6858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en-US" sz="2700" b="1" dirty="0">
                <a:solidFill>
                  <a:schemeClr val="bg1"/>
                </a:solidFill>
                <a:latin typeface="Arial" panose="020B0604020202020204" pitchFamily="34" charset="0"/>
                <a:cs typeface="Arial" panose="020B0604020202020204" pitchFamily="34" charset="0"/>
                <a:sym typeface="+mn-lt"/>
              </a:rPr>
              <a:t>Customizability</a:t>
            </a:r>
            <a:endParaRPr lang="de-DE" altLang="zh-CN" sz="2700" b="1" dirty="0">
              <a:solidFill>
                <a:schemeClr val="bg1"/>
              </a:solidFill>
              <a:latin typeface="Arial" panose="020B0604020202020204" pitchFamily="34" charset="0"/>
              <a:cs typeface="Arial" panose="020B0604020202020204" pitchFamily="34" charset="0"/>
              <a:sym typeface="+mn-lt"/>
            </a:endParaRPr>
          </a:p>
        </p:txBody>
      </p:sp>
      <p:sp>
        <p:nvSpPr>
          <p:cNvPr id="13" name="稻壳儿春秋广告/盗版必究        原创来源：http://chn.docer.com/works?userid=199329941#!/work_time"/>
          <p:cNvSpPr/>
          <p:nvPr/>
        </p:nvSpPr>
        <p:spPr bwMode="auto">
          <a:xfrm>
            <a:off x="8315801" y="1640619"/>
            <a:ext cx="227648" cy="119063"/>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pic>
        <p:nvPicPr>
          <p:cNvPr id="3074" name="Picture 2" descr="Image result for altor smart helment">
            <a:extLst>
              <a:ext uri="{FF2B5EF4-FFF2-40B4-BE49-F238E27FC236}">
                <a16:creationId xmlns:a16="http://schemas.microsoft.com/office/drawing/2014/main" id="{19000331-973D-2FD8-605F-4BCF145E97E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04465" y="3212425"/>
            <a:ext cx="6020844" cy="3518675"/>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Brain in head with solid fill">
            <a:extLst>
              <a:ext uri="{FF2B5EF4-FFF2-40B4-BE49-F238E27FC236}">
                <a16:creationId xmlns:a16="http://schemas.microsoft.com/office/drawing/2014/main" id="{88916AC8-16CA-0C68-3C9B-E5FB03DA50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001537" y="3874326"/>
            <a:ext cx="906450" cy="906450"/>
          </a:xfrm>
          <a:prstGeom prst="rect">
            <a:avLst/>
          </a:prstGeom>
        </p:spPr>
      </p:pic>
      <p:pic>
        <p:nvPicPr>
          <p:cNvPr id="48" name="Graphic 47" descr="Easel with solid fill">
            <a:extLst>
              <a:ext uri="{FF2B5EF4-FFF2-40B4-BE49-F238E27FC236}">
                <a16:creationId xmlns:a16="http://schemas.microsoft.com/office/drawing/2014/main" id="{67363F45-619C-0EA3-A150-6C7CB3F966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21415" y="3798990"/>
            <a:ext cx="949437" cy="949437"/>
          </a:xfrm>
          <a:prstGeom prst="rect">
            <a:avLst/>
          </a:prstGeom>
        </p:spPr>
      </p:pic>
    </p:spTree>
  </p:cSld>
  <p:clrMapOvr>
    <a:masterClrMapping/>
  </p:clrMapOvr>
  <p:transition spd="slow" advClick="0" advTm="3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grpSp>
        <p:nvGrpSpPr>
          <p:cNvPr id="602" name="Google Shape;602;p22"/>
          <p:cNvGrpSpPr/>
          <p:nvPr/>
        </p:nvGrpSpPr>
        <p:grpSpPr>
          <a:xfrm>
            <a:off x="0" y="-144661"/>
            <a:ext cx="18288000" cy="10431661"/>
            <a:chOff x="0" y="-38100"/>
            <a:chExt cx="4816593" cy="2747433"/>
          </a:xfrm>
        </p:grpSpPr>
        <p:sp>
          <p:nvSpPr>
            <p:cNvPr id="603" name="Google Shape;603;p22"/>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1F7CBF"/>
            </a:solidFill>
            <a:ln>
              <a:noFill/>
            </a:ln>
          </p:spPr>
        </p:sp>
        <p:sp>
          <p:nvSpPr>
            <p:cNvPr id="604" name="Google Shape;604;p22"/>
            <p:cNvSpPr txBox="1"/>
            <p:nvPr/>
          </p:nvSpPr>
          <p:spPr>
            <a:xfrm>
              <a:off x="0" y="-38100"/>
              <a:ext cx="4816593"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605" name="Google Shape;605;p22"/>
          <p:cNvPicPr preferRelativeResize="0"/>
          <p:nvPr/>
        </p:nvPicPr>
        <p:blipFill rotWithShape="1">
          <a:blip r:embed="rId3">
            <a:alphaModFix amt="18999"/>
          </a:blip>
          <a:srcRect t="7865" b="7865"/>
          <a:stretch/>
        </p:blipFill>
        <p:spPr>
          <a:xfrm>
            <a:off x="0" y="0"/>
            <a:ext cx="18288000" cy="10287000"/>
          </a:xfrm>
          <a:prstGeom prst="rect">
            <a:avLst/>
          </a:prstGeom>
          <a:noFill/>
          <a:ln>
            <a:noFill/>
          </a:ln>
        </p:spPr>
      </p:pic>
      <p:sp>
        <p:nvSpPr>
          <p:cNvPr id="606" name="Google Shape;606;p22"/>
          <p:cNvSpPr txBox="1"/>
          <p:nvPr/>
        </p:nvSpPr>
        <p:spPr>
          <a:xfrm>
            <a:off x="2031253" y="5371484"/>
            <a:ext cx="14225400" cy="431656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25" b="0" i="0" u="none" strike="noStrike" cap="none" dirty="0">
                <a:solidFill>
                  <a:srgbClr val="FFFFFF"/>
                </a:solidFill>
                <a:latin typeface="Julius Sans One"/>
                <a:ea typeface="Julius Sans One"/>
                <a:cs typeface="Julius Sans One"/>
                <a:sym typeface="Julius Sans One"/>
              </a:rPr>
              <a:t>BENEFITS &amp; APPLICATIONS</a:t>
            </a:r>
            <a:endParaRPr dirty="0"/>
          </a:p>
        </p:txBody>
      </p:sp>
      <p:grpSp>
        <p:nvGrpSpPr>
          <p:cNvPr id="607" name="Google Shape;607;p22"/>
          <p:cNvGrpSpPr/>
          <p:nvPr/>
        </p:nvGrpSpPr>
        <p:grpSpPr>
          <a:xfrm>
            <a:off x="6638356" y="-1149716"/>
            <a:ext cx="5011289" cy="5880451"/>
            <a:chOff x="0" y="-38100"/>
            <a:chExt cx="1319846" cy="1548761"/>
          </a:xfrm>
        </p:grpSpPr>
        <p:sp>
          <p:nvSpPr>
            <p:cNvPr id="608" name="Google Shape;608;p22"/>
            <p:cNvSpPr/>
            <p:nvPr/>
          </p:nvSpPr>
          <p:spPr>
            <a:xfrm>
              <a:off x="0" y="0"/>
              <a:ext cx="1319846" cy="1510661"/>
            </a:xfrm>
            <a:custGeom>
              <a:avLst/>
              <a:gdLst/>
              <a:ahLst/>
              <a:cxnLst/>
              <a:rect l="l" t="t" r="r" b="b"/>
              <a:pathLst>
                <a:path w="1319846" h="1510661" extrusionOk="0">
                  <a:moveTo>
                    <a:pt x="0" y="0"/>
                  </a:moveTo>
                  <a:lnTo>
                    <a:pt x="1319846" y="0"/>
                  </a:lnTo>
                  <a:lnTo>
                    <a:pt x="1319846" y="1510661"/>
                  </a:lnTo>
                  <a:lnTo>
                    <a:pt x="0" y="1510661"/>
                  </a:lnTo>
                  <a:close/>
                </a:path>
              </a:pathLst>
            </a:custGeom>
            <a:solidFill>
              <a:srgbClr val="FFFFFF">
                <a:alpha val="26666"/>
              </a:srgbClr>
            </a:solidFill>
            <a:ln>
              <a:noFill/>
            </a:ln>
          </p:spPr>
        </p:sp>
        <p:sp>
          <p:nvSpPr>
            <p:cNvPr id="609" name="Google Shape;609;p22"/>
            <p:cNvSpPr txBox="1"/>
            <p:nvPr/>
          </p:nvSpPr>
          <p:spPr>
            <a:xfrm>
              <a:off x="0" y="-38100"/>
              <a:ext cx="1319846" cy="154876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10" name="Google Shape;610;p22"/>
          <p:cNvSpPr txBox="1"/>
          <p:nvPr/>
        </p:nvSpPr>
        <p:spPr>
          <a:xfrm>
            <a:off x="6828076" y="698153"/>
            <a:ext cx="4631847" cy="3772153"/>
          </a:xfrm>
          <a:prstGeom prst="rect">
            <a:avLst/>
          </a:prstGeom>
          <a:noFill/>
          <a:ln>
            <a:noFill/>
          </a:ln>
        </p:spPr>
        <p:txBody>
          <a:bodyPr spcFirstLastPara="1" wrap="square" lIns="0" tIns="0" rIns="0" bIns="0" anchor="t" anchorCtr="0">
            <a:spAutoFit/>
          </a:bodyPr>
          <a:lstStyle/>
          <a:p>
            <a:pPr marL="0" marR="0" lvl="0" indent="0" algn="ctr" rtl="0">
              <a:lnSpc>
                <a:spcPct val="120998"/>
              </a:lnSpc>
              <a:spcBef>
                <a:spcPts val="0"/>
              </a:spcBef>
              <a:spcAft>
                <a:spcPts val="0"/>
              </a:spcAft>
              <a:buNone/>
            </a:pPr>
            <a:r>
              <a:rPr lang="en-US" sz="24597" b="0" i="0" u="none" strike="noStrike" cap="none">
                <a:solidFill>
                  <a:srgbClr val="FFFFFF"/>
                </a:solidFill>
                <a:latin typeface="Julius Sans One"/>
                <a:ea typeface="Julius Sans One"/>
                <a:cs typeface="Julius Sans One"/>
                <a:sym typeface="Julius Sans One"/>
              </a:rPr>
              <a:t>03</a:t>
            </a:r>
            <a:endParaRPr/>
          </a:p>
        </p:txBody>
      </p:sp>
    </p:spTree>
  </p:cSld>
  <p:clrMapOvr>
    <a:masterClrMapping/>
  </p:clrMapOvr>
  <p:transition spd="slow" advClick="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2893B-BC32-4BA3-191A-787378593BD5}"/>
            </a:ext>
          </a:extLst>
        </p:cNvPr>
        <p:cNvGrpSpPr/>
        <p:nvPr/>
      </p:nvGrpSpPr>
      <p:grpSpPr>
        <a:xfrm>
          <a:off x="0" y="0"/>
          <a:ext cx="0" cy="0"/>
          <a:chOff x="0" y="0"/>
          <a:chExt cx="0" cy="0"/>
        </a:xfrm>
      </p:grpSpPr>
      <p:grpSp>
        <p:nvGrpSpPr>
          <p:cNvPr id="18" name="组合 17">
            <a:extLst>
              <a:ext uri="{FF2B5EF4-FFF2-40B4-BE49-F238E27FC236}">
                <a16:creationId xmlns:a16="http://schemas.microsoft.com/office/drawing/2014/main" id="{DF4EFD19-CC08-BFF8-5B91-6642C1F41C3A}"/>
              </a:ext>
            </a:extLst>
          </p:cNvPr>
          <p:cNvGrpSpPr/>
          <p:nvPr/>
        </p:nvGrpSpPr>
        <p:grpSpPr>
          <a:xfrm>
            <a:off x="6056271" y="735331"/>
            <a:ext cx="5382578" cy="1506855"/>
            <a:chOff x="6894" y="501"/>
            <a:chExt cx="5651" cy="1582"/>
          </a:xfrm>
        </p:grpSpPr>
        <p:sp>
          <p:nvSpPr>
            <p:cNvPr id="46" name="稻壳儿春秋广告/盗版必究        原创来源：http://chn.docer.com/works?userid=199329941#!/work_time">
              <a:extLst>
                <a:ext uri="{FF2B5EF4-FFF2-40B4-BE49-F238E27FC236}">
                  <a16:creationId xmlns:a16="http://schemas.microsoft.com/office/drawing/2014/main" id="{C0654D1B-A827-B827-22C7-6E535BEBEC38}"/>
                </a:ext>
              </a:extLst>
            </p:cNvPr>
            <p:cNvSpPr txBox="1"/>
            <p:nvPr/>
          </p:nvSpPr>
          <p:spPr>
            <a:xfrm>
              <a:off x="6894" y="501"/>
              <a:ext cx="5651" cy="1582"/>
            </a:xfrm>
            <a:prstGeom prst="rect">
              <a:avLst/>
            </a:prstGeom>
            <a:noFill/>
          </p:spPr>
          <p:txBody>
            <a:bodyPr wrap="square" rtlCol="0">
              <a:normAutofit/>
            </a:bodyPr>
            <a:lstStyle/>
            <a:p>
              <a:pPr algn="ctr"/>
              <a:r>
                <a:rPr lang="en-US" altLang="en-US" sz="4000" b="1" dirty="0">
                  <a:solidFill>
                    <a:schemeClr val="bg1">
                      <a:lumMod val="95000"/>
                    </a:schemeClr>
                  </a:solidFill>
                  <a:latin typeface="Arial" panose="020B0604020202020204" pitchFamily="34" charset="0"/>
                  <a:cs typeface="Arial" panose="020B0604020202020204" pitchFamily="34" charset="0"/>
                  <a:sym typeface="+mn-lt"/>
                </a:rPr>
                <a:t>INDIVISUAL USERS</a:t>
              </a:r>
            </a:p>
          </p:txBody>
        </p:sp>
        <p:sp>
          <p:nvSpPr>
            <p:cNvPr id="49" name="稻壳儿春秋广告/盗版必究        原创来源：http://chn.docer.com/works?userid=199329941#!/work_time">
              <a:extLst>
                <a:ext uri="{FF2B5EF4-FFF2-40B4-BE49-F238E27FC236}">
                  <a16:creationId xmlns:a16="http://schemas.microsoft.com/office/drawing/2014/main" id="{054245B6-5083-6632-568B-1EABF484693A}"/>
                </a:ext>
              </a:extLst>
            </p:cNvPr>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50" name="稻壳儿春秋广告/盗版必究        原创来源：http://chn.docer.com/works?userid=199329941#!/work_time">
              <a:extLst>
                <a:ext uri="{FF2B5EF4-FFF2-40B4-BE49-F238E27FC236}">
                  <a16:creationId xmlns:a16="http://schemas.microsoft.com/office/drawing/2014/main" id="{D4AD2A1E-5ED2-C9FB-102B-1E72C0D61116}"/>
                </a:ext>
              </a:extLst>
            </p:cNvPr>
            <p:cNvSpPr/>
            <p:nvPr/>
          </p:nvSpPr>
          <p:spPr bwMode="auto">
            <a:xfrm>
              <a:off x="982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grpSp>
        <p:nvGrpSpPr>
          <p:cNvPr id="32" name="组合 31">
            <a:extLst>
              <a:ext uri="{FF2B5EF4-FFF2-40B4-BE49-F238E27FC236}">
                <a16:creationId xmlns:a16="http://schemas.microsoft.com/office/drawing/2014/main" id="{43A24E5C-86C2-F80F-1124-499B88B902D7}"/>
              </a:ext>
            </a:extLst>
          </p:cNvPr>
          <p:cNvGrpSpPr/>
          <p:nvPr/>
        </p:nvGrpSpPr>
        <p:grpSpPr>
          <a:xfrm>
            <a:off x="1821181" y="2369821"/>
            <a:ext cx="6954203" cy="7310438"/>
            <a:chOff x="1378" y="1783"/>
            <a:chExt cx="8578" cy="9017"/>
          </a:xfrm>
        </p:grpSpPr>
        <p:sp>
          <p:nvSpPr>
            <p:cNvPr id="19"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4B776F39-E721-A200-67C2-CC84689D9450}"/>
                </a:ext>
              </a:extLst>
            </p:cNvPr>
            <p:cNvSpPr/>
            <p:nvPr/>
          </p:nvSpPr>
          <p:spPr>
            <a:xfrm flipV="1">
              <a:off x="1378" y="3512"/>
              <a:ext cx="2145" cy="7288"/>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6AEC743C-8C6F-3730-C9E0-5FA9B1AE7303}"/>
                </a:ext>
              </a:extLst>
            </p:cNvPr>
            <p:cNvSpPr/>
            <p:nvPr/>
          </p:nvSpPr>
          <p:spPr>
            <a:xfrm flipV="1">
              <a:off x="3522" y="6726"/>
              <a:ext cx="2145" cy="4074"/>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1"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7C6C4AC2-1A90-62D7-678E-AC89567A80D4}"/>
                </a:ext>
              </a:extLst>
            </p:cNvPr>
            <p:cNvSpPr/>
            <p:nvPr/>
          </p:nvSpPr>
          <p:spPr>
            <a:xfrm flipV="1">
              <a:off x="5667" y="1783"/>
              <a:ext cx="2145" cy="9017"/>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7E6C2B4B-0FD0-D5F8-9340-D25248157300}"/>
                </a:ext>
              </a:extLst>
            </p:cNvPr>
            <p:cNvSpPr/>
            <p:nvPr/>
          </p:nvSpPr>
          <p:spPr>
            <a:xfrm flipV="1">
              <a:off x="7812" y="4834"/>
              <a:ext cx="2145" cy="5966"/>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grpSp>
      <p:grpSp>
        <p:nvGrpSpPr>
          <p:cNvPr id="33" name="组合 32">
            <a:extLst>
              <a:ext uri="{FF2B5EF4-FFF2-40B4-BE49-F238E27FC236}">
                <a16:creationId xmlns:a16="http://schemas.microsoft.com/office/drawing/2014/main" id="{15683A53-4D63-C6F3-1CDE-B9BFC3D93B09}"/>
              </a:ext>
            </a:extLst>
          </p:cNvPr>
          <p:cNvGrpSpPr/>
          <p:nvPr/>
        </p:nvGrpSpPr>
        <p:grpSpPr>
          <a:xfrm>
            <a:off x="9782172" y="3102771"/>
            <a:ext cx="6534602" cy="1614488"/>
            <a:chOff x="7819044" y="3754618"/>
            <a:chExt cx="3909671" cy="1076361"/>
          </a:xfrm>
        </p:grpSpPr>
        <p:sp>
          <p:nvSpPr>
            <p:cNvPr id="34" name="文本框 33">
              <a:extLst>
                <a:ext uri="{FF2B5EF4-FFF2-40B4-BE49-F238E27FC236}">
                  <a16:creationId xmlns:a16="http://schemas.microsoft.com/office/drawing/2014/main" id="{1F24F057-D4B8-468D-C84D-067C6E1A465F}"/>
                </a:ext>
              </a:extLst>
            </p:cNvPr>
            <p:cNvSpPr txBox="1"/>
            <p:nvPr/>
          </p:nvSpPr>
          <p:spPr>
            <a:xfrm>
              <a:off x="7819044" y="3754618"/>
              <a:ext cx="1519649" cy="335291"/>
            </a:xfrm>
            <a:prstGeom prst="rect">
              <a:avLst/>
            </a:prstGeom>
            <a:noFill/>
          </p:spPr>
          <p:txBody>
            <a:bodyPr wrap="square" rtlCol="0">
              <a:normAutofit lnSpcReduction="10000"/>
            </a:bodyPr>
            <a:lstStyle/>
            <a:p>
              <a:r>
                <a:rPr lang="en-US" altLang="en-US" sz="2800" dirty="0">
                  <a:solidFill>
                    <a:schemeClr val="bg1"/>
                  </a:solidFill>
                  <a:latin typeface="Arial" panose="020B0604020202020204" pitchFamily="34" charset="0"/>
                  <a:cs typeface="Arial" panose="020B0604020202020204" pitchFamily="34" charset="0"/>
                  <a:sym typeface="+mn-lt"/>
                </a:rPr>
                <a:t>Motorcyclists</a:t>
              </a:r>
              <a:endParaRPr lang="en-US" altLang="en-US" sz="2400" dirty="0">
                <a:solidFill>
                  <a:schemeClr val="bg1"/>
                </a:solidFill>
                <a:latin typeface="Arial" panose="020B0604020202020204" pitchFamily="34" charset="0"/>
                <a:cs typeface="Arial" panose="020B0604020202020204" pitchFamily="34" charset="0"/>
                <a:sym typeface="+mn-lt"/>
              </a:endParaRPr>
            </a:p>
          </p:txBody>
        </p:sp>
        <p:sp>
          <p:nvSpPr>
            <p:cNvPr id="35" name="矩形 34">
              <a:extLst>
                <a:ext uri="{FF2B5EF4-FFF2-40B4-BE49-F238E27FC236}">
                  <a16:creationId xmlns:a16="http://schemas.microsoft.com/office/drawing/2014/main" id="{19F0ACE3-25F0-B819-3BCC-433360705113}"/>
                </a:ext>
              </a:extLst>
            </p:cNvPr>
            <p:cNvSpPr/>
            <p:nvPr/>
          </p:nvSpPr>
          <p:spPr>
            <a:xfrm>
              <a:off x="7830862" y="4045530"/>
              <a:ext cx="3897853" cy="785449"/>
            </a:xfrm>
            <a:prstGeom prst="rect">
              <a:avLst/>
            </a:prstGeom>
          </p:spPr>
          <p:txBody>
            <a:bodyPr wrap="square">
              <a:normAutofit/>
            </a:bodyPr>
            <a:lstStyle/>
            <a:p>
              <a:pPr>
                <a:lnSpc>
                  <a:spcPct val="100000"/>
                </a:lnSpc>
              </a:pPr>
              <a:r>
                <a:rPr lang="en-US" altLang="en-US" sz="2100" dirty="0">
                  <a:solidFill>
                    <a:schemeClr val="bg1"/>
                  </a:solidFill>
                  <a:latin typeface="Arial" panose="020B0604020202020204" pitchFamily="34" charset="0"/>
                  <a:cs typeface="Arial" panose="020B0604020202020204" pitchFamily="34" charset="0"/>
                  <a:sym typeface="+mn-lt"/>
                </a:rPr>
                <a:t>Motorcyclists benefit from enhanced safety features and navigation systems that offer real- time updates, helping them to avoid traffic and find the best routes.</a:t>
              </a:r>
            </a:p>
          </p:txBody>
        </p:sp>
      </p:grpSp>
      <p:grpSp>
        <p:nvGrpSpPr>
          <p:cNvPr id="36" name="组合 35">
            <a:extLst>
              <a:ext uri="{FF2B5EF4-FFF2-40B4-BE49-F238E27FC236}">
                <a16:creationId xmlns:a16="http://schemas.microsoft.com/office/drawing/2014/main" id="{6D1F5EBC-7A6E-FD12-707D-84934795F73B}"/>
              </a:ext>
            </a:extLst>
          </p:cNvPr>
          <p:cNvGrpSpPr/>
          <p:nvPr/>
        </p:nvGrpSpPr>
        <p:grpSpPr>
          <a:xfrm>
            <a:off x="9782172" y="5290805"/>
            <a:ext cx="6514605" cy="1547812"/>
            <a:chOff x="7819043" y="3754617"/>
            <a:chExt cx="3897707" cy="1031909"/>
          </a:xfrm>
        </p:grpSpPr>
        <p:sp>
          <p:nvSpPr>
            <p:cNvPr id="37" name="文本框 36">
              <a:extLst>
                <a:ext uri="{FF2B5EF4-FFF2-40B4-BE49-F238E27FC236}">
                  <a16:creationId xmlns:a16="http://schemas.microsoft.com/office/drawing/2014/main" id="{FAEE5207-01C3-00A8-C4BA-01E046F65300}"/>
                </a:ext>
              </a:extLst>
            </p:cNvPr>
            <p:cNvSpPr txBox="1"/>
            <p:nvPr/>
          </p:nvSpPr>
          <p:spPr>
            <a:xfrm>
              <a:off x="7819043" y="3754617"/>
              <a:ext cx="3283864" cy="290913"/>
            </a:xfrm>
            <a:prstGeom prst="rect">
              <a:avLst/>
            </a:prstGeom>
            <a:noFill/>
          </p:spPr>
          <p:txBody>
            <a:bodyPr wrap="square" rtlCol="0">
              <a:normAutofit lnSpcReduction="10000"/>
            </a:bodyPr>
            <a:lstStyle/>
            <a:p>
              <a:r>
                <a:rPr lang="en-US" altLang="en-US" sz="2400" dirty="0">
                  <a:solidFill>
                    <a:schemeClr val="bg1"/>
                  </a:solidFill>
                  <a:latin typeface="Arial" panose="020B0604020202020204" pitchFamily="34" charset="0"/>
                  <a:cs typeface="Arial" panose="020B0604020202020204" pitchFamily="34" charset="0"/>
                  <a:sym typeface="+mn-lt"/>
                </a:rPr>
                <a:t>CYCLISTS</a:t>
              </a:r>
            </a:p>
          </p:txBody>
        </p:sp>
        <p:sp>
          <p:nvSpPr>
            <p:cNvPr id="38" name="矩形 37">
              <a:extLst>
                <a:ext uri="{FF2B5EF4-FFF2-40B4-BE49-F238E27FC236}">
                  <a16:creationId xmlns:a16="http://schemas.microsoft.com/office/drawing/2014/main" id="{5AC9A8BE-C838-DE88-C038-2166EBFCBAB8}"/>
                </a:ext>
              </a:extLst>
            </p:cNvPr>
            <p:cNvSpPr/>
            <p:nvPr/>
          </p:nvSpPr>
          <p:spPr>
            <a:xfrm>
              <a:off x="7830864" y="4045530"/>
              <a:ext cx="3885886" cy="740996"/>
            </a:xfrm>
            <a:prstGeom prst="rect">
              <a:avLst/>
            </a:prstGeom>
          </p:spPr>
          <p:txBody>
            <a:bodyPr wrap="square">
              <a:normAutofit fontScale="92500"/>
            </a:bodyPr>
            <a:lstStyle/>
            <a:p>
              <a:pPr>
                <a:lnSpc>
                  <a:spcPct val="100000"/>
                </a:lnSpc>
              </a:pPr>
              <a:r>
                <a:rPr lang="en-US" altLang="en-US" sz="2100" dirty="0">
                  <a:solidFill>
                    <a:schemeClr val="bg1"/>
                  </a:solidFill>
                  <a:latin typeface="Arial" panose="020B0604020202020204" pitchFamily="34" charset="0"/>
                  <a:cs typeface="Arial" panose="020B0604020202020204" pitchFamily="34" charset="0"/>
                  <a:sym typeface="+mn-lt"/>
                </a:rPr>
                <a:t>Cyclists can use these applications for route optimization, fitness tracking, and ensuring better safety through alert systems that notify them about potential hazards.</a:t>
              </a:r>
            </a:p>
          </p:txBody>
        </p:sp>
      </p:grpSp>
      <p:grpSp>
        <p:nvGrpSpPr>
          <p:cNvPr id="2" name="组合 35">
            <a:extLst>
              <a:ext uri="{FF2B5EF4-FFF2-40B4-BE49-F238E27FC236}">
                <a16:creationId xmlns:a16="http://schemas.microsoft.com/office/drawing/2014/main" id="{62ECD224-7D87-EBF5-8802-717E3630A1B0}"/>
              </a:ext>
            </a:extLst>
          </p:cNvPr>
          <p:cNvGrpSpPr/>
          <p:nvPr/>
        </p:nvGrpSpPr>
        <p:grpSpPr>
          <a:xfrm>
            <a:off x="9782172" y="7201410"/>
            <a:ext cx="6514605" cy="1910605"/>
            <a:chOff x="7819043" y="3754617"/>
            <a:chExt cx="3897707" cy="1273779"/>
          </a:xfrm>
        </p:grpSpPr>
        <p:sp>
          <p:nvSpPr>
            <p:cNvPr id="3" name="文本框 36">
              <a:extLst>
                <a:ext uri="{FF2B5EF4-FFF2-40B4-BE49-F238E27FC236}">
                  <a16:creationId xmlns:a16="http://schemas.microsoft.com/office/drawing/2014/main" id="{CA9F6A86-8A69-05B7-BD27-F9AD54255069}"/>
                </a:ext>
              </a:extLst>
            </p:cNvPr>
            <p:cNvSpPr txBox="1"/>
            <p:nvPr/>
          </p:nvSpPr>
          <p:spPr>
            <a:xfrm>
              <a:off x="7819043" y="3754617"/>
              <a:ext cx="3283864" cy="290913"/>
            </a:xfrm>
            <a:prstGeom prst="rect">
              <a:avLst/>
            </a:prstGeom>
            <a:noFill/>
          </p:spPr>
          <p:txBody>
            <a:bodyPr wrap="square" rtlCol="0">
              <a:normAutofit lnSpcReduction="10000"/>
            </a:bodyPr>
            <a:lstStyle/>
            <a:p>
              <a:r>
                <a:rPr lang="en-US" altLang="en-US" sz="2400" dirty="0">
                  <a:solidFill>
                    <a:schemeClr val="bg1"/>
                  </a:solidFill>
                  <a:latin typeface="Arial" panose="020B0604020202020204" pitchFamily="34" charset="0"/>
                  <a:cs typeface="Arial" panose="020B0604020202020204" pitchFamily="34" charset="0"/>
                  <a:sym typeface="+mn-lt"/>
                </a:rPr>
                <a:t>Delivery Riders</a:t>
              </a:r>
            </a:p>
          </p:txBody>
        </p:sp>
        <p:sp>
          <p:nvSpPr>
            <p:cNvPr id="4" name="矩形 37">
              <a:extLst>
                <a:ext uri="{FF2B5EF4-FFF2-40B4-BE49-F238E27FC236}">
                  <a16:creationId xmlns:a16="http://schemas.microsoft.com/office/drawing/2014/main" id="{7E7021C9-4FAE-B407-8488-770E3B6D52A4}"/>
                </a:ext>
              </a:extLst>
            </p:cNvPr>
            <p:cNvSpPr/>
            <p:nvPr/>
          </p:nvSpPr>
          <p:spPr>
            <a:xfrm>
              <a:off x="7830864" y="4045530"/>
              <a:ext cx="3885886" cy="982866"/>
            </a:xfrm>
            <a:prstGeom prst="rect">
              <a:avLst/>
            </a:prstGeom>
          </p:spPr>
          <p:txBody>
            <a:bodyPr wrap="square">
              <a:normAutofit fontScale="92500" lnSpcReduction="10000"/>
            </a:bodyPr>
            <a:lstStyle/>
            <a:p>
              <a:pPr>
                <a:lnSpc>
                  <a:spcPct val="100000"/>
                </a:lnSpc>
              </a:pPr>
              <a:r>
                <a:rPr lang="en-US" altLang="en-US" sz="2100" dirty="0">
                  <a:solidFill>
                    <a:schemeClr val="bg1"/>
                  </a:solidFill>
                  <a:latin typeface="Arial" panose="020B0604020202020204" pitchFamily="34" charset="0"/>
                  <a:cs typeface="Arial" panose="020B0604020202020204" pitchFamily="34" charset="0"/>
                  <a:sym typeface="+mn-lt"/>
                </a:rPr>
                <a:t>Delivery Riders can use these applications for route optimization and ensuring better safety through alert systems that notify them about potential hazards. They can know about traffic and be alerted with smart technology and need now check the phone continuously</a:t>
              </a:r>
            </a:p>
          </p:txBody>
        </p:sp>
      </p:grpSp>
    </p:spTree>
    <p:extLst>
      <p:ext uri="{BB962C8B-B14F-4D97-AF65-F5344CB8AC3E}">
        <p14:creationId xmlns:p14="http://schemas.microsoft.com/office/powerpoint/2010/main" val="1445988381"/>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par>
                                <p:cTn id="8" presetID="6" presetClass="entr" presetSubtype="16"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in)">
                                      <p:cBhvr>
                                        <p:cTn id="10" dur="2000"/>
                                        <p:tgtEl>
                                          <p:spTgt spid="36"/>
                                        </p:tgtEl>
                                      </p:cBhvr>
                                    </p:animEffect>
                                  </p:childTnLst>
                                </p:cTn>
                              </p:par>
                              <p:par>
                                <p:cTn id="11" presetID="6"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71A71-F9B8-B00A-D9EF-EB57F3DD74C7}"/>
            </a:ext>
          </a:extLst>
        </p:cNvPr>
        <p:cNvGrpSpPr/>
        <p:nvPr/>
      </p:nvGrpSpPr>
      <p:grpSpPr>
        <a:xfrm>
          <a:off x="0" y="0"/>
          <a:ext cx="0" cy="0"/>
          <a:chOff x="0" y="0"/>
          <a:chExt cx="0" cy="0"/>
        </a:xfrm>
      </p:grpSpPr>
      <p:grpSp>
        <p:nvGrpSpPr>
          <p:cNvPr id="11" name="组合 10">
            <a:extLst>
              <a:ext uri="{FF2B5EF4-FFF2-40B4-BE49-F238E27FC236}">
                <a16:creationId xmlns:a16="http://schemas.microsoft.com/office/drawing/2014/main" id="{127586F7-4A59-0B55-9791-8A166BB9530D}"/>
              </a:ext>
            </a:extLst>
          </p:cNvPr>
          <p:cNvGrpSpPr/>
          <p:nvPr/>
        </p:nvGrpSpPr>
        <p:grpSpPr>
          <a:xfrm>
            <a:off x="7118034" y="745808"/>
            <a:ext cx="4136708" cy="1267778"/>
            <a:chOff x="7473" y="576"/>
            <a:chExt cx="4343" cy="1331"/>
          </a:xfrm>
        </p:grpSpPr>
        <p:sp>
          <p:nvSpPr>
            <p:cNvPr id="46" name="稻壳儿春秋广告/盗版必究        原创来源：http://chn.docer.com/works?userid=199329941#!/work_time">
              <a:extLst>
                <a:ext uri="{FF2B5EF4-FFF2-40B4-BE49-F238E27FC236}">
                  <a16:creationId xmlns:a16="http://schemas.microsoft.com/office/drawing/2014/main" id="{77E5D6EC-544A-885B-F9A8-BB2AEE21F31D}"/>
                </a:ext>
              </a:extLst>
            </p:cNvPr>
            <p:cNvSpPr txBox="1"/>
            <p:nvPr/>
          </p:nvSpPr>
          <p:spPr>
            <a:xfrm>
              <a:off x="7473" y="576"/>
              <a:ext cx="4343" cy="1331"/>
            </a:xfrm>
            <a:prstGeom prst="rect">
              <a:avLst/>
            </a:prstGeom>
            <a:noFill/>
          </p:spPr>
          <p:txBody>
            <a:bodyPr wrap="square" rtlCol="0">
              <a:normAutofit/>
            </a:bodyPr>
            <a:lstStyle/>
            <a:p>
              <a:pPr algn="ctr"/>
              <a:r>
                <a:rPr lang="en-US" altLang="en-US" sz="3000" b="1" dirty="0">
                  <a:solidFill>
                    <a:schemeClr val="bg1">
                      <a:lumMod val="95000"/>
                    </a:schemeClr>
                  </a:solidFill>
                  <a:latin typeface="Arial" panose="020B0604020202020204" pitchFamily="34" charset="0"/>
                  <a:cs typeface="Arial" panose="020B0604020202020204" pitchFamily="34" charset="0"/>
                  <a:sym typeface="+mn-lt"/>
                </a:rPr>
                <a:t>PROFFESIONAL USE</a:t>
              </a:r>
            </a:p>
          </p:txBody>
        </p:sp>
        <p:sp>
          <p:nvSpPr>
            <p:cNvPr id="25" name="稻壳儿春秋广告/盗版必究        原创来源：http://chn.docer.com/works?userid=199329941#!/work_time">
              <a:extLst>
                <a:ext uri="{FF2B5EF4-FFF2-40B4-BE49-F238E27FC236}">
                  <a16:creationId xmlns:a16="http://schemas.microsoft.com/office/drawing/2014/main" id="{77B2AB75-1BA3-718D-B001-638CD84CD867}"/>
                </a:ext>
              </a:extLst>
            </p:cNvPr>
            <p:cNvSpPr/>
            <p:nvPr/>
          </p:nvSpPr>
          <p:spPr bwMode="auto">
            <a:xfrm>
              <a:off x="914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49" name="稻壳儿春秋广告/盗版必究        原创来源：http://chn.docer.com/works?userid=199329941#!/work_time">
              <a:extLst>
                <a:ext uri="{FF2B5EF4-FFF2-40B4-BE49-F238E27FC236}">
                  <a16:creationId xmlns:a16="http://schemas.microsoft.com/office/drawing/2014/main" id="{A97A68CF-A5AD-6A46-5CFB-9C88BFAC6AF8}"/>
                </a:ext>
              </a:extLst>
            </p:cNvPr>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sp>
        <p:nvSpPr>
          <p:cNvPr id="12"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2B5F08FB-23E7-6403-5919-3FBB727B7F03}"/>
              </a:ext>
            </a:extLst>
          </p:cNvPr>
          <p:cNvSpPr/>
          <p:nvPr/>
        </p:nvSpPr>
        <p:spPr>
          <a:xfrm>
            <a:off x="2477265" y="3511202"/>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FDDA3B86-11F6-A75C-97C5-3DEF4719D97A}"/>
              </a:ext>
            </a:extLst>
          </p:cNvPr>
          <p:cNvSpPr/>
          <p:nvPr/>
        </p:nvSpPr>
        <p:spPr>
          <a:xfrm>
            <a:off x="3392625" y="4417376"/>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70AB4F49-A46E-9EF4-67A3-F6F303381C2E}"/>
              </a:ext>
            </a:extLst>
          </p:cNvPr>
          <p:cNvSpPr/>
          <p:nvPr/>
        </p:nvSpPr>
        <p:spPr>
          <a:xfrm>
            <a:off x="12639981" y="4104856"/>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B15675CC-E2B7-5175-BCFD-4E742CEC8793}"/>
              </a:ext>
            </a:extLst>
          </p:cNvPr>
          <p:cNvSpPr/>
          <p:nvPr/>
        </p:nvSpPr>
        <p:spPr>
          <a:xfrm>
            <a:off x="13545297" y="4956510"/>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3E12AF8A-7A06-94C9-022F-4B92341B5DF3}"/>
              </a:ext>
            </a:extLst>
          </p:cNvPr>
          <p:cNvSpPr/>
          <p:nvPr/>
        </p:nvSpPr>
        <p:spPr>
          <a:xfrm>
            <a:off x="7470993" y="2465815"/>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1"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7FCE2B38-19C8-CA6B-5001-E3D949BD260A}"/>
              </a:ext>
            </a:extLst>
          </p:cNvPr>
          <p:cNvSpPr/>
          <p:nvPr/>
        </p:nvSpPr>
        <p:spPr>
          <a:xfrm>
            <a:off x="8376309" y="3371130"/>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grpSp>
        <p:nvGrpSpPr>
          <p:cNvPr id="69" name="组合 8">
            <a:extLst>
              <a:ext uri="{FF2B5EF4-FFF2-40B4-BE49-F238E27FC236}">
                <a16:creationId xmlns:a16="http://schemas.microsoft.com/office/drawing/2014/main" id="{02D1C6FD-592C-E845-6B1C-6281A7DA0BD1}"/>
              </a:ext>
            </a:extLst>
          </p:cNvPr>
          <p:cNvGrpSpPr/>
          <p:nvPr/>
        </p:nvGrpSpPr>
        <p:grpSpPr>
          <a:xfrm>
            <a:off x="6846570" y="5636896"/>
            <a:ext cx="3945255" cy="2067878"/>
            <a:chOff x="15084425" y="3335898"/>
            <a:chExt cx="6642100" cy="2763510"/>
          </a:xfrm>
        </p:grpSpPr>
        <p:sp>
          <p:nvSpPr>
            <p:cNvPr id="70" name="AutoShape 25">
              <a:extLst>
                <a:ext uri="{FF2B5EF4-FFF2-40B4-BE49-F238E27FC236}">
                  <a16:creationId xmlns:a16="http://schemas.microsoft.com/office/drawing/2014/main" id="{F5B1C158-08B5-0281-2595-351066F26AFA}"/>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85000"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Delivery services leverage these applications for efficient route planning, tracking deliveries in real- time, and improving customer satisfaction through accurate ETA notifications.</a:t>
              </a:r>
            </a:p>
          </p:txBody>
        </p:sp>
        <p:sp>
          <p:nvSpPr>
            <p:cNvPr id="71" name="AutoShape 26">
              <a:extLst>
                <a:ext uri="{FF2B5EF4-FFF2-40B4-BE49-F238E27FC236}">
                  <a16:creationId xmlns:a16="http://schemas.microsoft.com/office/drawing/2014/main" id="{A61643A8-1F4C-0395-20E4-EBA0BB3C289B}"/>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DELIVERY SERVICES</a:t>
              </a:r>
            </a:p>
          </p:txBody>
        </p:sp>
      </p:grpSp>
      <p:grpSp>
        <p:nvGrpSpPr>
          <p:cNvPr id="17" name="组合 8">
            <a:extLst>
              <a:ext uri="{FF2B5EF4-FFF2-40B4-BE49-F238E27FC236}">
                <a16:creationId xmlns:a16="http://schemas.microsoft.com/office/drawing/2014/main" id="{C01E3116-D7C7-A47A-FE74-05BA8BF444E8}"/>
              </a:ext>
            </a:extLst>
          </p:cNvPr>
          <p:cNvGrpSpPr/>
          <p:nvPr/>
        </p:nvGrpSpPr>
        <p:grpSpPr>
          <a:xfrm>
            <a:off x="1717358" y="6864668"/>
            <a:ext cx="3945255" cy="2067878"/>
            <a:chOff x="15084425" y="3335898"/>
            <a:chExt cx="6642100" cy="2763510"/>
          </a:xfrm>
        </p:grpSpPr>
        <p:sp>
          <p:nvSpPr>
            <p:cNvPr id="23" name="AutoShape 25">
              <a:extLst>
                <a:ext uri="{FF2B5EF4-FFF2-40B4-BE49-F238E27FC236}">
                  <a16:creationId xmlns:a16="http://schemas.microsoft.com/office/drawing/2014/main" id="{E7DFDE35-8574-3689-60DA-B2E8C4C0456D}"/>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85000"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Law enforcement agencies utilize these technologies for effective patrol coordination, real- time communication, and rapid response to incidents, enhancing overall public safety.</a:t>
              </a:r>
            </a:p>
          </p:txBody>
        </p:sp>
        <p:sp>
          <p:nvSpPr>
            <p:cNvPr id="24" name="AutoShape 26">
              <a:extLst>
                <a:ext uri="{FF2B5EF4-FFF2-40B4-BE49-F238E27FC236}">
                  <a16:creationId xmlns:a16="http://schemas.microsoft.com/office/drawing/2014/main" id="{68D87630-0FDA-1904-263B-B195A31208F9}"/>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LAW ENFORCEMENT</a:t>
              </a:r>
            </a:p>
          </p:txBody>
        </p:sp>
      </p:grpSp>
      <p:grpSp>
        <p:nvGrpSpPr>
          <p:cNvPr id="26" name="组合 8">
            <a:extLst>
              <a:ext uri="{FF2B5EF4-FFF2-40B4-BE49-F238E27FC236}">
                <a16:creationId xmlns:a16="http://schemas.microsoft.com/office/drawing/2014/main" id="{A4644DD9-AC75-1BF5-9087-254E464371BD}"/>
              </a:ext>
            </a:extLst>
          </p:cNvPr>
          <p:cNvGrpSpPr/>
          <p:nvPr/>
        </p:nvGrpSpPr>
        <p:grpSpPr>
          <a:xfrm>
            <a:off x="11717655" y="7130416"/>
            <a:ext cx="3945255" cy="2067878"/>
            <a:chOff x="15084425" y="3335898"/>
            <a:chExt cx="6642100" cy="2763510"/>
          </a:xfrm>
        </p:grpSpPr>
        <p:sp>
          <p:nvSpPr>
            <p:cNvPr id="27" name="AutoShape 25">
              <a:extLst>
                <a:ext uri="{FF2B5EF4-FFF2-40B4-BE49-F238E27FC236}">
                  <a16:creationId xmlns:a16="http://schemas.microsoft.com/office/drawing/2014/main" id="{008CCAE8-5420-5FDB-FFBE-F874AB02850C}"/>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85000"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Sports professionals use these tools for performance tracking, monitoring physical metrics, and designing training programs tailored to improve their sporting achievements.</a:t>
              </a:r>
            </a:p>
          </p:txBody>
        </p:sp>
        <p:sp>
          <p:nvSpPr>
            <p:cNvPr id="28" name="AutoShape 26">
              <a:extLst>
                <a:ext uri="{FF2B5EF4-FFF2-40B4-BE49-F238E27FC236}">
                  <a16:creationId xmlns:a16="http://schemas.microsoft.com/office/drawing/2014/main" id="{EF577A2C-A3E2-4015-EC3F-21D5701E8AA3}"/>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SPORTS PROFESSIOANLS</a:t>
              </a:r>
            </a:p>
          </p:txBody>
        </p:sp>
      </p:grpSp>
      <p:pic>
        <p:nvPicPr>
          <p:cNvPr id="43" name="Graphic 42" descr="Truck with solid fill">
            <a:extLst>
              <a:ext uri="{FF2B5EF4-FFF2-40B4-BE49-F238E27FC236}">
                <a16:creationId xmlns:a16="http://schemas.microsoft.com/office/drawing/2014/main" id="{A369411B-7E2A-B548-5CE1-9E978DBAAF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0705" y="3538707"/>
            <a:ext cx="1005641" cy="1005641"/>
          </a:xfrm>
          <a:prstGeom prst="rect">
            <a:avLst/>
          </a:prstGeom>
        </p:spPr>
      </p:pic>
      <p:pic>
        <p:nvPicPr>
          <p:cNvPr id="52" name="Graphic 51" descr="Scales of justice with solid fill">
            <a:extLst>
              <a:ext uri="{FF2B5EF4-FFF2-40B4-BE49-F238E27FC236}">
                <a16:creationId xmlns:a16="http://schemas.microsoft.com/office/drawing/2014/main" id="{99EA5FA9-D8FC-E6A8-AB9C-5A190070CD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05442" y="4685639"/>
            <a:ext cx="914400" cy="914400"/>
          </a:xfrm>
          <a:prstGeom prst="rect">
            <a:avLst/>
          </a:prstGeom>
        </p:spPr>
      </p:pic>
      <p:pic>
        <p:nvPicPr>
          <p:cNvPr id="56" name="Graphic 55" descr="Gauge with solid fill">
            <a:extLst>
              <a:ext uri="{FF2B5EF4-FFF2-40B4-BE49-F238E27FC236}">
                <a16:creationId xmlns:a16="http://schemas.microsoft.com/office/drawing/2014/main" id="{9998D3D1-215F-3865-095F-C438DA69BE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99865" y="5127742"/>
            <a:ext cx="914400" cy="914400"/>
          </a:xfrm>
          <a:prstGeom prst="rect">
            <a:avLst/>
          </a:prstGeom>
        </p:spPr>
      </p:pic>
    </p:spTree>
    <p:extLst>
      <p:ext uri="{BB962C8B-B14F-4D97-AF65-F5344CB8AC3E}">
        <p14:creationId xmlns:p14="http://schemas.microsoft.com/office/powerpoint/2010/main" val="4132196101"/>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nodeType="withEffect">
                                  <p:stCondLst>
                                    <p:cond delay="125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1+#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2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DF844361-8E2A-9D3A-94D0-9372A461A9E6}"/>
            </a:ext>
          </a:extLst>
        </p:cNvPr>
        <p:cNvGrpSpPr/>
        <p:nvPr/>
      </p:nvGrpSpPr>
      <p:grpSpPr>
        <a:xfrm>
          <a:off x="0" y="0"/>
          <a:ext cx="0" cy="0"/>
          <a:chOff x="0" y="0"/>
          <a:chExt cx="0" cy="0"/>
        </a:xfrm>
      </p:grpSpPr>
      <p:grpSp>
        <p:nvGrpSpPr>
          <p:cNvPr id="602" name="Google Shape;602;p22">
            <a:extLst>
              <a:ext uri="{FF2B5EF4-FFF2-40B4-BE49-F238E27FC236}">
                <a16:creationId xmlns:a16="http://schemas.microsoft.com/office/drawing/2014/main" id="{D7C27FC7-F879-8A26-AF48-5D0F3B42546F}"/>
              </a:ext>
            </a:extLst>
          </p:cNvPr>
          <p:cNvGrpSpPr/>
          <p:nvPr/>
        </p:nvGrpSpPr>
        <p:grpSpPr>
          <a:xfrm>
            <a:off x="0" y="-144661"/>
            <a:ext cx="18288000" cy="10431661"/>
            <a:chOff x="0" y="-38100"/>
            <a:chExt cx="4816593" cy="2747433"/>
          </a:xfrm>
        </p:grpSpPr>
        <p:sp>
          <p:nvSpPr>
            <p:cNvPr id="603" name="Google Shape;603;p22">
              <a:extLst>
                <a:ext uri="{FF2B5EF4-FFF2-40B4-BE49-F238E27FC236}">
                  <a16:creationId xmlns:a16="http://schemas.microsoft.com/office/drawing/2014/main" id="{F2336E46-D65D-275B-BDDD-78D4B4D44D21}"/>
                </a:ext>
              </a:extLst>
            </p:cNvPr>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1F7CBF"/>
            </a:solidFill>
            <a:ln>
              <a:noFill/>
            </a:ln>
          </p:spPr>
        </p:sp>
        <p:sp>
          <p:nvSpPr>
            <p:cNvPr id="604" name="Google Shape;604;p22">
              <a:extLst>
                <a:ext uri="{FF2B5EF4-FFF2-40B4-BE49-F238E27FC236}">
                  <a16:creationId xmlns:a16="http://schemas.microsoft.com/office/drawing/2014/main" id="{42A70664-0339-1585-FC69-BFDC5977437B}"/>
                </a:ext>
              </a:extLst>
            </p:cNvPr>
            <p:cNvSpPr txBox="1"/>
            <p:nvPr/>
          </p:nvSpPr>
          <p:spPr>
            <a:xfrm>
              <a:off x="0" y="-38100"/>
              <a:ext cx="4816593"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605" name="Google Shape;605;p22">
            <a:extLst>
              <a:ext uri="{FF2B5EF4-FFF2-40B4-BE49-F238E27FC236}">
                <a16:creationId xmlns:a16="http://schemas.microsoft.com/office/drawing/2014/main" id="{12E86FDC-DCE0-D10D-CAB1-C6A497DCEDB0}"/>
              </a:ext>
            </a:extLst>
          </p:cNvPr>
          <p:cNvPicPr preferRelativeResize="0"/>
          <p:nvPr/>
        </p:nvPicPr>
        <p:blipFill rotWithShape="1">
          <a:blip r:embed="rId3">
            <a:alphaModFix amt="18999"/>
          </a:blip>
          <a:srcRect t="7865" b="7865"/>
          <a:stretch/>
        </p:blipFill>
        <p:spPr>
          <a:xfrm>
            <a:off x="0" y="0"/>
            <a:ext cx="18288000" cy="10287000"/>
          </a:xfrm>
          <a:prstGeom prst="rect">
            <a:avLst/>
          </a:prstGeom>
          <a:noFill/>
          <a:ln>
            <a:noFill/>
          </a:ln>
        </p:spPr>
      </p:pic>
      <p:sp>
        <p:nvSpPr>
          <p:cNvPr id="606" name="Google Shape;606;p22">
            <a:extLst>
              <a:ext uri="{FF2B5EF4-FFF2-40B4-BE49-F238E27FC236}">
                <a16:creationId xmlns:a16="http://schemas.microsoft.com/office/drawing/2014/main" id="{9E16A21E-3743-7379-C078-56F044525FF0}"/>
              </a:ext>
            </a:extLst>
          </p:cNvPr>
          <p:cNvSpPr txBox="1"/>
          <p:nvPr/>
        </p:nvSpPr>
        <p:spPr>
          <a:xfrm>
            <a:off x="2031253" y="5371484"/>
            <a:ext cx="14225400" cy="431656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25" b="0" i="0" u="none" strike="noStrike" cap="none" dirty="0">
                <a:solidFill>
                  <a:srgbClr val="FFFFFF"/>
                </a:solidFill>
                <a:latin typeface="Julius Sans One"/>
                <a:ea typeface="Julius Sans One"/>
                <a:cs typeface="Julius Sans One"/>
                <a:sym typeface="Julius Sans One"/>
              </a:rPr>
              <a:t>Shark Tank Pitch</a:t>
            </a:r>
            <a:endParaRPr dirty="0"/>
          </a:p>
        </p:txBody>
      </p:sp>
      <p:grpSp>
        <p:nvGrpSpPr>
          <p:cNvPr id="607" name="Google Shape;607;p22">
            <a:extLst>
              <a:ext uri="{FF2B5EF4-FFF2-40B4-BE49-F238E27FC236}">
                <a16:creationId xmlns:a16="http://schemas.microsoft.com/office/drawing/2014/main" id="{254E2D15-7668-AB98-C56A-E92BDE60D4BD}"/>
              </a:ext>
            </a:extLst>
          </p:cNvPr>
          <p:cNvGrpSpPr/>
          <p:nvPr/>
        </p:nvGrpSpPr>
        <p:grpSpPr>
          <a:xfrm>
            <a:off x="6638356" y="-1149716"/>
            <a:ext cx="5011289" cy="5880451"/>
            <a:chOff x="0" y="-38100"/>
            <a:chExt cx="1319846" cy="1548761"/>
          </a:xfrm>
        </p:grpSpPr>
        <p:sp>
          <p:nvSpPr>
            <p:cNvPr id="608" name="Google Shape;608;p22">
              <a:extLst>
                <a:ext uri="{FF2B5EF4-FFF2-40B4-BE49-F238E27FC236}">
                  <a16:creationId xmlns:a16="http://schemas.microsoft.com/office/drawing/2014/main" id="{4E5FD4DF-A75E-11F4-B22B-B3ED590661BD}"/>
                </a:ext>
              </a:extLst>
            </p:cNvPr>
            <p:cNvSpPr/>
            <p:nvPr/>
          </p:nvSpPr>
          <p:spPr>
            <a:xfrm>
              <a:off x="0" y="0"/>
              <a:ext cx="1319846" cy="1510661"/>
            </a:xfrm>
            <a:custGeom>
              <a:avLst/>
              <a:gdLst/>
              <a:ahLst/>
              <a:cxnLst/>
              <a:rect l="l" t="t" r="r" b="b"/>
              <a:pathLst>
                <a:path w="1319846" h="1510661" extrusionOk="0">
                  <a:moveTo>
                    <a:pt x="0" y="0"/>
                  </a:moveTo>
                  <a:lnTo>
                    <a:pt x="1319846" y="0"/>
                  </a:lnTo>
                  <a:lnTo>
                    <a:pt x="1319846" y="1510661"/>
                  </a:lnTo>
                  <a:lnTo>
                    <a:pt x="0" y="1510661"/>
                  </a:lnTo>
                  <a:close/>
                </a:path>
              </a:pathLst>
            </a:custGeom>
            <a:solidFill>
              <a:srgbClr val="FFFFFF">
                <a:alpha val="26666"/>
              </a:srgbClr>
            </a:solidFill>
            <a:ln>
              <a:noFill/>
            </a:ln>
          </p:spPr>
        </p:sp>
        <p:sp>
          <p:nvSpPr>
            <p:cNvPr id="609" name="Google Shape;609;p22">
              <a:extLst>
                <a:ext uri="{FF2B5EF4-FFF2-40B4-BE49-F238E27FC236}">
                  <a16:creationId xmlns:a16="http://schemas.microsoft.com/office/drawing/2014/main" id="{9B61D2E4-646A-784B-1F13-40FD077DECF2}"/>
                </a:ext>
              </a:extLst>
            </p:cNvPr>
            <p:cNvSpPr txBox="1"/>
            <p:nvPr/>
          </p:nvSpPr>
          <p:spPr>
            <a:xfrm>
              <a:off x="0" y="-38100"/>
              <a:ext cx="1319846" cy="154876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10" name="Google Shape;610;p22">
            <a:extLst>
              <a:ext uri="{FF2B5EF4-FFF2-40B4-BE49-F238E27FC236}">
                <a16:creationId xmlns:a16="http://schemas.microsoft.com/office/drawing/2014/main" id="{2CA916CF-00E0-B4B7-9C41-5C6EA11C4F07}"/>
              </a:ext>
            </a:extLst>
          </p:cNvPr>
          <p:cNvSpPr txBox="1"/>
          <p:nvPr/>
        </p:nvSpPr>
        <p:spPr>
          <a:xfrm>
            <a:off x="6828076" y="698153"/>
            <a:ext cx="4631847" cy="4580100"/>
          </a:xfrm>
          <a:prstGeom prst="rect">
            <a:avLst/>
          </a:prstGeom>
          <a:noFill/>
          <a:ln>
            <a:noFill/>
          </a:ln>
        </p:spPr>
        <p:txBody>
          <a:bodyPr spcFirstLastPara="1" wrap="square" lIns="0" tIns="0" rIns="0" bIns="0" anchor="t" anchorCtr="0">
            <a:spAutoFit/>
          </a:bodyPr>
          <a:lstStyle/>
          <a:p>
            <a:pPr marL="0" marR="0" lvl="0" indent="0" algn="ctr" rtl="0">
              <a:lnSpc>
                <a:spcPct val="120998"/>
              </a:lnSpc>
              <a:spcBef>
                <a:spcPts val="0"/>
              </a:spcBef>
              <a:spcAft>
                <a:spcPts val="0"/>
              </a:spcAft>
              <a:buNone/>
            </a:pPr>
            <a:r>
              <a:rPr lang="en-US" sz="24597" b="0" i="0" u="none" strike="noStrike" cap="none" dirty="0">
                <a:solidFill>
                  <a:srgbClr val="FFFFFF"/>
                </a:solidFill>
                <a:latin typeface="Julius Sans One"/>
                <a:ea typeface="Julius Sans One"/>
                <a:cs typeface="Julius Sans One"/>
                <a:sym typeface="Julius Sans One"/>
              </a:rPr>
              <a:t>04</a:t>
            </a:r>
            <a:endParaRPr dirty="0"/>
          </a:p>
        </p:txBody>
      </p:sp>
    </p:spTree>
    <p:extLst>
      <p:ext uri="{BB962C8B-B14F-4D97-AF65-F5344CB8AC3E}">
        <p14:creationId xmlns:p14="http://schemas.microsoft.com/office/powerpoint/2010/main" val="519478201"/>
      </p:ext>
    </p:extLst>
  </p:cSld>
  <p:clrMapOvr>
    <a:masterClrMapping/>
  </p:clrMapOvr>
  <p:transition spd="slow" advClick="0" advTm="300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8" name="Google Shape;618;p23"/>
          <p:cNvGrpSpPr/>
          <p:nvPr/>
        </p:nvGrpSpPr>
        <p:grpSpPr>
          <a:xfrm>
            <a:off x="0" y="-160280"/>
            <a:ext cx="1189071" cy="1350112"/>
            <a:chOff x="0" y="-38100"/>
            <a:chExt cx="282652" cy="320933"/>
          </a:xfrm>
        </p:grpSpPr>
        <p:sp>
          <p:nvSpPr>
            <p:cNvPr id="619" name="Google Shape;619;p23"/>
            <p:cNvSpPr/>
            <p:nvPr/>
          </p:nvSpPr>
          <p:spPr>
            <a:xfrm>
              <a:off x="0" y="0"/>
              <a:ext cx="282652" cy="282833"/>
            </a:xfrm>
            <a:custGeom>
              <a:avLst/>
              <a:gdLst/>
              <a:ahLst/>
              <a:cxnLst/>
              <a:rect l="l" t="t" r="r" b="b"/>
              <a:pathLst>
                <a:path w="282652" h="282833" extrusionOk="0">
                  <a:moveTo>
                    <a:pt x="0" y="0"/>
                  </a:moveTo>
                  <a:lnTo>
                    <a:pt x="282652" y="0"/>
                  </a:lnTo>
                  <a:lnTo>
                    <a:pt x="282652" y="282833"/>
                  </a:lnTo>
                  <a:lnTo>
                    <a:pt x="0" y="282833"/>
                  </a:lnTo>
                  <a:close/>
                </a:path>
              </a:pathLst>
            </a:custGeom>
            <a:solidFill>
              <a:srgbClr val="1F7CBF"/>
            </a:solidFill>
            <a:ln>
              <a:noFill/>
            </a:ln>
          </p:spPr>
        </p:sp>
        <p:sp>
          <p:nvSpPr>
            <p:cNvPr id="620" name="Google Shape;620;p23"/>
            <p:cNvSpPr txBox="1"/>
            <p:nvPr/>
          </p:nvSpPr>
          <p:spPr>
            <a:xfrm>
              <a:off x="0" y="-38100"/>
              <a:ext cx="282652" cy="3209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21" name="Google Shape;621;p23"/>
          <p:cNvCxnSpPr/>
          <p:nvPr/>
        </p:nvCxnSpPr>
        <p:spPr>
          <a:xfrm rot="10800000">
            <a:off x="580630" y="2077049"/>
            <a:ext cx="0" cy="1858710"/>
          </a:xfrm>
          <a:prstGeom prst="straightConnector1">
            <a:avLst/>
          </a:prstGeom>
          <a:noFill/>
          <a:ln w="38100" cap="flat" cmpd="sng">
            <a:solidFill>
              <a:srgbClr val="1F7CBF"/>
            </a:solidFill>
            <a:prstDash val="solid"/>
            <a:round/>
            <a:headEnd type="none" w="sm" len="sm"/>
            <a:tailEnd type="none" w="sm" len="sm"/>
          </a:ln>
        </p:spPr>
      </p:cxnSp>
      <p:sp>
        <p:nvSpPr>
          <p:cNvPr id="622" name="Google Shape;622;p23"/>
          <p:cNvSpPr txBox="1"/>
          <p:nvPr/>
        </p:nvSpPr>
        <p:spPr>
          <a:xfrm>
            <a:off x="2034876" y="382741"/>
            <a:ext cx="15459769" cy="1540678"/>
          </a:xfrm>
          <a:prstGeom prst="rect">
            <a:avLst/>
          </a:prstGeom>
          <a:noFill/>
          <a:ln>
            <a:noFill/>
          </a:ln>
        </p:spPr>
        <p:txBody>
          <a:bodyPr spcFirstLastPara="1" wrap="square" lIns="0" tIns="0" rIns="0" bIns="0" anchor="t" anchorCtr="0">
            <a:spAutoFit/>
          </a:bodyPr>
          <a:lstStyle/>
          <a:p>
            <a:pPr marL="0" marR="0" lvl="0" indent="0" algn="ctr" rtl="0">
              <a:lnSpc>
                <a:spcPct val="121005"/>
              </a:lnSpc>
              <a:spcBef>
                <a:spcPts val="0"/>
              </a:spcBef>
              <a:spcAft>
                <a:spcPts val="0"/>
              </a:spcAft>
              <a:buNone/>
            </a:pPr>
            <a:r>
              <a:rPr lang="en-US" sz="8274" b="0" i="0" u="none" strike="noStrike" cap="none" dirty="0">
                <a:solidFill>
                  <a:schemeClr val="bg1"/>
                </a:solidFill>
                <a:latin typeface="Julius Sans One"/>
                <a:ea typeface="Julius Sans One"/>
                <a:cs typeface="Julius Sans One"/>
                <a:sym typeface="Julius Sans One"/>
              </a:rPr>
              <a:t>Pitching Offer</a:t>
            </a:r>
            <a:endParaRPr dirty="0">
              <a:solidFill>
                <a:schemeClr val="bg1"/>
              </a:solidFill>
            </a:endParaRPr>
          </a:p>
        </p:txBody>
      </p:sp>
      <p:graphicFrame>
        <p:nvGraphicFramePr>
          <p:cNvPr id="623" name="Google Shape;623;p23"/>
          <p:cNvGraphicFramePr/>
          <p:nvPr>
            <p:extLst>
              <p:ext uri="{D42A27DB-BD31-4B8C-83A1-F6EECF244321}">
                <p14:modId xmlns:p14="http://schemas.microsoft.com/office/powerpoint/2010/main" val="16780834"/>
              </p:ext>
            </p:extLst>
          </p:nvPr>
        </p:nvGraphicFramePr>
        <p:xfrm>
          <a:off x="1767972" y="1962096"/>
          <a:ext cx="15941125" cy="8121783"/>
        </p:xfrm>
        <a:graphic>
          <a:graphicData uri="http://schemas.openxmlformats.org/drawingml/2006/table">
            <a:tbl>
              <a:tblPr>
                <a:noFill/>
                <a:tableStyleId>{AB251127-3ECA-4B29-8B27-6E7E41DC202C}</a:tableStyleId>
              </a:tblPr>
              <a:tblGrid>
                <a:gridCol w="3188225">
                  <a:extLst>
                    <a:ext uri="{9D8B030D-6E8A-4147-A177-3AD203B41FA5}">
                      <a16:colId xmlns:a16="http://schemas.microsoft.com/office/drawing/2014/main" val="20000"/>
                    </a:ext>
                  </a:extLst>
                </a:gridCol>
                <a:gridCol w="3188225">
                  <a:extLst>
                    <a:ext uri="{9D8B030D-6E8A-4147-A177-3AD203B41FA5}">
                      <a16:colId xmlns:a16="http://schemas.microsoft.com/office/drawing/2014/main" val="20001"/>
                    </a:ext>
                  </a:extLst>
                </a:gridCol>
                <a:gridCol w="3188225">
                  <a:extLst>
                    <a:ext uri="{9D8B030D-6E8A-4147-A177-3AD203B41FA5}">
                      <a16:colId xmlns:a16="http://schemas.microsoft.com/office/drawing/2014/main" val="20002"/>
                    </a:ext>
                  </a:extLst>
                </a:gridCol>
                <a:gridCol w="3188225">
                  <a:extLst>
                    <a:ext uri="{9D8B030D-6E8A-4147-A177-3AD203B41FA5}">
                      <a16:colId xmlns:a16="http://schemas.microsoft.com/office/drawing/2014/main" val="20003"/>
                    </a:ext>
                  </a:extLst>
                </a:gridCol>
                <a:gridCol w="3188225">
                  <a:extLst>
                    <a:ext uri="{9D8B030D-6E8A-4147-A177-3AD203B41FA5}">
                      <a16:colId xmlns:a16="http://schemas.microsoft.com/office/drawing/2014/main" val="20004"/>
                    </a:ext>
                  </a:extLst>
                </a:gridCol>
              </a:tblGrid>
              <a:tr h="845999">
                <a:tc>
                  <a:txBody>
                    <a:bodyPr/>
                    <a:lstStyle/>
                    <a:p>
                      <a:pPr marL="0" marR="0" lvl="0" indent="0" algn="ctr" rtl="0">
                        <a:lnSpc>
                          <a:spcPct val="140014"/>
                        </a:lnSpc>
                        <a:spcBef>
                          <a:spcPts val="0"/>
                        </a:spcBef>
                        <a:spcAft>
                          <a:spcPts val="0"/>
                        </a:spcAft>
                        <a:buNone/>
                      </a:pPr>
                      <a:r>
                        <a:rPr lang="en-US" sz="2799" b="1" u="none" strike="noStrike" cap="none" dirty="0">
                          <a:solidFill>
                            <a:srgbClr val="000000"/>
                          </a:solidFill>
                          <a:latin typeface="Jaldi"/>
                          <a:ea typeface="Jaldi"/>
                          <a:cs typeface="Jaldi"/>
                          <a:sym typeface="Jaldi"/>
                        </a:rPr>
                        <a:t>Aspect</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40000"/>
                        </a:lnSpc>
                        <a:spcBef>
                          <a:spcPts val="0"/>
                        </a:spcBef>
                        <a:spcAft>
                          <a:spcPts val="0"/>
                        </a:spcAft>
                        <a:buNone/>
                      </a:pPr>
                      <a:r>
                        <a:rPr lang="en-US" sz="2000" b="1" u="none" strike="noStrike" cap="none" dirty="0">
                          <a:solidFill>
                            <a:srgbClr val="000000"/>
                          </a:solidFill>
                          <a:latin typeface="Jaldi"/>
                          <a:ea typeface="Jaldi"/>
                          <a:cs typeface="Jaldi"/>
                          <a:sym typeface="Jaldi"/>
                        </a:rPr>
                        <a:t>Details</a:t>
                      </a:r>
                      <a:endParaRPr sz="1100" b="1"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40000"/>
                        </a:lnSpc>
                        <a:spcBef>
                          <a:spcPts val="0"/>
                        </a:spcBef>
                        <a:spcAft>
                          <a:spcPts val="0"/>
                        </a:spcAft>
                        <a:buNone/>
                      </a:pPr>
                      <a:r>
                        <a:rPr lang="en-US" sz="2000" b="1" u="none" strike="noStrike" cap="none" dirty="0">
                          <a:solidFill>
                            <a:srgbClr val="000000"/>
                          </a:solidFill>
                          <a:latin typeface="Jaldi"/>
                          <a:ea typeface="Jaldi"/>
                          <a:cs typeface="Jaldi"/>
                          <a:sym typeface="Jaldi"/>
                        </a:rPr>
                        <a:t>Original Ask</a:t>
                      </a:r>
                      <a:endParaRPr sz="1100" b="1"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40000"/>
                        </a:lnSpc>
                        <a:spcBef>
                          <a:spcPts val="0"/>
                        </a:spcBef>
                        <a:spcAft>
                          <a:spcPts val="0"/>
                        </a:spcAft>
                        <a:buNone/>
                      </a:pPr>
                      <a:r>
                        <a:rPr lang="en-US" sz="2000" b="1" u="none" strike="noStrike" cap="none" dirty="0">
                          <a:solidFill>
                            <a:srgbClr val="000000"/>
                          </a:solidFill>
                          <a:latin typeface="Jaldi"/>
                          <a:ea typeface="Jaldi"/>
                          <a:cs typeface="Jaldi"/>
                          <a:sym typeface="Jaldi"/>
                        </a:rPr>
                        <a:t>Final Deal</a:t>
                      </a: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40000"/>
                        </a:lnSpc>
                        <a:spcBef>
                          <a:spcPts val="0"/>
                        </a:spcBef>
                        <a:spcAft>
                          <a:spcPts val="0"/>
                        </a:spcAft>
                        <a:buNone/>
                      </a:pPr>
                      <a:r>
                        <a:rPr lang="en-US" sz="2000" b="1" u="none" strike="noStrike" cap="none" dirty="0">
                          <a:solidFill>
                            <a:srgbClr val="000000"/>
                          </a:solidFill>
                          <a:latin typeface="Jaldi"/>
                          <a:ea typeface="Jaldi"/>
                          <a:cs typeface="Jaldi"/>
                          <a:sym typeface="Jaldi"/>
                        </a:rPr>
                        <a:t>Investor Feedback</a:t>
                      </a:r>
                      <a:endParaRPr sz="1100" b="1"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91750">
                <a:tc>
                  <a:txBody>
                    <a:bodyPr/>
                    <a:lstStyle/>
                    <a:p>
                      <a:pPr marL="0" marR="0" lvl="0" indent="0" algn="ctr" rtl="0">
                        <a:lnSpc>
                          <a:spcPct val="140015"/>
                        </a:lnSpc>
                        <a:spcBef>
                          <a:spcPts val="0"/>
                        </a:spcBef>
                        <a:spcAft>
                          <a:spcPts val="0"/>
                        </a:spcAft>
                        <a:buNone/>
                      </a:pPr>
                      <a:r>
                        <a:rPr lang="en-US" sz="2599" b="1" u="none" strike="noStrike" cap="none" dirty="0">
                          <a:solidFill>
                            <a:srgbClr val="000000"/>
                          </a:solidFill>
                          <a:latin typeface="Jaldi"/>
                          <a:ea typeface="Jaldi"/>
                          <a:cs typeface="Jaldi"/>
                          <a:sym typeface="Jaldi"/>
                        </a:rPr>
                        <a:t>Ask</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254545"/>
                        </a:lnSpc>
                        <a:spcBef>
                          <a:spcPts val="0"/>
                        </a:spcBef>
                        <a:spcAft>
                          <a:spcPts val="0"/>
                        </a:spcAft>
                        <a:buNone/>
                      </a:pP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254545"/>
                        </a:lnSpc>
                        <a:spcBef>
                          <a:spcPts val="0"/>
                        </a:spcBef>
                        <a:spcAft>
                          <a:spcPts val="0"/>
                        </a:spcAft>
                        <a:buNone/>
                      </a:pP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254545"/>
                        </a:lnSpc>
                        <a:spcBef>
                          <a:spcPts val="0"/>
                        </a:spcBef>
                        <a:spcAft>
                          <a:spcPts val="0"/>
                        </a:spcAft>
                        <a:buNone/>
                      </a:pPr>
                      <a:endParaRPr sz="1100" u="none" strike="noStrike" cap="none"/>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254545"/>
                        </a:lnSpc>
                        <a:spcBef>
                          <a:spcPts val="0"/>
                        </a:spcBef>
                        <a:spcAft>
                          <a:spcPts val="0"/>
                        </a:spcAft>
                        <a:buNone/>
                      </a:pP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082842">
                <a:tc>
                  <a:txBody>
                    <a:bodyPr/>
                    <a:lstStyle/>
                    <a:p>
                      <a:pPr marL="0" marR="0" lvl="0" indent="0" algn="ctr" rtl="0">
                        <a:lnSpc>
                          <a:spcPct val="140015"/>
                        </a:lnSpc>
                        <a:spcBef>
                          <a:spcPts val="0"/>
                        </a:spcBef>
                        <a:spcAft>
                          <a:spcPts val="0"/>
                        </a:spcAft>
                        <a:buNone/>
                      </a:pPr>
                      <a:r>
                        <a:rPr lang="en-US" sz="2599" b="1" u="none" strike="noStrike" cap="none" dirty="0">
                          <a:solidFill>
                            <a:srgbClr val="000000"/>
                          </a:solidFill>
                          <a:latin typeface="Jaldi"/>
                          <a:ea typeface="Jaldi"/>
                          <a:cs typeface="Jaldi"/>
                          <a:sym typeface="Jaldi"/>
                        </a:rPr>
                        <a:t>Valuation</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Jaldi" panose="020B0604020202020204" charset="0"/>
                          <a:cs typeface="Jaldi" panose="020B0604020202020204" charset="0"/>
                        </a:rPr>
                        <a:t>₹10 crore valuation</a:t>
                      </a: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2000" dirty="0">
                          <a:latin typeface="Jaldi" panose="020B0604020202020204" charset="0"/>
                          <a:cs typeface="Jaldi" panose="020B0604020202020204" charset="0"/>
                        </a:rPr>
                        <a:t>₹10 crore</a:t>
                      </a:r>
                      <a:endParaRPr sz="20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2000" dirty="0">
                          <a:latin typeface="Jaldi" panose="020B0604020202020204" charset="0"/>
                          <a:cs typeface="Jaldi" panose="020B0604020202020204" charset="0"/>
                        </a:rPr>
                        <a:t>₹7.14 crore (due to 7% equity)</a:t>
                      </a:r>
                      <a:endParaRPr sz="20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2000" u="none" strike="noStrike" cap="none" dirty="0">
                          <a:latin typeface="Jaldi" panose="020B0604020202020204" charset="0"/>
                          <a:cs typeface="Jaldi" panose="020B0604020202020204" charset="0"/>
                        </a:rPr>
                        <a:t>Questions on scalability and product adoption</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303249">
                <a:tc>
                  <a:txBody>
                    <a:bodyPr/>
                    <a:lstStyle/>
                    <a:p>
                      <a:pPr marL="0" marR="0" lvl="0" indent="0" algn="ctr" rtl="0">
                        <a:lnSpc>
                          <a:spcPct val="140015"/>
                        </a:lnSpc>
                        <a:spcBef>
                          <a:spcPts val="0"/>
                        </a:spcBef>
                        <a:spcAft>
                          <a:spcPts val="0"/>
                        </a:spcAft>
                        <a:buNone/>
                      </a:pPr>
                      <a:r>
                        <a:rPr lang="en-US" sz="2599" b="1" u="none" strike="noStrike" cap="none" dirty="0">
                          <a:solidFill>
                            <a:srgbClr val="000000"/>
                          </a:solidFill>
                          <a:latin typeface="Jaldi"/>
                          <a:ea typeface="Jaldi"/>
                          <a:cs typeface="Jaldi"/>
                          <a:sym typeface="Jaldi"/>
                        </a:rPr>
                        <a:t>Technology Demo</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2000" u="none" strike="noStrike" cap="none" dirty="0">
                          <a:solidFill>
                            <a:srgbClr val="000000"/>
                          </a:solidFill>
                          <a:latin typeface="Jaldi"/>
                          <a:ea typeface="Jaldi"/>
                          <a:cs typeface="Jaldi"/>
                          <a:sym typeface="Jaldi"/>
                        </a:rPr>
                        <a:t>Smart helmet with accident detection and voice assist</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2000" u="none" strike="noStrike" cap="none" dirty="0">
                          <a:solidFill>
                            <a:srgbClr val="000000"/>
                          </a:solidFill>
                          <a:latin typeface="Jaldi"/>
                          <a:ea typeface="Jaldi"/>
                          <a:cs typeface="Jaldi"/>
                          <a:sym typeface="Jaldi"/>
                        </a:rPr>
                        <a:t>Demo of smart helmet features</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2000" u="none" strike="noStrike" cap="none" dirty="0">
                          <a:solidFill>
                            <a:srgbClr val="000000"/>
                          </a:solidFill>
                          <a:latin typeface="Jaldi"/>
                          <a:ea typeface="Jaldi"/>
                          <a:cs typeface="Jaldi"/>
                          <a:sym typeface="Jaldi"/>
                        </a:rPr>
                        <a:t>Demo of accident detection and communication features</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2000" u="none" strike="noStrike" cap="none" dirty="0">
                          <a:solidFill>
                            <a:srgbClr val="000000"/>
                          </a:solidFill>
                          <a:latin typeface="Jaldi"/>
                          <a:ea typeface="Jaldi"/>
                          <a:cs typeface="Jaldi"/>
                          <a:sym typeface="Jaldi"/>
                        </a:rPr>
                        <a:t>Impressed with innovation but cautious on pricing</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309438">
                <a:tc>
                  <a:txBody>
                    <a:bodyPr/>
                    <a:lstStyle/>
                    <a:p>
                      <a:pPr marL="0" marR="0" lvl="0" indent="0" algn="ctr" rtl="0">
                        <a:lnSpc>
                          <a:spcPct val="140015"/>
                        </a:lnSpc>
                        <a:spcBef>
                          <a:spcPts val="0"/>
                        </a:spcBef>
                        <a:spcAft>
                          <a:spcPts val="0"/>
                        </a:spcAft>
                        <a:buNone/>
                      </a:pPr>
                      <a:r>
                        <a:rPr lang="en-US" sz="2599" b="1" u="none" strike="noStrike" cap="none" dirty="0">
                          <a:solidFill>
                            <a:srgbClr val="000000"/>
                          </a:solidFill>
                          <a:latin typeface="Jaldi"/>
                          <a:ea typeface="Jaldi"/>
                          <a:cs typeface="Jaldi"/>
                          <a:sym typeface="Jaldi"/>
                        </a:rPr>
                        <a:t>Investor Interest</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US" sz="1900" u="none" strike="noStrike" cap="none" dirty="0">
                          <a:solidFill>
                            <a:srgbClr val="000000"/>
                          </a:solidFill>
                          <a:latin typeface="Jaldi"/>
                          <a:cs typeface="Jaldi"/>
                          <a:sym typeface="Jaldi"/>
                        </a:rPr>
                        <a:t>Namita Thapar and Aman Gupta</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IN" sz="2000" u="none" strike="noStrike" cap="none" dirty="0">
                          <a:latin typeface="Jaldi" panose="020B0604020202020204" charset="0"/>
                          <a:cs typeface="Jaldi" panose="020B0604020202020204" charset="0"/>
                        </a:rPr>
                        <a:t>2 investors showed interest</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US" sz="1900" u="none" strike="noStrike" cap="none" dirty="0">
                          <a:solidFill>
                            <a:srgbClr val="000000"/>
                          </a:solidFill>
                          <a:latin typeface="Jaldi"/>
                          <a:ea typeface="Jaldi"/>
                          <a:cs typeface="Jaldi"/>
                          <a:sym typeface="Jaldi"/>
                        </a:rPr>
                        <a:t>Namita Thapar and Aman Gupta final offer</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IN" sz="2000" u="none" strike="noStrike" cap="none" dirty="0">
                          <a:latin typeface="Jaldi" panose="020B0604020202020204" charset="0"/>
                          <a:cs typeface="Jaldi" panose="020B0604020202020204" charset="0"/>
                        </a:rPr>
                        <a:t>Focus on road safety and scalability concerns</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234075">
                <a:tc>
                  <a:txBody>
                    <a:bodyPr/>
                    <a:lstStyle/>
                    <a:p>
                      <a:pPr marL="0" marR="0" lvl="0" indent="0" algn="ctr" rtl="0">
                        <a:lnSpc>
                          <a:spcPct val="140015"/>
                        </a:lnSpc>
                        <a:spcBef>
                          <a:spcPts val="0"/>
                        </a:spcBef>
                        <a:spcAft>
                          <a:spcPts val="0"/>
                        </a:spcAft>
                        <a:buNone/>
                      </a:pPr>
                      <a:r>
                        <a:rPr lang="en-US" sz="2599" b="1" u="none" strike="noStrike" cap="none" dirty="0">
                          <a:solidFill>
                            <a:srgbClr val="000000"/>
                          </a:solidFill>
                          <a:latin typeface="Jaldi"/>
                          <a:ea typeface="Jaldi"/>
                          <a:cs typeface="Jaldi"/>
                          <a:sym typeface="Jaldi"/>
                        </a:rPr>
                        <a:t>Visibility Post-Show</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IN" sz="2000" u="none" strike="noStrike" cap="none" dirty="0">
                          <a:latin typeface="Jaldi" panose="020B0604020202020204" charset="0"/>
                          <a:cs typeface="Jaldi" panose="020B0604020202020204" charset="0"/>
                        </a:rPr>
                        <a:t>Gained significant brand recognition</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US" sz="1900" u="none" strike="noStrike" cap="none" dirty="0">
                          <a:solidFill>
                            <a:srgbClr val="000000"/>
                          </a:solidFill>
                          <a:latin typeface="Jaldi"/>
                          <a:ea typeface="Jaldi"/>
                          <a:cs typeface="Jaldi"/>
                          <a:sym typeface="Jaldi"/>
                        </a:rPr>
                        <a:t>Low brand awareness before pitch.</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IN" sz="2000" u="none" strike="noStrike" cap="none" dirty="0">
                          <a:latin typeface="Jaldi" panose="020B0604020202020204" charset="0"/>
                          <a:cs typeface="Jaldi" panose="020B0604020202020204" charset="0"/>
                        </a:rPr>
                        <a:t>Increased visibility and consumer interest</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US" sz="1900" u="none" strike="noStrike" cap="none" dirty="0">
                          <a:solidFill>
                            <a:srgbClr val="000000"/>
                          </a:solidFill>
                          <a:latin typeface="Jaldi"/>
                          <a:ea typeface="Jaldi"/>
                          <a:cs typeface="Jaldi"/>
                          <a:sym typeface="Jaldi"/>
                        </a:rPr>
                        <a:t>Greater media exposure, leading to growth.</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095050">
                <a:tc>
                  <a:txBody>
                    <a:bodyPr/>
                    <a:lstStyle/>
                    <a:p>
                      <a:pPr marL="0" marR="0" lvl="0" indent="0" algn="ctr" rtl="0">
                        <a:lnSpc>
                          <a:spcPct val="140015"/>
                        </a:lnSpc>
                        <a:spcBef>
                          <a:spcPts val="0"/>
                        </a:spcBef>
                        <a:spcAft>
                          <a:spcPts val="0"/>
                        </a:spcAft>
                        <a:buNone/>
                      </a:pPr>
                      <a:r>
                        <a:rPr lang="en-US" sz="2599" b="1" u="none" strike="noStrike" cap="none" dirty="0">
                          <a:solidFill>
                            <a:srgbClr val="000000"/>
                          </a:solidFill>
                          <a:latin typeface="Jaldi"/>
                          <a:ea typeface="Jaldi"/>
                          <a:cs typeface="Jaldi"/>
                          <a:sym typeface="Jaldi"/>
                        </a:rPr>
                        <a:t>Expansion Plans</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US" sz="1900" u="none" strike="noStrike" cap="none" dirty="0">
                          <a:solidFill>
                            <a:srgbClr val="000000"/>
                          </a:solidFill>
                          <a:latin typeface="Jaldi"/>
                          <a:ea typeface="Jaldi"/>
                          <a:cs typeface="Jaldi"/>
                          <a:sym typeface="Jaldi"/>
                        </a:rPr>
                        <a:t>Expand market reach and enhance technology.</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IN" sz="2000" u="none" strike="noStrike" cap="none" dirty="0">
                          <a:latin typeface="Jaldi" panose="020B0604020202020204" charset="0"/>
                          <a:cs typeface="Jaldi" panose="020B0604020202020204" charset="0"/>
                        </a:rPr>
                        <a:t>Market expansion</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US" sz="1900" u="none" strike="noStrike" cap="none" dirty="0">
                          <a:solidFill>
                            <a:srgbClr val="000000"/>
                          </a:solidFill>
                          <a:latin typeface="Jaldi"/>
                          <a:ea typeface="Jaldi"/>
                          <a:cs typeface="Jaldi"/>
                          <a:sym typeface="Jaldi"/>
                        </a:rPr>
                        <a:t>Expand to more cities and improve product features</a:t>
                      </a:r>
                      <a:endParaRPr sz="1100" u="none" strike="noStrike" cap="none" dirty="0"/>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lnSpc>
                          <a:spcPct val="120000"/>
                        </a:lnSpc>
                        <a:spcBef>
                          <a:spcPts val="0"/>
                        </a:spcBef>
                        <a:spcAft>
                          <a:spcPts val="0"/>
                        </a:spcAft>
                        <a:buNone/>
                      </a:pPr>
                      <a:r>
                        <a:rPr lang="en-IN" sz="2000" u="none" strike="noStrike" cap="none" dirty="0">
                          <a:latin typeface="Jaldi" panose="020B0604020202020204" charset="0"/>
                          <a:cs typeface="Jaldi" panose="020B0604020202020204" charset="0"/>
                        </a:rPr>
                        <a:t>Need for more market penetration and customer education</a:t>
                      </a:r>
                      <a:endParaRPr sz="2000" u="none" strike="noStrike" cap="none" dirty="0">
                        <a:latin typeface="Jaldi" panose="020B0604020202020204" charset="0"/>
                        <a:cs typeface="Jaldi" panose="020B0604020202020204" charset="0"/>
                      </a:endParaRPr>
                    </a:p>
                  </a:txBody>
                  <a:tcPr marL="28575" marR="28575" marT="28575" marB="2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
        <p:nvSpPr>
          <p:cNvPr id="626" name="Google Shape;626;p23"/>
          <p:cNvSpPr txBox="1"/>
          <p:nvPr/>
        </p:nvSpPr>
        <p:spPr>
          <a:xfrm>
            <a:off x="5782647" y="3188126"/>
            <a:ext cx="1625083" cy="548377"/>
          </a:xfrm>
          <a:prstGeom prst="rect">
            <a:avLst/>
          </a:prstGeom>
          <a:noFill/>
          <a:ln>
            <a:noFill/>
          </a:ln>
        </p:spPr>
        <p:txBody>
          <a:bodyPr spcFirstLastPara="1" wrap="square" lIns="50800" tIns="50800" rIns="50800" bIns="50800" anchor="ctr" anchorCtr="0">
            <a:noAutofit/>
          </a:bodyPr>
          <a:lstStyle/>
          <a:p>
            <a:pPr marL="0" marR="0" lvl="0" indent="0" algn="ctr" rtl="0">
              <a:lnSpc>
                <a:spcPct val="120010"/>
              </a:lnSpc>
              <a:spcBef>
                <a:spcPts val="0"/>
              </a:spcBef>
              <a:spcAft>
                <a:spcPts val="0"/>
              </a:spcAft>
              <a:buNone/>
            </a:pPr>
            <a:r>
              <a:rPr lang="en-IN" sz="2000" dirty="0">
                <a:latin typeface="Jaldi" panose="020B0604020202020204" charset="0"/>
                <a:cs typeface="Jaldi" panose="020B0604020202020204" charset="0"/>
              </a:rPr>
              <a:t>₹50 lakhs for 5% equity</a:t>
            </a:r>
            <a:endParaRPr sz="2000" dirty="0">
              <a:latin typeface="Jaldi" panose="020B0604020202020204" charset="0"/>
              <a:cs typeface="Jaldi" panose="020B0604020202020204" charset="0"/>
            </a:endParaRPr>
          </a:p>
        </p:txBody>
      </p:sp>
      <p:sp>
        <p:nvSpPr>
          <p:cNvPr id="629" name="Google Shape;629;p23"/>
          <p:cNvSpPr txBox="1"/>
          <p:nvPr/>
        </p:nvSpPr>
        <p:spPr>
          <a:xfrm>
            <a:off x="8952220" y="3188126"/>
            <a:ext cx="1625083" cy="548378"/>
          </a:xfrm>
          <a:prstGeom prst="rect">
            <a:avLst/>
          </a:prstGeom>
          <a:noFill/>
          <a:ln>
            <a:noFill/>
          </a:ln>
        </p:spPr>
        <p:txBody>
          <a:bodyPr spcFirstLastPara="1" wrap="square" lIns="50800" tIns="50800" rIns="50800" bIns="50800" anchor="ctr" anchorCtr="0">
            <a:noAutofit/>
          </a:bodyPr>
          <a:lstStyle/>
          <a:p>
            <a:pPr marL="0" marR="0" lvl="0" indent="0" algn="ctr" rtl="0">
              <a:lnSpc>
                <a:spcPct val="120010"/>
              </a:lnSpc>
              <a:spcBef>
                <a:spcPts val="0"/>
              </a:spcBef>
              <a:spcAft>
                <a:spcPts val="0"/>
              </a:spcAft>
              <a:buNone/>
            </a:pPr>
            <a:r>
              <a:rPr lang="en-US" sz="2000" dirty="0">
                <a:latin typeface="Jaldi" panose="020B0604020202020204" charset="0"/>
                <a:cs typeface="Jaldi" panose="020B0604020202020204" charset="0"/>
              </a:rPr>
              <a:t>₹50 lakhs for 5% equity</a:t>
            </a:r>
          </a:p>
        </p:txBody>
      </p:sp>
      <p:sp>
        <p:nvSpPr>
          <p:cNvPr id="632" name="Google Shape;632;p23"/>
          <p:cNvSpPr txBox="1"/>
          <p:nvPr/>
        </p:nvSpPr>
        <p:spPr>
          <a:xfrm>
            <a:off x="12121793" y="3188126"/>
            <a:ext cx="1625083" cy="548378"/>
          </a:xfrm>
          <a:prstGeom prst="rect">
            <a:avLst/>
          </a:prstGeom>
          <a:noFill/>
          <a:ln>
            <a:noFill/>
          </a:ln>
        </p:spPr>
        <p:txBody>
          <a:bodyPr spcFirstLastPara="1" wrap="square" lIns="50800" tIns="50800" rIns="50800" bIns="50800" anchor="ctr" anchorCtr="0">
            <a:noAutofit/>
          </a:bodyPr>
          <a:lstStyle/>
          <a:p>
            <a:pPr marL="0" marR="0" lvl="0" indent="0" algn="ctr" rtl="0">
              <a:lnSpc>
                <a:spcPct val="120010"/>
              </a:lnSpc>
              <a:spcBef>
                <a:spcPts val="0"/>
              </a:spcBef>
              <a:spcAft>
                <a:spcPts val="0"/>
              </a:spcAft>
              <a:buNone/>
            </a:pPr>
            <a:r>
              <a:rPr lang="en-US" sz="2000" dirty="0">
                <a:latin typeface="Jaldi" panose="020B0604020202020204" charset="0"/>
                <a:cs typeface="Jaldi" panose="020B0604020202020204" charset="0"/>
              </a:rPr>
              <a:t>₹50 lakhs for 7% equity</a:t>
            </a:r>
          </a:p>
        </p:txBody>
      </p:sp>
      <p:sp>
        <p:nvSpPr>
          <p:cNvPr id="635" name="Google Shape;635;p23"/>
          <p:cNvSpPr txBox="1"/>
          <p:nvPr/>
        </p:nvSpPr>
        <p:spPr>
          <a:xfrm>
            <a:off x="15291366" y="3313701"/>
            <a:ext cx="1625083" cy="548378"/>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en-US" sz="1999" i="0" u="none" strike="noStrike" cap="none" dirty="0">
                <a:solidFill>
                  <a:srgbClr val="000000"/>
                </a:solidFill>
                <a:latin typeface="Jaldi"/>
                <a:ea typeface="Jaldi"/>
                <a:cs typeface="Jaldi"/>
                <a:sym typeface="Jaldi"/>
              </a:rPr>
              <a:t>Strong interest in road safety innovation</a:t>
            </a:r>
            <a:endParaRPr dirty="0"/>
          </a:p>
        </p:txBody>
      </p:sp>
    </p:spTree>
  </p:cSld>
  <p:clrMapOvr>
    <a:masterClrMapping/>
  </p:clrMapOvr>
  <p:transition spd="slow" advClick="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197739BE-5542-E9E7-BC4B-AB5955D31E66}"/>
            </a:ext>
          </a:extLst>
        </p:cNvPr>
        <p:cNvGrpSpPr/>
        <p:nvPr/>
      </p:nvGrpSpPr>
      <p:grpSpPr>
        <a:xfrm>
          <a:off x="0" y="0"/>
          <a:ext cx="0" cy="0"/>
          <a:chOff x="0" y="0"/>
          <a:chExt cx="0" cy="0"/>
        </a:xfrm>
      </p:grpSpPr>
      <p:grpSp>
        <p:nvGrpSpPr>
          <p:cNvPr id="602" name="Google Shape;602;p22">
            <a:extLst>
              <a:ext uri="{FF2B5EF4-FFF2-40B4-BE49-F238E27FC236}">
                <a16:creationId xmlns:a16="http://schemas.microsoft.com/office/drawing/2014/main" id="{5A5D6A34-00CC-967E-AD8C-16CFF2FA0782}"/>
              </a:ext>
            </a:extLst>
          </p:cNvPr>
          <p:cNvGrpSpPr/>
          <p:nvPr/>
        </p:nvGrpSpPr>
        <p:grpSpPr>
          <a:xfrm>
            <a:off x="0" y="-144661"/>
            <a:ext cx="18288000" cy="10431661"/>
            <a:chOff x="0" y="-38100"/>
            <a:chExt cx="4816593" cy="2747433"/>
          </a:xfrm>
        </p:grpSpPr>
        <p:sp>
          <p:nvSpPr>
            <p:cNvPr id="603" name="Google Shape;603;p22">
              <a:extLst>
                <a:ext uri="{FF2B5EF4-FFF2-40B4-BE49-F238E27FC236}">
                  <a16:creationId xmlns:a16="http://schemas.microsoft.com/office/drawing/2014/main" id="{2FC8D90C-6B8A-5093-E69E-7D0011C02985}"/>
                </a:ext>
              </a:extLst>
            </p:cNvPr>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1F7CBF"/>
            </a:solidFill>
            <a:ln>
              <a:noFill/>
            </a:ln>
          </p:spPr>
        </p:sp>
        <p:sp>
          <p:nvSpPr>
            <p:cNvPr id="604" name="Google Shape;604;p22">
              <a:extLst>
                <a:ext uri="{FF2B5EF4-FFF2-40B4-BE49-F238E27FC236}">
                  <a16:creationId xmlns:a16="http://schemas.microsoft.com/office/drawing/2014/main" id="{F7EBB952-CB9C-AF44-8420-70270F918899}"/>
                </a:ext>
              </a:extLst>
            </p:cNvPr>
            <p:cNvSpPr txBox="1"/>
            <p:nvPr/>
          </p:nvSpPr>
          <p:spPr>
            <a:xfrm>
              <a:off x="0" y="-38100"/>
              <a:ext cx="4816593"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605" name="Google Shape;605;p22">
            <a:extLst>
              <a:ext uri="{FF2B5EF4-FFF2-40B4-BE49-F238E27FC236}">
                <a16:creationId xmlns:a16="http://schemas.microsoft.com/office/drawing/2014/main" id="{32E49A74-4287-B5F0-632A-A454F751AFEF}"/>
              </a:ext>
            </a:extLst>
          </p:cNvPr>
          <p:cNvPicPr preferRelativeResize="0"/>
          <p:nvPr/>
        </p:nvPicPr>
        <p:blipFill rotWithShape="1">
          <a:blip r:embed="rId3">
            <a:alphaModFix amt="18999"/>
          </a:blip>
          <a:srcRect t="7865" b="7865"/>
          <a:stretch/>
        </p:blipFill>
        <p:spPr>
          <a:xfrm>
            <a:off x="0" y="0"/>
            <a:ext cx="18288000" cy="10287000"/>
          </a:xfrm>
          <a:prstGeom prst="rect">
            <a:avLst/>
          </a:prstGeom>
          <a:noFill/>
          <a:ln>
            <a:noFill/>
          </a:ln>
        </p:spPr>
      </p:pic>
      <p:sp>
        <p:nvSpPr>
          <p:cNvPr id="606" name="Google Shape;606;p22">
            <a:extLst>
              <a:ext uri="{FF2B5EF4-FFF2-40B4-BE49-F238E27FC236}">
                <a16:creationId xmlns:a16="http://schemas.microsoft.com/office/drawing/2014/main" id="{C6AC7EAE-E9D2-1532-DD1E-E9B6B7E125C1}"/>
              </a:ext>
            </a:extLst>
          </p:cNvPr>
          <p:cNvSpPr txBox="1"/>
          <p:nvPr/>
        </p:nvSpPr>
        <p:spPr>
          <a:xfrm>
            <a:off x="2031251" y="4685684"/>
            <a:ext cx="14225400" cy="452431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800" b="0" i="0" u="none" strike="noStrike" cap="none" dirty="0">
                <a:solidFill>
                  <a:srgbClr val="FFFFFF"/>
                </a:solidFill>
                <a:latin typeface="Julius Sans One"/>
                <a:ea typeface="Julius Sans One"/>
                <a:cs typeface="Julius Sans One"/>
                <a:sym typeface="Julius Sans One"/>
              </a:rPr>
              <a:t>MARKET CHALLENGES &amp;</a:t>
            </a:r>
          </a:p>
          <a:p>
            <a:pPr marL="0" marR="0" lvl="0" indent="0" algn="ctr" rtl="0">
              <a:lnSpc>
                <a:spcPct val="100000"/>
              </a:lnSpc>
              <a:spcBef>
                <a:spcPts val="0"/>
              </a:spcBef>
              <a:spcAft>
                <a:spcPts val="0"/>
              </a:spcAft>
              <a:buNone/>
            </a:pPr>
            <a:r>
              <a:rPr lang="en-US" sz="9800" b="0" i="0" u="none" strike="noStrike" cap="none" dirty="0">
                <a:solidFill>
                  <a:srgbClr val="FFFFFF"/>
                </a:solidFill>
                <a:latin typeface="Julius Sans One"/>
                <a:ea typeface="Julius Sans One"/>
                <a:cs typeface="Julius Sans One"/>
                <a:sym typeface="Julius Sans One"/>
              </a:rPr>
              <a:t> OPPORTUNITIES</a:t>
            </a:r>
            <a:endParaRPr sz="1400" dirty="0"/>
          </a:p>
        </p:txBody>
      </p:sp>
      <p:grpSp>
        <p:nvGrpSpPr>
          <p:cNvPr id="607" name="Google Shape;607;p22">
            <a:extLst>
              <a:ext uri="{FF2B5EF4-FFF2-40B4-BE49-F238E27FC236}">
                <a16:creationId xmlns:a16="http://schemas.microsoft.com/office/drawing/2014/main" id="{D93EBE4E-AD83-9DAF-5148-9CBB4711CD20}"/>
              </a:ext>
            </a:extLst>
          </p:cNvPr>
          <p:cNvGrpSpPr/>
          <p:nvPr/>
        </p:nvGrpSpPr>
        <p:grpSpPr>
          <a:xfrm>
            <a:off x="6638308" y="-1556116"/>
            <a:ext cx="5011289" cy="5880451"/>
            <a:chOff x="0" y="-38100"/>
            <a:chExt cx="1319846" cy="1548761"/>
          </a:xfrm>
        </p:grpSpPr>
        <p:sp>
          <p:nvSpPr>
            <p:cNvPr id="608" name="Google Shape;608;p22">
              <a:extLst>
                <a:ext uri="{FF2B5EF4-FFF2-40B4-BE49-F238E27FC236}">
                  <a16:creationId xmlns:a16="http://schemas.microsoft.com/office/drawing/2014/main" id="{F8CCF107-C643-CE88-1E56-ACA6CE08964B}"/>
                </a:ext>
              </a:extLst>
            </p:cNvPr>
            <p:cNvSpPr/>
            <p:nvPr/>
          </p:nvSpPr>
          <p:spPr>
            <a:xfrm>
              <a:off x="0" y="0"/>
              <a:ext cx="1319846" cy="1510661"/>
            </a:xfrm>
            <a:custGeom>
              <a:avLst/>
              <a:gdLst/>
              <a:ahLst/>
              <a:cxnLst/>
              <a:rect l="l" t="t" r="r" b="b"/>
              <a:pathLst>
                <a:path w="1319846" h="1510661" extrusionOk="0">
                  <a:moveTo>
                    <a:pt x="0" y="0"/>
                  </a:moveTo>
                  <a:lnTo>
                    <a:pt x="1319846" y="0"/>
                  </a:lnTo>
                  <a:lnTo>
                    <a:pt x="1319846" y="1510661"/>
                  </a:lnTo>
                  <a:lnTo>
                    <a:pt x="0" y="1510661"/>
                  </a:lnTo>
                  <a:close/>
                </a:path>
              </a:pathLst>
            </a:custGeom>
            <a:solidFill>
              <a:srgbClr val="FFFFFF">
                <a:alpha val="26666"/>
              </a:srgbClr>
            </a:solidFill>
            <a:ln>
              <a:noFill/>
            </a:ln>
          </p:spPr>
        </p:sp>
        <p:sp>
          <p:nvSpPr>
            <p:cNvPr id="609" name="Google Shape;609;p22">
              <a:extLst>
                <a:ext uri="{FF2B5EF4-FFF2-40B4-BE49-F238E27FC236}">
                  <a16:creationId xmlns:a16="http://schemas.microsoft.com/office/drawing/2014/main" id="{F6F369C6-3E5E-36B1-0646-AA84062CE108}"/>
                </a:ext>
              </a:extLst>
            </p:cNvPr>
            <p:cNvSpPr txBox="1"/>
            <p:nvPr/>
          </p:nvSpPr>
          <p:spPr>
            <a:xfrm>
              <a:off x="0" y="-38100"/>
              <a:ext cx="1319846" cy="154876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10" name="Google Shape;610;p22">
            <a:extLst>
              <a:ext uri="{FF2B5EF4-FFF2-40B4-BE49-F238E27FC236}">
                <a16:creationId xmlns:a16="http://schemas.microsoft.com/office/drawing/2014/main" id="{5D2C5E1E-DB81-B838-58BA-85BF7A5E60D1}"/>
              </a:ext>
            </a:extLst>
          </p:cNvPr>
          <p:cNvSpPr txBox="1"/>
          <p:nvPr/>
        </p:nvSpPr>
        <p:spPr>
          <a:xfrm>
            <a:off x="6828028" y="65943"/>
            <a:ext cx="4631847" cy="3817199"/>
          </a:xfrm>
          <a:prstGeom prst="rect">
            <a:avLst/>
          </a:prstGeom>
          <a:noFill/>
          <a:ln>
            <a:noFill/>
          </a:ln>
        </p:spPr>
        <p:txBody>
          <a:bodyPr spcFirstLastPara="1" wrap="square" lIns="0" tIns="0" rIns="0" bIns="0" anchor="t" anchorCtr="0">
            <a:spAutoFit/>
          </a:bodyPr>
          <a:lstStyle/>
          <a:p>
            <a:pPr marL="0" marR="0" lvl="0" indent="0" algn="ctr" rtl="0">
              <a:lnSpc>
                <a:spcPct val="120998"/>
              </a:lnSpc>
              <a:spcBef>
                <a:spcPts val="0"/>
              </a:spcBef>
              <a:spcAft>
                <a:spcPts val="0"/>
              </a:spcAft>
              <a:buNone/>
            </a:pPr>
            <a:r>
              <a:rPr lang="en-US" sz="20500" b="0" i="0" u="none" strike="noStrike" cap="none" dirty="0">
                <a:solidFill>
                  <a:srgbClr val="FFFFFF"/>
                </a:solidFill>
                <a:latin typeface="Julius Sans One"/>
                <a:ea typeface="Julius Sans One"/>
                <a:cs typeface="Julius Sans One"/>
                <a:sym typeface="Julius Sans One"/>
              </a:rPr>
              <a:t>0</a:t>
            </a:r>
            <a:r>
              <a:rPr lang="en-US" sz="20500" dirty="0">
                <a:solidFill>
                  <a:srgbClr val="FFFFFF"/>
                </a:solidFill>
                <a:latin typeface="Julius Sans One"/>
                <a:ea typeface="Julius Sans One"/>
                <a:cs typeface="Julius Sans One"/>
                <a:sym typeface="Julius Sans One"/>
              </a:rPr>
              <a:t>5</a:t>
            </a:r>
            <a:endParaRPr sz="1600" dirty="0"/>
          </a:p>
        </p:txBody>
      </p:sp>
    </p:spTree>
    <p:extLst>
      <p:ext uri="{BB962C8B-B14F-4D97-AF65-F5344CB8AC3E}">
        <p14:creationId xmlns:p14="http://schemas.microsoft.com/office/powerpoint/2010/main" val="976171467"/>
      </p:ext>
    </p:extLst>
  </p:cSld>
  <p:clrMapOvr>
    <a:masterClrMapping/>
  </p:clrMapOvr>
  <p:transition spd="slow" advClick="0" advTm="300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60" name="Google Shape;460;p18"/>
          <p:cNvGrpSpPr/>
          <p:nvPr/>
        </p:nvGrpSpPr>
        <p:grpSpPr>
          <a:xfrm>
            <a:off x="0" y="-160280"/>
            <a:ext cx="1189071" cy="1350112"/>
            <a:chOff x="0" y="-38100"/>
            <a:chExt cx="282652" cy="320933"/>
          </a:xfrm>
        </p:grpSpPr>
        <p:sp>
          <p:nvSpPr>
            <p:cNvPr id="461" name="Google Shape;461;p18"/>
            <p:cNvSpPr/>
            <p:nvPr/>
          </p:nvSpPr>
          <p:spPr>
            <a:xfrm>
              <a:off x="0" y="0"/>
              <a:ext cx="282652" cy="282833"/>
            </a:xfrm>
            <a:custGeom>
              <a:avLst/>
              <a:gdLst/>
              <a:ahLst/>
              <a:cxnLst/>
              <a:rect l="l" t="t" r="r" b="b"/>
              <a:pathLst>
                <a:path w="282652" h="282833" extrusionOk="0">
                  <a:moveTo>
                    <a:pt x="0" y="0"/>
                  </a:moveTo>
                  <a:lnTo>
                    <a:pt x="282652" y="0"/>
                  </a:lnTo>
                  <a:lnTo>
                    <a:pt x="282652" y="282833"/>
                  </a:lnTo>
                  <a:lnTo>
                    <a:pt x="0" y="282833"/>
                  </a:lnTo>
                  <a:close/>
                </a:path>
              </a:pathLst>
            </a:custGeom>
            <a:solidFill>
              <a:srgbClr val="1F7CBF"/>
            </a:solidFill>
            <a:ln>
              <a:noFill/>
            </a:ln>
          </p:spPr>
        </p:sp>
        <p:sp>
          <p:nvSpPr>
            <p:cNvPr id="462" name="Google Shape;462;p18"/>
            <p:cNvSpPr txBox="1"/>
            <p:nvPr/>
          </p:nvSpPr>
          <p:spPr>
            <a:xfrm>
              <a:off x="0" y="-38100"/>
              <a:ext cx="282652" cy="3209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Arial" panose="020B0604020202020204" pitchFamily="34" charset="0"/>
                <a:ea typeface="Calibri"/>
                <a:cs typeface="Arial" panose="020B0604020202020204" pitchFamily="34" charset="0"/>
                <a:sym typeface="Calibri"/>
              </a:endParaRPr>
            </a:p>
          </p:txBody>
        </p:sp>
      </p:grpSp>
      <p:cxnSp>
        <p:nvCxnSpPr>
          <p:cNvPr id="463" name="Google Shape;463;p18"/>
          <p:cNvCxnSpPr/>
          <p:nvPr/>
        </p:nvCxnSpPr>
        <p:spPr>
          <a:xfrm rot="10800000">
            <a:off x="580630" y="2077049"/>
            <a:ext cx="0" cy="1858710"/>
          </a:xfrm>
          <a:prstGeom prst="straightConnector1">
            <a:avLst/>
          </a:prstGeom>
          <a:noFill/>
          <a:ln w="38100" cap="flat" cmpd="sng">
            <a:solidFill>
              <a:srgbClr val="1F7CBF"/>
            </a:solidFill>
            <a:prstDash val="solid"/>
            <a:round/>
            <a:headEnd type="none" w="sm" len="sm"/>
            <a:tailEnd type="none" w="sm" len="sm"/>
          </a:ln>
        </p:spPr>
      </p:cxnSp>
      <p:sp>
        <p:nvSpPr>
          <p:cNvPr id="464" name="Google Shape;464;p18"/>
          <p:cNvSpPr/>
          <p:nvPr/>
        </p:nvSpPr>
        <p:spPr>
          <a:xfrm>
            <a:off x="6583005" y="5986872"/>
            <a:ext cx="3234961" cy="3230281"/>
          </a:xfrm>
          <a:custGeom>
            <a:avLst/>
            <a:gdLst/>
            <a:ahLst/>
            <a:cxnLst/>
            <a:rect l="l" t="t" r="r" b="b"/>
            <a:pathLst>
              <a:path w="3234961" h="3230281" extrusionOk="0">
                <a:moveTo>
                  <a:pt x="0" y="0"/>
                </a:moveTo>
                <a:lnTo>
                  <a:pt x="3234961" y="0"/>
                </a:lnTo>
                <a:lnTo>
                  <a:pt x="3234961" y="3230282"/>
                </a:lnTo>
                <a:lnTo>
                  <a:pt x="0" y="3230282"/>
                </a:lnTo>
                <a:lnTo>
                  <a:pt x="0" y="0"/>
                </a:lnTo>
                <a:close/>
              </a:path>
            </a:pathLst>
          </a:custGeom>
          <a:blipFill rotWithShape="1">
            <a:blip r:embed="rId3">
              <a:alphaModFix/>
            </a:blip>
            <a:stretch>
              <a:fillRect r="-98898"/>
            </a:stretch>
          </a:blipFill>
          <a:ln>
            <a:noFill/>
          </a:ln>
        </p:spPr>
      </p:sp>
      <p:sp>
        <p:nvSpPr>
          <p:cNvPr id="465" name="Google Shape;465;p18"/>
          <p:cNvSpPr/>
          <p:nvPr/>
        </p:nvSpPr>
        <p:spPr>
          <a:xfrm rot="10800000">
            <a:off x="9800261" y="2756591"/>
            <a:ext cx="3234961" cy="3230281"/>
          </a:xfrm>
          <a:custGeom>
            <a:avLst/>
            <a:gdLst/>
            <a:ahLst/>
            <a:cxnLst/>
            <a:rect l="l" t="t" r="r" b="b"/>
            <a:pathLst>
              <a:path w="3234961" h="3230281" extrusionOk="0">
                <a:moveTo>
                  <a:pt x="0" y="0"/>
                </a:moveTo>
                <a:lnTo>
                  <a:pt x="3234961" y="0"/>
                </a:lnTo>
                <a:lnTo>
                  <a:pt x="3234961" y="3230281"/>
                </a:lnTo>
                <a:lnTo>
                  <a:pt x="0" y="3230281"/>
                </a:lnTo>
                <a:lnTo>
                  <a:pt x="0" y="0"/>
                </a:lnTo>
                <a:close/>
              </a:path>
            </a:pathLst>
          </a:custGeom>
          <a:blipFill rotWithShape="1">
            <a:blip r:embed="rId3">
              <a:alphaModFix/>
            </a:blip>
            <a:stretch>
              <a:fillRect r="-98898"/>
            </a:stretch>
          </a:blipFill>
          <a:ln>
            <a:noFill/>
          </a:ln>
        </p:spPr>
      </p:sp>
      <p:sp>
        <p:nvSpPr>
          <p:cNvPr id="466" name="Google Shape;466;p18"/>
          <p:cNvSpPr/>
          <p:nvPr/>
        </p:nvSpPr>
        <p:spPr>
          <a:xfrm>
            <a:off x="9800261" y="5986872"/>
            <a:ext cx="3234961" cy="3230281"/>
          </a:xfrm>
          <a:custGeom>
            <a:avLst/>
            <a:gdLst/>
            <a:ahLst/>
            <a:cxnLst/>
            <a:rect l="l" t="t" r="r" b="b"/>
            <a:pathLst>
              <a:path w="3234961" h="3230281" extrusionOk="0">
                <a:moveTo>
                  <a:pt x="0" y="0"/>
                </a:moveTo>
                <a:lnTo>
                  <a:pt x="3234961" y="0"/>
                </a:lnTo>
                <a:lnTo>
                  <a:pt x="3234961" y="3230282"/>
                </a:lnTo>
                <a:lnTo>
                  <a:pt x="0" y="3230282"/>
                </a:lnTo>
                <a:lnTo>
                  <a:pt x="0" y="0"/>
                </a:lnTo>
                <a:close/>
              </a:path>
            </a:pathLst>
          </a:custGeom>
          <a:blipFill rotWithShape="1">
            <a:blip r:embed="rId3">
              <a:alphaModFix amt="50000"/>
            </a:blip>
            <a:stretch>
              <a:fillRect l="-98902"/>
            </a:stretch>
          </a:blipFill>
          <a:ln>
            <a:noFill/>
          </a:ln>
        </p:spPr>
      </p:sp>
      <p:sp>
        <p:nvSpPr>
          <p:cNvPr id="467" name="Google Shape;467;p18"/>
          <p:cNvSpPr/>
          <p:nvPr/>
        </p:nvSpPr>
        <p:spPr>
          <a:xfrm rot="10800000">
            <a:off x="6583005" y="2756591"/>
            <a:ext cx="3234961" cy="3230281"/>
          </a:xfrm>
          <a:custGeom>
            <a:avLst/>
            <a:gdLst/>
            <a:ahLst/>
            <a:cxnLst/>
            <a:rect l="l" t="t" r="r" b="b"/>
            <a:pathLst>
              <a:path w="3234961" h="3230281" extrusionOk="0">
                <a:moveTo>
                  <a:pt x="0" y="0"/>
                </a:moveTo>
                <a:lnTo>
                  <a:pt x="3234961" y="0"/>
                </a:lnTo>
                <a:lnTo>
                  <a:pt x="3234961" y="3230281"/>
                </a:lnTo>
                <a:lnTo>
                  <a:pt x="0" y="3230281"/>
                </a:lnTo>
                <a:lnTo>
                  <a:pt x="0" y="0"/>
                </a:lnTo>
                <a:close/>
              </a:path>
            </a:pathLst>
          </a:custGeom>
          <a:blipFill rotWithShape="1">
            <a:blip r:embed="rId3">
              <a:alphaModFix amt="50000"/>
            </a:blip>
            <a:stretch>
              <a:fillRect l="-98902"/>
            </a:stretch>
          </a:blipFill>
          <a:ln>
            <a:noFill/>
          </a:ln>
        </p:spPr>
      </p:sp>
      <p:grpSp>
        <p:nvGrpSpPr>
          <p:cNvPr id="468" name="Google Shape;468;p18"/>
          <p:cNvGrpSpPr/>
          <p:nvPr/>
        </p:nvGrpSpPr>
        <p:grpSpPr>
          <a:xfrm>
            <a:off x="7835167" y="4022989"/>
            <a:ext cx="3927766" cy="3927766"/>
            <a:chOff x="0" y="0"/>
            <a:chExt cx="812800" cy="812800"/>
          </a:xfrm>
        </p:grpSpPr>
        <p:sp>
          <p:nvSpPr>
            <p:cNvPr id="469" name="Google Shape;469;p1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70" name="Google Shape;470;p18"/>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Arial" panose="020B0604020202020204" pitchFamily="34" charset="0"/>
                <a:ea typeface="Calibri"/>
                <a:cs typeface="Arial" panose="020B0604020202020204" pitchFamily="34" charset="0"/>
                <a:sym typeface="Calibri"/>
              </a:endParaRPr>
            </a:p>
          </p:txBody>
        </p:sp>
      </p:grpSp>
      <p:grpSp>
        <p:nvGrpSpPr>
          <p:cNvPr id="471" name="Google Shape;471;p18"/>
          <p:cNvGrpSpPr/>
          <p:nvPr/>
        </p:nvGrpSpPr>
        <p:grpSpPr>
          <a:xfrm>
            <a:off x="9613222" y="2291620"/>
            <a:ext cx="371655" cy="7245843"/>
            <a:chOff x="0" y="-38100"/>
            <a:chExt cx="97884" cy="1908370"/>
          </a:xfrm>
        </p:grpSpPr>
        <p:sp>
          <p:nvSpPr>
            <p:cNvPr id="472" name="Google Shape;472;p18"/>
            <p:cNvSpPr/>
            <p:nvPr/>
          </p:nvSpPr>
          <p:spPr>
            <a:xfrm>
              <a:off x="0" y="0"/>
              <a:ext cx="97884" cy="1870270"/>
            </a:xfrm>
            <a:custGeom>
              <a:avLst/>
              <a:gdLst/>
              <a:ahLst/>
              <a:cxnLst/>
              <a:rect l="l" t="t" r="r" b="b"/>
              <a:pathLst>
                <a:path w="97884" h="1870270" extrusionOk="0">
                  <a:moveTo>
                    <a:pt x="0" y="0"/>
                  </a:moveTo>
                  <a:lnTo>
                    <a:pt x="97884" y="0"/>
                  </a:lnTo>
                  <a:lnTo>
                    <a:pt x="97884" y="1870270"/>
                  </a:lnTo>
                  <a:lnTo>
                    <a:pt x="0" y="1870270"/>
                  </a:lnTo>
                  <a:close/>
                </a:path>
              </a:pathLst>
            </a:custGeom>
            <a:solidFill>
              <a:srgbClr val="C9DEEF"/>
            </a:solidFill>
            <a:ln>
              <a:noFill/>
            </a:ln>
          </p:spPr>
        </p:sp>
        <p:sp>
          <p:nvSpPr>
            <p:cNvPr id="473" name="Google Shape;473;p18"/>
            <p:cNvSpPr txBox="1"/>
            <p:nvPr/>
          </p:nvSpPr>
          <p:spPr>
            <a:xfrm>
              <a:off x="0" y="-38100"/>
              <a:ext cx="97884" cy="1908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Arial" panose="020B0604020202020204" pitchFamily="34" charset="0"/>
                <a:ea typeface="Calibri"/>
                <a:cs typeface="Arial" panose="020B0604020202020204" pitchFamily="34" charset="0"/>
                <a:sym typeface="Calibri"/>
              </a:endParaRPr>
            </a:p>
          </p:txBody>
        </p:sp>
      </p:grpSp>
      <p:grpSp>
        <p:nvGrpSpPr>
          <p:cNvPr id="474" name="Google Shape;474;p18"/>
          <p:cNvGrpSpPr/>
          <p:nvPr/>
        </p:nvGrpSpPr>
        <p:grpSpPr>
          <a:xfrm rot="5400000">
            <a:off x="9499724" y="2363951"/>
            <a:ext cx="371655" cy="7245843"/>
            <a:chOff x="0" y="-38100"/>
            <a:chExt cx="97884" cy="1908370"/>
          </a:xfrm>
        </p:grpSpPr>
        <p:sp>
          <p:nvSpPr>
            <p:cNvPr id="475" name="Google Shape;475;p18"/>
            <p:cNvSpPr/>
            <p:nvPr/>
          </p:nvSpPr>
          <p:spPr>
            <a:xfrm>
              <a:off x="0" y="0"/>
              <a:ext cx="97884" cy="1870270"/>
            </a:xfrm>
            <a:custGeom>
              <a:avLst/>
              <a:gdLst/>
              <a:ahLst/>
              <a:cxnLst/>
              <a:rect l="l" t="t" r="r" b="b"/>
              <a:pathLst>
                <a:path w="97884" h="1870270" extrusionOk="0">
                  <a:moveTo>
                    <a:pt x="0" y="0"/>
                  </a:moveTo>
                  <a:lnTo>
                    <a:pt x="97884" y="0"/>
                  </a:lnTo>
                  <a:lnTo>
                    <a:pt x="97884" y="1870270"/>
                  </a:lnTo>
                  <a:lnTo>
                    <a:pt x="0" y="1870270"/>
                  </a:lnTo>
                  <a:close/>
                </a:path>
              </a:pathLst>
            </a:custGeom>
            <a:solidFill>
              <a:srgbClr val="C9DEEF"/>
            </a:solidFill>
            <a:ln>
              <a:noFill/>
            </a:ln>
          </p:spPr>
        </p:sp>
        <p:sp>
          <p:nvSpPr>
            <p:cNvPr id="476" name="Google Shape;476;p18"/>
            <p:cNvSpPr txBox="1"/>
            <p:nvPr/>
          </p:nvSpPr>
          <p:spPr>
            <a:xfrm>
              <a:off x="0" y="-38100"/>
              <a:ext cx="97884" cy="190837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Arial" panose="020B0604020202020204" pitchFamily="34" charset="0"/>
                <a:ea typeface="Calibri"/>
                <a:cs typeface="Arial" panose="020B0604020202020204" pitchFamily="34" charset="0"/>
                <a:sym typeface="Calibri"/>
              </a:endParaRPr>
            </a:p>
          </p:txBody>
        </p:sp>
      </p:grpSp>
      <p:sp>
        <p:nvSpPr>
          <p:cNvPr id="477" name="Google Shape;477;p18"/>
          <p:cNvSpPr txBox="1"/>
          <p:nvPr/>
        </p:nvSpPr>
        <p:spPr>
          <a:xfrm>
            <a:off x="4350607" y="801683"/>
            <a:ext cx="10775858" cy="893771"/>
          </a:xfrm>
          <a:prstGeom prst="rect">
            <a:avLst/>
          </a:prstGeom>
          <a:noFill/>
          <a:ln>
            <a:noFill/>
          </a:ln>
        </p:spPr>
        <p:txBody>
          <a:bodyPr spcFirstLastPara="1" wrap="square" lIns="0" tIns="0" rIns="0" bIns="0" anchor="t" anchorCtr="0">
            <a:spAutoFit/>
          </a:bodyPr>
          <a:lstStyle/>
          <a:p>
            <a:pPr marL="0" marR="0" lvl="0" indent="0" algn="ctr" rtl="0">
              <a:lnSpc>
                <a:spcPct val="121005"/>
              </a:lnSpc>
              <a:spcBef>
                <a:spcPts val="0"/>
              </a:spcBef>
              <a:spcAft>
                <a:spcPts val="0"/>
              </a:spcAft>
              <a:buNone/>
            </a:pPr>
            <a:r>
              <a:rPr lang="en-US" sz="4800" b="1" dirty="0">
                <a:solidFill>
                  <a:schemeClr val="bg1"/>
                </a:solidFill>
                <a:latin typeface="Arial" panose="020B0604020202020204" pitchFamily="34" charset="0"/>
                <a:cs typeface="Arial" panose="020B0604020202020204" pitchFamily="34" charset="0"/>
                <a:sym typeface="Julius Sans One"/>
              </a:rPr>
              <a:t>CHALLENGES</a:t>
            </a:r>
            <a:endParaRPr sz="1000" b="1" dirty="0">
              <a:solidFill>
                <a:schemeClr val="bg1"/>
              </a:solidFill>
              <a:latin typeface="Arial" panose="020B0604020202020204" pitchFamily="34" charset="0"/>
              <a:cs typeface="Arial" panose="020B0604020202020204" pitchFamily="34" charset="0"/>
            </a:endParaRPr>
          </a:p>
        </p:txBody>
      </p:sp>
      <p:sp>
        <p:nvSpPr>
          <p:cNvPr id="478" name="Google Shape;478;p18"/>
          <p:cNvSpPr txBox="1"/>
          <p:nvPr/>
        </p:nvSpPr>
        <p:spPr>
          <a:xfrm>
            <a:off x="7389674" y="3858481"/>
            <a:ext cx="994823" cy="931024"/>
          </a:xfrm>
          <a:prstGeom prst="rect">
            <a:avLst/>
          </a:prstGeom>
          <a:noFill/>
          <a:ln>
            <a:noFill/>
          </a:ln>
        </p:spPr>
        <p:txBody>
          <a:bodyPr spcFirstLastPara="1" wrap="square" lIns="0" tIns="0" rIns="0" bIns="0" anchor="t" anchorCtr="0">
            <a:spAutoFit/>
          </a:bodyPr>
          <a:lstStyle/>
          <a:p>
            <a:pPr marL="0" marR="0" lvl="0" indent="0" algn="ctr" rtl="0">
              <a:lnSpc>
                <a:spcPct val="121000"/>
              </a:lnSpc>
              <a:spcBef>
                <a:spcPts val="0"/>
              </a:spcBef>
              <a:spcAft>
                <a:spcPts val="0"/>
              </a:spcAft>
              <a:buNone/>
            </a:pPr>
            <a:r>
              <a:rPr lang="en-US" sz="5000" b="0" i="0" u="none" strike="noStrike" cap="none" dirty="0">
                <a:solidFill>
                  <a:srgbClr val="EDEDED"/>
                </a:solidFill>
                <a:latin typeface="Arial" panose="020B0604020202020204" pitchFamily="34" charset="0"/>
                <a:ea typeface="Julius Sans One"/>
                <a:cs typeface="Arial" panose="020B0604020202020204" pitchFamily="34" charset="0"/>
                <a:sym typeface="Julius Sans One"/>
              </a:rPr>
              <a:t>01</a:t>
            </a:r>
            <a:endParaRPr dirty="0">
              <a:latin typeface="Arial" panose="020B0604020202020204" pitchFamily="34" charset="0"/>
              <a:cs typeface="Arial" panose="020B0604020202020204" pitchFamily="34" charset="0"/>
            </a:endParaRPr>
          </a:p>
        </p:txBody>
      </p:sp>
      <p:sp>
        <p:nvSpPr>
          <p:cNvPr id="479" name="Google Shape;479;p18"/>
          <p:cNvSpPr txBox="1"/>
          <p:nvPr/>
        </p:nvSpPr>
        <p:spPr>
          <a:xfrm>
            <a:off x="7141451" y="7395788"/>
            <a:ext cx="1491268" cy="931024"/>
          </a:xfrm>
          <a:prstGeom prst="rect">
            <a:avLst/>
          </a:prstGeom>
          <a:noFill/>
          <a:ln>
            <a:noFill/>
          </a:ln>
        </p:spPr>
        <p:txBody>
          <a:bodyPr spcFirstLastPara="1" wrap="square" lIns="0" tIns="0" rIns="0" bIns="0" anchor="t" anchorCtr="0">
            <a:spAutoFit/>
          </a:bodyPr>
          <a:lstStyle/>
          <a:p>
            <a:pPr marL="0" marR="0" lvl="0" indent="0" algn="ctr" rtl="0">
              <a:lnSpc>
                <a:spcPct val="121000"/>
              </a:lnSpc>
              <a:spcBef>
                <a:spcPts val="0"/>
              </a:spcBef>
              <a:spcAft>
                <a:spcPts val="0"/>
              </a:spcAft>
              <a:buNone/>
            </a:pPr>
            <a:r>
              <a:rPr lang="en-US" sz="5000" b="0" i="0" u="none" strike="noStrike" cap="none">
                <a:solidFill>
                  <a:srgbClr val="EDEDED"/>
                </a:solidFill>
                <a:latin typeface="Arial" panose="020B0604020202020204" pitchFamily="34" charset="0"/>
                <a:ea typeface="Julius Sans One"/>
                <a:cs typeface="Arial" panose="020B0604020202020204" pitchFamily="34" charset="0"/>
                <a:sym typeface="Julius Sans One"/>
              </a:rPr>
              <a:t>03</a:t>
            </a:r>
            <a:endParaRPr>
              <a:latin typeface="Arial" panose="020B0604020202020204" pitchFamily="34" charset="0"/>
              <a:cs typeface="Arial" panose="020B0604020202020204" pitchFamily="34" charset="0"/>
            </a:endParaRPr>
          </a:p>
        </p:txBody>
      </p:sp>
      <p:sp>
        <p:nvSpPr>
          <p:cNvPr id="480" name="Google Shape;480;p18"/>
          <p:cNvSpPr txBox="1"/>
          <p:nvPr/>
        </p:nvSpPr>
        <p:spPr>
          <a:xfrm>
            <a:off x="10902457" y="3858481"/>
            <a:ext cx="1540913" cy="931024"/>
          </a:xfrm>
          <a:prstGeom prst="rect">
            <a:avLst/>
          </a:prstGeom>
          <a:noFill/>
          <a:ln>
            <a:noFill/>
          </a:ln>
        </p:spPr>
        <p:txBody>
          <a:bodyPr spcFirstLastPara="1" wrap="square" lIns="0" tIns="0" rIns="0" bIns="0" anchor="t" anchorCtr="0">
            <a:spAutoFit/>
          </a:bodyPr>
          <a:lstStyle/>
          <a:p>
            <a:pPr marL="0" marR="0" lvl="0" indent="0" algn="ctr" rtl="0">
              <a:lnSpc>
                <a:spcPct val="121000"/>
              </a:lnSpc>
              <a:spcBef>
                <a:spcPts val="0"/>
              </a:spcBef>
              <a:spcAft>
                <a:spcPts val="0"/>
              </a:spcAft>
              <a:buNone/>
            </a:pPr>
            <a:r>
              <a:rPr lang="en-US" sz="5000" b="0" i="0" u="none" strike="noStrike" cap="none">
                <a:solidFill>
                  <a:srgbClr val="EDEDED"/>
                </a:solidFill>
                <a:latin typeface="Arial" panose="020B0604020202020204" pitchFamily="34" charset="0"/>
                <a:ea typeface="Julius Sans One"/>
                <a:cs typeface="Arial" panose="020B0604020202020204" pitchFamily="34" charset="0"/>
                <a:sym typeface="Julius Sans One"/>
              </a:rPr>
              <a:t>02</a:t>
            </a:r>
            <a:endParaRPr>
              <a:latin typeface="Arial" panose="020B0604020202020204" pitchFamily="34" charset="0"/>
              <a:cs typeface="Arial" panose="020B0604020202020204" pitchFamily="34" charset="0"/>
            </a:endParaRPr>
          </a:p>
        </p:txBody>
      </p:sp>
      <p:sp>
        <p:nvSpPr>
          <p:cNvPr id="481" name="Google Shape;481;p18"/>
          <p:cNvSpPr txBox="1"/>
          <p:nvPr/>
        </p:nvSpPr>
        <p:spPr>
          <a:xfrm>
            <a:off x="11051391" y="7395788"/>
            <a:ext cx="1243046" cy="931024"/>
          </a:xfrm>
          <a:prstGeom prst="rect">
            <a:avLst/>
          </a:prstGeom>
          <a:noFill/>
          <a:ln>
            <a:noFill/>
          </a:ln>
        </p:spPr>
        <p:txBody>
          <a:bodyPr spcFirstLastPara="1" wrap="square" lIns="0" tIns="0" rIns="0" bIns="0" anchor="t" anchorCtr="0">
            <a:spAutoFit/>
          </a:bodyPr>
          <a:lstStyle/>
          <a:p>
            <a:pPr marL="0" marR="0" lvl="0" indent="0" algn="ctr" rtl="0">
              <a:lnSpc>
                <a:spcPct val="121000"/>
              </a:lnSpc>
              <a:spcBef>
                <a:spcPts val="0"/>
              </a:spcBef>
              <a:spcAft>
                <a:spcPts val="0"/>
              </a:spcAft>
              <a:buNone/>
            </a:pPr>
            <a:r>
              <a:rPr lang="en-US" sz="5000" b="0" i="0" u="none" strike="noStrike" cap="none">
                <a:solidFill>
                  <a:srgbClr val="EDEDED"/>
                </a:solidFill>
                <a:latin typeface="Arial" panose="020B0604020202020204" pitchFamily="34" charset="0"/>
                <a:ea typeface="Julius Sans One"/>
                <a:cs typeface="Arial" panose="020B0604020202020204" pitchFamily="34" charset="0"/>
                <a:sym typeface="Julius Sans One"/>
              </a:rPr>
              <a:t>04</a:t>
            </a:r>
            <a:endParaRPr>
              <a:latin typeface="Arial" panose="020B0604020202020204" pitchFamily="34" charset="0"/>
              <a:cs typeface="Arial" panose="020B0604020202020204" pitchFamily="34" charset="0"/>
            </a:endParaRPr>
          </a:p>
        </p:txBody>
      </p:sp>
      <p:sp>
        <p:nvSpPr>
          <p:cNvPr id="483" name="Google Shape;483;p18"/>
          <p:cNvSpPr txBox="1"/>
          <p:nvPr/>
        </p:nvSpPr>
        <p:spPr>
          <a:xfrm>
            <a:off x="1766706" y="6353675"/>
            <a:ext cx="3923162" cy="559961"/>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1" dirty="0">
                <a:solidFill>
                  <a:schemeClr val="bg1"/>
                </a:solidFill>
                <a:latin typeface="Arial" panose="020B0604020202020204" pitchFamily="34" charset="0"/>
                <a:ea typeface="Jaldi"/>
                <a:cs typeface="Arial" panose="020B0604020202020204" pitchFamily="34" charset="0"/>
                <a:sym typeface="Jaldi"/>
              </a:rPr>
              <a:t>MARKET CHALLENGES</a:t>
            </a:r>
            <a:endParaRPr dirty="0">
              <a:solidFill>
                <a:schemeClr val="bg1"/>
              </a:solidFill>
              <a:latin typeface="Arial" panose="020B0604020202020204" pitchFamily="34" charset="0"/>
              <a:cs typeface="Arial" panose="020B0604020202020204" pitchFamily="34" charset="0"/>
            </a:endParaRPr>
          </a:p>
        </p:txBody>
      </p:sp>
      <p:sp>
        <p:nvSpPr>
          <p:cNvPr id="485" name="Google Shape;485;p18"/>
          <p:cNvSpPr txBox="1"/>
          <p:nvPr/>
        </p:nvSpPr>
        <p:spPr>
          <a:xfrm>
            <a:off x="2747208" y="7093191"/>
            <a:ext cx="3179802" cy="193835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099" b="0" i="0" u="none" strike="noStrike" cap="none" dirty="0">
                <a:solidFill>
                  <a:schemeClr val="bg1"/>
                </a:solidFill>
                <a:latin typeface="Arial" panose="020B0604020202020204" pitchFamily="34" charset="0"/>
                <a:ea typeface="Jaldi"/>
                <a:cs typeface="Arial" panose="020B0604020202020204" pitchFamily="34" charset="0"/>
                <a:sym typeface="Jaldi"/>
              </a:rPr>
              <a:t>Facing competition from traditional helmets and the need to educate consumers about the benefits of smart helmet.</a:t>
            </a:r>
            <a:endParaRPr dirty="0">
              <a:solidFill>
                <a:schemeClr val="bg1"/>
              </a:solidFill>
              <a:latin typeface="Arial" panose="020B0604020202020204" pitchFamily="34" charset="0"/>
              <a:cs typeface="Arial" panose="020B0604020202020204" pitchFamily="34" charset="0"/>
            </a:endParaRPr>
          </a:p>
        </p:txBody>
      </p:sp>
      <p:sp>
        <p:nvSpPr>
          <p:cNvPr id="487" name="Google Shape;487;p18"/>
          <p:cNvSpPr txBox="1"/>
          <p:nvPr/>
        </p:nvSpPr>
        <p:spPr>
          <a:xfrm>
            <a:off x="14202839" y="6353675"/>
            <a:ext cx="3414346" cy="559961"/>
          </a:xfrm>
          <a:prstGeom prst="rect">
            <a:avLst/>
          </a:prstGeom>
          <a:noFill/>
          <a:ln>
            <a:noFill/>
          </a:ln>
        </p:spPr>
        <p:txBody>
          <a:bodyPr spcFirstLastPara="1" wrap="square" lIns="0" tIns="0" rIns="0" bIns="0" anchor="t" anchorCtr="0">
            <a:spAutoFit/>
          </a:bodyPr>
          <a:lstStyle/>
          <a:p>
            <a:pPr marL="0" marR="0" lvl="0" indent="0" algn="r" rtl="0">
              <a:lnSpc>
                <a:spcPct val="140015"/>
              </a:lnSpc>
              <a:spcBef>
                <a:spcPts val="0"/>
              </a:spcBef>
              <a:spcAft>
                <a:spcPts val="0"/>
              </a:spcAft>
              <a:buNone/>
            </a:pPr>
            <a:r>
              <a:rPr lang="en-US" sz="2599" b="1" i="0" u="none" strike="noStrike" cap="none" dirty="0">
                <a:solidFill>
                  <a:schemeClr val="bg1"/>
                </a:solidFill>
                <a:latin typeface="Arial" panose="020B0604020202020204" pitchFamily="34" charset="0"/>
                <a:ea typeface="Jaldi"/>
                <a:cs typeface="Arial" panose="020B0604020202020204" pitchFamily="34" charset="0"/>
                <a:sym typeface="Jaldi"/>
              </a:rPr>
              <a:t>Scalability Concerns</a:t>
            </a:r>
            <a:endParaRPr dirty="0">
              <a:solidFill>
                <a:schemeClr val="bg1"/>
              </a:solidFill>
              <a:latin typeface="Arial" panose="020B0604020202020204" pitchFamily="34" charset="0"/>
              <a:cs typeface="Arial" panose="020B0604020202020204" pitchFamily="34" charset="0"/>
            </a:endParaRPr>
          </a:p>
        </p:txBody>
      </p:sp>
      <p:sp>
        <p:nvSpPr>
          <p:cNvPr id="489" name="Google Shape;489;p18"/>
          <p:cNvSpPr txBox="1"/>
          <p:nvPr/>
        </p:nvSpPr>
        <p:spPr>
          <a:xfrm>
            <a:off x="14249663" y="7093191"/>
            <a:ext cx="2673600" cy="232602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2099" b="0" i="0" u="none" strike="noStrike" cap="none" dirty="0">
                <a:solidFill>
                  <a:schemeClr val="bg1"/>
                </a:solidFill>
                <a:latin typeface="Arial" panose="020B0604020202020204" pitchFamily="34" charset="0"/>
                <a:ea typeface="Jaldi"/>
                <a:cs typeface="Arial" panose="020B0604020202020204" pitchFamily="34" charset="0"/>
                <a:sym typeface="Jaldi"/>
              </a:rPr>
              <a:t>Struggled with expanding their product to a larger audience due to pricing and awareness barriers.</a:t>
            </a:r>
            <a:endParaRPr dirty="0">
              <a:solidFill>
                <a:schemeClr val="bg1"/>
              </a:solidFill>
              <a:latin typeface="Arial" panose="020B0604020202020204" pitchFamily="34" charset="0"/>
              <a:cs typeface="Arial" panose="020B0604020202020204" pitchFamily="34" charset="0"/>
            </a:endParaRPr>
          </a:p>
        </p:txBody>
      </p:sp>
      <p:pic>
        <p:nvPicPr>
          <p:cNvPr id="491" name="Google Shape;491;p18"/>
          <p:cNvPicPr preferRelativeResize="0"/>
          <p:nvPr/>
        </p:nvPicPr>
        <p:blipFill>
          <a:blip r:embed="rId4">
            <a:alphaModFix/>
          </a:blip>
          <a:stretch>
            <a:fillRect/>
          </a:stretch>
        </p:blipFill>
        <p:spPr>
          <a:xfrm>
            <a:off x="8871292" y="5000095"/>
            <a:ext cx="1873689" cy="1858700"/>
          </a:xfrm>
          <a:prstGeom prst="rect">
            <a:avLst/>
          </a:prstGeom>
          <a:noFill/>
          <a:ln>
            <a:noFill/>
          </a:ln>
        </p:spPr>
      </p:pic>
      <p:grpSp>
        <p:nvGrpSpPr>
          <p:cNvPr id="4" name="组合 8">
            <a:extLst>
              <a:ext uri="{FF2B5EF4-FFF2-40B4-BE49-F238E27FC236}">
                <a16:creationId xmlns:a16="http://schemas.microsoft.com/office/drawing/2014/main" id="{5929B52C-0004-DEF4-5D81-1EE6EF863B61}"/>
              </a:ext>
            </a:extLst>
          </p:cNvPr>
          <p:cNvGrpSpPr/>
          <p:nvPr/>
        </p:nvGrpSpPr>
        <p:grpSpPr>
          <a:xfrm>
            <a:off x="14003845" y="2756590"/>
            <a:ext cx="3945255" cy="2067878"/>
            <a:chOff x="15084425" y="3335898"/>
            <a:chExt cx="6642100" cy="2763510"/>
          </a:xfrm>
        </p:grpSpPr>
        <p:sp>
          <p:nvSpPr>
            <p:cNvPr id="5" name="AutoShape 25">
              <a:extLst>
                <a:ext uri="{FF2B5EF4-FFF2-40B4-BE49-F238E27FC236}">
                  <a16:creationId xmlns:a16="http://schemas.microsoft.com/office/drawing/2014/main" id="{37BACCC2-7AB3-EC35-843A-7FDBAF73524F}"/>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92500" lnSpcReduction="10000"/>
            </a:bodyPr>
            <a:lstStyle/>
            <a:p>
              <a:pPr algn="ctr" defTabSz="484823">
                <a:lnSpc>
                  <a:spcPct val="136000"/>
                </a:lnSpc>
                <a:spcBef>
                  <a:spcPts val="1275"/>
                </a:spcBef>
                <a:defRPr/>
              </a:pPr>
              <a:r>
                <a:rPr lang="en-US" altLang="en-US" sz="2000" dirty="0">
                  <a:solidFill>
                    <a:schemeClr val="bg1"/>
                  </a:solidFill>
                  <a:latin typeface="Arial" panose="020B0604020202020204" pitchFamily="34" charset="0"/>
                  <a:cs typeface="Arial" panose="020B0604020202020204" pitchFamily="34" charset="0"/>
                  <a:sym typeface="+mn-lt"/>
                </a:rPr>
                <a:t>Intense competition from established players and new entrants increases pressure on market share, pricing strategies, and innovation.</a:t>
              </a:r>
            </a:p>
          </p:txBody>
        </p:sp>
        <p:sp>
          <p:nvSpPr>
            <p:cNvPr id="6" name="AutoShape 26">
              <a:extLst>
                <a:ext uri="{FF2B5EF4-FFF2-40B4-BE49-F238E27FC236}">
                  <a16:creationId xmlns:a16="http://schemas.microsoft.com/office/drawing/2014/main" id="{52A7491D-1600-9CCB-BCA7-71B2EA455A83}"/>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Autofit/>
            </a:bodyPr>
            <a:lstStyle/>
            <a:p>
              <a:pPr algn="ctr" defTabSz="484823">
                <a:spcBef>
                  <a:spcPts val="1275"/>
                </a:spcBef>
                <a:defRPr/>
              </a:pPr>
              <a:r>
                <a:rPr lang="en-US" altLang="en-US" sz="2400" b="1" dirty="0">
                  <a:solidFill>
                    <a:schemeClr val="bg1"/>
                  </a:solidFill>
                  <a:latin typeface="Arial" panose="020B0604020202020204" pitchFamily="34" charset="0"/>
                  <a:cs typeface="Arial" panose="020B0604020202020204" pitchFamily="34" charset="0"/>
                  <a:sym typeface="+mn-lt"/>
                </a:rPr>
                <a:t>COMPETITION</a:t>
              </a:r>
            </a:p>
          </p:txBody>
        </p:sp>
      </p:grpSp>
      <p:grpSp>
        <p:nvGrpSpPr>
          <p:cNvPr id="7" name="组合 8">
            <a:extLst>
              <a:ext uri="{FF2B5EF4-FFF2-40B4-BE49-F238E27FC236}">
                <a16:creationId xmlns:a16="http://schemas.microsoft.com/office/drawing/2014/main" id="{8A39ED15-0CAD-F16D-29A3-CD8ED20EDAC9}"/>
              </a:ext>
            </a:extLst>
          </p:cNvPr>
          <p:cNvGrpSpPr/>
          <p:nvPr/>
        </p:nvGrpSpPr>
        <p:grpSpPr>
          <a:xfrm>
            <a:off x="1441416" y="3006404"/>
            <a:ext cx="4621209" cy="2067879"/>
            <a:chOff x="13997647" y="3335897"/>
            <a:chExt cx="7780114" cy="2763511"/>
          </a:xfrm>
        </p:grpSpPr>
        <p:sp>
          <p:nvSpPr>
            <p:cNvPr id="8" name="AutoShape 25">
              <a:extLst>
                <a:ext uri="{FF2B5EF4-FFF2-40B4-BE49-F238E27FC236}">
                  <a16:creationId xmlns:a16="http://schemas.microsoft.com/office/drawing/2014/main" id="{B210E723-6368-5028-B051-74AF4DFCD1BC}"/>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85000"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High production costs and low affordability hinder market entry and expansion, especially in price- sensitive markets and among cost- conscious consumers.</a:t>
              </a:r>
            </a:p>
          </p:txBody>
        </p:sp>
        <p:sp>
          <p:nvSpPr>
            <p:cNvPr id="9" name="AutoShape 26">
              <a:extLst>
                <a:ext uri="{FF2B5EF4-FFF2-40B4-BE49-F238E27FC236}">
                  <a16:creationId xmlns:a16="http://schemas.microsoft.com/office/drawing/2014/main" id="{D77FFB4D-098E-4844-73B7-A2A1E85A9702}"/>
                </a:ext>
              </a:extLst>
            </p:cNvPr>
            <p:cNvSpPr/>
            <p:nvPr/>
          </p:nvSpPr>
          <p:spPr bwMode="auto">
            <a:xfrm>
              <a:off x="13997647" y="3335897"/>
              <a:ext cx="7780114" cy="5100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Autofit/>
            </a:bodyPr>
            <a:lstStyle/>
            <a:p>
              <a:pPr algn="ctr" defTabSz="484823">
                <a:spcBef>
                  <a:spcPts val="1275"/>
                </a:spcBef>
                <a:defRPr/>
              </a:pPr>
              <a:r>
                <a:rPr lang="en-US" altLang="en-US" sz="2600" b="1" dirty="0">
                  <a:solidFill>
                    <a:schemeClr val="bg1"/>
                  </a:solidFill>
                  <a:latin typeface="Arial" panose="020B0604020202020204" pitchFamily="34" charset="0"/>
                  <a:cs typeface="Arial" panose="020B0604020202020204" pitchFamily="34" charset="0"/>
                  <a:sym typeface="+mn-lt"/>
                </a:rPr>
                <a:t>COST AND AFFORDABILITY</a:t>
              </a:r>
            </a:p>
          </p:txBody>
        </p:sp>
      </p:grpSp>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A38F9-A2F9-5CD1-931C-C8A3C178371F}"/>
            </a:ext>
          </a:extLst>
        </p:cNvPr>
        <p:cNvGrpSpPr/>
        <p:nvPr/>
      </p:nvGrpSpPr>
      <p:grpSpPr>
        <a:xfrm>
          <a:off x="0" y="0"/>
          <a:ext cx="0" cy="0"/>
          <a:chOff x="0" y="0"/>
          <a:chExt cx="0" cy="0"/>
        </a:xfrm>
      </p:grpSpPr>
      <p:grpSp>
        <p:nvGrpSpPr>
          <p:cNvPr id="11" name="组合 10">
            <a:extLst>
              <a:ext uri="{FF2B5EF4-FFF2-40B4-BE49-F238E27FC236}">
                <a16:creationId xmlns:a16="http://schemas.microsoft.com/office/drawing/2014/main" id="{9E2500D8-B022-7036-5C7E-A0B6E0FD8531}"/>
              </a:ext>
            </a:extLst>
          </p:cNvPr>
          <p:cNvGrpSpPr/>
          <p:nvPr/>
        </p:nvGrpSpPr>
        <p:grpSpPr>
          <a:xfrm>
            <a:off x="6788512" y="882121"/>
            <a:ext cx="5895837" cy="1267778"/>
            <a:chOff x="7473" y="576"/>
            <a:chExt cx="4343" cy="1331"/>
          </a:xfrm>
        </p:grpSpPr>
        <p:sp>
          <p:nvSpPr>
            <p:cNvPr id="46" name="稻壳儿春秋广告/盗版必究        原创来源：http://chn.docer.com/works?userid=199329941#!/work_time">
              <a:extLst>
                <a:ext uri="{FF2B5EF4-FFF2-40B4-BE49-F238E27FC236}">
                  <a16:creationId xmlns:a16="http://schemas.microsoft.com/office/drawing/2014/main" id="{10ACBC66-0B4F-C28D-6148-80C73D6158E7}"/>
                </a:ext>
              </a:extLst>
            </p:cNvPr>
            <p:cNvSpPr txBox="1"/>
            <p:nvPr/>
          </p:nvSpPr>
          <p:spPr>
            <a:xfrm>
              <a:off x="7473" y="576"/>
              <a:ext cx="4343" cy="1331"/>
            </a:xfrm>
            <a:prstGeom prst="rect">
              <a:avLst/>
            </a:prstGeom>
            <a:noFill/>
          </p:spPr>
          <p:txBody>
            <a:bodyPr wrap="square" rtlCol="0">
              <a:normAutofit/>
            </a:bodyPr>
            <a:lstStyle/>
            <a:p>
              <a:pPr algn="ctr"/>
              <a:r>
                <a:rPr lang="en-US" altLang="en-US" sz="5200" b="1" dirty="0">
                  <a:solidFill>
                    <a:schemeClr val="bg1">
                      <a:lumMod val="95000"/>
                    </a:schemeClr>
                  </a:solidFill>
                  <a:latin typeface="Arial" panose="020B0604020202020204" pitchFamily="34" charset="0"/>
                  <a:cs typeface="Arial" panose="020B0604020202020204" pitchFamily="34" charset="0"/>
                  <a:sym typeface="+mn-lt"/>
                </a:rPr>
                <a:t>OPPORTUNITIES</a:t>
              </a:r>
              <a:endParaRPr lang="en-US" altLang="en-US" sz="3000" b="1" dirty="0">
                <a:solidFill>
                  <a:schemeClr val="bg1">
                    <a:lumMod val="95000"/>
                  </a:schemeClr>
                </a:solidFill>
                <a:latin typeface="Arial" panose="020B0604020202020204" pitchFamily="34" charset="0"/>
                <a:cs typeface="Arial" panose="020B0604020202020204" pitchFamily="34" charset="0"/>
                <a:sym typeface="+mn-lt"/>
              </a:endParaRPr>
            </a:p>
          </p:txBody>
        </p:sp>
        <p:sp>
          <p:nvSpPr>
            <p:cNvPr id="49" name="稻壳儿春秋广告/盗版必究        原创来源：http://chn.docer.com/works?userid=199329941#!/work_time">
              <a:extLst>
                <a:ext uri="{FF2B5EF4-FFF2-40B4-BE49-F238E27FC236}">
                  <a16:creationId xmlns:a16="http://schemas.microsoft.com/office/drawing/2014/main" id="{50EE85F0-7A48-119B-13F0-2FB88C5FA9F0}"/>
                </a:ext>
              </a:extLst>
            </p:cNvPr>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sp>
        <p:nvSpPr>
          <p:cNvPr id="12"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77D16A60-D4C1-BAF9-DBFE-33A06CCE1DB8}"/>
              </a:ext>
            </a:extLst>
          </p:cNvPr>
          <p:cNvSpPr/>
          <p:nvPr/>
        </p:nvSpPr>
        <p:spPr>
          <a:xfrm>
            <a:off x="2329479" y="3558122"/>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4A3D5C93-1DFB-904C-C648-9F04C5421C7E}"/>
              </a:ext>
            </a:extLst>
          </p:cNvPr>
          <p:cNvSpPr/>
          <p:nvPr/>
        </p:nvSpPr>
        <p:spPr>
          <a:xfrm>
            <a:off x="3234795" y="4409818"/>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7832D319-DCC7-C610-971D-5BCFC1F5EB4B}"/>
              </a:ext>
            </a:extLst>
          </p:cNvPr>
          <p:cNvSpPr/>
          <p:nvPr/>
        </p:nvSpPr>
        <p:spPr>
          <a:xfrm>
            <a:off x="12639981" y="4104856"/>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4C64BDFE-116F-8C05-17B4-9FBA3CDE82E5}"/>
              </a:ext>
            </a:extLst>
          </p:cNvPr>
          <p:cNvSpPr/>
          <p:nvPr/>
        </p:nvSpPr>
        <p:spPr>
          <a:xfrm>
            <a:off x="13545297" y="5010171"/>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6F6DB519-847E-6B1B-5C4D-FD310064A1F1}"/>
              </a:ext>
            </a:extLst>
          </p:cNvPr>
          <p:cNvSpPr/>
          <p:nvPr/>
        </p:nvSpPr>
        <p:spPr>
          <a:xfrm>
            <a:off x="8122890" y="2687935"/>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1"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a16="http://schemas.microsoft.com/office/drawing/2014/main" id="{E86EBCEF-E845-9C87-6B98-0F3CC6975772}"/>
              </a:ext>
            </a:extLst>
          </p:cNvPr>
          <p:cNvSpPr/>
          <p:nvPr/>
        </p:nvSpPr>
        <p:spPr>
          <a:xfrm>
            <a:off x="9056369" y="3585774"/>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grpSp>
        <p:nvGrpSpPr>
          <p:cNvPr id="69" name="组合 8">
            <a:extLst>
              <a:ext uri="{FF2B5EF4-FFF2-40B4-BE49-F238E27FC236}">
                <a16:creationId xmlns:a16="http://schemas.microsoft.com/office/drawing/2014/main" id="{FA352324-765F-FEDF-7D31-6903CDC53BD3}"/>
              </a:ext>
            </a:extLst>
          </p:cNvPr>
          <p:cNvGrpSpPr/>
          <p:nvPr/>
        </p:nvGrpSpPr>
        <p:grpSpPr>
          <a:xfrm>
            <a:off x="6846570" y="5636896"/>
            <a:ext cx="3945255" cy="2067878"/>
            <a:chOff x="15084425" y="3335898"/>
            <a:chExt cx="6642100" cy="2763510"/>
          </a:xfrm>
        </p:grpSpPr>
        <p:sp>
          <p:nvSpPr>
            <p:cNvPr id="70" name="AutoShape 25">
              <a:extLst>
                <a:ext uri="{FF2B5EF4-FFF2-40B4-BE49-F238E27FC236}">
                  <a16:creationId xmlns:a16="http://schemas.microsoft.com/office/drawing/2014/main" id="{03C9E2B0-4306-21AA-C67D-CE60B2C3D278}"/>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Growing demand in emerging markets offers significant growth opportunities, enabling companies to tap into new customer bases and revenue streams.</a:t>
              </a:r>
            </a:p>
          </p:txBody>
        </p:sp>
        <p:sp>
          <p:nvSpPr>
            <p:cNvPr id="71" name="AutoShape 26">
              <a:extLst>
                <a:ext uri="{FF2B5EF4-FFF2-40B4-BE49-F238E27FC236}">
                  <a16:creationId xmlns:a16="http://schemas.microsoft.com/office/drawing/2014/main" id="{3EED0629-1309-680C-2548-AD3ED6D64627}"/>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675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Partnerships and Collaborations</a:t>
              </a:r>
            </a:p>
          </p:txBody>
        </p:sp>
      </p:grpSp>
      <p:grpSp>
        <p:nvGrpSpPr>
          <p:cNvPr id="17" name="组合 8">
            <a:extLst>
              <a:ext uri="{FF2B5EF4-FFF2-40B4-BE49-F238E27FC236}">
                <a16:creationId xmlns:a16="http://schemas.microsoft.com/office/drawing/2014/main" id="{026327BB-43A7-8C58-4BAB-86A271D27F43}"/>
              </a:ext>
            </a:extLst>
          </p:cNvPr>
          <p:cNvGrpSpPr/>
          <p:nvPr/>
        </p:nvGrpSpPr>
        <p:grpSpPr>
          <a:xfrm>
            <a:off x="1717358" y="6864668"/>
            <a:ext cx="3945255" cy="2067878"/>
            <a:chOff x="15084425" y="3335898"/>
            <a:chExt cx="6642100" cy="2763510"/>
          </a:xfrm>
        </p:grpSpPr>
        <p:sp>
          <p:nvSpPr>
            <p:cNvPr id="23" name="AutoShape 25">
              <a:extLst>
                <a:ext uri="{FF2B5EF4-FFF2-40B4-BE49-F238E27FC236}">
                  <a16:creationId xmlns:a16="http://schemas.microsoft.com/office/drawing/2014/main" id="{E62720BA-944C-8331-176B-4E5A9A10EB80}"/>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Growing demand in emerging markets offers significant growth opportunities, enabling companies to tap into new customer bases and revenue streams.</a:t>
              </a:r>
            </a:p>
          </p:txBody>
        </p:sp>
        <p:sp>
          <p:nvSpPr>
            <p:cNvPr id="24" name="AutoShape 26">
              <a:extLst>
                <a:ext uri="{FF2B5EF4-FFF2-40B4-BE49-F238E27FC236}">
                  <a16:creationId xmlns:a16="http://schemas.microsoft.com/office/drawing/2014/main" id="{84CD4F2A-8196-69AC-95EA-6940CAB9F480}"/>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Expansion to New Markets</a:t>
              </a:r>
            </a:p>
          </p:txBody>
        </p:sp>
      </p:grpSp>
      <p:grpSp>
        <p:nvGrpSpPr>
          <p:cNvPr id="26" name="组合 8">
            <a:extLst>
              <a:ext uri="{FF2B5EF4-FFF2-40B4-BE49-F238E27FC236}">
                <a16:creationId xmlns:a16="http://schemas.microsoft.com/office/drawing/2014/main" id="{D19174E6-2C0E-7F85-DB00-AAFFBA5A6E42}"/>
              </a:ext>
            </a:extLst>
          </p:cNvPr>
          <p:cNvGrpSpPr/>
          <p:nvPr/>
        </p:nvGrpSpPr>
        <p:grpSpPr>
          <a:xfrm>
            <a:off x="11717655" y="7130416"/>
            <a:ext cx="3945255" cy="2067878"/>
            <a:chOff x="15084425" y="3335898"/>
            <a:chExt cx="6642100" cy="2763510"/>
          </a:xfrm>
        </p:grpSpPr>
        <p:sp>
          <p:nvSpPr>
            <p:cNvPr id="27" name="AutoShape 25">
              <a:extLst>
                <a:ext uri="{FF2B5EF4-FFF2-40B4-BE49-F238E27FC236}">
                  <a16:creationId xmlns:a16="http://schemas.microsoft.com/office/drawing/2014/main" id="{CCEC0951-7BAB-0B55-BEDB-C40EAB0ED8DD}"/>
                </a:ext>
              </a:extLst>
            </p:cNvPr>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Advances in technology create opportunities for improved products, increased efficiency, and the potential to disrupt existing market norms.</a:t>
              </a:r>
            </a:p>
          </p:txBody>
        </p:sp>
        <p:sp>
          <p:nvSpPr>
            <p:cNvPr id="28" name="AutoShape 26">
              <a:extLst>
                <a:ext uri="{FF2B5EF4-FFF2-40B4-BE49-F238E27FC236}">
                  <a16:creationId xmlns:a16="http://schemas.microsoft.com/office/drawing/2014/main" id="{310E9AE8-84CE-F3A8-46EF-6FCB9314B0A4}"/>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Technological Advancements</a:t>
              </a:r>
            </a:p>
          </p:txBody>
        </p:sp>
      </p:grpSp>
      <p:sp>
        <p:nvSpPr>
          <p:cNvPr id="2" name="îšḷîďe">
            <a:extLst>
              <a:ext uri="{FF2B5EF4-FFF2-40B4-BE49-F238E27FC236}">
                <a16:creationId xmlns:a16="http://schemas.microsoft.com/office/drawing/2014/main" id="{F02DFFF4-D699-112C-FAE2-1AC9FC68A35D}"/>
              </a:ext>
            </a:extLst>
          </p:cNvPr>
          <p:cNvSpPr/>
          <p:nvPr/>
        </p:nvSpPr>
        <p:spPr bwMode="auto">
          <a:xfrm>
            <a:off x="9449896" y="3997231"/>
            <a:ext cx="516743" cy="537209"/>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7160" tIns="68580" rIns="137160" bIns="68580" anchor="ctr">
            <a:normAutofit fontScale="97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3" name="işļiḓè">
            <a:extLst>
              <a:ext uri="{FF2B5EF4-FFF2-40B4-BE49-F238E27FC236}">
                <a16:creationId xmlns:a16="http://schemas.microsoft.com/office/drawing/2014/main" id="{5E4722A1-97C5-4B58-C942-7C170BAF003A}"/>
              </a:ext>
            </a:extLst>
          </p:cNvPr>
          <p:cNvSpPr/>
          <p:nvPr/>
        </p:nvSpPr>
        <p:spPr bwMode="auto">
          <a:xfrm>
            <a:off x="3646251" y="4884222"/>
            <a:ext cx="537209" cy="518555"/>
          </a:xfrm>
          <a:custGeom>
            <a:avLst/>
            <a:gdLst>
              <a:gd name="connsiteX0" fmla="*/ 147225 w 603618"/>
              <a:gd name="connsiteY0" fmla="*/ 418175 h 582659"/>
              <a:gd name="connsiteX1" fmla="*/ 129666 w 603618"/>
              <a:gd name="connsiteY1" fmla="*/ 424618 h 582659"/>
              <a:gd name="connsiteX2" fmla="*/ 159231 w 603618"/>
              <a:gd name="connsiteY2" fmla="*/ 444246 h 582659"/>
              <a:gd name="connsiteX3" fmla="*/ 147225 w 603618"/>
              <a:gd name="connsiteY3" fmla="*/ 418175 h 582659"/>
              <a:gd name="connsiteX4" fmla="*/ 235619 w 603618"/>
              <a:gd name="connsiteY4" fmla="*/ 400345 h 582659"/>
              <a:gd name="connsiteX5" fmla="*/ 196149 w 603618"/>
              <a:gd name="connsiteY5" fmla="*/ 405440 h 582659"/>
              <a:gd name="connsiteX6" fmla="*/ 235619 w 603618"/>
              <a:gd name="connsiteY6" fmla="*/ 461476 h 582659"/>
              <a:gd name="connsiteX7" fmla="*/ 453241 w 603618"/>
              <a:gd name="connsiteY7" fmla="*/ 335186 h 582659"/>
              <a:gd name="connsiteX8" fmla="*/ 453241 w 603618"/>
              <a:gd name="connsiteY8" fmla="*/ 501720 h 582659"/>
              <a:gd name="connsiteX9" fmla="*/ 410469 w 603618"/>
              <a:gd name="connsiteY9" fmla="*/ 458889 h 582659"/>
              <a:gd name="connsiteX10" fmla="*/ 379853 w 603618"/>
              <a:gd name="connsiteY10" fmla="*/ 363192 h 582659"/>
              <a:gd name="connsiteX11" fmla="*/ 453242 w 603618"/>
              <a:gd name="connsiteY11" fmla="*/ 304902 h 582659"/>
              <a:gd name="connsiteX12" fmla="*/ 444688 w 603618"/>
              <a:gd name="connsiteY12" fmla="*/ 306400 h 582659"/>
              <a:gd name="connsiteX13" fmla="*/ 364853 w 603618"/>
              <a:gd name="connsiteY13" fmla="*/ 336813 h 582659"/>
              <a:gd name="connsiteX14" fmla="*/ 349547 w 603618"/>
              <a:gd name="connsiteY14" fmla="*/ 361682 h 582659"/>
              <a:gd name="connsiteX15" fmla="*/ 453242 w 603618"/>
              <a:gd name="connsiteY15" fmla="*/ 531722 h 582659"/>
              <a:gd name="connsiteX16" fmla="*/ 556936 w 603618"/>
              <a:gd name="connsiteY16" fmla="*/ 361682 h 582659"/>
              <a:gd name="connsiteX17" fmla="*/ 541630 w 603618"/>
              <a:gd name="connsiteY17" fmla="*/ 336813 h 582659"/>
              <a:gd name="connsiteX18" fmla="*/ 461795 w 603618"/>
              <a:gd name="connsiteY18" fmla="*/ 306400 h 582659"/>
              <a:gd name="connsiteX19" fmla="*/ 453242 w 603618"/>
              <a:gd name="connsiteY19" fmla="*/ 304902 h 582659"/>
              <a:gd name="connsiteX20" fmla="*/ 170186 w 603618"/>
              <a:gd name="connsiteY20" fmla="*/ 285126 h 582659"/>
              <a:gd name="connsiteX21" fmla="*/ 180542 w 603618"/>
              <a:gd name="connsiteY21" fmla="*/ 357794 h 582659"/>
              <a:gd name="connsiteX22" fmla="*/ 235619 w 603618"/>
              <a:gd name="connsiteY22" fmla="*/ 350452 h 582659"/>
              <a:gd name="connsiteX23" fmla="*/ 235619 w 603618"/>
              <a:gd name="connsiteY23" fmla="*/ 285126 h 582659"/>
              <a:gd name="connsiteX24" fmla="*/ 51476 w 603618"/>
              <a:gd name="connsiteY24" fmla="*/ 285126 h 582659"/>
              <a:gd name="connsiteX25" fmla="*/ 92297 w 603618"/>
              <a:gd name="connsiteY25" fmla="*/ 386261 h 582659"/>
              <a:gd name="connsiteX26" fmla="*/ 132217 w 603618"/>
              <a:gd name="connsiteY26" fmla="*/ 370679 h 582659"/>
              <a:gd name="connsiteX27" fmla="*/ 120211 w 603618"/>
              <a:gd name="connsiteY27" fmla="*/ 285126 h 582659"/>
              <a:gd name="connsiteX28" fmla="*/ 453242 w 603618"/>
              <a:gd name="connsiteY28" fmla="*/ 253965 h 582659"/>
              <a:gd name="connsiteX29" fmla="*/ 465697 w 603618"/>
              <a:gd name="connsiteY29" fmla="*/ 256362 h 582659"/>
              <a:gd name="connsiteX30" fmla="*/ 581247 w 603618"/>
              <a:gd name="connsiteY30" fmla="*/ 300407 h 582659"/>
              <a:gd name="connsiteX31" fmla="*/ 603456 w 603618"/>
              <a:gd name="connsiteY31" fmla="*/ 336363 h 582659"/>
              <a:gd name="connsiteX32" fmla="*/ 453242 w 603618"/>
              <a:gd name="connsiteY32" fmla="*/ 582659 h 582659"/>
              <a:gd name="connsiteX33" fmla="*/ 303027 w 603618"/>
              <a:gd name="connsiteY33" fmla="*/ 336363 h 582659"/>
              <a:gd name="connsiteX34" fmla="*/ 325236 w 603618"/>
              <a:gd name="connsiteY34" fmla="*/ 300407 h 582659"/>
              <a:gd name="connsiteX35" fmla="*/ 440786 w 603618"/>
              <a:gd name="connsiteY35" fmla="*/ 256362 h 582659"/>
              <a:gd name="connsiteX36" fmla="*/ 453242 w 603618"/>
              <a:gd name="connsiteY36" fmla="*/ 253965 h 582659"/>
              <a:gd name="connsiteX37" fmla="*/ 338422 w 603618"/>
              <a:gd name="connsiteY37" fmla="*/ 162865 h 582659"/>
              <a:gd name="connsiteX38" fmla="*/ 285595 w 603618"/>
              <a:gd name="connsiteY38" fmla="*/ 169607 h 582659"/>
              <a:gd name="connsiteX39" fmla="*/ 285595 w 603618"/>
              <a:gd name="connsiteY39" fmla="*/ 235083 h 582659"/>
              <a:gd name="connsiteX40" fmla="*/ 348627 w 603618"/>
              <a:gd name="connsiteY40" fmla="*/ 235083 h 582659"/>
              <a:gd name="connsiteX41" fmla="*/ 338422 w 603618"/>
              <a:gd name="connsiteY41" fmla="*/ 162865 h 582659"/>
              <a:gd name="connsiteX42" fmla="*/ 180542 w 603618"/>
              <a:gd name="connsiteY42" fmla="*/ 162415 h 582659"/>
              <a:gd name="connsiteX43" fmla="*/ 170186 w 603618"/>
              <a:gd name="connsiteY43" fmla="*/ 235083 h 582659"/>
              <a:gd name="connsiteX44" fmla="*/ 235619 w 603618"/>
              <a:gd name="connsiteY44" fmla="*/ 235083 h 582659"/>
              <a:gd name="connsiteX45" fmla="*/ 235619 w 603618"/>
              <a:gd name="connsiteY45" fmla="*/ 169607 h 582659"/>
              <a:gd name="connsiteX46" fmla="*/ 180542 w 603618"/>
              <a:gd name="connsiteY46" fmla="*/ 162415 h 582659"/>
              <a:gd name="connsiteX47" fmla="*/ 92297 w 603618"/>
              <a:gd name="connsiteY47" fmla="*/ 133948 h 582659"/>
              <a:gd name="connsiteX48" fmla="*/ 51476 w 603618"/>
              <a:gd name="connsiteY48" fmla="*/ 235083 h 582659"/>
              <a:gd name="connsiteX49" fmla="*/ 120211 w 603618"/>
              <a:gd name="connsiteY49" fmla="*/ 235083 h 582659"/>
              <a:gd name="connsiteX50" fmla="*/ 132217 w 603618"/>
              <a:gd name="connsiteY50" fmla="*/ 149530 h 582659"/>
              <a:gd name="connsiteX51" fmla="*/ 92297 w 603618"/>
              <a:gd name="connsiteY51" fmla="*/ 133948 h 582659"/>
              <a:gd name="connsiteX52" fmla="*/ 159231 w 603618"/>
              <a:gd name="connsiteY52" fmla="*/ 75814 h 582659"/>
              <a:gd name="connsiteX53" fmla="*/ 129666 w 603618"/>
              <a:gd name="connsiteY53" fmla="*/ 95591 h 582659"/>
              <a:gd name="connsiteX54" fmla="*/ 147225 w 603618"/>
              <a:gd name="connsiteY54" fmla="*/ 102034 h 582659"/>
              <a:gd name="connsiteX55" fmla="*/ 159231 w 603618"/>
              <a:gd name="connsiteY55" fmla="*/ 75814 h 582659"/>
              <a:gd name="connsiteX56" fmla="*/ 358682 w 603618"/>
              <a:gd name="connsiteY56" fmla="*/ 74165 h 582659"/>
              <a:gd name="connsiteX57" fmla="*/ 371888 w 603618"/>
              <a:gd name="connsiteY57" fmla="*/ 102783 h 582659"/>
              <a:gd name="connsiteX58" fmla="*/ 391548 w 603618"/>
              <a:gd name="connsiteY58" fmla="*/ 95591 h 582659"/>
              <a:gd name="connsiteX59" fmla="*/ 358682 w 603618"/>
              <a:gd name="connsiteY59" fmla="*/ 74165 h 582659"/>
              <a:gd name="connsiteX60" fmla="*/ 285595 w 603618"/>
              <a:gd name="connsiteY60" fmla="*/ 60381 h 582659"/>
              <a:gd name="connsiteX61" fmla="*/ 285595 w 603618"/>
              <a:gd name="connsiteY61" fmla="*/ 119864 h 582659"/>
              <a:gd name="connsiteX62" fmla="*/ 322964 w 603618"/>
              <a:gd name="connsiteY62" fmla="*/ 115219 h 582659"/>
              <a:gd name="connsiteX63" fmla="*/ 285595 w 603618"/>
              <a:gd name="connsiteY63" fmla="*/ 60381 h 582659"/>
              <a:gd name="connsiteX64" fmla="*/ 235619 w 603618"/>
              <a:gd name="connsiteY64" fmla="*/ 58583 h 582659"/>
              <a:gd name="connsiteX65" fmla="*/ 196149 w 603618"/>
              <a:gd name="connsiteY65" fmla="*/ 114769 h 582659"/>
              <a:gd name="connsiteX66" fmla="*/ 235619 w 603618"/>
              <a:gd name="connsiteY66" fmla="*/ 119864 h 582659"/>
              <a:gd name="connsiteX67" fmla="*/ 259482 w 603618"/>
              <a:gd name="connsiteY67" fmla="*/ 0 h 582659"/>
              <a:gd name="connsiteX68" fmla="*/ 260532 w 603618"/>
              <a:gd name="connsiteY68" fmla="*/ 0 h 582659"/>
              <a:gd name="connsiteX69" fmla="*/ 520914 w 603618"/>
              <a:gd name="connsiteY69" fmla="*/ 247369 h 582659"/>
              <a:gd name="connsiteX70" fmla="*/ 475741 w 603618"/>
              <a:gd name="connsiteY70" fmla="*/ 230138 h 582659"/>
              <a:gd name="connsiteX71" fmla="*/ 468688 w 603618"/>
              <a:gd name="connsiteY71" fmla="*/ 228041 h 582659"/>
              <a:gd name="connsiteX72" fmla="*/ 428917 w 603618"/>
              <a:gd name="connsiteY72" fmla="*/ 133948 h 582659"/>
              <a:gd name="connsiteX73" fmla="*/ 386746 w 603618"/>
              <a:gd name="connsiteY73" fmla="*/ 150279 h 582659"/>
              <a:gd name="connsiteX74" fmla="*/ 398752 w 603618"/>
              <a:gd name="connsiteY74" fmla="*/ 235083 h 582659"/>
              <a:gd name="connsiteX75" fmla="*/ 417812 w 603618"/>
              <a:gd name="connsiteY75" fmla="*/ 235083 h 582659"/>
              <a:gd name="connsiteX76" fmla="*/ 315310 w 603618"/>
              <a:gd name="connsiteY76" fmla="*/ 274188 h 582659"/>
              <a:gd name="connsiteX77" fmla="*/ 297001 w 603618"/>
              <a:gd name="connsiteY77" fmla="*/ 285126 h 582659"/>
              <a:gd name="connsiteX78" fmla="*/ 285595 w 603618"/>
              <a:gd name="connsiteY78" fmla="*/ 285126 h 582659"/>
              <a:gd name="connsiteX79" fmla="*/ 285595 w 603618"/>
              <a:gd name="connsiteY79" fmla="*/ 297861 h 582659"/>
              <a:gd name="connsiteX80" fmla="*/ 275089 w 603618"/>
              <a:gd name="connsiteY80" fmla="*/ 339065 h 582659"/>
              <a:gd name="connsiteX81" fmla="*/ 285895 w 603618"/>
              <a:gd name="connsiteY81" fmla="*/ 400345 h 582659"/>
              <a:gd name="connsiteX82" fmla="*/ 285595 w 603618"/>
              <a:gd name="connsiteY82" fmla="*/ 400345 h 582659"/>
              <a:gd name="connsiteX83" fmla="*/ 285595 w 603618"/>
              <a:gd name="connsiteY83" fmla="*/ 459828 h 582659"/>
              <a:gd name="connsiteX84" fmla="*/ 299552 w 603618"/>
              <a:gd name="connsiteY84" fmla="*/ 445594 h 582659"/>
              <a:gd name="connsiteX85" fmla="*/ 328516 w 603618"/>
              <a:gd name="connsiteY85" fmla="*/ 511219 h 582659"/>
              <a:gd name="connsiteX86" fmla="*/ 259482 w 603618"/>
              <a:gd name="connsiteY86" fmla="*/ 520209 h 582659"/>
              <a:gd name="connsiteX87" fmla="*/ 0 w 603618"/>
              <a:gd name="connsiteY87" fmla="*/ 260104 h 582659"/>
              <a:gd name="connsiteX88" fmla="*/ 259482 w 603618"/>
              <a:gd name="connsiteY88" fmla="*/ 0 h 5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3618" h="582659">
                <a:moveTo>
                  <a:pt x="147225" y="418175"/>
                </a:moveTo>
                <a:cubicBezTo>
                  <a:pt x="141372" y="420123"/>
                  <a:pt x="135519" y="422221"/>
                  <a:pt x="129666" y="424618"/>
                </a:cubicBezTo>
                <a:cubicBezTo>
                  <a:pt x="138970" y="431959"/>
                  <a:pt x="148875" y="438552"/>
                  <a:pt x="159231" y="444246"/>
                </a:cubicBezTo>
                <a:cubicBezTo>
                  <a:pt x="155179" y="436604"/>
                  <a:pt x="151277" y="428364"/>
                  <a:pt x="147225" y="418175"/>
                </a:cubicBezTo>
                <a:close/>
                <a:moveTo>
                  <a:pt x="235619" y="400345"/>
                </a:moveTo>
                <a:cubicBezTo>
                  <a:pt x="222413" y="401244"/>
                  <a:pt x="209206" y="402893"/>
                  <a:pt x="196149" y="405440"/>
                </a:cubicBezTo>
                <a:cubicBezTo>
                  <a:pt x="204704" y="425367"/>
                  <a:pt x="217910" y="448740"/>
                  <a:pt x="235619" y="461476"/>
                </a:cubicBezTo>
                <a:close/>
                <a:moveTo>
                  <a:pt x="453241" y="335186"/>
                </a:moveTo>
                <a:lnTo>
                  <a:pt x="453241" y="501720"/>
                </a:lnTo>
                <a:cubicBezTo>
                  <a:pt x="444386" y="501720"/>
                  <a:pt x="427728" y="490488"/>
                  <a:pt x="410469" y="458889"/>
                </a:cubicBezTo>
                <a:cubicBezTo>
                  <a:pt x="395161" y="431033"/>
                  <a:pt x="383605" y="394791"/>
                  <a:pt x="379853" y="363192"/>
                </a:cubicBezTo>
                <a:close/>
                <a:moveTo>
                  <a:pt x="453242" y="304902"/>
                </a:moveTo>
                <a:cubicBezTo>
                  <a:pt x="450390" y="304902"/>
                  <a:pt x="447389" y="305351"/>
                  <a:pt x="444688" y="306400"/>
                </a:cubicBezTo>
                <a:lnTo>
                  <a:pt x="364853" y="336813"/>
                </a:lnTo>
                <a:cubicBezTo>
                  <a:pt x="354799" y="340708"/>
                  <a:pt x="348496" y="350896"/>
                  <a:pt x="349547" y="361682"/>
                </a:cubicBezTo>
                <a:cubicBezTo>
                  <a:pt x="356450" y="432395"/>
                  <a:pt x="400119" y="531722"/>
                  <a:pt x="453242" y="531722"/>
                </a:cubicBezTo>
                <a:cubicBezTo>
                  <a:pt x="506364" y="531722"/>
                  <a:pt x="550033" y="432395"/>
                  <a:pt x="556936" y="361682"/>
                </a:cubicBezTo>
                <a:cubicBezTo>
                  <a:pt x="558137" y="350896"/>
                  <a:pt x="551834" y="340708"/>
                  <a:pt x="541630" y="336813"/>
                </a:cubicBezTo>
                <a:lnTo>
                  <a:pt x="461795" y="306400"/>
                </a:lnTo>
                <a:cubicBezTo>
                  <a:pt x="459094" y="305351"/>
                  <a:pt x="456093" y="304902"/>
                  <a:pt x="453242" y="304902"/>
                </a:cubicBezTo>
                <a:close/>
                <a:moveTo>
                  <a:pt x="170186" y="285126"/>
                </a:moveTo>
                <a:cubicBezTo>
                  <a:pt x="171687" y="310597"/>
                  <a:pt x="175139" y="335169"/>
                  <a:pt x="180542" y="357794"/>
                </a:cubicBezTo>
                <a:cubicBezTo>
                  <a:pt x="198701" y="354048"/>
                  <a:pt x="217160" y="351651"/>
                  <a:pt x="235619" y="350452"/>
                </a:cubicBezTo>
                <a:lnTo>
                  <a:pt x="235619" y="285126"/>
                </a:lnTo>
                <a:close/>
                <a:moveTo>
                  <a:pt x="51476" y="285126"/>
                </a:moveTo>
                <a:cubicBezTo>
                  <a:pt x="55978" y="322733"/>
                  <a:pt x="70536" y="357344"/>
                  <a:pt x="92297" y="386261"/>
                </a:cubicBezTo>
                <a:cubicBezTo>
                  <a:pt x="105353" y="380268"/>
                  <a:pt x="118560" y="375174"/>
                  <a:pt x="132217" y="370679"/>
                </a:cubicBezTo>
                <a:cubicBezTo>
                  <a:pt x="125764" y="343860"/>
                  <a:pt x="121562" y="314942"/>
                  <a:pt x="120211" y="285126"/>
                </a:cubicBezTo>
                <a:close/>
                <a:moveTo>
                  <a:pt x="453242" y="253965"/>
                </a:moveTo>
                <a:cubicBezTo>
                  <a:pt x="457443" y="253965"/>
                  <a:pt x="461645" y="254714"/>
                  <a:pt x="465697" y="256362"/>
                </a:cubicBezTo>
                <a:lnTo>
                  <a:pt x="581247" y="300407"/>
                </a:lnTo>
                <a:cubicBezTo>
                  <a:pt x="595953" y="305951"/>
                  <a:pt x="604957" y="320782"/>
                  <a:pt x="603456" y="336363"/>
                </a:cubicBezTo>
                <a:cubicBezTo>
                  <a:pt x="593402" y="438687"/>
                  <a:pt x="530075" y="582659"/>
                  <a:pt x="453242" y="582659"/>
                </a:cubicBezTo>
                <a:cubicBezTo>
                  <a:pt x="376408" y="582659"/>
                  <a:pt x="313081" y="438687"/>
                  <a:pt x="303027" y="336363"/>
                </a:cubicBezTo>
                <a:cubicBezTo>
                  <a:pt x="301526" y="320782"/>
                  <a:pt x="310530" y="305951"/>
                  <a:pt x="325236" y="300407"/>
                </a:cubicBezTo>
                <a:lnTo>
                  <a:pt x="440786" y="256362"/>
                </a:lnTo>
                <a:cubicBezTo>
                  <a:pt x="444838" y="254714"/>
                  <a:pt x="449040" y="253965"/>
                  <a:pt x="453242" y="253965"/>
                </a:cubicBezTo>
                <a:close/>
                <a:moveTo>
                  <a:pt x="338422" y="162865"/>
                </a:moveTo>
                <a:cubicBezTo>
                  <a:pt x="321013" y="166311"/>
                  <a:pt x="303304" y="168558"/>
                  <a:pt x="285595" y="169607"/>
                </a:cubicBezTo>
                <a:lnTo>
                  <a:pt x="285595" y="235083"/>
                </a:lnTo>
                <a:lnTo>
                  <a:pt x="348627" y="235083"/>
                </a:lnTo>
                <a:cubicBezTo>
                  <a:pt x="347276" y="209761"/>
                  <a:pt x="343824" y="185339"/>
                  <a:pt x="338422" y="162865"/>
                </a:cubicBezTo>
                <a:close/>
                <a:moveTo>
                  <a:pt x="180542" y="162415"/>
                </a:moveTo>
                <a:cubicBezTo>
                  <a:pt x="175139" y="185040"/>
                  <a:pt x="171687" y="209612"/>
                  <a:pt x="170186" y="235083"/>
                </a:cubicBezTo>
                <a:lnTo>
                  <a:pt x="235619" y="235083"/>
                </a:lnTo>
                <a:lnTo>
                  <a:pt x="235619" y="169607"/>
                </a:lnTo>
                <a:cubicBezTo>
                  <a:pt x="217160" y="168558"/>
                  <a:pt x="198701" y="166161"/>
                  <a:pt x="180542" y="162415"/>
                </a:cubicBezTo>
                <a:close/>
                <a:moveTo>
                  <a:pt x="92297" y="133948"/>
                </a:moveTo>
                <a:cubicBezTo>
                  <a:pt x="70536" y="162865"/>
                  <a:pt x="55978" y="197475"/>
                  <a:pt x="51476" y="235083"/>
                </a:cubicBezTo>
                <a:lnTo>
                  <a:pt x="120211" y="235083"/>
                </a:lnTo>
                <a:cubicBezTo>
                  <a:pt x="121562" y="205117"/>
                  <a:pt x="125764" y="176349"/>
                  <a:pt x="132217" y="149530"/>
                </a:cubicBezTo>
                <a:cubicBezTo>
                  <a:pt x="118560" y="145035"/>
                  <a:pt x="105353" y="139791"/>
                  <a:pt x="92297" y="133948"/>
                </a:cubicBezTo>
                <a:close/>
                <a:moveTo>
                  <a:pt x="159231" y="75814"/>
                </a:moveTo>
                <a:cubicBezTo>
                  <a:pt x="148875" y="81657"/>
                  <a:pt x="138970" y="88249"/>
                  <a:pt x="129666" y="95591"/>
                </a:cubicBezTo>
                <a:cubicBezTo>
                  <a:pt x="135519" y="97839"/>
                  <a:pt x="141372" y="100086"/>
                  <a:pt x="147225" y="102034"/>
                </a:cubicBezTo>
                <a:cubicBezTo>
                  <a:pt x="151277" y="91845"/>
                  <a:pt x="155179" y="83605"/>
                  <a:pt x="159231" y="75814"/>
                </a:cubicBezTo>
                <a:close/>
                <a:moveTo>
                  <a:pt x="358682" y="74165"/>
                </a:moveTo>
                <a:cubicBezTo>
                  <a:pt x="363184" y="82556"/>
                  <a:pt x="367386" y="91546"/>
                  <a:pt x="371888" y="102783"/>
                </a:cubicBezTo>
                <a:cubicBezTo>
                  <a:pt x="378492" y="100536"/>
                  <a:pt x="385095" y="98138"/>
                  <a:pt x="391548" y="95591"/>
                </a:cubicBezTo>
                <a:cubicBezTo>
                  <a:pt x="381343" y="87500"/>
                  <a:pt x="370238" y="80309"/>
                  <a:pt x="358682" y="74165"/>
                </a:cubicBezTo>
                <a:close/>
                <a:moveTo>
                  <a:pt x="285595" y="60381"/>
                </a:moveTo>
                <a:lnTo>
                  <a:pt x="285595" y="119864"/>
                </a:lnTo>
                <a:cubicBezTo>
                  <a:pt x="298051" y="118965"/>
                  <a:pt x="310507" y="117466"/>
                  <a:pt x="322964" y="115219"/>
                </a:cubicBezTo>
                <a:cubicBezTo>
                  <a:pt x="314559" y="95741"/>
                  <a:pt x="302253" y="73566"/>
                  <a:pt x="285595" y="60381"/>
                </a:cubicBezTo>
                <a:close/>
                <a:moveTo>
                  <a:pt x="235619" y="58583"/>
                </a:moveTo>
                <a:cubicBezTo>
                  <a:pt x="217910" y="71469"/>
                  <a:pt x="204704" y="94692"/>
                  <a:pt x="196149" y="114769"/>
                </a:cubicBezTo>
                <a:cubicBezTo>
                  <a:pt x="209206" y="117167"/>
                  <a:pt x="222413" y="118965"/>
                  <a:pt x="235619" y="119864"/>
                </a:cubicBezTo>
                <a:close/>
                <a:moveTo>
                  <a:pt x="259482" y="0"/>
                </a:moveTo>
                <a:lnTo>
                  <a:pt x="260532" y="0"/>
                </a:lnTo>
                <a:cubicBezTo>
                  <a:pt x="399953" y="0"/>
                  <a:pt x="514161" y="109825"/>
                  <a:pt x="520914" y="247369"/>
                </a:cubicBezTo>
                <a:lnTo>
                  <a:pt x="475741" y="230138"/>
                </a:lnTo>
                <a:cubicBezTo>
                  <a:pt x="473340" y="229239"/>
                  <a:pt x="471089" y="228640"/>
                  <a:pt x="468688" y="228041"/>
                </a:cubicBezTo>
                <a:cubicBezTo>
                  <a:pt x="463285" y="193130"/>
                  <a:pt x="449328" y="160917"/>
                  <a:pt x="428917" y="133948"/>
                </a:cubicBezTo>
                <a:cubicBezTo>
                  <a:pt x="415260" y="140240"/>
                  <a:pt x="401153" y="145634"/>
                  <a:pt x="386746" y="150279"/>
                </a:cubicBezTo>
                <a:cubicBezTo>
                  <a:pt x="393199" y="176799"/>
                  <a:pt x="397251" y="205416"/>
                  <a:pt x="398752" y="235083"/>
                </a:cubicBezTo>
                <a:lnTo>
                  <a:pt x="417812" y="235083"/>
                </a:lnTo>
                <a:lnTo>
                  <a:pt x="315310" y="274188"/>
                </a:lnTo>
                <a:cubicBezTo>
                  <a:pt x="308556" y="276885"/>
                  <a:pt x="302403" y="280481"/>
                  <a:pt x="297001" y="285126"/>
                </a:cubicBezTo>
                <a:lnTo>
                  <a:pt x="285595" y="285126"/>
                </a:lnTo>
                <a:lnTo>
                  <a:pt x="285595" y="297861"/>
                </a:lnTo>
                <a:cubicBezTo>
                  <a:pt x="277641" y="309698"/>
                  <a:pt x="273589" y="324231"/>
                  <a:pt x="275089" y="339065"/>
                </a:cubicBezTo>
                <a:cubicBezTo>
                  <a:pt x="277040" y="358992"/>
                  <a:pt x="280792" y="379669"/>
                  <a:pt x="285895" y="400345"/>
                </a:cubicBezTo>
                <a:cubicBezTo>
                  <a:pt x="285745" y="400345"/>
                  <a:pt x="285745" y="400345"/>
                  <a:pt x="285595" y="400345"/>
                </a:cubicBezTo>
                <a:lnTo>
                  <a:pt x="285595" y="459828"/>
                </a:lnTo>
                <a:cubicBezTo>
                  <a:pt x="290397" y="456082"/>
                  <a:pt x="295050" y="451288"/>
                  <a:pt x="299552" y="445594"/>
                </a:cubicBezTo>
                <a:cubicBezTo>
                  <a:pt x="307656" y="468818"/>
                  <a:pt x="317411" y="491142"/>
                  <a:pt x="328516" y="511219"/>
                </a:cubicBezTo>
                <a:cubicBezTo>
                  <a:pt x="305405" y="517512"/>
                  <a:pt x="282893" y="520209"/>
                  <a:pt x="259482" y="520209"/>
                </a:cubicBezTo>
                <a:cubicBezTo>
                  <a:pt x="118260" y="520209"/>
                  <a:pt x="0" y="404541"/>
                  <a:pt x="0" y="260104"/>
                </a:cubicBezTo>
                <a:cubicBezTo>
                  <a:pt x="0" y="115519"/>
                  <a:pt x="118560" y="0"/>
                  <a:pt x="259482" y="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7160" tIns="68580" rIns="137160" bIns="6858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700">
              <a:solidFill>
                <a:schemeClr val="bg1"/>
              </a:solidFill>
              <a:latin typeface="Arial" panose="020B0604020202020204" pitchFamily="34" charset="0"/>
              <a:cs typeface="Arial" panose="020B0604020202020204" pitchFamily="34" charset="0"/>
              <a:sym typeface="+mn-lt"/>
            </a:endParaRPr>
          </a:p>
        </p:txBody>
      </p:sp>
      <p:pic>
        <p:nvPicPr>
          <p:cNvPr id="5" name="Graphic 4" descr="Gears with solid fill">
            <a:extLst>
              <a:ext uri="{FF2B5EF4-FFF2-40B4-BE49-F238E27FC236}">
                <a16:creationId xmlns:a16="http://schemas.microsoft.com/office/drawing/2014/main" id="{0B81766B-9B27-3EBA-DAD2-C94939BBA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8158" y="5312740"/>
            <a:ext cx="914400" cy="914400"/>
          </a:xfrm>
          <a:prstGeom prst="rect">
            <a:avLst/>
          </a:prstGeom>
        </p:spPr>
      </p:pic>
    </p:spTree>
    <p:extLst>
      <p:ext uri="{BB962C8B-B14F-4D97-AF65-F5344CB8AC3E}">
        <p14:creationId xmlns:p14="http://schemas.microsoft.com/office/powerpoint/2010/main" val="347620584"/>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nodeType="withEffect">
                                  <p:stCondLst>
                                    <p:cond delay="125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1+#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2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3771632D-1986-611A-2018-EDC2FE5A6DFD}"/>
            </a:ext>
          </a:extLst>
        </p:cNvPr>
        <p:cNvGrpSpPr/>
        <p:nvPr/>
      </p:nvGrpSpPr>
      <p:grpSpPr>
        <a:xfrm>
          <a:off x="0" y="0"/>
          <a:ext cx="0" cy="0"/>
          <a:chOff x="0" y="0"/>
          <a:chExt cx="0" cy="0"/>
        </a:xfrm>
      </p:grpSpPr>
      <p:grpSp>
        <p:nvGrpSpPr>
          <p:cNvPr id="602" name="Google Shape;602;p22">
            <a:extLst>
              <a:ext uri="{FF2B5EF4-FFF2-40B4-BE49-F238E27FC236}">
                <a16:creationId xmlns:a16="http://schemas.microsoft.com/office/drawing/2014/main" id="{90CF11E5-A167-B4E8-26EC-06F9AC0002C1}"/>
              </a:ext>
            </a:extLst>
          </p:cNvPr>
          <p:cNvGrpSpPr/>
          <p:nvPr/>
        </p:nvGrpSpPr>
        <p:grpSpPr>
          <a:xfrm>
            <a:off x="0" y="-144661"/>
            <a:ext cx="18288000" cy="10431661"/>
            <a:chOff x="0" y="-38100"/>
            <a:chExt cx="4816593" cy="2747433"/>
          </a:xfrm>
        </p:grpSpPr>
        <p:sp>
          <p:nvSpPr>
            <p:cNvPr id="603" name="Google Shape;603;p22">
              <a:extLst>
                <a:ext uri="{FF2B5EF4-FFF2-40B4-BE49-F238E27FC236}">
                  <a16:creationId xmlns:a16="http://schemas.microsoft.com/office/drawing/2014/main" id="{1A4A2283-B106-43D4-C4D2-D3F52D710879}"/>
                </a:ext>
              </a:extLst>
            </p:cNvPr>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1F7CBF"/>
            </a:solidFill>
            <a:ln>
              <a:noFill/>
            </a:ln>
          </p:spPr>
        </p:sp>
        <p:sp>
          <p:nvSpPr>
            <p:cNvPr id="604" name="Google Shape;604;p22">
              <a:extLst>
                <a:ext uri="{FF2B5EF4-FFF2-40B4-BE49-F238E27FC236}">
                  <a16:creationId xmlns:a16="http://schemas.microsoft.com/office/drawing/2014/main" id="{E4B46A28-3B72-3034-B9C8-5CB6196BE73E}"/>
                </a:ext>
              </a:extLst>
            </p:cNvPr>
            <p:cNvSpPr txBox="1"/>
            <p:nvPr/>
          </p:nvSpPr>
          <p:spPr>
            <a:xfrm>
              <a:off x="0" y="-38100"/>
              <a:ext cx="4816593"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605" name="Google Shape;605;p22">
            <a:extLst>
              <a:ext uri="{FF2B5EF4-FFF2-40B4-BE49-F238E27FC236}">
                <a16:creationId xmlns:a16="http://schemas.microsoft.com/office/drawing/2014/main" id="{CCBD8246-C731-1BF4-C349-2B614C2528EB}"/>
              </a:ext>
            </a:extLst>
          </p:cNvPr>
          <p:cNvPicPr preferRelativeResize="0"/>
          <p:nvPr/>
        </p:nvPicPr>
        <p:blipFill rotWithShape="1">
          <a:blip r:embed="rId3">
            <a:alphaModFix amt="18999"/>
          </a:blip>
          <a:srcRect t="7865" b="7865"/>
          <a:stretch/>
        </p:blipFill>
        <p:spPr>
          <a:xfrm>
            <a:off x="0" y="0"/>
            <a:ext cx="18288000" cy="10287000"/>
          </a:xfrm>
          <a:prstGeom prst="rect">
            <a:avLst/>
          </a:prstGeom>
          <a:noFill/>
          <a:ln>
            <a:noFill/>
          </a:ln>
        </p:spPr>
      </p:pic>
      <p:sp>
        <p:nvSpPr>
          <p:cNvPr id="606" name="Google Shape;606;p22">
            <a:extLst>
              <a:ext uri="{FF2B5EF4-FFF2-40B4-BE49-F238E27FC236}">
                <a16:creationId xmlns:a16="http://schemas.microsoft.com/office/drawing/2014/main" id="{60405608-C68D-DC93-2FA9-464B9D641E14}"/>
              </a:ext>
            </a:extLst>
          </p:cNvPr>
          <p:cNvSpPr txBox="1"/>
          <p:nvPr/>
        </p:nvSpPr>
        <p:spPr>
          <a:xfrm>
            <a:off x="2031253" y="5371484"/>
            <a:ext cx="14225400" cy="301621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800" b="0" i="0" u="none" strike="noStrike" cap="none" dirty="0">
                <a:solidFill>
                  <a:srgbClr val="FFFFFF"/>
                </a:solidFill>
                <a:latin typeface="Julius Sans One"/>
                <a:ea typeface="Julius Sans One"/>
                <a:cs typeface="Julius Sans One"/>
                <a:sym typeface="Julius Sans One"/>
              </a:rPr>
              <a:t>FUTURE PROSPECTS AND INNOVATIONS</a:t>
            </a:r>
            <a:endParaRPr sz="1400" dirty="0"/>
          </a:p>
        </p:txBody>
      </p:sp>
      <p:grpSp>
        <p:nvGrpSpPr>
          <p:cNvPr id="607" name="Google Shape;607;p22">
            <a:extLst>
              <a:ext uri="{FF2B5EF4-FFF2-40B4-BE49-F238E27FC236}">
                <a16:creationId xmlns:a16="http://schemas.microsoft.com/office/drawing/2014/main" id="{46DE0BBE-8BFB-4CCA-F86C-83E9BF311F7F}"/>
              </a:ext>
            </a:extLst>
          </p:cNvPr>
          <p:cNvGrpSpPr/>
          <p:nvPr/>
        </p:nvGrpSpPr>
        <p:grpSpPr>
          <a:xfrm>
            <a:off x="6638356" y="-1149716"/>
            <a:ext cx="5011289" cy="5880451"/>
            <a:chOff x="0" y="-38100"/>
            <a:chExt cx="1319846" cy="1548761"/>
          </a:xfrm>
        </p:grpSpPr>
        <p:sp>
          <p:nvSpPr>
            <p:cNvPr id="608" name="Google Shape;608;p22">
              <a:extLst>
                <a:ext uri="{FF2B5EF4-FFF2-40B4-BE49-F238E27FC236}">
                  <a16:creationId xmlns:a16="http://schemas.microsoft.com/office/drawing/2014/main" id="{37F372E8-C52E-C58E-3F54-F806087C819E}"/>
                </a:ext>
              </a:extLst>
            </p:cNvPr>
            <p:cNvSpPr/>
            <p:nvPr/>
          </p:nvSpPr>
          <p:spPr>
            <a:xfrm>
              <a:off x="0" y="0"/>
              <a:ext cx="1319846" cy="1510661"/>
            </a:xfrm>
            <a:custGeom>
              <a:avLst/>
              <a:gdLst/>
              <a:ahLst/>
              <a:cxnLst/>
              <a:rect l="l" t="t" r="r" b="b"/>
              <a:pathLst>
                <a:path w="1319846" h="1510661" extrusionOk="0">
                  <a:moveTo>
                    <a:pt x="0" y="0"/>
                  </a:moveTo>
                  <a:lnTo>
                    <a:pt x="1319846" y="0"/>
                  </a:lnTo>
                  <a:lnTo>
                    <a:pt x="1319846" y="1510661"/>
                  </a:lnTo>
                  <a:lnTo>
                    <a:pt x="0" y="1510661"/>
                  </a:lnTo>
                  <a:close/>
                </a:path>
              </a:pathLst>
            </a:custGeom>
            <a:solidFill>
              <a:srgbClr val="FFFFFF">
                <a:alpha val="26666"/>
              </a:srgbClr>
            </a:solidFill>
            <a:ln>
              <a:noFill/>
            </a:ln>
          </p:spPr>
        </p:sp>
        <p:sp>
          <p:nvSpPr>
            <p:cNvPr id="609" name="Google Shape;609;p22">
              <a:extLst>
                <a:ext uri="{FF2B5EF4-FFF2-40B4-BE49-F238E27FC236}">
                  <a16:creationId xmlns:a16="http://schemas.microsoft.com/office/drawing/2014/main" id="{63DCD46C-AECE-F05C-E7DD-5944E12F91A5}"/>
                </a:ext>
              </a:extLst>
            </p:cNvPr>
            <p:cNvSpPr txBox="1"/>
            <p:nvPr/>
          </p:nvSpPr>
          <p:spPr>
            <a:xfrm>
              <a:off x="0" y="-38100"/>
              <a:ext cx="1319846" cy="154876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10" name="Google Shape;610;p22">
            <a:extLst>
              <a:ext uri="{FF2B5EF4-FFF2-40B4-BE49-F238E27FC236}">
                <a16:creationId xmlns:a16="http://schemas.microsoft.com/office/drawing/2014/main" id="{34E89C1E-04C5-FD85-3648-DA89B2055F85}"/>
              </a:ext>
            </a:extLst>
          </p:cNvPr>
          <p:cNvSpPr txBox="1"/>
          <p:nvPr/>
        </p:nvSpPr>
        <p:spPr>
          <a:xfrm>
            <a:off x="6828076" y="698153"/>
            <a:ext cx="4631847" cy="4580100"/>
          </a:xfrm>
          <a:prstGeom prst="rect">
            <a:avLst/>
          </a:prstGeom>
          <a:noFill/>
          <a:ln>
            <a:noFill/>
          </a:ln>
        </p:spPr>
        <p:txBody>
          <a:bodyPr spcFirstLastPara="1" wrap="square" lIns="0" tIns="0" rIns="0" bIns="0" anchor="t" anchorCtr="0">
            <a:spAutoFit/>
          </a:bodyPr>
          <a:lstStyle/>
          <a:p>
            <a:pPr marL="0" marR="0" lvl="0" indent="0" algn="ctr" rtl="0">
              <a:lnSpc>
                <a:spcPct val="120998"/>
              </a:lnSpc>
              <a:spcBef>
                <a:spcPts val="0"/>
              </a:spcBef>
              <a:spcAft>
                <a:spcPts val="0"/>
              </a:spcAft>
              <a:buNone/>
            </a:pPr>
            <a:r>
              <a:rPr lang="en-US" sz="24597" b="0" i="0" u="none" strike="noStrike" cap="none" dirty="0">
                <a:solidFill>
                  <a:srgbClr val="FFFFFF"/>
                </a:solidFill>
                <a:latin typeface="Julius Sans One"/>
                <a:ea typeface="Julius Sans One"/>
                <a:cs typeface="Julius Sans One"/>
                <a:sym typeface="Julius Sans One"/>
              </a:rPr>
              <a:t>0</a:t>
            </a:r>
            <a:r>
              <a:rPr lang="en-US" sz="24597" dirty="0">
                <a:solidFill>
                  <a:srgbClr val="FFFFFF"/>
                </a:solidFill>
                <a:latin typeface="Julius Sans One"/>
                <a:ea typeface="Julius Sans One"/>
                <a:cs typeface="Julius Sans One"/>
                <a:sym typeface="Julius Sans One"/>
              </a:rPr>
              <a:t>6</a:t>
            </a:r>
            <a:endParaRPr dirty="0"/>
          </a:p>
        </p:txBody>
      </p:sp>
    </p:spTree>
    <p:extLst>
      <p:ext uri="{BB962C8B-B14F-4D97-AF65-F5344CB8AC3E}">
        <p14:creationId xmlns:p14="http://schemas.microsoft.com/office/powerpoint/2010/main" val="3154023715"/>
      </p:ext>
    </p:extLst>
  </p:cSld>
  <p:clrMapOvr>
    <a:masterClrMapping/>
  </p:clrMapOvr>
  <p:transition spd="slow" advClick="0" advTm="3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春秋广告/盗版必究        原创来源：http://chn.docer.com/works?userid=199329941#!/work_time"/>
          <p:cNvSpPr/>
          <p:nvPr/>
        </p:nvSpPr>
        <p:spPr>
          <a:xfrm>
            <a:off x="2108573" y="1"/>
            <a:ext cx="7688573" cy="10287002"/>
          </a:xfrm>
          <a:custGeom>
            <a:avLst/>
            <a:gdLst>
              <a:gd name="connsiteX0" fmla="*/ 0 w 5125715"/>
              <a:gd name="connsiteY0" fmla="*/ 0 h 6858001"/>
              <a:gd name="connsiteX1" fmla="*/ 377372 w 5125715"/>
              <a:gd name="connsiteY1" fmla="*/ 0 h 6858001"/>
              <a:gd name="connsiteX2" fmla="*/ 5125715 w 5125715"/>
              <a:gd name="connsiteY2" fmla="*/ 6858001 h 6858001"/>
              <a:gd name="connsiteX3" fmla="*/ 4748343 w 5125715"/>
              <a:gd name="connsiteY3" fmla="*/ 6858001 h 6858001"/>
              <a:gd name="connsiteX4" fmla="*/ 0 w 5125715"/>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715" h="6858001">
                <a:moveTo>
                  <a:pt x="0" y="0"/>
                </a:moveTo>
                <a:lnTo>
                  <a:pt x="377372" y="0"/>
                </a:lnTo>
                <a:lnTo>
                  <a:pt x="5125715" y="6858001"/>
                </a:lnTo>
                <a:lnTo>
                  <a:pt x="4748343" y="6858001"/>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cs typeface="+mn-ea"/>
              <a:sym typeface="+mn-lt"/>
            </a:endParaRPr>
          </a:p>
        </p:txBody>
      </p:sp>
      <p:sp>
        <p:nvSpPr>
          <p:cNvPr id="18" name="稻壳儿春秋广告/盗版必究        原创来源：http://chn.docer.com/works?userid=199329941#!/work_time"/>
          <p:cNvSpPr/>
          <p:nvPr/>
        </p:nvSpPr>
        <p:spPr>
          <a:xfrm>
            <a:off x="8121230" y="7293430"/>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cs typeface="+mn-ea"/>
              <a:sym typeface="+mn-lt"/>
            </a:endParaRPr>
          </a:p>
        </p:txBody>
      </p:sp>
      <p:sp>
        <p:nvSpPr>
          <p:cNvPr id="21" name="稻壳儿春秋广告/盗版必究        原创来源：http://chn.docer.com/works?userid=199329941#!/work_time"/>
          <p:cNvSpPr/>
          <p:nvPr/>
        </p:nvSpPr>
        <p:spPr>
          <a:xfrm>
            <a:off x="6912671" y="4208417"/>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cs typeface="+mn-ea"/>
              <a:sym typeface="+mn-lt"/>
            </a:endParaRPr>
          </a:p>
        </p:txBody>
      </p:sp>
      <p:sp>
        <p:nvSpPr>
          <p:cNvPr id="22" name="稻壳儿春秋广告/盗版必究        原创来源：http://chn.docer.com/works?userid=199329941#!/work_time"/>
          <p:cNvSpPr/>
          <p:nvPr/>
        </p:nvSpPr>
        <p:spPr>
          <a:xfrm>
            <a:off x="3162644" y="1"/>
            <a:ext cx="3471857" cy="4299857"/>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cs typeface="+mn-ea"/>
              <a:sym typeface="+mn-lt"/>
            </a:endParaRPr>
          </a:p>
        </p:txBody>
      </p:sp>
      <p:sp>
        <p:nvSpPr>
          <p:cNvPr id="17" name="文本框 16"/>
          <p:cNvSpPr txBox="1"/>
          <p:nvPr/>
        </p:nvSpPr>
        <p:spPr bwMode="auto">
          <a:xfrm>
            <a:off x="9360336" y="2094091"/>
            <a:ext cx="7995048" cy="960120"/>
          </a:xfrm>
          <a:prstGeom prst="rect">
            <a:avLst/>
          </a:prstGeom>
          <a:noFill/>
        </p:spPr>
        <p:txBody>
          <a:bodyPr wrap="square">
            <a:normAutofit fontScale="55000" lnSpcReduction="20000"/>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9600" dirty="0">
                <a:solidFill>
                  <a:srgbClr val="FFFFFF"/>
                </a:solidFill>
                <a:latin typeface="Julius Sans One"/>
                <a:ea typeface="Julius Sans One"/>
                <a:cs typeface="Julius Sans One"/>
                <a:sym typeface="Julius Sans One"/>
              </a:rPr>
              <a:t>Altor: smart mobility</a:t>
            </a:r>
            <a:endParaRPr lang="en-US" sz="5400" dirty="0"/>
          </a:p>
        </p:txBody>
      </p:sp>
      <p:sp>
        <p:nvSpPr>
          <p:cNvPr id="19" name="矩形 18"/>
          <p:cNvSpPr/>
          <p:nvPr/>
        </p:nvSpPr>
        <p:spPr>
          <a:xfrm>
            <a:off x="13071059" y="2755689"/>
            <a:ext cx="4284325" cy="399072"/>
          </a:xfrm>
          <a:prstGeom prst="rect">
            <a:avLst/>
          </a:pr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solidFill>
                <a:schemeClr val="bg1"/>
              </a:solidFill>
              <a:cs typeface="+mn-ea"/>
              <a:sym typeface="+mn-lt"/>
            </a:endParaRPr>
          </a:p>
        </p:txBody>
      </p:sp>
      <p:sp>
        <p:nvSpPr>
          <p:cNvPr id="2" name="文本框 19"/>
          <p:cNvSpPr txBox="1"/>
          <p:nvPr/>
        </p:nvSpPr>
        <p:spPr bwMode="auto">
          <a:xfrm>
            <a:off x="9022026" y="4375934"/>
            <a:ext cx="9932163" cy="1595773"/>
          </a:xfrm>
          <a:prstGeom prst="rect">
            <a:avLst/>
          </a:prstGeom>
          <a:noFill/>
        </p:spPr>
        <p:txBody>
          <a:bodyPr wrap="square">
            <a:normAutofit fontScale="92500" lnSpcReduction="20000"/>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4000" dirty="0">
                <a:solidFill>
                  <a:schemeClr val="bg1"/>
                </a:solidFill>
                <a:latin typeface="Arial" panose="020B0604020202020204" pitchFamily="34" charset="0"/>
                <a:cs typeface="Arial" panose="020B0604020202020204" pitchFamily="34" charset="0"/>
              </a:rPr>
              <a:t>"A revolutionary smart helmet designed for enhanced rider safety through AI-powered features.”				</a:t>
            </a:r>
            <a:endParaRPr lang="en-US" altLang="zh-CN" sz="4000" dirty="0">
              <a:solidFill>
                <a:schemeClr val="bg1"/>
              </a:solidFill>
              <a:latin typeface="Arial" panose="020B0604020202020204" pitchFamily="34" charset="0"/>
              <a:cs typeface="Arial" panose="020B0604020202020204" pitchFamily="34" charset="0"/>
              <a:sym typeface="+mn-lt"/>
            </a:endParaRPr>
          </a:p>
        </p:txBody>
      </p:sp>
      <p:pic>
        <p:nvPicPr>
          <p:cNvPr id="1028" name="Picture 4" descr="Image result for altor shark tank">
            <a:extLst>
              <a:ext uri="{FF2B5EF4-FFF2-40B4-BE49-F238E27FC236}">
                <a16:creationId xmlns:a16="http://schemas.microsoft.com/office/drawing/2014/main" id="{06EFA537-16C8-8DF9-AD99-EF750F210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61" y="5143500"/>
            <a:ext cx="7421376" cy="4506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E3AB5-5A77-D845-F957-3B9CA30785EE}"/>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2A3AC9B2-9DF4-EC90-0BCB-27F563E72D23}"/>
              </a:ext>
            </a:extLst>
          </p:cNvPr>
          <p:cNvGrpSpPr/>
          <p:nvPr/>
        </p:nvGrpSpPr>
        <p:grpSpPr>
          <a:xfrm>
            <a:off x="6514306" y="814801"/>
            <a:ext cx="6024563" cy="1114425"/>
            <a:chOff x="6551" y="565"/>
            <a:chExt cx="6325" cy="1170"/>
          </a:xfrm>
        </p:grpSpPr>
        <p:sp>
          <p:nvSpPr>
            <p:cNvPr id="8" name="稻壳儿春秋广告/盗版必究        原创来源：http://chn.docer.com/works?userid=199329941#!/work_time">
              <a:extLst>
                <a:ext uri="{FF2B5EF4-FFF2-40B4-BE49-F238E27FC236}">
                  <a16:creationId xmlns:a16="http://schemas.microsoft.com/office/drawing/2014/main" id="{77B5B0BE-4B9F-69E5-9D88-73B46EB17C29}"/>
                </a:ext>
              </a:extLst>
            </p:cNvPr>
            <p:cNvSpPr txBox="1"/>
            <p:nvPr/>
          </p:nvSpPr>
          <p:spPr>
            <a:xfrm>
              <a:off x="7547" y="565"/>
              <a:ext cx="5329" cy="1170"/>
            </a:xfrm>
            <a:prstGeom prst="rect">
              <a:avLst/>
            </a:prstGeom>
            <a:noFill/>
          </p:spPr>
          <p:txBody>
            <a:bodyPr wrap="square" rtlCol="0">
              <a:normAutofit/>
            </a:bodyPr>
            <a:lstStyle/>
            <a:p>
              <a:pPr algn="ctr"/>
              <a:r>
                <a:rPr lang="en-US" altLang="en-US" sz="3000" b="1" dirty="0">
                  <a:solidFill>
                    <a:schemeClr val="bg1">
                      <a:lumMod val="95000"/>
                    </a:schemeClr>
                  </a:solidFill>
                  <a:latin typeface="Arial" panose="020B0604020202020204" pitchFamily="34" charset="0"/>
                  <a:cs typeface="Arial" panose="020B0604020202020204" pitchFamily="34" charset="0"/>
                  <a:sym typeface="+mn-lt"/>
                </a:rPr>
                <a:t>UPCOMING FEATURES</a:t>
              </a:r>
            </a:p>
          </p:txBody>
        </p:sp>
        <p:sp>
          <p:nvSpPr>
            <p:cNvPr id="9" name="稻壳儿春秋广告/盗版必究        原创来源：http://chn.docer.com/works?userid=199329941#!/work_time">
              <a:extLst>
                <a:ext uri="{FF2B5EF4-FFF2-40B4-BE49-F238E27FC236}">
                  <a16:creationId xmlns:a16="http://schemas.microsoft.com/office/drawing/2014/main" id="{CF19658D-E6A4-70F8-9500-C7204CBEB56B}"/>
                </a:ext>
              </a:extLst>
            </p:cNvPr>
            <p:cNvSpPr txBox="1"/>
            <p:nvPr/>
          </p:nvSpPr>
          <p:spPr>
            <a:xfrm>
              <a:off x="6551" y="927"/>
              <a:ext cx="6099" cy="442"/>
            </a:xfrm>
            <a:prstGeom prst="rect">
              <a:avLst/>
            </a:prstGeom>
            <a:noFill/>
          </p:spPr>
          <p:txBody>
            <a:bodyPr wrap="square" rtlCol="0">
              <a:normAutofit/>
            </a:bodyPr>
            <a:lstStyle/>
            <a:p>
              <a:pPr algn="ctr">
                <a:lnSpc>
                  <a:spcPct val="130000"/>
                </a:lnSpc>
              </a:pPr>
              <a:endParaRPr lang="en-US" altLang="zh-CN" sz="1500" dirty="0">
                <a:solidFill>
                  <a:schemeClr val="bg1">
                    <a:lumMod val="95000"/>
                  </a:schemeClr>
                </a:solidFill>
                <a:latin typeface="Arial" panose="020B0604020202020204" pitchFamily="34" charset="0"/>
                <a:cs typeface="Arial" panose="020B0604020202020204" pitchFamily="34" charset="0"/>
                <a:sym typeface="+mn-lt"/>
              </a:endParaRPr>
            </a:p>
          </p:txBody>
        </p:sp>
        <p:sp>
          <p:nvSpPr>
            <p:cNvPr id="11" name="稻壳儿春秋广告/盗版必究        原创来源：http://chn.docer.com/works?userid=199329941#!/work_time">
              <a:extLst>
                <a:ext uri="{FF2B5EF4-FFF2-40B4-BE49-F238E27FC236}">
                  <a16:creationId xmlns:a16="http://schemas.microsoft.com/office/drawing/2014/main" id="{E3F7FE25-F155-7CC5-5ACD-FA8B155B1A3C}"/>
                </a:ext>
              </a:extLst>
            </p:cNvPr>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12" name="稻壳儿春秋广告/盗版必究        原创来源：http://chn.docer.com/works?userid=199329941#!/work_time">
              <a:extLst>
                <a:ext uri="{FF2B5EF4-FFF2-40B4-BE49-F238E27FC236}">
                  <a16:creationId xmlns:a16="http://schemas.microsoft.com/office/drawing/2014/main" id="{7A7DBFF3-6007-6BB0-4757-36F1E52DFA68}"/>
                </a:ext>
              </a:extLst>
            </p:cNvPr>
            <p:cNvSpPr/>
            <p:nvPr/>
          </p:nvSpPr>
          <p:spPr bwMode="auto">
            <a:xfrm>
              <a:off x="982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cxnSp>
        <p:nvCxnSpPr>
          <p:cNvPr id="5" name="直接连接符 4">
            <a:extLst>
              <a:ext uri="{FF2B5EF4-FFF2-40B4-BE49-F238E27FC236}">
                <a16:creationId xmlns:a16="http://schemas.microsoft.com/office/drawing/2014/main" id="{1160BE1D-60E8-A3C8-F889-A342D10A9807}"/>
              </a:ext>
            </a:extLst>
          </p:cNvPr>
          <p:cNvCxnSpPr/>
          <p:nvPr/>
        </p:nvCxnSpPr>
        <p:spPr>
          <a:xfrm>
            <a:off x="7254240" y="2560320"/>
            <a:ext cx="30480" cy="61112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î$lïḋê">
            <a:extLst>
              <a:ext uri="{FF2B5EF4-FFF2-40B4-BE49-F238E27FC236}">
                <a16:creationId xmlns:a16="http://schemas.microsoft.com/office/drawing/2014/main" id="{D2744285-29DF-FF25-5483-3B56E8C3601D}"/>
              </a:ext>
            </a:extLst>
          </p:cNvPr>
          <p:cNvSpPr/>
          <p:nvPr/>
        </p:nvSpPr>
        <p:spPr bwMode="auto">
          <a:xfrm>
            <a:off x="9418955" y="4971763"/>
            <a:ext cx="1163345" cy="16810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7160" tIns="68580" rIns="137160" bIns="6858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4" name="íṩļiḑé">
            <a:extLst>
              <a:ext uri="{FF2B5EF4-FFF2-40B4-BE49-F238E27FC236}">
                <a16:creationId xmlns:a16="http://schemas.microsoft.com/office/drawing/2014/main" id="{C882234F-2B11-D362-B58F-7BFB35D89FBA}"/>
              </a:ext>
            </a:extLst>
          </p:cNvPr>
          <p:cNvSpPr/>
          <p:nvPr/>
        </p:nvSpPr>
        <p:spPr bwMode="auto">
          <a:xfrm>
            <a:off x="8888757" y="3391800"/>
            <a:ext cx="1748063" cy="1748067"/>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gradFill>
            <a:gsLst>
              <a:gs pos="0">
                <a:srgbClr val="254FD7"/>
              </a:gs>
              <a:gs pos="85000">
                <a:srgbClr val="0C1C3A"/>
              </a:gs>
            </a:gsLst>
            <a:lin ang="5400000" scaled="0"/>
          </a:gradFill>
          <a:ln w="12700" cap="flat">
            <a:noFill/>
            <a:miter lim="400000"/>
          </a:ln>
          <a:effectLst/>
        </p:spPr>
        <p:txBody>
          <a:bodyPr wrap="square" lIns="137160" tIns="68580" rIns="137160" bIns="68580" numCol="1"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4200">
              <a:solidFill>
                <a:schemeClr val="bg1"/>
              </a:solidFill>
              <a:latin typeface="Arial" panose="020B0604020202020204" pitchFamily="34" charset="0"/>
              <a:cs typeface="Arial" panose="020B0604020202020204" pitchFamily="34" charset="0"/>
              <a:sym typeface="+mn-lt"/>
            </a:endParaRPr>
          </a:p>
        </p:txBody>
      </p:sp>
      <p:sp>
        <p:nvSpPr>
          <p:cNvPr id="21" name="i$ḷíḓè">
            <a:extLst>
              <a:ext uri="{FF2B5EF4-FFF2-40B4-BE49-F238E27FC236}">
                <a16:creationId xmlns:a16="http://schemas.microsoft.com/office/drawing/2014/main" id="{D542006A-8A99-C511-637F-7E0A337C8A76}"/>
              </a:ext>
            </a:extLst>
          </p:cNvPr>
          <p:cNvSpPr txBox="1"/>
          <p:nvPr/>
        </p:nvSpPr>
        <p:spPr>
          <a:xfrm>
            <a:off x="7682594" y="5951973"/>
            <a:ext cx="4064628" cy="1035654"/>
          </a:xfrm>
          <a:prstGeom prst="rect">
            <a:avLst/>
          </a:prstGeom>
          <a:noFill/>
          <a:ln>
            <a:noFill/>
          </a:ln>
        </p:spPr>
        <p:txBody>
          <a:bodyPr wrap="square" lIns="137160" tIns="68580" rIns="137160" bIns="6858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en-US" sz="1650" dirty="0">
                <a:solidFill>
                  <a:schemeClr val="bg1"/>
                </a:solidFill>
                <a:latin typeface="Arial" panose="020B0604020202020204" pitchFamily="34" charset="0"/>
                <a:cs typeface="Arial" panose="020B0604020202020204" pitchFamily="34" charset="0"/>
                <a:sym typeface="+mn-lt"/>
              </a:rPr>
              <a:t>Detailed description about this title about 20- 30 words. The integration of more sophisticated AI will allow for smarter, more intuitive user interactions and a higher level of automated functionalities.</a:t>
            </a:r>
            <a:endParaRPr lang="de-DE" sz="1650" dirty="0">
              <a:solidFill>
                <a:schemeClr val="bg1"/>
              </a:solidFill>
              <a:latin typeface="Arial" panose="020B0604020202020204" pitchFamily="34" charset="0"/>
              <a:cs typeface="Arial" panose="020B0604020202020204" pitchFamily="34" charset="0"/>
              <a:sym typeface="+mn-lt"/>
            </a:endParaRPr>
          </a:p>
        </p:txBody>
      </p:sp>
      <p:sp>
        <p:nvSpPr>
          <p:cNvPr id="22" name="ísļïḓé">
            <a:extLst>
              <a:ext uri="{FF2B5EF4-FFF2-40B4-BE49-F238E27FC236}">
                <a16:creationId xmlns:a16="http://schemas.microsoft.com/office/drawing/2014/main" id="{40228040-7B4F-E301-C1C9-A21DEA9195A8}"/>
              </a:ext>
            </a:extLst>
          </p:cNvPr>
          <p:cNvSpPr txBox="1"/>
          <p:nvPr/>
        </p:nvSpPr>
        <p:spPr>
          <a:xfrm>
            <a:off x="7682594" y="5363205"/>
            <a:ext cx="4064628" cy="588768"/>
          </a:xfrm>
          <a:prstGeom prst="rect">
            <a:avLst/>
          </a:prstGeom>
          <a:noFill/>
          <a:ln>
            <a:noFill/>
          </a:ln>
        </p:spPr>
        <p:txBody>
          <a:bodyPr wrap="square" lIns="137160" tIns="68580" rIns="137160" bIns="6858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en-US" sz="2700" b="1" dirty="0">
                <a:solidFill>
                  <a:schemeClr val="bg1"/>
                </a:solidFill>
                <a:latin typeface="Arial" panose="020B0604020202020204" pitchFamily="34" charset="0"/>
                <a:cs typeface="Arial" panose="020B0604020202020204" pitchFamily="34" charset="0"/>
                <a:sym typeface="+mn-lt"/>
              </a:rPr>
              <a:t>ADVANCED AI INTEGRATION</a:t>
            </a:r>
            <a:endParaRPr lang="de-DE" sz="2700" b="1" dirty="0">
              <a:solidFill>
                <a:schemeClr val="bg1"/>
              </a:solidFill>
              <a:latin typeface="Arial" panose="020B0604020202020204" pitchFamily="34" charset="0"/>
              <a:cs typeface="Arial" panose="020B0604020202020204" pitchFamily="34" charset="0"/>
              <a:sym typeface="+mn-lt"/>
            </a:endParaRPr>
          </a:p>
        </p:txBody>
      </p:sp>
      <p:sp>
        <p:nvSpPr>
          <p:cNvPr id="24" name="ï$ļídè">
            <a:extLst>
              <a:ext uri="{FF2B5EF4-FFF2-40B4-BE49-F238E27FC236}">
                <a16:creationId xmlns:a16="http://schemas.microsoft.com/office/drawing/2014/main" id="{08DF1D73-663A-6D82-FB97-6C6944E766D0}"/>
              </a:ext>
            </a:extLst>
          </p:cNvPr>
          <p:cNvSpPr/>
          <p:nvPr/>
        </p:nvSpPr>
        <p:spPr bwMode="auto">
          <a:xfrm>
            <a:off x="14237843" y="4971763"/>
            <a:ext cx="1163345" cy="16810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137160" tIns="68580" rIns="137160" bIns="6858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25" name="iṩḷïḋê">
            <a:extLst>
              <a:ext uri="{FF2B5EF4-FFF2-40B4-BE49-F238E27FC236}">
                <a16:creationId xmlns:a16="http://schemas.microsoft.com/office/drawing/2014/main" id="{33EBD0F4-8E41-05BD-C696-3C400879089D}"/>
              </a:ext>
            </a:extLst>
          </p:cNvPr>
          <p:cNvSpPr/>
          <p:nvPr/>
        </p:nvSpPr>
        <p:spPr bwMode="auto">
          <a:xfrm>
            <a:off x="13659764" y="3391801"/>
            <a:ext cx="1748063" cy="1748067"/>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gradFill>
            <a:gsLst>
              <a:gs pos="0">
                <a:srgbClr val="254FD7"/>
              </a:gs>
              <a:gs pos="85000">
                <a:srgbClr val="0C1C3A"/>
              </a:gs>
            </a:gsLst>
            <a:lin ang="5400000" scaled="0"/>
          </a:gradFill>
          <a:ln w="12700" cap="flat">
            <a:noFill/>
            <a:miter lim="400000"/>
          </a:ln>
          <a:effectLst/>
        </p:spPr>
        <p:txBody>
          <a:bodyPr wrap="square" lIns="137160" tIns="68580" rIns="137160" bIns="68580" numCol="1"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4200">
              <a:solidFill>
                <a:schemeClr val="bg1"/>
              </a:solidFill>
              <a:latin typeface="Arial" panose="020B0604020202020204" pitchFamily="34" charset="0"/>
              <a:cs typeface="Arial" panose="020B0604020202020204" pitchFamily="34" charset="0"/>
              <a:sym typeface="+mn-lt"/>
            </a:endParaRPr>
          </a:p>
        </p:txBody>
      </p:sp>
      <p:sp>
        <p:nvSpPr>
          <p:cNvPr id="30" name="i$ľîďé">
            <a:extLst>
              <a:ext uri="{FF2B5EF4-FFF2-40B4-BE49-F238E27FC236}">
                <a16:creationId xmlns:a16="http://schemas.microsoft.com/office/drawing/2014/main" id="{2F998F66-E44A-13DB-C62A-0F9826A1542C}"/>
              </a:ext>
            </a:extLst>
          </p:cNvPr>
          <p:cNvSpPr txBox="1"/>
          <p:nvPr/>
        </p:nvSpPr>
        <p:spPr>
          <a:xfrm>
            <a:off x="12501482" y="5951973"/>
            <a:ext cx="4064628" cy="1035654"/>
          </a:xfrm>
          <a:prstGeom prst="rect">
            <a:avLst/>
          </a:prstGeom>
          <a:noFill/>
          <a:ln>
            <a:noFill/>
          </a:ln>
        </p:spPr>
        <p:txBody>
          <a:bodyPr wrap="square" lIns="137160" tIns="68580" rIns="137160" bIns="6858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en-US" altLang="en-US" sz="1650" dirty="0">
                <a:solidFill>
                  <a:schemeClr val="bg1"/>
                </a:solidFill>
                <a:latin typeface="Arial" panose="020B0604020202020204" pitchFamily="34" charset="0"/>
                <a:cs typeface="Arial" panose="020B0604020202020204" pitchFamily="34" charset="0"/>
                <a:sym typeface="+mn-lt"/>
              </a:rPr>
              <a:t>Detailed description about this title about 20- 30 words. Innovations in battery technology aim to deliver longer usage times, quicker charging, and improved energy efficiency for a seamless user experience.</a:t>
            </a:r>
            <a:endParaRPr lang="de-DE" sz="1650" dirty="0">
              <a:solidFill>
                <a:schemeClr val="bg1"/>
              </a:solidFill>
              <a:latin typeface="Arial" panose="020B0604020202020204" pitchFamily="34" charset="0"/>
              <a:cs typeface="Arial" panose="020B0604020202020204" pitchFamily="34" charset="0"/>
              <a:sym typeface="+mn-lt"/>
            </a:endParaRPr>
          </a:p>
        </p:txBody>
      </p:sp>
      <p:sp>
        <p:nvSpPr>
          <p:cNvPr id="31" name="iṡ1iḓê">
            <a:extLst>
              <a:ext uri="{FF2B5EF4-FFF2-40B4-BE49-F238E27FC236}">
                <a16:creationId xmlns:a16="http://schemas.microsoft.com/office/drawing/2014/main" id="{88783078-BF3E-B472-B2A7-E0E40639D5AA}"/>
              </a:ext>
            </a:extLst>
          </p:cNvPr>
          <p:cNvSpPr txBox="1"/>
          <p:nvPr/>
        </p:nvSpPr>
        <p:spPr>
          <a:xfrm>
            <a:off x="12501482" y="5363205"/>
            <a:ext cx="4064628" cy="588768"/>
          </a:xfrm>
          <a:prstGeom prst="rect">
            <a:avLst/>
          </a:prstGeom>
          <a:noFill/>
          <a:ln>
            <a:noFill/>
          </a:ln>
        </p:spPr>
        <p:txBody>
          <a:bodyPr wrap="square" lIns="137160" tIns="68580" rIns="137160" bIns="68580" anchor="t"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en-US" sz="2700" b="1" dirty="0">
                <a:solidFill>
                  <a:schemeClr val="bg1"/>
                </a:solidFill>
                <a:latin typeface="Arial" panose="020B0604020202020204" pitchFamily="34" charset="0"/>
                <a:cs typeface="Arial" panose="020B0604020202020204" pitchFamily="34" charset="0"/>
                <a:sym typeface="+mn-lt"/>
              </a:rPr>
              <a:t>ENHANCED BATTERY LIFE</a:t>
            </a:r>
            <a:endParaRPr lang="de-DE" altLang="zh-CN" sz="2700" b="1" dirty="0">
              <a:solidFill>
                <a:schemeClr val="bg1"/>
              </a:solidFill>
              <a:latin typeface="Arial" panose="020B0604020202020204" pitchFamily="34" charset="0"/>
              <a:cs typeface="Arial" panose="020B0604020202020204" pitchFamily="34" charset="0"/>
              <a:sym typeface="+mn-lt"/>
            </a:endParaRPr>
          </a:p>
        </p:txBody>
      </p:sp>
      <p:pic>
        <p:nvPicPr>
          <p:cNvPr id="4098" name="Picture 2" descr="Image result for altor smart helment">
            <a:extLst>
              <a:ext uri="{FF2B5EF4-FFF2-40B4-BE49-F238E27FC236}">
                <a16:creationId xmlns:a16="http://schemas.microsoft.com/office/drawing/2014/main" id="{AD740636-1EB9-B630-7A30-DF8FBCD55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86" y="3509490"/>
            <a:ext cx="6822591" cy="2923967"/>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Computer with solid fill">
            <a:extLst>
              <a:ext uri="{FF2B5EF4-FFF2-40B4-BE49-F238E27FC236}">
                <a16:creationId xmlns:a16="http://schemas.microsoft.com/office/drawing/2014/main" id="{ECC8AB75-08FF-22EB-F647-0B7BFA0A5C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04179" y="3923647"/>
            <a:ext cx="914400" cy="914400"/>
          </a:xfrm>
          <a:prstGeom prst="rect">
            <a:avLst/>
          </a:prstGeom>
        </p:spPr>
      </p:pic>
      <p:pic>
        <p:nvPicPr>
          <p:cNvPr id="16" name="Graphic 15" descr="Medical with solid fill">
            <a:extLst>
              <a:ext uri="{FF2B5EF4-FFF2-40B4-BE49-F238E27FC236}">
                <a16:creationId xmlns:a16="http://schemas.microsoft.com/office/drawing/2014/main" id="{C6C7195D-C1E5-4A6F-4369-8DEC2BEC41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76595" y="3768269"/>
            <a:ext cx="914400" cy="914400"/>
          </a:xfrm>
          <a:prstGeom prst="rect">
            <a:avLst/>
          </a:prstGeom>
        </p:spPr>
      </p:pic>
    </p:spTree>
    <p:extLst>
      <p:ext uri="{BB962C8B-B14F-4D97-AF65-F5344CB8AC3E}">
        <p14:creationId xmlns:p14="http://schemas.microsoft.com/office/powerpoint/2010/main" val="265647860"/>
      </p:ext>
    </p:extLst>
  </p:cSld>
  <p:clrMapOvr>
    <a:masterClrMapping/>
  </p:clrMapOvr>
  <p:transition spd="slow" advClick="0">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188-876D-1910-90EE-FEFC4E99CB2C}"/>
            </a:ext>
          </a:extLst>
        </p:cNvPr>
        <p:cNvGrpSpPr/>
        <p:nvPr/>
      </p:nvGrpSpPr>
      <p:grpSpPr>
        <a:xfrm>
          <a:off x="0" y="0"/>
          <a:ext cx="0" cy="0"/>
          <a:chOff x="0" y="0"/>
          <a:chExt cx="0" cy="0"/>
        </a:xfrm>
      </p:grpSpPr>
      <p:sp>
        <p:nvSpPr>
          <p:cNvPr id="31" name="椭圆 87">
            <a:extLst>
              <a:ext uri="{FF2B5EF4-FFF2-40B4-BE49-F238E27FC236}">
                <a16:creationId xmlns:a16="http://schemas.microsoft.com/office/drawing/2014/main" id="{6E5ECEAA-5362-DA7F-5001-E26DE5700928}"/>
              </a:ext>
            </a:extLst>
          </p:cNvPr>
          <p:cNvSpPr/>
          <p:nvPr/>
        </p:nvSpPr>
        <p:spPr>
          <a:xfrm>
            <a:off x="7817473" y="3374748"/>
            <a:ext cx="1943100" cy="1943100"/>
          </a:xfrm>
          <a:prstGeom prst="ellipse">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2" name="椭圆 87">
            <a:extLst>
              <a:ext uri="{FF2B5EF4-FFF2-40B4-BE49-F238E27FC236}">
                <a16:creationId xmlns:a16="http://schemas.microsoft.com/office/drawing/2014/main" id="{3833A186-EC87-8DB7-8F8E-450923A4A6F1}"/>
              </a:ext>
            </a:extLst>
          </p:cNvPr>
          <p:cNvSpPr/>
          <p:nvPr/>
        </p:nvSpPr>
        <p:spPr>
          <a:xfrm>
            <a:off x="13197828" y="4758182"/>
            <a:ext cx="1943100" cy="1943100"/>
          </a:xfrm>
          <a:prstGeom prst="ellipse">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0" name="椭圆 87">
            <a:extLst>
              <a:ext uri="{FF2B5EF4-FFF2-40B4-BE49-F238E27FC236}">
                <a16:creationId xmlns:a16="http://schemas.microsoft.com/office/drawing/2014/main" id="{B18387A2-E00A-D124-4EA0-02805A90A379}"/>
              </a:ext>
            </a:extLst>
          </p:cNvPr>
          <p:cNvSpPr/>
          <p:nvPr/>
        </p:nvSpPr>
        <p:spPr>
          <a:xfrm>
            <a:off x="2688261" y="4798390"/>
            <a:ext cx="1943100" cy="1943100"/>
          </a:xfrm>
          <a:prstGeom prst="ellipse">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a:extLst>
              <a:ext uri="{FF2B5EF4-FFF2-40B4-BE49-F238E27FC236}">
                <a16:creationId xmlns:a16="http://schemas.microsoft.com/office/drawing/2014/main" id="{24655AD7-1A11-747D-78C7-0C3E43597F47}"/>
              </a:ext>
            </a:extLst>
          </p:cNvPr>
          <p:cNvGrpSpPr/>
          <p:nvPr/>
        </p:nvGrpSpPr>
        <p:grpSpPr>
          <a:xfrm>
            <a:off x="7075646" y="598414"/>
            <a:ext cx="4136708" cy="1349095"/>
            <a:chOff x="7467" y="388"/>
            <a:chExt cx="4343" cy="1269"/>
          </a:xfrm>
        </p:grpSpPr>
        <p:sp>
          <p:nvSpPr>
            <p:cNvPr id="46" name="稻壳儿春秋广告/盗版必究        原创来源：http://chn.docer.com/works?userid=199329941#!/work_time">
              <a:extLst>
                <a:ext uri="{FF2B5EF4-FFF2-40B4-BE49-F238E27FC236}">
                  <a16:creationId xmlns:a16="http://schemas.microsoft.com/office/drawing/2014/main" id="{E68605CC-CD20-D4A9-C3ED-F63664501457}"/>
                </a:ext>
              </a:extLst>
            </p:cNvPr>
            <p:cNvSpPr txBox="1"/>
            <p:nvPr/>
          </p:nvSpPr>
          <p:spPr>
            <a:xfrm>
              <a:off x="7467" y="388"/>
              <a:ext cx="4343" cy="1269"/>
            </a:xfrm>
            <a:prstGeom prst="rect">
              <a:avLst/>
            </a:prstGeom>
            <a:noFill/>
          </p:spPr>
          <p:txBody>
            <a:bodyPr wrap="square" rtlCol="0">
              <a:normAutofit/>
            </a:bodyPr>
            <a:lstStyle/>
            <a:p>
              <a:pPr algn="ctr"/>
              <a:r>
                <a:rPr lang="en-US" altLang="en-US" sz="3000" dirty="0">
                  <a:solidFill>
                    <a:schemeClr val="bg1">
                      <a:lumMod val="95000"/>
                    </a:schemeClr>
                  </a:solidFill>
                  <a:latin typeface="Arial" panose="020B0604020202020204" pitchFamily="34" charset="0"/>
                  <a:cs typeface="Arial" panose="020B0604020202020204" pitchFamily="34" charset="0"/>
                  <a:sym typeface="+mn-lt"/>
                </a:rPr>
                <a:t>VISION FOR THE FUTURE</a:t>
              </a:r>
            </a:p>
          </p:txBody>
        </p:sp>
        <p:sp>
          <p:nvSpPr>
            <p:cNvPr id="25" name="稻壳儿春秋广告/盗版必究        原创来源：http://chn.docer.com/works?userid=199329941#!/work_time">
              <a:extLst>
                <a:ext uri="{FF2B5EF4-FFF2-40B4-BE49-F238E27FC236}">
                  <a16:creationId xmlns:a16="http://schemas.microsoft.com/office/drawing/2014/main" id="{6A94F1A0-6A8C-3B61-C813-7E42C305EAC8}"/>
                </a:ext>
              </a:extLst>
            </p:cNvPr>
            <p:cNvSpPr/>
            <p:nvPr/>
          </p:nvSpPr>
          <p:spPr bwMode="auto">
            <a:xfrm>
              <a:off x="914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49" name="稻壳儿春秋广告/盗版必究        原创来源：http://chn.docer.com/works?userid=199329941#!/work_time">
              <a:extLst>
                <a:ext uri="{FF2B5EF4-FFF2-40B4-BE49-F238E27FC236}">
                  <a16:creationId xmlns:a16="http://schemas.microsoft.com/office/drawing/2014/main" id="{EFC10D44-AAA0-B75C-26E5-62F0503529D0}"/>
                </a:ext>
              </a:extLst>
            </p:cNvPr>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grpSp>
        <p:nvGrpSpPr>
          <p:cNvPr id="69" name="组合 8">
            <a:extLst>
              <a:ext uri="{FF2B5EF4-FFF2-40B4-BE49-F238E27FC236}">
                <a16:creationId xmlns:a16="http://schemas.microsoft.com/office/drawing/2014/main" id="{36DFA18D-D305-3E09-437F-099EEC93783F}"/>
              </a:ext>
            </a:extLst>
          </p:cNvPr>
          <p:cNvGrpSpPr/>
          <p:nvPr/>
        </p:nvGrpSpPr>
        <p:grpSpPr>
          <a:xfrm>
            <a:off x="6977915" y="5636896"/>
            <a:ext cx="3613338" cy="1725346"/>
            <a:chOff x="15305555" y="3335898"/>
            <a:chExt cx="6083296" cy="2305751"/>
          </a:xfrm>
        </p:grpSpPr>
        <p:sp>
          <p:nvSpPr>
            <p:cNvPr id="70" name="AutoShape 25">
              <a:extLst>
                <a:ext uri="{FF2B5EF4-FFF2-40B4-BE49-F238E27FC236}">
                  <a16:creationId xmlns:a16="http://schemas.microsoft.com/office/drawing/2014/main" id="{264D8473-495B-75F7-D0CE-CA9A6D42A850}"/>
                </a:ext>
              </a:extLst>
            </p:cNvPr>
            <p:cNvSpPr/>
            <p:nvPr/>
          </p:nvSpPr>
          <p:spPr bwMode="auto">
            <a:xfrm>
              <a:off x="15305555" y="4000859"/>
              <a:ext cx="6083296" cy="16407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85000"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Our goal is to make the technology accessible to users worldwide, regardless of geographical or economic barriers, ensuring inclusivity and equity.</a:t>
              </a:r>
            </a:p>
          </p:txBody>
        </p:sp>
        <p:sp>
          <p:nvSpPr>
            <p:cNvPr id="71" name="AutoShape 26">
              <a:extLst>
                <a:ext uri="{FF2B5EF4-FFF2-40B4-BE49-F238E27FC236}">
                  <a16:creationId xmlns:a16="http://schemas.microsoft.com/office/drawing/2014/main" id="{260B9B0F-B084-5B52-D6F9-158C698CEEB0}"/>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Global Accessibility</a:t>
              </a:r>
            </a:p>
          </p:txBody>
        </p:sp>
      </p:grpSp>
      <p:grpSp>
        <p:nvGrpSpPr>
          <p:cNvPr id="17" name="组合 8">
            <a:extLst>
              <a:ext uri="{FF2B5EF4-FFF2-40B4-BE49-F238E27FC236}">
                <a16:creationId xmlns:a16="http://schemas.microsoft.com/office/drawing/2014/main" id="{3AA124B0-EEE8-E299-757E-06B95B07113A}"/>
              </a:ext>
            </a:extLst>
          </p:cNvPr>
          <p:cNvGrpSpPr/>
          <p:nvPr/>
        </p:nvGrpSpPr>
        <p:grpSpPr>
          <a:xfrm>
            <a:off x="1717359" y="6864668"/>
            <a:ext cx="3931816" cy="1812534"/>
            <a:chOff x="15084427" y="3335898"/>
            <a:chExt cx="6619475" cy="2422269"/>
          </a:xfrm>
        </p:grpSpPr>
        <p:sp>
          <p:nvSpPr>
            <p:cNvPr id="23" name="AutoShape 25">
              <a:extLst>
                <a:ext uri="{FF2B5EF4-FFF2-40B4-BE49-F238E27FC236}">
                  <a16:creationId xmlns:a16="http://schemas.microsoft.com/office/drawing/2014/main" id="{24721B78-577A-036B-0E1F-8CC7EA285189}"/>
                </a:ext>
              </a:extLst>
            </p:cNvPr>
            <p:cNvSpPr/>
            <p:nvPr/>
          </p:nvSpPr>
          <p:spPr bwMode="auto">
            <a:xfrm>
              <a:off x="15084427" y="4179845"/>
              <a:ext cx="6619475" cy="15783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92500" lnSpcReduction="2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We foresee expanding the use of our technology into diverse fields such as healthcare, education, and finance, addressing a wider range of user needs.</a:t>
              </a:r>
            </a:p>
          </p:txBody>
        </p:sp>
        <p:sp>
          <p:nvSpPr>
            <p:cNvPr id="24" name="AutoShape 26">
              <a:extLst>
                <a:ext uri="{FF2B5EF4-FFF2-40B4-BE49-F238E27FC236}">
                  <a16:creationId xmlns:a16="http://schemas.microsoft.com/office/drawing/2014/main" id="{C4B8CAD4-2F87-70A0-13BF-302EF3C9E81A}"/>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Broader Applications</a:t>
              </a:r>
            </a:p>
          </p:txBody>
        </p:sp>
      </p:grpSp>
      <p:grpSp>
        <p:nvGrpSpPr>
          <p:cNvPr id="26" name="组合 8">
            <a:extLst>
              <a:ext uri="{FF2B5EF4-FFF2-40B4-BE49-F238E27FC236}">
                <a16:creationId xmlns:a16="http://schemas.microsoft.com/office/drawing/2014/main" id="{7E239C9C-A718-718A-17B1-AE17DB0C42EE}"/>
              </a:ext>
            </a:extLst>
          </p:cNvPr>
          <p:cNvGrpSpPr/>
          <p:nvPr/>
        </p:nvGrpSpPr>
        <p:grpSpPr>
          <a:xfrm>
            <a:off x="11717655" y="7130417"/>
            <a:ext cx="3731005" cy="1931940"/>
            <a:chOff x="15084425" y="3335898"/>
            <a:chExt cx="6281396" cy="2581842"/>
          </a:xfrm>
        </p:grpSpPr>
        <p:sp>
          <p:nvSpPr>
            <p:cNvPr id="27" name="AutoShape 25">
              <a:extLst>
                <a:ext uri="{FF2B5EF4-FFF2-40B4-BE49-F238E27FC236}">
                  <a16:creationId xmlns:a16="http://schemas.microsoft.com/office/drawing/2014/main" id="{260BAB93-97FC-20EC-0A91-3AA529C31DEA}"/>
                </a:ext>
              </a:extLst>
            </p:cNvPr>
            <p:cNvSpPr/>
            <p:nvPr/>
          </p:nvSpPr>
          <p:spPr bwMode="auto">
            <a:xfrm>
              <a:off x="15084425" y="4179844"/>
              <a:ext cx="6281396" cy="17378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85000"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Focused on user- centric design, we aim to enhance interface intuitiveness, simplify navigation, and deliver a more engaging and satisfying user experience.</a:t>
              </a:r>
            </a:p>
          </p:txBody>
        </p:sp>
        <p:sp>
          <p:nvSpPr>
            <p:cNvPr id="28" name="AutoShape 26">
              <a:extLst>
                <a:ext uri="{FF2B5EF4-FFF2-40B4-BE49-F238E27FC236}">
                  <a16:creationId xmlns:a16="http://schemas.microsoft.com/office/drawing/2014/main" id="{9D8C4BED-6218-C3E8-52D6-0BB539E0C36E}"/>
                </a:ext>
              </a:extLst>
            </p:cNvPr>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dirty="0">
                  <a:solidFill>
                    <a:schemeClr val="bg1"/>
                  </a:solidFill>
                  <a:latin typeface="Arial" panose="020B0604020202020204" pitchFamily="34" charset="0"/>
                  <a:cs typeface="Arial" panose="020B0604020202020204" pitchFamily="34" charset="0"/>
                  <a:sym typeface="+mn-lt"/>
                </a:rPr>
                <a:t>Improved User Experience</a:t>
              </a:r>
            </a:p>
          </p:txBody>
        </p:sp>
      </p:grpSp>
      <p:sp>
        <p:nvSpPr>
          <p:cNvPr id="10" name="椭圆 18">
            <a:extLst>
              <a:ext uri="{FF2B5EF4-FFF2-40B4-BE49-F238E27FC236}">
                <a16:creationId xmlns:a16="http://schemas.microsoft.com/office/drawing/2014/main" id="{84A74EB1-1894-C8B2-D5B4-4555F9CC7BAF}"/>
              </a:ext>
            </a:extLst>
          </p:cNvPr>
          <p:cNvSpPr/>
          <p:nvPr/>
        </p:nvSpPr>
        <p:spPr>
          <a:xfrm>
            <a:off x="8360409" y="4162725"/>
            <a:ext cx="917576" cy="635665"/>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2" name="椭圆 20">
            <a:extLst>
              <a:ext uri="{FF2B5EF4-FFF2-40B4-BE49-F238E27FC236}">
                <a16:creationId xmlns:a16="http://schemas.microsoft.com/office/drawing/2014/main" id="{35A172A7-3AD6-A038-1E14-B0B1EF3042B9}"/>
              </a:ext>
            </a:extLst>
          </p:cNvPr>
          <p:cNvSpPr/>
          <p:nvPr/>
        </p:nvSpPr>
        <p:spPr>
          <a:xfrm>
            <a:off x="13807221" y="5351803"/>
            <a:ext cx="836274" cy="836274"/>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9" name="椭圆 19">
            <a:extLst>
              <a:ext uri="{FF2B5EF4-FFF2-40B4-BE49-F238E27FC236}">
                <a16:creationId xmlns:a16="http://schemas.microsoft.com/office/drawing/2014/main" id="{A6FAD7C5-488E-376B-46F4-B7BA33714079}"/>
              </a:ext>
            </a:extLst>
          </p:cNvPr>
          <p:cNvSpPr/>
          <p:nvPr/>
        </p:nvSpPr>
        <p:spPr>
          <a:xfrm>
            <a:off x="3147072" y="5317848"/>
            <a:ext cx="841268" cy="1052445"/>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33" name="弧形 89">
            <a:extLst>
              <a:ext uri="{FF2B5EF4-FFF2-40B4-BE49-F238E27FC236}">
                <a16:creationId xmlns:a16="http://schemas.microsoft.com/office/drawing/2014/main" id="{07A71C59-A9D4-8272-D078-3281D8D6D35B}"/>
              </a:ext>
            </a:extLst>
          </p:cNvPr>
          <p:cNvSpPr/>
          <p:nvPr/>
        </p:nvSpPr>
        <p:spPr>
          <a:xfrm>
            <a:off x="7544423" y="3101698"/>
            <a:ext cx="2489200" cy="2489200"/>
          </a:xfrm>
          <a:prstGeom prst="arc">
            <a:avLst>
              <a:gd name="adj1" fmla="val 7953905"/>
              <a:gd name="adj2" fmla="val 2851907"/>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cs typeface="+mn-ea"/>
              <a:sym typeface="+mn-lt"/>
            </a:endParaRPr>
          </a:p>
        </p:txBody>
      </p:sp>
      <p:sp>
        <p:nvSpPr>
          <p:cNvPr id="34" name="弧形 89">
            <a:extLst>
              <a:ext uri="{FF2B5EF4-FFF2-40B4-BE49-F238E27FC236}">
                <a16:creationId xmlns:a16="http://schemas.microsoft.com/office/drawing/2014/main" id="{86A0AE80-227F-64D3-E970-EFBFA59ADFAB}"/>
              </a:ext>
            </a:extLst>
          </p:cNvPr>
          <p:cNvSpPr/>
          <p:nvPr/>
        </p:nvSpPr>
        <p:spPr>
          <a:xfrm>
            <a:off x="7201217" y="2781937"/>
            <a:ext cx="3235959" cy="2765520"/>
          </a:xfrm>
          <a:prstGeom prst="arc">
            <a:avLst>
              <a:gd name="adj1" fmla="val 7953905"/>
              <a:gd name="adj2" fmla="val 2851907"/>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cs typeface="+mn-ea"/>
              <a:sym typeface="+mn-lt"/>
            </a:endParaRPr>
          </a:p>
        </p:txBody>
      </p:sp>
      <p:sp>
        <p:nvSpPr>
          <p:cNvPr id="35" name="弧形 89">
            <a:extLst>
              <a:ext uri="{FF2B5EF4-FFF2-40B4-BE49-F238E27FC236}">
                <a16:creationId xmlns:a16="http://schemas.microsoft.com/office/drawing/2014/main" id="{C4AF944E-52D1-F542-111E-01FA062B0904}"/>
              </a:ext>
            </a:extLst>
          </p:cNvPr>
          <p:cNvSpPr/>
          <p:nvPr/>
        </p:nvSpPr>
        <p:spPr>
          <a:xfrm>
            <a:off x="2044693" y="4232192"/>
            <a:ext cx="3235959" cy="2632476"/>
          </a:xfrm>
          <a:prstGeom prst="arc">
            <a:avLst>
              <a:gd name="adj1" fmla="val 7953905"/>
              <a:gd name="adj2" fmla="val 2851907"/>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cs typeface="+mn-ea"/>
              <a:sym typeface="+mn-lt"/>
            </a:endParaRPr>
          </a:p>
        </p:txBody>
      </p:sp>
      <p:sp>
        <p:nvSpPr>
          <p:cNvPr id="36" name="弧形 89">
            <a:extLst>
              <a:ext uri="{FF2B5EF4-FFF2-40B4-BE49-F238E27FC236}">
                <a16:creationId xmlns:a16="http://schemas.microsoft.com/office/drawing/2014/main" id="{AF806827-A2C0-BFDC-04BA-D6DE28A420E8}"/>
              </a:ext>
            </a:extLst>
          </p:cNvPr>
          <p:cNvSpPr/>
          <p:nvPr/>
        </p:nvSpPr>
        <p:spPr>
          <a:xfrm>
            <a:off x="2355760" y="4557759"/>
            <a:ext cx="2608102" cy="2306909"/>
          </a:xfrm>
          <a:prstGeom prst="arc">
            <a:avLst>
              <a:gd name="adj1" fmla="val 7953905"/>
              <a:gd name="adj2" fmla="val 2851907"/>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cs typeface="+mn-ea"/>
              <a:sym typeface="+mn-lt"/>
            </a:endParaRPr>
          </a:p>
        </p:txBody>
      </p:sp>
      <p:sp>
        <p:nvSpPr>
          <p:cNvPr id="37" name="弧形 89">
            <a:extLst>
              <a:ext uri="{FF2B5EF4-FFF2-40B4-BE49-F238E27FC236}">
                <a16:creationId xmlns:a16="http://schemas.microsoft.com/office/drawing/2014/main" id="{F2895EFD-01F8-6793-E797-00D7DEE2DB65}"/>
              </a:ext>
            </a:extLst>
          </p:cNvPr>
          <p:cNvSpPr/>
          <p:nvPr/>
        </p:nvSpPr>
        <p:spPr>
          <a:xfrm>
            <a:off x="12607378" y="4150329"/>
            <a:ext cx="3235959" cy="2765520"/>
          </a:xfrm>
          <a:prstGeom prst="arc">
            <a:avLst>
              <a:gd name="adj1" fmla="val 7953905"/>
              <a:gd name="adj2" fmla="val 2851907"/>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cs typeface="+mn-ea"/>
              <a:sym typeface="+mn-lt"/>
            </a:endParaRPr>
          </a:p>
        </p:txBody>
      </p:sp>
      <p:sp>
        <p:nvSpPr>
          <p:cNvPr id="38" name="弧形 89">
            <a:extLst>
              <a:ext uri="{FF2B5EF4-FFF2-40B4-BE49-F238E27FC236}">
                <a16:creationId xmlns:a16="http://schemas.microsoft.com/office/drawing/2014/main" id="{BD1FBA65-0518-0F75-DF0F-9266748901CC}"/>
              </a:ext>
            </a:extLst>
          </p:cNvPr>
          <p:cNvSpPr/>
          <p:nvPr/>
        </p:nvSpPr>
        <p:spPr>
          <a:xfrm>
            <a:off x="12959461" y="4458506"/>
            <a:ext cx="2489200" cy="2489200"/>
          </a:xfrm>
          <a:prstGeom prst="arc">
            <a:avLst>
              <a:gd name="adj1" fmla="val 7953905"/>
              <a:gd name="adj2" fmla="val 2851907"/>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1868427613"/>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nodeType="withEffect">
                                  <p:stCondLst>
                                    <p:cond delay="125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1+#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2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ppt_w</p:attrName>
                                        </p:attrNameLst>
                                      </p:cBhvr>
                                      <p:tavLst>
                                        <p:tav tm="0">
                                          <p:val>
                                            <p:fltVal val="0"/>
                                          </p:val>
                                        </p:tav>
                                        <p:tav tm="100000">
                                          <p:val>
                                            <p:strVal val="#ppt_w"/>
                                          </p:val>
                                        </p:tav>
                                      </p:tavLst>
                                    </p:anim>
                                    <p:anim calcmode="lin" valueType="num">
                                      <p:cBhvr>
                                        <p:cTn id="35" dur="500" fill="hold"/>
                                        <p:tgtEl>
                                          <p:spTgt spid="30"/>
                                        </p:tgtEl>
                                        <p:attrNameLst>
                                          <p:attrName>ppt_h</p:attrName>
                                        </p:attrNameLst>
                                      </p:cBhvr>
                                      <p:tavLst>
                                        <p:tav tm="0">
                                          <p:val>
                                            <p:fltVal val="0"/>
                                          </p:val>
                                        </p:tav>
                                        <p:tav tm="100000">
                                          <p:val>
                                            <p:strVal val="#ppt_h"/>
                                          </p:val>
                                        </p:tav>
                                      </p:tavLst>
                                    </p:anim>
                                    <p:animEffect transition="in" filter="fade">
                                      <p:cBhvr>
                                        <p:cTn id="36" dur="500"/>
                                        <p:tgtEl>
                                          <p:spTgt spid="3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500" fill="hold"/>
                                        <p:tgtEl>
                                          <p:spTgt spid="32"/>
                                        </p:tgtEl>
                                        <p:attrNameLst>
                                          <p:attrName>ppt_w</p:attrName>
                                        </p:attrNameLst>
                                      </p:cBhvr>
                                      <p:tavLst>
                                        <p:tav tm="0">
                                          <p:val>
                                            <p:fltVal val="0"/>
                                          </p:val>
                                        </p:tav>
                                        <p:tav tm="100000">
                                          <p:val>
                                            <p:strVal val="#ppt_w"/>
                                          </p:val>
                                        </p:tav>
                                      </p:tavLst>
                                    </p:anim>
                                    <p:anim calcmode="lin" valueType="num">
                                      <p:cBhvr>
                                        <p:cTn id="45" dur="500" fill="hold"/>
                                        <p:tgtEl>
                                          <p:spTgt spid="32"/>
                                        </p:tgtEl>
                                        <p:attrNameLst>
                                          <p:attrName>ppt_h</p:attrName>
                                        </p:attrNameLst>
                                      </p:cBhvr>
                                      <p:tavLst>
                                        <p:tav tm="0">
                                          <p:val>
                                            <p:fltVal val="0"/>
                                          </p:val>
                                        </p:tav>
                                        <p:tav tm="100000">
                                          <p:val>
                                            <p:strVal val="#ppt_h"/>
                                          </p:val>
                                        </p:tav>
                                      </p:tavLst>
                                    </p:anim>
                                    <p:animEffect transition="in" filter="fade">
                                      <p:cBhvr>
                                        <p:cTn id="46" dur="500"/>
                                        <p:tgtEl>
                                          <p:spTgt spid="3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p:cTn id="64" dur="500" fill="hold"/>
                                        <p:tgtEl>
                                          <p:spTgt spid="36"/>
                                        </p:tgtEl>
                                        <p:attrNameLst>
                                          <p:attrName>ppt_w</p:attrName>
                                        </p:attrNameLst>
                                      </p:cBhvr>
                                      <p:tavLst>
                                        <p:tav tm="0">
                                          <p:val>
                                            <p:fltVal val="0"/>
                                          </p:val>
                                        </p:tav>
                                        <p:tav tm="100000">
                                          <p:val>
                                            <p:strVal val="#ppt_w"/>
                                          </p:val>
                                        </p:tav>
                                      </p:tavLst>
                                    </p:anim>
                                    <p:anim calcmode="lin" valueType="num">
                                      <p:cBhvr>
                                        <p:cTn id="65" dur="500" fill="hold"/>
                                        <p:tgtEl>
                                          <p:spTgt spid="36"/>
                                        </p:tgtEl>
                                        <p:attrNameLst>
                                          <p:attrName>ppt_h</p:attrName>
                                        </p:attrNameLst>
                                      </p:cBhvr>
                                      <p:tavLst>
                                        <p:tav tm="0">
                                          <p:val>
                                            <p:fltVal val="0"/>
                                          </p:val>
                                        </p:tav>
                                        <p:tav tm="100000">
                                          <p:val>
                                            <p:strVal val="#ppt_h"/>
                                          </p:val>
                                        </p:tav>
                                      </p:tavLst>
                                    </p:anim>
                                    <p:animEffect transition="in" filter="fade">
                                      <p:cBhvr>
                                        <p:cTn id="66" dur="500"/>
                                        <p:tgtEl>
                                          <p:spTgt spid="36"/>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Effect transition="in" filter="fade">
                                      <p:cBhvr>
                                        <p:cTn id="71" dur="500"/>
                                        <p:tgtEl>
                                          <p:spTgt spid="3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 calcmode="lin" valueType="num">
                                      <p:cBhvr>
                                        <p:cTn id="74" dur="500" fill="hold"/>
                                        <p:tgtEl>
                                          <p:spTgt spid="38"/>
                                        </p:tgtEl>
                                        <p:attrNameLst>
                                          <p:attrName>ppt_w</p:attrName>
                                        </p:attrNameLst>
                                      </p:cBhvr>
                                      <p:tavLst>
                                        <p:tav tm="0">
                                          <p:val>
                                            <p:fltVal val="0"/>
                                          </p:val>
                                        </p:tav>
                                        <p:tav tm="100000">
                                          <p:val>
                                            <p:strVal val="#ppt_w"/>
                                          </p:val>
                                        </p:tav>
                                      </p:tavLst>
                                    </p:anim>
                                    <p:anim calcmode="lin" valueType="num">
                                      <p:cBhvr>
                                        <p:cTn id="75" dur="500" fill="hold"/>
                                        <p:tgtEl>
                                          <p:spTgt spid="38"/>
                                        </p:tgtEl>
                                        <p:attrNameLst>
                                          <p:attrName>ppt_h</p:attrName>
                                        </p:attrNameLst>
                                      </p:cBhvr>
                                      <p:tavLst>
                                        <p:tav tm="0">
                                          <p:val>
                                            <p:fltVal val="0"/>
                                          </p:val>
                                        </p:tav>
                                        <p:tav tm="100000">
                                          <p:val>
                                            <p:strVal val="#ppt_h"/>
                                          </p:val>
                                        </p:tav>
                                      </p:tavLst>
                                    </p:anim>
                                    <p:animEffect transition="in" filter="fade">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P spid="10" grpId="0" animBg="1"/>
      <p:bldP spid="22" grpId="0" animBg="1"/>
      <p:bldP spid="29" grpId="0" animBg="1"/>
      <p:bldP spid="33" grpId="0" animBg="1"/>
      <p:bldP spid="34" grpId="0" animBg="1"/>
      <p:bldP spid="35" grpId="0" animBg="1"/>
      <p:bldP spid="36" grpId="0" animBg="1"/>
      <p:bldP spid="37"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春秋广告/盗版必究        原创来源：http://chn.docer.com/works?userid=199329941#!/work_time"/>
          <p:cNvSpPr/>
          <p:nvPr/>
        </p:nvSpPr>
        <p:spPr>
          <a:xfrm>
            <a:off x="2108573" y="1"/>
            <a:ext cx="7688573" cy="10287002"/>
          </a:xfrm>
          <a:custGeom>
            <a:avLst/>
            <a:gdLst>
              <a:gd name="connsiteX0" fmla="*/ 0 w 5125715"/>
              <a:gd name="connsiteY0" fmla="*/ 0 h 6858001"/>
              <a:gd name="connsiteX1" fmla="*/ 377372 w 5125715"/>
              <a:gd name="connsiteY1" fmla="*/ 0 h 6858001"/>
              <a:gd name="connsiteX2" fmla="*/ 5125715 w 5125715"/>
              <a:gd name="connsiteY2" fmla="*/ 6858001 h 6858001"/>
              <a:gd name="connsiteX3" fmla="*/ 4748343 w 5125715"/>
              <a:gd name="connsiteY3" fmla="*/ 6858001 h 6858001"/>
              <a:gd name="connsiteX4" fmla="*/ 0 w 5125715"/>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715" h="6858001">
                <a:moveTo>
                  <a:pt x="0" y="0"/>
                </a:moveTo>
                <a:lnTo>
                  <a:pt x="377372" y="0"/>
                </a:lnTo>
                <a:lnTo>
                  <a:pt x="5125715" y="6858001"/>
                </a:lnTo>
                <a:lnTo>
                  <a:pt x="4748343" y="6858001"/>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8" name="稻壳儿春秋广告/盗版必究        原创来源：http://chn.docer.com/works?userid=199329941#!/work_time"/>
          <p:cNvSpPr/>
          <p:nvPr/>
        </p:nvSpPr>
        <p:spPr>
          <a:xfrm>
            <a:off x="8121230" y="7293430"/>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1" name="稻壳儿春秋广告/盗版必究        原创来源：http://chn.docer.com/works?userid=199329941#!/work_time"/>
          <p:cNvSpPr/>
          <p:nvPr/>
        </p:nvSpPr>
        <p:spPr>
          <a:xfrm>
            <a:off x="6912671" y="4208417"/>
            <a:ext cx="2417117" cy="2993573"/>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2" name="稻壳儿春秋广告/盗版必究        原创来源：http://chn.docer.com/works?userid=199329941#!/work_time"/>
          <p:cNvSpPr/>
          <p:nvPr/>
        </p:nvSpPr>
        <p:spPr>
          <a:xfrm>
            <a:off x="3162644" y="1"/>
            <a:ext cx="3471857" cy="4299857"/>
          </a:xfrm>
          <a:custGeom>
            <a:avLst/>
            <a:gdLst>
              <a:gd name="connsiteX0" fmla="*/ 0 w 1611411"/>
              <a:gd name="connsiteY0" fmla="*/ 0 h 1995715"/>
              <a:gd name="connsiteX1" fmla="*/ 229618 w 1611411"/>
              <a:gd name="connsiteY1" fmla="*/ 0 h 1995715"/>
              <a:gd name="connsiteX2" fmla="*/ 1611411 w 1611411"/>
              <a:gd name="connsiteY2" fmla="*/ 1995715 h 1995715"/>
              <a:gd name="connsiteX3" fmla="*/ 1381793 w 1611411"/>
              <a:gd name="connsiteY3" fmla="*/ 1995715 h 1995715"/>
              <a:gd name="connsiteX4" fmla="*/ 0 w 1611411"/>
              <a:gd name="connsiteY4" fmla="*/ 0 h 199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1" h="1995715">
                <a:moveTo>
                  <a:pt x="0" y="0"/>
                </a:moveTo>
                <a:lnTo>
                  <a:pt x="229618" y="0"/>
                </a:lnTo>
                <a:lnTo>
                  <a:pt x="1611411" y="1995715"/>
                </a:lnTo>
                <a:lnTo>
                  <a:pt x="1381793" y="1995715"/>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7" name="文本框 16"/>
          <p:cNvSpPr txBox="1"/>
          <p:nvPr/>
        </p:nvSpPr>
        <p:spPr bwMode="auto">
          <a:xfrm>
            <a:off x="11126020" y="3579313"/>
            <a:ext cx="7280193" cy="2042100"/>
          </a:xfrm>
          <a:prstGeom prst="rect">
            <a:avLst/>
          </a:prstGeom>
          <a:noFill/>
        </p:spPr>
        <p:txBody>
          <a:bodyPr wrap="square">
            <a:normAutofit fontScale="55000" lnSpcReduction="20000"/>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dist" eaLnBrk="1" fontAlgn="auto" hangingPunct="1">
              <a:spcBef>
                <a:spcPct val="0"/>
              </a:spcBef>
              <a:spcAft>
                <a:spcPct val="0"/>
              </a:spcAft>
              <a:defRPr/>
            </a:pPr>
            <a:r>
              <a:rPr lang="en-US" altLang="en-US" sz="7000" dirty="0">
                <a:solidFill>
                  <a:schemeClr val="bg1"/>
                </a:solidFill>
                <a:latin typeface="Arial" panose="020B0604020202020204" pitchFamily="34" charset="0"/>
                <a:cs typeface="Arial" panose="020B0604020202020204" pitchFamily="34" charset="0"/>
                <a:sym typeface="+mn-lt"/>
              </a:rPr>
              <a:t>THANKYOU		</a:t>
            </a:r>
          </a:p>
          <a:p>
            <a:pPr algn="dist" eaLnBrk="1" fontAlgn="auto" hangingPunct="1">
              <a:spcBef>
                <a:spcPct val="0"/>
              </a:spcBef>
              <a:spcAft>
                <a:spcPct val="0"/>
              </a:spcAft>
              <a:defRPr/>
            </a:pPr>
            <a:endParaRPr lang="en-US" altLang="en-US" sz="7000" dirty="0">
              <a:solidFill>
                <a:schemeClr val="bg1"/>
              </a:solidFill>
              <a:latin typeface="Arial" panose="020B0604020202020204" pitchFamily="34" charset="0"/>
              <a:cs typeface="Arial" panose="020B0604020202020204" pitchFamily="34" charset="0"/>
              <a:sym typeface="+mn-lt"/>
            </a:endParaRPr>
          </a:p>
          <a:p>
            <a:pPr algn="dist" eaLnBrk="1" fontAlgn="auto" hangingPunct="1">
              <a:spcBef>
                <a:spcPct val="0"/>
              </a:spcBef>
              <a:spcAft>
                <a:spcPct val="0"/>
              </a:spcAft>
              <a:defRPr/>
            </a:pPr>
            <a:r>
              <a:rPr lang="en-US" altLang="en-US" sz="7300" dirty="0">
                <a:solidFill>
                  <a:schemeClr val="bg1"/>
                </a:solidFill>
                <a:latin typeface="Arial" panose="020B0604020202020204" pitchFamily="34" charset="0"/>
                <a:cs typeface="Arial" panose="020B0604020202020204" pitchFamily="34" charset="0"/>
                <a:sym typeface="+mn-lt"/>
              </a:rPr>
              <a:t>DRIVE SAFE AND SMART </a:t>
            </a:r>
            <a:r>
              <a:rPr lang="en-US" altLang="en-US" sz="9000" dirty="0">
                <a:solidFill>
                  <a:schemeClr val="bg1"/>
                </a:solidFill>
                <a:latin typeface="Arial" panose="020B0604020202020204" pitchFamily="34" charset="0"/>
                <a:cs typeface="Arial" panose="020B0604020202020204" pitchFamily="34" charset="0"/>
                <a:sym typeface="+mn-lt"/>
              </a:rPr>
              <a:t>	</a:t>
            </a:r>
          </a:p>
        </p:txBody>
      </p:sp>
      <p:pic>
        <p:nvPicPr>
          <p:cNvPr id="5122" name="Picture 2" descr="Image result for altor smart helment">
            <a:extLst>
              <a:ext uri="{FF2B5EF4-FFF2-40B4-BE49-F238E27FC236}">
                <a16:creationId xmlns:a16="http://schemas.microsoft.com/office/drawing/2014/main" id="{066CF957-B0A7-AA9B-B28A-314E1C219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301" y="1667541"/>
            <a:ext cx="7853446" cy="58656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64C5CE7-DA58-629A-B87D-B4F3085A1CE4}"/>
              </a:ext>
            </a:extLst>
          </p:cNvPr>
          <p:cNvPicPr>
            <a:picLocks noChangeAspect="1"/>
          </p:cNvPicPr>
          <p:nvPr/>
        </p:nvPicPr>
        <p:blipFill>
          <a:blip r:embed="rId4">
            <a:duotone>
              <a:prstClr val="black"/>
              <a:schemeClr val="accent1">
                <a:tint val="45000"/>
                <a:satMod val="400000"/>
              </a:schemeClr>
            </a:duotone>
          </a:blip>
          <a:stretch>
            <a:fillRect/>
          </a:stretch>
        </p:blipFill>
        <p:spPr>
          <a:xfrm>
            <a:off x="15793299" y="2048473"/>
            <a:ext cx="2494701" cy="3061679"/>
          </a:xfrm>
          <a:prstGeom prst="rect">
            <a:avLst/>
          </a:prstGeom>
          <a:effectLst>
            <a:glow rad="63500">
              <a:schemeClr val="accent1">
                <a:satMod val="175000"/>
                <a:alpha val="40000"/>
              </a:schemeClr>
            </a:glow>
          </a:effectLst>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a:extLst>
              <a:ext uri="{FF2B5EF4-FFF2-40B4-BE49-F238E27FC236}">
                <a16:creationId xmlns:a16="http://schemas.microsoft.com/office/drawing/2014/main" id="{17DCFF87-23F8-0303-35B5-7B00C9912E08}"/>
              </a:ext>
            </a:extLst>
          </p:cNvPr>
          <p:cNvSpPr>
            <a:spLocks noChangeArrowheads="1"/>
          </p:cNvSpPr>
          <p:nvPr/>
        </p:nvSpPr>
        <p:spPr bwMode="auto">
          <a:xfrm>
            <a:off x="9892100" y="7812227"/>
            <a:ext cx="1324442" cy="1093230"/>
          </a:xfrm>
          <a:prstGeom prst="rect">
            <a:avLst/>
          </a:prstGeom>
          <a:gradFill>
            <a:gsLst>
              <a:gs pos="0">
                <a:srgbClr val="254FD7"/>
              </a:gs>
              <a:gs pos="85000">
                <a:srgbClr val="0C1C3A"/>
              </a:gs>
            </a:gsLst>
            <a:lin ang="5400000" scaled="0"/>
          </a:gradFill>
          <a:ln>
            <a:noFill/>
          </a:ln>
          <a:effectLst/>
        </p:spPr>
        <p:txBody>
          <a:bodyPr vert="horz" wrap="square" lIns="137160" tIns="68580" rIns="137160" bIns="68580" numCol="1" anchor="ctr" anchorCtr="0" compatLnSpc="1"/>
          <a:lstStyle/>
          <a:p>
            <a:pPr algn="ctr"/>
            <a:endParaRPr lang="zh-CN" altLang="en-US" sz="3000">
              <a:solidFill>
                <a:schemeClr val="bg1"/>
              </a:solidFill>
              <a:latin typeface="Arial" panose="020B0604020202020204" pitchFamily="34" charset="0"/>
              <a:cs typeface="Arial" panose="020B0604020202020204" pitchFamily="34" charset="0"/>
              <a:sym typeface="+mn-lt"/>
            </a:endParaRPr>
          </a:p>
        </p:txBody>
      </p:sp>
      <p:grpSp>
        <p:nvGrpSpPr>
          <p:cNvPr id="4" name="组合 3"/>
          <p:cNvGrpSpPr/>
          <p:nvPr/>
        </p:nvGrpSpPr>
        <p:grpSpPr>
          <a:xfrm flipH="1" flipV="1">
            <a:off x="14770089" y="0"/>
            <a:ext cx="4243465" cy="2690447"/>
            <a:chOff x="0" y="5687122"/>
            <a:chExt cx="1524358" cy="1170879"/>
          </a:xfrm>
        </p:grpSpPr>
        <p:sp>
          <p:nvSpPr>
            <p:cNvPr id="6" name="稻壳儿春秋广告/盗版必究        原创来源：http://chn.docer.com/works?userid=199329941#!/work_time"/>
            <p:cNvSpPr/>
            <p:nvPr/>
          </p:nvSpPr>
          <p:spPr>
            <a:xfrm>
              <a:off x="0" y="5687122"/>
              <a:ext cx="810693" cy="1170879"/>
            </a:xfrm>
            <a:custGeom>
              <a:avLst/>
              <a:gdLst>
                <a:gd name="connsiteX0" fmla="*/ 0 w 1781010"/>
                <a:gd name="connsiteY0" fmla="*/ 0 h 2572301"/>
                <a:gd name="connsiteX1" fmla="*/ 1781010 w 1781010"/>
                <a:gd name="connsiteY1" fmla="*/ 2572301 h 2572301"/>
                <a:gd name="connsiteX2" fmla="*/ 0 w 1781010"/>
                <a:gd name="connsiteY2" fmla="*/ 2572301 h 2572301"/>
                <a:gd name="connsiteX3" fmla="*/ 0 w 1781010"/>
                <a:gd name="connsiteY3" fmla="*/ 0 h 2572301"/>
              </a:gdLst>
              <a:ahLst/>
              <a:cxnLst>
                <a:cxn ang="0">
                  <a:pos x="connsiteX0" y="connsiteY0"/>
                </a:cxn>
                <a:cxn ang="0">
                  <a:pos x="connsiteX1" y="connsiteY1"/>
                </a:cxn>
                <a:cxn ang="0">
                  <a:pos x="connsiteX2" y="connsiteY2"/>
                </a:cxn>
                <a:cxn ang="0">
                  <a:pos x="connsiteX3" y="connsiteY3"/>
                </a:cxn>
              </a:cxnLst>
              <a:rect l="l" t="t" r="r" b="b"/>
              <a:pathLst>
                <a:path w="1781010" h="2572301">
                  <a:moveTo>
                    <a:pt x="0" y="0"/>
                  </a:moveTo>
                  <a:lnTo>
                    <a:pt x="1781010" y="2572301"/>
                  </a:lnTo>
                  <a:lnTo>
                    <a:pt x="0" y="2572301"/>
                  </a:lnTo>
                  <a:lnTo>
                    <a:pt x="0" y="0"/>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1" name="稻壳儿春秋广告/盗版必究        原创来源：http://chn.docer.com/works?userid=199329941#!/work_time"/>
            <p:cNvSpPr/>
            <p:nvPr/>
          </p:nvSpPr>
          <p:spPr>
            <a:xfrm>
              <a:off x="1033116" y="6391265"/>
              <a:ext cx="491242" cy="466734"/>
            </a:xfrm>
            <a:custGeom>
              <a:avLst/>
              <a:gdLst>
                <a:gd name="connsiteX0" fmla="*/ 0 w 3017098"/>
                <a:gd name="connsiteY0" fmla="*/ 0 h 2866571"/>
                <a:gd name="connsiteX1" fmla="*/ 256478 w 3017098"/>
                <a:gd name="connsiteY1" fmla="*/ 0 h 2866571"/>
                <a:gd name="connsiteX2" fmla="*/ 329815 w 3017098"/>
                <a:gd name="connsiteY2" fmla="*/ 0 h 2866571"/>
                <a:gd name="connsiteX3" fmla="*/ 468351 w 3017098"/>
                <a:gd name="connsiteY3" fmla="*/ 0 h 2866571"/>
                <a:gd name="connsiteX4" fmla="*/ 586293 w 3017098"/>
                <a:gd name="connsiteY4" fmla="*/ 0 h 2866571"/>
                <a:gd name="connsiteX5" fmla="*/ 702527 w 3017098"/>
                <a:gd name="connsiteY5" fmla="*/ 0 h 2866571"/>
                <a:gd name="connsiteX6" fmla="*/ 798166 w 3017098"/>
                <a:gd name="connsiteY6" fmla="*/ 0 h 2866571"/>
                <a:gd name="connsiteX7" fmla="*/ 1032342 w 3017098"/>
                <a:gd name="connsiteY7" fmla="*/ 0 h 2866571"/>
                <a:gd name="connsiteX8" fmla="*/ 3017098 w 3017098"/>
                <a:gd name="connsiteY8" fmla="*/ 2866571 h 2866571"/>
                <a:gd name="connsiteX9" fmla="*/ 2782922 w 3017098"/>
                <a:gd name="connsiteY9" fmla="*/ 2866571 h 2866571"/>
                <a:gd name="connsiteX10" fmla="*/ 2687283 w 3017098"/>
                <a:gd name="connsiteY10" fmla="*/ 2866571 h 2866571"/>
                <a:gd name="connsiteX11" fmla="*/ 2571049 w 3017098"/>
                <a:gd name="connsiteY11" fmla="*/ 2866571 h 2866571"/>
                <a:gd name="connsiteX12" fmla="*/ 2453107 w 3017098"/>
                <a:gd name="connsiteY12" fmla="*/ 2866571 h 2866571"/>
                <a:gd name="connsiteX13" fmla="*/ 2314571 w 3017098"/>
                <a:gd name="connsiteY13" fmla="*/ 2866571 h 2866571"/>
                <a:gd name="connsiteX14" fmla="*/ 2241234 w 3017098"/>
                <a:gd name="connsiteY14" fmla="*/ 2866571 h 2866571"/>
                <a:gd name="connsiteX15" fmla="*/ 1984756 w 3017098"/>
                <a:gd name="connsiteY15" fmla="*/ 2866571 h 286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7098" h="2866571">
                  <a:moveTo>
                    <a:pt x="0" y="0"/>
                  </a:moveTo>
                  <a:lnTo>
                    <a:pt x="256478" y="0"/>
                  </a:lnTo>
                  <a:lnTo>
                    <a:pt x="329815" y="0"/>
                  </a:lnTo>
                  <a:lnTo>
                    <a:pt x="468351" y="0"/>
                  </a:lnTo>
                  <a:lnTo>
                    <a:pt x="586293" y="0"/>
                  </a:lnTo>
                  <a:lnTo>
                    <a:pt x="702527" y="0"/>
                  </a:lnTo>
                  <a:lnTo>
                    <a:pt x="798166" y="0"/>
                  </a:lnTo>
                  <a:lnTo>
                    <a:pt x="1032342" y="0"/>
                  </a:lnTo>
                  <a:lnTo>
                    <a:pt x="3017098" y="2866571"/>
                  </a:lnTo>
                  <a:lnTo>
                    <a:pt x="2782922" y="2866571"/>
                  </a:lnTo>
                  <a:lnTo>
                    <a:pt x="2687283" y="2866571"/>
                  </a:lnTo>
                  <a:lnTo>
                    <a:pt x="2571049" y="2866571"/>
                  </a:lnTo>
                  <a:lnTo>
                    <a:pt x="2453107" y="2866571"/>
                  </a:lnTo>
                  <a:lnTo>
                    <a:pt x="2314571" y="2866571"/>
                  </a:lnTo>
                  <a:lnTo>
                    <a:pt x="2241234" y="2866571"/>
                  </a:lnTo>
                  <a:lnTo>
                    <a:pt x="1984756" y="2866571"/>
                  </a:ln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grpSp>
      <p:grpSp>
        <p:nvGrpSpPr>
          <p:cNvPr id="5" name="组合 4"/>
          <p:cNvGrpSpPr/>
          <p:nvPr/>
        </p:nvGrpSpPr>
        <p:grpSpPr>
          <a:xfrm>
            <a:off x="206386" y="8599868"/>
            <a:ext cx="1954871" cy="1687133"/>
            <a:chOff x="137590" y="5284385"/>
            <a:chExt cx="1505033" cy="1573615"/>
          </a:xfrm>
          <a:gradFill>
            <a:gsLst>
              <a:gs pos="0">
                <a:srgbClr val="254FD7"/>
              </a:gs>
              <a:gs pos="85000">
                <a:srgbClr val="0C1C3A"/>
              </a:gs>
            </a:gsLst>
            <a:lin ang="5400000" scaled="0"/>
          </a:gradFill>
        </p:grpSpPr>
        <p:sp>
          <p:nvSpPr>
            <p:cNvPr id="12" name="稻壳儿春秋广告/盗版必究        原创来源：http://chn.docer.com/works?userid=199329941#!/work_time"/>
            <p:cNvSpPr/>
            <p:nvPr/>
          </p:nvSpPr>
          <p:spPr>
            <a:xfrm>
              <a:off x="890107" y="6143028"/>
              <a:ext cx="752516" cy="714972"/>
            </a:xfrm>
            <a:custGeom>
              <a:avLst/>
              <a:gdLst>
                <a:gd name="connsiteX0" fmla="*/ 0 w 3017098"/>
                <a:gd name="connsiteY0" fmla="*/ 0 h 2866571"/>
                <a:gd name="connsiteX1" fmla="*/ 256478 w 3017098"/>
                <a:gd name="connsiteY1" fmla="*/ 0 h 2866571"/>
                <a:gd name="connsiteX2" fmla="*/ 329815 w 3017098"/>
                <a:gd name="connsiteY2" fmla="*/ 0 h 2866571"/>
                <a:gd name="connsiteX3" fmla="*/ 468351 w 3017098"/>
                <a:gd name="connsiteY3" fmla="*/ 0 h 2866571"/>
                <a:gd name="connsiteX4" fmla="*/ 586293 w 3017098"/>
                <a:gd name="connsiteY4" fmla="*/ 0 h 2866571"/>
                <a:gd name="connsiteX5" fmla="*/ 702527 w 3017098"/>
                <a:gd name="connsiteY5" fmla="*/ 0 h 2866571"/>
                <a:gd name="connsiteX6" fmla="*/ 798166 w 3017098"/>
                <a:gd name="connsiteY6" fmla="*/ 0 h 2866571"/>
                <a:gd name="connsiteX7" fmla="*/ 1032342 w 3017098"/>
                <a:gd name="connsiteY7" fmla="*/ 0 h 2866571"/>
                <a:gd name="connsiteX8" fmla="*/ 3017098 w 3017098"/>
                <a:gd name="connsiteY8" fmla="*/ 2866571 h 2866571"/>
                <a:gd name="connsiteX9" fmla="*/ 2782922 w 3017098"/>
                <a:gd name="connsiteY9" fmla="*/ 2866571 h 2866571"/>
                <a:gd name="connsiteX10" fmla="*/ 2687283 w 3017098"/>
                <a:gd name="connsiteY10" fmla="*/ 2866571 h 2866571"/>
                <a:gd name="connsiteX11" fmla="*/ 2571049 w 3017098"/>
                <a:gd name="connsiteY11" fmla="*/ 2866571 h 2866571"/>
                <a:gd name="connsiteX12" fmla="*/ 2453107 w 3017098"/>
                <a:gd name="connsiteY12" fmla="*/ 2866571 h 2866571"/>
                <a:gd name="connsiteX13" fmla="*/ 2314571 w 3017098"/>
                <a:gd name="connsiteY13" fmla="*/ 2866571 h 2866571"/>
                <a:gd name="connsiteX14" fmla="*/ 2241234 w 3017098"/>
                <a:gd name="connsiteY14" fmla="*/ 2866571 h 2866571"/>
                <a:gd name="connsiteX15" fmla="*/ 1984756 w 3017098"/>
                <a:gd name="connsiteY15" fmla="*/ 2866571 h 286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7098" h="2866571">
                  <a:moveTo>
                    <a:pt x="0" y="0"/>
                  </a:moveTo>
                  <a:lnTo>
                    <a:pt x="256478" y="0"/>
                  </a:lnTo>
                  <a:lnTo>
                    <a:pt x="329815" y="0"/>
                  </a:lnTo>
                  <a:lnTo>
                    <a:pt x="468351" y="0"/>
                  </a:lnTo>
                  <a:lnTo>
                    <a:pt x="586293" y="0"/>
                  </a:lnTo>
                  <a:lnTo>
                    <a:pt x="702527" y="0"/>
                  </a:lnTo>
                  <a:lnTo>
                    <a:pt x="798166" y="0"/>
                  </a:lnTo>
                  <a:lnTo>
                    <a:pt x="1032342" y="0"/>
                  </a:lnTo>
                  <a:lnTo>
                    <a:pt x="3017098" y="2866571"/>
                  </a:lnTo>
                  <a:lnTo>
                    <a:pt x="2782922" y="2866571"/>
                  </a:lnTo>
                  <a:lnTo>
                    <a:pt x="2687283" y="2866571"/>
                  </a:lnTo>
                  <a:lnTo>
                    <a:pt x="2571049" y="2866571"/>
                  </a:lnTo>
                  <a:lnTo>
                    <a:pt x="2453107" y="2866571"/>
                  </a:lnTo>
                  <a:lnTo>
                    <a:pt x="2314571" y="2866571"/>
                  </a:lnTo>
                  <a:lnTo>
                    <a:pt x="2241234" y="2866571"/>
                  </a:lnTo>
                  <a:lnTo>
                    <a:pt x="1984756" y="2866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6" name="稻壳儿春秋广告/盗版必究        原创来源：http://chn.docer.com/works?userid=199329941#!/work_time"/>
            <p:cNvSpPr/>
            <p:nvPr/>
          </p:nvSpPr>
          <p:spPr>
            <a:xfrm>
              <a:off x="137590" y="5284385"/>
              <a:ext cx="752516" cy="858643"/>
            </a:xfrm>
            <a:custGeom>
              <a:avLst/>
              <a:gdLst>
                <a:gd name="connsiteX0" fmla="*/ 0 w 850247"/>
                <a:gd name="connsiteY0" fmla="*/ 0 h 970157"/>
                <a:gd name="connsiteX1" fmla="*/ 66908 w 850247"/>
                <a:gd name="connsiteY1" fmla="*/ 0 h 970157"/>
                <a:gd name="connsiteX2" fmla="*/ 111622 w 850247"/>
                <a:gd name="connsiteY2" fmla="*/ 0 h 970157"/>
                <a:gd name="connsiteX3" fmla="*/ 178530 w 850247"/>
                <a:gd name="connsiteY3" fmla="*/ 0 h 970157"/>
                <a:gd name="connsiteX4" fmla="*/ 850247 w 850247"/>
                <a:gd name="connsiteY4" fmla="*/ 970157 h 970157"/>
                <a:gd name="connsiteX5" fmla="*/ 783339 w 850247"/>
                <a:gd name="connsiteY5" fmla="*/ 970157 h 970157"/>
                <a:gd name="connsiteX6" fmla="*/ 738625 w 850247"/>
                <a:gd name="connsiteY6" fmla="*/ 970157 h 970157"/>
                <a:gd name="connsiteX7" fmla="*/ 671717 w 850247"/>
                <a:gd name="connsiteY7" fmla="*/ 970157 h 97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0246" h="970157">
                  <a:moveTo>
                    <a:pt x="0" y="0"/>
                  </a:moveTo>
                  <a:lnTo>
                    <a:pt x="66908" y="0"/>
                  </a:lnTo>
                  <a:lnTo>
                    <a:pt x="111622" y="0"/>
                  </a:lnTo>
                  <a:lnTo>
                    <a:pt x="178530" y="0"/>
                  </a:lnTo>
                  <a:lnTo>
                    <a:pt x="850247" y="970157"/>
                  </a:lnTo>
                  <a:lnTo>
                    <a:pt x="783339" y="970157"/>
                  </a:lnTo>
                  <a:lnTo>
                    <a:pt x="738625" y="970157"/>
                  </a:lnTo>
                  <a:lnTo>
                    <a:pt x="671717" y="9701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grpSp>
      <p:sp>
        <p:nvSpPr>
          <p:cNvPr id="34" name="稻壳儿春秋广告/盗版必究        原创来源：http://chn.docer.com/works?userid=199329941#!/work_time"/>
          <p:cNvSpPr>
            <a:spLocks noChangeArrowheads="1"/>
          </p:cNvSpPr>
          <p:nvPr/>
        </p:nvSpPr>
        <p:spPr bwMode="auto">
          <a:xfrm>
            <a:off x="1013187" y="3477938"/>
            <a:ext cx="1324442" cy="1093230"/>
          </a:xfrm>
          <a:prstGeom prst="rect">
            <a:avLst/>
          </a:prstGeom>
          <a:gradFill>
            <a:gsLst>
              <a:gs pos="0">
                <a:srgbClr val="254FD7"/>
              </a:gs>
              <a:gs pos="85000">
                <a:srgbClr val="0C1C3A"/>
              </a:gs>
            </a:gsLst>
            <a:lin ang="5400000" scaled="0"/>
          </a:gradFill>
          <a:ln>
            <a:noFill/>
          </a:ln>
          <a:effectLst/>
        </p:spPr>
        <p:txBody>
          <a:bodyPr vert="horz" wrap="square" lIns="137160" tIns="68580" rIns="137160" bIns="68580" numCol="1" anchor="ctr" anchorCtr="0" compatLnSpc="1"/>
          <a:lstStyle/>
          <a:p>
            <a:pPr algn="ctr"/>
            <a:endParaRPr lang="zh-CN" altLang="en-US" sz="3000">
              <a:solidFill>
                <a:schemeClr val="bg1"/>
              </a:solidFill>
              <a:latin typeface="Arial" panose="020B0604020202020204" pitchFamily="34" charset="0"/>
              <a:cs typeface="Arial" panose="020B0604020202020204" pitchFamily="34" charset="0"/>
              <a:sym typeface="+mn-lt"/>
            </a:endParaRPr>
          </a:p>
        </p:txBody>
      </p:sp>
      <p:sp>
        <p:nvSpPr>
          <p:cNvPr id="37" name="稻壳儿春秋广告/盗版必究        原创来源：http://chn.docer.com/works?userid=199329941#!/work_time"/>
          <p:cNvSpPr>
            <a:spLocks noChangeArrowheads="1"/>
          </p:cNvSpPr>
          <p:nvPr/>
        </p:nvSpPr>
        <p:spPr bwMode="auto">
          <a:xfrm>
            <a:off x="1329417" y="3724471"/>
            <a:ext cx="558220" cy="600165"/>
          </a:xfrm>
          <a:prstGeom prst="rect">
            <a:avLst/>
          </a:prstGeom>
          <a:noFill/>
        </p:spPr>
        <p:txBody>
          <a:bodyPr wrap="square">
            <a:normAutofit/>
          </a:bodyPr>
          <a:lstStyle/>
          <a:p>
            <a:pPr algn="ctr">
              <a:spcBef>
                <a:spcPct val="0"/>
              </a:spcBef>
            </a:pPr>
            <a:r>
              <a:rPr lang="en-US" altLang="zh-CN" sz="3000">
                <a:solidFill>
                  <a:schemeClr val="bg1"/>
                </a:solidFill>
                <a:latin typeface="Arial" panose="020B0604020202020204" pitchFamily="34" charset="0"/>
                <a:cs typeface="Arial" panose="020B0604020202020204" pitchFamily="34" charset="0"/>
                <a:sym typeface="+mn-lt"/>
              </a:rPr>
              <a:t>1</a:t>
            </a:r>
          </a:p>
        </p:txBody>
      </p:sp>
      <p:sp>
        <p:nvSpPr>
          <p:cNvPr id="38" name="稻壳儿春秋广告/盗版必究        原创来源：http://chn.docer.com/works?userid=199329941#!/work_time"/>
          <p:cNvSpPr>
            <a:spLocks noChangeArrowheads="1"/>
          </p:cNvSpPr>
          <p:nvPr/>
        </p:nvSpPr>
        <p:spPr bwMode="auto">
          <a:xfrm>
            <a:off x="1013187" y="5678360"/>
            <a:ext cx="1324442" cy="1093230"/>
          </a:xfrm>
          <a:prstGeom prst="rect">
            <a:avLst/>
          </a:prstGeom>
          <a:gradFill>
            <a:gsLst>
              <a:gs pos="0">
                <a:srgbClr val="254FD7"/>
              </a:gs>
              <a:gs pos="85000">
                <a:srgbClr val="0C1C3A"/>
              </a:gs>
            </a:gsLst>
            <a:lin ang="5400000" scaled="0"/>
          </a:gradFill>
          <a:ln>
            <a:noFill/>
          </a:ln>
          <a:effectLst/>
        </p:spPr>
        <p:txBody>
          <a:bodyPr vert="horz" wrap="square" lIns="137160" tIns="68580" rIns="137160" bIns="68580" numCol="1" anchor="ctr" anchorCtr="0" compatLnSpc="1"/>
          <a:lstStyle/>
          <a:p>
            <a:pPr algn="ctr"/>
            <a:endParaRPr lang="zh-CN" altLang="en-US" sz="3000">
              <a:solidFill>
                <a:schemeClr val="bg1"/>
              </a:solidFill>
              <a:latin typeface="Arial" panose="020B0604020202020204" pitchFamily="34" charset="0"/>
              <a:cs typeface="Arial" panose="020B0604020202020204" pitchFamily="34" charset="0"/>
              <a:sym typeface="+mn-lt"/>
            </a:endParaRPr>
          </a:p>
        </p:txBody>
      </p:sp>
      <p:sp>
        <p:nvSpPr>
          <p:cNvPr id="41" name="稻壳儿春秋广告/盗版必究        原创来源：http://chn.docer.com/works?userid=199329941#!/work_time"/>
          <p:cNvSpPr>
            <a:spLocks noChangeArrowheads="1"/>
          </p:cNvSpPr>
          <p:nvPr/>
        </p:nvSpPr>
        <p:spPr bwMode="auto">
          <a:xfrm>
            <a:off x="1329417" y="5924893"/>
            <a:ext cx="558220" cy="600165"/>
          </a:xfrm>
          <a:prstGeom prst="rect">
            <a:avLst/>
          </a:prstGeom>
          <a:noFill/>
        </p:spPr>
        <p:txBody>
          <a:bodyPr wrap="square">
            <a:normAutofit/>
          </a:bodyPr>
          <a:lstStyle/>
          <a:p>
            <a:pPr algn="ctr">
              <a:spcBef>
                <a:spcPct val="0"/>
              </a:spcBef>
            </a:pPr>
            <a:r>
              <a:rPr lang="en-US" altLang="zh-CN" sz="3000">
                <a:solidFill>
                  <a:schemeClr val="bg1"/>
                </a:solidFill>
                <a:latin typeface="Arial" panose="020B0604020202020204" pitchFamily="34" charset="0"/>
                <a:cs typeface="Arial" panose="020B0604020202020204" pitchFamily="34" charset="0"/>
                <a:sym typeface="+mn-lt"/>
              </a:rPr>
              <a:t>3</a:t>
            </a:r>
          </a:p>
        </p:txBody>
      </p:sp>
      <p:sp>
        <p:nvSpPr>
          <p:cNvPr id="42" name="稻壳儿春秋广告/盗版必究        原创来源：http://chn.docer.com/works?userid=199329941#!/work_time"/>
          <p:cNvSpPr>
            <a:spLocks noChangeArrowheads="1"/>
          </p:cNvSpPr>
          <p:nvPr/>
        </p:nvSpPr>
        <p:spPr bwMode="auto">
          <a:xfrm>
            <a:off x="9958981" y="3477938"/>
            <a:ext cx="1324442" cy="1093230"/>
          </a:xfrm>
          <a:prstGeom prst="rect">
            <a:avLst/>
          </a:prstGeom>
          <a:gradFill>
            <a:gsLst>
              <a:gs pos="0">
                <a:srgbClr val="254FD7"/>
              </a:gs>
              <a:gs pos="85000">
                <a:srgbClr val="0C1C3A"/>
              </a:gs>
            </a:gsLst>
            <a:lin ang="5400000" scaled="0"/>
          </a:gradFill>
          <a:ln>
            <a:noFill/>
          </a:ln>
          <a:effectLst/>
        </p:spPr>
        <p:txBody>
          <a:bodyPr vert="horz" wrap="square" lIns="137160" tIns="68580" rIns="137160" bIns="68580" numCol="1" anchor="ctr" anchorCtr="0" compatLnSpc="1"/>
          <a:lstStyle/>
          <a:p>
            <a:pPr algn="ctr"/>
            <a:endParaRPr lang="zh-CN" altLang="en-US" sz="3000">
              <a:solidFill>
                <a:schemeClr val="bg1"/>
              </a:solidFill>
              <a:latin typeface="Arial" panose="020B0604020202020204" pitchFamily="34" charset="0"/>
              <a:cs typeface="Arial" panose="020B0604020202020204" pitchFamily="34" charset="0"/>
              <a:sym typeface="+mn-lt"/>
            </a:endParaRPr>
          </a:p>
        </p:txBody>
      </p:sp>
      <p:sp>
        <p:nvSpPr>
          <p:cNvPr id="45" name="稻壳儿春秋广告/盗版必究        原创来源：http://chn.docer.com/works?userid=199329941#!/work_time"/>
          <p:cNvSpPr>
            <a:spLocks noChangeArrowheads="1"/>
          </p:cNvSpPr>
          <p:nvPr/>
        </p:nvSpPr>
        <p:spPr bwMode="auto">
          <a:xfrm>
            <a:off x="10275211" y="3724471"/>
            <a:ext cx="558220" cy="600165"/>
          </a:xfrm>
          <a:prstGeom prst="rect">
            <a:avLst/>
          </a:prstGeom>
          <a:noFill/>
        </p:spPr>
        <p:txBody>
          <a:bodyPr wrap="square">
            <a:normAutofit/>
          </a:bodyPr>
          <a:lstStyle/>
          <a:p>
            <a:pPr algn="ctr">
              <a:spcBef>
                <a:spcPct val="0"/>
              </a:spcBef>
            </a:pPr>
            <a:r>
              <a:rPr lang="en-US" altLang="zh-CN" sz="3000">
                <a:solidFill>
                  <a:schemeClr val="bg1"/>
                </a:solidFill>
                <a:latin typeface="Arial" panose="020B0604020202020204" pitchFamily="34" charset="0"/>
                <a:cs typeface="Arial" panose="020B0604020202020204" pitchFamily="34" charset="0"/>
                <a:sym typeface="+mn-lt"/>
              </a:rPr>
              <a:t>2</a:t>
            </a:r>
          </a:p>
        </p:txBody>
      </p:sp>
      <p:sp>
        <p:nvSpPr>
          <p:cNvPr id="46" name="稻壳儿春秋广告/盗版必究        原创来源：http://chn.docer.com/works?userid=199329941#!/work_time"/>
          <p:cNvSpPr>
            <a:spLocks noChangeArrowheads="1"/>
          </p:cNvSpPr>
          <p:nvPr/>
        </p:nvSpPr>
        <p:spPr bwMode="auto">
          <a:xfrm>
            <a:off x="9958981" y="5678360"/>
            <a:ext cx="1324442" cy="1093230"/>
          </a:xfrm>
          <a:prstGeom prst="rect">
            <a:avLst/>
          </a:prstGeom>
          <a:gradFill>
            <a:gsLst>
              <a:gs pos="0">
                <a:srgbClr val="254FD7"/>
              </a:gs>
              <a:gs pos="85000">
                <a:srgbClr val="0C1C3A"/>
              </a:gs>
            </a:gsLst>
            <a:lin ang="5400000" scaled="0"/>
          </a:gradFill>
          <a:ln>
            <a:noFill/>
          </a:ln>
          <a:effectLst/>
        </p:spPr>
        <p:txBody>
          <a:bodyPr vert="horz" wrap="square" lIns="137160" tIns="68580" rIns="137160" bIns="68580" numCol="1" anchor="ctr" anchorCtr="0" compatLnSpc="1"/>
          <a:lstStyle/>
          <a:p>
            <a:pPr algn="ctr"/>
            <a:endParaRPr lang="zh-CN" altLang="en-US" sz="3000">
              <a:solidFill>
                <a:schemeClr val="bg1"/>
              </a:solidFill>
              <a:latin typeface="Arial" panose="020B0604020202020204" pitchFamily="34" charset="0"/>
              <a:cs typeface="Arial" panose="020B0604020202020204" pitchFamily="34" charset="0"/>
              <a:sym typeface="+mn-lt"/>
            </a:endParaRPr>
          </a:p>
        </p:txBody>
      </p:sp>
      <p:sp>
        <p:nvSpPr>
          <p:cNvPr id="49" name="稻壳儿春秋广告/盗版必究        原创来源：http://chn.docer.com/works?userid=199329941#!/work_time"/>
          <p:cNvSpPr>
            <a:spLocks noChangeArrowheads="1"/>
          </p:cNvSpPr>
          <p:nvPr/>
        </p:nvSpPr>
        <p:spPr bwMode="auto">
          <a:xfrm>
            <a:off x="10275211" y="5924893"/>
            <a:ext cx="558220" cy="600165"/>
          </a:xfrm>
          <a:prstGeom prst="rect">
            <a:avLst/>
          </a:prstGeom>
          <a:noFill/>
        </p:spPr>
        <p:txBody>
          <a:bodyPr wrap="square">
            <a:normAutofit/>
          </a:bodyPr>
          <a:lstStyle/>
          <a:p>
            <a:pPr algn="ctr">
              <a:spcBef>
                <a:spcPct val="0"/>
              </a:spcBef>
            </a:pPr>
            <a:r>
              <a:rPr lang="en-US" altLang="zh-CN" sz="3000" dirty="0">
                <a:solidFill>
                  <a:schemeClr val="bg1"/>
                </a:solidFill>
                <a:latin typeface="Arial" panose="020B0604020202020204" pitchFamily="34" charset="0"/>
                <a:cs typeface="Arial" panose="020B0604020202020204" pitchFamily="34" charset="0"/>
                <a:sym typeface="+mn-lt"/>
              </a:rPr>
              <a:t>4</a:t>
            </a:r>
          </a:p>
        </p:txBody>
      </p:sp>
      <p:cxnSp>
        <p:nvCxnSpPr>
          <p:cNvPr id="50" name="稻壳儿春秋广告/盗版必究        原创来源：http://chn.docer.com/works?userid=199329941#!/work_time"/>
          <p:cNvCxnSpPr>
            <a:cxnSpLocks/>
          </p:cNvCxnSpPr>
          <p:nvPr/>
        </p:nvCxnSpPr>
        <p:spPr>
          <a:xfrm>
            <a:off x="8952968" y="1493679"/>
            <a:ext cx="462872" cy="0"/>
          </a:xfrm>
          <a:prstGeom prst="line">
            <a:avLst/>
          </a:prstGeom>
          <a:ln w="28575">
            <a:solidFill>
              <a:srgbClr val="2F5BDB"/>
            </a:solidFill>
          </a:ln>
        </p:spPr>
        <p:style>
          <a:lnRef idx="1">
            <a:schemeClr val="accent1"/>
          </a:lnRef>
          <a:fillRef idx="0">
            <a:schemeClr val="accent1"/>
          </a:fillRef>
          <a:effectRef idx="0">
            <a:schemeClr val="accent1"/>
          </a:effectRef>
          <a:fontRef idx="minor">
            <a:schemeClr val="tx1"/>
          </a:fontRef>
        </p:style>
      </p:cxnSp>
      <p:sp>
        <p:nvSpPr>
          <p:cNvPr id="7" name="1"/>
          <p:cNvSpPr txBox="1"/>
          <p:nvPr/>
        </p:nvSpPr>
        <p:spPr>
          <a:xfrm>
            <a:off x="2412410" y="3493409"/>
            <a:ext cx="5700504" cy="598170"/>
          </a:xfrm>
          <a:prstGeom prst="rect">
            <a:avLst/>
          </a:prstGeom>
          <a:noFill/>
          <a:effectLst/>
        </p:spPr>
        <p:txBody>
          <a:bodyPr wrap="square" rtlCol="0">
            <a:normAutofit/>
          </a:bodyPr>
          <a:lstStyle/>
          <a:p>
            <a:r>
              <a:rPr lang="en-US" altLang="en-US" sz="2250" dirty="0">
                <a:solidFill>
                  <a:schemeClr val="bg1"/>
                </a:solidFill>
                <a:latin typeface="Arial" panose="020B0604020202020204" pitchFamily="34" charset="0"/>
                <a:cs typeface="Arial" panose="020B0604020202020204" pitchFamily="34" charset="0"/>
                <a:sym typeface="+mn-lt"/>
              </a:rPr>
              <a:t>Introduction to Altor Smart  Helmet</a:t>
            </a:r>
          </a:p>
          <a:p>
            <a:endParaRPr lang="en-US" altLang="en-US" sz="2250" dirty="0">
              <a:solidFill>
                <a:schemeClr val="bg1"/>
              </a:solidFill>
              <a:latin typeface="Arial" panose="020B0604020202020204" pitchFamily="34" charset="0"/>
              <a:cs typeface="Arial" panose="020B0604020202020204" pitchFamily="34" charset="0"/>
              <a:sym typeface="+mn-lt"/>
            </a:endParaRPr>
          </a:p>
        </p:txBody>
      </p:sp>
      <p:sp>
        <p:nvSpPr>
          <p:cNvPr id="10" name="1"/>
          <p:cNvSpPr txBox="1"/>
          <p:nvPr/>
        </p:nvSpPr>
        <p:spPr>
          <a:xfrm>
            <a:off x="2426697" y="5678444"/>
            <a:ext cx="4824658" cy="480060"/>
          </a:xfrm>
          <a:prstGeom prst="rect">
            <a:avLst/>
          </a:prstGeom>
          <a:noFill/>
          <a:effectLst/>
        </p:spPr>
        <p:txBody>
          <a:bodyPr wrap="square" rtlCol="0">
            <a:normAutofit/>
          </a:bodyPr>
          <a:lstStyle/>
          <a:p>
            <a:r>
              <a:rPr lang="en-US" altLang="en-US" sz="2250" dirty="0">
                <a:solidFill>
                  <a:schemeClr val="bg1"/>
                </a:solidFill>
                <a:latin typeface="Arial" panose="020B0604020202020204" pitchFamily="34" charset="0"/>
                <a:cs typeface="Arial" panose="020B0604020202020204" pitchFamily="34" charset="0"/>
                <a:sym typeface="+mn-lt"/>
              </a:rPr>
              <a:t>Benefits and Applications</a:t>
            </a:r>
          </a:p>
        </p:txBody>
      </p:sp>
      <p:sp>
        <p:nvSpPr>
          <p:cNvPr id="15" name="1"/>
          <p:cNvSpPr txBox="1"/>
          <p:nvPr/>
        </p:nvSpPr>
        <p:spPr>
          <a:xfrm>
            <a:off x="11411630" y="3519127"/>
            <a:ext cx="5408062" cy="572452"/>
          </a:xfrm>
          <a:prstGeom prst="rect">
            <a:avLst/>
          </a:prstGeom>
          <a:noFill/>
          <a:effectLst/>
        </p:spPr>
        <p:txBody>
          <a:bodyPr wrap="square" rtlCol="0">
            <a:normAutofit/>
          </a:bodyPr>
          <a:lstStyle/>
          <a:p>
            <a:r>
              <a:rPr lang="en-US" altLang="en-US" sz="2250" dirty="0">
                <a:solidFill>
                  <a:schemeClr val="bg1"/>
                </a:solidFill>
                <a:latin typeface="Arial" panose="020B0604020202020204" pitchFamily="34" charset="0"/>
                <a:cs typeface="Arial" panose="020B0604020202020204" pitchFamily="34" charset="0"/>
                <a:sym typeface="+mn-lt"/>
              </a:rPr>
              <a:t>Key Features and Technology</a:t>
            </a:r>
          </a:p>
        </p:txBody>
      </p:sp>
      <p:sp>
        <p:nvSpPr>
          <p:cNvPr id="19" name="1"/>
          <p:cNvSpPr txBox="1"/>
          <p:nvPr/>
        </p:nvSpPr>
        <p:spPr>
          <a:xfrm>
            <a:off x="11425917" y="5704162"/>
            <a:ext cx="4824658" cy="480060"/>
          </a:xfrm>
          <a:prstGeom prst="rect">
            <a:avLst/>
          </a:prstGeom>
          <a:noFill/>
          <a:effectLst/>
        </p:spPr>
        <p:txBody>
          <a:bodyPr wrap="square" rtlCol="0">
            <a:normAutofit/>
          </a:bodyPr>
          <a:lstStyle/>
          <a:p>
            <a:r>
              <a:rPr lang="en-US" altLang="en-US" sz="2250" dirty="0">
                <a:solidFill>
                  <a:schemeClr val="bg1"/>
                </a:solidFill>
                <a:latin typeface="Arial" panose="020B0604020202020204" pitchFamily="34" charset="0"/>
                <a:cs typeface="Arial" panose="020B0604020202020204" pitchFamily="34" charset="0"/>
                <a:sym typeface="+mn-lt"/>
              </a:rPr>
              <a:t>Shark Tank Pitch</a:t>
            </a:r>
          </a:p>
        </p:txBody>
      </p:sp>
      <p:sp>
        <p:nvSpPr>
          <p:cNvPr id="24" name="文本框 19">
            <a:extLst>
              <a:ext uri="{FF2B5EF4-FFF2-40B4-BE49-F238E27FC236}">
                <a16:creationId xmlns:a16="http://schemas.microsoft.com/office/drawing/2014/main" id="{83A598F2-B6CD-000A-15EB-781D4E835C7C}"/>
              </a:ext>
            </a:extLst>
          </p:cNvPr>
          <p:cNvSpPr txBox="1"/>
          <p:nvPr/>
        </p:nvSpPr>
        <p:spPr bwMode="auto">
          <a:xfrm>
            <a:off x="7147536" y="692260"/>
            <a:ext cx="3825264" cy="1305927"/>
          </a:xfrm>
          <a:prstGeom prst="rect">
            <a:avLst/>
          </a:prstGeom>
          <a:noFill/>
        </p:spPr>
        <p:txBody>
          <a:bodyPr wrap="square">
            <a:norm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dist">
              <a:defRPr/>
            </a:pPr>
            <a:r>
              <a:rPr lang="en-US" altLang="zh-CN" sz="4800" b="1" dirty="0">
                <a:solidFill>
                  <a:schemeClr val="bg1"/>
                </a:solidFill>
                <a:latin typeface="Arial" panose="020B0604020202020204" pitchFamily="34" charset="0"/>
                <a:cs typeface="Arial" panose="020B0604020202020204" pitchFamily="34" charset="0"/>
                <a:sym typeface="+mn-lt"/>
              </a:rPr>
              <a:t>CONTENTS</a:t>
            </a:r>
          </a:p>
        </p:txBody>
      </p:sp>
      <p:sp>
        <p:nvSpPr>
          <p:cNvPr id="26" name="稻壳儿春秋广告/盗版必究        原创来源：http://chn.docer.com/works?userid=199329941#!/work_time">
            <a:extLst>
              <a:ext uri="{FF2B5EF4-FFF2-40B4-BE49-F238E27FC236}">
                <a16:creationId xmlns:a16="http://schemas.microsoft.com/office/drawing/2014/main" id="{41281958-857F-6F59-4A5D-2BE7CDCF57B0}"/>
              </a:ext>
            </a:extLst>
          </p:cNvPr>
          <p:cNvSpPr>
            <a:spLocks noChangeArrowheads="1"/>
          </p:cNvSpPr>
          <p:nvPr/>
        </p:nvSpPr>
        <p:spPr bwMode="auto">
          <a:xfrm>
            <a:off x="1028120" y="7878782"/>
            <a:ext cx="1324442" cy="1093230"/>
          </a:xfrm>
          <a:prstGeom prst="rect">
            <a:avLst/>
          </a:prstGeom>
          <a:gradFill>
            <a:gsLst>
              <a:gs pos="0">
                <a:srgbClr val="254FD7"/>
              </a:gs>
              <a:gs pos="85000">
                <a:srgbClr val="0C1C3A"/>
              </a:gs>
            </a:gsLst>
            <a:lin ang="5400000" scaled="0"/>
          </a:gradFill>
          <a:ln>
            <a:noFill/>
          </a:ln>
          <a:effectLst/>
        </p:spPr>
        <p:txBody>
          <a:bodyPr vert="horz" wrap="square" lIns="137160" tIns="68580" rIns="137160" bIns="68580" numCol="1" anchor="ctr" anchorCtr="0" compatLnSpc="1"/>
          <a:lstStyle/>
          <a:p>
            <a:pPr algn="ctr"/>
            <a:endParaRPr lang="zh-CN" altLang="en-US" sz="3000">
              <a:solidFill>
                <a:schemeClr val="bg1"/>
              </a:solidFill>
              <a:latin typeface="Arial" panose="020B0604020202020204" pitchFamily="34" charset="0"/>
              <a:cs typeface="Arial" panose="020B0604020202020204" pitchFamily="34" charset="0"/>
              <a:sym typeface="+mn-lt"/>
            </a:endParaRPr>
          </a:p>
        </p:txBody>
      </p:sp>
      <p:sp>
        <p:nvSpPr>
          <p:cNvPr id="27" name="稻壳儿春秋广告/盗版必究        原创来源：http://chn.docer.com/works?userid=199329941#!/work_time">
            <a:extLst>
              <a:ext uri="{FF2B5EF4-FFF2-40B4-BE49-F238E27FC236}">
                <a16:creationId xmlns:a16="http://schemas.microsoft.com/office/drawing/2014/main" id="{5AE7ECFA-8A97-31B7-3139-21AE8320EFB8}"/>
              </a:ext>
            </a:extLst>
          </p:cNvPr>
          <p:cNvSpPr>
            <a:spLocks noChangeArrowheads="1"/>
          </p:cNvSpPr>
          <p:nvPr/>
        </p:nvSpPr>
        <p:spPr bwMode="auto">
          <a:xfrm>
            <a:off x="1344350" y="8020246"/>
            <a:ext cx="558220" cy="600165"/>
          </a:xfrm>
          <a:prstGeom prst="rect">
            <a:avLst/>
          </a:prstGeom>
          <a:noFill/>
        </p:spPr>
        <p:txBody>
          <a:bodyPr wrap="square">
            <a:normAutofit/>
          </a:bodyPr>
          <a:lstStyle/>
          <a:p>
            <a:pPr algn="ctr">
              <a:spcBef>
                <a:spcPct val="0"/>
              </a:spcBef>
            </a:pPr>
            <a:r>
              <a:rPr lang="en-US" altLang="zh-CN" sz="3000" dirty="0">
                <a:solidFill>
                  <a:schemeClr val="bg1"/>
                </a:solidFill>
                <a:latin typeface="Arial" panose="020B0604020202020204" pitchFamily="34" charset="0"/>
                <a:cs typeface="Arial" panose="020B0604020202020204" pitchFamily="34" charset="0"/>
                <a:sym typeface="+mn-lt"/>
              </a:rPr>
              <a:t>5</a:t>
            </a:r>
          </a:p>
        </p:txBody>
      </p:sp>
      <p:sp>
        <p:nvSpPr>
          <p:cNvPr id="28" name="1">
            <a:extLst>
              <a:ext uri="{FF2B5EF4-FFF2-40B4-BE49-F238E27FC236}">
                <a16:creationId xmlns:a16="http://schemas.microsoft.com/office/drawing/2014/main" id="{F4AC09EA-249F-7BB8-CC61-B45BCB5B89AD}"/>
              </a:ext>
            </a:extLst>
          </p:cNvPr>
          <p:cNvSpPr txBox="1"/>
          <p:nvPr/>
        </p:nvSpPr>
        <p:spPr>
          <a:xfrm>
            <a:off x="2426697" y="7878782"/>
            <a:ext cx="4824658" cy="480060"/>
          </a:xfrm>
          <a:prstGeom prst="rect">
            <a:avLst/>
          </a:prstGeom>
          <a:noFill/>
          <a:effectLst/>
        </p:spPr>
        <p:txBody>
          <a:bodyPr wrap="square" rtlCol="0">
            <a:normAutofit fontScale="92500"/>
          </a:bodyPr>
          <a:lstStyle/>
          <a:p>
            <a:r>
              <a:rPr lang="en-US" altLang="en-US" sz="2250" dirty="0">
                <a:solidFill>
                  <a:schemeClr val="bg1"/>
                </a:solidFill>
                <a:latin typeface="Arial" panose="020B0604020202020204" pitchFamily="34" charset="0"/>
                <a:cs typeface="Arial" panose="020B0604020202020204" pitchFamily="34" charset="0"/>
                <a:sym typeface="+mn-lt"/>
              </a:rPr>
              <a:t>Market Challenges and Opportunities</a:t>
            </a:r>
          </a:p>
        </p:txBody>
      </p:sp>
      <p:sp>
        <p:nvSpPr>
          <p:cNvPr id="2" name="稻壳儿春秋广告/盗版必究        原创来源：http://chn.docer.com/works?userid=199329941#!/work_time">
            <a:extLst>
              <a:ext uri="{FF2B5EF4-FFF2-40B4-BE49-F238E27FC236}">
                <a16:creationId xmlns:a16="http://schemas.microsoft.com/office/drawing/2014/main" id="{A8AF2536-6537-610B-2939-CA4208797441}"/>
              </a:ext>
            </a:extLst>
          </p:cNvPr>
          <p:cNvSpPr>
            <a:spLocks noChangeArrowheads="1"/>
          </p:cNvSpPr>
          <p:nvPr/>
        </p:nvSpPr>
        <p:spPr bwMode="auto">
          <a:xfrm>
            <a:off x="10162231" y="7971956"/>
            <a:ext cx="558220" cy="600165"/>
          </a:xfrm>
          <a:prstGeom prst="rect">
            <a:avLst/>
          </a:prstGeom>
          <a:noFill/>
        </p:spPr>
        <p:txBody>
          <a:bodyPr wrap="square">
            <a:normAutofit/>
          </a:bodyPr>
          <a:lstStyle/>
          <a:p>
            <a:pPr algn="ctr">
              <a:spcBef>
                <a:spcPct val="0"/>
              </a:spcBef>
            </a:pPr>
            <a:r>
              <a:rPr lang="en-US" altLang="zh-CN" sz="3000" dirty="0">
                <a:solidFill>
                  <a:schemeClr val="bg1"/>
                </a:solidFill>
                <a:latin typeface="Arial" panose="020B0604020202020204" pitchFamily="34" charset="0"/>
                <a:cs typeface="Arial" panose="020B0604020202020204" pitchFamily="34" charset="0"/>
                <a:sym typeface="+mn-lt"/>
              </a:rPr>
              <a:t>6</a:t>
            </a:r>
          </a:p>
        </p:txBody>
      </p:sp>
      <p:sp>
        <p:nvSpPr>
          <p:cNvPr id="3" name="1">
            <a:extLst>
              <a:ext uri="{FF2B5EF4-FFF2-40B4-BE49-F238E27FC236}">
                <a16:creationId xmlns:a16="http://schemas.microsoft.com/office/drawing/2014/main" id="{8A8B15D6-61AB-76F1-5228-F896B097C488}"/>
              </a:ext>
            </a:extLst>
          </p:cNvPr>
          <p:cNvSpPr txBox="1"/>
          <p:nvPr/>
        </p:nvSpPr>
        <p:spPr>
          <a:xfrm>
            <a:off x="11411630" y="7780216"/>
            <a:ext cx="4824658" cy="480060"/>
          </a:xfrm>
          <a:prstGeom prst="rect">
            <a:avLst/>
          </a:prstGeom>
          <a:noFill/>
          <a:effectLst/>
        </p:spPr>
        <p:txBody>
          <a:bodyPr wrap="square" rtlCol="0">
            <a:normAutofit/>
          </a:bodyPr>
          <a:lstStyle/>
          <a:p>
            <a:r>
              <a:rPr lang="en-US" altLang="en-US" sz="2250" dirty="0">
                <a:solidFill>
                  <a:schemeClr val="bg1"/>
                </a:solidFill>
                <a:latin typeface="Arial" panose="020B0604020202020204" pitchFamily="34" charset="0"/>
                <a:cs typeface="Arial" panose="020B0604020202020204" pitchFamily="34" charset="0"/>
                <a:sym typeface="+mn-lt"/>
              </a:rPr>
              <a:t>Future Prospects and Innovations</a:t>
            </a:r>
          </a:p>
        </p:txBody>
      </p:sp>
    </p:spTree>
  </p:cSld>
  <p:clrMapOvr>
    <a:masterClrMapping/>
  </p:clrMapOvr>
  <p:transition spd="slow" advClick="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11"/>
          <p:cNvGrpSpPr/>
          <p:nvPr/>
        </p:nvGrpSpPr>
        <p:grpSpPr>
          <a:xfrm>
            <a:off x="0" y="-144661"/>
            <a:ext cx="18288000" cy="10431661"/>
            <a:chOff x="0" y="-38100"/>
            <a:chExt cx="4816593" cy="2747433"/>
          </a:xfrm>
        </p:grpSpPr>
        <p:sp>
          <p:nvSpPr>
            <p:cNvPr id="225" name="Google Shape;225;p11"/>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1F7CBF"/>
            </a:solidFill>
            <a:ln>
              <a:noFill/>
            </a:ln>
          </p:spPr>
        </p:sp>
        <p:sp>
          <p:nvSpPr>
            <p:cNvPr id="226" name="Google Shape;226;p11"/>
            <p:cNvSpPr txBox="1"/>
            <p:nvPr/>
          </p:nvSpPr>
          <p:spPr>
            <a:xfrm>
              <a:off x="0" y="-38100"/>
              <a:ext cx="4816593"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27" name="Google Shape;227;p11"/>
          <p:cNvPicPr preferRelativeResize="0"/>
          <p:nvPr/>
        </p:nvPicPr>
        <p:blipFill rotWithShape="1">
          <a:blip r:embed="rId3">
            <a:alphaModFix amt="25000"/>
          </a:blip>
          <a:srcRect l="1278" t="17666" r="16494" b="12997"/>
          <a:stretch/>
        </p:blipFill>
        <p:spPr>
          <a:xfrm>
            <a:off x="0" y="0"/>
            <a:ext cx="18288000" cy="10287000"/>
          </a:xfrm>
          <a:prstGeom prst="rect">
            <a:avLst/>
          </a:prstGeom>
          <a:noFill/>
          <a:ln>
            <a:noFill/>
          </a:ln>
        </p:spPr>
      </p:pic>
      <p:grpSp>
        <p:nvGrpSpPr>
          <p:cNvPr id="228" name="Google Shape;228;p11"/>
          <p:cNvGrpSpPr/>
          <p:nvPr/>
        </p:nvGrpSpPr>
        <p:grpSpPr>
          <a:xfrm>
            <a:off x="6638356" y="-1149716"/>
            <a:ext cx="5011289" cy="5880451"/>
            <a:chOff x="0" y="-38100"/>
            <a:chExt cx="1319846" cy="1548761"/>
          </a:xfrm>
        </p:grpSpPr>
        <p:sp>
          <p:nvSpPr>
            <p:cNvPr id="229" name="Google Shape;229;p11"/>
            <p:cNvSpPr/>
            <p:nvPr/>
          </p:nvSpPr>
          <p:spPr>
            <a:xfrm>
              <a:off x="0" y="0"/>
              <a:ext cx="1319846" cy="1510661"/>
            </a:xfrm>
            <a:custGeom>
              <a:avLst/>
              <a:gdLst/>
              <a:ahLst/>
              <a:cxnLst/>
              <a:rect l="l" t="t" r="r" b="b"/>
              <a:pathLst>
                <a:path w="1319846" h="1510661" extrusionOk="0">
                  <a:moveTo>
                    <a:pt x="0" y="0"/>
                  </a:moveTo>
                  <a:lnTo>
                    <a:pt x="1319846" y="0"/>
                  </a:lnTo>
                  <a:lnTo>
                    <a:pt x="1319846" y="1510661"/>
                  </a:lnTo>
                  <a:lnTo>
                    <a:pt x="0" y="1510661"/>
                  </a:lnTo>
                  <a:close/>
                </a:path>
              </a:pathLst>
            </a:custGeom>
            <a:solidFill>
              <a:srgbClr val="FFFFFF">
                <a:alpha val="26666"/>
              </a:srgbClr>
            </a:solidFill>
            <a:ln>
              <a:noFill/>
            </a:ln>
          </p:spPr>
        </p:sp>
        <p:sp>
          <p:nvSpPr>
            <p:cNvPr id="230" name="Google Shape;230;p11"/>
            <p:cNvSpPr txBox="1"/>
            <p:nvPr/>
          </p:nvSpPr>
          <p:spPr>
            <a:xfrm>
              <a:off x="0" y="-38100"/>
              <a:ext cx="1319846" cy="154876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1" name="Google Shape;231;p11"/>
          <p:cNvSpPr txBox="1"/>
          <p:nvPr/>
        </p:nvSpPr>
        <p:spPr>
          <a:xfrm>
            <a:off x="2031253" y="5323859"/>
            <a:ext cx="14225400" cy="215828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25" dirty="0">
                <a:solidFill>
                  <a:srgbClr val="FFFFFF"/>
                </a:solidFill>
                <a:latin typeface="Julius Sans One"/>
                <a:ea typeface="Julius Sans One"/>
                <a:cs typeface="Julius Sans One"/>
                <a:sym typeface="Julius Sans One"/>
              </a:rPr>
              <a:t>I</a:t>
            </a:r>
            <a:r>
              <a:rPr lang="en-US" sz="14025" b="0" i="0" u="none" strike="noStrike" cap="none" dirty="0">
                <a:solidFill>
                  <a:srgbClr val="FFFFFF"/>
                </a:solidFill>
                <a:latin typeface="Julius Sans One"/>
                <a:ea typeface="Julius Sans One"/>
                <a:cs typeface="Julius Sans One"/>
                <a:sym typeface="Julius Sans One"/>
              </a:rPr>
              <a:t>ntroduction</a:t>
            </a:r>
            <a:endParaRPr dirty="0"/>
          </a:p>
        </p:txBody>
      </p:sp>
      <p:sp>
        <p:nvSpPr>
          <p:cNvPr id="232" name="Google Shape;232;p11"/>
          <p:cNvSpPr txBox="1"/>
          <p:nvPr/>
        </p:nvSpPr>
        <p:spPr>
          <a:xfrm>
            <a:off x="6828076" y="698153"/>
            <a:ext cx="4631847" cy="3772153"/>
          </a:xfrm>
          <a:prstGeom prst="rect">
            <a:avLst/>
          </a:prstGeom>
          <a:noFill/>
          <a:ln>
            <a:noFill/>
          </a:ln>
        </p:spPr>
        <p:txBody>
          <a:bodyPr spcFirstLastPara="1" wrap="square" lIns="0" tIns="0" rIns="0" bIns="0" anchor="t" anchorCtr="0">
            <a:spAutoFit/>
          </a:bodyPr>
          <a:lstStyle/>
          <a:p>
            <a:pPr marL="0" marR="0" lvl="0" indent="0" algn="ctr" rtl="0">
              <a:lnSpc>
                <a:spcPct val="120998"/>
              </a:lnSpc>
              <a:spcBef>
                <a:spcPts val="0"/>
              </a:spcBef>
              <a:spcAft>
                <a:spcPts val="0"/>
              </a:spcAft>
              <a:buNone/>
            </a:pPr>
            <a:r>
              <a:rPr lang="en-US" sz="24597" b="0" i="0" u="none" strike="noStrike" cap="none">
                <a:solidFill>
                  <a:srgbClr val="FFFFFF"/>
                </a:solidFill>
                <a:latin typeface="Julius Sans One"/>
                <a:ea typeface="Julius Sans One"/>
                <a:cs typeface="Julius Sans One"/>
                <a:sym typeface="Julius Sans One"/>
              </a:rPr>
              <a:t>01</a:t>
            </a:r>
            <a:endParaRPr/>
          </a:p>
        </p:txBody>
      </p:sp>
    </p:spTree>
  </p:cSld>
  <p:clrMapOvr>
    <a:masterClrMapping/>
  </p:clrMapOvr>
  <p:transition spd="slow" advClick="0" advTm="3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731068" y="680086"/>
            <a:ext cx="9471661" cy="1033463"/>
            <a:chOff x="4967" y="507"/>
            <a:chExt cx="9944" cy="1085"/>
          </a:xfrm>
        </p:grpSpPr>
        <p:sp>
          <p:nvSpPr>
            <p:cNvPr id="13" name="稻壳儿春秋广告/盗版必究        原创来源：http://chn.docer.com/works?userid=199329941#!/work_time"/>
            <p:cNvSpPr txBox="1"/>
            <p:nvPr/>
          </p:nvSpPr>
          <p:spPr>
            <a:xfrm>
              <a:off x="4967" y="507"/>
              <a:ext cx="9944" cy="1085"/>
            </a:xfrm>
            <a:prstGeom prst="rect">
              <a:avLst/>
            </a:prstGeom>
            <a:noFill/>
          </p:spPr>
          <p:txBody>
            <a:bodyPr wrap="square" rtlCol="0">
              <a:normAutofit/>
            </a:bodyPr>
            <a:lstStyle/>
            <a:p>
              <a:pPr algn="ctr"/>
              <a:r>
                <a:rPr lang="en-US" altLang="en-US" sz="4800" dirty="0">
                  <a:solidFill>
                    <a:schemeClr val="bg1">
                      <a:lumMod val="95000"/>
                    </a:schemeClr>
                  </a:solidFill>
                  <a:latin typeface="Arial" panose="020B0604020202020204" pitchFamily="34" charset="0"/>
                  <a:cs typeface="Arial" panose="020B0604020202020204" pitchFamily="34" charset="0"/>
                  <a:sym typeface="+mn-lt"/>
                </a:rPr>
                <a:t>OVERVIEW</a:t>
              </a:r>
            </a:p>
          </p:txBody>
        </p:sp>
        <p:sp>
          <p:nvSpPr>
            <p:cNvPr id="14" name="稻壳儿春秋广告/盗版必究        原创来源：http://chn.docer.com/works?userid=199329941#!/work_time"/>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dirty="0">
                <a:latin typeface="Arial" panose="020B0604020202020204" pitchFamily="34" charset="0"/>
                <a:cs typeface="Arial" panose="020B0604020202020204" pitchFamily="34" charset="0"/>
                <a:sym typeface="+mn-lt"/>
              </a:endParaRPr>
            </a:p>
          </p:txBody>
        </p:sp>
        <p:sp>
          <p:nvSpPr>
            <p:cNvPr id="15" name="稻壳儿春秋广告/盗版必究        原创来源：http://chn.docer.com/works?userid=199329941#!/work_time"/>
            <p:cNvSpPr/>
            <p:nvPr/>
          </p:nvSpPr>
          <p:spPr bwMode="auto">
            <a:xfrm>
              <a:off x="982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sp>
        <p:nvSpPr>
          <p:cNvPr id="18" name="isľíḍê"/>
          <p:cNvSpPr/>
          <p:nvPr/>
        </p:nvSpPr>
        <p:spPr bwMode="auto">
          <a:xfrm>
            <a:off x="2126360" y="3257259"/>
            <a:ext cx="2157539" cy="2645133"/>
          </a:xfrm>
          <a:custGeom>
            <a:avLst/>
            <a:gdLst>
              <a:gd name="T0" fmla="*/ 276 w 310"/>
              <a:gd name="T1" fmla="*/ 353 h 385"/>
              <a:gd name="T2" fmla="*/ 253 w 310"/>
              <a:gd name="T3" fmla="*/ 325 h 385"/>
              <a:gd name="T4" fmla="*/ 246 w 310"/>
              <a:gd name="T5" fmla="*/ 228 h 385"/>
              <a:gd name="T6" fmla="*/ 246 w 310"/>
              <a:gd name="T7" fmla="*/ 158 h 385"/>
              <a:gd name="T8" fmla="*/ 245 w 310"/>
              <a:gd name="T9" fmla="*/ 100 h 385"/>
              <a:gd name="T10" fmla="*/ 209 w 310"/>
              <a:gd name="T11" fmla="*/ 52 h 385"/>
              <a:gd name="T12" fmla="*/ 121 w 310"/>
              <a:gd name="T13" fmla="*/ 44 h 385"/>
              <a:gd name="T14" fmla="*/ 71 w 310"/>
              <a:gd name="T15" fmla="*/ 73 h 385"/>
              <a:gd name="T16" fmla="*/ 58 w 310"/>
              <a:gd name="T17" fmla="*/ 145 h 385"/>
              <a:gd name="T18" fmla="*/ 58 w 310"/>
              <a:gd name="T19" fmla="*/ 204 h 385"/>
              <a:gd name="T20" fmla="*/ 54 w 310"/>
              <a:gd name="T21" fmla="*/ 308 h 385"/>
              <a:gd name="T22" fmla="*/ 51 w 310"/>
              <a:gd name="T23" fmla="*/ 332 h 385"/>
              <a:gd name="T24" fmla="*/ 28 w 310"/>
              <a:gd name="T25" fmla="*/ 355 h 385"/>
              <a:gd name="T26" fmla="*/ 16 w 310"/>
              <a:gd name="T27" fmla="*/ 375 h 385"/>
              <a:gd name="T28" fmla="*/ 43 w 310"/>
              <a:gd name="T29" fmla="*/ 363 h 385"/>
              <a:gd name="T30" fmla="*/ 67 w 310"/>
              <a:gd name="T31" fmla="*/ 381 h 385"/>
              <a:gd name="T32" fmla="*/ 64 w 310"/>
              <a:gd name="T33" fmla="*/ 371 h 385"/>
              <a:gd name="T34" fmla="*/ 75 w 310"/>
              <a:gd name="T35" fmla="*/ 326 h 385"/>
              <a:gd name="T36" fmla="*/ 85 w 310"/>
              <a:gd name="T37" fmla="*/ 236 h 385"/>
              <a:gd name="T38" fmla="*/ 92 w 310"/>
              <a:gd name="T39" fmla="*/ 165 h 385"/>
              <a:gd name="T40" fmla="*/ 94 w 310"/>
              <a:gd name="T41" fmla="*/ 130 h 385"/>
              <a:gd name="T42" fmla="*/ 115 w 310"/>
              <a:gd name="T43" fmla="*/ 137 h 385"/>
              <a:gd name="T44" fmla="*/ 99 w 310"/>
              <a:gd name="T45" fmla="*/ 212 h 385"/>
              <a:gd name="T46" fmla="*/ 106 w 310"/>
              <a:gd name="T47" fmla="*/ 272 h 385"/>
              <a:gd name="T48" fmla="*/ 97 w 310"/>
              <a:gd name="T49" fmla="*/ 317 h 385"/>
              <a:gd name="T50" fmla="*/ 125 w 310"/>
              <a:gd name="T51" fmla="*/ 350 h 385"/>
              <a:gd name="T52" fmla="*/ 133 w 310"/>
              <a:gd name="T53" fmla="*/ 289 h 385"/>
              <a:gd name="T54" fmla="*/ 130 w 310"/>
              <a:gd name="T55" fmla="*/ 258 h 385"/>
              <a:gd name="T56" fmla="*/ 148 w 310"/>
              <a:gd name="T57" fmla="*/ 221 h 385"/>
              <a:gd name="T58" fmla="*/ 161 w 310"/>
              <a:gd name="T59" fmla="*/ 209 h 385"/>
              <a:gd name="T60" fmla="*/ 172 w 310"/>
              <a:gd name="T61" fmla="*/ 301 h 385"/>
              <a:gd name="T62" fmla="*/ 179 w 310"/>
              <a:gd name="T63" fmla="*/ 341 h 385"/>
              <a:gd name="T64" fmla="*/ 212 w 310"/>
              <a:gd name="T65" fmla="*/ 322 h 385"/>
              <a:gd name="T66" fmla="*/ 221 w 310"/>
              <a:gd name="T67" fmla="*/ 269 h 385"/>
              <a:gd name="T68" fmla="*/ 235 w 310"/>
              <a:gd name="T69" fmla="*/ 337 h 385"/>
              <a:gd name="T70" fmla="*/ 239 w 310"/>
              <a:gd name="T71" fmla="*/ 372 h 385"/>
              <a:gd name="T72" fmla="*/ 251 w 310"/>
              <a:gd name="T73" fmla="*/ 369 h 385"/>
              <a:gd name="T74" fmla="*/ 278 w 310"/>
              <a:gd name="T75" fmla="*/ 377 h 385"/>
              <a:gd name="T76" fmla="*/ 295 w 310"/>
              <a:gd name="T77" fmla="*/ 370 h 385"/>
              <a:gd name="T78" fmla="*/ 204 w 310"/>
              <a:gd name="T79" fmla="*/ 130 h 385"/>
              <a:gd name="T80" fmla="*/ 211 w 310"/>
              <a:gd name="T81" fmla="*/ 142 h 385"/>
              <a:gd name="T82" fmla="*/ 221 w 310"/>
              <a:gd name="T83" fmla="*/ 26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0" h="385">
                <a:moveTo>
                  <a:pt x="295" y="370"/>
                </a:moveTo>
                <a:cubicBezTo>
                  <a:pt x="285" y="370"/>
                  <a:pt x="278" y="355"/>
                  <a:pt x="276" y="353"/>
                </a:cubicBezTo>
                <a:cubicBezTo>
                  <a:pt x="274" y="351"/>
                  <a:pt x="276" y="348"/>
                  <a:pt x="272" y="345"/>
                </a:cubicBezTo>
                <a:cubicBezTo>
                  <a:pt x="267" y="342"/>
                  <a:pt x="254" y="332"/>
                  <a:pt x="253" y="325"/>
                </a:cubicBezTo>
                <a:cubicBezTo>
                  <a:pt x="252" y="319"/>
                  <a:pt x="248" y="289"/>
                  <a:pt x="249" y="281"/>
                </a:cubicBezTo>
                <a:cubicBezTo>
                  <a:pt x="250" y="273"/>
                  <a:pt x="245" y="235"/>
                  <a:pt x="246" y="228"/>
                </a:cubicBezTo>
                <a:cubicBezTo>
                  <a:pt x="247" y="221"/>
                  <a:pt x="243" y="212"/>
                  <a:pt x="243" y="201"/>
                </a:cubicBezTo>
                <a:cubicBezTo>
                  <a:pt x="243" y="190"/>
                  <a:pt x="247" y="164"/>
                  <a:pt x="246" y="158"/>
                </a:cubicBezTo>
                <a:cubicBezTo>
                  <a:pt x="246" y="152"/>
                  <a:pt x="241" y="139"/>
                  <a:pt x="241" y="133"/>
                </a:cubicBezTo>
                <a:cubicBezTo>
                  <a:pt x="242" y="127"/>
                  <a:pt x="246" y="112"/>
                  <a:pt x="245" y="100"/>
                </a:cubicBezTo>
                <a:cubicBezTo>
                  <a:pt x="244" y="89"/>
                  <a:pt x="235" y="73"/>
                  <a:pt x="227" y="68"/>
                </a:cubicBezTo>
                <a:cubicBezTo>
                  <a:pt x="219" y="63"/>
                  <a:pt x="209" y="52"/>
                  <a:pt x="209" y="52"/>
                </a:cubicBezTo>
                <a:cubicBezTo>
                  <a:pt x="201" y="41"/>
                  <a:pt x="186" y="42"/>
                  <a:pt x="186" y="42"/>
                </a:cubicBezTo>
                <a:cubicBezTo>
                  <a:pt x="148" y="0"/>
                  <a:pt x="121" y="44"/>
                  <a:pt x="121" y="44"/>
                </a:cubicBezTo>
                <a:cubicBezTo>
                  <a:pt x="112" y="40"/>
                  <a:pt x="98" y="54"/>
                  <a:pt x="93" y="58"/>
                </a:cubicBezTo>
                <a:cubicBezTo>
                  <a:pt x="88" y="62"/>
                  <a:pt x="84" y="66"/>
                  <a:pt x="71" y="73"/>
                </a:cubicBezTo>
                <a:cubicBezTo>
                  <a:pt x="58" y="79"/>
                  <a:pt x="58" y="106"/>
                  <a:pt x="61" y="115"/>
                </a:cubicBezTo>
                <a:cubicBezTo>
                  <a:pt x="63" y="124"/>
                  <a:pt x="61" y="135"/>
                  <a:pt x="58" y="145"/>
                </a:cubicBezTo>
                <a:cubicBezTo>
                  <a:pt x="55" y="157"/>
                  <a:pt x="59" y="165"/>
                  <a:pt x="59" y="171"/>
                </a:cubicBezTo>
                <a:cubicBezTo>
                  <a:pt x="59" y="177"/>
                  <a:pt x="61" y="199"/>
                  <a:pt x="58" y="204"/>
                </a:cubicBezTo>
                <a:cubicBezTo>
                  <a:pt x="55" y="210"/>
                  <a:pt x="57" y="227"/>
                  <a:pt x="55" y="233"/>
                </a:cubicBezTo>
                <a:cubicBezTo>
                  <a:pt x="53" y="238"/>
                  <a:pt x="54" y="301"/>
                  <a:pt x="54" y="308"/>
                </a:cubicBezTo>
                <a:cubicBezTo>
                  <a:pt x="54" y="314"/>
                  <a:pt x="55" y="320"/>
                  <a:pt x="53" y="323"/>
                </a:cubicBezTo>
                <a:cubicBezTo>
                  <a:pt x="51" y="326"/>
                  <a:pt x="53" y="330"/>
                  <a:pt x="51" y="332"/>
                </a:cubicBezTo>
                <a:cubicBezTo>
                  <a:pt x="50" y="334"/>
                  <a:pt x="41" y="340"/>
                  <a:pt x="34" y="343"/>
                </a:cubicBezTo>
                <a:cubicBezTo>
                  <a:pt x="27" y="346"/>
                  <a:pt x="30" y="352"/>
                  <a:pt x="28" y="355"/>
                </a:cubicBezTo>
                <a:cubicBezTo>
                  <a:pt x="26" y="358"/>
                  <a:pt x="24" y="367"/>
                  <a:pt x="22" y="371"/>
                </a:cubicBezTo>
                <a:cubicBezTo>
                  <a:pt x="21" y="375"/>
                  <a:pt x="16" y="375"/>
                  <a:pt x="16" y="375"/>
                </a:cubicBezTo>
                <a:cubicBezTo>
                  <a:pt x="0" y="381"/>
                  <a:pt x="25" y="382"/>
                  <a:pt x="29" y="380"/>
                </a:cubicBezTo>
                <a:cubicBezTo>
                  <a:pt x="33" y="378"/>
                  <a:pt x="43" y="363"/>
                  <a:pt x="43" y="363"/>
                </a:cubicBezTo>
                <a:cubicBezTo>
                  <a:pt x="46" y="360"/>
                  <a:pt x="55" y="375"/>
                  <a:pt x="55" y="375"/>
                </a:cubicBezTo>
                <a:cubicBezTo>
                  <a:pt x="57" y="385"/>
                  <a:pt x="67" y="381"/>
                  <a:pt x="67" y="381"/>
                </a:cubicBezTo>
                <a:cubicBezTo>
                  <a:pt x="73" y="381"/>
                  <a:pt x="74" y="376"/>
                  <a:pt x="69" y="377"/>
                </a:cubicBezTo>
                <a:cubicBezTo>
                  <a:pt x="65" y="377"/>
                  <a:pt x="64" y="371"/>
                  <a:pt x="64" y="371"/>
                </a:cubicBezTo>
                <a:cubicBezTo>
                  <a:pt x="61" y="367"/>
                  <a:pt x="67" y="357"/>
                  <a:pt x="67" y="357"/>
                </a:cubicBezTo>
                <a:cubicBezTo>
                  <a:pt x="73" y="350"/>
                  <a:pt x="75" y="332"/>
                  <a:pt x="75" y="326"/>
                </a:cubicBezTo>
                <a:cubicBezTo>
                  <a:pt x="74" y="319"/>
                  <a:pt x="77" y="289"/>
                  <a:pt x="78" y="283"/>
                </a:cubicBezTo>
                <a:cubicBezTo>
                  <a:pt x="79" y="278"/>
                  <a:pt x="85" y="236"/>
                  <a:pt x="85" y="236"/>
                </a:cubicBezTo>
                <a:cubicBezTo>
                  <a:pt x="89" y="229"/>
                  <a:pt x="87" y="215"/>
                  <a:pt x="87" y="215"/>
                </a:cubicBezTo>
                <a:cubicBezTo>
                  <a:pt x="90" y="209"/>
                  <a:pt x="92" y="173"/>
                  <a:pt x="92" y="165"/>
                </a:cubicBezTo>
                <a:cubicBezTo>
                  <a:pt x="92" y="156"/>
                  <a:pt x="94" y="132"/>
                  <a:pt x="94" y="132"/>
                </a:cubicBezTo>
                <a:cubicBezTo>
                  <a:pt x="94" y="132"/>
                  <a:pt x="90" y="151"/>
                  <a:pt x="94" y="130"/>
                </a:cubicBezTo>
                <a:cubicBezTo>
                  <a:pt x="97" y="109"/>
                  <a:pt x="108" y="121"/>
                  <a:pt x="108" y="121"/>
                </a:cubicBezTo>
                <a:cubicBezTo>
                  <a:pt x="113" y="123"/>
                  <a:pt x="115" y="137"/>
                  <a:pt x="115" y="137"/>
                </a:cubicBezTo>
                <a:cubicBezTo>
                  <a:pt x="103" y="141"/>
                  <a:pt x="99" y="171"/>
                  <a:pt x="99" y="171"/>
                </a:cubicBezTo>
                <a:cubicBezTo>
                  <a:pt x="90" y="188"/>
                  <a:pt x="99" y="212"/>
                  <a:pt x="99" y="212"/>
                </a:cubicBezTo>
                <a:cubicBezTo>
                  <a:pt x="98" y="214"/>
                  <a:pt x="99" y="221"/>
                  <a:pt x="99" y="221"/>
                </a:cubicBezTo>
                <a:cubicBezTo>
                  <a:pt x="82" y="226"/>
                  <a:pt x="106" y="272"/>
                  <a:pt x="106" y="272"/>
                </a:cubicBezTo>
                <a:cubicBezTo>
                  <a:pt x="103" y="276"/>
                  <a:pt x="101" y="293"/>
                  <a:pt x="102" y="296"/>
                </a:cubicBezTo>
                <a:cubicBezTo>
                  <a:pt x="103" y="300"/>
                  <a:pt x="103" y="294"/>
                  <a:pt x="97" y="317"/>
                </a:cubicBezTo>
                <a:cubicBezTo>
                  <a:pt x="91" y="341"/>
                  <a:pt x="108" y="351"/>
                  <a:pt x="108" y="351"/>
                </a:cubicBezTo>
                <a:cubicBezTo>
                  <a:pt x="125" y="350"/>
                  <a:pt x="125" y="350"/>
                  <a:pt x="125" y="350"/>
                </a:cubicBezTo>
                <a:cubicBezTo>
                  <a:pt x="133" y="345"/>
                  <a:pt x="137" y="325"/>
                  <a:pt x="131" y="316"/>
                </a:cubicBezTo>
                <a:cubicBezTo>
                  <a:pt x="126" y="306"/>
                  <a:pt x="133" y="289"/>
                  <a:pt x="133" y="289"/>
                </a:cubicBezTo>
                <a:cubicBezTo>
                  <a:pt x="136" y="280"/>
                  <a:pt x="135" y="270"/>
                  <a:pt x="131" y="267"/>
                </a:cubicBezTo>
                <a:cubicBezTo>
                  <a:pt x="128" y="264"/>
                  <a:pt x="130" y="258"/>
                  <a:pt x="130" y="258"/>
                </a:cubicBezTo>
                <a:cubicBezTo>
                  <a:pt x="153" y="250"/>
                  <a:pt x="143" y="232"/>
                  <a:pt x="143" y="232"/>
                </a:cubicBezTo>
                <a:cubicBezTo>
                  <a:pt x="145" y="230"/>
                  <a:pt x="148" y="221"/>
                  <a:pt x="148" y="221"/>
                </a:cubicBezTo>
                <a:cubicBezTo>
                  <a:pt x="152" y="219"/>
                  <a:pt x="157" y="209"/>
                  <a:pt x="157" y="209"/>
                </a:cubicBezTo>
                <a:cubicBezTo>
                  <a:pt x="159" y="210"/>
                  <a:pt x="161" y="209"/>
                  <a:pt x="161" y="209"/>
                </a:cubicBezTo>
                <a:cubicBezTo>
                  <a:pt x="153" y="228"/>
                  <a:pt x="168" y="267"/>
                  <a:pt x="169" y="270"/>
                </a:cubicBezTo>
                <a:cubicBezTo>
                  <a:pt x="170" y="272"/>
                  <a:pt x="173" y="294"/>
                  <a:pt x="172" y="301"/>
                </a:cubicBezTo>
                <a:cubicBezTo>
                  <a:pt x="172" y="309"/>
                  <a:pt x="174" y="328"/>
                  <a:pt x="174" y="328"/>
                </a:cubicBezTo>
                <a:cubicBezTo>
                  <a:pt x="176" y="330"/>
                  <a:pt x="179" y="341"/>
                  <a:pt x="179" y="341"/>
                </a:cubicBezTo>
                <a:cubicBezTo>
                  <a:pt x="186" y="356"/>
                  <a:pt x="202" y="350"/>
                  <a:pt x="202" y="350"/>
                </a:cubicBezTo>
                <a:cubicBezTo>
                  <a:pt x="208" y="347"/>
                  <a:pt x="211" y="332"/>
                  <a:pt x="212" y="322"/>
                </a:cubicBezTo>
                <a:cubicBezTo>
                  <a:pt x="214" y="313"/>
                  <a:pt x="221" y="269"/>
                  <a:pt x="221" y="268"/>
                </a:cubicBezTo>
                <a:cubicBezTo>
                  <a:pt x="221" y="268"/>
                  <a:pt x="221" y="268"/>
                  <a:pt x="221" y="269"/>
                </a:cubicBezTo>
                <a:cubicBezTo>
                  <a:pt x="225" y="278"/>
                  <a:pt x="233" y="319"/>
                  <a:pt x="232" y="324"/>
                </a:cubicBezTo>
                <a:cubicBezTo>
                  <a:pt x="231" y="331"/>
                  <a:pt x="234" y="338"/>
                  <a:pt x="235" y="337"/>
                </a:cubicBezTo>
                <a:cubicBezTo>
                  <a:pt x="235" y="336"/>
                  <a:pt x="241" y="362"/>
                  <a:pt x="242" y="366"/>
                </a:cubicBezTo>
                <a:cubicBezTo>
                  <a:pt x="243" y="370"/>
                  <a:pt x="239" y="372"/>
                  <a:pt x="239" y="372"/>
                </a:cubicBezTo>
                <a:cubicBezTo>
                  <a:pt x="226" y="379"/>
                  <a:pt x="245" y="378"/>
                  <a:pt x="248" y="377"/>
                </a:cubicBezTo>
                <a:cubicBezTo>
                  <a:pt x="252" y="376"/>
                  <a:pt x="250" y="374"/>
                  <a:pt x="251" y="369"/>
                </a:cubicBezTo>
                <a:cubicBezTo>
                  <a:pt x="251" y="364"/>
                  <a:pt x="258" y="361"/>
                  <a:pt x="258" y="361"/>
                </a:cubicBezTo>
                <a:cubicBezTo>
                  <a:pt x="265" y="359"/>
                  <a:pt x="278" y="377"/>
                  <a:pt x="278" y="377"/>
                </a:cubicBezTo>
                <a:cubicBezTo>
                  <a:pt x="283" y="381"/>
                  <a:pt x="299" y="376"/>
                  <a:pt x="299" y="376"/>
                </a:cubicBezTo>
                <a:cubicBezTo>
                  <a:pt x="310" y="373"/>
                  <a:pt x="295" y="370"/>
                  <a:pt x="295" y="370"/>
                </a:cubicBezTo>
                <a:close/>
                <a:moveTo>
                  <a:pt x="211" y="142"/>
                </a:moveTo>
                <a:cubicBezTo>
                  <a:pt x="210" y="140"/>
                  <a:pt x="205" y="132"/>
                  <a:pt x="204" y="130"/>
                </a:cubicBezTo>
                <a:cubicBezTo>
                  <a:pt x="203" y="128"/>
                  <a:pt x="207" y="126"/>
                  <a:pt x="207" y="126"/>
                </a:cubicBezTo>
                <a:cubicBezTo>
                  <a:pt x="214" y="127"/>
                  <a:pt x="211" y="142"/>
                  <a:pt x="211" y="142"/>
                </a:cubicBezTo>
                <a:close/>
                <a:moveTo>
                  <a:pt x="221" y="267"/>
                </a:moveTo>
                <a:cubicBezTo>
                  <a:pt x="221" y="267"/>
                  <a:pt x="221" y="267"/>
                  <a:pt x="221" y="268"/>
                </a:cubicBezTo>
                <a:cubicBezTo>
                  <a:pt x="221" y="267"/>
                  <a:pt x="218" y="263"/>
                  <a:pt x="221" y="267"/>
                </a:cubicBezTo>
                <a:close/>
              </a:path>
            </a:pathLst>
          </a:custGeom>
          <a:gradFill>
            <a:gsLst>
              <a:gs pos="0">
                <a:srgbClr val="254FD7"/>
              </a:gs>
              <a:gs pos="85000">
                <a:srgbClr val="0C1C3A"/>
              </a:gs>
            </a:gsLst>
            <a:lin ang="5400000" scaled="0"/>
          </a:gradFill>
          <a:ln>
            <a:noFill/>
          </a:ln>
        </p:spPr>
        <p:txBody>
          <a:bodyPr anchor="ctr"/>
          <a:lstStyle/>
          <a:p>
            <a:pPr algn="ctr"/>
            <a:endParaRPr sz="2700" dirty="0">
              <a:solidFill>
                <a:schemeClr val="bg1"/>
              </a:solidFill>
              <a:latin typeface="Arial" panose="020B0604020202020204" pitchFamily="34" charset="0"/>
              <a:cs typeface="Arial" panose="020B0604020202020204" pitchFamily="34" charset="0"/>
              <a:sym typeface="+mn-lt"/>
            </a:endParaRPr>
          </a:p>
        </p:txBody>
      </p:sp>
      <p:sp>
        <p:nvSpPr>
          <p:cNvPr id="36" name="ïṧḷíde"/>
          <p:cNvSpPr/>
          <p:nvPr/>
        </p:nvSpPr>
        <p:spPr bwMode="auto">
          <a:xfrm>
            <a:off x="6139943" y="3456126"/>
            <a:ext cx="2427722" cy="2446266"/>
          </a:xfrm>
          <a:custGeom>
            <a:avLst/>
            <a:gdLst>
              <a:gd name="T0" fmla="*/ 14 w 325"/>
              <a:gd name="T1" fmla="*/ 312 h 315"/>
              <a:gd name="T2" fmla="*/ 59 w 325"/>
              <a:gd name="T3" fmla="*/ 310 h 315"/>
              <a:gd name="T4" fmla="*/ 80 w 325"/>
              <a:gd name="T5" fmla="*/ 312 h 315"/>
              <a:gd name="T6" fmla="*/ 78 w 325"/>
              <a:gd name="T7" fmla="*/ 301 h 315"/>
              <a:gd name="T8" fmla="*/ 65 w 325"/>
              <a:gd name="T9" fmla="*/ 273 h 315"/>
              <a:gd name="T10" fmla="*/ 84 w 325"/>
              <a:gd name="T11" fmla="*/ 265 h 315"/>
              <a:gd name="T12" fmla="*/ 112 w 325"/>
              <a:gd name="T13" fmla="*/ 258 h 315"/>
              <a:gd name="T14" fmla="*/ 123 w 325"/>
              <a:gd name="T15" fmla="*/ 236 h 315"/>
              <a:gd name="T16" fmla="*/ 125 w 325"/>
              <a:gd name="T17" fmla="*/ 161 h 315"/>
              <a:gd name="T18" fmla="*/ 165 w 325"/>
              <a:gd name="T19" fmla="*/ 186 h 315"/>
              <a:gd name="T20" fmla="*/ 147 w 325"/>
              <a:gd name="T21" fmla="*/ 230 h 315"/>
              <a:gd name="T22" fmla="*/ 134 w 325"/>
              <a:gd name="T23" fmla="*/ 255 h 315"/>
              <a:gd name="T24" fmla="*/ 124 w 325"/>
              <a:gd name="T25" fmla="*/ 273 h 315"/>
              <a:gd name="T26" fmla="*/ 132 w 325"/>
              <a:gd name="T27" fmla="*/ 293 h 315"/>
              <a:gd name="T28" fmla="*/ 148 w 325"/>
              <a:gd name="T29" fmla="*/ 307 h 315"/>
              <a:gd name="T30" fmla="*/ 163 w 325"/>
              <a:gd name="T31" fmla="*/ 292 h 315"/>
              <a:gd name="T32" fmla="*/ 154 w 325"/>
              <a:gd name="T33" fmla="*/ 269 h 315"/>
              <a:gd name="T34" fmla="*/ 182 w 325"/>
              <a:gd name="T35" fmla="*/ 235 h 315"/>
              <a:gd name="T36" fmla="*/ 211 w 325"/>
              <a:gd name="T37" fmla="*/ 172 h 315"/>
              <a:gd name="T38" fmla="*/ 209 w 325"/>
              <a:gd name="T39" fmla="*/ 136 h 315"/>
              <a:gd name="T40" fmla="*/ 227 w 325"/>
              <a:gd name="T41" fmla="*/ 140 h 315"/>
              <a:gd name="T42" fmla="*/ 241 w 325"/>
              <a:gd name="T43" fmla="*/ 208 h 315"/>
              <a:gd name="T44" fmla="*/ 266 w 325"/>
              <a:gd name="T45" fmla="*/ 269 h 315"/>
              <a:gd name="T46" fmla="*/ 270 w 325"/>
              <a:gd name="T47" fmla="*/ 301 h 315"/>
              <a:gd name="T48" fmla="*/ 264 w 325"/>
              <a:gd name="T49" fmla="*/ 312 h 315"/>
              <a:gd name="T50" fmla="*/ 284 w 325"/>
              <a:gd name="T51" fmla="*/ 310 h 315"/>
              <a:gd name="T52" fmla="*/ 317 w 325"/>
              <a:gd name="T53" fmla="*/ 312 h 315"/>
              <a:gd name="T54" fmla="*/ 307 w 325"/>
              <a:gd name="T55" fmla="*/ 307 h 315"/>
              <a:gd name="T56" fmla="*/ 292 w 325"/>
              <a:gd name="T57" fmla="*/ 301 h 315"/>
              <a:gd name="T58" fmla="*/ 284 w 325"/>
              <a:gd name="T59" fmla="*/ 270 h 315"/>
              <a:gd name="T60" fmla="*/ 275 w 325"/>
              <a:gd name="T61" fmla="*/ 221 h 315"/>
              <a:gd name="T62" fmla="*/ 259 w 325"/>
              <a:gd name="T63" fmla="*/ 169 h 315"/>
              <a:gd name="T64" fmla="*/ 250 w 325"/>
              <a:gd name="T65" fmla="*/ 115 h 315"/>
              <a:gd name="T66" fmla="*/ 235 w 325"/>
              <a:gd name="T67" fmla="*/ 89 h 315"/>
              <a:gd name="T68" fmla="*/ 246 w 325"/>
              <a:gd name="T69" fmla="*/ 64 h 315"/>
              <a:gd name="T70" fmla="*/ 199 w 325"/>
              <a:gd name="T71" fmla="*/ 15 h 315"/>
              <a:gd name="T72" fmla="*/ 180 w 325"/>
              <a:gd name="T73" fmla="*/ 64 h 315"/>
              <a:gd name="T74" fmla="*/ 119 w 325"/>
              <a:gd name="T75" fmla="*/ 77 h 315"/>
              <a:gd name="T76" fmla="*/ 74 w 325"/>
              <a:gd name="T77" fmla="*/ 145 h 315"/>
              <a:gd name="T78" fmla="*/ 79 w 325"/>
              <a:gd name="T79" fmla="*/ 193 h 315"/>
              <a:gd name="T80" fmla="*/ 51 w 325"/>
              <a:gd name="T81" fmla="*/ 243 h 315"/>
              <a:gd name="T82" fmla="*/ 38 w 325"/>
              <a:gd name="T83" fmla="*/ 242 h 315"/>
              <a:gd name="T84" fmla="*/ 29 w 325"/>
              <a:gd name="T85" fmla="*/ 269 h 315"/>
              <a:gd name="T86" fmla="*/ 33 w 325"/>
              <a:gd name="T87" fmla="*/ 297 h 315"/>
              <a:gd name="T88" fmla="*/ 13 w 325"/>
              <a:gd name="T89" fmla="*/ 305 h 315"/>
              <a:gd name="T90" fmla="*/ 80 w 325"/>
              <a:gd name="T91" fmla="*/ 242 h 315"/>
              <a:gd name="T92" fmla="*/ 84 w 325"/>
              <a:gd name="T93" fmla="*/ 235 h 315"/>
              <a:gd name="T94" fmla="*/ 84 w 325"/>
              <a:gd name="T95" fmla="*/ 24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5" h="315">
                <a:moveTo>
                  <a:pt x="2" y="310"/>
                </a:moveTo>
                <a:cubicBezTo>
                  <a:pt x="3" y="312"/>
                  <a:pt x="10" y="312"/>
                  <a:pt x="14" y="312"/>
                </a:cubicBezTo>
                <a:cubicBezTo>
                  <a:pt x="14" y="312"/>
                  <a:pt x="30" y="312"/>
                  <a:pt x="35" y="312"/>
                </a:cubicBezTo>
                <a:cubicBezTo>
                  <a:pt x="35" y="312"/>
                  <a:pt x="56" y="315"/>
                  <a:pt x="59" y="310"/>
                </a:cubicBezTo>
                <a:cubicBezTo>
                  <a:pt x="59" y="310"/>
                  <a:pt x="65" y="305"/>
                  <a:pt x="71" y="307"/>
                </a:cubicBezTo>
                <a:cubicBezTo>
                  <a:pt x="71" y="307"/>
                  <a:pt x="78" y="311"/>
                  <a:pt x="80" y="312"/>
                </a:cubicBezTo>
                <a:cubicBezTo>
                  <a:pt x="80" y="312"/>
                  <a:pt x="102" y="313"/>
                  <a:pt x="87" y="307"/>
                </a:cubicBezTo>
                <a:cubicBezTo>
                  <a:pt x="87" y="307"/>
                  <a:pt x="81" y="303"/>
                  <a:pt x="78" y="301"/>
                </a:cubicBezTo>
                <a:cubicBezTo>
                  <a:pt x="74" y="300"/>
                  <a:pt x="72" y="290"/>
                  <a:pt x="69" y="287"/>
                </a:cubicBezTo>
                <a:cubicBezTo>
                  <a:pt x="66" y="283"/>
                  <a:pt x="63" y="277"/>
                  <a:pt x="65" y="273"/>
                </a:cubicBezTo>
                <a:cubicBezTo>
                  <a:pt x="67" y="269"/>
                  <a:pt x="70" y="264"/>
                  <a:pt x="70" y="264"/>
                </a:cubicBezTo>
                <a:cubicBezTo>
                  <a:pt x="70" y="264"/>
                  <a:pt x="80" y="265"/>
                  <a:pt x="84" y="265"/>
                </a:cubicBezTo>
                <a:cubicBezTo>
                  <a:pt x="84" y="265"/>
                  <a:pt x="88" y="264"/>
                  <a:pt x="91" y="265"/>
                </a:cubicBezTo>
                <a:cubicBezTo>
                  <a:pt x="91" y="265"/>
                  <a:pt x="107" y="267"/>
                  <a:pt x="112" y="258"/>
                </a:cubicBezTo>
                <a:cubicBezTo>
                  <a:pt x="112" y="258"/>
                  <a:pt x="116" y="254"/>
                  <a:pt x="117" y="253"/>
                </a:cubicBezTo>
                <a:cubicBezTo>
                  <a:pt x="118" y="252"/>
                  <a:pt x="123" y="243"/>
                  <a:pt x="123" y="236"/>
                </a:cubicBezTo>
                <a:cubicBezTo>
                  <a:pt x="123" y="228"/>
                  <a:pt x="122" y="199"/>
                  <a:pt x="122" y="195"/>
                </a:cubicBezTo>
                <a:cubicBezTo>
                  <a:pt x="122" y="190"/>
                  <a:pt x="127" y="164"/>
                  <a:pt x="125" y="161"/>
                </a:cubicBezTo>
                <a:cubicBezTo>
                  <a:pt x="125" y="161"/>
                  <a:pt x="128" y="152"/>
                  <a:pt x="131" y="155"/>
                </a:cubicBezTo>
                <a:cubicBezTo>
                  <a:pt x="131" y="155"/>
                  <a:pt x="156" y="182"/>
                  <a:pt x="165" y="186"/>
                </a:cubicBezTo>
                <a:cubicBezTo>
                  <a:pt x="165" y="186"/>
                  <a:pt x="170" y="194"/>
                  <a:pt x="171" y="195"/>
                </a:cubicBezTo>
                <a:cubicBezTo>
                  <a:pt x="171" y="195"/>
                  <a:pt x="150" y="215"/>
                  <a:pt x="147" y="230"/>
                </a:cubicBezTo>
                <a:cubicBezTo>
                  <a:pt x="147" y="230"/>
                  <a:pt x="141" y="245"/>
                  <a:pt x="137" y="250"/>
                </a:cubicBezTo>
                <a:cubicBezTo>
                  <a:pt x="134" y="254"/>
                  <a:pt x="134" y="255"/>
                  <a:pt x="134" y="255"/>
                </a:cubicBezTo>
                <a:cubicBezTo>
                  <a:pt x="134" y="255"/>
                  <a:pt x="130" y="254"/>
                  <a:pt x="129" y="259"/>
                </a:cubicBezTo>
                <a:cubicBezTo>
                  <a:pt x="128" y="264"/>
                  <a:pt x="126" y="270"/>
                  <a:pt x="124" y="273"/>
                </a:cubicBezTo>
                <a:cubicBezTo>
                  <a:pt x="121" y="276"/>
                  <a:pt x="117" y="276"/>
                  <a:pt x="121" y="283"/>
                </a:cubicBezTo>
                <a:cubicBezTo>
                  <a:pt x="121" y="283"/>
                  <a:pt x="130" y="292"/>
                  <a:pt x="132" y="293"/>
                </a:cubicBezTo>
                <a:cubicBezTo>
                  <a:pt x="135" y="295"/>
                  <a:pt x="134" y="297"/>
                  <a:pt x="133" y="300"/>
                </a:cubicBezTo>
                <a:cubicBezTo>
                  <a:pt x="133" y="300"/>
                  <a:pt x="131" y="307"/>
                  <a:pt x="148" y="307"/>
                </a:cubicBezTo>
                <a:cubicBezTo>
                  <a:pt x="148" y="307"/>
                  <a:pt x="166" y="308"/>
                  <a:pt x="167" y="304"/>
                </a:cubicBezTo>
                <a:cubicBezTo>
                  <a:pt x="167" y="304"/>
                  <a:pt x="169" y="297"/>
                  <a:pt x="163" y="292"/>
                </a:cubicBezTo>
                <a:cubicBezTo>
                  <a:pt x="163" y="292"/>
                  <a:pt x="157" y="284"/>
                  <a:pt x="155" y="277"/>
                </a:cubicBezTo>
                <a:cubicBezTo>
                  <a:pt x="154" y="271"/>
                  <a:pt x="154" y="269"/>
                  <a:pt x="154" y="269"/>
                </a:cubicBezTo>
                <a:cubicBezTo>
                  <a:pt x="154" y="269"/>
                  <a:pt x="156" y="262"/>
                  <a:pt x="152" y="261"/>
                </a:cubicBezTo>
                <a:cubicBezTo>
                  <a:pt x="152" y="261"/>
                  <a:pt x="177" y="238"/>
                  <a:pt x="182" y="235"/>
                </a:cubicBezTo>
                <a:cubicBezTo>
                  <a:pt x="187" y="232"/>
                  <a:pt x="205" y="213"/>
                  <a:pt x="204" y="209"/>
                </a:cubicBezTo>
                <a:cubicBezTo>
                  <a:pt x="204" y="209"/>
                  <a:pt x="219" y="185"/>
                  <a:pt x="211" y="172"/>
                </a:cubicBezTo>
                <a:cubicBezTo>
                  <a:pt x="203" y="159"/>
                  <a:pt x="205" y="147"/>
                  <a:pt x="199" y="144"/>
                </a:cubicBezTo>
                <a:cubicBezTo>
                  <a:pt x="199" y="144"/>
                  <a:pt x="208" y="138"/>
                  <a:pt x="209" y="136"/>
                </a:cubicBezTo>
                <a:cubicBezTo>
                  <a:pt x="209" y="136"/>
                  <a:pt x="219" y="137"/>
                  <a:pt x="221" y="135"/>
                </a:cubicBezTo>
                <a:cubicBezTo>
                  <a:pt x="221" y="135"/>
                  <a:pt x="227" y="136"/>
                  <a:pt x="227" y="140"/>
                </a:cubicBezTo>
                <a:cubicBezTo>
                  <a:pt x="227" y="144"/>
                  <a:pt x="233" y="176"/>
                  <a:pt x="235" y="183"/>
                </a:cubicBezTo>
                <a:cubicBezTo>
                  <a:pt x="238" y="190"/>
                  <a:pt x="240" y="202"/>
                  <a:pt x="241" y="208"/>
                </a:cubicBezTo>
                <a:cubicBezTo>
                  <a:pt x="241" y="214"/>
                  <a:pt x="249" y="231"/>
                  <a:pt x="254" y="239"/>
                </a:cubicBezTo>
                <a:cubicBezTo>
                  <a:pt x="258" y="248"/>
                  <a:pt x="265" y="264"/>
                  <a:pt x="266" y="269"/>
                </a:cubicBezTo>
                <a:cubicBezTo>
                  <a:pt x="268" y="274"/>
                  <a:pt x="272" y="281"/>
                  <a:pt x="272" y="286"/>
                </a:cubicBezTo>
                <a:cubicBezTo>
                  <a:pt x="271" y="291"/>
                  <a:pt x="270" y="299"/>
                  <a:pt x="270" y="301"/>
                </a:cubicBezTo>
                <a:cubicBezTo>
                  <a:pt x="270" y="303"/>
                  <a:pt x="270" y="306"/>
                  <a:pt x="266" y="307"/>
                </a:cubicBezTo>
                <a:cubicBezTo>
                  <a:pt x="263" y="309"/>
                  <a:pt x="261" y="310"/>
                  <a:pt x="264" y="312"/>
                </a:cubicBezTo>
                <a:cubicBezTo>
                  <a:pt x="264" y="312"/>
                  <a:pt x="270" y="313"/>
                  <a:pt x="273" y="311"/>
                </a:cubicBezTo>
                <a:cubicBezTo>
                  <a:pt x="273" y="311"/>
                  <a:pt x="277" y="307"/>
                  <a:pt x="284" y="310"/>
                </a:cubicBezTo>
                <a:cubicBezTo>
                  <a:pt x="284" y="310"/>
                  <a:pt x="291" y="312"/>
                  <a:pt x="295" y="312"/>
                </a:cubicBezTo>
                <a:cubicBezTo>
                  <a:pt x="295" y="312"/>
                  <a:pt x="316" y="313"/>
                  <a:pt x="317" y="312"/>
                </a:cubicBezTo>
                <a:cubicBezTo>
                  <a:pt x="317" y="312"/>
                  <a:pt x="325" y="311"/>
                  <a:pt x="317" y="307"/>
                </a:cubicBezTo>
                <a:cubicBezTo>
                  <a:pt x="317" y="307"/>
                  <a:pt x="311" y="307"/>
                  <a:pt x="307" y="307"/>
                </a:cubicBezTo>
                <a:cubicBezTo>
                  <a:pt x="304" y="307"/>
                  <a:pt x="302" y="304"/>
                  <a:pt x="299" y="305"/>
                </a:cubicBezTo>
                <a:cubicBezTo>
                  <a:pt x="295" y="305"/>
                  <a:pt x="296" y="304"/>
                  <a:pt x="292" y="301"/>
                </a:cubicBezTo>
                <a:cubicBezTo>
                  <a:pt x="289" y="297"/>
                  <a:pt x="285" y="279"/>
                  <a:pt x="285" y="277"/>
                </a:cubicBezTo>
                <a:cubicBezTo>
                  <a:pt x="285" y="276"/>
                  <a:pt x="285" y="272"/>
                  <a:pt x="284" y="270"/>
                </a:cubicBezTo>
                <a:cubicBezTo>
                  <a:pt x="283" y="268"/>
                  <a:pt x="280" y="246"/>
                  <a:pt x="279" y="241"/>
                </a:cubicBezTo>
                <a:cubicBezTo>
                  <a:pt x="278" y="235"/>
                  <a:pt x="277" y="225"/>
                  <a:pt x="275" y="221"/>
                </a:cubicBezTo>
                <a:cubicBezTo>
                  <a:pt x="274" y="217"/>
                  <a:pt x="276" y="205"/>
                  <a:pt x="269" y="196"/>
                </a:cubicBezTo>
                <a:cubicBezTo>
                  <a:pt x="261" y="186"/>
                  <a:pt x="259" y="178"/>
                  <a:pt x="259" y="169"/>
                </a:cubicBezTo>
                <a:cubicBezTo>
                  <a:pt x="258" y="160"/>
                  <a:pt x="255" y="149"/>
                  <a:pt x="254" y="146"/>
                </a:cubicBezTo>
                <a:cubicBezTo>
                  <a:pt x="254" y="142"/>
                  <a:pt x="255" y="128"/>
                  <a:pt x="250" y="115"/>
                </a:cubicBezTo>
                <a:cubicBezTo>
                  <a:pt x="245" y="101"/>
                  <a:pt x="239" y="91"/>
                  <a:pt x="234" y="89"/>
                </a:cubicBezTo>
                <a:cubicBezTo>
                  <a:pt x="235" y="89"/>
                  <a:pt x="235" y="89"/>
                  <a:pt x="235" y="89"/>
                </a:cubicBezTo>
                <a:cubicBezTo>
                  <a:pt x="235" y="89"/>
                  <a:pt x="243" y="78"/>
                  <a:pt x="242" y="70"/>
                </a:cubicBezTo>
                <a:cubicBezTo>
                  <a:pt x="242" y="70"/>
                  <a:pt x="244" y="65"/>
                  <a:pt x="246" y="64"/>
                </a:cubicBezTo>
                <a:cubicBezTo>
                  <a:pt x="246" y="64"/>
                  <a:pt x="259" y="40"/>
                  <a:pt x="245" y="25"/>
                </a:cubicBezTo>
                <a:cubicBezTo>
                  <a:pt x="245" y="25"/>
                  <a:pt x="226" y="0"/>
                  <a:pt x="199" y="15"/>
                </a:cubicBezTo>
                <a:cubicBezTo>
                  <a:pt x="199" y="15"/>
                  <a:pt x="182" y="28"/>
                  <a:pt x="181" y="45"/>
                </a:cubicBezTo>
                <a:cubicBezTo>
                  <a:pt x="181" y="45"/>
                  <a:pt x="176" y="48"/>
                  <a:pt x="180" y="64"/>
                </a:cubicBezTo>
                <a:cubicBezTo>
                  <a:pt x="180" y="64"/>
                  <a:pt x="164" y="56"/>
                  <a:pt x="155" y="60"/>
                </a:cubicBezTo>
                <a:cubicBezTo>
                  <a:pt x="155" y="60"/>
                  <a:pt x="131" y="66"/>
                  <a:pt x="119" y="77"/>
                </a:cubicBezTo>
                <a:cubicBezTo>
                  <a:pt x="119" y="77"/>
                  <a:pt x="97" y="90"/>
                  <a:pt x="87" y="104"/>
                </a:cubicBezTo>
                <a:cubicBezTo>
                  <a:pt x="78" y="118"/>
                  <a:pt x="74" y="132"/>
                  <a:pt x="74" y="145"/>
                </a:cubicBezTo>
                <a:cubicBezTo>
                  <a:pt x="74" y="158"/>
                  <a:pt x="71" y="161"/>
                  <a:pt x="75" y="163"/>
                </a:cubicBezTo>
                <a:cubicBezTo>
                  <a:pt x="75" y="163"/>
                  <a:pt x="78" y="189"/>
                  <a:pt x="79" y="193"/>
                </a:cubicBezTo>
                <a:cubicBezTo>
                  <a:pt x="79" y="193"/>
                  <a:pt x="59" y="231"/>
                  <a:pt x="57" y="240"/>
                </a:cubicBezTo>
                <a:cubicBezTo>
                  <a:pt x="57" y="240"/>
                  <a:pt x="55" y="244"/>
                  <a:pt x="51" y="243"/>
                </a:cubicBezTo>
                <a:cubicBezTo>
                  <a:pt x="51" y="243"/>
                  <a:pt x="49" y="240"/>
                  <a:pt x="42" y="242"/>
                </a:cubicBezTo>
                <a:cubicBezTo>
                  <a:pt x="42" y="242"/>
                  <a:pt x="39" y="243"/>
                  <a:pt x="38" y="242"/>
                </a:cubicBezTo>
                <a:cubicBezTo>
                  <a:pt x="36" y="241"/>
                  <a:pt x="30" y="240"/>
                  <a:pt x="27" y="245"/>
                </a:cubicBezTo>
                <a:cubicBezTo>
                  <a:pt x="25" y="251"/>
                  <a:pt x="27" y="263"/>
                  <a:pt x="29" y="269"/>
                </a:cubicBezTo>
                <a:cubicBezTo>
                  <a:pt x="30" y="276"/>
                  <a:pt x="28" y="281"/>
                  <a:pt x="28" y="285"/>
                </a:cubicBezTo>
                <a:cubicBezTo>
                  <a:pt x="28" y="288"/>
                  <a:pt x="30" y="295"/>
                  <a:pt x="33" y="297"/>
                </a:cubicBezTo>
                <a:cubicBezTo>
                  <a:pt x="33" y="297"/>
                  <a:pt x="31" y="301"/>
                  <a:pt x="27" y="302"/>
                </a:cubicBezTo>
                <a:cubicBezTo>
                  <a:pt x="24" y="303"/>
                  <a:pt x="16" y="304"/>
                  <a:pt x="13" y="305"/>
                </a:cubicBezTo>
                <a:cubicBezTo>
                  <a:pt x="10" y="306"/>
                  <a:pt x="0" y="307"/>
                  <a:pt x="2" y="310"/>
                </a:cubicBezTo>
                <a:close/>
                <a:moveTo>
                  <a:pt x="80" y="242"/>
                </a:moveTo>
                <a:cubicBezTo>
                  <a:pt x="80" y="242"/>
                  <a:pt x="84" y="237"/>
                  <a:pt x="84" y="235"/>
                </a:cubicBezTo>
                <a:cubicBezTo>
                  <a:pt x="84" y="235"/>
                  <a:pt x="84" y="235"/>
                  <a:pt x="84" y="235"/>
                </a:cubicBezTo>
                <a:cubicBezTo>
                  <a:pt x="84" y="235"/>
                  <a:pt x="84" y="235"/>
                  <a:pt x="84" y="235"/>
                </a:cubicBezTo>
                <a:cubicBezTo>
                  <a:pt x="84" y="236"/>
                  <a:pt x="83" y="240"/>
                  <a:pt x="84" y="241"/>
                </a:cubicBezTo>
                <a:cubicBezTo>
                  <a:pt x="84" y="241"/>
                  <a:pt x="81" y="241"/>
                  <a:pt x="80" y="242"/>
                </a:cubicBezTo>
                <a:close/>
              </a:path>
            </a:pathLst>
          </a:custGeom>
          <a:gradFill>
            <a:gsLst>
              <a:gs pos="0">
                <a:srgbClr val="254FD7"/>
              </a:gs>
              <a:gs pos="85000">
                <a:srgbClr val="0C1C3A"/>
              </a:gs>
            </a:gsLst>
            <a:lin ang="5400000" scaled="0"/>
          </a:gradFill>
          <a:ln>
            <a:noFill/>
          </a:ln>
        </p:spPr>
        <p:txBody>
          <a:bodyPr anchor="ct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37" name="iṩḻíďé"/>
          <p:cNvSpPr/>
          <p:nvPr/>
        </p:nvSpPr>
        <p:spPr bwMode="auto">
          <a:xfrm>
            <a:off x="10423709" y="2642587"/>
            <a:ext cx="1433546" cy="3259805"/>
          </a:xfrm>
          <a:custGeom>
            <a:avLst/>
            <a:gdLst>
              <a:gd name="T0" fmla="*/ 186 w 194"/>
              <a:gd name="T1" fmla="*/ 40 h 436"/>
              <a:gd name="T2" fmla="*/ 128 w 194"/>
              <a:gd name="T3" fmla="*/ 42 h 436"/>
              <a:gd name="T4" fmla="*/ 120 w 194"/>
              <a:gd name="T5" fmla="*/ 39 h 436"/>
              <a:gd name="T6" fmla="*/ 67 w 194"/>
              <a:gd name="T7" fmla="*/ 41 h 436"/>
              <a:gd name="T8" fmla="*/ 38 w 194"/>
              <a:gd name="T9" fmla="*/ 71 h 436"/>
              <a:gd name="T10" fmla="*/ 6 w 194"/>
              <a:gd name="T11" fmla="*/ 146 h 436"/>
              <a:gd name="T12" fmla="*/ 4 w 194"/>
              <a:gd name="T13" fmla="*/ 176 h 436"/>
              <a:gd name="T14" fmla="*/ 17 w 194"/>
              <a:gd name="T15" fmla="*/ 183 h 436"/>
              <a:gd name="T16" fmla="*/ 42 w 194"/>
              <a:gd name="T17" fmla="*/ 183 h 436"/>
              <a:gd name="T18" fmla="*/ 39 w 194"/>
              <a:gd name="T19" fmla="*/ 230 h 436"/>
              <a:gd name="T20" fmla="*/ 48 w 194"/>
              <a:gd name="T21" fmla="*/ 275 h 436"/>
              <a:gd name="T22" fmla="*/ 54 w 194"/>
              <a:gd name="T23" fmla="*/ 336 h 436"/>
              <a:gd name="T24" fmla="*/ 43 w 194"/>
              <a:gd name="T25" fmla="*/ 376 h 436"/>
              <a:gd name="T26" fmla="*/ 71 w 194"/>
              <a:gd name="T27" fmla="*/ 367 h 436"/>
              <a:gd name="T28" fmla="*/ 69 w 194"/>
              <a:gd name="T29" fmla="*/ 332 h 436"/>
              <a:gd name="T30" fmla="*/ 75 w 194"/>
              <a:gd name="T31" fmla="*/ 285 h 436"/>
              <a:gd name="T32" fmla="*/ 82 w 194"/>
              <a:gd name="T33" fmla="*/ 262 h 436"/>
              <a:gd name="T34" fmla="*/ 94 w 194"/>
              <a:gd name="T35" fmla="*/ 221 h 436"/>
              <a:gd name="T36" fmla="*/ 99 w 194"/>
              <a:gd name="T37" fmla="*/ 233 h 436"/>
              <a:gd name="T38" fmla="*/ 103 w 194"/>
              <a:gd name="T39" fmla="*/ 281 h 436"/>
              <a:gd name="T40" fmla="*/ 102 w 194"/>
              <a:gd name="T41" fmla="*/ 354 h 436"/>
              <a:gd name="T42" fmla="*/ 92 w 194"/>
              <a:gd name="T43" fmla="*/ 395 h 436"/>
              <a:gd name="T44" fmla="*/ 82 w 194"/>
              <a:gd name="T45" fmla="*/ 426 h 436"/>
              <a:gd name="T46" fmla="*/ 117 w 194"/>
              <a:gd name="T47" fmla="*/ 413 h 436"/>
              <a:gd name="T48" fmla="*/ 120 w 194"/>
              <a:gd name="T49" fmla="*/ 363 h 436"/>
              <a:gd name="T50" fmla="*/ 132 w 194"/>
              <a:gd name="T51" fmla="*/ 275 h 436"/>
              <a:gd name="T52" fmla="*/ 150 w 194"/>
              <a:gd name="T53" fmla="*/ 207 h 436"/>
              <a:gd name="T54" fmla="*/ 152 w 194"/>
              <a:gd name="T55" fmla="*/ 201 h 436"/>
              <a:gd name="T56" fmla="*/ 153 w 194"/>
              <a:gd name="T57" fmla="*/ 186 h 436"/>
              <a:gd name="T58" fmla="*/ 152 w 194"/>
              <a:gd name="T59" fmla="*/ 171 h 436"/>
              <a:gd name="T60" fmla="*/ 144 w 194"/>
              <a:gd name="T61" fmla="*/ 141 h 436"/>
              <a:gd name="T62" fmla="*/ 146 w 194"/>
              <a:gd name="T63" fmla="*/ 113 h 436"/>
              <a:gd name="T64" fmla="*/ 167 w 194"/>
              <a:gd name="T65" fmla="*/ 78 h 436"/>
              <a:gd name="T66" fmla="*/ 173 w 194"/>
              <a:gd name="T67" fmla="*/ 117 h 436"/>
              <a:gd name="T68" fmla="*/ 162 w 194"/>
              <a:gd name="T69" fmla="*/ 132 h 436"/>
              <a:gd name="T70" fmla="*/ 165 w 194"/>
              <a:gd name="T71" fmla="*/ 135 h 436"/>
              <a:gd name="T72" fmla="*/ 176 w 194"/>
              <a:gd name="T73" fmla="*/ 138 h 436"/>
              <a:gd name="T74" fmla="*/ 176 w 194"/>
              <a:gd name="T75" fmla="*/ 144 h 436"/>
              <a:gd name="T76" fmla="*/ 172 w 194"/>
              <a:gd name="T77" fmla="*/ 147 h 436"/>
              <a:gd name="T78" fmla="*/ 171 w 194"/>
              <a:gd name="T79" fmla="*/ 151 h 436"/>
              <a:gd name="T80" fmla="*/ 181 w 194"/>
              <a:gd name="T81" fmla="*/ 148 h 436"/>
              <a:gd name="T82" fmla="*/ 189 w 194"/>
              <a:gd name="T83" fmla="*/ 118 h 436"/>
              <a:gd name="T84" fmla="*/ 189 w 194"/>
              <a:gd name="T85" fmla="*/ 53 h 436"/>
              <a:gd name="T86" fmla="*/ 42 w 194"/>
              <a:gd name="T87" fmla="*/ 153 h 436"/>
              <a:gd name="T88" fmla="*/ 48 w 194"/>
              <a:gd name="T89" fmla="*/ 122 h 436"/>
              <a:gd name="T90" fmla="*/ 57 w 194"/>
              <a:gd name="T91" fmla="*/ 12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436">
                <a:moveTo>
                  <a:pt x="189" y="53"/>
                </a:moveTo>
                <a:cubicBezTo>
                  <a:pt x="186" y="48"/>
                  <a:pt x="186" y="40"/>
                  <a:pt x="186" y="40"/>
                </a:cubicBezTo>
                <a:cubicBezTo>
                  <a:pt x="177" y="24"/>
                  <a:pt x="147" y="38"/>
                  <a:pt x="147" y="38"/>
                </a:cubicBezTo>
                <a:cubicBezTo>
                  <a:pt x="140" y="37"/>
                  <a:pt x="131" y="42"/>
                  <a:pt x="128" y="42"/>
                </a:cubicBezTo>
                <a:cubicBezTo>
                  <a:pt x="126" y="42"/>
                  <a:pt x="123" y="42"/>
                  <a:pt x="123" y="42"/>
                </a:cubicBezTo>
                <a:cubicBezTo>
                  <a:pt x="123" y="38"/>
                  <a:pt x="120" y="39"/>
                  <a:pt x="120" y="39"/>
                </a:cubicBezTo>
                <a:cubicBezTo>
                  <a:pt x="125" y="0"/>
                  <a:pt x="94" y="2"/>
                  <a:pt x="94" y="2"/>
                </a:cubicBezTo>
                <a:cubicBezTo>
                  <a:pt x="59" y="2"/>
                  <a:pt x="67" y="41"/>
                  <a:pt x="67" y="41"/>
                </a:cubicBezTo>
                <a:cubicBezTo>
                  <a:pt x="59" y="32"/>
                  <a:pt x="67" y="52"/>
                  <a:pt x="67" y="52"/>
                </a:cubicBezTo>
                <a:cubicBezTo>
                  <a:pt x="56" y="53"/>
                  <a:pt x="38" y="71"/>
                  <a:pt x="38" y="71"/>
                </a:cubicBezTo>
                <a:cubicBezTo>
                  <a:pt x="23" y="79"/>
                  <a:pt x="26" y="104"/>
                  <a:pt x="21" y="108"/>
                </a:cubicBezTo>
                <a:cubicBezTo>
                  <a:pt x="15" y="113"/>
                  <a:pt x="6" y="143"/>
                  <a:pt x="6" y="146"/>
                </a:cubicBezTo>
                <a:cubicBezTo>
                  <a:pt x="5" y="149"/>
                  <a:pt x="6" y="154"/>
                  <a:pt x="3" y="161"/>
                </a:cubicBezTo>
                <a:cubicBezTo>
                  <a:pt x="0" y="168"/>
                  <a:pt x="0" y="167"/>
                  <a:pt x="4" y="176"/>
                </a:cubicBezTo>
                <a:cubicBezTo>
                  <a:pt x="8" y="185"/>
                  <a:pt x="11" y="183"/>
                  <a:pt x="11" y="183"/>
                </a:cubicBezTo>
                <a:cubicBezTo>
                  <a:pt x="13" y="182"/>
                  <a:pt x="17" y="183"/>
                  <a:pt x="17" y="183"/>
                </a:cubicBezTo>
                <a:cubicBezTo>
                  <a:pt x="25" y="185"/>
                  <a:pt x="42" y="181"/>
                  <a:pt x="42" y="181"/>
                </a:cubicBezTo>
                <a:cubicBezTo>
                  <a:pt x="42" y="183"/>
                  <a:pt x="42" y="183"/>
                  <a:pt x="42" y="183"/>
                </a:cubicBezTo>
                <a:cubicBezTo>
                  <a:pt x="39" y="184"/>
                  <a:pt x="40" y="191"/>
                  <a:pt x="40" y="191"/>
                </a:cubicBezTo>
                <a:cubicBezTo>
                  <a:pt x="38" y="196"/>
                  <a:pt x="41" y="216"/>
                  <a:pt x="39" y="230"/>
                </a:cubicBezTo>
                <a:cubicBezTo>
                  <a:pt x="37" y="244"/>
                  <a:pt x="48" y="258"/>
                  <a:pt x="48" y="258"/>
                </a:cubicBezTo>
                <a:cubicBezTo>
                  <a:pt x="49" y="260"/>
                  <a:pt x="48" y="275"/>
                  <a:pt x="48" y="275"/>
                </a:cubicBezTo>
                <a:cubicBezTo>
                  <a:pt x="42" y="286"/>
                  <a:pt x="44" y="301"/>
                  <a:pt x="46" y="306"/>
                </a:cubicBezTo>
                <a:cubicBezTo>
                  <a:pt x="48" y="311"/>
                  <a:pt x="53" y="328"/>
                  <a:pt x="54" y="336"/>
                </a:cubicBezTo>
                <a:cubicBezTo>
                  <a:pt x="56" y="343"/>
                  <a:pt x="51" y="355"/>
                  <a:pt x="49" y="359"/>
                </a:cubicBezTo>
                <a:cubicBezTo>
                  <a:pt x="47" y="364"/>
                  <a:pt x="43" y="376"/>
                  <a:pt x="43" y="376"/>
                </a:cubicBezTo>
                <a:cubicBezTo>
                  <a:pt x="39" y="387"/>
                  <a:pt x="68" y="383"/>
                  <a:pt x="68" y="383"/>
                </a:cubicBezTo>
                <a:cubicBezTo>
                  <a:pt x="73" y="380"/>
                  <a:pt x="71" y="374"/>
                  <a:pt x="71" y="367"/>
                </a:cubicBezTo>
                <a:cubicBezTo>
                  <a:pt x="72" y="360"/>
                  <a:pt x="75" y="359"/>
                  <a:pt x="75" y="354"/>
                </a:cubicBezTo>
                <a:cubicBezTo>
                  <a:pt x="74" y="350"/>
                  <a:pt x="70" y="338"/>
                  <a:pt x="69" y="332"/>
                </a:cubicBezTo>
                <a:cubicBezTo>
                  <a:pt x="67" y="326"/>
                  <a:pt x="67" y="321"/>
                  <a:pt x="70" y="314"/>
                </a:cubicBezTo>
                <a:cubicBezTo>
                  <a:pt x="73" y="306"/>
                  <a:pt x="77" y="290"/>
                  <a:pt x="75" y="285"/>
                </a:cubicBezTo>
                <a:cubicBezTo>
                  <a:pt x="74" y="280"/>
                  <a:pt x="75" y="275"/>
                  <a:pt x="75" y="275"/>
                </a:cubicBezTo>
                <a:cubicBezTo>
                  <a:pt x="76" y="273"/>
                  <a:pt x="82" y="262"/>
                  <a:pt x="82" y="262"/>
                </a:cubicBezTo>
                <a:cubicBezTo>
                  <a:pt x="85" y="260"/>
                  <a:pt x="89" y="240"/>
                  <a:pt x="89" y="239"/>
                </a:cubicBezTo>
                <a:cubicBezTo>
                  <a:pt x="90" y="238"/>
                  <a:pt x="91" y="224"/>
                  <a:pt x="94" y="221"/>
                </a:cubicBezTo>
                <a:cubicBezTo>
                  <a:pt x="97" y="219"/>
                  <a:pt x="98" y="226"/>
                  <a:pt x="98" y="227"/>
                </a:cubicBezTo>
                <a:cubicBezTo>
                  <a:pt x="98" y="228"/>
                  <a:pt x="99" y="233"/>
                  <a:pt x="99" y="233"/>
                </a:cubicBezTo>
                <a:cubicBezTo>
                  <a:pt x="98" y="237"/>
                  <a:pt x="103" y="261"/>
                  <a:pt x="103" y="261"/>
                </a:cubicBezTo>
                <a:cubicBezTo>
                  <a:pt x="100" y="266"/>
                  <a:pt x="103" y="281"/>
                  <a:pt x="103" y="281"/>
                </a:cubicBezTo>
                <a:cubicBezTo>
                  <a:pt x="105" y="285"/>
                  <a:pt x="105" y="292"/>
                  <a:pt x="105" y="292"/>
                </a:cubicBezTo>
                <a:cubicBezTo>
                  <a:pt x="99" y="303"/>
                  <a:pt x="102" y="348"/>
                  <a:pt x="102" y="354"/>
                </a:cubicBezTo>
                <a:cubicBezTo>
                  <a:pt x="101" y="360"/>
                  <a:pt x="100" y="378"/>
                  <a:pt x="97" y="382"/>
                </a:cubicBezTo>
                <a:cubicBezTo>
                  <a:pt x="94" y="386"/>
                  <a:pt x="93" y="390"/>
                  <a:pt x="92" y="395"/>
                </a:cubicBezTo>
                <a:cubicBezTo>
                  <a:pt x="91" y="400"/>
                  <a:pt x="89" y="409"/>
                  <a:pt x="89" y="409"/>
                </a:cubicBezTo>
                <a:cubicBezTo>
                  <a:pt x="84" y="413"/>
                  <a:pt x="82" y="426"/>
                  <a:pt x="82" y="426"/>
                </a:cubicBezTo>
                <a:cubicBezTo>
                  <a:pt x="81" y="436"/>
                  <a:pt x="115" y="430"/>
                  <a:pt x="115" y="430"/>
                </a:cubicBezTo>
                <a:cubicBezTo>
                  <a:pt x="120" y="426"/>
                  <a:pt x="118" y="418"/>
                  <a:pt x="117" y="413"/>
                </a:cubicBezTo>
                <a:cubicBezTo>
                  <a:pt x="117" y="407"/>
                  <a:pt x="116" y="389"/>
                  <a:pt x="116" y="389"/>
                </a:cubicBezTo>
                <a:cubicBezTo>
                  <a:pt x="112" y="381"/>
                  <a:pt x="120" y="363"/>
                  <a:pt x="120" y="363"/>
                </a:cubicBezTo>
                <a:cubicBezTo>
                  <a:pt x="141" y="300"/>
                  <a:pt x="132" y="287"/>
                  <a:pt x="132" y="287"/>
                </a:cubicBezTo>
                <a:cubicBezTo>
                  <a:pt x="132" y="287"/>
                  <a:pt x="132" y="280"/>
                  <a:pt x="132" y="275"/>
                </a:cubicBezTo>
                <a:cubicBezTo>
                  <a:pt x="132" y="269"/>
                  <a:pt x="128" y="271"/>
                  <a:pt x="138" y="252"/>
                </a:cubicBezTo>
                <a:cubicBezTo>
                  <a:pt x="148" y="234"/>
                  <a:pt x="150" y="208"/>
                  <a:pt x="150" y="207"/>
                </a:cubicBezTo>
                <a:cubicBezTo>
                  <a:pt x="151" y="206"/>
                  <a:pt x="151" y="205"/>
                  <a:pt x="150" y="203"/>
                </a:cubicBezTo>
                <a:cubicBezTo>
                  <a:pt x="149" y="201"/>
                  <a:pt x="150" y="203"/>
                  <a:pt x="152" y="201"/>
                </a:cubicBezTo>
                <a:cubicBezTo>
                  <a:pt x="153" y="199"/>
                  <a:pt x="152" y="195"/>
                  <a:pt x="152" y="194"/>
                </a:cubicBezTo>
                <a:cubicBezTo>
                  <a:pt x="153" y="192"/>
                  <a:pt x="153" y="188"/>
                  <a:pt x="153" y="186"/>
                </a:cubicBezTo>
                <a:cubicBezTo>
                  <a:pt x="153" y="184"/>
                  <a:pt x="153" y="180"/>
                  <a:pt x="153" y="178"/>
                </a:cubicBezTo>
                <a:cubicBezTo>
                  <a:pt x="153" y="176"/>
                  <a:pt x="151" y="176"/>
                  <a:pt x="152" y="171"/>
                </a:cubicBezTo>
                <a:cubicBezTo>
                  <a:pt x="153" y="167"/>
                  <a:pt x="151" y="162"/>
                  <a:pt x="151" y="162"/>
                </a:cubicBezTo>
                <a:cubicBezTo>
                  <a:pt x="152" y="153"/>
                  <a:pt x="143" y="143"/>
                  <a:pt x="144" y="141"/>
                </a:cubicBezTo>
                <a:cubicBezTo>
                  <a:pt x="144" y="138"/>
                  <a:pt x="143" y="128"/>
                  <a:pt x="142" y="126"/>
                </a:cubicBezTo>
                <a:cubicBezTo>
                  <a:pt x="142" y="125"/>
                  <a:pt x="146" y="113"/>
                  <a:pt x="146" y="113"/>
                </a:cubicBezTo>
                <a:cubicBezTo>
                  <a:pt x="149" y="110"/>
                  <a:pt x="156" y="89"/>
                  <a:pt x="157" y="88"/>
                </a:cubicBezTo>
                <a:cubicBezTo>
                  <a:pt x="157" y="87"/>
                  <a:pt x="167" y="78"/>
                  <a:pt x="167" y="78"/>
                </a:cubicBezTo>
                <a:cubicBezTo>
                  <a:pt x="167" y="80"/>
                  <a:pt x="175" y="106"/>
                  <a:pt x="175" y="109"/>
                </a:cubicBezTo>
                <a:cubicBezTo>
                  <a:pt x="176" y="112"/>
                  <a:pt x="176" y="115"/>
                  <a:pt x="173" y="117"/>
                </a:cubicBezTo>
                <a:cubicBezTo>
                  <a:pt x="170" y="119"/>
                  <a:pt x="168" y="124"/>
                  <a:pt x="167" y="126"/>
                </a:cubicBezTo>
                <a:cubicBezTo>
                  <a:pt x="165" y="128"/>
                  <a:pt x="164" y="131"/>
                  <a:pt x="162" y="132"/>
                </a:cubicBezTo>
                <a:cubicBezTo>
                  <a:pt x="160" y="133"/>
                  <a:pt x="157" y="135"/>
                  <a:pt x="157" y="135"/>
                </a:cubicBezTo>
                <a:cubicBezTo>
                  <a:pt x="154" y="143"/>
                  <a:pt x="165" y="135"/>
                  <a:pt x="165" y="135"/>
                </a:cubicBezTo>
                <a:cubicBezTo>
                  <a:pt x="167" y="133"/>
                  <a:pt x="170" y="132"/>
                  <a:pt x="170" y="132"/>
                </a:cubicBezTo>
                <a:cubicBezTo>
                  <a:pt x="178" y="132"/>
                  <a:pt x="176" y="138"/>
                  <a:pt x="176" y="138"/>
                </a:cubicBezTo>
                <a:cubicBezTo>
                  <a:pt x="169" y="136"/>
                  <a:pt x="172" y="139"/>
                  <a:pt x="172" y="139"/>
                </a:cubicBezTo>
                <a:cubicBezTo>
                  <a:pt x="175" y="139"/>
                  <a:pt x="176" y="144"/>
                  <a:pt x="176" y="144"/>
                </a:cubicBezTo>
                <a:cubicBezTo>
                  <a:pt x="175" y="145"/>
                  <a:pt x="169" y="143"/>
                  <a:pt x="169" y="143"/>
                </a:cubicBezTo>
                <a:cubicBezTo>
                  <a:pt x="164" y="143"/>
                  <a:pt x="172" y="147"/>
                  <a:pt x="172" y="147"/>
                </a:cubicBezTo>
                <a:cubicBezTo>
                  <a:pt x="168" y="147"/>
                  <a:pt x="168" y="147"/>
                  <a:pt x="168" y="147"/>
                </a:cubicBezTo>
                <a:cubicBezTo>
                  <a:pt x="160" y="147"/>
                  <a:pt x="171" y="151"/>
                  <a:pt x="171" y="151"/>
                </a:cubicBezTo>
                <a:cubicBezTo>
                  <a:pt x="163" y="156"/>
                  <a:pt x="173" y="154"/>
                  <a:pt x="174" y="154"/>
                </a:cubicBezTo>
                <a:cubicBezTo>
                  <a:pt x="176" y="153"/>
                  <a:pt x="181" y="148"/>
                  <a:pt x="181" y="148"/>
                </a:cubicBezTo>
                <a:cubicBezTo>
                  <a:pt x="186" y="142"/>
                  <a:pt x="186" y="142"/>
                  <a:pt x="186" y="142"/>
                </a:cubicBezTo>
                <a:cubicBezTo>
                  <a:pt x="189" y="138"/>
                  <a:pt x="188" y="123"/>
                  <a:pt x="189" y="118"/>
                </a:cubicBezTo>
                <a:cubicBezTo>
                  <a:pt x="189" y="112"/>
                  <a:pt x="188" y="100"/>
                  <a:pt x="188" y="100"/>
                </a:cubicBezTo>
                <a:cubicBezTo>
                  <a:pt x="194" y="73"/>
                  <a:pt x="189" y="53"/>
                  <a:pt x="189" y="53"/>
                </a:cubicBezTo>
                <a:close/>
                <a:moveTo>
                  <a:pt x="50" y="151"/>
                </a:moveTo>
                <a:cubicBezTo>
                  <a:pt x="50" y="151"/>
                  <a:pt x="43" y="152"/>
                  <a:pt x="42" y="153"/>
                </a:cubicBezTo>
                <a:cubicBezTo>
                  <a:pt x="40" y="155"/>
                  <a:pt x="35" y="155"/>
                  <a:pt x="33" y="154"/>
                </a:cubicBezTo>
                <a:cubicBezTo>
                  <a:pt x="33" y="154"/>
                  <a:pt x="48" y="141"/>
                  <a:pt x="48" y="122"/>
                </a:cubicBezTo>
                <a:cubicBezTo>
                  <a:pt x="48" y="122"/>
                  <a:pt x="50" y="115"/>
                  <a:pt x="55" y="119"/>
                </a:cubicBezTo>
                <a:cubicBezTo>
                  <a:pt x="55" y="119"/>
                  <a:pt x="55" y="126"/>
                  <a:pt x="57" y="129"/>
                </a:cubicBezTo>
                <a:cubicBezTo>
                  <a:pt x="57" y="129"/>
                  <a:pt x="55" y="146"/>
                  <a:pt x="50" y="151"/>
                </a:cubicBezTo>
                <a:close/>
              </a:path>
            </a:pathLst>
          </a:custGeom>
          <a:gradFill>
            <a:gsLst>
              <a:gs pos="0">
                <a:srgbClr val="254FD7"/>
              </a:gs>
              <a:gs pos="85000">
                <a:srgbClr val="0C1C3A"/>
              </a:gs>
            </a:gsLst>
            <a:lin ang="5400000" scaled="0"/>
          </a:gradFill>
          <a:ln>
            <a:noFill/>
          </a:ln>
        </p:spPr>
        <p:txBody>
          <a:bodyPr anchor="ctr"/>
          <a:lstStyle/>
          <a:p>
            <a:pPr algn="ctr"/>
            <a:endParaRPr sz="2700">
              <a:solidFill>
                <a:schemeClr val="bg1"/>
              </a:solidFill>
              <a:latin typeface="Arial" panose="020B0604020202020204" pitchFamily="34" charset="0"/>
              <a:cs typeface="Arial" panose="020B0604020202020204" pitchFamily="34" charset="0"/>
              <a:sym typeface="+mn-lt"/>
            </a:endParaRPr>
          </a:p>
        </p:txBody>
      </p:sp>
      <p:sp>
        <p:nvSpPr>
          <p:cNvPr id="19" name="îṧlîďè"/>
          <p:cNvSpPr/>
          <p:nvPr/>
        </p:nvSpPr>
        <p:spPr bwMode="auto">
          <a:xfrm>
            <a:off x="13713299" y="2447205"/>
            <a:ext cx="2288856" cy="3455187"/>
          </a:xfrm>
          <a:custGeom>
            <a:avLst/>
            <a:gdLst>
              <a:gd name="T0" fmla="*/ 217 w 318"/>
              <a:gd name="T1" fmla="*/ 58 h 422"/>
              <a:gd name="T2" fmla="*/ 261 w 318"/>
              <a:gd name="T3" fmla="*/ 27 h 422"/>
              <a:gd name="T4" fmla="*/ 262 w 318"/>
              <a:gd name="T5" fmla="*/ 51 h 422"/>
              <a:gd name="T6" fmla="*/ 258 w 318"/>
              <a:gd name="T7" fmla="*/ 64 h 422"/>
              <a:gd name="T8" fmla="*/ 254 w 318"/>
              <a:gd name="T9" fmla="*/ 75 h 422"/>
              <a:gd name="T10" fmla="*/ 259 w 318"/>
              <a:gd name="T11" fmla="*/ 92 h 422"/>
              <a:gd name="T12" fmla="*/ 278 w 318"/>
              <a:gd name="T13" fmla="*/ 126 h 422"/>
              <a:gd name="T14" fmla="*/ 288 w 318"/>
              <a:gd name="T15" fmla="*/ 104 h 422"/>
              <a:gd name="T16" fmla="*/ 288 w 318"/>
              <a:gd name="T17" fmla="*/ 77 h 422"/>
              <a:gd name="T18" fmla="*/ 294 w 318"/>
              <a:gd name="T19" fmla="*/ 82 h 422"/>
              <a:gd name="T20" fmla="*/ 311 w 318"/>
              <a:gd name="T21" fmla="*/ 66 h 422"/>
              <a:gd name="T22" fmla="*/ 315 w 318"/>
              <a:gd name="T23" fmla="*/ 76 h 422"/>
              <a:gd name="T24" fmla="*/ 311 w 318"/>
              <a:gd name="T25" fmla="*/ 92 h 422"/>
              <a:gd name="T26" fmla="*/ 299 w 318"/>
              <a:gd name="T27" fmla="*/ 117 h 422"/>
              <a:gd name="T28" fmla="*/ 275 w 318"/>
              <a:gd name="T29" fmla="*/ 158 h 422"/>
              <a:gd name="T30" fmla="*/ 250 w 318"/>
              <a:gd name="T31" fmla="*/ 125 h 422"/>
              <a:gd name="T32" fmla="*/ 223 w 318"/>
              <a:gd name="T33" fmla="*/ 178 h 422"/>
              <a:gd name="T34" fmla="*/ 215 w 318"/>
              <a:gd name="T35" fmla="*/ 205 h 422"/>
              <a:gd name="T36" fmla="*/ 289 w 318"/>
              <a:gd name="T37" fmla="*/ 257 h 422"/>
              <a:gd name="T38" fmla="*/ 227 w 318"/>
              <a:gd name="T39" fmla="*/ 329 h 422"/>
              <a:gd name="T40" fmla="*/ 233 w 318"/>
              <a:gd name="T41" fmla="*/ 352 h 422"/>
              <a:gd name="T42" fmla="*/ 222 w 318"/>
              <a:gd name="T43" fmla="*/ 364 h 422"/>
              <a:gd name="T44" fmla="*/ 193 w 318"/>
              <a:gd name="T45" fmla="*/ 334 h 422"/>
              <a:gd name="T46" fmla="*/ 219 w 318"/>
              <a:gd name="T47" fmla="*/ 304 h 422"/>
              <a:gd name="T48" fmla="*/ 231 w 318"/>
              <a:gd name="T49" fmla="*/ 254 h 422"/>
              <a:gd name="T50" fmla="*/ 129 w 318"/>
              <a:gd name="T51" fmla="*/ 292 h 422"/>
              <a:gd name="T52" fmla="*/ 105 w 318"/>
              <a:gd name="T53" fmla="*/ 308 h 422"/>
              <a:gd name="T54" fmla="*/ 50 w 318"/>
              <a:gd name="T55" fmla="*/ 348 h 422"/>
              <a:gd name="T56" fmla="*/ 34 w 318"/>
              <a:gd name="T57" fmla="*/ 377 h 422"/>
              <a:gd name="T58" fmla="*/ 13 w 318"/>
              <a:gd name="T59" fmla="*/ 405 h 422"/>
              <a:gd name="T60" fmla="*/ 3 w 318"/>
              <a:gd name="T61" fmla="*/ 377 h 422"/>
              <a:gd name="T62" fmla="*/ 12 w 318"/>
              <a:gd name="T63" fmla="*/ 346 h 422"/>
              <a:gd name="T64" fmla="*/ 45 w 318"/>
              <a:gd name="T65" fmla="*/ 321 h 422"/>
              <a:gd name="T66" fmla="*/ 108 w 318"/>
              <a:gd name="T67" fmla="*/ 274 h 422"/>
              <a:gd name="T68" fmla="*/ 160 w 318"/>
              <a:gd name="T69" fmla="*/ 192 h 422"/>
              <a:gd name="T70" fmla="*/ 185 w 318"/>
              <a:gd name="T71" fmla="*/ 109 h 422"/>
              <a:gd name="T72" fmla="*/ 156 w 318"/>
              <a:gd name="T73" fmla="*/ 99 h 422"/>
              <a:gd name="T74" fmla="*/ 134 w 318"/>
              <a:gd name="T75" fmla="*/ 135 h 422"/>
              <a:gd name="T76" fmla="*/ 140 w 318"/>
              <a:gd name="T77" fmla="*/ 166 h 422"/>
              <a:gd name="T78" fmla="*/ 133 w 318"/>
              <a:gd name="T79" fmla="*/ 167 h 422"/>
              <a:gd name="T80" fmla="*/ 111 w 318"/>
              <a:gd name="T81" fmla="*/ 187 h 422"/>
              <a:gd name="T82" fmla="*/ 105 w 318"/>
              <a:gd name="T83" fmla="*/ 180 h 422"/>
              <a:gd name="T84" fmla="*/ 102 w 318"/>
              <a:gd name="T85" fmla="*/ 173 h 422"/>
              <a:gd name="T86" fmla="*/ 109 w 318"/>
              <a:gd name="T87" fmla="*/ 158 h 422"/>
              <a:gd name="T88" fmla="*/ 121 w 318"/>
              <a:gd name="T89" fmla="*/ 128 h 422"/>
              <a:gd name="T90" fmla="*/ 156 w 318"/>
              <a:gd name="T91" fmla="*/ 75 h 422"/>
              <a:gd name="T92" fmla="*/ 213 w 318"/>
              <a:gd name="T93" fmla="*/ 7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8" h="422">
                <a:moveTo>
                  <a:pt x="213" y="71"/>
                </a:moveTo>
                <a:cubicBezTo>
                  <a:pt x="213" y="71"/>
                  <a:pt x="223" y="64"/>
                  <a:pt x="217" y="58"/>
                </a:cubicBezTo>
                <a:cubicBezTo>
                  <a:pt x="211" y="53"/>
                  <a:pt x="208" y="32"/>
                  <a:pt x="217" y="22"/>
                </a:cubicBezTo>
                <a:cubicBezTo>
                  <a:pt x="217" y="22"/>
                  <a:pt x="243" y="0"/>
                  <a:pt x="261" y="27"/>
                </a:cubicBezTo>
                <a:cubicBezTo>
                  <a:pt x="261" y="27"/>
                  <a:pt x="263" y="39"/>
                  <a:pt x="261" y="44"/>
                </a:cubicBezTo>
                <a:cubicBezTo>
                  <a:pt x="261" y="44"/>
                  <a:pt x="261" y="49"/>
                  <a:pt x="262" y="51"/>
                </a:cubicBezTo>
                <a:cubicBezTo>
                  <a:pt x="262" y="51"/>
                  <a:pt x="267" y="59"/>
                  <a:pt x="260" y="59"/>
                </a:cubicBezTo>
                <a:cubicBezTo>
                  <a:pt x="260" y="59"/>
                  <a:pt x="259" y="63"/>
                  <a:pt x="258" y="64"/>
                </a:cubicBezTo>
                <a:cubicBezTo>
                  <a:pt x="258" y="64"/>
                  <a:pt x="258" y="67"/>
                  <a:pt x="257" y="67"/>
                </a:cubicBezTo>
                <a:cubicBezTo>
                  <a:pt x="257" y="67"/>
                  <a:pt x="256" y="75"/>
                  <a:pt x="254" y="75"/>
                </a:cubicBezTo>
                <a:cubicBezTo>
                  <a:pt x="246" y="75"/>
                  <a:pt x="246" y="75"/>
                  <a:pt x="246" y="75"/>
                </a:cubicBezTo>
                <a:cubicBezTo>
                  <a:pt x="246" y="75"/>
                  <a:pt x="256" y="82"/>
                  <a:pt x="259" y="92"/>
                </a:cubicBezTo>
                <a:cubicBezTo>
                  <a:pt x="263" y="103"/>
                  <a:pt x="263" y="103"/>
                  <a:pt x="263" y="103"/>
                </a:cubicBezTo>
                <a:cubicBezTo>
                  <a:pt x="263" y="103"/>
                  <a:pt x="274" y="116"/>
                  <a:pt x="278" y="126"/>
                </a:cubicBezTo>
                <a:cubicBezTo>
                  <a:pt x="278" y="126"/>
                  <a:pt x="284" y="116"/>
                  <a:pt x="286" y="114"/>
                </a:cubicBezTo>
                <a:cubicBezTo>
                  <a:pt x="288" y="111"/>
                  <a:pt x="288" y="107"/>
                  <a:pt x="288" y="104"/>
                </a:cubicBezTo>
                <a:cubicBezTo>
                  <a:pt x="288" y="101"/>
                  <a:pt x="285" y="88"/>
                  <a:pt x="287" y="86"/>
                </a:cubicBezTo>
                <a:cubicBezTo>
                  <a:pt x="289" y="83"/>
                  <a:pt x="288" y="77"/>
                  <a:pt x="288" y="77"/>
                </a:cubicBezTo>
                <a:cubicBezTo>
                  <a:pt x="288" y="77"/>
                  <a:pt x="290" y="71"/>
                  <a:pt x="293" y="77"/>
                </a:cubicBezTo>
                <a:cubicBezTo>
                  <a:pt x="294" y="82"/>
                  <a:pt x="294" y="82"/>
                  <a:pt x="294" y="82"/>
                </a:cubicBezTo>
                <a:cubicBezTo>
                  <a:pt x="294" y="82"/>
                  <a:pt x="297" y="80"/>
                  <a:pt x="298" y="80"/>
                </a:cubicBezTo>
                <a:cubicBezTo>
                  <a:pt x="299" y="79"/>
                  <a:pt x="309" y="65"/>
                  <a:pt x="311" y="66"/>
                </a:cubicBezTo>
                <a:cubicBezTo>
                  <a:pt x="311" y="66"/>
                  <a:pt x="317" y="63"/>
                  <a:pt x="317" y="69"/>
                </a:cubicBezTo>
                <a:cubicBezTo>
                  <a:pt x="317" y="75"/>
                  <a:pt x="315" y="76"/>
                  <a:pt x="315" y="76"/>
                </a:cubicBezTo>
                <a:cubicBezTo>
                  <a:pt x="315" y="76"/>
                  <a:pt x="318" y="77"/>
                  <a:pt x="316" y="81"/>
                </a:cubicBezTo>
                <a:cubicBezTo>
                  <a:pt x="316" y="81"/>
                  <a:pt x="312" y="89"/>
                  <a:pt x="311" y="92"/>
                </a:cubicBezTo>
                <a:cubicBezTo>
                  <a:pt x="310" y="96"/>
                  <a:pt x="306" y="105"/>
                  <a:pt x="303" y="109"/>
                </a:cubicBezTo>
                <a:cubicBezTo>
                  <a:pt x="300" y="112"/>
                  <a:pt x="301" y="110"/>
                  <a:pt x="299" y="117"/>
                </a:cubicBezTo>
                <a:cubicBezTo>
                  <a:pt x="297" y="125"/>
                  <a:pt x="290" y="146"/>
                  <a:pt x="285" y="152"/>
                </a:cubicBezTo>
                <a:cubicBezTo>
                  <a:pt x="285" y="152"/>
                  <a:pt x="284" y="158"/>
                  <a:pt x="275" y="158"/>
                </a:cubicBezTo>
                <a:cubicBezTo>
                  <a:pt x="275" y="158"/>
                  <a:pt x="268" y="156"/>
                  <a:pt x="267" y="151"/>
                </a:cubicBezTo>
                <a:cubicBezTo>
                  <a:pt x="266" y="146"/>
                  <a:pt x="251" y="127"/>
                  <a:pt x="250" y="125"/>
                </a:cubicBezTo>
                <a:cubicBezTo>
                  <a:pt x="250" y="125"/>
                  <a:pt x="242" y="138"/>
                  <a:pt x="236" y="140"/>
                </a:cubicBezTo>
                <a:cubicBezTo>
                  <a:pt x="236" y="140"/>
                  <a:pt x="227" y="168"/>
                  <a:pt x="223" y="178"/>
                </a:cubicBezTo>
                <a:cubicBezTo>
                  <a:pt x="218" y="188"/>
                  <a:pt x="222" y="181"/>
                  <a:pt x="222" y="181"/>
                </a:cubicBezTo>
                <a:cubicBezTo>
                  <a:pt x="222" y="181"/>
                  <a:pt x="217" y="201"/>
                  <a:pt x="215" y="205"/>
                </a:cubicBezTo>
                <a:cubicBezTo>
                  <a:pt x="215" y="205"/>
                  <a:pt x="237" y="202"/>
                  <a:pt x="267" y="227"/>
                </a:cubicBezTo>
                <a:cubicBezTo>
                  <a:pt x="267" y="227"/>
                  <a:pt x="297" y="241"/>
                  <a:pt x="289" y="257"/>
                </a:cubicBezTo>
                <a:cubicBezTo>
                  <a:pt x="289" y="257"/>
                  <a:pt x="270" y="281"/>
                  <a:pt x="267" y="284"/>
                </a:cubicBezTo>
                <a:cubicBezTo>
                  <a:pt x="265" y="287"/>
                  <a:pt x="225" y="320"/>
                  <a:pt x="227" y="329"/>
                </a:cubicBezTo>
                <a:cubicBezTo>
                  <a:pt x="227" y="329"/>
                  <a:pt x="230" y="333"/>
                  <a:pt x="229" y="336"/>
                </a:cubicBezTo>
                <a:cubicBezTo>
                  <a:pt x="229" y="339"/>
                  <a:pt x="229" y="348"/>
                  <a:pt x="233" y="352"/>
                </a:cubicBezTo>
                <a:cubicBezTo>
                  <a:pt x="237" y="355"/>
                  <a:pt x="257" y="367"/>
                  <a:pt x="247" y="371"/>
                </a:cubicBezTo>
                <a:cubicBezTo>
                  <a:pt x="247" y="371"/>
                  <a:pt x="226" y="372"/>
                  <a:pt x="222" y="364"/>
                </a:cubicBezTo>
                <a:cubicBezTo>
                  <a:pt x="222" y="364"/>
                  <a:pt x="211" y="353"/>
                  <a:pt x="205" y="352"/>
                </a:cubicBezTo>
                <a:cubicBezTo>
                  <a:pt x="205" y="352"/>
                  <a:pt x="184" y="344"/>
                  <a:pt x="193" y="334"/>
                </a:cubicBezTo>
                <a:cubicBezTo>
                  <a:pt x="193" y="334"/>
                  <a:pt x="200" y="322"/>
                  <a:pt x="203" y="323"/>
                </a:cubicBezTo>
                <a:cubicBezTo>
                  <a:pt x="203" y="323"/>
                  <a:pt x="216" y="312"/>
                  <a:pt x="219" y="304"/>
                </a:cubicBezTo>
                <a:cubicBezTo>
                  <a:pt x="223" y="296"/>
                  <a:pt x="241" y="259"/>
                  <a:pt x="248" y="256"/>
                </a:cubicBezTo>
                <a:cubicBezTo>
                  <a:pt x="248" y="256"/>
                  <a:pt x="238" y="254"/>
                  <a:pt x="231" y="254"/>
                </a:cubicBezTo>
                <a:cubicBezTo>
                  <a:pt x="223" y="254"/>
                  <a:pt x="197" y="251"/>
                  <a:pt x="186" y="245"/>
                </a:cubicBezTo>
                <a:cubicBezTo>
                  <a:pt x="186" y="245"/>
                  <a:pt x="144" y="285"/>
                  <a:pt x="129" y="292"/>
                </a:cubicBezTo>
                <a:cubicBezTo>
                  <a:pt x="129" y="292"/>
                  <a:pt x="125" y="298"/>
                  <a:pt x="123" y="299"/>
                </a:cubicBezTo>
                <a:cubicBezTo>
                  <a:pt x="123" y="299"/>
                  <a:pt x="113" y="307"/>
                  <a:pt x="105" y="308"/>
                </a:cubicBezTo>
                <a:cubicBezTo>
                  <a:pt x="105" y="308"/>
                  <a:pt x="92" y="315"/>
                  <a:pt x="89" y="318"/>
                </a:cubicBezTo>
                <a:cubicBezTo>
                  <a:pt x="85" y="321"/>
                  <a:pt x="53" y="346"/>
                  <a:pt x="50" y="348"/>
                </a:cubicBezTo>
                <a:cubicBezTo>
                  <a:pt x="50" y="348"/>
                  <a:pt x="36" y="365"/>
                  <a:pt x="35" y="369"/>
                </a:cubicBezTo>
                <a:cubicBezTo>
                  <a:pt x="35" y="369"/>
                  <a:pt x="40" y="375"/>
                  <a:pt x="34" y="377"/>
                </a:cubicBezTo>
                <a:cubicBezTo>
                  <a:pt x="34" y="377"/>
                  <a:pt x="21" y="386"/>
                  <a:pt x="18" y="391"/>
                </a:cubicBezTo>
                <a:cubicBezTo>
                  <a:pt x="16" y="396"/>
                  <a:pt x="12" y="402"/>
                  <a:pt x="13" y="405"/>
                </a:cubicBezTo>
                <a:cubicBezTo>
                  <a:pt x="14" y="409"/>
                  <a:pt x="5" y="422"/>
                  <a:pt x="0" y="404"/>
                </a:cubicBezTo>
                <a:cubicBezTo>
                  <a:pt x="0" y="404"/>
                  <a:pt x="1" y="386"/>
                  <a:pt x="3" y="377"/>
                </a:cubicBezTo>
                <a:cubicBezTo>
                  <a:pt x="6" y="367"/>
                  <a:pt x="7" y="365"/>
                  <a:pt x="6" y="362"/>
                </a:cubicBezTo>
                <a:cubicBezTo>
                  <a:pt x="5" y="358"/>
                  <a:pt x="4" y="348"/>
                  <a:pt x="12" y="346"/>
                </a:cubicBezTo>
                <a:cubicBezTo>
                  <a:pt x="20" y="344"/>
                  <a:pt x="27" y="345"/>
                  <a:pt x="27" y="345"/>
                </a:cubicBezTo>
                <a:cubicBezTo>
                  <a:pt x="27" y="345"/>
                  <a:pt x="41" y="329"/>
                  <a:pt x="45" y="321"/>
                </a:cubicBezTo>
                <a:cubicBezTo>
                  <a:pt x="50" y="313"/>
                  <a:pt x="69" y="296"/>
                  <a:pt x="77" y="292"/>
                </a:cubicBezTo>
                <a:cubicBezTo>
                  <a:pt x="84" y="288"/>
                  <a:pt x="103" y="280"/>
                  <a:pt x="108" y="274"/>
                </a:cubicBezTo>
                <a:cubicBezTo>
                  <a:pt x="113" y="267"/>
                  <a:pt x="133" y="235"/>
                  <a:pt x="142" y="232"/>
                </a:cubicBezTo>
                <a:cubicBezTo>
                  <a:pt x="142" y="232"/>
                  <a:pt x="141" y="199"/>
                  <a:pt x="160" y="192"/>
                </a:cubicBezTo>
                <a:cubicBezTo>
                  <a:pt x="160" y="192"/>
                  <a:pt x="170" y="188"/>
                  <a:pt x="175" y="175"/>
                </a:cubicBezTo>
                <a:cubicBezTo>
                  <a:pt x="180" y="163"/>
                  <a:pt x="180" y="117"/>
                  <a:pt x="185" y="109"/>
                </a:cubicBezTo>
                <a:cubicBezTo>
                  <a:pt x="185" y="109"/>
                  <a:pt x="184" y="104"/>
                  <a:pt x="185" y="102"/>
                </a:cubicBezTo>
                <a:cubicBezTo>
                  <a:pt x="185" y="102"/>
                  <a:pt x="160" y="101"/>
                  <a:pt x="156" y="99"/>
                </a:cubicBezTo>
                <a:cubicBezTo>
                  <a:pt x="156" y="99"/>
                  <a:pt x="149" y="94"/>
                  <a:pt x="146" y="103"/>
                </a:cubicBezTo>
                <a:cubicBezTo>
                  <a:pt x="146" y="103"/>
                  <a:pt x="136" y="127"/>
                  <a:pt x="134" y="135"/>
                </a:cubicBezTo>
                <a:cubicBezTo>
                  <a:pt x="134" y="135"/>
                  <a:pt x="133" y="148"/>
                  <a:pt x="134" y="153"/>
                </a:cubicBezTo>
                <a:cubicBezTo>
                  <a:pt x="135" y="157"/>
                  <a:pt x="138" y="164"/>
                  <a:pt x="140" y="166"/>
                </a:cubicBezTo>
                <a:cubicBezTo>
                  <a:pt x="142" y="168"/>
                  <a:pt x="144" y="172"/>
                  <a:pt x="141" y="172"/>
                </a:cubicBezTo>
                <a:cubicBezTo>
                  <a:pt x="141" y="172"/>
                  <a:pt x="135" y="171"/>
                  <a:pt x="133" y="167"/>
                </a:cubicBezTo>
                <a:cubicBezTo>
                  <a:pt x="133" y="167"/>
                  <a:pt x="132" y="160"/>
                  <a:pt x="127" y="168"/>
                </a:cubicBezTo>
                <a:cubicBezTo>
                  <a:pt x="127" y="168"/>
                  <a:pt x="110" y="200"/>
                  <a:pt x="111" y="187"/>
                </a:cubicBezTo>
                <a:cubicBezTo>
                  <a:pt x="111" y="187"/>
                  <a:pt x="103" y="195"/>
                  <a:pt x="107" y="185"/>
                </a:cubicBezTo>
                <a:cubicBezTo>
                  <a:pt x="107" y="185"/>
                  <a:pt x="101" y="187"/>
                  <a:pt x="105" y="180"/>
                </a:cubicBezTo>
                <a:cubicBezTo>
                  <a:pt x="105" y="180"/>
                  <a:pt x="114" y="161"/>
                  <a:pt x="108" y="167"/>
                </a:cubicBezTo>
                <a:cubicBezTo>
                  <a:pt x="102" y="173"/>
                  <a:pt x="102" y="173"/>
                  <a:pt x="102" y="173"/>
                </a:cubicBezTo>
                <a:cubicBezTo>
                  <a:pt x="102" y="173"/>
                  <a:pt x="96" y="176"/>
                  <a:pt x="100" y="170"/>
                </a:cubicBezTo>
                <a:cubicBezTo>
                  <a:pt x="100" y="170"/>
                  <a:pt x="107" y="163"/>
                  <a:pt x="109" y="158"/>
                </a:cubicBezTo>
                <a:cubicBezTo>
                  <a:pt x="111" y="154"/>
                  <a:pt x="114" y="149"/>
                  <a:pt x="118" y="146"/>
                </a:cubicBezTo>
                <a:cubicBezTo>
                  <a:pt x="121" y="142"/>
                  <a:pt x="120" y="132"/>
                  <a:pt x="121" y="128"/>
                </a:cubicBezTo>
                <a:cubicBezTo>
                  <a:pt x="121" y="124"/>
                  <a:pt x="125" y="86"/>
                  <a:pt x="134" y="82"/>
                </a:cubicBezTo>
                <a:cubicBezTo>
                  <a:pt x="144" y="77"/>
                  <a:pt x="150" y="77"/>
                  <a:pt x="156" y="75"/>
                </a:cubicBezTo>
                <a:cubicBezTo>
                  <a:pt x="161" y="73"/>
                  <a:pt x="189" y="70"/>
                  <a:pt x="197" y="72"/>
                </a:cubicBezTo>
                <a:cubicBezTo>
                  <a:pt x="197" y="72"/>
                  <a:pt x="211" y="72"/>
                  <a:pt x="213" y="71"/>
                </a:cubicBezTo>
                <a:close/>
              </a:path>
            </a:pathLst>
          </a:custGeom>
          <a:gradFill>
            <a:gsLst>
              <a:gs pos="0">
                <a:srgbClr val="254FD7"/>
              </a:gs>
              <a:gs pos="85000">
                <a:srgbClr val="0C1C3A"/>
              </a:gs>
            </a:gsLst>
            <a:lin ang="5400000" scaled="0"/>
          </a:gradFill>
          <a:ln>
            <a:noFill/>
          </a:ln>
        </p:spPr>
        <p:txBody>
          <a:bodyPr anchor="ctr"/>
          <a:lstStyle/>
          <a:p>
            <a:pPr algn="ctr"/>
            <a:endParaRPr sz="2700">
              <a:solidFill>
                <a:schemeClr val="bg1"/>
              </a:solidFill>
              <a:latin typeface="Arial" panose="020B0604020202020204" pitchFamily="34" charset="0"/>
              <a:cs typeface="Arial" panose="020B0604020202020204" pitchFamily="34" charset="0"/>
              <a:sym typeface="+mn-lt"/>
            </a:endParaRPr>
          </a:p>
        </p:txBody>
      </p:sp>
      <p:cxnSp>
        <p:nvCxnSpPr>
          <p:cNvPr id="39" name="直接连接符 38"/>
          <p:cNvCxnSpPr/>
          <p:nvPr/>
        </p:nvCxnSpPr>
        <p:spPr>
          <a:xfrm flipH="1">
            <a:off x="5185338" y="6069227"/>
            <a:ext cx="0" cy="2639211"/>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069534" y="6069227"/>
            <a:ext cx="0" cy="2618150"/>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953730" y="6069227"/>
            <a:ext cx="0" cy="2639211"/>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479637" y="6484902"/>
            <a:ext cx="3527207" cy="1795499"/>
            <a:chOff x="3624780" y="2412339"/>
            <a:chExt cx="2351471" cy="1196999"/>
          </a:xfrm>
        </p:grpSpPr>
        <p:sp>
          <p:nvSpPr>
            <p:cNvPr id="22" name="文本框 21"/>
            <p:cNvSpPr txBox="1"/>
            <p:nvPr/>
          </p:nvSpPr>
          <p:spPr>
            <a:xfrm>
              <a:off x="3733626" y="2412339"/>
              <a:ext cx="2242617" cy="338553"/>
            </a:xfrm>
            <a:prstGeom prst="rect">
              <a:avLst/>
            </a:prstGeom>
            <a:noFill/>
          </p:spPr>
          <p:txBody>
            <a:bodyPr wrap="square" rtlCol="0">
              <a:normAutofit fontScale="92500"/>
              <a:scene3d>
                <a:camera prst="orthographicFront"/>
                <a:lightRig rig="threePt" dir="t"/>
              </a:scene3d>
              <a:sp3d contourW="12700"/>
            </a:bodyPr>
            <a:lstStyle/>
            <a:p>
              <a:pPr algn="ctr"/>
              <a:r>
                <a:rPr lang="en-US" altLang="en-US" b="1" dirty="0">
                  <a:solidFill>
                    <a:schemeClr val="bg1">
                      <a:lumMod val="95000"/>
                    </a:schemeClr>
                  </a:solidFill>
                  <a:latin typeface="Arial" panose="020B0604020202020204" pitchFamily="34" charset="0"/>
                  <a:cs typeface="Arial" panose="020B0604020202020204" pitchFamily="34" charset="0"/>
                  <a:sym typeface="+mn-lt"/>
                </a:rPr>
                <a:t>HISTORY AND DEVELOPMENT</a:t>
              </a:r>
            </a:p>
          </p:txBody>
        </p:sp>
        <p:sp>
          <p:nvSpPr>
            <p:cNvPr id="23" name="文本框 22"/>
            <p:cNvSpPr txBox="1"/>
            <p:nvPr/>
          </p:nvSpPr>
          <p:spPr>
            <a:xfrm>
              <a:off x="3624780" y="2750893"/>
              <a:ext cx="2351471" cy="858445"/>
            </a:xfrm>
            <a:prstGeom prst="rect">
              <a:avLst/>
            </a:prstGeom>
            <a:noFill/>
          </p:spPr>
          <p:txBody>
            <a:bodyPr wrap="square" rtlCol="0">
              <a:normAutofit/>
              <a:scene3d>
                <a:camera prst="orthographicFront"/>
                <a:lightRig rig="threePt" dir="t"/>
              </a:scene3d>
              <a:sp3d contourW="12700"/>
            </a:bodyPr>
            <a:lstStyle/>
            <a:p>
              <a:pPr algn="ctr">
                <a:lnSpc>
                  <a:spcPct val="123000"/>
                </a:lnSpc>
              </a:pPr>
              <a:r>
                <a:rPr lang="en-US" altLang="en-US" sz="1500" dirty="0">
                  <a:solidFill>
                    <a:schemeClr val="bg1"/>
                  </a:solidFill>
                  <a:latin typeface="Arial" panose="020B0604020202020204" pitchFamily="34" charset="0"/>
                  <a:cs typeface="Arial" panose="020B0604020202020204" pitchFamily="34" charset="0"/>
                  <a:sym typeface="+mn-lt"/>
                </a:rPr>
                <a:t>Altor Smart Helmet was conceived by a team of experts dedicated to enhancing cyclist safety, with development beginning in early 2015</a:t>
              </a:r>
            </a:p>
          </p:txBody>
        </p:sp>
      </p:grpSp>
      <p:grpSp>
        <p:nvGrpSpPr>
          <p:cNvPr id="48" name="组合 47"/>
          <p:cNvGrpSpPr/>
          <p:nvPr/>
        </p:nvGrpSpPr>
        <p:grpSpPr>
          <a:xfrm>
            <a:off x="5348604" y="6484901"/>
            <a:ext cx="3542436" cy="1795500"/>
            <a:chOff x="3614628" y="2412339"/>
            <a:chExt cx="2361624" cy="1197000"/>
          </a:xfrm>
        </p:grpSpPr>
        <p:sp>
          <p:nvSpPr>
            <p:cNvPr id="24" name="文本框 23"/>
            <p:cNvSpPr txBox="1"/>
            <p:nvPr/>
          </p:nvSpPr>
          <p:spPr>
            <a:xfrm>
              <a:off x="3733626" y="2412339"/>
              <a:ext cx="2133781" cy="320040"/>
            </a:xfrm>
            <a:prstGeom prst="rect">
              <a:avLst/>
            </a:prstGeom>
            <a:noFill/>
          </p:spPr>
          <p:txBody>
            <a:bodyPr wrap="square" rtlCol="0">
              <a:normAutofit fontScale="85000" lnSpcReduction="10000"/>
              <a:scene3d>
                <a:camera prst="orthographicFront"/>
                <a:lightRig rig="threePt" dir="t"/>
              </a:scene3d>
              <a:sp3d contourW="12700"/>
            </a:bodyPr>
            <a:lstStyle/>
            <a:p>
              <a:pPr algn="ctr"/>
              <a:r>
                <a:rPr lang="en-US" altLang="en-US" sz="2250" b="1" dirty="0">
                  <a:solidFill>
                    <a:schemeClr val="bg1"/>
                  </a:solidFill>
                  <a:latin typeface="Arial" panose="020B0604020202020204" pitchFamily="34" charset="0"/>
                  <a:cs typeface="Arial" panose="020B0604020202020204" pitchFamily="34" charset="0"/>
                  <a:sym typeface="+mn-lt"/>
                </a:rPr>
                <a:t>PURPOSE AND MISSION</a:t>
              </a:r>
            </a:p>
          </p:txBody>
        </p:sp>
        <p:sp>
          <p:nvSpPr>
            <p:cNvPr id="28" name="文本框 27"/>
            <p:cNvSpPr txBox="1"/>
            <p:nvPr/>
          </p:nvSpPr>
          <p:spPr>
            <a:xfrm>
              <a:off x="3614628" y="2750893"/>
              <a:ext cx="2361624" cy="858446"/>
            </a:xfrm>
            <a:prstGeom prst="rect">
              <a:avLst/>
            </a:prstGeom>
            <a:noFill/>
          </p:spPr>
          <p:txBody>
            <a:bodyPr wrap="square" rtlCol="0">
              <a:normAutofit fontScale="92500" lnSpcReduction="10000"/>
              <a:scene3d>
                <a:camera prst="orthographicFront"/>
                <a:lightRig rig="threePt" dir="t"/>
              </a:scene3d>
              <a:sp3d contourW="12700"/>
            </a:bodyPr>
            <a:lstStyle/>
            <a:p>
              <a:pPr algn="ctr">
                <a:lnSpc>
                  <a:spcPct val="123000"/>
                </a:lnSpc>
              </a:pPr>
              <a:r>
                <a:rPr lang="en-US" altLang="en-US" sz="1500" dirty="0">
                  <a:solidFill>
                    <a:schemeClr val="bg1"/>
                  </a:solidFill>
                  <a:latin typeface="Arial" panose="020B0604020202020204" pitchFamily="34" charset="0"/>
                  <a:cs typeface="Arial" panose="020B0604020202020204" pitchFamily="34" charset="0"/>
                  <a:sym typeface="+mn-lt"/>
                </a:rPr>
                <a:t>The primary mission of the Altor Smart Helmet is to reduce cycling- related injuries through smart technology integration for improved safety and awareness.</a:t>
              </a:r>
            </a:p>
          </p:txBody>
        </p:sp>
      </p:grpSp>
      <p:grpSp>
        <p:nvGrpSpPr>
          <p:cNvPr id="29" name="组合 28"/>
          <p:cNvGrpSpPr/>
          <p:nvPr/>
        </p:nvGrpSpPr>
        <p:grpSpPr>
          <a:xfrm>
            <a:off x="9248028" y="6484901"/>
            <a:ext cx="3527202" cy="1795500"/>
            <a:chOff x="3624780" y="2412339"/>
            <a:chExt cx="2351468" cy="1197000"/>
          </a:xfrm>
        </p:grpSpPr>
        <p:sp>
          <p:nvSpPr>
            <p:cNvPr id="52" name="文本框 51"/>
            <p:cNvSpPr txBox="1"/>
            <p:nvPr/>
          </p:nvSpPr>
          <p:spPr>
            <a:xfrm>
              <a:off x="3733626" y="2412339"/>
              <a:ext cx="2133781" cy="320040"/>
            </a:xfrm>
            <a:prstGeom prst="rect">
              <a:avLst/>
            </a:prstGeom>
            <a:noFill/>
          </p:spPr>
          <p:txBody>
            <a:bodyPr wrap="square" rtlCol="0">
              <a:normAutofit/>
              <a:scene3d>
                <a:camera prst="orthographicFront"/>
                <a:lightRig rig="threePt" dir="t"/>
              </a:scene3d>
              <a:sp3d contourW="12700"/>
            </a:bodyPr>
            <a:lstStyle/>
            <a:p>
              <a:pPr algn="ctr"/>
              <a:r>
                <a:rPr lang="en-US" altLang="en-US" b="1" dirty="0">
                  <a:solidFill>
                    <a:schemeClr val="bg1"/>
                  </a:solidFill>
                  <a:latin typeface="Arial" panose="020B0604020202020204" pitchFamily="34" charset="0"/>
                  <a:cs typeface="Arial" panose="020B0604020202020204" pitchFamily="34" charset="0"/>
                  <a:sym typeface="+mn-lt"/>
                </a:rPr>
                <a:t>ABOUT ALTOR</a:t>
              </a:r>
            </a:p>
          </p:txBody>
        </p:sp>
        <p:sp>
          <p:nvSpPr>
            <p:cNvPr id="53" name="文本框 52"/>
            <p:cNvSpPr txBox="1"/>
            <p:nvPr/>
          </p:nvSpPr>
          <p:spPr>
            <a:xfrm>
              <a:off x="3624780" y="2750894"/>
              <a:ext cx="2351468" cy="858445"/>
            </a:xfrm>
            <a:prstGeom prst="rect">
              <a:avLst/>
            </a:prstGeom>
            <a:noFill/>
          </p:spPr>
          <p:txBody>
            <a:bodyPr wrap="square" rtlCol="0">
              <a:normAutofit fontScale="92500" lnSpcReduction="20000"/>
              <a:scene3d>
                <a:camera prst="orthographicFront"/>
                <a:lightRig rig="threePt" dir="t"/>
              </a:scene3d>
              <a:sp3d contourW="12700"/>
            </a:bodyPr>
            <a:lstStyle/>
            <a:p>
              <a:pPr marL="0" marR="0" lvl="0" indent="0" algn="ctr" rtl="0">
                <a:spcBef>
                  <a:spcPts val="0"/>
                </a:spcBef>
                <a:spcAft>
                  <a:spcPts val="0"/>
                </a:spcAft>
                <a:buNone/>
              </a:pPr>
              <a:r>
                <a:rPr lang="en-US" sz="1600" dirty="0">
                  <a:solidFill>
                    <a:schemeClr val="bg1"/>
                  </a:solidFill>
                  <a:latin typeface="Arial" panose="020B0604020202020204" pitchFamily="34" charset="0"/>
                  <a:cs typeface="Arial" panose="020B0604020202020204" pitchFamily="34" charset="0"/>
                </a:rPr>
                <a:t>Founded by </a:t>
              </a:r>
              <a:r>
                <a:rPr lang="en-US" sz="1600" dirty="0" err="1">
                  <a:solidFill>
                    <a:schemeClr val="bg1"/>
                  </a:solidFill>
                  <a:latin typeface="Arial" panose="020B0604020202020204" pitchFamily="34" charset="0"/>
                  <a:cs typeface="Arial" panose="020B0604020202020204" pitchFamily="34" charset="0"/>
                </a:rPr>
                <a:t>Shamik</a:t>
              </a:r>
              <a:r>
                <a:rPr lang="en-US" sz="1600" dirty="0">
                  <a:solidFill>
                    <a:schemeClr val="bg1"/>
                  </a:solidFill>
                  <a:latin typeface="Arial" panose="020B0604020202020204" pitchFamily="34" charset="0"/>
                  <a:cs typeface="Arial" panose="020B0604020202020204" pitchFamily="34" charset="0"/>
                </a:rPr>
                <a:t> Guha, Sayan </a:t>
              </a:r>
              <a:r>
                <a:rPr lang="en-US" sz="1600" dirty="0" err="1">
                  <a:solidFill>
                    <a:schemeClr val="bg1"/>
                  </a:solidFill>
                  <a:latin typeface="Arial" panose="020B0604020202020204" pitchFamily="34" charset="0"/>
                  <a:cs typeface="Arial" panose="020B0604020202020204" pitchFamily="34" charset="0"/>
                </a:rPr>
                <a:t>Tapadar</a:t>
              </a:r>
              <a:r>
                <a:rPr lang="en-US" sz="1600" dirty="0">
                  <a:solidFill>
                    <a:schemeClr val="bg1"/>
                  </a:solidFill>
                  <a:latin typeface="Arial" panose="020B0604020202020204" pitchFamily="34" charset="0"/>
                  <a:cs typeface="Arial" panose="020B0604020202020204" pitchFamily="34" charset="0"/>
                </a:rPr>
                <a:t>, Muhammad Bilal Shakil, and Anirban Gupta, offers innovative helmets for two-wheelers with advanced features like connectivity and accident detection.</a:t>
              </a:r>
            </a:p>
          </p:txBody>
        </p:sp>
      </p:grpSp>
      <p:grpSp>
        <p:nvGrpSpPr>
          <p:cNvPr id="54" name="组合 53"/>
          <p:cNvGrpSpPr/>
          <p:nvPr/>
        </p:nvGrpSpPr>
        <p:grpSpPr>
          <a:xfrm>
            <a:off x="13132223" y="6484901"/>
            <a:ext cx="3527195" cy="1795500"/>
            <a:chOff x="3624780" y="2412339"/>
            <a:chExt cx="2351463" cy="1197000"/>
          </a:xfrm>
        </p:grpSpPr>
        <p:sp>
          <p:nvSpPr>
            <p:cNvPr id="55" name="文本框 54"/>
            <p:cNvSpPr txBox="1"/>
            <p:nvPr/>
          </p:nvSpPr>
          <p:spPr>
            <a:xfrm>
              <a:off x="3733626" y="2412339"/>
              <a:ext cx="2133781" cy="320040"/>
            </a:xfrm>
            <a:prstGeom prst="rect">
              <a:avLst/>
            </a:prstGeom>
            <a:noFill/>
          </p:spPr>
          <p:txBody>
            <a:bodyPr wrap="square" rtlCol="0">
              <a:normAutofit/>
              <a:scene3d>
                <a:camera prst="orthographicFront"/>
                <a:lightRig rig="threePt" dir="t"/>
              </a:scene3d>
              <a:sp3d contourW="12700"/>
            </a:bodyPr>
            <a:lstStyle/>
            <a:p>
              <a:pPr algn="ctr"/>
              <a:r>
                <a:rPr lang="en-US" altLang="en-US" b="1" dirty="0">
                  <a:solidFill>
                    <a:schemeClr val="bg1"/>
                  </a:solidFill>
                  <a:latin typeface="Arial" panose="020B0604020202020204" pitchFamily="34" charset="0"/>
                  <a:cs typeface="Arial" panose="020B0604020202020204" pitchFamily="34" charset="0"/>
                  <a:sym typeface="+mn-lt"/>
                </a:rPr>
                <a:t>NEED FOR ALTOR</a:t>
              </a:r>
            </a:p>
          </p:txBody>
        </p:sp>
        <p:sp>
          <p:nvSpPr>
            <p:cNvPr id="56" name="文本框 55"/>
            <p:cNvSpPr txBox="1"/>
            <p:nvPr/>
          </p:nvSpPr>
          <p:spPr>
            <a:xfrm>
              <a:off x="3624780" y="2750893"/>
              <a:ext cx="2351463" cy="858446"/>
            </a:xfrm>
            <a:prstGeom prst="rect">
              <a:avLst/>
            </a:prstGeom>
            <a:noFill/>
          </p:spPr>
          <p:txBody>
            <a:bodyPr wrap="square" rtlCol="0">
              <a:normAutofit fontScale="92500" lnSpcReduction="10000"/>
              <a:scene3d>
                <a:camera prst="orthographicFront"/>
                <a:lightRig rig="threePt" dir="t"/>
              </a:scene3d>
              <a:sp3d contourW="12700"/>
            </a:bodyPr>
            <a:lstStyle/>
            <a:p>
              <a:pPr algn="ctr"/>
              <a:r>
                <a:rPr lang="en-US" dirty="0">
                  <a:solidFill>
                    <a:schemeClr val="bg1"/>
                  </a:solidFill>
                  <a:latin typeface="Arial" panose="020B0604020202020204" pitchFamily="34" charset="0"/>
                  <a:cs typeface="Arial" panose="020B0604020202020204" pitchFamily="34" charset="0"/>
                </a:rPr>
                <a:t>With the increasing number of accidents involving two-wheelers, they saw an urgent need for a solution that could enhance rider safety through technology</a:t>
              </a:r>
              <a:r>
                <a:rPr lang="en-US" sz="1600" dirty="0">
                  <a:solidFill>
                    <a:schemeClr val="bg1"/>
                  </a:solidFill>
                  <a:latin typeface="Arial" panose="020B0604020202020204" pitchFamily="34" charset="0"/>
                  <a:cs typeface="Arial" panose="020B0604020202020204" pitchFamily="34" charset="0"/>
                </a:rPr>
                <a:t>.</a:t>
              </a:r>
              <a:endParaRPr lang="en-US" altLang="en-US" sz="1500" dirty="0">
                <a:solidFill>
                  <a:schemeClr val="bg1"/>
                </a:solidFill>
                <a:latin typeface="Arial" panose="020B0604020202020204" pitchFamily="34" charset="0"/>
                <a:cs typeface="Arial" panose="020B0604020202020204" pitchFamily="34" charset="0"/>
                <a:sym typeface="+mn-lt"/>
              </a:endParaRPr>
            </a:p>
          </p:txBody>
        </p:sp>
      </p:grpSp>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nodeType="afterGroup">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nodeType="afterGroup">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nodeType="afterGroup">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nodeType="afterGroup">
                            <p:stCondLst>
                              <p:cond delay="2000"/>
                            </p:stCondLst>
                            <p:childTnLst>
                              <p:par>
                                <p:cTn id="29" presetID="22" presetClass="entr" presetSubtype="1"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par>
                                <p:cTn id="32" presetID="22" presetClass="entr" presetSubtype="1"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up)">
                                      <p:cBhvr>
                                        <p:cTn id="34" dur="500"/>
                                        <p:tgtEl>
                                          <p:spTgt spid="40"/>
                                        </p:tgtEl>
                                      </p:cBhvr>
                                    </p:animEffect>
                                  </p:childTnLst>
                                </p:cTn>
                              </p:par>
                              <p:par>
                                <p:cTn id="35" presetID="22" presetClass="entr" presetSubtype="1"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par>
                          <p:cTn id="38" fill="hold" nodeType="afterGroup">
                            <p:stCondLst>
                              <p:cond delay="2500"/>
                            </p:stCondLst>
                            <p:childTnLst>
                              <p:par>
                                <p:cTn id="39" presetID="2" presetClass="entr" presetSubtype="4"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3000"/>
                            </p:stCondLst>
                            <p:childTnLst>
                              <p:par>
                                <p:cTn id="44" presetID="2" presetClass="entr" presetSubtype="4"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ppt_x"/>
                                          </p:val>
                                        </p:tav>
                                        <p:tav tm="100000">
                                          <p:val>
                                            <p:strVal val="#ppt_x"/>
                                          </p:val>
                                        </p:tav>
                                      </p:tavLst>
                                    </p:anim>
                                    <p:anim calcmode="lin" valueType="num">
                                      <p:cBhvr additive="base">
                                        <p:cTn id="47" dur="500" fill="hold"/>
                                        <p:tgtEl>
                                          <p:spTgt spid="48"/>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3500"/>
                            </p:stCondLst>
                            <p:childTnLst>
                              <p:par>
                                <p:cTn id="49" presetID="2" presetClass="entr" presetSubtype="4"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4000"/>
                            </p:stCondLst>
                            <p:childTnLst>
                              <p:par>
                                <p:cTn id="54" presetID="2" presetClass="entr" presetSubtype="4"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additive="base">
                                        <p:cTn id="56" dur="500" fill="hold"/>
                                        <p:tgtEl>
                                          <p:spTgt spid="54"/>
                                        </p:tgtEl>
                                        <p:attrNameLst>
                                          <p:attrName>ppt_x</p:attrName>
                                        </p:attrNameLst>
                                      </p:cBhvr>
                                      <p:tavLst>
                                        <p:tav tm="0">
                                          <p:val>
                                            <p:strVal val="#ppt_x"/>
                                          </p:val>
                                        </p:tav>
                                        <p:tav tm="100000">
                                          <p:val>
                                            <p:strVal val="#ppt_x"/>
                                          </p:val>
                                        </p:tav>
                                      </p:tavLst>
                                    </p:anim>
                                    <p:anim calcmode="lin" valueType="num">
                                      <p:cBhvr additive="base">
                                        <p:cTn id="5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6" grpId="0" animBg="1"/>
      <p:bldP spid="37"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05858" y="1561153"/>
            <a:ext cx="551498" cy="119063"/>
            <a:chOff x="9140" y="1432"/>
            <a:chExt cx="579" cy="125"/>
          </a:xfrm>
        </p:grpSpPr>
        <p:sp>
          <p:nvSpPr>
            <p:cNvPr id="3" name="稻壳儿春秋广告/盗版必究        原创来源：http://chn.docer.com/works?userid=199329941#!/work_time"/>
            <p:cNvSpPr/>
            <p:nvPr/>
          </p:nvSpPr>
          <p:spPr bwMode="auto">
            <a:xfrm>
              <a:off x="914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49" name="稻壳儿春秋广告/盗版必究        原创来源：http://chn.docer.com/works?userid=199329941#!/work_time"/>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sp>
        <p:nvSpPr>
          <p:cNvPr id="43" name="椭圆 42"/>
          <p:cNvSpPr/>
          <p:nvPr/>
        </p:nvSpPr>
        <p:spPr>
          <a:xfrm>
            <a:off x="1238919" y="2238767"/>
            <a:ext cx="952500" cy="929640"/>
          </a:xfrm>
          <a:prstGeom prst="ellipse">
            <a:avLst/>
          </a:pr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spcBef>
                <a:spcPct val="0"/>
              </a:spcBef>
              <a:spcAft>
                <a:spcPct val="0"/>
              </a:spcAft>
              <a:defRPr/>
            </a:pPr>
            <a:endParaRPr lang="zh-CN" altLang="en-US" sz="1350">
              <a:solidFill>
                <a:prstClr val="white"/>
              </a:solidFill>
              <a:latin typeface="Arial" panose="020B0604020202020204" pitchFamily="34" charset="0"/>
              <a:cs typeface="Arial" panose="020B0604020202020204" pitchFamily="34" charset="0"/>
              <a:sym typeface="+mn-lt"/>
            </a:endParaRPr>
          </a:p>
        </p:txBody>
      </p:sp>
      <p:sp>
        <p:nvSpPr>
          <p:cNvPr id="44" name="椭圆 43"/>
          <p:cNvSpPr/>
          <p:nvPr/>
        </p:nvSpPr>
        <p:spPr>
          <a:xfrm>
            <a:off x="1205581" y="4951975"/>
            <a:ext cx="952500" cy="952500"/>
          </a:xfrm>
          <a:prstGeom prst="ellipse">
            <a:avLst/>
          </a:pr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spcBef>
                <a:spcPct val="0"/>
              </a:spcBef>
              <a:spcAft>
                <a:spcPct val="0"/>
              </a:spcAft>
              <a:defRPr/>
            </a:pPr>
            <a:endParaRPr lang="zh-CN" altLang="en-US" sz="1350">
              <a:solidFill>
                <a:prstClr val="white"/>
              </a:solidFill>
              <a:latin typeface="Arial" panose="020B0604020202020204" pitchFamily="34" charset="0"/>
              <a:cs typeface="Arial" panose="020B0604020202020204" pitchFamily="34" charset="0"/>
              <a:sym typeface="+mn-lt"/>
            </a:endParaRPr>
          </a:p>
        </p:txBody>
      </p:sp>
      <p:sp>
        <p:nvSpPr>
          <p:cNvPr id="45" name="文本框 44"/>
          <p:cNvSpPr txBox="1"/>
          <p:nvPr/>
        </p:nvSpPr>
        <p:spPr>
          <a:xfrm>
            <a:off x="1278637" y="2387234"/>
            <a:ext cx="800100" cy="598170"/>
          </a:xfrm>
          <a:prstGeom prst="rect">
            <a:avLst/>
          </a:prstGeom>
          <a:noFill/>
        </p:spPr>
        <p:txBody>
          <a:bodyPr wrap="square" rtlCol="0">
            <a:normAutofit/>
          </a:bodyPr>
          <a:lstStyle/>
          <a:p>
            <a:pPr algn="ctr" defTabSz="1371600">
              <a:spcBef>
                <a:spcPct val="0"/>
              </a:spcBef>
              <a:spcAft>
                <a:spcPct val="0"/>
              </a:spcAft>
              <a:defRPr/>
            </a:pPr>
            <a:r>
              <a:rPr lang="en-US" altLang="zh-CN" sz="3000">
                <a:solidFill>
                  <a:prstClr val="white"/>
                </a:solidFill>
                <a:latin typeface="Arial" panose="020B0604020202020204" pitchFamily="34" charset="0"/>
                <a:cs typeface="Arial" panose="020B0604020202020204" pitchFamily="34" charset="0"/>
                <a:sym typeface="+mn-lt"/>
              </a:rPr>
              <a:t>1</a:t>
            </a:r>
            <a:endParaRPr lang="zh-CN" altLang="en-US" sz="3000">
              <a:solidFill>
                <a:prstClr val="white"/>
              </a:solidFill>
              <a:latin typeface="Arial" panose="020B0604020202020204" pitchFamily="34" charset="0"/>
              <a:cs typeface="Arial" panose="020B0604020202020204" pitchFamily="34" charset="0"/>
              <a:sym typeface="+mn-lt"/>
            </a:endParaRPr>
          </a:p>
        </p:txBody>
      </p:sp>
      <p:sp>
        <p:nvSpPr>
          <p:cNvPr id="18" name="文本框 17"/>
          <p:cNvSpPr txBox="1"/>
          <p:nvPr/>
        </p:nvSpPr>
        <p:spPr>
          <a:xfrm>
            <a:off x="1278637" y="5129227"/>
            <a:ext cx="800100" cy="598170"/>
          </a:xfrm>
          <a:prstGeom prst="rect">
            <a:avLst/>
          </a:prstGeom>
          <a:noFill/>
        </p:spPr>
        <p:txBody>
          <a:bodyPr wrap="square" rtlCol="0">
            <a:normAutofit/>
          </a:bodyPr>
          <a:lstStyle/>
          <a:p>
            <a:pPr algn="ctr" defTabSz="1371600">
              <a:spcBef>
                <a:spcPct val="0"/>
              </a:spcBef>
              <a:spcAft>
                <a:spcPct val="0"/>
              </a:spcAft>
              <a:defRPr/>
            </a:pPr>
            <a:r>
              <a:rPr lang="en-US" altLang="zh-CN" sz="3000">
                <a:solidFill>
                  <a:prstClr val="white"/>
                </a:solidFill>
                <a:latin typeface="Arial" panose="020B0604020202020204" pitchFamily="34" charset="0"/>
                <a:cs typeface="Arial" panose="020B0604020202020204" pitchFamily="34" charset="0"/>
                <a:sym typeface="+mn-lt"/>
              </a:rPr>
              <a:t>2</a:t>
            </a:r>
            <a:endParaRPr lang="zh-CN" altLang="en-US" sz="3000">
              <a:solidFill>
                <a:prstClr val="white"/>
              </a:solidFill>
              <a:latin typeface="Arial" panose="020B0604020202020204" pitchFamily="34" charset="0"/>
              <a:cs typeface="Arial" panose="020B0604020202020204" pitchFamily="34" charset="0"/>
              <a:sym typeface="+mn-lt"/>
            </a:endParaRPr>
          </a:p>
        </p:txBody>
      </p:sp>
      <p:sp>
        <p:nvSpPr>
          <p:cNvPr id="72" name="文本框 5"/>
          <p:cNvSpPr txBox="1"/>
          <p:nvPr/>
        </p:nvSpPr>
        <p:spPr>
          <a:xfrm>
            <a:off x="2520035" y="2079223"/>
            <a:ext cx="2943546" cy="482502"/>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1042035">
              <a:lnSpc>
                <a:spcPct val="120000"/>
              </a:lnSpc>
            </a:pPr>
            <a:r>
              <a:rPr lang="en-US" altLang="en-US" sz="2000" dirty="0">
                <a:solidFill>
                  <a:schemeClr val="bg1"/>
                </a:solidFill>
                <a:latin typeface="Arial" panose="020B0604020202020204" pitchFamily="34" charset="0"/>
                <a:cs typeface="Arial" panose="020B0604020202020204" pitchFamily="34" charset="0"/>
                <a:sym typeface="+mn-lt"/>
              </a:rPr>
              <a:t>SAFETY INNOVATION</a:t>
            </a:r>
          </a:p>
        </p:txBody>
      </p:sp>
      <p:sp>
        <p:nvSpPr>
          <p:cNvPr id="20" name="文本框 5"/>
          <p:cNvSpPr txBox="1"/>
          <p:nvPr/>
        </p:nvSpPr>
        <p:spPr>
          <a:xfrm>
            <a:off x="2520035" y="4731458"/>
            <a:ext cx="2674535" cy="5342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1042035">
              <a:lnSpc>
                <a:spcPct val="120000"/>
              </a:lnSpc>
            </a:pPr>
            <a:r>
              <a:rPr lang="en-US" altLang="en-US" sz="1950" dirty="0">
                <a:solidFill>
                  <a:schemeClr val="bg1"/>
                </a:solidFill>
                <a:latin typeface="Arial" panose="020B0604020202020204" pitchFamily="34" charset="0"/>
                <a:cs typeface="Arial" panose="020B0604020202020204" pitchFamily="34" charset="0"/>
                <a:sym typeface="+mn-lt"/>
              </a:rPr>
              <a:t>MARKET IMPACT</a:t>
            </a:r>
          </a:p>
        </p:txBody>
      </p:sp>
      <p:grpSp>
        <p:nvGrpSpPr>
          <p:cNvPr id="5" name="组合 8">
            <a:extLst>
              <a:ext uri="{FF2B5EF4-FFF2-40B4-BE49-F238E27FC236}">
                <a16:creationId xmlns:a16="http://schemas.microsoft.com/office/drawing/2014/main" id="{C970BAB4-F93F-236D-8E20-2ED571B01CCB}"/>
              </a:ext>
            </a:extLst>
          </p:cNvPr>
          <p:cNvGrpSpPr/>
          <p:nvPr/>
        </p:nvGrpSpPr>
        <p:grpSpPr>
          <a:xfrm>
            <a:off x="4572953" y="692469"/>
            <a:ext cx="9471661" cy="1033463"/>
            <a:chOff x="4801" y="520"/>
            <a:chExt cx="9944" cy="1085"/>
          </a:xfrm>
        </p:grpSpPr>
        <p:sp>
          <p:nvSpPr>
            <p:cNvPr id="6" name="稻壳儿春秋广告/盗版必究        原创来源：http://chn.docer.com/works?userid=199329941#!/work_time">
              <a:extLst>
                <a:ext uri="{FF2B5EF4-FFF2-40B4-BE49-F238E27FC236}">
                  <a16:creationId xmlns:a16="http://schemas.microsoft.com/office/drawing/2014/main" id="{420D70B1-E3F0-95C2-8217-473DD959E378}"/>
                </a:ext>
              </a:extLst>
            </p:cNvPr>
            <p:cNvSpPr txBox="1"/>
            <p:nvPr/>
          </p:nvSpPr>
          <p:spPr>
            <a:xfrm>
              <a:off x="4801" y="520"/>
              <a:ext cx="9944" cy="1085"/>
            </a:xfrm>
            <a:prstGeom prst="rect">
              <a:avLst/>
            </a:prstGeom>
            <a:noFill/>
          </p:spPr>
          <p:txBody>
            <a:bodyPr wrap="square" rtlCol="0">
              <a:normAutofit/>
            </a:bodyPr>
            <a:lstStyle/>
            <a:p>
              <a:pPr algn="ctr"/>
              <a:r>
                <a:rPr lang="en-US" altLang="en-US" sz="4800" dirty="0">
                  <a:solidFill>
                    <a:schemeClr val="bg1">
                      <a:lumMod val="95000"/>
                    </a:schemeClr>
                  </a:solidFill>
                  <a:latin typeface="Arial" panose="020B0604020202020204" pitchFamily="34" charset="0"/>
                  <a:cs typeface="Arial" panose="020B0604020202020204" pitchFamily="34" charset="0"/>
                  <a:sym typeface="+mn-lt"/>
                </a:rPr>
                <a:t>SIGNIFICANCE</a:t>
              </a:r>
            </a:p>
          </p:txBody>
        </p:sp>
        <p:sp>
          <p:nvSpPr>
            <p:cNvPr id="7" name="稻壳儿春秋广告/盗版必究        原创来源：http://chn.docer.com/works?userid=199329941#!/work_time">
              <a:extLst>
                <a:ext uri="{FF2B5EF4-FFF2-40B4-BE49-F238E27FC236}">
                  <a16:creationId xmlns:a16="http://schemas.microsoft.com/office/drawing/2014/main" id="{B19182DF-DAA5-C993-4381-9BC85B65B2B2}"/>
                </a:ext>
              </a:extLst>
            </p:cNvPr>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dirty="0">
                <a:latin typeface="Arial" panose="020B0604020202020204" pitchFamily="34" charset="0"/>
                <a:cs typeface="Arial" panose="020B0604020202020204" pitchFamily="34" charset="0"/>
                <a:sym typeface="+mn-lt"/>
              </a:endParaRPr>
            </a:p>
          </p:txBody>
        </p:sp>
      </p:grpSp>
      <p:sp>
        <p:nvSpPr>
          <p:cNvPr id="10" name="TextBox 9">
            <a:extLst>
              <a:ext uri="{FF2B5EF4-FFF2-40B4-BE49-F238E27FC236}">
                <a16:creationId xmlns:a16="http://schemas.microsoft.com/office/drawing/2014/main" id="{AB13C555-66D6-2BC5-49DA-DC0C09BE5AE0}"/>
              </a:ext>
            </a:extLst>
          </p:cNvPr>
          <p:cNvSpPr txBox="1"/>
          <p:nvPr/>
        </p:nvSpPr>
        <p:spPr>
          <a:xfrm>
            <a:off x="2520030" y="2561723"/>
            <a:ext cx="5330190" cy="1200329"/>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The helmet includes innovations such as impact detection, emergency alerts, and built- in lighting, GPS tracking, Bluetooth connectivity and voice commands to increase rider visibility and safety</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2550BCA-92E0-4BA7-8ED0-19C00A540BA4}"/>
              </a:ext>
            </a:extLst>
          </p:cNvPr>
          <p:cNvSpPr txBox="1"/>
          <p:nvPr/>
        </p:nvSpPr>
        <p:spPr>
          <a:xfrm>
            <a:off x="2520030" y="5265732"/>
            <a:ext cx="5330190" cy="1200329"/>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Since its launch, the Smart Helmet has disrupted the market, setting new standards in safety features and gaining recognition from industry leaders.</a:t>
            </a:r>
            <a:endParaRPr lang="en-IN" dirty="0">
              <a:latin typeface="Arial" panose="020B0604020202020204" pitchFamily="34" charset="0"/>
              <a:cs typeface="Arial" panose="020B0604020202020204" pitchFamily="34" charset="0"/>
            </a:endParaRPr>
          </a:p>
        </p:txBody>
      </p:sp>
      <p:sp>
        <p:nvSpPr>
          <p:cNvPr id="12" name="椭圆 43">
            <a:extLst>
              <a:ext uri="{FF2B5EF4-FFF2-40B4-BE49-F238E27FC236}">
                <a16:creationId xmlns:a16="http://schemas.microsoft.com/office/drawing/2014/main" id="{09BEF9DC-7D9C-E074-4BA6-D7F8AD5B19FD}"/>
              </a:ext>
            </a:extLst>
          </p:cNvPr>
          <p:cNvSpPr/>
          <p:nvPr/>
        </p:nvSpPr>
        <p:spPr>
          <a:xfrm>
            <a:off x="1278637" y="7894020"/>
            <a:ext cx="952500" cy="952500"/>
          </a:xfrm>
          <a:prstGeom prst="ellipse">
            <a:avLst/>
          </a:pr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spcBef>
                <a:spcPct val="0"/>
              </a:spcBef>
              <a:spcAft>
                <a:spcPct val="0"/>
              </a:spcAft>
              <a:defRPr/>
            </a:pPr>
            <a:endParaRPr lang="zh-CN" altLang="en-US" sz="1350">
              <a:solidFill>
                <a:prstClr val="white"/>
              </a:solidFill>
              <a:latin typeface="Arial" panose="020B0604020202020204" pitchFamily="34" charset="0"/>
              <a:cs typeface="Arial" panose="020B0604020202020204" pitchFamily="34" charset="0"/>
              <a:sym typeface="+mn-lt"/>
            </a:endParaRPr>
          </a:p>
        </p:txBody>
      </p:sp>
      <p:sp>
        <p:nvSpPr>
          <p:cNvPr id="13" name="文本框 17">
            <a:extLst>
              <a:ext uri="{FF2B5EF4-FFF2-40B4-BE49-F238E27FC236}">
                <a16:creationId xmlns:a16="http://schemas.microsoft.com/office/drawing/2014/main" id="{DA7BE6B6-F89E-1F8D-70BB-E66C93B260A9}"/>
              </a:ext>
            </a:extLst>
          </p:cNvPr>
          <p:cNvSpPr txBox="1"/>
          <p:nvPr/>
        </p:nvSpPr>
        <p:spPr>
          <a:xfrm>
            <a:off x="1351693" y="8071272"/>
            <a:ext cx="800100" cy="598170"/>
          </a:xfrm>
          <a:prstGeom prst="rect">
            <a:avLst/>
          </a:prstGeom>
          <a:noFill/>
        </p:spPr>
        <p:txBody>
          <a:bodyPr wrap="square" rtlCol="0">
            <a:normAutofit/>
          </a:bodyPr>
          <a:lstStyle/>
          <a:p>
            <a:pPr algn="ctr" defTabSz="1371600">
              <a:spcBef>
                <a:spcPct val="0"/>
              </a:spcBef>
              <a:spcAft>
                <a:spcPct val="0"/>
              </a:spcAft>
              <a:defRPr/>
            </a:pPr>
            <a:r>
              <a:rPr lang="en-US" altLang="zh-CN" sz="3000" dirty="0">
                <a:solidFill>
                  <a:prstClr val="white"/>
                </a:solidFill>
                <a:latin typeface="Arial" panose="020B0604020202020204" pitchFamily="34" charset="0"/>
                <a:cs typeface="Arial" panose="020B0604020202020204" pitchFamily="34" charset="0"/>
                <a:sym typeface="+mn-lt"/>
              </a:rPr>
              <a:t>3</a:t>
            </a:r>
            <a:endParaRPr lang="zh-CN" altLang="en-US" sz="3000" dirty="0">
              <a:solidFill>
                <a:prstClr val="white"/>
              </a:solidFill>
              <a:latin typeface="Arial" panose="020B0604020202020204" pitchFamily="34" charset="0"/>
              <a:cs typeface="Arial" panose="020B0604020202020204" pitchFamily="34" charset="0"/>
              <a:sym typeface="+mn-lt"/>
            </a:endParaRPr>
          </a:p>
        </p:txBody>
      </p:sp>
      <p:sp>
        <p:nvSpPr>
          <p:cNvPr id="21" name="文本框 5">
            <a:extLst>
              <a:ext uri="{FF2B5EF4-FFF2-40B4-BE49-F238E27FC236}">
                <a16:creationId xmlns:a16="http://schemas.microsoft.com/office/drawing/2014/main" id="{9FDA56E8-F5A8-F51D-10C4-B3CCBA14CAA5}"/>
              </a:ext>
            </a:extLst>
          </p:cNvPr>
          <p:cNvSpPr txBox="1"/>
          <p:nvPr/>
        </p:nvSpPr>
        <p:spPr>
          <a:xfrm>
            <a:off x="2593091" y="7673503"/>
            <a:ext cx="2870490" cy="5342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1042035">
              <a:lnSpc>
                <a:spcPct val="120000"/>
              </a:lnSpc>
            </a:pPr>
            <a:r>
              <a:rPr lang="en-US" altLang="en-US" sz="1950" dirty="0">
                <a:solidFill>
                  <a:schemeClr val="bg1"/>
                </a:solidFill>
                <a:latin typeface="Arial" panose="020B0604020202020204" pitchFamily="34" charset="0"/>
                <a:cs typeface="Arial" panose="020B0604020202020204" pitchFamily="34" charset="0"/>
                <a:sym typeface="+mn-lt"/>
              </a:rPr>
              <a:t>USER ADOPTION</a:t>
            </a:r>
          </a:p>
        </p:txBody>
      </p:sp>
      <p:sp>
        <p:nvSpPr>
          <p:cNvPr id="22" name="TextBox 21">
            <a:extLst>
              <a:ext uri="{FF2B5EF4-FFF2-40B4-BE49-F238E27FC236}">
                <a16:creationId xmlns:a16="http://schemas.microsoft.com/office/drawing/2014/main" id="{A780BC27-D8C8-D0D2-5B69-447D2773BB42}"/>
              </a:ext>
            </a:extLst>
          </p:cNvPr>
          <p:cNvSpPr txBox="1"/>
          <p:nvPr/>
        </p:nvSpPr>
        <p:spPr>
          <a:xfrm>
            <a:off x="2593086" y="8207777"/>
            <a:ext cx="5330190" cy="923330"/>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Users have widely adopted the Altor Smart Helmet, with many praising its advanced features and the additional layer of safety it provides.</a:t>
            </a:r>
            <a:endParaRPr lang="en-IN" dirty="0">
              <a:latin typeface="Arial" panose="020B0604020202020204" pitchFamily="34" charset="0"/>
              <a:cs typeface="Arial" panose="020B0604020202020204" pitchFamily="34" charset="0"/>
            </a:endParaRPr>
          </a:p>
        </p:txBody>
      </p:sp>
      <p:pic>
        <p:nvPicPr>
          <p:cNvPr id="1026" name="Picture 2" descr="Image result for altor smart helment'">
            <a:extLst>
              <a:ext uri="{FF2B5EF4-FFF2-40B4-BE49-F238E27FC236}">
                <a16:creationId xmlns:a16="http://schemas.microsoft.com/office/drawing/2014/main" id="{BF983034-6A93-F9FD-B63D-4B52AA126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9446" y="2715526"/>
            <a:ext cx="8367684" cy="4946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22" presetClass="entr" presetSubtype="4"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500"/>
                                        <p:tgtEl>
                                          <p:spTgt spid="7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p:bldP spid="18" grpId="0"/>
      <p:bldP spid="72" grpId="0"/>
      <p:bldP spid="20" grpId="0"/>
      <p:bldP spid="12" grpId="0" animBg="1"/>
      <p:bldP spid="13"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grpSp>
        <p:nvGrpSpPr>
          <p:cNvPr id="444" name="Google Shape;444;p17"/>
          <p:cNvGrpSpPr/>
          <p:nvPr/>
        </p:nvGrpSpPr>
        <p:grpSpPr>
          <a:xfrm>
            <a:off x="0" y="-144661"/>
            <a:ext cx="18288000" cy="10431661"/>
            <a:chOff x="0" y="-38100"/>
            <a:chExt cx="4816593" cy="2747433"/>
          </a:xfrm>
        </p:grpSpPr>
        <p:sp>
          <p:nvSpPr>
            <p:cNvPr id="445" name="Google Shape;445;p17"/>
            <p:cNvSpPr/>
            <p:nvPr/>
          </p:nvSpPr>
          <p:spPr>
            <a:xfrm>
              <a:off x="0" y="0"/>
              <a:ext cx="4816592" cy="2709333"/>
            </a:xfrm>
            <a:custGeom>
              <a:avLst/>
              <a:gdLst/>
              <a:ahLst/>
              <a:cxnLst/>
              <a:rect l="l" t="t" r="r" b="b"/>
              <a:pathLst>
                <a:path w="4816592" h="2709333" extrusionOk="0">
                  <a:moveTo>
                    <a:pt x="0" y="0"/>
                  </a:moveTo>
                  <a:lnTo>
                    <a:pt x="4816592" y="0"/>
                  </a:lnTo>
                  <a:lnTo>
                    <a:pt x="4816592" y="2709333"/>
                  </a:lnTo>
                  <a:lnTo>
                    <a:pt x="0" y="2709333"/>
                  </a:lnTo>
                  <a:close/>
                </a:path>
              </a:pathLst>
            </a:custGeom>
            <a:solidFill>
              <a:srgbClr val="1F7CBF"/>
            </a:solidFill>
            <a:ln>
              <a:noFill/>
            </a:ln>
          </p:spPr>
        </p:sp>
        <p:sp>
          <p:nvSpPr>
            <p:cNvPr id="446" name="Google Shape;446;p17"/>
            <p:cNvSpPr txBox="1"/>
            <p:nvPr/>
          </p:nvSpPr>
          <p:spPr>
            <a:xfrm>
              <a:off x="0" y="-38100"/>
              <a:ext cx="4816593"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47" name="Google Shape;447;p17"/>
          <p:cNvPicPr preferRelativeResize="0"/>
          <p:nvPr/>
        </p:nvPicPr>
        <p:blipFill rotWithShape="1">
          <a:blip r:embed="rId3">
            <a:alphaModFix amt="42000"/>
          </a:blip>
          <a:srcRect t="7825" b="7824"/>
          <a:stretch/>
        </p:blipFill>
        <p:spPr>
          <a:xfrm>
            <a:off x="0" y="0"/>
            <a:ext cx="18288000" cy="10287000"/>
          </a:xfrm>
          <a:prstGeom prst="rect">
            <a:avLst/>
          </a:prstGeom>
          <a:noFill/>
          <a:ln>
            <a:noFill/>
          </a:ln>
        </p:spPr>
      </p:pic>
      <p:sp>
        <p:nvSpPr>
          <p:cNvPr id="448" name="Google Shape;448;p17"/>
          <p:cNvSpPr txBox="1"/>
          <p:nvPr/>
        </p:nvSpPr>
        <p:spPr>
          <a:xfrm>
            <a:off x="2488822" y="4767015"/>
            <a:ext cx="13310347" cy="540147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1700" dirty="0">
                <a:solidFill>
                  <a:srgbClr val="FFFFFF"/>
                </a:solidFill>
                <a:latin typeface="Julius Sans One"/>
                <a:ea typeface="Julius Sans One"/>
                <a:cs typeface="Julius Sans One"/>
                <a:sym typeface="Julius Sans One"/>
              </a:rPr>
              <a:t>KEY FEATURES</a:t>
            </a:r>
          </a:p>
          <a:p>
            <a:pPr marL="0" marR="0" lvl="0" indent="0" algn="ctr" rtl="0">
              <a:lnSpc>
                <a:spcPct val="100000"/>
              </a:lnSpc>
              <a:spcBef>
                <a:spcPts val="0"/>
              </a:spcBef>
              <a:spcAft>
                <a:spcPts val="0"/>
              </a:spcAft>
              <a:buNone/>
            </a:pPr>
            <a:r>
              <a:rPr lang="en-US" sz="11700" b="0" i="0" u="none" strike="noStrike" cap="none" dirty="0">
                <a:solidFill>
                  <a:srgbClr val="FFFFFF"/>
                </a:solidFill>
                <a:latin typeface="Julius Sans One"/>
                <a:ea typeface="Julius Sans One"/>
                <a:cs typeface="Julius Sans One"/>
                <a:sym typeface="Julius Sans One"/>
              </a:rPr>
              <a:t>&amp; </a:t>
            </a:r>
          </a:p>
          <a:p>
            <a:pPr marL="0" marR="0" lvl="0" indent="0" algn="ctr" rtl="0">
              <a:lnSpc>
                <a:spcPct val="100000"/>
              </a:lnSpc>
              <a:spcBef>
                <a:spcPts val="0"/>
              </a:spcBef>
              <a:spcAft>
                <a:spcPts val="0"/>
              </a:spcAft>
              <a:buNone/>
            </a:pPr>
            <a:r>
              <a:rPr lang="en-US" sz="11700" dirty="0">
                <a:solidFill>
                  <a:srgbClr val="FFFFFF"/>
                </a:solidFill>
                <a:latin typeface="Julius Sans One"/>
                <a:ea typeface="Julius Sans One"/>
                <a:cs typeface="Julius Sans One"/>
                <a:sym typeface="Julius Sans One"/>
              </a:rPr>
              <a:t>TECHNOLOGY</a:t>
            </a:r>
            <a:endParaRPr sz="1600" dirty="0"/>
          </a:p>
        </p:txBody>
      </p:sp>
      <p:grpSp>
        <p:nvGrpSpPr>
          <p:cNvPr id="449" name="Google Shape;449;p17"/>
          <p:cNvGrpSpPr/>
          <p:nvPr/>
        </p:nvGrpSpPr>
        <p:grpSpPr>
          <a:xfrm>
            <a:off x="6638353" y="-1413910"/>
            <a:ext cx="5011289" cy="5880451"/>
            <a:chOff x="0" y="-38100"/>
            <a:chExt cx="1319846" cy="1548761"/>
          </a:xfrm>
        </p:grpSpPr>
        <p:sp>
          <p:nvSpPr>
            <p:cNvPr id="450" name="Google Shape;450;p17"/>
            <p:cNvSpPr/>
            <p:nvPr/>
          </p:nvSpPr>
          <p:spPr>
            <a:xfrm>
              <a:off x="0" y="0"/>
              <a:ext cx="1319846" cy="1510661"/>
            </a:xfrm>
            <a:custGeom>
              <a:avLst/>
              <a:gdLst/>
              <a:ahLst/>
              <a:cxnLst/>
              <a:rect l="l" t="t" r="r" b="b"/>
              <a:pathLst>
                <a:path w="1319846" h="1510661" extrusionOk="0">
                  <a:moveTo>
                    <a:pt x="0" y="0"/>
                  </a:moveTo>
                  <a:lnTo>
                    <a:pt x="1319846" y="0"/>
                  </a:lnTo>
                  <a:lnTo>
                    <a:pt x="1319846" y="1510661"/>
                  </a:lnTo>
                  <a:lnTo>
                    <a:pt x="0" y="1510661"/>
                  </a:lnTo>
                  <a:close/>
                </a:path>
              </a:pathLst>
            </a:custGeom>
            <a:solidFill>
              <a:srgbClr val="FFFFFF">
                <a:alpha val="26666"/>
              </a:srgbClr>
            </a:solidFill>
            <a:ln>
              <a:noFill/>
            </a:ln>
          </p:spPr>
        </p:sp>
        <p:sp>
          <p:nvSpPr>
            <p:cNvPr id="451" name="Google Shape;451;p17"/>
            <p:cNvSpPr txBox="1"/>
            <p:nvPr/>
          </p:nvSpPr>
          <p:spPr>
            <a:xfrm>
              <a:off x="0" y="-38100"/>
              <a:ext cx="1319846" cy="154876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2" name="Google Shape;452;p17"/>
          <p:cNvSpPr txBox="1"/>
          <p:nvPr/>
        </p:nvSpPr>
        <p:spPr>
          <a:xfrm>
            <a:off x="6828073" y="291753"/>
            <a:ext cx="4631847" cy="3817199"/>
          </a:xfrm>
          <a:prstGeom prst="rect">
            <a:avLst/>
          </a:prstGeom>
          <a:noFill/>
          <a:ln>
            <a:noFill/>
          </a:ln>
        </p:spPr>
        <p:txBody>
          <a:bodyPr spcFirstLastPara="1" wrap="square" lIns="0" tIns="0" rIns="0" bIns="0" anchor="t" anchorCtr="0">
            <a:spAutoFit/>
          </a:bodyPr>
          <a:lstStyle/>
          <a:p>
            <a:pPr marL="0" marR="0" lvl="0" indent="0" algn="ctr" rtl="0">
              <a:lnSpc>
                <a:spcPct val="120998"/>
              </a:lnSpc>
              <a:spcBef>
                <a:spcPts val="0"/>
              </a:spcBef>
              <a:spcAft>
                <a:spcPts val="0"/>
              </a:spcAft>
              <a:buNone/>
            </a:pPr>
            <a:r>
              <a:rPr lang="en-US" sz="20500" b="0" i="0" u="none" strike="noStrike" cap="none" dirty="0">
                <a:solidFill>
                  <a:srgbClr val="FFFFFF"/>
                </a:solidFill>
                <a:latin typeface="Julius Sans One"/>
                <a:ea typeface="Julius Sans One"/>
                <a:cs typeface="Julius Sans One"/>
                <a:sym typeface="Julius Sans One"/>
              </a:rPr>
              <a:t>02</a:t>
            </a:r>
            <a:endParaRPr dirty="0"/>
          </a:p>
        </p:txBody>
      </p:sp>
    </p:spTree>
  </p:cSld>
  <p:clrMapOvr>
    <a:masterClrMapping/>
  </p:clrMapOvr>
  <p:transition spd="slow" advClick="0" advTm="3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056271" y="735331"/>
            <a:ext cx="5618658" cy="1632312"/>
            <a:chOff x="6894" y="501"/>
            <a:chExt cx="5651" cy="1582"/>
          </a:xfrm>
        </p:grpSpPr>
        <p:sp>
          <p:nvSpPr>
            <p:cNvPr id="46" name="稻壳儿春秋广告/盗版必究        原创来源：http://chn.docer.com/works?userid=199329941#!/work_time"/>
            <p:cNvSpPr txBox="1"/>
            <p:nvPr/>
          </p:nvSpPr>
          <p:spPr>
            <a:xfrm>
              <a:off x="6894" y="501"/>
              <a:ext cx="5651" cy="1582"/>
            </a:xfrm>
            <a:prstGeom prst="rect">
              <a:avLst/>
            </a:prstGeom>
            <a:noFill/>
          </p:spPr>
          <p:txBody>
            <a:bodyPr wrap="square" rtlCol="0">
              <a:normAutofit/>
            </a:bodyPr>
            <a:lstStyle/>
            <a:p>
              <a:pPr algn="ctr"/>
              <a:r>
                <a:rPr lang="en-US" altLang="en-US" sz="4000" dirty="0">
                  <a:solidFill>
                    <a:schemeClr val="bg1">
                      <a:lumMod val="95000"/>
                    </a:schemeClr>
                  </a:solidFill>
                  <a:latin typeface="Arial" panose="020B0604020202020204" pitchFamily="34" charset="0"/>
                  <a:cs typeface="Arial" panose="020B0604020202020204" pitchFamily="34" charset="0"/>
                  <a:sym typeface="+mn-lt"/>
                </a:rPr>
                <a:t>SAFETY MECHANISM</a:t>
              </a:r>
            </a:p>
          </p:txBody>
        </p:sp>
        <p:sp>
          <p:nvSpPr>
            <p:cNvPr id="49" name="稻壳儿春秋广告/盗版必究        原创来源：http://chn.docer.com/works?userid=199329941#!/work_time"/>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50" name="稻壳儿春秋广告/盗版必究        原创来源：http://chn.docer.com/works?userid=199329941#!/work_time"/>
            <p:cNvSpPr/>
            <p:nvPr/>
          </p:nvSpPr>
          <p:spPr bwMode="auto">
            <a:xfrm>
              <a:off x="982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grpSp>
        <p:nvGrpSpPr>
          <p:cNvPr id="32" name="组合 31"/>
          <p:cNvGrpSpPr/>
          <p:nvPr/>
        </p:nvGrpSpPr>
        <p:grpSpPr>
          <a:xfrm>
            <a:off x="1821181" y="2369820"/>
            <a:ext cx="7259215" cy="7919087"/>
            <a:chOff x="1378" y="1783"/>
            <a:chExt cx="8578" cy="9017"/>
          </a:xfrm>
        </p:grpSpPr>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1378" y="3512"/>
              <a:ext cx="2145" cy="7288"/>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3522" y="6726"/>
              <a:ext cx="2145" cy="4074"/>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5667" y="1783"/>
              <a:ext cx="2145" cy="9017"/>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7812" y="4834"/>
              <a:ext cx="2145" cy="5966"/>
            </a:xfrm>
            <a:prstGeom prst="roundRect">
              <a:avLst>
                <a:gd name="adj" fmla="val 50000"/>
              </a:avLst>
            </a:prstGeom>
            <a:gradFill>
              <a:gsLst>
                <a:gs pos="0">
                  <a:srgbClr val="254FD7"/>
                </a:gs>
                <a:gs pos="85000">
                  <a:srgbClr val="0C1C3A"/>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grpSp>
      <p:grpSp>
        <p:nvGrpSpPr>
          <p:cNvPr id="33" name="组合 32"/>
          <p:cNvGrpSpPr/>
          <p:nvPr/>
        </p:nvGrpSpPr>
        <p:grpSpPr>
          <a:xfrm>
            <a:off x="9782173" y="3529014"/>
            <a:ext cx="6821210" cy="1748906"/>
            <a:chOff x="7819044" y="3754618"/>
            <a:chExt cx="3909671" cy="1076361"/>
          </a:xfrm>
        </p:grpSpPr>
        <p:sp>
          <p:nvSpPr>
            <p:cNvPr id="34" name="文本框 33"/>
            <p:cNvSpPr txBox="1"/>
            <p:nvPr/>
          </p:nvSpPr>
          <p:spPr>
            <a:xfrm>
              <a:off x="7819044" y="3754618"/>
              <a:ext cx="1519649" cy="335291"/>
            </a:xfrm>
            <a:prstGeom prst="rect">
              <a:avLst/>
            </a:prstGeom>
            <a:noFill/>
          </p:spPr>
          <p:txBody>
            <a:bodyPr wrap="square" rtlCol="0">
              <a:normAutofit fontScale="85000" lnSpcReduction="10000"/>
            </a:bodyPr>
            <a:lstStyle/>
            <a:p>
              <a:r>
                <a:rPr lang="en-US" altLang="en-US" sz="2400" dirty="0">
                  <a:solidFill>
                    <a:schemeClr val="bg1"/>
                  </a:solidFill>
                  <a:latin typeface="Arial" panose="020B0604020202020204" pitchFamily="34" charset="0"/>
                  <a:cs typeface="Arial" panose="020B0604020202020204" pitchFamily="34" charset="0"/>
                  <a:sym typeface="+mn-lt"/>
                </a:rPr>
                <a:t>IMPACT SENSORS</a:t>
              </a:r>
            </a:p>
          </p:txBody>
        </p:sp>
        <p:sp>
          <p:nvSpPr>
            <p:cNvPr id="35" name="矩形 34"/>
            <p:cNvSpPr/>
            <p:nvPr/>
          </p:nvSpPr>
          <p:spPr>
            <a:xfrm>
              <a:off x="7830862" y="4045530"/>
              <a:ext cx="3897853" cy="785449"/>
            </a:xfrm>
            <a:prstGeom prst="rect">
              <a:avLst/>
            </a:prstGeom>
          </p:spPr>
          <p:txBody>
            <a:bodyPr wrap="square">
              <a:normAutofit/>
            </a:bodyPr>
            <a:lstStyle/>
            <a:p>
              <a:pPr>
                <a:lnSpc>
                  <a:spcPct val="100000"/>
                </a:lnSpc>
              </a:pPr>
              <a:r>
                <a:rPr lang="en-US" altLang="en-US" sz="2100" dirty="0">
                  <a:solidFill>
                    <a:schemeClr val="bg1"/>
                  </a:solidFill>
                  <a:latin typeface="Arial" panose="020B0604020202020204" pitchFamily="34" charset="0"/>
                  <a:cs typeface="Arial" panose="020B0604020202020204" pitchFamily="34" charset="0"/>
                  <a:sym typeface="+mn-lt"/>
                </a:rPr>
                <a:t>Impact sensors detect collisions and ensure timely deployment of safety features, minimizing injury risks in adverse events.</a:t>
              </a:r>
            </a:p>
          </p:txBody>
        </p:sp>
      </p:grpSp>
      <p:grpSp>
        <p:nvGrpSpPr>
          <p:cNvPr id="36" name="组合 35"/>
          <p:cNvGrpSpPr/>
          <p:nvPr/>
        </p:nvGrpSpPr>
        <p:grpSpPr>
          <a:xfrm>
            <a:off x="9802169" y="6376984"/>
            <a:ext cx="6800336" cy="1676679"/>
            <a:chOff x="7819043" y="3754617"/>
            <a:chExt cx="3897707" cy="1031909"/>
          </a:xfrm>
        </p:grpSpPr>
        <p:sp>
          <p:nvSpPr>
            <p:cNvPr id="37" name="文本框 36"/>
            <p:cNvSpPr txBox="1"/>
            <p:nvPr/>
          </p:nvSpPr>
          <p:spPr>
            <a:xfrm>
              <a:off x="7819043" y="3754617"/>
              <a:ext cx="3283864" cy="290913"/>
            </a:xfrm>
            <a:prstGeom prst="rect">
              <a:avLst/>
            </a:prstGeom>
            <a:noFill/>
          </p:spPr>
          <p:txBody>
            <a:bodyPr wrap="square" rtlCol="0">
              <a:normAutofit fontScale="92500"/>
            </a:bodyPr>
            <a:lstStyle/>
            <a:p>
              <a:r>
                <a:rPr lang="en-US" altLang="en-US" sz="2400" dirty="0">
                  <a:solidFill>
                    <a:schemeClr val="bg1"/>
                  </a:solidFill>
                  <a:latin typeface="Arial" panose="020B0604020202020204" pitchFamily="34" charset="0"/>
                  <a:cs typeface="Arial" panose="020B0604020202020204" pitchFamily="34" charset="0"/>
                  <a:sym typeface="+mn-lt"/>
                </a:rPr>
                <a:t>EMERGENCY RESPONSE INTEGRATION</a:t>
              </a:r>
            </a:p>
          </p:txBody>
        </p:sp>
        <p:sp>
          <p:nvSpPr>
            <p:cNvPr id="38" name="矩形 37"/>
            <p:cNvSpPr/>
            <p:nvPr/>
          </p:nvSpPr>
          <p:spPr>
            <a:xfrm>
              <a:off x="7830864" y="4045530"/>
              <a:ext cx="3885886" cy="740996"/>
            </a:xfrm>
            <a:prstGeom prst="rect">
              <a:avLst/>
            </a:prstGeom>
          </p:spPr>
          <p:txBody>
            <a:bodyPr wrap="square">
              <a:normAutofit/>
            </a:bodyPr>
            <a:lstStyle/>
            <a:p>
              <a:pPr>
                <a:lnSpc>
                  <a:spcPct val="100000"/>
                </a:lnSpc>
              </a:pPr>
              <a:r>
                <a:rPr lang="en-US" altLang="en-US" sz="2100" dirty="0">
                  <a:solidFill>
                    <a:schemeClr val="bg1"/>
                  </a:solidFill>
                  <a:latin typeface="Arial" panose="020B0604020202020204" pitchFamily="34" charset="0"/>
                  <a:cs typeface="Arial" panose="020B0604020202020204" pitchFamily="34" charset="0"/>
                  <a:sym typeface="+mn-lt"/>
                </a:rPr>
                <a:t>This integration connects with emergency services, providing immediate assistance and crucial data during accidents for improved response times.</a:t>
              </a:r>
            </a:p>
          </p:txBody>
        </p:sp>
      </p:grpSp>
      <p:sp>
        <p:nvSpPr>
          <p:cNvPr id="4" name="稻壳儿春秋广告/盗版必究        原创来源：http://chn.docer.com/works?userid=199329941#!/work_time">
            <a:extLst>
              <a:ext uri="{FF2B5EF4-FFF2-40B4-BE49-F238E27FC236}">
                <a16:creationId xmlns:a16="http://schemas.microsoft.com/office/drawing/2014/main" id="{D5C5EFBD-84F5-05EE-E0FC-3850B6F4E7BB}"/>
              </a:ext>
            </a:extLst>
          </p:cNvPr>
          <p:cNvSpPr/>
          <p:nvPr/>
        </p:nvSpPr>
        <p:spPr bwMode="auto">
          <a:xfrm>
            <a:off x="9304083" y="1695938"/>
            <a:ext cx="237632" cy="12897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par>
                                <p:cTn id="8" presetID="6" presetClass="entr" presetSubtype="16"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in)">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7118034" y="745808"/>
            <a:ext cx="4136708" cy="1267778"/>
            <a:chOff x="7473" y="576"/>
            <a:chExt cx="4343" cy="1331"/>
          </a:xfrm>
        </p:grpSpPr>
        <p:sp>
          <p:nvSpPr>
            <p:cNvPr id="46" name="稻壳儿春秋广告/盗版必究        原创来源：http://chn.docer.com/works?userid=199329941#!/work_time"/>
            <p:cNvSpPr txBox="1"/>
            <p:nvPr/>
          </p:nvSpPr>
          <p:spPr>
            <a:xfrm>
              <a:off x="7473" y="576"/>
              <a:ext cx="4343" cy="1331"/>
            </a:xfrm>
            <a:prstGeom prst="rect">
              <a:avLst/>
            </a:prstGeom>
            <a:noFill/>
          </p:spPr>
          <p:txBody>
            <a:bodyPr wrap="square" rtlCol="0">
              <a:normAutofit/>
            </a:bodyPr>
            <a:lstStyle/>
            <a:p>
              <a:pPr algn="ctr"/>
              <a:r>
                <a:rPr lang="en-US" altLang="en-US" sz="3000" b="1" dirty="0">
                  <a:solidFill>
                    <a:schemeClr val="bg1">
                      <a:lumMod val="95000"/>
                    </a:schemeClr>
                  </a:solidFill>
                  <a:latin typeface="Arial" panose="020B0604020202020204" pitchFamily="34" charset="0"/>
                  <a:cs typeface="Arial" panose="020B0604020202020204" pitchFamily="34" charset="0"/>
                  <a:sym typeface="+mn-lt"/>
                </a:rPr>
                <a:t>CONNECTIVITY</a:t>
              </a:r>
            </a:p>
          </p:txBody>
        </p:sp>
        <p:sp>
          <p:nvSpPr>
            <p:cNvPr id="25" name="稻壳儿春秋广告/盗版必究        原创来源：http://chn.docer.com/works?userid=199329941#!/work_time"/>
            <p:cNvSpPr/>
            <p:nvPr/>
          </p:nvSpPr>
          <p:spPr bwMode="auto">
            <a:xfrm>
              <a:off x="914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49" name="稻壳儿春秋广告/盗版必究        原创来源：http://chn.docer.com/works?userid=199329941#!/work_time"/>
            <p:cNvSpPr/>
            <p:nvPr/>
          </p:nvSpPr>
          <p:spPr bwMode="auto">
            <a:xfrm>
              <a:off x="948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rgbClr val="253EF3"/>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sp>
          <p:nvSpPr>
            <p:cNvPr id="50" name="稻壳儿春秋广告/盗版必究        原创来源：http://chn.docer.com/works?userid=199329941#!/work_time"/>
            <p:cNvSpPr/>
            <p:nvPr/>
          </p:nvSpPr>
          <p:spPr bwMode="auto">
            <a:xfrm>
              <a:off x="9820" y="1432"/>
              <a:ext cx="239" cy="125"/>
            </a:xfrm>
            <a:custGeom>
              <a:avLst/>
              <a:gdLst>
                <a:gd name="T0" fmla="*/ 63 w 85"/>
                <a:gd name="T1" fmla="*/ 0 h 43"/>
                <a:gd name="T2" fmla="*/ 21 w 85"/>
                <a:gd name="T3" fmla="*/ 0 h 43"/>
                <a:gd name="T4" fmla="*/ 0 w 85"/>
                <a:gd name="T5" fmla="*/ 21 h 43"/>
                <a:gd name="T6" fmla="*/ 21 w 85"/>
                <a:gd name="T7" fmla="*/ 43 h 43"/>
                <a:gd name="T8" fmla="*/ 63 w 85"/>
                <a:gd name="T9" fmla="*/ 43 h 43"/>
                <a:gd name="T10" fmla="*/ 85 w 85"/>
                <a:gd name="T11" fmla="*/ 21 h 43"/>
                <a:gd name="T12" fmla="*/ 63 w 8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85" h="43">
                  <a:moveTo>
                    <a:pt x="63" y="0"/>
                  </a:moveTo>
                  <a:cubicBezTo>
                    <a:pt x="21" y="0"/>
                    <a:pt x="21" y="0"/>
                    <a:pt x="21" y="0"/>
                  </a:cubicBezTo>
                  <a:cubicBezTo>
                    <a:pt x="9" y="0"/>
                    <a:pt x="0" y="9"/>
                    <a:pt x="0" y="21"/>
                  </a:cubicBezTo>
                  <a:cubicBezTo>
                    <a:pt x="0" y="33"/>
                    <a:pt x="9" y="43"/>
                    <a:pt x="21" y="43"/>
                  </a:cubicBezTo>
                  <a:cubicBezTo>
                    <a:pt x="63" y="43"/>
                    <a:pt x="63" y="43"/>
                    <a:pt x="63" y="43"/>
                  </a:cubicBezTo>
                  <a:cubicBezTo>
                    <a:pt x="75" y="43"/>
                    <a:pt x="85" y="33"/>
                    <a:pt x="85" y="21"/>
                  </a:cubicBezTo>
                  <a:cubicBezTo>
                    <a:pt x="85" y="9"/>
                    <a:pt x="75" y="0"/>
                    <a:pt x="63" y="0"/>
                  </a:cubicBezTo>
                  <a:close/>
                </a:path>
              </a:pathLst>
            </a:custGeom>
            <a:solidFill>
              <a:schemeClr val="bg1">
                <a:lumMod val="95000"/>
              </a:schemeClr>
            </a:solidFill>
            <a:ln>
              <a:noFill/>
            </a:ln>
          </p:spPr>
          <p:txBody>
            <a:bodyPr vert="horz" wrap="square" lIns="137160" tIns="68580" rIns="137160" bIns="68580" numCol="1" anchor="t" anchorCtr="0" compatLnSpc="1"/>
            <a:lstStyle/>
            <a:p>
              <a:endParaRPr lang="zh-CN" altLang="en-US" sz="2700">
                <a:latin typeface="Arial" panose="020B0604020202020204" pitchFamily="34" charset="0"/>
                <a:cs typeface="Arial" panose="020B0604020202020204" pitchFamily="34" charset="0"/>
                <a:sym typeface="+mn-lt"/>
              </a:endParaRPr>
            </a:p>
          </p:txBody>
        </p:sp>
      </p:grpSp>
      <p:sp>
        <p:nvSpPr>
          <p:cNvPr id="12" name="Flying impression design ——飞印象设计是一家专业的广告设计制作工作室，专注于平面、OFFICE、摄影等业务，工作室成立于2016年，拥有高水平的设计团队，已经立足于市场，今后将输出更多精致作品。"/>
          <p:cNvSpPr/>
          <p:nvPr/>
        </p:nvSpPr>
        <p:spPr>
          <a:xfrm>
            <a:off x="2621061" y="3558122"/>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a:off x="3526377" y="4542862"/>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dirty="0">
              <a:latin typeface="Arial" panose="020B0604020202020204" pitchFamily="34" charset="0"/>
              <a:cs typeface="Arial" panose="020B0604020202020204" pitchFamily="34" charset="0"/>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12639981" y="4104856"/>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13545297" y="5010171"/>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72906" y="5433270"/>
            <a:ext cx="355773" cy="513924"/>
          </a:xfrm>
          <a:custGeom>
            <a:avLst/>
            <a:gdLst/>
            <a:ahLst/>
            <a:cxnLst>
              <a:cxn ang="0">
                <a:pos x="wd2" y="hd2"/>
              </a:cxn>
              <a:cxn ang="5400000">
                <a:pos x="wd2" y="hd2"/>
              </a:cxn>
              <a:cxn ang="10800000">
                <a:pos x="wd2" y="hd2"/>
              </a:cxn>
              <a:cxn ang="16200000">
                <a:pos x="wd2" y="hd2"/>
              </a:cxn>
            </a:cxnLst>
            <a:rect l="0" t="0" r="r" b="b"/>
            <a:pathLst>
              <a:path w="21600" h="21600" extrusionOk="0">
                <a:moveTo>
                  <a:pt x="3000" y="16616"/>
                </a:moveTo>
                <a:lnTo>
                  <a:pt x="3600" y="14539"/>
                </a:lnTo>
                <a:lnTo>
                  <a:pt x="3600" y="10800"/>
                </a:lnTo>
                <a:cubicBezTo>
                  <a:pt x="3600" y="8106"/>
                  <a:pt x="6716" y="5877"/>
                  <a:pt x="10587" y="5798"/>
                </a:cubicBezTo>
                <a:lnTo>
                  <a:pt x="11013" y="5798"/>
                </a:lnTo>
                <a:cubicBezTo>
                  <a:pt x="14884" y="5877"/>
                  <a:pt x="18000" y="8106"/>
                  <a:pt x="18000" y="10800"/>
                </a:cubicBezTo>
                <a:lnTo>
                  <a:pt x="18000" y="14539"/>
                </a:lnTo>
                <a:lnTo>
                  <a:pt x="18600" y="16616"/>
                </a:lnTo>
                <a:cubicBezTo>
                  <a:pt x="18600" y="16616"/>
                  <a:pt x="3000" y="16616"/>
                  <a:pt x="3000" y="16616"/>
                </a:cubicBezTo>
                <a:close/>
                <a:moveTo>
                  <a:pt x="10800" y="19938"/>
                </a:moveTo>
                <a:cubicBezTo>
                  <a:pt x="9441" y="19938"/>
                  <a:pt x="7800" y="19224"/>
                  <a:pt x="7800" y="18277"/>
                </a:cubicBezTo>
                <a:lnTo>
                  <a:pt x="13800" y="18277"/>
                </a:lnTo>
                <a:cubicBezTo>
                  <a:pt x="13800" y="19224"/>
                  <a:pt x="12159" y="19938"/>
                  <a:pt x="10800" y="19938"/>
                </a:cubicBezTo>
                <a:close/>
                <a:moveTo>
                  <a:pt x="10800" y="1659"/>
                </a:moveTo>
                <a:cubicBezTo>
                  <a:pt x="11792" y="1659"/>
                  <a:pt x="12600" y="2217"/>
                  <a:pt x="12600" y="2903"/>
                </a:cubicBezTo>
                <a:cubicBezTo>
                  <a:pt x="12600" y="3555"/>
                  <a:pt x="11867" y="4086"/>
                  <a:pt x="10942" y="4137"/>
                </a:cubicBezTo>
                <a:lnTo>
                  <a:pt x="10800" y="4132"/>
                </a:lnTo>
                <a:lnTo>
                  <a:pt x="10658" y="4137"/>
                </a:lnTo>
                <a:cubicBezTo>
                  <a:pt x="9733" y="4086"/>
                  <a:pt x="9000" y="3555"/>
                  <a:pt x="9000" y="2903"/>
                </a:cubicBezTo>
                <a:cubicBezTo>
                  <a:pt x="9000" y="2217"/>
                  <a:pt x="9808" y="1659"/>
                  <a:pt x="10800" y="1659"/>
                </a:cubicBezTo>
                <a:close/>
                <a:moveTo>
                  <a:pt x="20400" y="14123"/>
                </a:moveTo>
                <a:lnTo>
                  <a:pt x="20400" y="10800"/>
                </a:lnTo>
                <a:cubicBezTo>
                  <a:pt x="20400" y="7972"/>
                  <a:pt x="17835" y="5530"/>
                  <a:pt x="14229" y="4575"/>
                </a:cubicBezTo>
                <a:cubicBezTo>
                  <a:pt x="14713" y="4102"/>
                  <a:pt x="15000" y="3526"/>
                  <a:pt x="15000" y="2903"/>
                </a:cubicBezTo>
                <a:cubicBezTo>
                  <a:pt x="15000" y="1300"/>
                  <a:pt x="13120" y="0"/>
                  <a:pt x="10800" y="0"/>
                </a:cubicBezTo>
                <a:cubicBezTo>
                  <a:pt x="8480" y="0"/>
                  <a:pt x="6600" y="1300"/>
                  <a:pt x="6600" y="2903"/>
                </a:cubicBezTo>
                <a:cubicBezTo>
                  <a:pt x="6600" y="3526"/>
                  <a:pt x="6887" y="4102"/>
                  <a:pt x="7371" y="4575"/>
                </a:cubicBezTo>
                <a:cubicBezTo>
                  <a:pt x="3765" y="5530"/>
                  <a:pt x="1200" y="7972"/>
                  <a:pt x="1200" y="10800"/>
                </a:cubicBezTo>
                <a:lnTo>
                  <a:pt x="1200" y="14123"/>
                </a:lnTo>
                <a:lnTo>
                  <a:pt x="0" y="18277"/>
                </a:lnTo>
                <a:lnTo>
                  <a:pt x="5400" y="18277"/>
                </a:lnTo>
                <a:cubicBezTo>
                  <a:pt x="5400" y="20205"/>
                  <a:pt x="8251" y="21600"/>
                  <a:pt x="10800" y="21600"/>
                </a:cubicBezTo>
                <a:cubicBezTo>
                  <a:pt x="13349" y="21600"/>
                  <a:pt x="16200" y="20205"/>
                  <a:pt x="16200" y="18277"/>
                </a:cubicBezTo>
                <a:lnTo>
                  <a:pt x="21600" y="18277"/>
                </a:lnTo>
                <a:cubicBezTo>
                  <a:pt x="21600" y="18277"/>
                  <a:pt x="20400" y="14123"/>
                  <a:pt x="20400" y="14123"/>
                </a:cubicBezTo>
                <a:close/>
              </a:path>
            </a:pathLst>
          </a:custGeom>
          <a:solidFill>
            <a:schemeClr val="bg1"/>
          </a:solidFill>
          <a:ln w="12700">
            <a:miter lim="400000"/>
          </a:ln>
        </p:spPr>
        <p:txBody>
          <a:bodyPr lIns="53579" tIns="53579" rIns="53579" bIns="53579" anchor="ctr"/>
          <a:lstStyle/>
          <a:p>
            <a:pPr defTabSz="3429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Arial" panose="020B0604020202020204" pitchFamily="34" charset="0"/>
              <a:cs typeface="Arial" panose="020B0604020202020204" pitchFamily="34" charset="0"/>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7470993" y="2465815"/>
            <a:ext cx="3170754" cy="3170756"/>
          </a:xfrm>
          <a:custGeom>
            <a:avLst/>
            <a:gdLst>
              <a:gd name="connsiteX0" fmla="*/ 1557301 w 2113836"/>
              <a:gd name="connsiteY0" fmla="*/ 0 h 2113837"/>
              <a:gd name="connsiteX1" fmla="*/ 1950831 w 2113836"/>
              <a:gd name="connsiteY1" fmla="*/ 163006 h 2113837"/>
              <a:gd name="connsiteX2" fmla="*/ 1950831 w 2113836"/>
              <a:gd name="connsiteY2" fmla="*/ 950067 h 2113837"/>
              <a:gd name="connsiteX3" fmla="*/ 950066 w 2113836"/>
              <a:gd name="connsiteY3" fmla="*/ 1950832 h 2113837"/>
              <a:gd name="connsiteX4" fmla="*/ 163005 w 2113836"/>
              <a:gd name="connsiteY4" fmla="*/ 1950832 h 2113837"/>
              <a:gd name="connsiteX5" fmla="*/ 163005 w 2113836"/>
              <a:gd name="connsiteY5" fmla="*/ 1163771 h 2113837"/>
              <a:gd name="connsiteX6" fmla="*/ 1163770 w 2113836"/>
              <a:gd name="connsiteY6" fmla="*/ 163006 h 2113837"/>
              <a:gd name="connsiteX7" fmla="*/ 1557301 w 2113836"/>
              <a:gd name="connsiteY7" fmla="*/ 0 h 211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3836" h="2113837">
                <a:moveTo>
                  <a:pt x="1557301" y="0"/>
                </a:moveTo>
                <a:cubicBezTo>
                  <a:pt x="1699731" y="0"/>
                  <a:pt x="1842161" y="54336"/>
                  <a:pt x="1950831" y="163006"/>
                </a:cubicBezTo>
                <a:cubicBezTo>
                  <a:pt x="2168172" y="380347"/>
                  <a:pt x="2168172" y="732726"/>
                  <a:pt x="1950831" y="950067"/>
                </a:cubicBezTo>
                <a:lnTo>
                  <a:pt x="950066" y="1950832"/>
                </a:lnTo>
                <a:cubicBezTo>
                  <a:pt x="732725" y="2168173"/>
                  <a:pt x="380345" y="2168173"/>
                  <a:pt x="163005" y="1950832"/>
                </a:cubicBezTo>
                <a:cubicBezTo>
                  <a:pt x="-54336" y="1733492"/>
                  <a:pt x="-54336" y="1381112"/>
                  <a:pt x="163005" y="1163771"/>
                </a:cubicBezTo>
                <a:lnTo>
                  <a:pt x="1163770" y="163006"/>
                </a:lnTo>
                <a:cubicBezTo>
                  <a:pt x="1272441" y="54336"/>
                  <a:pt x="1414871" y="0"/>
                  <a:pt x="1557301" y="0"/>
                </a:cubicBezTo>
                <a:close/>
              </a:path>
            </a:pathLst>
          </a:custGeom>
          <a:gradFill>
            <a:gsLst>
              <a:gs pos="0">
                <a:srgbClr val="254FD7"/>
              </a:gs>
              <a:gs pos="85000">
                <a:srgbClr val="0C1C3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8376309" y="3371130"/>
            <a:ext cx="1360122" cy="1360122"/>
          </a:xfrm>
          <a:prstGeom prst="ellipse">
            <a:avLst/>
          </a:prstGeom>
          <a:solidFill>
            <a:srgbClr val="0C1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00">
              <a:latin typeface="Arial" panose="020B0604020202020204" pitchFamily="34" charset="0"/>
              <a:cs typeface="Arial" panose="020B0604020202020204" pitchFamily="34" charset="0"/>
              <a:sym typeface="+mn-lt"/>
            </a:endParaRP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a:off x="8850790" y="3834789"/>
            <a:ext cx="411164" cy="432804"/>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783" y="19440"/>
                  <a:pt x="4899" y="17955"/>
                  <a:pt x="3411" y="15660"/>
                </a:cubicBezTo>
                <a:lnTo>
                  <a:pt x="7958" y="15660"/>
                </a:lnTo>
                <a:lnTo>
                  <a:pt x="7958" y="13500"/>
                </a:lnTo>
                <a:lnTo>
                  <a:pt x="0" y="13500"/>
                </a:lnTo>
                <a:lnTo>
                  <a:pt x="0" y="21060"/>
                </a:lnTo>
                <a:lnTo>
                  <a:pt x="2274" y="21060"/>
                </a:lnTo>
                <a:lnTo>
                  <a:pt x="2274" y="17820"/>
                </a:lnTo>
                <a:cubicBezTo>
                  <a:pt x="4229" y="20241"/>
                  <a:pt x="7370" y="21600"/>
                  <a:pt x="10800" y="21600"/>
                </a:cubicBezTo>
                <a:cubicBezTo>
                  <a:pt x="16692" y="21600"/>
                  <a:pt x="21600" y="16997"/>
                  <a:pt x="21600" y="11340"/>
                </a:cubicBezTo>
                <a:lnTo>
                  <a:pt x="19326" y="11340"/>
                </a:lnTo>
                <a:cubicBezTo>
                  <a:pt x="19326" y="15806"/>
                  <a:pt x="15451" y="19440"/>
                  <a:pt x="10800" y="19440"/>
                </a:cubicBezTo>
                <a:close/>
                <a:moveTo>
                  <a:pt x="19326" y="540"/>
                </a:moveTo>
                <a:lnTo>
                  <a:pt x="19326" y="3986"/>
                </a:lnTo>
                <a:cubicBezTo>
                  <a:pt x="17371" y="1565"/>
                  <a:pt x="14230" y="0"/>
                  <a:pt x="10800" y="0"/>
                </a:cubicBezTo>
                <a:cubicBezTo>
                  <a:pt x="4909" y="0"/>
                  <a:pt x="0" y="4603"/>
                  <a:pt x="0" y="10260"/>
                </a:cubicBezTo>
                <a:lnTo>
                  <a:pt x="2274" y="10260"/>
                </a:lnTo>
                <a:cubicBezTo>
                  <a:pt x="2274" y="5793"/>
                  <a:pt x="6149" y="2160"/>
                  <a:pt x="10800" y="2160"/>
                </a:cubicBezTo>
                <a:cubicBezTo>
                  <a:pt x="13817" y="2160"/>
                  <a:pt x="16701" y="3645"/>
                  <a:pt x="18189" y="5940"/>
                </a:cubicBezTo>
                <a:lnTo>
                  <a:pt x="13642" y="5940"/>
                </a:lnTo>
                <a:lnTo>
                  <a:pt x="13642" y="8100"/>
                </a:lnTo>
                <a:lnTo>
                  <a:pt x="21600" y="8100"/>
                </a:lnTo>
                <a:lnTo>
                  <a:pt x="21600" y="540"/>
                </a:lnTo>
                <a:cubicBezTo>
                  <a:pt x="21600" y="540"/>
                  <a:pt x="19326" y="540"/>
                  <a:pt x="19326" y="540"/>
                </a:cubicBezTo>
                <a:close/>
              </a:path>
            </a:pathLst>
          </a:custGeom>
          <a:solidFill>
            <a:schemeClr val="bg1"/>
          </a:solidFill>
          <a:ln w="12700">
            <a:miter lim="400000"/>
          </a:ln>
        </p:spPr>
        <p:txBody>
          <a:bodyPr lIns="53579" tIns="53579" rIns="53579" bIns="53579" anchor="ctr"/>
          <a:lstStyle/>
          <a:p>
            <a:pPr defTabSz="3429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Arial" panose="020B0604020202020204" pitchFamily="34" charset="0"/>
              <a:cs typeface="Arial" panose="020B0604020202020204" pitchFamily="34" charset="0"/>
              <a:sym typeface="+mn-lt"/>
            </a:endParaRPr>
          </a:p>
        </p:txBody>
      </p:sp>
      <p:grpSp>
        <p:nvGrpSpPr>
          <p:cNvPr id="69" name="组合 8"/>
          <p:cNvGrpSpPr/>
          <p:nvPr/>
        </p:nvGrpSpPr>
        <p:grpSpPr>
          <a:xfrm>
            <a:off x="6846570" y="5636896"/>
            <a:ext cx="3945255" cy="2067878"/>
            <a:chOff x="15084425" y="3335898"/>
            <a:chExt cx="6642100" cy="2763510"/>
          </a:xfrm>
        </p:grpSpPr>
        <p:sp>
          <p:nvSpPr>
            <p:cNvPr id="70" name="AutoShape 25"/>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The app synchronization feature links the device to your smartphone, facilitating access to features and information on- the- go.</a:t>
              </a:r>
            </a:p>
          </p:txBody>
        </p:sp>
        <p:sp>
          <p:nvSpPr>
            <p:cNvPr id="71" name="AutoShape 26"/>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b="1" dirty="0">
                  <a:solidFill>
                    <a:schemeClr val="bg1"/>
                  </a:solidFill>
                  <a:latin typeface="Arial" panose="020B0604020202020204" pitchFamily="34" charset="0"/>
                  <a:cs typeface="Arial" panose="020B0604020202020204" pitchFamily="34" charset="0"/>
                  <a:sym typeface="+mn-lt"/>
                </a:rPr>
                <a:t>APP SYNCHRONIATION</a:t>
              </a:r>
            </a:p>
          </p:txBody>
        </p:sp>
      </p:grpSp>
      <p:grpSp>
        <p:nvGrpSpPr>
          <p:cNvPr id="17" name="组合 8"/>
          <p:cNvGrpSpPr/>
          <p:nvPr/>
        </p:nvGrpSpPr>
        <p:grpSpPr>
          <a:xfrm>
            <a:off x="1717358" y="6864668"/>
            <a:ext cx="3945255" cy="2067878"/>
            <a:chOff x="15084425" y="3335898"/>
            <a:chExt cx="6642100" cy="2763510"/>
          </a:xfrm>
        </p:grpSpPr>
        <p:sp>
          <p:nvSpPr>
            <p:cNvPr id="23" name="AutoShape 25"/>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Bluetooth and Wi- Fi enable seamless connections to other devices, allowing for easy information exchange and enhanced user experience.</a:t>
              </a:r>
            </a:p>
          </p:txBody>
        </p:sp>
        <p:sp>
          <p:nvSpPr>
            <p:cNvPr id="24" name="AutoShape 26"/>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b="1" dirty="0">
                  <a:solidFill>
                    <a:schemeClr val="bg1"/>
                  </a:solidFill>
                  <a:latin typeface="Arial" panose="020B0604020202020204" pitchFamily="34" charset="0"/>
                  <a:cs typeface="Arial" panose="020B0604020202020204" pitchFamily="34" charset="0"/>
                  <a:sym typeface="+mn-lt"/>
                </a:rPr>
                <a:t>Bluetooth and Wi-Fi</a:t>
              </a:r>
            </a:p>
          </p:txBody>
        </p:sp>
      </p:grpSp>
      <p:grpSp>
        <p:nvGrpSpPr>
          <p:cNvPr id="26" name="组合 8"/>
          <p:cNvGrpSpPr/>
          <p:nvPr/>
        </p:nvGrpSpPr>
        <p:grpSpPr>
          <a:xfrm>
            <a:off x="11717655" y="7130416"/>
            <a:ext cx="3945255" cy="2067878"/>
            <a:chOff x="15084425" y="3335898"/>
            <a:chExt cx="6642100" cy="2763510"/>
          </a:xfrm>
        </p:grpSpPr>
        <p:sp>
          <p:nvSpPr>
            <p:cNvPr id="27" name="AutoShape 25"/>
            <p:cNvSpPr/>
            <p:nvPr/>
          </p:nvSpPr>
          <p:spPr bwMode="auto">
            <a:xfrm>
              <a:off x="15084425" y="4179844"/>
              <a:ext cx="6642100" cy="1919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lnSpcReduction="10000"/>
            </a:bodyPr>
            <a:lstStyle/>
            <a:p>
              <a:pPr algn="ctr" defTabSz="484823">
                <a:lnSpc>
                  <a:spcPct val="136000"/>
                </a:lnSpc>
                <a:spcBef>
                  <a:spcPts val="1275"/>
                </a:spcBef>
                <a:defRPr/>
              </a:pPr>
              <a:r>
                <a:rPr lang="en-US" altLang="en-US" sz="1823" dirty="0">
                  <a:solidFill>
                    <a:schemeClr val="bg1"/>
                  </a:solidFill>
                  <a:latin typeface="Arial" panose="020B0604020202020204" pitchFamily="34" charset="0"/>
                  <a:cs typeface="Arial" panose="020B0604020202020204" pitchFamily="34" charset="0"/>
                  <a:sym typeface="+mn-lt"/>
                </a:rPr>
                <a:t>Real- time alerts keep the user instantly informed about important updates, ensuring prompt action and increased safety.</a:t>
              </a:r>
            </a:p>
          </p:txBody>
        </p:sp>
        <p:sp>
          <p:nvSpPr>
            <p:cNvPr id="28" name="AutoShape 26"/>
            <p:cNvSpPr/>
            <p:nvPr/>
          </p:nvSpPr>
          <p:spPr bwMode="auto">
            <a:xfrm>
              <a:off x="15541625" y="3335898"/>
              <a:ext cx="56261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ormAutofit fontScale="75000" lnSpcReduction="20000"/>
            </a:bodyPr>
            <a:lstStyle/>
            <a:p>
              <a:pPr algn="ctr" defTabSz="484823">
                <a:spcBef>
                  <a:spcPts val="1275"/>
                </a:spcBef>
                <a:defRPr/>
              </a:pPr>
              <a:r>
                <a:rPr lang="en-US" altLang="en-US" sz="2678" b="1" dirty="0">
                  <a:solidFill>
                    <a:schemeClr val="bg1"/>
                  </a:solidFill>
                  <a:latin typeface="Arial" panose="020B0604020202020204" pitchFamily="34" charset="0"/>
                  <a:cs typeface="Arial" panose="020B0604020202020204" pitchFamily="34" charset="0"/>
                  <a:sym typeface="+mn-lt"/>
                </a:rPr>
                <a:t>REAL-TIME ALERTS</a:t>
              </a:r>
            </a:p>
          </p:txBody>
        </p:sp>
      </p:grpSp>
      <p:pic>
        <p:nvPicPr>
          <p:cNvPr id="5" name="Graphic 4" descr="Cloud Computing with solid fill">
            <a:extLst>
              <a:ext uri="{FF2B5EF4-FFF2-40B4-BE49-F238E27FC236}">
                <a16:creationId xmlns:a16="http://schemas.microsoft.com/office/drawing/2014/main" id="{3BA23B94-5E28-7BE5-9368-B8AF752750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5920" y="4731253"/>
            <a:ext cx="814052" cy="814052"/>
          </a:xfrm>
          <a:prstGeom prst="rect">
            <a:avLst/>
          </a:prstGeom>
        </p:spPr>
      </p:pic>
    </p:spTree>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nodeType="withEffect">
                                  <p:stCondLst>
                                    <p:cond delay="125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1+#ppt_w/2"/>
                                          </p:val>
                                        </p:tav>
                                        <p:tav tm="100000">
                                          <p:val>
                                            <p:strVal val="#ppt_x"/>
                                          </p:val>
                                        </p:tav>
                                      </p:tavLst>
                                    </p:anim>
                                    <p:anim calcmode="lin" valueType="num">
                                      <p:cBhvr additive="base">
                                        <p:cTn id="8" dur="500" fill="hold"/>
                                        <p:tgtEl>
                                          <p:spTgt spid="6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2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zhewvssp">
      <a:majorFont>
        <a:latin typeface="字魂59号-创粗黑"/>
        <a:ea typeface="字魂59号-创粗黑"/>
        <a:cs typeface="Arial"/>
      </a:majorFont>
      <a:minorFont>
        <a:latin typeface="字魂59号-创粗黑"/>
        <a:ea typeface="字魂59号-创粗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zhewvssp">
      <a:majorFont>
        <a:latin typeface="字魂59号-创粗黑"/>
        <a:ea typeface="字魂59号-创粗黑"/>
        <a:cs typeface="Arial"/>
      </a:majorFont>
      <a:minorFont>
        <a:latin typeface="字魂59号-创粗黑"/>
        <a:ea typeface="字魂59号-创粗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_new_8699</Template>
  <TotalTime>1184</TotalTime>
  <Words>1218</Words>
  <Application>Microsoft Office PowerPoint</Application>
  <PresentationFormat>Custom</PresentationFormat>
  <Paragraphs>174</Paragraphs>
  <Slides>22</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Jaldi</vt:lpstr>
      <vt:lpstr>字魂59号-创粗黑</vt:lpstr>
      <vt:lpstr>Lato Light</vt:lpstr>
      <vt:lpstr>Arial</vt:lpstr>
      <vt:lpstr>Julius Sans One</vt:lpstr>
      <vt:lpstr>Times New Roman</vt:lpstr>
      <vt:lpstr>Lato Regular</vt:lpstr>
      <vt:lpstr>Calibri</vt:lpstr>
      <vt:lpstr>Lato Hairline</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Ishaan</dc:creator>
  <cp:lastModifiedBy>ISHAAN JAIN</cp:lastModifiedBy>
  <cp:revision>16</cp:revision>
  <dcterms:modified xsi:type="dcterms:W3CDTF">2025-04-09T08:53:59Z</dcterms:modified>
</cp:coreProperties>
</file>