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  <p:embeddedFont>
      <p:font typeface="Fira Sans Extra Condensed SemiBold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D4EB8F-4B75-41B3-8A20-421E5E6879C2}">
  <a:tblStyle styleId="{C2D4EB8F-4B75-41B3-8A20-421E5E6879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ProximaNov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regular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9FeIRuXJx9UT93clUlzz1NoXdboyWKnovnHMDtdCS48/copy#gid=481487198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9FeIRuXJx9UT93clUlzz1NoXdboyWKnovnHMDtdCS48/copy#gid=209504518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9FeIRuXJx9UT93clUlzz1NoXdboyWKnovnHMDtdCS48/copy#gid=1595013267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7" name="Google Shape;47;p15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rect b="b" l="l" r="r" t="t"/>
              <a:pathLst>
                <a:path extrusionOk="0" h="209550" w="24671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rect b="b" l="l" r="r" t="t"/>
              <a:pathLst>
                <a:path extrusionOk="0" h="11414" w="43717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rect b="b" l="l" r="r" t="t"/>
              <a:pathLst>
                <a:path extrusionOk="0" h="15955" w="49825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rect b="b" l="l" r="r" t="t"/>
              <a:pathLst>
                <a:path extrusionOk="0" h="62698" w="13204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rect b="b" l="l" r="r" t="t"/>
              <a:pathLst>
                <a:path extrusionOk="0" h="9702" w="25696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rect b="b" l="l" r="r" t="t"/>
              <a:pathLst>
                <a:path extrusionOk="0" h="37425" w="25696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rect b="b" l="l" r="r" t="t"/>
              <a:pathLst>
                <a:path extrusionOk="0" h="27460" w="43256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rect b="b" l="l" r="r" t="t"/>
              <a:pathLst>
                <a:path extrusionOk="0" h="15507" w="7807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rect b="b" l="l" r="r" t="t"/>
              <a:pathLst>
                <a:path extrusionOk="0" h="4753" w="21733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rect b="b" l="l" r="r" t="t"/>
              <a:pathLst>
                <a:path extrusionOk="0" h="28856" w="40663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rect b="b" l="l" r="r" t="t"/>
              <a:pathLst>
                <a:path extrusionOk="0" h="24761" w="41913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rect b="b" l="l" r="r" t="t"/>
              <a:pathLst>
                <a:path extrusionOk="0" h="25697" w="34529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rect b="b" l="l" r="r" t="t"/>
              <a:pathLst>
                <a:path extrusionOk="0" h="21932" w="22194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rect b="b" l="l" r="r" t="t"/>
              <a:pathLst>
                <a:path extrusionOk="0" h="12848" w="4115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rect b="b" l="l" r="r" t="t"/>
              <a:pathLst>
                <a:path extrusionOk="0" h="68675" w="10031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rect b="b" l="l" r="r" t="t"/>
              <a:pathLst>
                <a:path extrusionOk="0" h="56262" w="27263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rect b="b" l="l" r="r" t="t"/>
              <a:pathLst>
                <a:path extrusionOk="0" h="25565" w="2750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rect b="b" l="l" r="r" t="t"/>
              <a:pathLst>
                <a:path extrusionOk="0" h="18417" w="4753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rect b="b" l="l" r="r" t="t"/>
              <a:pathLst>
                <a:path extrusionOk="0" h="53774" w="42032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rect b="b" l="l" r="r" t="t"/>
              <a:pathLst>
                <a:path extrusionOk="0" h="4767" w="19259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rect b="b" l="l" r="r" t="t"/>
              <a:pathLst>
                <a:path extrusionOk="0" h="18232" w="37254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rect b="b" l="l" r="r" t="t"/>
              <a:pathLst>
                <a:path extrusionOk="0" h="17746" w="37254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rect b="b" l="l" r="r" t="t"/>
              <a:pathLst>
                <a:path extrusionOk="0" h="17377" w="37254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rect b="b" l="l" r="r" t="t"/>
              <a:pathLst>
                <a:path extrusionOk="0" h="4753" w="3732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rect b="b" l="l" r="r" t="t"/>
              <a:pathLst>
                <a:path extrusionOk="0" h="4753" w="30672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rect b="b" l="l" r="r" t="t"/>
              <a:pathLst>
                <a:path extrusionOk="0" h="42717" w="4766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rect b="b" l="l" r="r" t="t"/>
              <a:pathLst>
                <a:path extrusionOk="0" h="47443" w="16153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rect b="b" l="l" r="r" t="t"/>
              <a:pathLst>
                <a:path extrusionOk="0" h="53774" w="13204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rect b="b" l="l" r="r" t="t"/>
              <a:pathLst>
                <a:path extrusionOk="0" h="33397" w="20404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rect b="b" l="l" r="r" t="t"/>
              <a:pathLst>
                <a:path extrusionOk="0" h="29277" w="14889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rect b="b" l="l" r="r" t="t"/>
              <a:pathLst>
                <a:path extrusionOk="0" h="33647" w="2284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rect b="b" l="l" r="r" t="t"/>
              <a:pathLst>
                <a:path extrusionOk="0" h="10637" w="39992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rect b="b" l="l" r="r" t="t"/>
              <a:pathLst>
                <a:path extrusionOk="0" h="10808" w="39992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rect b="b" l="l" r="r" t="t"/>
              <a:pathLst>
                <a:path extrusionOk="0" h="11282" w="39952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rect b="b" l="l" r="r" t="t"/>
              <a:pathLst>
                <a:path extrusionOk="0" h="57934" w="42664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rect b="b" l="l" r="r" t="t"/>
              <a:pathLst>
                <a:path extrusionOk="0" h="25565" w="27512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rect b="b" l="l" r="r" t="t"/>
              <a:pathLst>
                <a:path extrusionOk="0" h="32936" w="49654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rect b="b" l="l" r="r" t="t"/>
              <a:pathLst>
                <a:path extrusionOk="0" h="18640" w="13902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rect b="b" l="l" r="r" t="t"/>
              <a:pathLst>
                <a:path extrusionOk="0" h="31738" w="4753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rect b="b" l="l" r="r" t="t"/>
              <a:pathLst>
                <a:path extrusionOk="0" h="31540" w="4753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rect b="b" l="l" r="r" t="t"/>
              <a:pathLst>
                <a:path extrusionOk="0" h="45626" w="44757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rect b="b" l="l" r="r" t="t"/>
              <a:pathLst>
                <a:path extrusionOk="0" h="44796" w="52931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rect b="b" l="l" r="r" t="t"/>
              <a:pathLst>
                <a:path extrusionOk="0" h="17666" w="45349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rect b="b" l="l" r="r" t="t"/>
              <a:pathLst>
                <a:path extrusionOk="0" h="15732" w="49601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rect b="b" l="l" r="r" t="t"/>
              <a:pathLst>
                <a:path extrusionOk="0" h="19088" w="36398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rect b="b" l="l" r="r" t="t"/>
              <a:pathLst>
                <a:path extrusionOk="0" h="14863" w="32173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rect b="b" l="l" r="r" t="t"/>
              <a:pathLst>
                <a:path extrusionOk="0" h="27026" w="8676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rect b="b" l="l" r="r" t="t"/>
              <a:pathLst>
                <a:path extrusionOk="0" h="24854" w="1327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rect b="b" l="l" r="r" t="t"/>
              <a:pathLst>
                <a:path extrusionOk="0" h="10308" w="22471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rect b="b" l="l" r="r" t="t"/>
              <a:pathLst>
                <a:path extrusionOk="0" h="68675" w="10032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rect b="b" l="l" r="r" t="t"/>
              <a:pathLst>
                <a:path extrusionOk="0" h="33976" w="10281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rect b="b" l="l" r="r" t="t"/>
              <a:pathLst>
                <a:path extrusionOk="0" h="42598" w="34608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rect b="b" l="l" r="r" t="t"/>
              <a:pathLst>
                <a:path extrusionOk="0" h="15021" w="15021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rect b="b" l="l" r="r" t="t"/>
              <a:pathLst>
                <a:path extrusionOk="0" h="15021" w="1502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rect b="b" l="l" r="r" t="t"/>
              <a:pathLst>
                <a:path extrusionOk="0" h="15218" w="15218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rect b="b" l="l" r="r" t="t"/>
              <a:pathLst>
                <a:path extrusionOk="0" h="4766" w="1926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rect b="b" l="l" r="r" t="t"/>
              <a:pathLst>
                <a:path extrusionOk="0" h="169166" w="190688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2" name="Google Shape;852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fmla="val 411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flipH="1" rot="5400000">
            <a:off x="6264525" y="2502150"/>
            <a:ext cx="650700" cy="517200"/>
          </a:xfrm>
          <a:prstGeom prst="bentConnector3">
            <a:avLst>
              <a:gd fmla="val 40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fmla="val 50000" name="adj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rect b="b" l="l" r="r" t="t"/>
            <a:pathLst>
              <a:path extrusionOk="0" h="9687" w="11623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962025"/>
            <a:ext cx="1633700" cy="1638422"/>
            <a:chOff x="533400" y="962025"/>
            <a:chExt cx="1633700" cy="1638422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1950s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algorithms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5334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7954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962025"/>
            <a:ext cx="1633700" cy="1638422"/>
            <a:chOff x="2686000" y="962025"/>
            <a:chExt cx="1633700" cy="1638422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Bayesian methods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6860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480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962025"/>
            <a:ext cx="1633700" cy="1638422"/>
            <a:chOff x="4838600" y="962025"/>
            <a:chExt cx="1633700" cy="1638422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1970s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 winter caused by pessimism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8386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1006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962025"/>
            <a:ext cx="1633700" cy="1638422"/>
            <a:chOff x="6991200" y="962025"/>
            <a:chExt cx="1633700" cy="1638422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750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Resurgence in ML </a:t>
              </a: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research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991200" y="1995047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253200" y="962025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093700"/>
            <a:ext cx="1633700" cy="1638422"/>
            <a:chOff x="1609650" y="3093700"/>
            <a:chExt cx="1633700" cy="1638422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1990s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Data-driven approach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5" name="Google Shape;915;p25"/>
            <p:cNvSpPr txBox="1"/>
            <p:nvPr/>
          </p:nvSpPr>
          <p:spPr>
            <a:xfrm>
              <a:off x="16096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6" name="Google Shape;916;p25"/>
            <p:cNvSpPr txBox="1"/>
            <p:nvPr/>
          </p:nvSpPr>
          <p:spPr>
            <a:xfrm>
              <a:off x="28716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093700"/>
            <a:ext cx="1633700" cy="1638425"/>
            <a:chOff x="3762250" y="3093700"/>
            <a:chExt cx="1633700" cy="1638425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2000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Support-Vector Clustering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1" name="Google Shape;921;p25"/>
            <p:cNvSpPr txBox="1"/>
            <p:nvPr/>
          </p:nvSpPr>
          <p:spPr>
            <a:xfrm>
              <a:off x="3762250" y="4126725"/>
              <a:ext cx="13959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25"/>
            <p:cNvSpPr txBox="1"/>
            <p:nvPr/>
          </p:nvSpPr>
          <p:spPr>
            <a:xfrm>
              <a:off x="50242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fmla="val 1521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093700"/>
            <a:ext cx="1633700" cy="1638422"/>
            <a:chOff x="5914850" y="3093700"/>
            <a:chExt cx="1633700" cy="1638422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2010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425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Deep learning popularity</a:t>
              </a:r>
              <a:endParaRPr b="1" sz="16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27" name="Google Shape;927;p25"/>
            <p:cNvSpPr txBox="1"/>
            <p:nvPr/>
          </p:nvSpPr>
          <p:spPr>
            <a:xfrm>
              <a:off x="5914850" y="4126722"/>
              <a:ext cx="1467000" cy="6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8" name="Google Shape;928;p25"/>
            <p:cNvSpPr txBox="1"/>
            <p:nvPr/>
          </p:nvSpPr>
          <p:spPr>
            <a:xfrm>
              <a:off x="7176850" y="3093700"/>
              <a:ext cx="371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rect b="b" l="l" r="r" t="t"/>
              <a:pathLst>
                <a:path extrusionOk="0" h="4713" w="44472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rect b="b" l="l" r="r" t="t"/>
              <a:pathLst>
                <a:path extrusionOk="0" h="3870" w="82305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rect b="b" l="l" r="r" t="t"/>
              <a:pathLst>
                <a:path extrusionOk="0" h="2194" w="9617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rect b="b" l="l" r="r" t="t"/>
              <a:pathLst>
                <a:path extrusionOk="0" h="2606" w="8698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rect b="b" l="l" r="r" t="t"/>
              <a:pathLst>
                <a:path extrusionOk="0" h="22855" w="1581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rect b="b" l="l" r="r" t="t"/>
              <a:pathLst>
                <a:path extrusionOk="0" h="4072" w="15076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rect b="b" l="l" r="r" t="t"/>
              <a:pathLst>
                <a:path extrusionOk="0" h="5307" w="342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rect b="b" l="l" r="r" t="t"/>
              <a:pathLst>
                <a:path extrusionOk="0" h="1821" w="21983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rect b="b" l="l" r="r" t="t"/>
              <a:pathLst>
                <a:path extrusionOk="0" h="3487" w="23564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rect b="b" l="l" r="r" t="t"/>
              <a:pathLst>
                <a:path extrusionOk="0" h="36944" w="29357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rect b="b" l="l" r="r" t="t"/>
              <a:pathLst>
                <a:path extrusionOk="0" h="21303" w="18381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rect b="b" l="l" r="r" t="t"/>
              <a:pathLst>
                <a:path extrusionOk="0" h="10633" w="12845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rect b="b" l="l" r="r" t="t"/>
              <a:pathLst>
                <a:path extrusionOk="0" h="9703" w="30843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rect b="b" l="l" r="r" t="t"/>
              <a:pathLst>
                <a:path extrusionOk="0" h="6131" w="6169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rect b="b" l="l" r="r" t="t"/>
              <a:pathLst>
                <a:path extrusionOk="0" h="5997" w="6743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rect b="b" l="l" r="r" t="t"/>
              <a:pathLst>
                <a:path extrusionOk="0" h="30316" w="18793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rect b="b" l="l" r="r" t="t"/>
              <a:pathLst>
                <a:path extrusionOk="0" h="9167" w="18219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rect b="b" l="l" r="r" t="t"/>
              <a:pathLst>
                <a:path extrusionOk="0" h="10968" w="5566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rect b="b" l="l" r="r" t="t"/>
              <a:pathLst>
                <a:path extrusionOk="0" h="8276" w="7865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rect b="b" l="l" r="r" t="t"/>
              <a:pathLst>
                <a:path extrusionOk="0" h="2798" w="163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rect b="b" l="l" r="r" t="t"/>
              <a:pathLst>
                <a:path extrusionOk="0" h="2031" w="1074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rect b="b" l="l" r="r" t="t"/>
              <a:pathLst>
                <a:path extrusionOk="0" h="9042" w="8305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rect b="b" l="l" r="r" t="t"/>
              <a:pathLst>
                <a:path extrusionOk="0" h="767" w="139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rect b="b" l="l" r="r" t="t"/>
              <a:pathLst>
                <a:path extrusionOk="0" h="738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rect b="b" l="l" r="r" t="t"/>
              <a:pathLst>
                <a:path extrusionOk="0" h="1025" w="1179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rect b="b" l="l" r="r" t="t"/>
              <a:pathLst>
                <a:path extrusionOk="0" h="739" w="1304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rect b="b" l="l" r="r" t="t"/>
              <a:pathLst>
                <a:path extrusionOk="0" h="461" w="1572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rect b="b" l="l" r="r" t="t"/>
              <a:pathLst>
                <a:path extrusionOk="0" h="29616" w="22271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rect b="b" l="l" r="r" t="t"/>
              <a:pathLst>
                <a:path extrusionOk="0" h="3152" w="5125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rect b="b" l="l" r="r" t="t"/>
              <a:pathLst>
                <a:path extrusionOk="0" h="20077" w="15824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rect b="b" l="l" r="r" t="t"/>
              <a:pathLst>
                <a:path extrusionOk="0" h="13449" w="11227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rect b="b" l="l" r="r" t="t"/>
              <a:pathLst>
                <a:path extrusionOk="0" h="2941" w="6754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rect b="b" l="l" r="r" t="t"/>
              <a:pathLst>
                <a:path extrusionOk="0" h="2310" w="11246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rect b="b" l="l" r="r" t="t"/>
              <a:pathLst>
                <a:path extrusionOk="0" h="8028" w="8497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rect b="b" l="l" r="r" t="t"/>
              <a:pathLst>
                <a:path extrusionOk="0" h="22816" w="35335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rect b="b" l="l" r="r" t="t"/>
              <a:pathLst>
                <a:path extrusionOk="0" h="1284" w="59251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rect b="b" l="l" r="r" t="t"/>
              <a:pathLst>
                <a:path extrusionOk="0" h="42298" w="15345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rect b="b" l="l" r="r" t="t"/>
              <a:pathLst>
                <a:path extrusionOk="0" h="3286" w="65286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fmla="val 2080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flipH="1" rot="-5400000">
            <a:off x="4934625" y="3071100"/>
            <a:ext cx="810600" cy="15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rect b="b" l="l" r="r" t="t"/>
              <a:pathLst>
                <a:path extrusionOk="0" h="3728" w="2906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rect b="b" l="l" r="r" t="t"/>
              <a:pathLst>
                <a:path extrusionOk="0" h="2525" w="906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rect b="b" l="l" r="r" t="t"/>
              <a:pathLst>
                <a:path extrusionOk="0" h="4668" w="525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rect b="b" l="l" r="r" t="t"/>
              <a:pathLst>
                <a:path extrusionOk="0" h="4574" w="1644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rect b="b" l="l" r="r" t="t"/>
              <a:pathLst>
                <a:path extrusionOk="0" h="4668" w="501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rect b="b" l="l" r="r" t="t"/>
              <a:pathLst>
                <a:path extrusionOk="0" h="7632" w="4502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rect b="b" l="l" r="r" t="t"/>
              <a:pathLst>
                <a:path extrusionOk="0" h="1954" w="4168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rect b="b" l="l" r="r" t="t"/>
              <a:pathLst>
                <a:path extrusionOk="0" h="7562" w="5669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rect b="b" l="l" r="r" t="t"/>
              <a:pathLst>
                <a:path extrusionOk="0" h="2620" w="5669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rect b="b" l="l" r="r" t="t"/>
              <a:pathLst>
                <a:path extrusionOk="0" h="2982" w="2045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rect b="b" l="l" r="r" t="t"/>
              <a:pathLst>
                <a:path extrusionOk="0" h="3276" w="62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rect b="b" l="l" r="r" t="t"/>
              <a:pathLst>
                <a:path extrusionOk="0" h="2981" w="1979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rect b="b" l="l" r="r" t="t"/>
              <a:pathLst>
                <a:path extrusionOk="0" h="2422" w="2835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rect b="b" l="l" r="r" t="t"/>
              <a:pathLst>
                <a:path extrusionOk="0" h="6836" w="10765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rect b="b" l="l" r="r" t="t"/>
              <a:pathLst>
                <a:path extrusionOk="0" h="7836" w="7288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rect b="b" l="l" r="r" t="t"/>
              <a:pathLst>
                <a:path extrusionOk="0" h="2026" w="7288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rect b="b" l="l" r="r" t="t"/>
              <a:pathLst>
                <a:path extrusionOk="0" h="5669" w="836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rect b="b" l="l" r="r" t="t"/>
              <a:pathLst>
                <a:path extrusionOk="0" h="5021" w="5883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rect b="b" l="l" r="r" t="t"/>
              <a:pathLst>
                <a:path extrusionOk="0" h="1720" w="2025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rect b="b" l="l" r="r" t="t"/>
              <a:pathLst>
                <a:path extrusionOk="0" h="1735" w="2002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rect b="b" l="l" r="r" t="t"/>
              <a:pathLst>
                <a:path extrusionOk="0" h="1311" w="2049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rect b="b" l="l" r="r" t="t"/>
              <a:pathLst>
                <a:path extrusionOk="0" h="8033" w="8027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rect b="b" l="l" r="r" t="t"/>
              <a:pathLst>
                <a:path extrusionOk="0" h="621" w="7146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rect b="b" l="l" r="r" t="t"/>
              <a:pathLst>
                <a:path extrusionOk="0" h="620" w="4788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2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flipH="1" rot="10800000">
            <a:off x="1561652" y="2812713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fmla="val -12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rect b="b" l="l" r="r" t="t"/>
                <a:pathLst>
                  <a:path extrusionOk="0" h="2790" w="2804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rect b="b" l="l" r="r" t="t"/>
                <a:pathLst>
                  <a:path extrusionOk="0" h="2790" w="2803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rect b="b" l="l" r="r" t="t"/>
                <a:pathLst>
                  <a:path extrusionOk="0" h="2790" w="2789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{C2D4EB8F-4B75-41B3-8A20-421E5E6879C2}</a:tableStyleId>
              </a:tblPr>
              <a:tblGrid>
                <a:gridCol w="449525"/>
                <a:gridCol w="4136800"/>
              </a:tblGrid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rect b="b" l="l" r="r" t="t"/>
              <a:pathLst>
                <a:path extrusionOk="0" h="7251" w="85915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rect b="b" l="l" r="r" t="t"/>
              <a:pathLst>
                <a:path extrusionOk="0" h="33708" w="5783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rect b="b" l="l" r="r" t="t"/>
              <a:pathLst>
                <a:path extrusionOk="0" h="18881" w="3156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rect b="b" l="l" r="r" t="t"/>
              <a:pathLst>
                <a:path extrusionOk="0" h="34959" w="5823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rect b="b" l="l" r="r" t="t"/>
              <a:pathLst>
                <a:path extrusionOk="0" h="31233" w="4749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rect b="b" l="l" r="r" t="t"/>
              <a:pathLst>
                <a:path extrusionOk="0" h="25833" w="464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rect b="b" l="l" r="r" t="t"/>
              <a:pathLst>
                <a:path extrusionOk="0" h="28553" w="3361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rect b="b" l="l" r="r" t="t"/>
              <a:pathLst>
                <a:path extrusionOk="0" h="4721" w="4721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rect b="b" l="l" r="r" t="t"/>
              <a:pathLst>
                <a:path extrusionOk="0" h="8979" w="74543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rect b="b" l="l" r="r" t="t"/>
              <a:pathLst>
                <a:path extrusionOk="0" h="4612" w="74543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rect b="b" l="l" r="r" t="t"/>
              <a:pathLst>
                <a:path extrusionOk="0" h="95545" w="62219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rect b="b" l="l" r="r" t="t"/>
              <a:pathLst>
                <a:path extrusionOk="0" h="26104" w="43937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rect b="b" l="l" r="r" t="t"/>
              <a:pathLst>
                <a:path extrusionOk="0" h="9646" w="28811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rect b="b" l="l" r="r" t="t"/>
              <a:pathLst>
                <a:path extrusionOk="0" h="4409" w="16215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rect b="b" l="l" r="r" t="t"/>
              <a:pathLst>
                <a:path extrusionOk="0" h="3782" w="6666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rect b="b" l="l" r="r" t="t"/>
              <a:pathLst>
                <a:path extrusionOk="0" h="6530" w="11631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rect b="b" l="l" r="r" t="t"/>
              <a:pathLst>
                <a:path extrusionOk="0" h="4885" w="12447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rect b="b" l="l" r="r" t="t"/>
              <a:pathLst>
                <a:path extrusionOk="0" h="1130" w="5374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rect b="b" l="l" r="r" t="t"/>
              <a:pathLst>
                <a:path extrusionOk="0" h="6313" w="13563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rect b="b" l="l" r="r" t="t"/>
              <a:pathLst>
                <a:path extrusionOk="0" h="1144" w="8244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rect b="b" l="l" r="r" t="t"/>
              <a:pathLst>
                <a:path extrusionOk="0" h="8407" w="4095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rect b="b" l="l" r="r" t="t"/>
              <a:pathLst>
                <a:path extrusionOk="0" h="7564" w="4612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rect b="b" l="l" r="r" t="t"/>
              <a:pathLst>
                <a:path extrusionOk="0" h="4300" w="4585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rect b="b" l="l" r="r" t="t"/>
              <a:pathLst>
                <a:path extrusionOk="0" h="5034" w="11604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rect b="b" l="l" r="r" t="t"/>
              <a:pathLst>
                <a:path extrusionOk="0" h="3728" w="3837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rect b="b" l="l" r="r" t="t"/>
              <a:pathLst>
                <a:path extrusionOk="0" h="5210" w="3225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rect b="b" l="l" r="r" t="t"/>
              <a:pathLst>
                <a:path extrusionOk="0" h="12501" w="5252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rect b="b" l="l" r="r" t="t"/>
              <a:pathLst>
                <a:path extrusionOk="0" h="4408" w="3782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rect b="b" l="l" r="r" t="t"/>
              <a:pathLst>
                <a:path extrusionOk="0" h="5293" w="14243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rect b="b" l="l" r="r" t="t"/>
              <a:pathLst>
                <a:path extrusionOk="0" h="4163" w="8448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rect b="b" l="l" r="r" t="t"/>
              <a:pathLst>
                <a:path extrusionOk="0" h="4640" w="3973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rect b="b" l="l" r="r" t="t"/>
              <a:pathLst>
                <a:path extrusionOk="0" h="3973" w="4966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rect b="b" l="l" r="r" t="t"/>
              <a:pathLst>
                <a:path extrusionOk="0" h="1130" w="5769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rect b="b" l="l" r="r" t="t"/>
              <a:pathLst>
                <a:path extrusionOk="0" h="2898" w="5578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rect b="b" l="l" r="r" t="t"/>
              <a:pathLst>
                <a:path extrusionOk="0" h="3865" w="1143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rect b="b" l="l" r="r" t="t"/>
              <a:pathLst>
                <a:path extrusionOk="0" h="3865" w="113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rect b="b" l="l" r="r" t="t"/>
              <a:pathLst>
                <a:path extrusionOk="0" h="3865" w="1144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rect b="b" l="l" r="r" t="t"/>
              <a:pathLst>
                <a:path extrusionOk="0" h="4150" w="34959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rect b="b" l="l" r="r" t="t"/>
              <a:pathLst>
                <a:path extrusionOk="0" h="18786" w="2231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rect b="b" l="l" r="r" t="t"/>
              <a:pathLst>
                <a:path extrusionOk="0" h="3347" w="3361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rect b="b" l="l" r="r" t="t"/>
              <a:pathLst>
                <a:path extrusionOk="0" h="32851" w="20065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rect b="b" l="l" r="r" t="t"/>
              <a:pathLst>
                <a:path extrusionOk="0" h="1675" w="13441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rect b="b" l="l" r="r" t="t"/>
              <a:pathLst>
                <a:path extrusionOk="0" h="1674" w="13441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rect b="b" l="l" r="r" t="t"/>
              <a:pathLst>
                <a:path extrusionOk="0" h="1660" w="13441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rect b="b" l="l" r="r" t="t"/>
              <a:pathLst>
                <a:path extrusionOk="0" h="722" w="722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rect b="b" l="l" r="r" t="t"/>
              <a:pathLst>
                <a:path extrusionOk="0" h="708" w="722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rect b="b" l="l" r="r" t="t"/>
              <a:pathLst>
                <a:path extrusionOk="0" h="1375" w="12406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h="78609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rect b="b" l="l" r="r" t="t"/>
                    <a:pathLst>
                      <a:path extrusionOk="0" fill="none" h="78609" w="38184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rect b="b" l="l" r="r" t="t"/>
                    <a:pathLst>
                      <a:path extrusionOk="0" h="1687" w="27125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rect b="b" l="l" r="r" t="t"/>
                    <a:pathLst>
                      <a:path extrusionOk="0" h="1674" w="27125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rect b="b" l="l" r="r" t="t"/>
                    <a:pathLst>
                      <a:path extrusionOk="0" h="1688" w="27125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rect b="b" l="l" r="r" t="t"/>
                    <a:pathLst>
                      <a:path extrusionOk="0" h="7115" w="38184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rect b="b" l="l" r="r" t="t"/>
                    <a:pathLst>
                      <a:path extrusionOk="0" h="2477" w="2491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rect b="b" l="l" r="r" t="t"/>
                    <a:pathLst>
                      <a:path extrusionOk="0" h="2477" w="249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rect b="b" l="l" r="r" t="t"/>
                    <a:pathLst>
                      <a:path extrusionOk="0" h="5374" w="16419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rect b="b" l="l" r="r" t="t"/>
                    <a:pathLst>
                      <a:path extrusionOk="0" h="7020" w="9999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rect b="b" l="l" r="r" t="t"/>
                    <a:pathLst>
                      <a:path extrusionOk="0" h="7441" w="1062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rect b="b" l="l" r="r" t="t"/>
                    <a:pathLst>
                      <a:path extrusionOk="0" h="2408" w="2409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rect b="b" l="l" r="r" t="t"/>
                    <a:pathLst>
                      <a:path extrusionOk="0" h="1103" w="1062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rect b="b" l="l" r="r" t="t"/>
                    <a:pathLst>
                      <a:path extrusionOk="0" h="2409" w="2408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rect b="b" l="l" r="r" t="t"/>
                    <a:pathLst>
                      <a:path extrusionOk="0" h="7020" w="9998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rect b="b" l="l" r="r" t="t"/>
                    <a:pathLst>
                      <a:path extrusionOk="0" h="7020" w="3211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rect b="b" l="l" r="r" t="t"/>
                    <a:pathLst>
                      <a:path extrusionOk="0" h="13767" w="22581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rect b="b" l="l" r="r" t="t"/>
                    <a:pathLst>
                      <a:path extrusionOk="0" h="3987" w="15032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rect b="b" l="l" r="r" t="t"/>
                    <a:pathLst>
                      <a:path extrusionOk="0" h="2409" w="2409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rect b="b" l="l" r="r" t="t"/>
                    <a:pathLst>
                      <a:path extrusionOk="0" h="2055" w="2055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rect b="b" l="l" r="r" t="t"/>
                    <a:pathLst>
                      <a:path extrusionOk="0" h="2191" w="9428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rect b="b" l="l" r="r" t="t"/>
                    <a:pathLst>
                      <a:path extrusionOk="0" h="1144" w="789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rect b="b" l="l" r="r" t="t"/>
                    <a:pathLst>
                      <a:path extrusionOk="0" h="3034" w="3837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rect b="b" l="l" r="r" t="t"/>
                  <a:pathLst>
                    <a:path extrusionOk="0" h="17739" w="25207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rect b="b" l="l" r="r" t="t"/>
                  <a:pathLst>
                    <a:path extrusionOk="0" h="6911" w="7048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rect b="b" l="l" r="r" t="t"/>
                  <a:pathLst>
                    <a:path extrusionOk="0" h="668" w="1347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rect b="b" l="l" r="r" t="t"/>
                  <a:pathLst>
                    <a:path extrusionOk="0" h="681" w="1511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rect b="b" l="l" r="r" t="t"/>
                  <a:pathLst>
                    <a:path extrusionOk="0" h="1824" w="2232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rect b="b" l="l" r="r" t="t"/>
                  <a:pathLst>
                    <a:path extrusionOk="0" h="3537" w="1008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rect b="b" l="l" r="r" t="t"/>
                  <a:pathLst>
                    <a:path extrusionOk="0" h="53350" w="14611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rect b="b" l="l" r="r" t="t"/>
                  <a:pathLst>
                    <a:path extrusionOk="0" h="4884" w="4191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rect b="b" l="l" r="r" t="t"/>
                  <a:pathLst>
                    <a:path extrusionOk="0" h="2694" w="5986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rect b="b" l="l" r="r" t="t"/>
                  <a:pathLst>
                    <a:path extrusionOk="0" h="1783" w="2178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rect b="b" l="l" r="r" t="t"/>
                  <a:pathLst>
                    <a:path extrusionOk="0" h="1715" w="1906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rect b="b" l="l" r="r" t="t"/>
                  <a:pathLst>
                    <a:path extrusionOk="0" h="54684" w="16677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rect b="b" l="l" r="r" t="t"/>
                  <a:pathLst>
                    <a:path extrusionOk="0" h="4925" w="4721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rect b="b" l="l" r="r" t="t"/>
                  <a:pathLst>
                    <a:path extrusionOk="0" h="2694" w="6598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rect b="b" l="l" r="r" t="t"/>
                  <a:pathLst>
                    <a:path extrusionOk="0" h="6652" w="13903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rect b="b" l="l" r="r" t="t"/>
                  <a:pathLst>
                    <a:path extrusionOk="0" h="1783" w="2177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rect b="b" l="l" r="r" t="t"/>
                  <a:pathLst>
                    <a:path extrusionOk="0" h="1715" w="1905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rect b="b" l="l" r="r" t="t"/>
                  <a:pathLst>
                    <a:path extrusionOk="0" h="1756" w="2028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rect b="b" l="l" r="r" t="t"/>
                  <a:pathLst>
                    <a:path extrusionOk="0" h="5292" w="4449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rect b="b" l="l" r="r" t="t"/>
                  <a:pathLst>
                    <a:path extrusionOk="0" h="43448" w="20813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rect b="b" l="l" r="r" t="t"/>
                  <a:pathLst>
                    <a:path extrusionOk="0" h="8557" w="7415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rect b="b" l="l" r="r" t="t"/>
                  <a:pathLst>
                    <a:path extrusionOk="0" h="2735" w="177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rect b="b" l="l" r="r" t="t"/>
                  <a:pathLst>
                    <a:path extrusionOk="0" h="11318" w="12053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rect b="b" l="l" r="r" t="t"/>
                  <a:pathLst>
                    <a:path extrusionOk="0" h="1062" w="1783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rect b="b" l="l" r="r" t="t"/>
                  <a:pathLst>
                    <a:path extrusionOk="0" h="3579" w="1606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rect b="b" l="l" r="r" t="t"/>
                  <a:pathLst>
                    <a:path extrusionOk="0" h="259" w="395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rect b="b" l="l" r="r" t="t"/>
                  <a:pathLst>
                    <a:path extrusionOk="0" h="776" w="3035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rect b="b" l="l" r="r" t="t"/>
                  <a:pathLst>
                    <a:path extrusionOk="0" h="735" w="1307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rect b="b" l="l" r="r" t="t"/>
                  <a:pathLst>
                    <a:path extrusionOk="0" h="1116" w="2027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rect b="b" l="l" r="r" t="t"/>
                  <a:pathLst>
                    <a:path extrusionOk="0" h="845" w="477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rect b="b" l="l" r="r" t="t"/>
                  <a:pathLst>
                    <a:path extrusionOk="0" h="1850" w="1185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rect b="b" l="l" r="r" t="t"/>
                  <a:pathLst>
                    <a:path extrusionOk="0" h="437" w="1048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rect b="b" l="l" r="r" t="t"/>
                  <a:pathLst>
                    <a:path extrusionOk="0" h="13713" w="13767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rect b="b" l="l" r="r" t="t"/>
                  <a:pathLst>
                    <a:path extrusionOk="0" h="899" w="912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rect b="b" l="l" r="r" t="t"/>
                  <a:pathLst>
                    <a:path extrusionOk="0" h="26675" w="26989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rect b="b" l="l" r="r" t="t"/>
                  <a:pathLst>
                    <a:path extrusionOk="0" h="7373" w="9564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fmla="val 342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rect b="b" l="l" r="r" t="t"/>
              <a:pathLst>
                <a:path extrusionOk="0" h="2357" w="23227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rect b="b" l="l" r="r" t="t"/>
              <a:pathLst>
                <a:path extrusionOk="0" h="3343" w="74864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rect b="b" l="l" r="r" t="t"/>
              <a:pathLst>
                <a:path extrusionOk="0" h="6208" w="3526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rect b="b" l="l" r="r" t="t"/>
              <a:pathLst>
                <a:path extrusionOk="0" h="6361" w="320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rect b="b" l="l" r="r" t="t"/>
              <a:pathLst>
                <a:path extrusionOk="0" h="11743" w="1332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rect b="b" l="l" r="r" t="t"/>
              <a:pathLst>
                <a:path extrusionOk="0" h="16820" w="1817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rect b="b" l="l" r="r" t="t"/>
              <a:pathLst>
                <a:path extrusionOk="0" h="16820" w="18171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rect b="b" l="l" r="r" t="t"/>
              <a:pathLst>
                <a:path extrusionOk="0" h="1495" w="22519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rect b="b" l="l" r="r" t="t"/>
              <a:pathLst>
                <a:path extrusionOk="0" h="23420" w="162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rect b="b" l="l" r="r" t="t"/>
              <a:pathLst>
                <a:path extrusionOk="0" h="4091" w="15297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rect b="b" l="l" r="r" t="t"/>
              <a:pathLst>
                <a:path extrusionOk="0" h="6351" w="3506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rect b="b" l="l" r="r" t="t"/>
              <a:pathLst>
                <a:path extrusionOk="0" h="3583" w="24147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rect b="b" l="l" r="r" t="t"/>
              <a:pathLst>
                <a:path extrusionOk="0" h="21725" w="22682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rect b="b" l="l" r="r" t="t"/>
              <a:pathLst>
                <a:path extrusionOk="0" h="3373" w="3086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rect b="b" l="l" r="r" t="t"/>
              <a:pathLst>
                <a:path extrusionOk="0" h="2999" w="3707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rect b="b" l="l" r="r" t="t"/>
              <a:pathLst>
                <a:path extrusionOk="0" h="33927" w="7357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rect b="b" l="l" r="r" t="t"/>
              <a:pathLst>
                <a:path extrusionOk="0" h="38199" w="8487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rect b="b" l="l" r="r" t="t"/>
              <a:pathLst>
                <a:path extrusionOk="0" h="46809" w="21935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rect b="b" l="l" r="r" t="t"/>
              <a:pathLst>
                <a:path extrusionOk="0" h="40066" w="16513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rect b="b" l="l" r="r" t="t"/>
              <a:pathLst>
                <a:path extrusionOk="0" h="2099" w="10202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rect b="b" l="l" r="r" t="t"/>
              <a:pathLst>
                <a:path extrusionOk="0" h="7290" w="7721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rect b="b" l="l" r="r" t="t"/>
              <a:pathLst>
                <a:path extrusionOk="0" h="20728" w="32087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rect b="b" l="l" r="r" t="t"/>
              <a:pathLst>
                <a:path extrusionOk="0" h="4943" w="5528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rect b="b" l="l" r="r" t="t"/>
              <a:pathLst>
                <a:path extrusionOk="0" h="1160" w="5381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rect b="b" l="l" r="r" t="t"/>
              <a:pathLst>
                <a:path extrusionOk="0" h="38409" w="13946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rect b="b" l="l" r="r" t="t"/>
              <a:pathLst>
                <a:path extrusionOk="0" h="38409" w="13937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rect b="b" l="l" r="r" t="t"/>
              <a:pathLst>
                <a:path extrusionOk="0" h="2980" w="59289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rect b="b" l="l" r="r" t="t"/>
              <a:pathLst>
                <a:path extrusionOk="0" h="9340" w="5183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rect b="b" l="l" r="r" t="t"/>
              <a:pathLst>
                <a:path extrusionOk="0" h="8947" w="4704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rect b="b" l="l" r="r" t="t"/>
              <a:pathLst>
                <a:path extrusionOk="0" h="10077" w="6859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rect b="b" l="l" r="r" t="t"/>
              <a:pathLst>
                <a:path extrusionOk="0" h="690" w="137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rect b="b" l="l" r="r" t="t"/>
              <a:pathLst>
                <a:path extrusionOk="0" h="2529" w="978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rect b="b" l="l" r="r" t="t"/>
              <a:pathLst>
                <a:path extrusionOk="0" h="690" w="1447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rect b="b" l="l" r="r" t="t"/>
              <a:pathLst>
                <a:path extrusionOk="0" h="1007" w="2022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rect b="b" l="l" r="r" t="t"/>
              <a:pathLst>
                <a:path extrusionOk="0" h="6638" w="10594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rect b="b" l="l" r="r" t="t"/>
              <a:pathLst>
                <a:path extrusionOk="0" h="7175" w="9886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rect b="b" l="l" r="r" t="t"/>
              <a:pathLst>
                <a:path extrusionOk="0" h="2692" w="1668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rect b="b" l="l" r="r" t="t"/>
              <a:pathLst>
                <a:path extrusionOk="0" h="6897" w="3209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0%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</a:t>
              </a: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</a:t>
              </a: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fmla="val 10110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flipH="1" rot="10800000">
            <a:off x="4572300" y="18098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441" l="0" r="6375" t="3164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</a:t>
            </a: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rect b="b" l="l" r="r" t="t"/>
              <a:pathLst>
                <a:path extrusionOk="0" h="4363" w="51797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rect b="b" l="l" r="r" t="t"/>
              <a:pathLst>
                <a:path extrusionOk="0" h="20737" w="25338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rect b="b" l="l" r="r" t="t"/>
              <a:pathLst>
                <a:path extrusionOk="0" h="2660" w="2661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rect b="b" l="l" r="r" t="t"/>
              <a:pathLst>
                <a:path extrusionOk="0" h="2660" w="266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rect b="b" l="l" r="r" t="t"/>
              <a:pathLst>
                <a:path extrusionOk="0" h="9517" w="3811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rect b="b" l="l" r="r" t="t"/>
              <a:pathLst>
                <a:path extrusionOk="0" h="9517" w="3796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rect b="b" l="l" r="r" t="t"/>
              <a:pathLst>
                <a:path extrusionOk="0" h="5723" w="4557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rect b="b" l="l" r="r" t="t"/>
              <a:pathLst>
                <a:path extrusionOk="0" h="4602" w="3422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rect b="b" l="l" r="r" t="t"/>
              <a:pathLst>
                <a:path extrusionOk="0" h="2945" w="2167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rect b="b" l="l" r="r" t="t"/>
              <a:pathLst>
                <a:path extrusionOk="0" h="5723" w="4542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rect b="b" l="l" r="r" t="t"/>
              <a:pathLst>
                <a:path extrusionOk="0" h="4602" w="3437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rect b="b" l="l" r="r" t="t"/>
              <a:pathLst>
                <a:path extrusionOk="0" h="3482" w="2317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rect b="b" l="l" r="r" t="t"/>
              <a:pathLst>
                <a:path extrusionOk="0" h="2945" w="2153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rect b="b" l="l" r="r" t="t"/>
              <a:pathLst>
                <a:path extrusionOk="0" h="6201" w="927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rect b="b" l="l" r="r" t="t"/>
              <a:pathLst>
                <a:path extrusionOk="0" h="2062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rect b="b" l="l" r="r" t="t"/>
              <a:pathLst>
                <a:path extrusionOk="0" h="2047" w="7605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rect b="b" l="l" r="r" t="t"/>
              <a:pathLst>
                <a:path extrusionOk="0" h="31120" w="3239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rect b="b" l="l" r="r" t="t"/>
              <a:pathLst>
                <a:path extrusionOk="0" h="1212" w="1211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rect b="b" l="l" r="r" t="t"/>
              <a:pathLst>
                <a:path extrusionOk="0" h="13073" w="24576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rect b="b" l="l" r="r" t="t"/>
              <a:pathLst>
                <a:path extrusionOk="0" h="2884" w="20424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rect b="b" l="l" r="r" t="t"/>
              <a:pathLst>
                <a:path extrusionOk="0" h="942" w="1893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rect b="b" l="l" r="r" t="t"/>
              <a:pathLst>
                <a:path extrusionOk="0" h="897" w="16778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rect b="b" l="l" r="r" t="t"/>
              <a:pathLst>
                <a:path extrusionOk="0" h="897" w="912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rect b="b" l="l" r="r" t="t"/>
              <a:pathLst>
                <a:path extrusionOk="0" h="9517" w="972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rect b="b" l="l" r="r" t="t"/>
              <a:pathLst>
                <a:path extrusionOk="0" h="9517" w="973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rect b="b" l="l" r="r" t="t"/>
              <a:pathLst>
                <a:path extrusionOk="0" h="4094" w="4109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rect b="b" l="l" r="r" t="t"/>
              <a:pathLst>
                <a:path extrusionOk="0" h="2989" w="2974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rect b="b" l="l" r="r" t="t"/>
              <a:pathLst>
                <a:path extrusionOk="0" h="2555" w="254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rect b="b" l="l" r="r" t="t"/>
              <a:pathLst>
                <a:path extrusionOk="0" h="5050" w="13461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rect b="b" l="l" r="r" t="t"/>
              <a:pathLst>
                <a:path extrusionOk="0" h="3945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rect b="b" l="l" r="r" t="t"/>
              <a:pathLst>
                <a:path extrusionOk="0" h="583" w="12342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rect b="b" l="l" r="r" t="t"/>
              <a:pathLst>
                <a:path extrusionOk="0" h="5379" w="3631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rect b="b" l="l" r="r" t="t"/>
              <a:pathLst>
                <a:path extrusionOk="0" h="6768" w="3064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rect b="b" l="l" r="r" t="t"/>
              <a:pathLst>
                <a:path extrusionOk="0" h="6739" w="3198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rect b="b" l="l" r="r" t="t"/>
              <a:pathLst>
                <a:path extrusionOk="0" h="6708" w="3347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rect b="b" l="l" r="r" t="t"/>
              <a:pathLst>
                <a:path extrusionOk="0" h="14447" w="11774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rect b="b" l="l" r="r" t="t"/>
              <a:pathLst>
                <a:path extrusionOk="0" h="10907" w="9623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rect b="b" l="l" r="r" t="t"/>
              <a:pathLst>
                <a:path extrusionOk="0" h="4603" w="4617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rect b="b" l="l" r="r" t="t"/>
              <a:pathLst>
                <a:path extrusionOk="0" h="4603" w="4602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rect b="b" l="l" r="r" t="t"/>
              <a:pathLst>
                <a:path extrusionOk="0" h="3497" w="8487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rect b="b" l="l" r="r" t="t"/>
              <a:pathLst>
                <a:path extrusionOk="0" h="4349" w="13476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rect b="b" l="l" r="r" t="t"/>
              <a:pathLst>
                <a:path extrusionOk="0" h="8547" w="8546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rect b="b" l="l" r="r" t="t"/>
              <a:pathLst>
                <a:path extrusionOk="0" h="4617" w="4617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rect b="b" l="l" r="r" t="t"/>
              <a:pathLst>
                <a:path extrusionOk="0" h="14836" w="8487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rect b="b" l="l" r="r" t="t"/>
              <a:pathLst>
                <a:path extrusionOk="0" h="3542" w="8487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rect b="b" l="l" r="r" t="t"/>
              <a:pathLst>
                <a:path extrusionOk="0" h="14806" w="8487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rect b="b" l="l" r="r" t="t"/>
              <a:pathLst>
                <a:path extrusionOk="0" h="4349" w="13477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rect b="b" l="l" r="r" t="t"/>
              <a:pathLst>
                <a:path extrusionOk="0" h="8547" w="8547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rect b="b" l="l" r="r" t="t"/>
              <a:pathLst>
                <a:path extrusionOk="0" h="4617" w="4618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rect b="b" l="l" r="r" t="t"/>
              <a:pathLst>
                <a:path extrusionOk="0" h="10966" w="3239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rect b="b" l="l" r="r" t="t"/>
              <a:pathLst>
                <a:path extrusionOk="0" h="1211" w="1211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rect b="b" l="l" r="r" t="t"/>
              <a:pathLst>
                <a:path extrusionOk="0" h="5484" w="3239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rect b="b" l="l" r="r" t="t"/>
              <a:pathLst>
                <a:path extrusionOk="0" h="10219" w="10234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rect b="b" l="l" r="r" t="t"/>
              <a:pathLst>
                <a:path extrusionOk="0" h="1884" w="1868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rect b="b" l="l" r="r" t="t"/>
              <a:pathLst>
                <a:path extrusionOk="0" h="7157" w="4169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rect b="b" l="l" r="r" t="t"/>
              <a:pathLst>
                <a:path extrusionOk="0" h="6156" w="5573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rect b="b" l="l" r="r" t="t"/>
              <a:pathLst>
                <a:path extrusionOk="0" h="3123" w="7665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rect b="b" l="l" r="r" t="t"/>
              <a:pathLst>
                <a:path extrusionOk="0" h="1674" w="1689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rect b="b" l="l" r="r" t="t"/>
              <a:pathLst>
                <a:path extrusionOk="0" h="987" w="987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rect b="b" l="l" r="r" t="t"/>
              <a:pathLst>
                <a:path extrusionOk="0" h="10219" w="10219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rect b="b" l="l" r="r" t="t"/>
              <a:pathLst>
                <a:path extrusionOk="0" h="11340" w="1134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rect b="b" l="l" r="r" t="t"/>
              <a:pathLst>
                <a:path extrusionOk="0" h="6544" w="6545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rect b="b" l="l" r="r" t="t"/>
              <a:pathLst>
                <a:path extrusionOk="0" h="13596" w="449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rect b="b" l="l" r="r" t="t"/>
              <a:pathLst>
                <a:path extrusionOk="0" h="1884" w="1883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rect b="b" l="l" r="r" t="t"/>
              <a:pathLst>
                <a:path extrusionOk="0" h="11340" w="11355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rect b="b" l="l" r="r" t="t"/>
              <a:pathLst>
                <a:path extrusionOk="0" h="6485" w="6485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AI software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Compact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Framework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4" cy="673400"/>
            <a:chOff x="3297248" y="3977808"/>
            <a:chExt cx="2653504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Train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Convert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Saturn is the only planet with rings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53477" cy="674283"/>
            <a:chOff x="6033350" y="3977817"/>
            <a:chExt cx="2653477" cy="674283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Integrate the model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657" name="Google Shape;1657;p34"/>
          <p:cNvGraphicFramePr/>
          <p:nvPr/>
        </p:nvGraphicFramePr>
        <p:xfrm>
          <a:off x="457200" y="120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{C2D4EB8F-4B75-41B3-8A20-421E5E6879C2}</a:tableStyleId>
              </a:tblPr>
              <a:tblGrid>
                <a:gridCol w="2621775"/>
                <a:gridCol w="3326625"/>
              </a:tblGrid>
              <a:tr h="5043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b="1" sz="21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Regression analysis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Bayesian networks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8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Genetic algorithms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rect b="b" l="l" r="r" t="t"/>
              <a:pathLst>
                <a:path extrusionOk="0" fill="none" h="50124" w="45058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rect b="b" l="l" r="r" t="t"/>
              <a:pathLst>
                <a:path extrusionOk="0" h="8397" w="45058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rect b="b" l="l" r="r" t="t"/>
              <a:pathLst>
                <a:path extrusionOk="0" h="2929" w="2945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rect b="b" l="l" r="r" t="t"/>
              <a:pathLst>
                <a:path extrusionOk="0" h="2929" w="2929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rect b="b" l="l" r="r" t="t"/>
              <a:pathLst>
                <a:path extrusionOk="0" h="703" w="9562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rect b="b" l="l" r="r" t="t"/>
              <a:pathLst>
                <a:path extrusionOk="0" h="703" w="9442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rect b="b" l="l" r="r" t="t"/>
              <a:pathLst>
                <a:path extrusionOk="0" h="703" w="7874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rect b="b" l="l" r="r" t="t"/>
              <a:pathLst>
                <a:path extrusionOk="0" h="703" w="399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rect b="b" l="l" r="r" t="t"/>
              <a:pathLst>
                <a:path extrusionOk="0" h="703" w="7396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rect b="b" l="l" r="r" t="t"/>
              <a:pathLst>
                <a:path extrusionOk="0" h="703" w="907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rect b="b" l="l" r="r" t="t"/>
              <a:pathLst>
                <a:path extrusionOk="0" h="703" w="9218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rect b="b" l="l" r="r" t="t"/>
              <a:pathLst>
                <a:path extrusionOk="0" h="703" w="8024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rect b="b" l="l" r="r" t="t"/>
              <a:pathLst>
                <a:path extrusionOk="0" h="703" w="4916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rect b="b" l="l" r="r" t="t"/>
              <a:pathLst>
                <a:path extrusionOk="0" h="703" w="7754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rect b="b" l="l" r="r" t="t"/>
              <a:pathLst>
                <a:path extrusionOk="0" h="703" w="9831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rect b="b" l="l" r="r" t="t"/>
              <a:pathLst>
                <a:path extrusionOk="0" h="703" w="10249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rect b="b" l="l" r="r" t="t"/>
              <a:pathLst>
                <a:path extrusionOk="0" h="32226" w="10249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rect b="b" l="l" r="r" t="t"/>
              <a:pathLst>
                <a:path extrusionOk="0" h="3048" w="3064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rect b="b" l="l" r="r" t="t"/>
              <a:pathLst>
                <a:path extrusionOk="0" h="3048" w="3049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rect b="b" l="l" r="r" t="t"/>
              <a:pathLst>
                <a:path extrusionOk="0" h="3048" w="3048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h="1764" w="19676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rect b="b" l="l" r="r" t="t"/>
              <a:pathLst>
                <a:path extrusionOk="0" fill="none" h="1764" w="19676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h="1763" w="19676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rect b="b" l="l" r="r" t="t"/>
              <a:pathLst>
                <a:path extrusionOk="0" fill="none" h="1763" w="19676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rect b="b" l="l" r="r" t="t"/>
              <a:pathLst>
                <a:path extrusionOk="0" h="4707" w="37873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rect b="b" l="l" r="r" t="t"/>
              <a:pathLst>
                <a:path extrusionOk="0" h="17943" w="25533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rect b="b" l="l" r="r" t="t"/>
              <a:pathLst>
                <a:path extrusionOk="0" h="7008" w="7142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rect b="b" l="l" r="r" t="t"/>
              <a:pathLst>
                <a:path extrusionOk="0" h="688" w="136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rect b="b" l="l" r="r" t="t"/>
              <a:pathLst>
                <a:path extrusionOk="0" h="704" w="154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rect b="b" l="l" r="r" t="t"/>
              <a:pathLst>
                <a:path extrusionOk="0" h="1854" w="2257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rect b="b" l="l" r="r" t="t"/>
              <a:pathLst>
                <a:path extrusionOk="0" h="3586" w="1017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rect b="b" l="l" r="r" t="t"/>
              <a:pathLst>
                <a:path extrusionOk="0" h="54023" w="14806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rect b="b" l="l" r="r" t="t"/>
              <a:pathLst>
                <a:path extrusionOk="0" h="4946" w="4259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rect b="b" l="l" r="r" t="t"/>
              <a:pathLst>
                <a:path extrusionOk="0" h="2720" w="6066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rect b="b" l="l" r="r" t="t"/>
              <a:pathLst>
                <a:path extrusionOk="0" h="6738" w="14074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rect b="b" l="l" r="r" t="t"/>
              <a:pathLst>
                <a:path extrusionOk="0" h="1748" w="1914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rect b="b" l="l" r="r" t="t"/>
              <a:pathLst>
                <a:path extrusionOk="0" h="1779" w="2062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rect b="b" l="l" r="r" t="t"/>
              <a:pathLst>
                <a:path extrusionOk="0" h="55381" w="16883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rect b="b" l="l" r="r" t="t"/>
              <a:pathLst>
                <a:path extrusionOk="0" h="4991" w="4782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rect b="b" l="l" r="r" t="t"/>
              <a:pathLst>
                <a:path extrusionOk="0" h="2720" w="6679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rect b="b" l="l" r="r" t="t"/>
              <a:pathLst>
                <a:path extrusionOk="0" h="6738" w="14075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rect b="b" l="l" r="r" t="t"/>
              <a:pathLst>
                <a:path extrusionOk="0" h="1809" w="2212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rect b="b" l="l" r="r" t="t"/>
              <a:pathLst>
                <a:path extrusionOk="0" h="1748" w="1928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rect b="b" l="l" r="r" t="t"/>
              <a:pathLst>
                <a:path extrusionOk="0" h="1779" w="2063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rect b="b" l="l" r="r" t="t"/>
              <a:pathLst>
                <a:path extrusionOk="0" h="8009" w="4632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rect b="b" l="l" r="r" t="t"/>
              <a:pathLst>
                <a:path extrusionOk="0" h="43998" w="21081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rect b="b" l="l" r="r" t="t"/>
              <a:pathLst>
                <a:path extrusionOk="0" h="8666" w="7516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rect b="b" l="l" r="r" t="t"/>
              <a:pathLst>
                <a:path extrusionOk="0" h="2765" w="1794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rect b="b" l="l" r="r" t="t"/>
              <a:pathLst>
                <a:path extrusionOk="0" h="11460" w="12206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rect b="b" l="l" r="r" t="t"/>
              <a:pathLst>
                <a:path extrusionOk="0" h="748" w="1331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rect b="b" l="l" r="r" t="t"/>
              <a:pathLst>
                <a:path extrusionOk="0" h="1151" w="2063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rect b="b" l="l" r="r" t="t"/>
              <a:pathLst>
                <a:path extrusionOk="0" h="867" w="494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rect b="b" l="l" r="r" t="t"/>
              <a:pathLst>
                <a:path extrusionOk="0" h="1077" w="1794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rect b="b" l="l" r="r" t="t"/>
              <a:pathLst>
                <a:path extrusionOk="0" h="1868" w="1211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rect b="b" l="l" r="r" t="t"/>
              <a:pathLst>
                <a:path extrusionOk="0" h="434" w="1062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rect b="b" l="l" r="r" t="t"/>
              <a:pathLst>
                <a:path extrusionOk="0" h="13880" w="1394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rect b="b" l="l" r="r" t="t"/>
              <a:pathLst>
                <a:path extrusionOk="0" h="14582" w="13162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rect b="b" l="l" r="r" t="t"/>
              <a:pathLst>
                <a:path extrusionOk="0" h="913" w="912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rect b="b" l="l" r="r" t="t"/>
              <a:pathLst>
                <a:path extrusionOk="0" h="27012" w="27341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rect b="b" l="l" r="r" t="t"/>
              <a:pathLst>
                <a:path extrusionOk="0" h="16420" w="24801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rect b="b" l="l" r="r" t="t"/>
              <a:pathLst>
                <a:path extrusionOk="0" h="4064" w="9517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rect b="b" l="l" r="r" t="t"/>
              <a:pathLst>
                <a:path extrusionOk="0" h="1450" w="2436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rect b="b" l="l" r="r" t="t"/>
              <a:pathLst>
                <a:path extrusionOk="0" h="1091" w="2212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rect b="b" l="l" r="r" t="t"/>
              <a:pathLst>
                <a:path extrusionOk="0" h="1240" w="8812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rect b="b" l="l" r="r" t="t"/>
              <a:pathLst>
                <a:path extrusionOk="0" h="4288" w="9194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rect b="b" l="l" r="r" t="t"/>
              <a:pathLst>
                <a:path extrusionOk="0" h="8526" w="9908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rect b="b" l="l" r="r" t="t"/>
              <a:pathLst>
                <a:path extrusionOk="0" h="9384" w="8098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rect b="b" l="l" r="r" t="t"/>
              <a:pathLst>
                <a:path extrusionOk="0" h="9431" w="8145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rect b="b" l="l" r="r" t="t"/>
              <a:pathLst>
                <a:path extrusionOk="0" h="1882" w="1882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the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rect b="b" l="l" r="r" t="t"/>
              <a:pathLst>
                <a:path extrusionOk="0" h="3235" w="3407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rect b="b" l="l" r="r" t="t"/>
              <a:pathLst>
                <a:path extrusionOk="0" h="3246" w="3383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rect b="b" l="l" r="r" t="t"/>
              <a:pathLst>
                <a:path extrusionOk="0" h="3246" w="3407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rect b="b" l="l" r="r" t="t"/>
              <a:pathLst>
                <a:path extrusionOk="0" h="3236" w="360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rect b="b" l="l" r="r" t="t"/>
              <a:pathLst>
                <a:path extrusionOk="0" h="1560" w="1719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rect b="b" l="l" r="r" t="t"/>
              <a:pathLst>
                <a:path extrusionOk="0" h="1560" w="172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rect b="b" l="l" r="r" t="t"/>
              <a:pathLst>
                <a:path extrusionOk="0" h="1554" w="1693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rect b="b" l="l" r="r" t="t"/>
            <a:pathLst>
              <a:path extrusionOk="0" h="10712" w="11432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rect b="b" l="l" r="r" t="t"/>
              <a:pathLst>
                <a:path extrusionOk="0" h="9575" w="786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rect b="b" l="l" r="r" t="t"/>
              <a:pathLst>
                <a:path extrusionOk="0" h="5096" w="7045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1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ut 2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put 3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flipH="1" rot="10800000">
            <a:off x="2518200" y="2879375"/>
            <a:ext cx="1386300" cy="5013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3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upervised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320040" rtl="0" algn="l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rect b="b" l="l" r="r" t="t"/>
              <a:pathLst>
                <a:path extrusionOk="0" h="16536" w="18341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rect b="b" l="l" r="r" t="t"/>
              <a:pathLst>
                <a:path extrusionOk="0" h="17189" w="29843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rect b="b" l="l" r="r" t="t"/>
              <a:pathLst>
                <a:path extrusionOk="0" h="36606" w="47557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rect b="b" l="l" r="r" t="t"/>
              <a:pathLst>
                <a:path extrusionOk="0" h="13283" w="1269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rect b="b" l="l" r="r" t="t"/>
              <a:pathLst>
                <a:path extrusionOk="0" h="13283" w="1256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rect b="b" l="l" r="r" t="t"/>
              <a:pathLst>
                <a:path extrusionOk="0" h="1269" w="13283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rect b="b" l="l" r="r" t="t"/>
              <a:pathLst>
                <a:path extrusionOk="0" h="1256" w="13283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rect b="b" l="l" r="r" t="t"/>
              <a:pathLst>
                <a:path extrusionOk="0" h="9492" w="9492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rect b="b" l="l" r="r" t="t"/>
              <a:pathLst>
                <a:path extrusionOk="0" h="9492" w="474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rect b="b" l="l" r="r" t="t"/>
              <a:pathLst>
                <a:path extrusionOk="0" h="9492" w="4753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rect b="b" l="l" r="r" t="t"/>
              <a:pathLst>
                <a:path extrusionOk="0" h="6328" w="6328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rect b="b" l="l" r="r" t="t"/>
              <a:pathLst>
                <a:path extrusionOk="0" h="13808" w="3562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rect b="b" l="l" r="r" t="t"/>
              <a:pathLst>
                <a:path extrusionOk="0" h="6930" w="3203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rect b="b" l="l" r="r" t="t"/>
              <a:pathLst>
                <a:path extrusionOk="0" h="6841" w="5086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rect b="b" l="l" r="r" t="t"/>
              <a:pathLst>
                <a:path extrusionOk="0" h="7020" w="13013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rect b="b" l="l" r="r" t="t"/>
              <a:pathLst>
                <a:path extrusionOk="0" h="5586" w="8198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rect b="b" l="l" r="r" t="t"/>
              <a:pathLst>
                <a:path extrusionOk="0" h="5944" w="4817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rect b="b" l="l" r="r" t="t"/>
              <a:pathLst>
                <a:path extrusionOk="0" h="7455" w="4445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rect b="b" l="l" r="r" t="t"/>
              <a:pathLst>
                <a:path extrusionOk="0" h="15166" w="9786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rect b="b" l="l" r="r" t="t"/>
              <a:pathLst>
                <a:path extrusionOk="0" h="6674" w="975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rect b="b" l="l" r="r" t="t"/>
              <a:pathLst>
                <a:path extrusionOk="0" h="2089" w="2075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rect b="b" l="l" r="r" t="t"/>
              <a:pathLst>
                <a:path extrusionOk="0" h="2076" w="2089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rect b="b" l="l" r="r" t="t"/>
              <a:pathLst>
                <a:path extrusionOk="0" h="2089" w="2089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rect b="b" l="l" r="r" t="t"/>
              <a:pathLst>
                <a:path extrusionOk="0" h="2076" w="2075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rect b="b" l="l" r="r" t="t"/>
              <a:pathLst>
                <a:path extrusionOk="0" h="2076" w="2076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rect b="b" l="l" r="r" t="t"/>
              <a:pathLst>
                <a:path extrusionOk="0" h="3908" w="975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rect b="b" l="l" r="r" t="t"/>
              <a:pathLst>
                <a:path extrusionOk="0" h="2076" w="2088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rect b="b" l="l" r="r" t="t"/>
              <a:pathLst>
                <a:path extrusionOk="0" h="975" w="5457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rect b="b" l="l" r="r" t="t"/>
              <a:pathLst>
                <a:path extrusionOk="0" h="2089" w="2076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learning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rect b="b" l="l" r="r" t="t"/>
              <a:pathLst>
                <a:path extrusionOk="0" h="26257" w="26257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rect b="b" l="l" r="r" t="t"/>
              <a:pathLst>
                <a:path extrusionOk="0" h="23337" w="2335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rect b="b" l="l" r="r" t="t"/>
              <a:pathLst>
                <a:path extrusionOk="0" h="1166" w="1551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rect b="b" l="l" r="r" t="t"/>
              <a:pathLst>
                <a:path extrusionOk="0" h="2345" w="5996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rect b="b" l="l" r="r" t="t"/>
              <a:pathLst>
                <a:path extrusionOk="0" h="4650" w="7058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rect b="b" l="l" r="r" t="t"/>
              <a:pathLst>
                <a:path extrusionOk="0" h="2012" w="488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rect b="b" l="l" r="r" t="t"/>
              <a:pathLst>
                <a:path extrusionOk="0" h="3882" w="1346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rect b="b" l="l" r="r" t="t"/>
              <a:pathLst>
                <a:path extrusionOk="0" h="5893" w="1832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rect b="b" l="l" r="r" t="t"/>
              <a:pathLst>
                <a:path extrusionOk="0" h="2857" w="488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rect b="b" l="l" r="r" t="t"/>
              <a:pathLst>
                <a:path extrusionOk="0" h="6802" w="6392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rect b="b" l="l" r="r" t="t"/>
              <a:pathLst>
                <a:path extrusionOk="0" h="4471" w="10055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rect b="b" l="l" r="r" t="t"/>
              <a:pathLst>
                <a:path extrusionOk="0" h="488" w="1871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rect b="b" l="l" r="r" t="t"/>
              <a:pathLst>
                <a:path extrusionOk="0" h="4932" w="3677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rect b="b" l="l" r="r" t="t"/>
              <a:pathLst>
                <a:path extrusionOk="0" h="5790" w="579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rect b="b" l="l" r="r" t="t"/>
              <a:pathLst>
                <a:path extrusionOk="0" h="4151" w="4151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rect b="b" l="l" r="r" t="t"/>
              <a:pathLst>
                <a:path extrusionOk="0" h="7570" w="7481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rect b="b" l="l" r="r" t="t"/>
              <a:pathLst>
                <a:path extrusionOk="0" h="1128" w="1128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rect b="b" l="l" r="r" t="t"/>
              <a:pathLst>
                <a:path extrusionOk="0" h="1141" w="1128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rect b="b" l="l" r="r" t="t"/>
              <a:pathLst>
                <a:path extrusionOk="0" h="1140" w="1128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rect b="b" l="l" r="r" t="t"/>
              <a:pathLst>
                <a:path extrusionOk="0" h="1141" w="114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rect b="b" l="l" r="r" t="t"/>
              <a:pathLst>
                <a:path extrusionOk="0" h="3857" w="3869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rect b="b" l="l" r="r" t="t"/>
              <a:pathLst>
                <a:path extrusionOk="0" h="2985" w="2998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rect b="b" l="l" r="r" t="t"/>
              <a:pathLst>
                <a:path extrusionOk="0" h="1461" w="1461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rect b="b" l="l" r="r" t="t"/>
              <a:pathLst>
                <a:path extrusionOk="0" h="2050" w="205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rect b="b" l="l" r="r" t="t"/>
              <a:pathLst>
                <a:path extrusionOk="0" h="5188" w="5188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rect b="b" l="l" r="r" t="t"/>
              <a:pathLst>
                <a:path extrusionOk="0" h="1858" w="1871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rect b="b" l="l" r="r" t="t"/>
              <a:pathLst>
                <a:path extrusionOk="0" h="13539" w="39142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rect b="b" l="l" r="r" t="t"/>
              <a:pathLst>
                <a:path extrusionOk="0" h="2601" w="2896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rect b="b" l="l" r="r" t="t"/>
              <a:pathLst>
                <a:path extrusionOk="0" h="8160" w="2819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rect b="b" l="l" r="r" t="t"/>
              <a:pathLst>
                <a:path extrusionOk="0" h="8160" w="2805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rect b="b" l="l" r="r" t="t"/>
              <a:pathLst>
                <a:path extrusionOk="0" h="31483" w="32033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rect b="b" l="l" r="r" t="t"/>
              <a:pathLst>
                <a:path extrusionOk="0" h="7096" w="7084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rect b="b" l="l" r="r" t="t"/>
              <a:pathLst>
                <a:path extrusionOk="0" h="4868" w="4855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rect b="b" l="l" r="r" t="t"/>
              <a:pathLst>
                <a:path extrusionOk="0" h="7096" w="7096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rect b="b" l="l" r="r" t="t"/>
              <a:pathLst>
                <a:path extrusionOk="0" h="4868" w="4868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rect b="b" l="l" r="r" t="t"/>
              <a:pathLst>
                <a:path extrusionOk="0" h="5828" w="20404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rect b="b" l="l" r="r" t="t"/>
              <a:pathLst>
                <a:path extrusionOk="0" h="3652" w="18239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rect b="b" l="l" r="r" t="t"/>
              <a:pathLst>
                <a:path extrusionOk="0" h="3652" w="305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rect b="b" l="l" r="r" t="t"/>
              <a:pathLst>
                <a:path extrusionOk="0" h="1653" w="12156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rect b="b" l="l" r="r" t="t"/>
              <a:pathLst>
                <a:path extrusionOk="0" h="5470" w="6981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rect b="b" l="l" r="r" t="t"/>
              <a:pathLst>
                <a:path extrusionOk="0" h="1819" w="6981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rect b="b" l="l" r="r" t="t"/>
              <a:pathLst>
                <a:path extrusionOk="0" h="13987" w="39142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rect b="b" l="l" r="r" t="t"/>
              <a:pathLst>
                <a:path extrusionOk="0" h="15596" w="19122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rect b="b" l="l" r="r" t="t"/>
                <a:pathLst>
                  <a:path extrusionOk="0" h="6168" w="4128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rect b="b" l="l" r="r" t="t"/>
                <a:pathLst>
                  <a:path extrusionOk="0" h="7499" w="6207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rect b="b" l="l" r="r" t="t"/>
                <a:pathLst>
                  <a:path extrusionOk="0" h="2049" w="2048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rect b="b" l="l" r="r" t="t"/>
                <a:pathLst>
                  <a:path extrusionOk="0" h="7478" w="6239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rect b="b" l="l" r="r" t="t"/>
                <a:pathLst>
                  <a:path extrusionOk="0" h="1324" w="5483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rect b="b" l="l" r="r" t="t"/>
                <a:pathLst>
                  <a:path extrusionOk="0" h="2671" w="8759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rect b="b" l="l" r="r" t="t"/>
                <a:pathLst>
                  <a:path extrusionOk="0" h="3120" w="8885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rect b="b" l="l" r="r" t="t"/>
                <a:pathLst>
                  <a:path extrusionOk="0" h="7562" w="7562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rect b="b" l="l" r="r" t="t"/>
                <a:pathLst>
                  <a:path extrusionOk="0" h="3057" w="3781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rect b="b" l="l" r="r" t="t"/>
                <a:pathLst>
                  <a:path extrusionOk="0" h="3813" w="542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flipH="1" rot="10800000">
            <a:off x="6005624" y="22106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b="1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b="1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b="1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b="1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rect b="b" l="l" r="r" t="t"/>
              <a:pathLst>
                <a:path extrusionOk="0" h="6110" w="9402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rect b="b" l="l" r="r" t="t"/>
              <a:pathLst>
                <a:path extrusionOk="0" h="1218" w="10132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rect b="b" l="l" r="r" t="t"/>
              <a:pathLst>
                <a:path extrusionOk="0" h="4317" w="14384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rect b="b" l="l" r="r" t="t"/>
              <a:pathLst>
                <a:path extrusionOk="0" h="4099" w="17893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rect b="b" l="l" r="r" t="t"/>
              <a:pathLst>
                <a:path extrusionOk="0" h="3856" w="1341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rect b="b" l="l" r="r" t="t"/>
              <a:pathLst>
                <a:path extrusionOk="0" h="1205" w="7314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rect b="b" l="l" r="r" t="t"/>
              <a:pathLst>
                <a:path extrusionOk="0" h="1205" w="13167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rect b="b" l="l" r="r" t="t"/>
              <a:pathLst>
                <a:path extrusionOk="0" h="4304" w="11041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rect b="b" l="l" r="r" t="t"/>
              <a:pathLst>
                <a:path extrusionOk="0" h="1217" w="3267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5700">
              <a:solidFill>
                <a:srgbClr val="231F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rect b="b" l="l" r="r" t="t"/>
              <a:pathLst>
                <a:path extrusionOk="0" h="1935" w="11784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rect b="b" l="l" r="r" t="t"/>
              <a:pathLst>
                <a:path extrusionOk="0" h="1947" w="11784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rect b="b" l="l" r="r" t="t"/>
              <a:pathLst>
                <a:path extrusionOk="0" h="1948" w="11784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rect b="b" l="l" r="r" t="t"/>
              <a:pathLst>
                <a:path extrusionOk="0" h="2908" w="2921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rect b="b" l="l" r="r" t="t"/>
              <a:pathLst>
                <a:path extrusionOk="0" h="2908" w="2908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rect b="b" l="l" r="r" t="t"/>
              <a:pathLst>
                <a:path extrusionOk="0" h="2921" w="2908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rect b="b" l="l" r="r" t="t"/>
              <a:pathLst>
                <a:path extrusionOk="0" h="2921" w="2909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rect b="b" l="l" r="r" t="t"/>
              <a:pathLst>
                <a:path extrusionOk="0" h="2909" w="2909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rect b="b" l="l" r="r" t="t"/>
              <a:pathLst>
                <a:path extrusionOk="0" h="52039" w="1286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rect b="b" l="l" r="r" t="t"/>
              <a:pathLst>
                <a:path extrusionOk="0" h="2909" w="2908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fmla="val -55391" name="adj1"/>
              <a:gd fmla="val 6645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fmla="val -118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{C2D4EB8F-4B75-41B3-8A20-421E5E6879C2}</a:tableStyleId>
              </a:tblPr>
              <a:tblGrid>
                <a:gridCol w="642500"/>
                <a:gridCol w="3208800"/>
                <a:gridCol w="4378300"/>
              </a:tblGrid>
              <a:tr h="44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b="1" sz="18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/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hatbot systems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 sz="1600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 sz="1600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 sz="1600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 sz="1600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</a:t>
                      </a: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ricing strategies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b="1" sz="1600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5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b="1" sz="1600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b="1" sz="16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rect b="b" l="l" r="r" t="t"/>
              <a:pathLst>
                <a:path extrusionOk="0" h="9568" w="6751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rect b="b" l="l" r="r" t="t"/>
              <a:pathLst>
                <a:path extrusionOk="0" h="15985" w="3613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rect b="b" l="l" r="r" t="t"/>
              <a:pathLst>
                <a:path extrusionOk="0" h="11963" w="1461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rect b="b" l="l" r="r" t="t"/>
              <a:pathLst>
                <a:path extrusionOk="0" h="15832" w="6789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rect b="b" l="l" r="r" t="t"/>
              <a:pathLst>
                <a:path extrusionOk="0" h="5047" w="12361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rect b="b" l="l" r="r" t="t"/>
              <a:pathLst>
                <a:path extrusionOk="0" h="1448" w="15307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rect b="b" l="l" r="r" t="t"/>
              <a:pathLst>
                <a:path extrusionOk="0" h="1461" w="8864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rect b="b" l="l" r="r" t="t"/>
              <a:pathLst>
                <a:path extrusionOk="0" h="4778" w="15307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rect b="b" l="l" r="r" t="t"/>
              <a:pathLst>
                <a:path extrusionOk="0" h="6943" w="1461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rect b="b" l="l" r="r" t="t"/>
              <a:pathLst>
                <a:path extrusionOk="0" h="17061" w="5188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rect b="b" l="l" r="r" t="t"/>
              <a:pathLst>
                <a:path extrusionOk="0" h="10990" w="1461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rect b="b" l="l" r="r" t="t"/>
              <a:pathLst>
                <a:path extrusionOk="0" h="13296" w="6021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rect b="b" l="l" r="r" t="t"/>
              <a:pathLst>
                <a:path extrusionOk="0" h="5995" w="1254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rect b="b" l="l" r="r" t="t"/>
              <a:pathLst>
                <a:path extrusionOk="0" h="4932" w="16126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rect b="b" l="l" r="r" t="t"/>
              <a:pathLst>
                <a:path extrusionOk="0" h="8467" w="1254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rect b="b" l="l" r="r" t="t"/>
              <a:pathLst>
                <a:path extrusionOk="0" h="1461" w="5739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rect b="b" l="l" r="r" t="t"/>
              <a:pathLst>
                <a:path extrusionOk="0" h="2754" w="2755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rect b="b" l="l" r="r" t="t"/>
              <a:pathLst>
                <a:path extrusionOk="0" h="2755" w="2755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rect b="b" l="l" r="r" t="t"/>
              <a:pathLst>
                <a:path extrusionOk="0" h="2754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rect b="b" l="l" r="r" t="t"/>
              <a:pathLst>
                <a:path extrusionOk="0" h="2767" w="2767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rect b="b" l="l" r="r" t="t"/>
              <a:pathLst>
                <a:path extrusionOk="0" h="2768" w="2754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rect b="b" l="l" r="r" t="t"/>
              <a:pathLst>
                <a:path extrusionOk="0" h="2767" w="2754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rect b="b" l="l" r="r" t="t"/>
              <a:pathLst>
                <a:path extrusionOk="0" h="2767" w="2755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rect b="b" l="l" r="r" t="t"/>
              <a:pathLst>
                <a:path extrusionOk="0" h="2755" w="2768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rect b="b" l="l" r="r" t="t"/>
              <a:pathLst>
                <a:path extrusionOk="0" h="2755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rect b="b" l="l" r="r" t="t"/>
              <a:pathLst>
                <a:path extrusionOk="0" h="2754" w="2767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rect b="b" l="l" r="r" t="t"/>
              <a:pathLst>
                <a:path extrusionOk="0" h="20968" w="20967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rect b="b" l="l" r="r" t="t"/>
              <a:pathLst>
                <a:path extrusionOk="0" h="20968" w="10478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rect b="b" l="l" r="r" t="t"/>
              <a:pathLst>
                <a:path extrusionOk="0" h="20968" w="1049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rect b="b" l="l" r="r" t="t"/>
              <a:pathLst>
                <a:path extrusionOk="0" h="13347" w="1336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b="1" sz="21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flipH="1" rot="-5400000">
            <a:off x="1146940" y="2155350"/>
            <a:ext cx="5700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fmla="val 50000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flipH="1" rot="-5400000">
            <a:off x="5267400" y="1043175"/>
            <a:ext cx="829800" cy="2208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rect b="b" l="l" r="r" t="t"/>
              <a:pathLst>
                <a:path extrusionOk="0" h="7224" w="1218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rect b="b" l="l" r="r" t="t"/>
              <a:pathLst>
                <a:path extrusionOk="0" h="10043" w="9057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rect b="b" l="l" r="r" t="t"/>
              <a:pathLst>
                <a:path extrusionOk="0" h="8338" w="4355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rect b="b" l="l" r="r" t="t"/>
              <a:pathLst>
                <a:path extrusionOk="0" h="4676" w="12117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rect b="b" l="l" r="r" t="t"/>
              <a:pathLst>
                <a:path extrusionOk="0" h="6687" w="9953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rect b="b" l="l" r="r" t="t"/>
              <a:pathLst>
                <a:path extrusionOk="0" h="10670" w="4586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rect b="b" l="l" r="r" t="t"/>
              <a:pathLst>
                <a:path extrusionOk="0" h="8736" w="10171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rect b="b" l="l" r="r" t="t"/>
              <a:pathLst>
                <a:path extrusionOk="0" h="4189" w="11566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rect b="b" l="l" r="r" t="t"/>
              <a:pathLst>
                <a:path extrusionOk="0" h="1218" w="7699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rect b="b" l="l" r="r" t="t"/>
              <a:pathLst>
                <a:path extrusionOk="0" h="5227" w="10272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rect b="b" l="l" r="r" t="t"/>
              <a:pathLst>
                <a:path extrusionOk="0" h="11246" w="8224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rect b="b" l="l" r="r" t="t"/>
              <a:pathLst>
                <a:path extrusionOk="0" h="5918" w="8365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rect b="b" l="l" r="r" t="t"/>
              <a:pathLst>
                <a:path extrusionOk="0" h="10171" w="6661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rect b="b" l="l" r="r" t="t"/>
              <a:pathLst>
                <a:path extrusionOk="0" h="7545" w="985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rect b="b" l="l" r="r" t="t"/>
              <a:pathLst>
                <a:path extrusionOk="0" h="21928" w="21928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rect b="b" l="l" r="r" t="t"/>
              <a:pathLst>
                <a:path extrusionOk="0" h="1448" w="11195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rect b="b" l="l" r="r" t="t"/>
              <a:pathLst>
                <a:path extrusionOk="0" h="10811" w="9171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rect b="b" l="l" r="r" t="t"/>
              <a:pathLst>
                <a:path extrusionOk="0" h="2422" w="2422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rect b="b" l="l" r="r" t="t"/>
              <a:pathLst>
                <a:path extrusionOk="0" h="2422" w="2421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rect b="b" l="l" r="r" t="t"/>
              <a:pathLst>
                <a:path extrusionOk="0" h="2422" w="2434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rect b="b" l="l" r="r" t="t"/>
              <a:pathLst>
                <a:path extrusionOk="0" h="2434" w="2421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rect b="b" l="l" r="r" t="t"/>
              <a:pathLst>
                <a:path extrusionOk="0" h="2422" w="2435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rect b="b" l="l" r="r" t="t"/>
              <a:pathLst>
                <a:path extrusionOk="0" h="2434" w="2434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rect b="b" l="l" r="r" t="t"/>
              <a:pathLst>
                <a:path extrusionOk="0" h="2435" w="2435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rect b="b" l="l" r="r" t="t"/>
              <a:pathLst>
                <a:path extrusionOk="0" h="2434" w="2422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rect b="b" l="l" r="r" t="t"/>
              <a:pathLst>
                <a:path extrusionOk="0" h="11848" w="1448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rect b="b" l="l" r="r" t="t"/>
              <a:pathLst>
                <a:path extrusionOk="0" h="11861" w="8915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rect b="b" l="l" r="r" t="t"/>
              <a:pathLst>
                <a:path extrusionOk="0" h="1448" w="10363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rect b="b" l="l" r="r" t="t"/>
              <a:pathLst>
                <a:path extrusionOk="0" h="7647" w="11426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rect b="b" l="l" r="r" t="t"/>
              <a:pathLst>
                <a:path extrusionOk="0" h="11695" w="5944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rect b="b" l="l" r="r" t="t"/>
              <a:pathLst>
                <a:path extrusionOk="0" h="16023" w="6085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rect b="b" l="l" r="r" t="t"/>
              <a:pathLst>
                <a:path extrusionOk="0" h="10273" w="6405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rect b="b" l="l" r="r" t="t"/>
              <a:pathLst>
                <a:path extrusionOk="0" h="11067" w="15678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rect b="b" l="l" r="r" t="t"/>
              <a:pathLst>
                <a:path extrusionOk="0" h="1449" w="10055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rect b="b" l="l" r="r" t="t"/>
              <a:pathLst>
                <a:path extrusionOk="0" h="6917" w="13232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rect b="b" l="l" r="r" t="t"/>
              <a:pathLst>
                <a:path extrusionOk="0" h="7199" w="1461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rect b="b" l="l" r="r" t="t"/>
              <a:pathLst>
                <a:path extrusionOk="0" h="26167" w="26168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rect b="b" l="l" r="r" t="t"/>
              <a:pathLst>
                <a:path extrusionOk="0" h="19366" w="19379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rect b="b" l="l" r="r" t="t"/>
              <a:pathLst>
                <a:path extrusionOk="0" h="16754" w="16741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rect b="b" l="l" r="r" t="t"/>
              <a:pathLst>
                <a:path extrusionOk="0" h="10452" w="10465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rect b="b" l="l" r="r" t="t"/>
              <a:pathLst>
                <a:path extrusionOk="0" h="8044" w="8032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rect b="b" l="l" r="r" t="t"/>
              <a:pathLst>
                <a:path extrusionOk="0" h="2601" w="260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rect b="b" l="l" r="r" t="t"/>
              <a:pathLst>
                <a:path extrusionOk="0" h="2614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rect b="b" l="l" r="r" t="t"/>
              <a:pathLst>
                <a:path extrusionOk="0" h="2601" w="2613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rect b="b" l="l" r="r" t="t"/>
              <a:pathLst>
                <a:path extrusionOk="0" h="2613" w="2601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rect b="b" l="l" r="r" t="t"/>
              <a:pathLst>
                <a:path extrusionOk="0" h="2601" w="2601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rect b="b" l="l" r="r" t="t"/>
              <a:pathLst>
                <a:path extrusionOk="0" h="8181" w="7179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rect b="b" l="l" r="r" t="t"/>
              <a:pathLst>
                <a:path extrusionOk="0" h="4383" w="10693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rect b="b" l="l" r="r" t="t"/>
              <a:pathLst>
                <a:path extrusionOk="0" h="8039" w="699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rect b="b" l="l" r="r" t="t"/>
              <a:pathLst>
                <a:path extrusionOk="0" h="4288" w="1048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flipH="1" rot="10800000">
            <a:off x="2133600" y="1559075"/>
            <a:ext cx="1234800" cy="1353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Some machine learning applications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Spam filtering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Risk assessment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Mobile banking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networks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several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h="71520" w="49706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79310" y="3452475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333697" y="3608632"/>
              <a:ext cx="472142" cy="472112"/>
              <a:chOff x="-44512325" y="3176075"/>
              <a:chExt cx="300900" cy="300900"/>
            </a:xfrm>
          </p:grpSpPr>
          <p:sp>
            <p:nvSpPr>
              <p:cNvPr id="563" name="Google Shape;563;p20"/>
              <p:cNvSpPr/>
              <p:nvPr/>
            </p:nvSpPr>
            <p:spPr>
              <a:xfrm>
                <a:off x="-44512325" y="3176075"/>
                <a:ext cx="300900" cy="300900"/>
              </a:xfrm>
              <a:custGeom>
                <a:rect b="b" l="l" r="r" t="t"/>
                <a:pathLst>
                  <a:path extrusionOk="0" h="12036" w="12036">
                    <a:moveTo>
                      <a:pt x="3246" y="2868"/>
                    </a:moveTo>
                    <a:cubicBezTo>
                      <a:pt x="3435" y="2868"/>
                      <a:pt x="3592" y="3025"/>
                      <a:pt x="3592" y="3246"/>
                    </a:cubicBezTo>
                    <a:cubicBezTo>
                      <a:pt x="3592" y="3435"/>
                      <a:pt x="3435" y="3592"/>
                      <a:pt x="3246" y="3592"/>
                    </a:cubicBezTo>
                    <a:cubicBezTo>
                      <a:pt x="3057" y="3592"/>
                      <a:pt x="2899" y="3435"/>
                      <a:pt x="2899" y="3246"/>
                    </a:cubicBezTo>
                    <a:cubicBezTo>
                      <a:pt x="2899" y="3025"/>
                      <a:pt x="3057" y="2868"/>
                      <a:pt x="3246" y="2868"/>
                    </a:cubicBezTo>
                    <a:close/>
                    <a:moveTo>
                      <a:pt x="8854" y="2868"/>
                    </a:moveTo>
                    <a:cubicBezTo>
                      <a:pt x="9043" y="2868"/>
                      <a:pt x="9200" y="3025"/>
                      <a:pt x="9200" y="3246"/>
                    </a:cubicBezTo>
                    <a:cubicBezTo>
                      <a:pt x="9200" y="3435"/>
                      <a:pt x="9043" y="3592"/>
                      <a:pt x="8854" y="3592"/>
                    </a:cubicBezTo>
                    <a:cubicBezTo>
                      <a:pt x="8665" y="3592"/>
                      <a:pt x="8507" y="3435"/>
                      <a:pt x="8507" y="3246"/>
                    </a:cubicBezTo>
                    <a:cubicBezTo>
                      <a:pt x="8507" y="3025"/>
                      <a:pt x="8665" y="2868"/>
                      <a:pt x="8854" y="2868"/>
                    </a:cubicBezTo>
                    <a:close/>
                    <a:moveTo>
                      <a:pt x="6774" y="3277"/>
                    </a:moveTo>
                    <a:cubicBezTo>
                      <a:pt x="6963" y="3277"/>
                      <a:pt x="7121" y="3435"/>
                      <a:pt x="7121" y="3624"/>
                    </a:cubicBezTo>
                    <a:lnTo>
                      <a:pt x="7121" y="3876"/>
                    </a:lnTo>
                    <a:cubicBezTo>
                      <a:pt x="7247" y="3907"/>
                      <a:pt x="7341" y="3970"/>
                      <a:pt x="7467" y="4065"/>
                    </a:cubicBezTo>
                    <a:lnTo>
                      <a:pt x="7656" y="3939"/>
                    </a:lnTo>
                    <a:cubicBezTo>
                      <a:pt x="7706" y="3919"/>
                      <a:pt x="7766" y="3908"/>
                      <a:pt x="7825" y="3908"/>
                    </a:cubicBezTo>
                    <a:cubicBezTo>
                      <a:pt x="7955" y="3908"/>
                      <a:pt x="8086" y="3957"/>
                      <a:pt x="8129" y="4065"/>
                    </a:cubicBezTo>
                    <a:lnTo>
                      <a:pt x="8854" y="5294"/>
                    </a:lnTo>
                    <a:cubicBezTo>
                      <a:pt x="8917" y="5451"/>
                      <a:pt x="8885" y="5672"/>
                      <a:pt x="8728" y="5735"/>
                    </a:cubicBezTo>
                    <a:lnTo>
                      <a:pt x="8539" y="5861"/>
                    </a:lnTo>
                    <a:lnTo>
                      <a:pt x="8539" y="6270"/>
                    </a:lnTo>
                    <a:lnTo>
                      <a:pt x="8728" y="6396"/>
                    </a:lnTo>
                    <a:cubicBezTo>
                      <a:pt x="8885" y="6459"/>
                      <a:pt x="8980" y="6711"/>
                      <a:pt x="8854" y="6869"/>
                    </a:cubicBezTo>
                    <a:lnTo>
                      <a:pt x="8129" y="8066"/>
                    </a:lnTo>
                    <a:cubicBezTo>
                      <a:pt x="8043" y="8174"/>
                      <a:pt x="7927" y="8222"/>
                      <a:pt x="7812" y="8222"/>
                    </a:cubicBezTo>
                    <a:cubicBezTo>
                      <a:pt x="7759" y="8222"/>
                      <a:pt x="7706" y="8212"/>
                      <a:pt x="7656" y="8192"/>
                    </a:cubicBezTo>
                    <a:lnTo>
                      <a:pt x="7467" y="8066"/>
                    </a:lnTo>
                    <a:cubicBezTo>
                      <a:pt x="7341" y="8160"/>
                      <a:pt x="7215" y="8223"/>
                      <a:pt x="7121" y="8255"/>
                    </a:cubicBezTo>
                    <a:lnTo>
                      <a:pt x="7121" y="8507"/>
                    </a:lnTo>
                    <a:cubicBezTo>
                      <a:pt x="7121" y="8696"/>
                      <a:pt x="6963" y="8854"/>
                      <a:pt x="6774" y="8854"/>
                    </a:cubicBezTo>
                    <a:lnTo>
                      <a:pt x="5357" y="8854"/>
                    </a:lnTo>
                    <a:cubicBezTo>
                      <a:pt x="5136" y="8854"/>
                      <a:pt x="4978" y="8696"/>
                      <a:pt x="4978" y="8507"/>
                    </a:cubicBezTo>
                    <a:lnTo>
                      <a:pt x="4978" y="8255"/>
                    </a:lnTo>
                    <a:cubicBezTo>
                      <a:pt x="4884" y="8223"/>
                      <a:pt x="4758" y="8160"/>
                      <a:pt x="4632" y="8066"/>
                    </a:cubicBezTo>
                    <a:lnTo>
                      <a:pt x="4443" y="8192"/>
                    </a:lnTo>
                    <a:cubicBezTo>
                      <a:pt x="4393" y="8212"/>
                      <a:pt x="4334" y="8222"/>
                      <a:pt x="4274" y="8222"/>
                    </a:cubicBezTo>
                    <a:cubicBezTo>
                      <a:pt x="4145" y="8222"/>
                      <a:pt x="4013" y="8174"/>
                      <a:pt x="3970" y="8066"/>
                    </a:cubicBezTo>
                    <a:lnTo>
                      <a:pt x="3246" y="6869"/>
                    </a:lnTo>
                    <a:cubicBezTo>
                      <a:pt x="3183" y="6680"/>
                      <a:pt x="3214" y="6459"/>
                      <a:pt x="3372" y="6396"/>
                    </a:cubicBezTo>
                    <a:lnTo>
                      <a:pt x="3561" y="6270"/>
                    </a:lnTo>
                    <a:lnTo>
                      <a:pt x="3561" y="5861"/>
                    </a:lnTo>
                    <a:lnTo>
                      <a:pt x="3372" y="5735"/>
                    </a:lnTo>
                    <a:cubicBezTo>
                      <a:pt x="3214" y="5672"/>
                      <a:pt x="3151" y="5420"/>
                      <a:pt x="3246" y="5294"/>
                    </a:cubicBezTo>
                    <a:lnTo>
                      <a:pt x="3970" y="4065"/>
                    </a:lnTo>
                    <a:cubicBezTo>
                      <a:pt x="4013" y="3958"/>
                      <a:pt x="4142" y="3880"/>
                      <a:pt x="4270" y="3880"/>
                    </a:cubicBezTo>
                    <a:cubicBezTo>
                      <a:pt x="4331" y="3880"/>
                      <a:pt x="4392" y="3898"/>
                      <a:pt x="4443" y="3939"/>
                    </a:cubicBezTo>
                    <a:lnTo>
                      <a:pt x="4632" y="4065"/>
                    </a:lnTo>
                    <a:cubicBezTo>
                      <a:pt x="4758" y="3970"/>
                      <a:pt x="4884" y="3907"/>
                      <a:pt x="4978" y="3876"/>
                    </a:cubicBezTo>
                    <a:lnTo>
                      <a:pt x="4978" y="3624"/>
                    </a:lnTo>
                    <a:cubicBezTo>
                      <a:pt x="4978" y="3435"/>
                      <a:pt x="5136" y="3277"/>
                      <a:pt x="5357" y="3277"/>
                    </a:cubicBezTo>
                    <a:close/>
                    <a:moveTo>
                      <a:pt x="3246" y="8475"/>
                    </a:moveTo>
                    <a:cubicBezTo>
                      <a:pt x="3435" y="8475"/>
                      <a:pt x="3592" y="8633"/>
                      <a:pt x="3592" y="8822"/>
                    </a:cubicBezTo>
                    <a:cubicBezTo>
                      <a:pt x="3592" y="9043"/>
                      <a:pt x="3435" y="9169"/>
                      <a:pt x="3246" y="9169"/>
                    </a:cubicBezTo>
                    <a:cubicBezTo>
                      <a:pt x="3057" y="9169"/>
                      <a:pt x="2899" y="9011"/>
                      <a:pt x="2899" y="8822"/>
                    </a:cubicBezTo>
                    <a:cubicBezTo>
                      <a:pt x="2899" y="8633"/>
                      <a:pt x="3057" y="8475"/>
                      <a:pt x="3246" y="8475"/>
                    </a:cubicBezTo>
                    <a:close/>
                    <a:moveTo>
                      <a:pt x="8854" y="8475"/>
                    </a:moveTo>
                    <a:cubicBezTo>
                      <a:pt x="9043" y="8475"/>
                      <a:pt x="9200" y="8633"/>
                      <a:pt x="9200" y="8822"/>
                    </a:cubicBezTo>
                    <a:cubicBezTo>
                      <a:pt x="9200" y="9043"/>
                      <a:pt x="9043" y="9169"/>
                      <a:pt x="8854" y="9169"/>
                    </a:cubicBezTo>
                    <a:cubicBezTo>
                      <a:pt x="8665" y="9169"/>
                      <a:pt x="8507" y="9011"/>
                      <a:pt x="8507" y="8822"/>
                    </a:cubicBezTo>
                    <a:cubicBezTo>
                      <a:pt x="8507" y="8633"/>
                      <a:pt x="8665" y="8475"/>
                      <a:pt x="8854" y="84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8"/>
                    </a:lnTo>
                    <a:lnTo>
                      <a:pt x="2458" y="1418"/>
                    </a:lnTo>
                    <a:cubicBezTo>
                      <a:pt x="1891" y="1418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1"/>
                      <a:pt x="1" y="4600"/>
                    </a:cubicBezTo>
                    <a:cubicBezTo>
                      <a:pt x="1" y="4821"/>
                      <a:pt x="158" y="4978"/>
                      <a:pt x="347" y="4978"/>
                    </a:cubicBezTo>
                    <a:lnTo>
                      <a:pt x="1418" y="4978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89"/>
                    </a:lnTo>
                    <a:lnTo>
                      <a:pt x="347" y="7089"/>
                    </a:lnTo>
                    <a:cubicBezTo>
                      <a:pt x="158" y="7089"/>
                      <a:pt x="1" y="7247"/>
                      <a:pt x="1" y="7436"/>
                    </a:cubicBezTo>
                    <a:cubicBezTo>
                      <a:pt x="1" y="7656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18"/>
                      <a:pt x="2458" y="10618"/>
                    </a:cubicBezTo>
                    <a:lnTo>
                      <a:pt x="2836" y="10618"/>
                    </a:lnTo>
                    <a:lnTo>
                      <a:pt x="2836" y="11689"/>
                    </a:lnTo>
                    <a:cubicBezTo>
                      <a:pt x="2836" y="11878"/>
                      <a:pt x="2994" y="12036"/>
                      <a:pt x="3183" y="12036"/>
                    </a:cubicBezTo>
                    <a:cubicBezTo>
                      <a:pt x="3372" y="12036"/>
                      <a:pt x="3529" y="11878"/>
                      <a:pt x="3529" y="11689"/>
                    </a:cubicBezTo>
                    <a:lnTo>
                      <a:pt x="3529" y="10618"/>
                    </a:lnTo>
                    <a:lnTo>
                      <a:pt x="4254" y="10618"/>
                    </a:lnTo>
                    <a:lnTo>
                      <a:pt x="4254" y="11689"/>
                    </a:lnTo>
                    <a:cubicBezTo>
                      <a:pt x="4254" y="11878"/>
                      <a:pt x="4411" y="12036"/>
                      <a:pt x="4600" y="12036"/>
                    </a:cubicBezTo>
                    <a:cubicBezTo>
                      <a:pt x="4789" y="12036"/>
                      <a:pt x="4947" y="11878"/>
                      <a:pt x="4947" y="11689"/>
                    </a:cubicBezTo>
                    <a:lnTo>
                      <a:pt x="4947" y="10618"/>
                    </a:lnTo>
                    <a:lnTo>
                      <a:pt x="5672" y="10618"/>
                    </a:lnTo>
                    <a:lnTo>
                      <a:pt x="5672" y="11689"/>
                    </a:lnTo>
                    <a:cubicBezTo>
                      <a:pt x="5672" y="11878"/>
                      <a:pt x="5829" y="12036"/>
                      <a:pt x="6018" y="12036"/>
                    </a:cubicBezTo>
                    <a:cubicBezTo>
                      <a:pt x="6207" y="12036"/>
                      <a:pt x="6365" y="11878"/>
                      <a:pt x="6365" y="11689"/>
                    </a:cubicBezTo>
                    <a:lnTo>
                      <a:pt x="6365" y="10618"/>
                    </a:lnTo>
                    <a:lnTo>
                      <a:pt x="7089" y="10618"/>
                    </a:lnTo>
                    <a:lnTo>
                      <a:pt x="7089" y="11689"/>
                    </a:lnTo>
                    <a:cubicBezTo>
                      <a:pt x="7089" y="11878"/>
                      <a:pt x="7247" y="12036"/>
                      <a:pt x="7436" y="12036"/>
                    </a:cubicBezTo>
                    <a:cubicBezTo>
                      <a:pt x="7625" y="12036"/>
                      <a:pt x="7782" y="11878"/>
                      <a:pt x="7782" y="11689"/>
                    </a:cubicBezTo>
                    <a:lnTo>
                      <a:pt x="7782" y="10618"/>
                    </a:lnTo>
                    <a:lnTo>
                      <a:pt x="8507" y="10618"/>
                    </a:lnTo>
                    <a:lnTo>
                      <a:pt x="8507" y="11689"/>
                    </a:lnTo>
                    <a:cubicBezTo>
                      <a:pt x="8507" y="11878"/>
                      <a:pt x="8665" y="12036"/>
                      <a:pt x="8854" y="12036"/>
                    </a:cubicBezTo>
                    <a:cubicBezTo>
                      <a:pt x="9043" y="12036"/>
                      <a:pt x="9200" y="11878"/>
                      <a:pt x="9200" y="11689"/>
                    </a:cubicBezTo>
                    <a:lnTo>
                      <a:pt x="9200" y="10618"/>
                    </a:lnTo>
                    <a:lnTo>
                      <a:pt x="9547" y="10618"/>
                    </a:lnTo>
                    <a:cubicBezTo>
                      <a:pt x="10145" y="10618"/>
                      <a:pt x="10618" y="10177"/>
                      <a:pt x="10618" y="9578"/>
                    </a:cubicBezTo>
                    <a:lnTo>
                      <a:pt x="10618" y="9232"/>
                    </a:lnTo>
                    <a:lnTo>
                      <a:pt x="11689" y="9232"/>
                    </a:lnTo>
                    <a:cubicBezTo>
                      <a:pt x="11878" y="9232"/>
                      <a:pt x="12036" y="9074"/>
                      <a:pt x="12036" y="8854"/>
                    </a:cubicBezTo>
                    <a:cubicBezTo>
                      <a:pt x="12036" y="8665"/>
                      <a:pt x="11878" y="8507"/>
                      <a:pt x="11689" y="8507"/>
                    </a:cubicBezTo>
                    <a:lnTo>
                      <a:pt x="10618" y="8507"/>
                    </a:lnTo>
                    <a:lnTo>
                      <a:pt x="10618" y="7814"/>
                    </a:lnTo>
                    <a:lnTo>
                      <a:pt x="11689" y="7814"/>
                    </a:lnTo>
                    <a:cubicBezTo>
                      <a:pt x="11878" y="7814"/>
                      <a:pt x="12036" y="7656"/>
                      <a:pt x="12036" y="7436"/>
                    </a:cubicBezTo>
                    <a:cubicBezTo>
                      <a:pt x="12036" y="7247"/>
                      <a:pt x="11878" y="7089"/>
                      <a:pt x="11689" y="7089"/>
                    </a:cubicBezTo>
                    <a:lnTo>
                      <a:pt x="10618" y="7089"/>
                    </a:lnTo>
                    <a:lnTo>
                      <a:pt x="10618" y="6396"/>
                    </a:lnTo>
                    <a:lnTo>
                      <a:pt x="11689" y="6396"/>
                    </a:lnTo>
                    <a:cubicBezTo>
                      <a:pt x="11878" y="6396"/>
                      <a:pt x="12036" y="6239"/>
                      <a:pt x="12036" y="6018"/>
                    </a:cubicBezTo>
                    <a:cubicBezTo>
                      <a:pt x="12036" y="5829"/>
                      <a:pt x="11878" y="5672"/>
                      <a:pt x="11689" y="5672"/>
                    </a:cubicBezTo>
                    <a:lnTo>
                      <a:pt x="10618" y="5672"/>
                    </a:lnTo>
                    <a:lnTo>
                      <a:pt x="10618" y="4978"/>
                    </a:lnTo>
                    <a:lnTo>
                      <a:pt x="11689" y="4978"/>
                    </a:lnTo>
                    <a:cubicBezTo>
                      <a:pt x="11878" y="4978"/>
                      <a:pt x="12036" y="4821"/>
                      <a:pt x="12036" y="4600"/>
                    </a:cubicBezTo>
                    <a:cubicBezTo>
                      <a:pt x="12036" y="4411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6" y="3372"/>
                      <a:pt x="12036" y="3183"/>
                    </a:cubicBezTo>
                    <a:cubicBezTo>
                      <a:pt x="12036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8"/>
                      <a:pt x="9547" y="1418"/>
                    </a:cubicBezTo>
                    <a:lnTo>
                      <a:pt x="9200" y="1418"/>
                    </a:lnTo>
                    <a:lnTo>
                      <a:pt x="9200" y="347"/>
                    </a:lnTo>
                    <a:cubicBezTo>
                      <a:pt x="9200" y="158"/>
                      <a:pt x="9043" y="1"/>
                      <a:pt x="8854" y="1"/>
                    </a:cubicBezTo>
                    <a:cubicBezTo>
                      <a:pt x="8665" y="1"/>
                      <a:pt x="8507" y="158"/>
                      <a:pt x="8507" y="347"/>
                    </a:cubicBezTo>
                    <a:lnTo>
                      <a:pt x="8507" y="1418"/>
                    </a:lnTo>
                    <a:lnTo>
                      <a:pt x="7782" y="1418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8"/>
                    </a:lnTo>
                    <a:lnTo>
                      <a:pt x="6365" y="1418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2" y="158"/>
                      <a:pt x="5672" y="347"/>
                    </a:cubicBezTo>
                    <a:lnTo>
                      <a:pt x="5672" y="1418"/>
                    </a:lnTo>
                    <a:lnTo>
                      <a:pt x="4947" y="1418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8"/>
                    </a:lnTo>
                    <a:lnTo>
                      <a:pt x="3529" y="1418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rect b="b" l="l" r="r" t="t"/>
                <a:pathLst>
                  <a:path extrusionOk="0" h="4096" w="4033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684132"/>
            <a:chOff x="6949580" y="3042675"/>
            <a:chExt cx="1734600" cy="168413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729392"/>
            <a:chOff x="456753" y="1001783"/>
            <a:chExt cx="1734600" cy="1729392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042675"/>
            <a:ext cx="1734600" cy="1684132"/>
            <a:chOff x="456753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H="1" rot="10800000">
            <a:off x="1626303" y="3158925"/>
            <a:ext cx="1162200" cy="186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flipH="1">
            <a:off x="4964030" y="3344925"/>
            <a:ext cx="2550600" cy="500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rect b="b" l="l" r="r" t="t"/>
              <a:pathLst>
                <a:path extrusionOk="0" h="25273" w="3672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rect b="b" l="l" r="r" t="t"/>
              <a:pathLst>
                <a:path extrusionOk="0" h="26896" w="3701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rect b="b" l="l" r="r" t="t"/>
              <a:pathLst>
                <a:path extrusionOk="0" h="9592" w="7927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rect b="b" l="l" r="r" t="t"/>
              <a:pathLst>
                <a:path extrusionOk="0" h="10076" w="824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rect b="b" l="l" r="r" t="t"/>
              <a:pathLst>
                <a:path extrusionOk="0" h="16863" w="16863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rect b="b" l="l" r="r" t="t"/>
              <a:pathLst>
                <a:path extrusionOk="0" h="34707" w="34751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rect b="b" l="l" r="r" t="t"/>
              <a:pathLst>
                <a:path extrusionOk="0" h="29756" w="33896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rect b="b" l="l" r="r" t="t"/>
              <a:pathLst>
                <a:path extrusionOk="0" h="30282" w="18699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rect b="b" l="l" r="r" t="t"/>
              <a:pathLst>
                <a:path extrusionOk="0" h="12623" w="32972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rect b="b" l="l" r="r" t="t"/>
              <a:pathLst>
                <a:path extrusionOk="0" h="72531" w="20051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flipH="1" rot="10800000">
            <a:off x="3400475" y="3767250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H="1" rot="10800000">
            <a:off x="4797466" y="2841592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flipH="1" rot="10800000">
            <a:off x="6194458" y="1915933"/>
            <a:ext cx="1094700" cy="62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rect b="b" l="l" r="r" t="t"/>
              <a:pathLst>
                <a:path extrusionOk="0" h="1548" w="10742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rect b="b" l="l" r="r" t="t"/>
              <a:pathLst>
                <a:path extrusionOk="0" h="810" w="2835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rect b="b" l="l" r="r" t="t"/>
              <a:pathLst>
                <a:path extrusionOk="0" h="1692" w="455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rect b="b" l="l" r="r" t="t"/>
              <a:pathLst>
                <a:path extrusionOk="0" h="7289" w="986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rect b="b" l="l" r="r" t="t"/>
              <a:pathLst>
                <a:path extrusionOk="0" h="4292" w="47517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rect b="b" l="l" r="r" t="t"/>
              <a:pathLst>
                <a:path extrusionOk="0" h="1246" w="10326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rect b="b" l="l" r="r" t="t"/>
              <a:pathLst>
                <a:path extrusionOk="0" h="1246" w="3813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rect b="b" l="l" r="r" t="t"/>
              <a:pathLst>
                <a:path extrusionOk="0" h="2750" w="2089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rect b="b" l="l" r="r" t="t"/>
              <a:pathLst>
                <a:path extrusionOk="0" h="12711" w="12711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rect b="b" l="l" r="r" t="t"/>
              <a:pathLst>
                <a:path extrusionOk="0" h="7242" w="9272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rect b="b" l="l" r="r" t="t"/>
              <a:pathLst>
                <a:path extrusionOk="0" h="1696" w="5278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rect b="b" l="l" r="r" t="t"/>
              <a:pathLst>
                <a:path extrusionOk="0" h="24119" w="24722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rect b="b" l="l" r="r" t="t"/>
              <a:pathLst>
                <a:path extrusionOk="0" h="21485" w="1485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rect b="b" l="l" r="r" t="t"/>
              <a:pathLst>
                <a:path extrusionOk="0" h="3822" w="14167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rect b="b" l="l" r="r" t="t"/>
              <a:pathLst>
                <a:path extrusionOk="0" h="4991" w="3209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rect b="b" l="l" r="r" t="t"/>
              <a:pathLst>
                <a:path extrusionOk="0" h="1696" w="20661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rect b="b" l="l" r="r" t="t"/>
              <a:pathLst>
                <a:path extrusionOk="0" h="3286" w="22155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rect b="b" l="l" r="r" t="t"/>
              <a:pathLst>
                <a:path extrusionOk="0" h="1495" w="12529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rect b="b" l="l" r="r" t="t"/>
              <a:pathLst>
                <a:path extrusionOk="0" h="7778" w="4205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rect b="b" l="l" r="r" t="t"/>
              <a:pathLst>
                <a:path extrusionOk="0" h="13161" w="2796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rect b="b" l="l" r="r" t="t"/>
              <a:pathLst>
                <a:path extrusionOk="0" h="18401" w="17098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rect b="b" l="l" r="r" t="t"/>
              <a:pathLst>
                <a:path extrusionOk="0" h="16102" w="9378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rect b="b" l="l" r="r" t="t"/>
              <a:pathLst>
                <a:path extrusionOk="0" h="25824" w="17692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rect b="b" l="l" r="r" t="t"/>
              <a:pathLst>
                <a:path extrusionOk="0" h="11207" w="5805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rect b="b" l="l" r="r" t="t"/>
              <a:pathLst>
                <a:path extrusionOk="0" h="11782" w="8133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rect b="b" l="l" r="r" t="t"/>
              <a:pathLst>
                <a:path extrusionOk="0" h="1122" w="547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rect b="b" l="l" r="r" t="t"/>
              <a:pathLst>
                <a:path extrusionOk="0" h="2539" w="949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rect b="b" l="l" r="r" t="t"/>
              <a:pathLst>
                <a:path extrusionOk="0" h="681" w="1255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rect b="b" l="l" r="r" t="t"/>
              <a:pathLst>
                <a:path extrusionOk="0" h="614" w="1323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rect b="b" l="l" r="r" t="t"/>
              <a:pathLst>
                <a:path extrusionOk="0" h="969" w="185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rect b="b" l="l" r="r" t="t"/>
              <a:pathLst>
                <a:path extrusionOk="0" h="10739" w="1320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rect b="b" l="l" r="r" t="t"/>
              <a:pathLst>
                <a:path extrusionOk="0" h="3066" w="2127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rect b="b" l="l" r="r" t="t"/>
              <a:pathLst>
                <a:path extrusionOk="0" h="11974" w="6783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rect b="b" l="l" r="r" t="t"/>
              <a:pathLst>
                <a:path extrusionOk="0" h="2281" w="4445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rect b="b" l="l" r="r" t="t"/>
              <a:pathLst>
                <a:path extrusionOk="0" h="7740" w="4896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rect b="b" l="l" r="r" t="t"/>
              <a:pathLst>
                <a:path extrusionOk="0" h="21399" w="22605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rect b="b" l="l" r="r" t="t"/>
              <a:pathLst>
                <a:path extrusionOk="0" h="27213" w="31245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rect b="b" l="l" r="r" t="t"/>
              <a:pathLst>
                <a:path extrusionOk="0" h="1409" w="5336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rect b="b" l="l" r="r" t="t"/>
              <a:pathLst>
                <a:path extrusionOk="0" h="14224" w="7693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rect b="b" l="l" r="r" t="t"/>
              <a:pathLst>
                <a:path extrusionOk="0" h="2166" w="10566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rect b="b" l="l" r="r" t="t"/>
              <a:pathLst>
                <a:path extrusionOk="0" h="7539" w="7989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rect b="b" l="l" r="r" t="t"/>
              <a:pathLst>
                <a:path extrusionOk="0" h="21446" w="33209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rect b="b" l="l" r="r" t="t"/>
              <a:pathLst>
                <a:path extrusionOk="0" h="21446" w="525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rect b="b" l="l" r="r" t="t"/>
              <a:pathLst>
                <a:path extrusionOk="0" h="1208" w="55688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rect b="b" l="l" r="r" t="t"/>
              <a:pathLst>
                <a:path extrusionOk="0" h="39760" w="14425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rect b="b" l="l" r="r" t="t"/>
              <a:pathLst>
                <a:path extrusionOk="0" h="39760" w="14426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rect b="b" l="l" r="r" t="t"/>
              <a:pathLst>
                <a:path extrusionOk="0" h="3085" w="61367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rect b="b" l="l" r="r" t="t"/>
              <a:pathLst>
                <a:path extrusionOk="0" h="1284" w="5758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rect b="b" l="l" r="r" t="t"/>
              <a:pathLst>
                <a:path extrusionOk="0" h="4302" w="2223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b="1" sz="48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oval"/>
            <a:tailEnd len="med" w="med" type="none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learning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flipH="1" rot="10800000">
            <a:off x="5702850" y="2902113"/>
            <a:ext cx="780300" cy="3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