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61" r:id="rId6"/>
    <p:sldId id="262" r:id="rId7"/>
    <p:sldId id="267" r:id="rId8"/>
    <p:sldId id="266" r:id="rId9"/>
    <p:sldId id="258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053ED-8354-9F42-9C99-E13810673A59}" v="312" dt="2025-08-13T18:33:07.305"/>
    <p1510:client id="{7BE674E8-6DF1-40FC-A38F-1B7AFA211DCD}" v="1145" dt="2025-08-14T03:46:35.909"/>
    <p1510:client id="{9A42CA9F-7A52-462E-BA36-4974C7C99F82}" v="16" dt="2025-08-14T02:44:25.170"/>
    <p1510:client id="{ABE09B11-3295-D34E-9A48-13F323A2E376}" v="1" dt="2025-08-14T15:44:07.687"/>
    <p1510:client id="{B5A7827B-6790-4590-A2EF-CA998501173A}" v="129" dt="2025-08-14T03:05:0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en, Noel" userId="1653c866-366e-4597-b976-a696bfaa0f57" providerId="ADAL" clId="{C39F684D-2721-59AF-A6A0-7CFCA3584812}"/>
    <pc:docChg chg="modSld">
      <pc:chgData name="Alben, Noel" userId="1653c866-366e-4597-b976-a696bfaa0f57" providerId="ADAL" clId="{C39F684D-2721-59AF-A6A0-7CFCA3584812}" dt="2025-08-14T15:44:07.688" v="0" actId="1076"/>
      <pc:docMkLst>
        <pc:docMk/>
      </pc:docMkLst>
      <pc:sldChg chg="modSp mod">
        <pc:chgData name="Alben, Noel" userId="1653c866-366e-4597-b976-a696bfaa0f57" providerId="ADAL" clId="{C39F684D-2721-59AF-A6A0-7CFCA3584812}" dt="2025-08-14T15:44:07.688" v="0" actId="1076"/>
        <pc:sldMkLst>
          <pc:docMk/>
          <pc:sldMk cId="552330570" sldId="268"/>
        </pc:sldMkLst>
        <pc:picChg chg="mod">
          <ac:chgData name="Alben, Noel" userId="1653c866-366e-4597-b976-a696bfaa0f57" providerId="ADAL" clId="{C39F684D-2721-59AF-A6A0-7CFCA3584812}" dt="2025-08-14T15:44:07.688" v="0" actId="1076"/>
          <ac:picMkLst>
            <pc:docMk/>
            <pc:sldMk cId="552330570" sldId="268"/>
            <ac:picMk id="24" creationId="{54CBC427-8002-D97C-7BDC-B4B2F15EEED5}"/>
          </ac:picMkLst>
        </pc:picChg>
      </pc:sldChg>
    </pc:docChg>
  </pc:docChgLst>
  <pc:docChgLst>
    <pc:chgData name="Alben, Noel" userId="S::nalben3@gatech.edu::1653c866-366e-4597-b976-a696bfaa0f57" providerId="AD" clId="Web-{B5A7827B-6790-4590-A2EF-CA998501173A}"/>
    <pc:docChg chg="modSld">
      <pc:chgData name="Alben, Noel" userId="S::nalben3@gatech.edu::1653c866-366e-4597-b976-a696bfaa0f57" providerId="AD" clId="Web-{B5A7827B-6790-4590-A2EF-CA998501173A}" dt="2025-08-14T03:05:08.746" v="117" actId="1076"/>
      <pc:docMkLst>
        <pc:docMk/>
      </pc:docMkLst>
      <pc:sldChg chg="addSp delSp modSp">
        <pc:chgData name="Alben, Noel" userId="S::nalben3@gatech.edu::1653c866-366e-4597-b976-a696bfaa0f57" providerId="AD" clId="Web-{B5A7827B-6790-4590-A2EF-CA998501173A}" dt="2025-08-14T03:05:08.746" v="117" actId="1076"/>
        <pc:sldMkLst>
          <pc:docMk/>
          <pc:sldMk cId="3158590705" sldId="265"/>
        </pc:sldMkLst>
        <pc:spChg chg="mod">
          <ac:chgData name="Alben, Noel" userId="S::nalben3@gatech.edu::1653c866-366e-4597-b976-a696bfaa0f57" providerId="AD" clId="Web-{B5A7827B-6790-4590-A2EF-CA998501173A}" dt="2025-08-14T02:51:31.480" v="21" actId="20577"/>
          <ac:spMkLst>
            <pc:docMk/>
            <pc:sldMk cId="3158590705" sldId="265"/>
            <ac:spMk id="2" creationId="{58B36572-704B-F0A4-AACD-2C95F5F28279}"/>
          </ac:spMkLst>
        </pc:spChg>
        <pc:spChg chg="del mod">
          <ac:chgData name="Alben, Noel" userId="S::nalben3@gatech.edu::1653c866-366e-4597-b976-a696bfaa0f57" providerId="AD" clId="Web-{B5A7827B-6790-4590-A2EF-CA998501173A}" dt="2025-08-14T02:53:03.264" v="38"/>
          <ac:spMkLst>
            <pc:docMk/>
            <pc:sldMk cId="3158590705" sldId="265"/>
            <ac:spMk id="3" creationId="{A07A52B6-A574-D210-7F93-5192B90B7CB6}"/>
          </ac:spMkLst>
        </pc:spChg>
        <pc:picChg chg="add mod ord">
          <ac:chgData name="Alben, Noel" userId="S::nalben3@gatech.edu::1653c866-366e-4597-b976-a696bfaa0f57" providerId="AD" clId="Web-{B5A7827B-6790-4590-A2EF-CA998501173A}" dt="2025-08-14T02:59:18.215" v="100" actId="1076"/>
          <ac:picMkLst>
            <pc:docMk/>
            <pc:sldMk cId="3158590705" sldId="265"/>
            <ac:picMk id="6" creationId="{B4DAF86E-ECA9-0F3E-34BC-784CC66DBDAB}"/>
          </ac:picMkLst>
        </pc:picChg>
        <pc:picChg chg="add mod">
          <ac:chgData name="Alben, Noel" userId="S::nalben3@gatech.edu::1653c866-366e-4597-b976-a696bfaa0f57" providerId="AD" clId="Web-{B5A7827B-6790-4590-A2EF-CA998501173A}" dt="2025-08-14T03:04:59.886" v="112" actId="1076"/>
          <ac:picMkLst>
            <pc:docMk/>
            <pc:sldMk cId="3158590705" sldId="265"/>
            <ac:picMk id="7" creationId="{492E6507-CF50-969E-8083-6A27381B22BB}"/>
          </ac:picMkLst>
        </pc:picChg>
        <pc:picChg chg="add mod">
          <ac:chgData name="Alben, Noel" userId="S::nalben3@gatech.edu::1653c866-366e-4597-b976-a696bfaa0f57" providerId="AD" clId="Web-{B5A7827B-6790-4590-A2EF-CA998501173A}" dt="2025-08-14T02:59:04.215" v="94" actId="1076"/>
          <ac:picMkLst>
            <pc:docMk/>
            <pc:sldMk cId="3158590705" sldId="265"/>
            <ac:picMk id="8" creationId="{CA359A95-F2BE-2437-A920-2BA2E4AA4D49}"/>
          </ac:picMkLst>
        </pc:picChg>
        <pc:picChg chg="add mod">
          <ac:chgData name="Alben, Noel" userId="S::nalben3@gatech.edu::1653c866-366e-4597-b976-a696bfaa0f57" providerId="AD" clId="Web-{B5A7827B-6790-4590-A2EF-CA998501173A}" dt="2025-08-14T02:59:05.356" v="95" actId="1076"/>
          <ac:picMkLst>
            <pc:docMk/>
            <pc:sldMk cId="3158590705" sldId="265"/>
            <ac:picMk id="9" creationId="{D77F2D34-F6D4-F7F5-8088-23CAF35FDEE5}"/>
          </ac:picMkLst>
        </pc:picChg>
        <pc:picChg chg="add mod">
          <ac:chgData name="Alben, Noel" userId="S::nalben3@gatech.edu::1653c866-366e-4597-b976-a696bfaa0f57" providerId="AD" clId="Web-{B5A7827B-6790-4590-A2EF-CA998501173A}" dt="2025-08-14T02:57:33.259" v="63" actId="14100"/>
          <ac:picMkLst>
            <pc:docMk/>
            <pc:sldMk cId="3158590705" sldId="265"/>
            <ac:picMk id="10" creationId="{2CF46845-238B-F716-64DF-12B825AC22DA}"/>
          </ac:picMkLst>
        </pc:picChg>
        <pc:picChg chg="add mod">
          <ac:chgData name="Alben, Noel" userId="S::nalben3@gatech.edu::1653c866-366e-4597-b976-a696bfaa0f57" providerId="AD" clId="Web-{B5A7827B-6790-4590-A2EF-CA998501173A}" dt="2025-08-14T02:57:46.618" v="68" actId="1076"/>
          <ac:picMkLst>
            <pc:docMk/>
            <pc:sldMk cId="3158590705" sldId="265"/>
            <ac:picMk id="11" creationId="{C457C66E-3875-8C0A-7853-BF0AF79D5D5D}"/>
          </ac:picMkLst>
        </pc:picChg>
        <pc:picChg chg="add mod">
          <ac:chgData name="Alben, Noel" userId="S::nalben3@gatech.edu::1653c866-366e-4597-b976-a696bfaa0f57" providerId="AD" clId="Web-{B5A7827B-6790-4590-A2EF-CA998501173A}" dt="2025-08-14T03:05:02.558" v="114" actId="1076"/>
          <ac:picMkLst>
            <pc:docMk/>
            <pc:sldMk cId="3158590705" sldId="265"/>
            <ac:picMk id="12" creationId="{A1EF4A75-9F89-F096-BFAC-56F4C286E600}"/>
          </ac:picMkLst>
        </pc:picChg>
        <pc:picChg chg="add mod">
          <ac:chgData name="Alben, Noel" userId="S::nalben3@gatech.edu::1653c866-366e-4597-b976-a696bfaa0f57" providerId="AD" clId="Web-{B5A7827B-6790-4590-A2EF-CA998501173A}" dt="2025-08-14T03:05:04.199" v="115" actId="1076"/>
          <ac:picMkLst>
            <pc:docMk/>
            <pc:sldMk cId="3158590705" sldId="265"/>
            <ac:picMk id="13" creationId="{5A270B2D-6097-0F7E-84E6-EBD7EE662EF9}"/>
          </ac:picMkLst>
        </pc:picChg>
        <pc:picChg chg="add mod">
          <ac:chgData name="Alben, Noel" userId="S::nalben3@gatech.edu::1653c866-366e-4597-b976-a696bfaa0f57" providerId="AD" clId="Web-{B5A7827B-6790-4590-A2EF-CA998501173A}" dt="2025-08-14T03:05:06.480" v="116" actId="1076"/>
          <ac:picMkLst>
            <pc:docMk/>
            <pc:sldMk cId="3158590705" sldId="265"/>
            <ac:picMk id="14" creationId="{870B6304-CFF3-BD37-545F-573421BE6DF4}"/>
          </ac:picMkLst>
        </pc:picChg>
        <pc:picChg chg="add mod">
          <ac:chgData name="Alben, Noel" userId="S::nalben3@gatech.edu::1653c866-366e-4597-b976-a696bfaa0f57" providerId="AD" clId="Web-{B5A7827B-6790-4590-A2EF-CA998501173A}" dt="2025-08-14T03:05:08.746" v="117" actId="1076"/>
          <ac:picMkLst>
            <pc:docMk/>
            <pc:sldMk cId="3158590705" sldId="265"/>
            <ac:picMk id="15" creationId="{0A6B1944-622C-4537-AA1A-0370322C7778}"/>
          </ac:picMkLst>
        </pc:picChg>
        <pc:picChg chg="add mod">
          <ac:chgData name="Alben, Noel" userId="S::nalben3@gatech.edu::1653c866-366e-4597-b976-a696bfaa0f57" providerId="AD" clId="Web-{B5A7827B-6790-4590-A2EF-CA998501173A}" dt="2025-08-14T03:01:36.128" v="111" actId="1076"/>
          <ac:picMkLst>
            <pc:docMk/>
            <pc:sldMk cId="3158590705" sldId="265"/>
            <ac:picMk id="16" creationId="{103222C3-42CF-AAC8-C778-7AF648789769}"/>
          </ac:picMkLst>
        </pc:picChg>
      </pc:sldChg>
    </pc:docChg>
  </pc:docChgLst>
  <pc:docChgLst>
    <pc:chgData name="Arthur, Claire" userId="dc68de1f-84b0-4451-afcc-86d78448e32e" providerId="ADAL" clId="{45A053ED-8354-9F42-9C99-E13810673A59}"/>
    <pc:docChg chg="undo custSel addSld modSld sldOrd">
      <pc:chgData name="Arthur, Claire" userId="dc68de1f-84b0-4451-afcc-86d78448e32e" providerId="ADAL" clId="{45A053ED-8354-9F42-9C99-E13810673A59}" dt="2025-08-13T18:35:03.259" v="3470" actId="20578"/>
      <pc:docMkLst>
        <pc:docMk/>
      </pc:docMkLst>
      <pc:sldChg chg="modSp mod">
        <pc:chgData name="Arthur, Claire" userId="dc68de1f-84b0-4451-afcc-86d78448e32e" providerId="ADAL" clId="{45A053ED-8354-9F42-9C99-E13810673A59}" dt="2025-08-13T02:38:56.329" v="668" actId="20577"/>
        <pc:sldMkLst>
          <pc:docMk/>
          <pc:sldMk cId="744684399" sldId="257"/>
        </pc:sldMkLst>
        <pc:spChg chg="mod">
          <ac:chgData name="Arthur, Claire" userId="dc68de1f-84b0-4451-afcc-86d78448e32e" providerId="ADAL" clId="{45A053ED-8354-9F42-9C99-E13810673A59}" dt="2025-08-13T02:38:56.329" v="668" actId="20577"/>
          <ac:spMkLst>
            <pc:docMk/>
            <pc:sldMk cId="744684399" sldId="257"/>
            <ac:spMk id="3" creationId="{020BE87B-0373-C75A-0E73-EC45A3462859}"/>
          </ac:spMkLst>
        </pc:spChg>
      </pc:sldChg>
      <pc:sldChg chg="modSp mod ord">
        <pc:chgData name="Arthur, Claire" userId="dc68de1f-84b0-4451-afcc-86d78448e32e" providerId="ADAL" clId="{45A053ED-8354-9F42-9C99-E13810673A59}" dt="2025-08-13T18:35:03.259" v="3470" actId="20578"/>
        <pc:sldMkLst>
          <pc:docMk/>
          <pc:sldMk cId="869916712" sldId="258"/>
        </pc:sldMkLst>
        <pc:spChg chg="mod">
          <ac:chgData name="Arthur, Claire" userId="dc68de1f-84b0-4451-afcc-86d78448e32e" providerId="ADAL" clId="{45A053ED-8354-9F42-9C99-E13810673A59}" dt="2025-08-13T02:39:43.477" v="700" actId="20577"/>
          <ac:spMkLst>
            <pc:docMk/>
            <pc:sldMk cId="869916712" sldId="258"/>
            <ac:spMk id="2" creationId="{26B0CCA8-4454-0731-8A1F-6E7E5BD99D67}"/>
          </ac:spMkLst>
        </pc:spChg>
        <pc:spChg chg="mod">
          <ac:chgData name="Arthur, Claire" userId="dc68de1f-84b0-4451-afcc-86d78448e32e" providerId="ADAL" clId="{45A053ED-8354-9F42-9C99-E13810673A59}" dt="2025-08-13T18:08:23.785" v="1591" actId="20577"/>
          <ac:spMkLst>
            <pc:docMk/>
            <pc:sldMk cId="869916712" sldId="258"/>
            <ac:spMk id="3" creationId="{AEA16DFB-1FFC-14E1-806E-4662DB5991BA}"/>
          </ac:spMkLst>
        </pc:spChg>
      </pc:sldChg>
      <pc:sldChg chg="addSp delSp mod modTransition">
        <pc:chgData name="Arthur, Claire" userId="dc68de1f-84b0-4451-afcc-86d78448e32e" providerId="ADAL" clId="{45A053ED-8354-9F42-9C99-E13810673A59}" dt="2025-08-13T02:29:34.166" v="255" actId="478"/>
        <pc:sldMkLst>
          <pc:docMk/>
          <pc:sldMk cId="2746839159" sldId="259"/>
        </pc:sldMkLst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12" creationId="{29124952-3C1D-F4BD-E734-EC5EDD1BFB19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13" creationId="{B1017B34-A997-F115-14E8-329C84EBBE16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14" creationId="{93A454A7-3979-E73F-1D05-A90F51E86698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15" creationId="{6D6A079C-C107-988F-0C88-7F48E27F84C9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17" creationId="{8BED18CB-3C07-E8FB-09E2-76B6FD878345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19" creationId="{BE4CDE1C-54D7-8881-8DE9-FCD8F3C61392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20" creationId="{C5501FE5-B005-DB9D-151E-D3A6A325DD3F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21" creationId="{19AB0692-C0B0-2F89-D969-0C6F98F70ADE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22" creationId="{E54C5A88-0D61-77BF-2B78-4670EFEA70A1}"/>
          </ac:spMkLst>
        </pc:spChg>
        <pc:spChg chg="add del">
          <ac:chgData name="Arthur, Claire" userId="dc68de1f-84b0-4451-afcc-86d78448e32e" providerId="ADAL" clId="{45A053ED-8354-9F42-9C99-E13810673A59}" dt="2025-08-13T02:29:34.166" v="255" actId="478"/>
          <ac:spMkLst>
            <pc:docMk/>
            <pc:sldMk cId="2746839159" sldId="259"/>
            <ac:spMk id="23" creationId="{0F12C7E3-152F-A910-AE6F-0B5C219166F0}"/>
          </ac:spMkLst>
        </pc:spChg>
      </pc:sldChg>
      <pc:sldChg chg="delSp modSp add mod modTransition modAnim">
        <pc:chgData name="Arthur, Claire" userId="dc68de1f-84b0-4451-afcc-86d78448e32e" providerId="ADAL" clId="{45A053ED-8354-9F42-9C99-E13810673A59}" dt="2025-08-13T02:38:42.725" v="667" actId="20577"/>
        <pc:sldMkLst>
          <pc:docMk/>
          <pc:sldMk cId="2528146421" sldId="261"/>
        </pc:sldMkLst>
        <pc:spChg chg="mod">
          <ac:chgData name="Arthur, Claire" userId="dc68de1f-84b0-4451-afcc-86d78448e32e" providerId="ADAL" clId="{45A053ED-8354-9F42-9C99-E13810673A59}" dt="2025-08-13T02:38:42.725" v="667" actId="20577"/>
          <ac:spMkLst>
            <pc:docMk/>
            <pc:sldMk cId="2528146421" sldId="261"/>
            <ac:spMk id="3" creationId="{C1A56884-8641-F5BE-6D81-F25E2C716988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12" creationId="{C48BFA53-4ABE-401E-6999-4E9E758FF131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13" creationId="{4177407E-D329-835D-E238-1E210A6E0C50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14" creationId="{5A2C7197-0C47-B9ED-69D6-B19A33C75AC1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15" creationId="{2CA0B268-6D47-2BEC-30A9-49060D7117B7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17" creationId="{4E7C78F9-438D-11BF-A9BC-55133DFEBF54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19" creationId="{C1067A8A-DCB4-216D-09EC-528E0544DBA1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20" creationId="{8920FF9B-341F-59BF-EADC-CD93E2BF809D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21" creationId="{FFE62F8B-1FCA-11F4-471A-964C26701799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22" creationId="{A97C8286-3179-F85E-2629-406C88C74DF3}"/>
          </ac:spMkLst>
        </pc:spChg>
        <pc:spChg chg="del">
          <ac:chgData name="Arthur, Claire" userId="dc68de1f-84b0-4451-afcc-86d78448e32e" providerId="ADAL" clId="{45A053ED-8354-9F42-9C99-E13810673A59}" dt="2025-08-13T02:29:49.742" v="256" actId="478"/>
          <ac:spMkLst>
            <pc:docMk/>
            <pc:sldMk cId="2528146421" sldId="261"/>
            <ac:spMk id="23" creationId="{F5921039-C7D7-420D-67DE-4F039E695C03}"/>
          </ac:spMkLst>
        </pc:spChg>
      </pc:sldChg>
      <pc:sldChg chg="modSp add mod modAnim">
        <pc:chgData name="Arthur, Claire" userId="dc68de1f-84b0-4451-afcc-86d78448e32e" providerId="ADAL" clId="{45A053ED-8354-9F42-9C99-E13810673A59}" dt="2025-08-13T03:00:23.373" v="1516" actId="20577"/>
        <pc:sldMkLst>
          <pc:docMk/>
          <pc:sldMk cId="2940683375" sldId="262"/>
        </pc:sldMkLst>
        <pc:spChg chg="mod">
          <ac:chgData name="Arthur, Claire" userId="dc68de1f-84b0-4451-afcc-86d78448e32e" providerId="ADAL" clId="{45A053ED-8354-9F42-9C99-E13810673A59}" dt="2025-08-13T03:00:23.373" v="1516" actId="20577"/>
          <ac:spMkLst>
            <pc:docMk/>
            <pc:sldMk cId="2940683375" sldId="262"/>
            <ac:spMk id="3" creationId="{22287D36-F92E-A985-1F43-480FF0100E9C}"/>
          </ac:spMkLst>
        </pc:spChg>
      </pc:sldChg>
      <pc:sldChg chg="modSp new mod">
        <pc:chgData name="Arthur, Claire" userId="dc68de1f-84b0-4451-afcc-86d78448e32e" providerId="ADAL" clId="{45A053ED-8354-9F42-9C99-E13810673A59}" dt="2025-08-13T18:11:29.701" v="1990" actId="20577"/>
        <pc:sldMkLst>
          <pc:docMk/>
          <pc:sldMk cId="1404469963" sldId="263"/>
        </pc:sldMkLst>
        <pc:spChg chg="mod">
          <ac:chgData name="Arthur, Claire" userId="dc68de1f-84b0-4451-afcc-86d78448e32e" providerId="ADAL" clId="{45A053ED-8354-9F42-9C99-E13810673A59}" dt="2025-08-13T18:11:09.447" v="1936" actId="20577"/>
          <ac:spMkLst>
            <pc:docMk/>
            <pc:sldMk cId="1404469963" sldId="263"/>
            <ac:spMk id="2" creationId="{017457F2-9641-24E9-1B2A-59A85AC0F280}"/>
          </ac:spMkLst>
        </pc:spChg>
        <pc:spChg chg="mod">
          <ac:chgData name="Arthur, Claire" userId="dc68de1f-84b0-4451-afcc-86d78448e32e" providerId="ADAL" clId="{45A053ED-8354-9F42-9C99-E13810673A59}" dt="2025-08-13T18:11:29.701" v="1990" actId="20577"/>
          <ac:spMkLst>
            <pc:docMk/>
            <pc:sldMk cId="1404469963" sldId="263"/>
            <ac:spMk id="3" creationId="{716C1227-D92B-59AC-CA3D-0019EA05C523}"/>
          </ac:spMkLst>
        </pc:spChg>
      </pc:sldChg>
      <pc:sldChg chg="modSp new mod">
        <pc:chgData name="Arthur, Claire" userId="dc68de1f-84b0-4451-afcc-86d78448e32e" providerId="ADAL" clId="{45A053ED-8354-9F42-9C99-E13810673A59}" dt="2025-08-13T18:25:15.443" v="2786" actId="20577"/>
        <pc:sldMkLst>
          <pc:docMk/>
          <pc:sldMk cId="3535455423" sldId="264"/>
        </pc:sldMkLst>
        <pc:spChg chg="mod">
          <ac:chgData name="Arthur, Claire" userId="dc68de1f-84b0-4451-afcc-86d78448e32e" providerId="ADAL" clId="{45A053ED-8354-9F42-9C99-E13810673A59}" dt="2025-08-13T18:14:20.345" v="2225" actId="20577"/>
          <ac:spMkLst>
            <pc:docMk/>
            <pc:sldMk cId="3535455423" sldId="264"/>
            <ac:spMk id="2" creationId="{BC1EA1C8-F091-EDE4-73DE-EB4AC088095F}"/>
          </ac:spMkLst>
        </pc:spChg>
        <pc:spChg chg="mod">
          <ac:chgData name="Arthur, Claire" userId="dc68de1f-84b0-4451-afcc-86d78448e32e" providerId="ADAL" clId="{45A053ED-8354-9F42-9C99-E13810673A59}" dt="2025-08-13T18:25:15.443" v="2786" actId="20577"/>
          <ac:spMkLst>
            <pc:docMk/>
            <pc:sldMk cId="3535455423" sldId="264"/>
            <ac:spMk id="3" creationId="{0934FF61-8AB3-1D46-019A-91B707A275CE}"/>
          </ac:spMkLst>
        </pc:spChg>
      </pc:sldChg>
      <pc:sldChg chg="modSp new mod">
        <pc:chgData name="Arthur, Claire" userId="dc68de1f-84b0-4451-afcc-86d78448e32e" providerId="ADAL" clId="{45A053ED-8354-9F42-9C99-E13810673A59}" dt="2025-08-13T18:25:52.585" v="2808" actId="20577"/>
        <pc:sldMkLst>
          <pc:docMk/>
          <pc:sldMk cId="3158590705" sldId="265"/>
        </pc:sldMkLst>
        <pc:spChg chg="mod">
          <ac:chgData name="Arthur, Claire" userId="dc68de1f-84b0-4451-afcc-86d78448e32e" providerId="ADAL" clId="{45A053ED-8354-9F42-9C99-E13810673A59}" dt="2025-08-13T18:25:52.585" v="2808" actId="20577"/>
          <ac:spMkLst>
            <pc:docMk/>
            <pc:sldMk cId="3158590705" sldId="265"/>
            <ac:spMk id="2" creationId="{58B36572-704B-F0A4-AACD-2C95F5F28279}"/>
          </ac:spMkLst>
        </pc:spChg>
      </pc:sldChg>
      <pc:sldChg chg="modSp new mod ord">
        <pc:chgData name="Arthur, Claire" userId="dc68de1f-84b0-4451-afcc-86d78448e32e" providerId="ADAL" clId="{45A053ED-8354-9F42-9C99-E13810673A59}" dt="2025-08-13T18:34:55.606" v="3469" actId="20578"/>
        <pc:sldMkLst>
          <pc:docMk/>
          <pc:sldMk cId="1282477335" sldId="266"/>
        </pc:sldMkLst>
        <pc:spChg chg="mod">
          <ac:chgData name="Arthur, Claire" userId="dc68de1f-84b0-4451-afcc-86d78448e32e" providerId="ADAL" clId="{45A053ED-8354-9F42-9C99-E13810673A59}" dt="2025-08-13T18:26:35.599" v="2828" actId="20577"/>
          <ac:spMkLst>
            <pc:docMk/>
            <pc:sldMk cId="1282477335" sldId="266"/>
            <ac:spMk id="2" creationId="{CCEB2793-A397-9C6D-1935-62D950A524EC}"/>
          </ac:spMkLst>
        </pc:spChg>
        <pc:spChg chg="mod">
          <ac:chgData name="Arthur, Claire" userId="dc68de1f-84b0-4451-afcc-86d78448e32e" providerId="ADAL" clId="{45A053ED-8354-9F42-9C99-E13810673A59}" dt="2025-08-13T18:30:19.379" v="3404" actId="20577"/>
          <ac:spMkLst>
            <pc:docMk/>
            <pc:sldMk cId="1282477335" sldId="266"/>
            <ac:spMk id="3" creationId="{F6789F26-E3C9-8228-607C-1D706B764719}"/>
          </ac:spMkLst>
        </pc:spChg>
      </pc:sldChg>
      <pc:sldChg chg="modSp new mod ord">
        <pc:chgData name="Arthur, Claire" userId="dc68de1f-84b0-4451-afcc-86d78448e32e" providerId="ADAL" clId="{45A053ED-8354-9F42-9C99-E13810673A59}" dt="2025-08-13T18:34:52.820" v="3468" actId="20578"/>
        <pc:sldMkLst>
          <pc:docMk/>
          <pc:sldMk cId="4070357412" sldId="267"/>
        </pc:sldMkLst>
        <pc:spChg chg="mod">
          <ac:chgData name="Arthur, Claire" userId="dc68de1f-84b0-4451-afcc-86d78448e32e" providerId="ADAL" clId="{45A053ED-8354-9F42-9C99-E13810673A59}" dt="2025-08-13T18:32:48.779" v="3441" actId="20577"/>
          <ac:spMkLst>
            <pc:docMk/>
            <pc:sldMk cId="4070357412" sldId="267"/>
            <ac:spMk id="2" creationId="{B908F3A8-6026-BBAC-4D6C-5257E366242F}"/>
          </ac:spMkLst>
        </pc:spChg>
        <pc:spChg chg="mod">
          <ac:chgData name="Arthur, Claire" userId="dc68de1f-84b0-4451-afcc-86d78448e32e" providerId="ADAL" clId="{45A053ED-8354-9F42-9C99-E13810673A59}" dt="2025-08-13T18:34:27.296" v="3466" actId="113"/>
          <ac:spMkLst>
            <pc:docMk/>
            <pc:sldMk cId="4070357412" sldId="267"/>
            <ac:spMk id="3" creationId="{C20029EA-3F7E-D554-373E-CD8000F1381D}"/>
          </ac:spMkLst>
        </pc:spChg>
      </pc:sldChg>
    </pc:docChg>
  </pc:docChgLst>
  <pc:docChgLst>
    <pc:chgData name="Alben, Noel" userId="S::nalben3@gatech.edu::1653c866-366e-4597-b976-a696bfaa0f57" providerId="AD" clId="Web-{7BE674E8-6DF1-40FC-A38F-1B7AFA211DCD}"/>
    <pc:docChg chg="addSld delSld modSld">
      <pc:chgData name="Alben, Noel" userId="S::nalben3@gatech.edu::1653c866-366e-4597-b976-a696bfaa0f57" providerId="AD" clId="Web-{7BE674E8-6DF1-40FC-A38F-1B7AFA211DCD}" dt="2025-08-14T03:46:35.909" v="657" actId="14100"/>
      <pc:docMkLst>
        <pc:docMk/>
      </pc:docMkLst>
      <pc:sldChg chg="addSp delSp modSp">
        <pc:chgData name="Alben, Noel" userId="S::nalben3@gatech.edu::1653c866-366e-4597-b976-a696bfaa0f57" providerId="AD" clId="Web-{7BE674E8-6DF1-40FC-A38F-1B7AFA211DCD}" dt="2025-08-14T03:23:26.059" v="64" actId="14100"/>
        <pc:sldMkLst>
          <pc:docMk/>
          <pc:sldMk cId="3158590705" sldId="265"/>
        </pc:sldMkLst>
        <pc:picChg chg="add mod">
          <ac:chgData name="Alben, Noel" userId="S::nalben3@gatech.edu::1653c866-366e-4597-b976-a696bfaa0f57" providerId="AD" clId="Web-{7BE674E8-6DF1-40FC-A38F-1B7AFA211DCD}" dt="2025-08-14T03:08:01.691" v="10" actId="1076"/>
          <ac:picMkLst>
            <pc:docMk/>
            <pc:sldMk cId="3158590705" sldId="265"/>
            <ac:picMk id="3" creationId="{791B674B-392D-775B-41B6-F8B793FB8BBA}"/>
          </ac:picMkLst>
        </pc:picChg>
        <pc:picChg chg="mod">
          <ac:chgData name="Alben, Noel" userId="S::nalben3@gatech.edu::1653c866-366e-4597-b976-a696bfaa0f57" providerId="AD" clId="Web-{7BE674E8-6DF1-40FC-A38F-1B7AFA211DCD}" dt="2025-08-14T03:17:27.862" v="45" actId="1076"/>
          <ac:picMkLst>
            <pc:docMk/>
            <pc:sldMk cId="3158590705" sldId="265"/>
            <ac:picMk id="6" creationId="{B4DAF86E-ECA9-0F3E-34BC-784CC66DBDAB}"/>
          </ac:picMkLst>
        </pc:picChg>
        <pc:picChg chg="mod">
          <ac:chgData name="Alben, Noel" userId="S::nalben3@gatech.edu::1653c866-366e-4597-b976-a696bfaa0f57" providerId="AD" clId="Web-{7BE674E8-6DF1-40FC-A38F-1B7AFA211DCD}" dt="2025-08-14T03:17:24.612" v="41" actId="1076"/>
          <ac:picMkLst>
            <pc:docMk/>
            <pc:sldMk cId="3158590705" sldId="265"/>
            <ac:picMk id="7" creationId="{492E6507-CF50-969E-8083-6A27381B22BB}"/>
          </ac:picMkLst>
        </pc:picChg>
        <pc:picChg chg="mod">
          <ac:chgData name="Alben, Noel" userId="S::nalben3@gatech.edu::1653c866-366e-4597-b976-a696bfaa0f57" providerId="AD" clId="Web-{7BE674E8-6DF1-40FC-A38F-1B7AFA211DCD}" dt="2025-08-14T03:07:05.361" v="2" actId="1076"/>
          <ac:picMkLst>
            <pc:docMk/>
            <pc:sldMk cId="3158590705" sldId="265"/>
            <ac:picMk id="8" creationId="{CA359A95-F2BE-2437-A920-2BA2E4AA4D49}"/>
          </ac:picMkLst>
        </pc:picChg>
        <pc:picChg chg="mod">
          <ac:chgData name="Alben, Noel" userId="S::nalben3@gatech.edu::1653c866-366e-4597-b976-a696bfaa0f57" providerId="AD" clId="Web-{7BE674E8-6DF1-40FC-A38F-1B7AFA211DCD}" dt="2025-08-14T03:07:02.236" v="1" actId="1076"/>
          <ac:picMkLst>
            <pc:docMk/>
            <pc:sldMk cId="3158590705" sldId="265"/>
            <ac:picMk id="9" creationId="{D77F2D34-F6D4-F7F5-8088-23CAF35FDEE5}"/>
          </ac:picMkLst>
        </pc:picChg>
        <pc:picChg chg="mod">
          <ac:chgData name="Alben, Noel" userId="S::nalben3@gatech.edu::1653c866-366e-4597-b976-a696bfaa0f57" providerId="AD" clId="Web-{7BE674E8-6DF1-40FC-A38F-1B7AFA211DCD}" dt="2025-08-14T03:23:26.059" v="64" actId="14100"/>
          <ac:picMkLst>
            <pc:docMk/>
            <pc:sldMk cId="3158590705" sldId="265"/>
            <ac:picMk id="10" creationId="{2CF46845-238B-F716-64DF-12B825AC22DA}"/>
          </ac:picMkLst>
        </pc:picChg>
        <pc:picChg chg="del">
          <ac:chgData name="Alben, Noel" userId="S::nalben3@gatech.edu::1653c866-366e-4597-b976-a696bfaa0f57" providerId="AD" clId="Web-{7BE674E8-6DF1-40FC-A38F-1B7AFA211DCD}" dt="2025-08-14T03:06:57.080" v="0"/>
          <ac:picMkLst>
            <pc:docMk/>
            <pc:sldMk cId="3158590705" sldId="265"/>
            <ac:picMk id="11" creationId="{C457C66E-3875-8C0A-7853-BF0AF79D5D5D}"/>
          </ac:picMkLst>
        </pc:picChg>
        <pc:picChg chg="mod">
          <ac:chgData name="Alben, Noel" userId="S::nalben3@gatech.edu::1653c866-366e-4597-b976-a696bfaa0f57" providerId="AD" clId="Web-{7BE674E8-6DF1-40FC-A38F-1B7AFA211DCD}" dt="2025-08-14T03:17:26.222" v="43" actId="1076"/>
          <ac:picMkLst>
            <pc:docMk/>
            <pc:sldMk cId="3158590705" sldId="265"/>
            <ac:picMk id="12" creationId="{A1EF4A75-9F89-F096-BFAC-56F4C286E600}"/>
          </ac:picMkLst>
        </pc:picChg>
        <pc:picChg chg="mod">
          <ac:chgData name="Alben, Noel" userId="S::nalben3@gatech.edu::1653c866-366e-4597-b976-a696bfaa0f57" providerId="AD" clId="Web-{7BE674E8-6DF1-40FC-A38F-1B7AFA211DCD}" dt="2025-08-14T03:17:25.409" v="42" actId="1076"/>
          <ac:picMkLst>
            <pc:docMk/>
            <pc:sldMk cId="3158590705" sldId="265"/>
            <ac:picMk id="13" creationId="{5A270B2D-6097-0F7E-84E6-EBD7EE662EF9}"/>
          </ac:picMkLst>
        </pc:picChg>
        <pc:picChg chg="mod">
          <ac:chgData name="Alben, Noel" userId="S::nalben3@gatech.edu::1653c866-366e-4597-b976-a696bfaa0f57" providerId="AD" clId="Web-{7BE674E8-6DF1-40FC-A38F-1B7AFA211DCD}" dt="2025-08-14T03:17:27.034" v="44" actId="1076"/>
          <ac:picMkLst>
            <pc:docMk/>
            <pc:sldMk cId="3158590705" sldId="265"/>
            <ac:picMk id="14" creationId="{870B6304-CFF3-BD37-545F-573421BE6DF4}"/>
          </ac:picMkLst>
        </pc:picChg>
        <pc:picChg chg="add mod">
          <ac:chgData name="Alben, Noel" userId="S::nalben3@gatech.edu::1653c866-366e-4597-b976-a696bfaa0f57" providerId="AD" clId="Web-{7BE674E8-6DF1-40FC-A38F-1B7AFA211DCD}" dt="2025-08-14T03:11:21.400" v="20" actId="1076"/>
          <ac:picMkLst>
            <pc:docMk/>
            <pc:sldMk cId="3158590705" sldId="265"/>
            <ac:picMk id="17" creationId="{80891FE6-6FE4-19F0-D2A6-CA0FA25FBF39}"/>
          </ac:picMkLst>
        </pc:picChg>
        <pc:picChg chg="add mod">
          <ac:chgData name="Alben, Noel" userId="S::nalben3@gatech.edu::1653c866-366e-4597-b976-a696bfaa0f57" providerId="AD" clId="Web-{7BE674E8-6DF1-40FC-A38F-1B7AFA211DCD}" dt="2025-08-14T03:11:19.353" v="19" actId="1076"/>
          <ac:picMkLst>
            <pc:docMk/>
            <pc:sldMk cId="3158590705" sldId="265"/>
            <ac:picMk id="18" creationId="{45767E47-13FA-8F49-8FA9-2DE13F33969B}"/>
          </ac:picMkLst>
        </pc:picChg>
        <pc:picChg chg="add mod">
          <ac:chgData name="Alben, Noel" userId="S::nalben3@gatech.edu::1653c866-366e-4597-b976-a696bfaa0f57" providerId="AD" clId="Web-{7BE674E8-6DF1-40FC-A38F-1B7AFA211DCD}" dt="2025-08-14T03:23:08.730" v="58" actId="1076"/>
          <ac:picMkLst>
            <pc:docMk/>
            <pc:sldMk cId="3158590705" sldId="265"/>
            <ac:picMk id="19" creationId="{63C7EB7B-1953-45BB-8BEE-93917DAE2DB4}"/>
          </ac:picMkLst>
        </pc:picChg>
        <pc:picChg chg="add mod">
          <ac:chgData name="Alben, Noel" userId="S::nalben3@gatech.edu::1653c866-366e-4597-b976-a696bfaa0f57" providerId="AD" clId="Web-{7BE674E8-6DF1-40FC-A38F-1B7AFA211DCD}" dt="2025-08-14T03:23:21.043" v="63" actId="1076"/>
          <ac:picMkLst>
            <pc:docMk/>
            <pc:sldMk cId="3158590705" sldId="265"/>
            <ac:picMk id="20" creationId="{29127640-EAA6-D33E-17CA-C0D8F4D0DEB4}"/>
          </ac:picMkLst>
        </pc:picChg>
      </pc:sldChg>
      <pc:sldChg chg="addSp modSp add replId">
        <pc:chgData name="Alben, Noel" userId="S::nalben3@gatech.edu::1653c866-366e-4597-b976-a696bfaa0f57" providerId="AD" clId="Web-{7BE674E8-6DF1-40FC-A38F-1B7AFA211DCD}" dt="2025-08-14T03:46:35.909" v="657" actId="14100"/>
        <pc:sldMkLst>
          <pc:docMk/>
          <pc:sldMk cId="552330570" sldId="268"/>
        </pc:sldMkLst>
        <pc:spChg chg="add mod">
          <ac:chgData name="Alben, Noel" userId="S::nalben3@gatech.edu::1653c866-366e-4597-b976-a696bfaa0f57" providerId="AD" clId="Web-{7BE674E8-6DF1-40FC-A38F-1B7AFA211DCD}" dt="2025-08-14T03:35:34.391" v="591"/>
          <ac:spMkLst>
            <pc:docMk/>
            <pc:sldMk cId="552330570" sldId="268"/>
            <ac:spMk id="11" creationId="{CCEC5407-62A7-A157-5D49-D0C67274F742}"/>
          </ac:spMkLst>
        </pc:spChg>
        <pc:spChg chg="add mod">
          <ac:chgData name="Alben, Noel" userId="S::nalben3@gatech.edu::1653c866-366e-4597-b976-a696bfaa0f57" providerId="AD" clId="Web-{7BE674E8-6DF1-40FC-A38F-1B7AFA211DCD}" dt="2025-08-14T03:35:34.391" v="592"/>
          <ac:spMkLst>
            <pc:docMk/>
            <pc:sldMk cId="552330570" sldId="268"/>
            <ac:spMk id="20" creationId="{653FE9EC-46C3-38F4-0CD5-C369787FD346}"/>
          </ac:spMkLst>
        </pc:spChg>
        <pc:spChg chg="add mod">
          <ac:chgData name="Alben, Noel" userId="S::nalben3@gatech.edu::1653c866-366e-4597-b976-a696bfaa0f57" providerId="AD" clId="Web-{7BE674E8-6DF1-40FC-A38F-1B7AFA211DCD}" dt="2025-08-14T03:35:34.391" v="593"/>
          <ac:spMkLst>
            <pc:docMk/>
            <pc:sldMk cId="552330570" sldId="268"/>
            <ac:spMk id="21" creationId="{E0688E55-80DE-52D6-B8C5-32757E443391}"/>
          </ac:spMkLst>
        </pc:spChg>
        <pc:spChg chg="add mod">
          <ac:chgData name="Alben, Noel" userId="S::nalben3@gatech.edu::1653c866-366e-4597-b976-a696bfaa0f57" providerId="AD" clId="Web-{7BE674E8-6DF1-40FC-A38F-1B7AFA211DCD}" dt="2025-08-14T03:38:48.787" v="649" actId="20577"/>
          <ac:spMkLst>
            <pc:docMk/>
            <pc:sldMk cId="552330570" sldId="268"/>
            <ac:spMk id="22" creationId="{78E2C608-952D-DBF2-4AEF-4B2798B7DC8D}"/>
          </ac:spMkLst>
        </pc:spChg>
        <pc:picChg chg="mod">
          <ac:chgData name="Alben, Noel" userId="S::nalben3@gatech.edu::1653c866-366e-4597-b976-a696bfaa0f57" providerId="AD" clId="Web-{7BE674E8-6DF1-40FC-A38F-1B7AFA211DCD}" dt="2025-08-14T03:41:09.853" v="653" actId="1076"/>
          <ac:picMkLst>
            <pc:docMk/>
            <pc:sldMk cId="552330570" sldId="268"/>
            <ac:picMk id="3" creationId="{A23006B0-7FF5-A24E-AECA-B37F5AD15556}"/>
          </ac:picMkLst>
        </pc:picChg>
        <pc:picChg chg="mod">
          <ac:chgData name="Alben, Noel" userId="S::nalben3@gatech.edu::1653c866-366e-4597-b976-a696bfaa0f57" providerId="AD" clId="Web-{7BE674E8-6DF1-40FC-A38F-1B7AFA211DCD}" dt="2025-08-14T03:35:40.501" v="596" actId="1076"/>
          <ac:picMkLst>
            <pc:docMk/>
            <pc:sldMk cId="552330570" sldId="268"/>
            <ac:picMk id="6" creationId="{DB1BE0FD-EED8-2A06-317B-3CCDF3D7F491}"/>
          </ac:picMkLst>
        </pc:picChg>
        <pc:picChg chg="mod">
          <ac:chgData name="Alben, Noel" userId="S::nalben3@gatech.edu::1653c866-366e-4597-b976-a696bfaa0f57" providerId="AD" clId="Web-{7BE674E8-6DF1-40FC-A38F-1B7AFA211DCD}" dt="2025-08-14T03:35:44.954" v="598" actId="1076"/>
          <ac:picMkLst>
            <pc:docMk/>
            <pc:sldMk cId="552330570" sldId="268"/>
            <ac:picMk id="7" creationId="{A0616AE2-3DA6-4BB1-3A1C-9D155128D39A}"/>
          </ac:picMkLst>
        </pc:picChg>
        <pc:picChg chg="mod">
          <ac:chgData name="Alben, Noel" userId="S::nalben3@gatech.edu::1653c866-366e-4597-b976-a696bfaa0f57" providerId="AD" clId="Web-{7BE674E8-6DF1-40FC-A38F-1B7AFA211DCD}" dt="2025-08-14T03:35:46.689" v="599" actId="1076"/>
          <ac:picMkLst>
            <pc:docMk/>
            <pc:sldMk cId="552330570" sldId="268"/>
            <ac:picMk id="8" creationId="{3487E863-A2BD-C341-77E2-0AEA4F511B71}"/>
          </ac:picMkLst>
        </pc:picChg>
        <pc:picChg chg="mod">
          <ac:chgData name="Alben, Noel" userId="S::nalben3@gatech.edu::1653c866-366e-4597-b976-a696bfaa0f57" providerId="AD" clId="Web-{7BE674E8-6DF1-40FC-A38F-1B7AFA211DCD}" dt="2025-08-14T03:35:48.157" v="600" actId="1076"/>
          <ac:picMkLst>
            <pc:docMk/>
            <pc:sldMk cId="552330570" sldId="268"/>
            <ac:picMk id="9" creationId="{AFCFBF4B-8A2C-4FC0-B2D8-3AA50DCCC77B}"/>
          </ac:picMkLst>
        </pc:picChg>
        <pc:picChg chg="mod">
          <ac:chgData name="Alben, Noel" userId="S::nalben3@gatech.edu::1653c866-366e-4597-b976-a696bfaa0f57" providerId="AD" clId="Web-{7BE674E8-6DF1-40FC-A38F-1B7AFA211DCD}" dt="2025-08-14T03:35:55.517" v="603" actId="1076"/>
          <ac:picMkLst>
            <pc:docMk/>
            <pc:sldMk cId="552330570" sldId="268"/>
            <ac:picMk id="10" creationId="{6AD3496C-1250-34AA-B756-6CCDF1A4C725}"/>
          </ac:picMkLst>
        </pc:picChg>
        <pc:picChg chg="mod">
          <ac:chgData name="Alben, Noel" userId="S::nalben3@gatech.edu::1653c866-366e-4597-b976-a696bfaa0f57" providerId="AD" clId="Web-{7BE674E8-6DF1-40FC-A38F-1B7AFA211DCD}" dt="2025-08-14T03:36:01.611" v="605" actId="1076"/>
          <ac:picMkLst>
            <pc:docMk/>
            <pc:sldMk cId="552330570" sldId="268"/>
            <ac:picMk id="12" creationId="{021CAD48-7E8D-3E21-EDF0-BE0E8DDF9666}"/>
          </ac:picMkLst>
        </pc:picChg>
        <pc:picChg chg="mod">
          <ac:chgData name="Alben, Noel" userId="S::nalben3@gatech.edu::1653c866-366e-4597-b976-a696bfaa0f57" providerId="AD" clId="Web-{7BE674E8-6DF1-40FC-A38F-1B7AFA211DCD}" dt="2025-08-14T03:35:56.767" v="604" actId="1076"/>
          <ac:picMkLst>
            <pc:docMk/>
            <pc:sldMk cId="552330570" sldId="268"/>
            <ac:picMk id="13" creationId="{59169795-90BE-9B58-4E90-804B8657BC31}"/>
          </ac:picMkLst>
        </pc:picChg>
        <pc:picChg chg="mod">
          <ac:chgData name="Alben, Noel" userId="S::nalben3@gatech.edu::1653c866-366e-4597-b976-a696bfaa0f57" providerId="AD" clId="Web-{7BE674E8-6DF1-40FC-A38F-1B7AFA211DCD}" dt="2025-08-14T03:29:47.258" v="300" actId="1076"/>
          <ac:picMkLst>
            <pc:docMk/>
            <pc:sldMk cId="552330570" sldId="268"/>
            <ac:picMk id="14" creationId="{DFB2EEAE-E431-678F-DDD8-A7939E49DA3B}"/>
          </ac:picMkLst>
        </pc:picChg>
        <pc:picChg chg="mod">
          <ac:chgData name="Alben, Noel" userId="S::nalben3@gatech.edu::1653c866-366e-4597-b976-a696bfaa0f57" providerId="AD" clId="Web-{7BE674E8-6DF1-40FC-A38F-1B7AFA211DCD}" dt="2025-08-14T03:38:56.475" v="650" actId="1076"/>
          <ac:picMkLst>
            <pc:docMk/>
            <pc:sldMk cId="552330570" sldId="268"/>
            <ac:picMk id="15" creationId="{0B5BA431-5A09-96A9-EC5B-2F5E9ECB74B2}"/>
          </ac:picMkLst>
        </pc:picChg>
        <pc:picChg chg="mod">
          <ac:chgData name="Alben, Noel" userId="S::nalben3@gatech.edu::1653c866-366e-4597-b976-a696bfaa0f57" providerId="AD" clId="Web-{7BE674E8-6DF1-40FC-A38F-1B7AFA211DCD}" dt="2025-08-14T03:35:52.970" v="602" actId="1076"/>
          <ac:picMkLst>
            <pc:docMk/>
            <pc:sldMk cId="552330570" sldId="268"/>
            <ac:picMk id="16" creationId="{00854513-3EA3-BF53-C9CE-61DD26A0D653}"/>
          </ac:picMkLst>
        </pc:picChg>
        <pc:picChg chg="mod">
          <ac:chgData name="Alben, Noel" userId="S::nalben3@gatech.edu::1653c866-366e-4597-b976-a696bfaa0f57" providerId="AD" clId="Web-{7BE674E8-6DF1-40FC-A38F-1B7AFA211DCD}" dt="2025-08-14T03:41:05.197" v="651" actId="1076"/>
          <ac:picMkLst>
            <pc:docMk/>
            <pc:sldMk cId="552330570" sldId="268"/>
            <ac:picMk id="17" creationId="{B49F77AF-C0A1-FD9E-679D-07301BBF66AC}"/>
          </ac:picMkLst>
        </pc:picChg>
        <pc:picChg chg="mod">
          <ac:chgData name="Alben, Noel" userId="S::nalben3@gatech.edu::1653c866-366e-4597-b976-a696bfaa0f57" providerId="AD" clId="Web-{7BE674E8-6DF1-40FC-A38F-1B7AFA211DCD}" dt="2025-08-14T03:35:50.064" v="601" actId="1076"/>
          <ac:picMkLst>
            <pc:docMk/>
            <pc:sldMk cId="552330570" sldId="268"/>
            <ac:picMk id="18" creationId="{877A88FD-9134-72F5-264D-BC44D2D51090}"/>
          </ac:picMkLst>
        </pc:picChg>
        <pc:picChg chg="mod">
          <ac:chgData name="Alben, Noel" userId="S::nalben3@gatech.edu::1653c866-366e-4597-b976-a696bfaa0f57" providerId="AD" clId="Web-{7BE674E8-6DF1-40FC-A38F-1B7AFA211DCD}" dt="2025-08-14T03:35:43.017" v="597" actId="1076"/>
          <ac:picMkLst>
            <pc:docMk/>
            <pc:sldMk cId="552330570" sldId="268"/>
            <ac:picMk id="19" creationId="{10A7D5B3-E597-116C-D14F-CBC6A402520E}"/>
          </ac:picMkLst>
        </pc:picChg>
        <pc:picChg chg="add mod">
          <ac:chgData name="Alben, Noel" userId="S::nalben3@gatech.edu::1653c866-366e-4597-b976-a696bfaa0f57" providerId="AD" clId="Web-{7BE674E8-6DF1-40FC-A38F-1B7AFA211DCD}" dt="2025-08-14T03:41:07.588" v="652" actId="1076"/>
          <ac:picMkLst>
            <pc:docMk/>
            <pc:sldMk cId="552330570" sldId="268"/>
            <ac:picMk id="24" creationId="{54CBC427-8002-D97C-7BDC-B4B2F15EEED5}"/>
          </ac:picMkLst>
        </pc:picChg>
        <pc:picChg chg="add mod">
          <ac:chgData name="Alben, Noel" userId="S::nalben3@gatech.edu::1653c866-366e-4597-b976-a696bfaa0f57" providerId="AD" clId="Web-{7BE674E8-6DF1-40FC-A38F-1B7AFA211DCD}" dt="2025-08-14T03:37:52.926" v="617" actId="1076"/>
          <ac:picMkLst>
            <pc:docMk/>
            <pc:sldMk cId="552330570" sldId="268"/>
            <ac:picMk id="25" creationId="{19B7E540-F616-B79E-15BD-445691B9551E}"/>
          </ac:picMkLst>
        </pc:picChg>
        <pc:picChg chg="add mod">
          <ac:chgData name="Alben, Noel" userId="S::nalben3@gatech.edu::1653c866-366e-4597-b976-a696bfaa0f57" providerId="AD" clId="Web-{7BE674E8-6DF1-40FC-A38F-1B7AFA211DCD}" dt="2025-08-14T03:46:35.909" v="657" actId="14100"/>
          <ac:picMkLst>
            <pc:docMk/>
            <pc:sldMk cId="552330570" sldId="268"/>
            <ac:picMk id="26" creationId="{9DB9746F-3B4F-69B2-AD3F-E101EBAC1F1B}"/>
          </ac:picMkLst>
        </pc:picChg>
      </pc:sldChg>
      <pc:sldChg chg="addSp delSp modSp add del replId">
        <pc:chgData name="Alben, Noel" userId="S::nalben3@gatech.edu::1653c866-366e-4597-b976-a696bfaa0f57" providerId="AD" clId="Web-{7BE674E8-6DF1-40FC-A38F-1B7AFA211DCD}" dt="2025-08-14T03:17:31.363" v="49"/>
        <pc:sldMkLst>
          <pc:docMk/>
          <pc:sldMk cId="2875532321" sldId="268"/>
        </pc:sldMkLst>
        <pc:spChg chg="add del mod">
          <ac:chgData name="Alben, Noel" userId="S::nalben3@gatech.edu::1653c866-366e-4597-b976-a696bfaa0f57" providerId="AD" clId="Web-{7BE674E8-6DF1-40FC-A38F-1B7AFA211DCD}" dt="2025-08-14T03:14:00.795" v="32"/>
          <ac:spMkLst>
            <pc:docMk/>
            <pc:sldMk cId="2875532321" sldId="268"/>
            <ac:spMk id="20" creationId="{CEC317CB-48C3-8232-1EC3-C50B554F92D3}"/>
          </ac:spMkLst>
        </pc:spChg>
        <pc:picChg chg="add del mod">
          <ac:chgData name="Alben, Noel" userId="S::nalben3@gatech.edu::1653c866-366e-4597-b976-a696bfaa0f57" providerId="AD" clId="Web-{7BE674E8-6DF1-40FC-A38F-1B7AFA211DCD}" dt="2025-08-14T03:17:30.394" v="48" actId="1076"/>
          <ac:picMkLst>
            <pc:docMk/>
            <pc:sldMk cId="2875532321" sldId="268"/>
            <ac:picMk id="6" creationId="{359D395B-A848-27EE-F995-7C6589CF32B2}"/>
          </ac:picMkLst>
        </pc:picChg>
        <pc:picChg chg="mod">
          <ac:chgData name="Alben, Noel" userId="S::nalben3@gatech.edu::1653c866-366e-4597-b976-a696bfaa0f57" providerId="AD" clId="Web-{7BE674E8-6DF1-40FC-A38F-1B7AFA211DCD}" dt="2025-08-14T03:17:28.659" v="46" actId="1076"/>
          <ac:picMkLst>
            <pc:docMk/>
            <pc:sldMk cId="2875532321" sldId="268"/>
            <ac:picMk id="12" creationId="{D2F2E72A-6F0B-9F17-E6B2-2E84F22F08DB}"/>
          </ac:picMkLst>
        </pc:picChg>
        <pc:picChg chg="mod">
          <ac:chgData name="Alben, Noel" userId="S::nalben3@gatech.edu::1653c866-366e-4597-b976-a696bfaa0f57" providerId="AD" clId="Web-{7BE674E8-6DF1-40FC-A38F-1B7AFA211DCD}" dt="2025-08-14T03:17:29.519" v="47" actId="1076"/>
          <ac:picMkLst>
            <pc:docMk/>
            <pc:sldMk cId="2875532321" sldId="268"/>
            <ac:picMk id="14" creationId="{7F3EAC97-5409-D08E-7F43-9847FD8E6347}"/>
          </ac:picMkLst>
        </pc:picChg>
      </pc:sldChg>
    </pc:docChg>
  </pc:docChgLst>
  <pc:docChgLst>
    <pc:chgData name="Alben, Noel" userId="S::nalben3@gatech.edu::1653c866-366e-4597-b976-a696bfaa0f57" providerId="AD" clId="Web-{9A42CA9F-7A52-462E-BA36-4974C7C99F82}"/>
    <pc:docChg chg="modSld">
      <pc:chgData name="Alben, Noel" userId="S::nalben3@gatech.edu::1653c866-366e-4597-b976-a696bfaa0f57" providerId="AD" clId="Web-{9A42CA9F-7A52-462E-BA36-4974C7C99F82}" dt="2025-08-14T02:44:25.170" v="15" actId="20577"/>
      <pc:docMkLst>
        <pc:docMk/>
      </pc:docMkLst>
      <pc:sldChg chg="modSp">
        <pc:chgData name="Alben, Noel" userId="S::nalben3@gatech.edu::1653c866-366e-4597-b976-a696bfaa0f57" providerId="AD" clId="Web-{9A42CA9F-7A52-462E-BA36-4974C7C99F82}" dt="2025-08-14T02:44:25.170" v="15" actId="20577"/>
        <pc:sldMkLst>
          <pc:docMk/>
          <pc:sldMk cId="3158590705" sldId="265"/>
        </pc:sldMkLst>
        <pc:spChg chg="mod">
          <ac:chgData name="Alben, Noel" userId="S::nalben3@gatech.edu::1653c866-366e-4597-b976-a696bfaa0f57" providerId="AD" clId="Web-{9A42CA9F-7A52-462E-BA36-4974C7C99F82}" dt="2025-08-14T02:44:25.170" v="15" actId="20577"/>
          <ac:spMkLst>
            <pc:docMk/>
            <pc:sldMk cId="3158590705" sldId="265"/>
            <ac:spMk id="3" creationId="{A07A52B6-A574-D210-7F93-5192B90B7C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209AB-CE13-044F-8E06-B2C9AA580BB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FB911-8C40-0744-863F-098B7E0F5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CD73-A936-3525-D168-7736C3BC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10D98-56AC-2479-AACB-7073FDDA2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DF3B7-3A64-41E1-8594-FFD2907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1BBD-4401-485F-190D-A98E3BF6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AE45C-1BD0-2BD9-078C-EF7ABB5A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3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4AAA-DDEE-931C-D5BD-BF261710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19534-BF98-74C0-9009-7C9F7591F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085AF-DD00-8B1E-835A-B675164F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E58AC-AA8D-30FE-7162-B5B21D881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5B78-4F8D-4D67-991F-37FD16E90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9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9D641-EE3D-8A52-801C-7D5B60B1B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62E2-E03E-856E-8782-FEA095CBB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B5918-BEC0-4F6D-EE90-89DE996C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B72E-005F-53D0-B94E-0A947CC5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72FB-9AEC-5A4F-6157-85584CB1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spectrum of equalizer&#10;&#10;Description automatically generated">
            <a:extLst>
              <a:ext uri="{FF2B5EF4-FFF2-40B4-BE49-F238E27FC236}">
                <a16:creationId xmlns:a16="http://schemas.microsoft.com/office/drawing/2014/main" id="{7737A7BC-A701-C931-78B0-710547DEA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rcRect t="4385" b="48947"/>
          <a:stretch/>
        </p:blipFill>
        <p:spPr>
          <a:xfrm>
            <a:off x="0" y="0"/>
            <a:ext cx="12192000" cy="164623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1A9918-6A8E-071E-1832-2B1BE0CB5515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0F202-A2B5-1F52-B239-EFF9F448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DDB86-D379-F460-FE0C-0E7815A50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6A0D3-3893-74C2-9FC4-AE58A8A1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76963"/>
            <a:ext cx="7010400" cy="68103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algn="l"/>
            <a:r>
              <a:rPr lang="en-US"/>
              <a:t>Intro to Music Information Retrieval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4B2DC-3883-01BA-4B44-3C940F91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07479" y="6279119"/>
            <a:ext cx="1020921" cy="44235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6A096487-9F84-9248-ABAD-35D09817155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1AEFDCCA-5818-25F6-C79D-B13258DB2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784" y="6106002"/>
            <a:ext cx="2588895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284B-1505-059C-4E86-07470FF3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643A-91BA-C205-AB5C-9D56A899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716C-8BE7-4144-6640-E2469CFC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F8DF-AAFD-A424-EC7B-281EAAD2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A4B5-89A5-8CBC-3476-A4C57613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8BB3-28A3-A7FC-B2CE-79FEAC78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0496-02E4-0845-BAD0-DDB3A1F9E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CC4EF-4ED9-A2CB-A367-3B5205894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1ABE-7B07-90DD-30B9-616BE312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7496C-916B-4D94-1656-B7239D33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00B8C-5FBF-978F-5CD6-D9988E25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8422-2E90-E698-F3A2-53287F84F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45A94-F9A9-EC9C-AB5C-DF1B14C9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06938-0A3E-50E1-DF08-A745EFF24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1DAD-9171-E93D-5F7D-F34851FCE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C279B-A01E-F93C-71E9-0A42CC2D3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1DA52-7302-B5F8-3F44-11A8BC005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6ECA9-46C1-1831-B789-BF1F9741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F16D8-0C07-732E-C0A9-3F3C37B1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0184-B174-6828-E23E-B03B4CEF6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D9154B-F6A4-86EC-7FCE-E0618A17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B8C3F6-1749-E4B2-64DE-84B3B35D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A66B3-4ECA-C278-30AB-571D57D7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97711-2F89-5898-C20A-5FF8FCF6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DF91B-B0ED-8C83-B58E-8ACAFDEE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AB8B-FD07-CC0B-6221-CA08F063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52C1-78E6-E979-1D0C-2D9F6F1F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C336-6F0C-056C-9588-21DBE72BE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CB36E-E619-E817-6BAC-AA1BB8AAF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451BE-61C8-6F6D-0F0F-00CFBF6A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3603-AE57-7A85-2C95-9D4DD502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C3055-F56A-4230-8427-F22E2620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F2F2-8C7A-54DB-E738-440EE602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8082D-C588-0A24-3B48-DBE339C95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A2C9B-7E14-CAAB-B99C-E907D6CD5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F2796-E8DA-A43E-85D0-494781417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66EA5-3707-C2FC-828E-19CAC30C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 to Music Information Retrieval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18BA-543F-0585-BD77-A6D1CB7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5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F7DE5-201F-F2C6-0C14-75F496734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CDAD3-AD4F-06B8-9148-92661282A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6133-D25A-B5EC-7530-BDA51BEBD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C4EE8-903A-E548-4A2D-F025F61F4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 to Music Information Retrieval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45F9-9087-2E0E-C9EC-58AA46F1D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96487-9F84-9248-ABAD-35D098171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79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lorful spectrum of equalizer&#10;&#10;Description automatically generated">
            <a:extLst>
              <a:ext uri="{FF2B5EF4-FFF2-40B4-BE49-F238E27FC236}">
                <a16:creationId xmlns:a16="http://schemas.microsoft.com/office/drawing/2014/main" id="{18654B00-653E-11D2-07C9-93786F65F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912"/>
            <a:ext cx="12192000" cy="28209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16661-6C75-1D2A-5269-D4A880F41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090399" cy="1993113"/>
          </a:xfrm>
        </p:spPr>
        <p:txBody>
          <a:bodyPr/>
          <a:lstStyle/>
          <a:p>
            <a:pPr algn="l"/>
            <a:r>
              <a:rPr lang="en-US">
                <a:latin typeface="Century Gothic" panose="020B0502020202020204" pitchFamily="34" charset="0"/>
              </a:rPr>
              <a:t>  Computational Music Analysis:      </a:t>
            </a:r>
            <a:br>
              <a:rPr lang="en-US">
                <a:latin typeface="Century Gothic" panose="020B0502020202020204" pitchFamily="34" charset="0"/>
              </a:rPr>
            </a:br>
            <a:r>
              <a:rPr lang="en-US">
                <a:latin typeface="Century Gothic" panose="020B0502020202020204" pitchFamily="34" charset="0"/>
              </a:rPr>
              <a:t>  Audio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2C9D1-C445-DADC-1023-1FDAD6607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4209" y="1351971"/>
            <a:ext cx="9144000" cy="539542"/>
          </a:xfrm>
        </p:spPr>
        <p:txBody>
          <a:bodyPr>
            <a:normAutofit/>
          </a:bodyPr>
          <a:lstStyle/>
          <a:p>
            <a:r>
              <a:rPr lang="en-US" sz="2800">
                <a:latin typeface="Century Gothic" panose="020B0502020202020204" pitchFamily="34" charset="0"/>
              </a:rPr>
              <a:t>A.K.A. “Audio Content Analysis”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1D9156-A9F0-C927-E33D-E700556DFC22}"/>
              </a:ext>
            </a:extLst>
          </p:cNvPr>
          <p:cNvSpPr txBox="1"/>
          <p:nvPr/>
        </p:nvSpPr>
        <p:spPr>
          <a:xfrm>
            <a:off x="326720" y="5742252"/>
            <a:ext cx="8141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latin typeface="Century Gothic" panose="020B0502020202020204" pitchFamily="34" charset="0"/>
              </a:rPr>
              <a:t>Claire Arthur</a:t>
            </a:r>
          </a:p>
          <a:p>
            <a:r>
              <a:rPr lang="en-US" sz="2800">
                <a:solidFill>
                  <a:srgbClr val="002060"/>
                </a:solidFill>
                <a:latin typeface="Century Gothic" panose="020B0502020202020204" pitchFamily="34" charset="0"/>
              </a:rPr>
              <a:t>Noel </a:t>
            </a:r>
            <a:r>
              <a:rPr lang="en-US" sz="2800" err="1">
                <a:solidFill>
                  <a:srgbClr val="002060"/>
                </a:solidFill>
                <a:latin typeface="Century Gothic" panose="020B0502020202020204" pitchFamily="34" charset="0"/>
              </a:rPr>
              <a:t>Alben</a:t>
            </a:r>
            <a:endParaRPr lang="en-US" sz="280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C08F9358-A231-F7BB-9BEB-4ECB615E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176" y="5742252"/>
            <a:ext cx="3168824" cy="1007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4F8731-5FB0-751B-5AB2-6FF696F33B69}"/>
              </a:ext>
            </a:extLst>
          </p:cNvPr>
          <p:cNvSpPr txBox="1"/>
          <p:nvPr/>
        </p:nvSpPr>
        <p:spPr>
          <a:xfrm>
            <a:off x="377521" y="2222278"/>
            <a:ext cx="571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1.1 Intro to Music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229483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7F2-9641-24E9-1B2A-59A85AC0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MIR field: ISMIR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1227-D92B-59AC-CA3D-0019EA05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International Society for Music Information Retrieval (ISMIR) is the society dedicated to all work in MIR</a:t>
            </a:r>
          </a:p>
          <a:p>
            <a:r>
              <a:rPr lang="en-US"/>
              <a:t>International conferences held annually</a:t>
            </a:r>
          </a:p>
          <a:p>
            <a:pPr lvl="1"/>
            <a:r>
              <a:rPr lang="en-US"/>
              <a:t>Published conference papers indexed in </a:t>
            </a:r>
            <a:r>
              <a:rPr lang="en-US" err="1"/>
              <a:t>scopus</a:t>
            </a:r>
            <a:r>
              <a:rPr lang="en-US"/>
              <a:t>: #1 for google metrics in “music”</a:t>
            </a:r>
          </a:p>
          <a:p>
            <a:r>
              <a:rPr lang="en-US"/>
              <a:t>TISMIR (Journal for ISMIR)</a:t>
            </a:r>
          </a:p>
          <a:p>
            <a:r>
              <a:rPr lang="en-US"/>
              <a:t>ISMIR-community mailing list (great resource!)</a:t>
            </a:r>
          </a:p>
          <a:p>
            <a:r>
              <a:rPr lang="en-US"/>
              <a:t>MIREX: MIR Evaluation </a:t>
            </a:r>
            <a:r>
              <a:rPr lang="en-US" err="1"/>
              <a:t>EXchange</a:t>
            </a:r>
            <a:endParaRPr lang="en-US"/>
          </a:p>
          <a:p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26614-E13C-5E23-6C2C-56C1C528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57676-CA1D-EF2C-5142-E733BF59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9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A1C8-F091-EDE4-73DE-EB4AC088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Uses &amp; Applications of MIR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4FF61-8AB3-1D46-019A-91B707A2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/>
              <a:t>Database</a:t>
            </a:r>
            <a:r>
              <a:rPr lang="en-US"/>
              <a:t> creation</a:t>
            </a:r>
          </a:p>
          <a:p>
            <a:pPr lvl="1"/>
            <a:r>
              <a:rPr lang="en-US"/>
              <a:t>Typically made with ideal ‘use case’ (classification, similarity, etc.)</a:t>
            </a:r>
          </a:p>
          <a:p>
            <a:pPr lvl="1"/>
            <a:endParaRPr lang="en-US"/>
          </a:p>
          <a:p>
            <a:r>
              <a:rPr lang="en-US" b="1"/>
              <a:t>Interfaces</a:t>
            </a:r>
          </a:p>
          <a:p>
            <a:pPr lvl="1"/>
            <a:r>
              <a:rPr lang="en-US"/>
              <a:t>E.g., Search &amp; retrieval, tagging, fingerprinting</a:t>
            </a:r>
            <a:endParaRPr lang="en-US" b="1"/>
          </a:p>
          <a:p>
            <a:endParaRPr lang="en-US"/>
          </a:p>
          <a:p>
            <a:r>
              <a:rPr lang="en-US" b="1"/>
              <a:t>Visualization</a:t>
            </a:r>
          </a:p>
          <a:p>
            <a:pPr lvl="1"/>
            <a:r>
              <a:rPr lang="en-US"/>
              <a:t>E.g., Audio/score alignment, similarity, musical structure</a:t>
            </a:r>
          </a:p>
          <a:p>
            <a:endParaRPr lang="en-US"/>
          </a:p>
          <a:p>
            <a:r>
              <a:rPr lang="en-US" b="1"/>
              <a:t>Adaptive/interactive HCI systems </a:t>
            </a:r>
          </a:p>
          <a:p>
            <a:pPr lvl="1"/>
            <a:r>
              <a:rPr lang="en-US"/>
              <a:t>E.g., Recommendation, AI generation</a:t>
            </a:r>
          </a:p>
          <a:p>
            <a:endParaRPr lang="en-US"/>
          </a:p>
          <a:p>
            <a:r>
              <a:rPr lang="en-US" b="1"/>
              <a:t>Musicological domain knowledge </a:t>
            </a:r>
            <a:r>
              <a:rPr lang="en-US"/>
              <a:t>(e.g., musical understanding)</a:t>
            </a:r>
          </a:p>
          <a:p>
            <a:pPr lvl="1"/>
            <a:r>
              <a:rPr lang="en-US"/>
              <a:t>E.g., Common vs rare structures; composer attributes, 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00559-9503-EBD1-40DC-84D650F4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45A4B-9923-2FAE-1203-EBDD2EAFC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5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6572-704B-F0A4-AACD-2C95F5F2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Companies and Products Driven By MIR</a:t>
            </a:r>
          </a:p>
        </p:txBody>
      </p:sp>
      <p:pic>
        <p:nvPicPr>
          <p:cNvPr id="6" name="Content Placeholder 5" descr="A blue and black logo&#10;&#10;AI-generated content may be incorrect.">
            <a:extLst>
              <a:ext uri="{FF2B5EF4-FFF2-40B4-BE49-F238E27FC236}">
                <a16:creationId xmlns:a16="http://schemas.microsoft.com/office/drawing/2014/main" id="{B4DAF86E-ECA9-0F3E-34BC-784CC66DB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1" y="1823065"/>
            <a:ext cx="1799534" cy="140436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BB685-27DD-5B48-CDCD-D0933CC6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8A2D0-C6DE-A9A8-F929-C35F7A76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green and white logo&#10;&#10;AI-generated content may be incorrect.">
            <a:extLst>
              <a:ext uri="{FF2B5EF4-FFF2-40B4-BE49-F238E27FC236}">
                <a16:creationId xmlns:a16="http://schemas.microsoft.com/office/drawing/2014/main" id="{492E6507-CF50-969E-8083-6A27381B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154" y="1812748"/>
            <a:ext cx="3815185" cy="1420886"/>
          </a:xfrm>
          <a:prstGeom prst="rect">
            <a:avLst/>
          </a:prstGeom>
        </p:spPr>
      </p:pic>
      <p:pic>
        <p:nvPicPr>
          <p:cNvPr id="8" name="Picture 7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CA359A95-F2BE-2437-A920-2BA2E4AA4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002" y="3429918"/>
            <a:ext cx="1960077" cy="1485253"/>
          </a:xfrm>
          <a:prstGeom prst="rect">
            <a:avLst/>
          </a:prstGeom>
        </p:spPr>
      </p:pic>
      <p:pic>
        <p:nvPicPr>
          <p:cNvPr id="9" name="Picture 8" descr="A logo on a white background&#10;&#10;AI-generated content may be incorrect.">
            <a:extLst>
              <a:ext uri="{FF2B5EF4-FFF2-40B4-BE49-F238E27FC236}">
                <a16:creationId xmlns:a16="http://schemas.microsoft.com/office/drawing/2014/main" id="{D77F2D34-F6D4-F7F5-8088-23CAF35FD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3432" y="3409574"/>
            <a:ext cx="1911740" cy="1480328"/>
          </a:xfrm>
          <a:prstGeom prst="rect">
            <a:avLst/>
          </a:prstGeom>
        </p:spPr>
      </p:pic>
      <p:pic>
        <p:nvPicPr>
          <p:cNvPr id="10" name="Picture 9" descr="A close up of a logo&#10;&#10;AI-generated content may be incorrect.">
            <a:extLst>
              <a:ext uri="{FF2B5EF4-FFF2-40B4-BE49-F238E27FC236}">
                <a16:creationId xmlns:a16="http://schemas.microsoft.com/office/drawing/2014/main" id="{2CF46845-238B-F716-64DF-12B825AC2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16" y="4751445"/>
            <a:ext cx="1702863" cy="1340525"/>
          </a:xfrm>
          <a:prstGeom prst="rect">
            <a:avLst/>
          </a:prstGeom>
        </p:spPr>
      </p:pic>
      <p:pic>
        <p:nvPicPr>
          <p:cNvPr id="12" name="Picture 11" descr="A black and white logo&#10;&#10;AI-generated content may be incorrect.">
            <a:extLst>
              <a:ext uri="{FF2B5EF4-FFF2-40B4-BE49-F238E27FC236}">
                <a16:creationId xmlns:a16="http://schemas.microsoft.com/office/drawing/2014/main" id="{A1EF4A75-9F89-F096-BFAC-56F4C286E6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8748" y="1803815"/>
            <a:ext cx="1913425" cy="1443784"/>
          </a:xfrm>
          <a:prstGeom prst="rect">
            <a:avLst/>
          </a:prstGeom>
        </p:spPr>
      </p:pic>
      <p:pic>
        <p:nvPicPr>
          <p:cNvPr id="13" name="Picture 12" descr="A red and white logo&#10;&#10;AI-generated content may be incorrect.">
            <a:extLst>
              <a:ext uri="{FF2B5EF4-FFF2-40B4-BE49-F238E27FC236}">
                <a16:creationId xmlns:a16="http://schemas.microsoft.com/office/drawing/2014/main" id="{5A270B2D-6097-0F7E-84E6-EBD7EE662E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911" y="1793866"/>
            <a:ext cx="1908241" cy="1480069"/>
          </a:xfrm>
          <a:prstGeom prst="rect">
            <a:avLst/>
          </a:prstGeom>
        </p:spPr>
      </p:pic>
      <p:pic>
        <p:nvPicPr>
          <p:cNvPr id="14" name="Picture 13" descr="A white background with green text&#10;&#10;AI-generated content may be incorrect.">
            <a:extLst>
              <a:ext uri="{FF2B5EF4-FFF2-40B4-BE49-F238E27FC236}">
                <a16:creationId xmlns:a16="http://schemas.microsoft.com/office/drawing/2014/main" id="{870B6304-CFF3-BD37-545F-573421BE6D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6270" y="1833658"/>
            <a:ext cx="1768281" cy="1397130"/>
          </a:xfrm>
          <a:prstGeom prst="rect">
            <a:avLst/>
          </a:prstGeom>
        </p:spPr>
      </p:pic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A6B1944-622C-4537-AA1A-0370322C77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3999" y="3354675"/>
            <a:ext cx="3327919" cy="1622490"/>
          </a:xfrm>
          <a:prstGeom prst="rect">
            <a:avLst/>
          </a:prstGeom>
        </p:spPr>
      </p:pic>
      <p:pic>
        <p:nvPicPr>
          <p:cNvPr id="16" name="Picture 15" descr="A purple and white background with white text&#10;&#10;AI-generated content may be incorrect.">
            <a:extLst>
              <a:ext uri="{FF2B5EF4-FFF2-40B4-BE49-F238E27FC236}">
                <a16:creationId xmlns:a16="http://schemas.microsoft.com/office/drawing/2014/main" id="{103222C3-42CF-AAC8-C778-7AF6487897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122" y="3501503"/>
            <a:ext cx="3540449" cy="1301235"/>
          </a:xfrm>
          <a:prstGeom prst="rect">
            <a:avLst/>
          </a:prstGeom>
        </p:spPr>
      </p:pic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91B674B-392D-775B-41B6-F8B793FB8BB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8790" y="4982210"/>
            <a:ext cx="2517140" cy="1054100"/>
          </a:xfrm>
          <a:prstGeom prst="rect">
            <a:avLst/>
          </a:prstGeom>
        </p:spPr>
      </p:pic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0891FE6-6FE4-19F0-D2A6-CA0FA25FBF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0160" y="4800600"/>
            <a:ext cx="1315720" cy="1305560"/>
          </a:xfrm>
          <a:prstGeom prst="rect">
            <a:avLst/>
          </a:prstGeom>
        </p:spPr>
      </p:pic>
      <p:pic>
        <p:nvPicPr>
          <p:cNvPr id="18" name="Picture 1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5767E47-13FA-8F49-8FA9-2DE13F33969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1135" y="4941570"/>
            <a:ext cx="3559810" cy="1094740"/>
          </a:xfrm>
          <a:prstGeom prst="rect">
            <a:avLst/>
          </a:prstGeom>
        </p:spPr>
      </p:pic>
      <p:pic>
        <p:nvPicPr>
          <p:cNvPr id="19" name="Picture 18" descr="A black circle with white background&#10;&#10;AI-generated content may be incorrect.">
            <a:extLst>
              <a:ext uri="{FF2B5EF4-FFF2-40B4-BE49-F238E27FC236}">
                <a16:creationId xmlns:a16="http://schemas.microsoft.com/office/drawing/2014/main" id="{63C7EB7B-1953-45BB-8BEE-93917DAE2D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44040" y="4984602"/>
            <a:ext cx="1818640" cy="317797"/>
          </a:xfrm>
          <a:prstGeom prst="rect">
            <a:avLst/>
          </a:prstGeom>
        </p:spPr>
      </p:pic>
      <p:pic>
        <p:nvPicPr>
          <p:cNvPr id="20" name="Picture 19" descr="A black letter on a white background&#10;&#10;AI-generated content may be incorrect.">
            <a:extLst>
              <a:ext uri="{FF2B5EF4-FFF2-40B4-BE49-F238E27FC236}">
                <a16:creationId xmlns:a16="http://schemas.microsoft.com/office/drawing/2014/main" id="{29127640-EAA6-D33E-17CA-C0D8F4D0DEB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62760" y="5451199"/>
            <a:ext cx="2057400" cy="45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72446-FDD8-ABFB-6D56-F7CFCAC6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4EE6-2813-B74F-D2BA-4731ADE7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Companies and Products Driven By MIR</a:t>
            </a:r>
          </a:p>
        </p:txBody>
      </p:sp>
      <p:pic>
        <p:nvPicPr>
          <p:cNvPr id="6" name="Content Placeholder 5" descr="A blue and black logo&#10;&#10;AI-generated content may be incorrect.">
            <a:extLst>
              <a:ext uri="{FF2B5EF4-FFF2-40B4-BE49-F238E27FC236}">
                <a16:creationId xmlns:a16="http://schemas.microsoft.com/office/drawing/2014/main" id="{DB1BE0FD-EED8-2A06-317B-3CCDF3D7F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51" y="2132945"/>
            <a:ext cx="819094" cy="68808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9A148-A161-A251-D46F-573EBC24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1B615-0816-FBE8-EE55-06A05624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6" descr="A green and white logo&#10;&#10;AI-generated content may be incorrect.">
            <a:extLst>
              <a:ext uri="{FF2B5EF4-FFF2-40B4-BE49-F238E27FC236}">
                <a16:creationId xmlns:a16="http://schemas.microsoft.com/office/drawing/2014/main" id="{A0616AE2-3DA6-4BB1-3A1C-9D155128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14" y="3164028"/>
            <a:ext cx="1833985" cy="669046"/>
          </a:xfrm>
          <a:prstGeom prst="rect">
            <a:avLst/>
          </a:prstGeom>
        </p:spPr>
      </p:pic>
      <p:pic>
        <p:nvPicPr>
          <p:cNvPr id="8" name="Picture 7" descr="A red text on a white background&#10;&#10;AI-generated content may be incorrect.">
            <a:extLst>
              <a:ext uri="{FF2B5EF4-FFF2-40B4-BE49-F238E27FC236}">
                <a16:creationId xmlns:a16="http://schemas.microsoft.com/office/drawing/2014/main" id="{3487E863-A2BD-C341-77E2-0AEA4F511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482" y="3186078"/>
            <a:ext cx="781517" cy="626733"/>
          </a:xfrm>
          <a:prstGeom prst="rect">
            <a:avLst/>
          </a:prstGeom>
        </p:spPr>
      </p:pic>
      <p:pic>
        <p:nvPicPr>
          <p:cNvPr id="9" name="Picture 8" descr="A logo on a white background&#10;&#10;AI-generated content may be incorrect.">
            <a:extLst>
              <a:ext uri="{FF2B5EF4-FFF2-40B4-BE49-F238E27FC236}">
                <a16:creationId xmlns:a16="http://schemas.microsoft.com/office/drawing/2014/main" id="{AFCFBF4B-8A2C-4FC0-B2D8-3AA50DCCC7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952" y="3191134"/>
            <a:ext cx="804300" cy="642128"/>
          </a:xfrm>
          <a:prstGeom prst="rect">
            <a:avLst/>
          </a:prstGeom>
        </p:spPr>
      </p:pic>
      <p:pic>
        <p:nvPicPr>
          <p:cNvPr id="10" name="Picture 9" descr="A close up of a logo&#10;&#10;AI-generated content may be incorrect.">
            <a:extLst>
              <a:ext uri="{FF2B5EF4-FFF2-40B4-BE49-F238E27FC236}">
                <a16:creationId xmlns:a16="http://schemas.microsoft.com/office/drawing/2014/main" id="{6AD3496C-1250-34AA-B756-6CCDF1A4C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7756" y="4157085"/>
            <a:ext cx="1220263" cy="893485"/>
          </a:xfrm>
          <a:prstGeom prst="rect">
            <a:avLst/>
          </a:prstGeom>
        </p:spPr>
      </p:pic>
      <p:pic>
        <p:nvPicPr>
          <p:cNvPr id="12" name="Picture 11" descr="A black and white logo&#10;&#10;AI-generated content may be incorrect.">
            <a:extLst>
              <a:ext uri="{FF2B5EF4-FFF2-40B4-BE49-F238E27FC236}">
                <a16:creationId xmlns:a16="http://schemas.microsoft.com/office/drawing/2014/main" id="{021CAD48-7E8D-3E21-EDF0-BE0E8DDF9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868" y="4232055"/>
            <a:ext cx="993945" cy="747824"/>
          </a:xfrm>
          <a:prstGeom prst="rect">
            <a:avLst/>
          </a:prstGeom>
        </p:spPr>
      </p:pic>
      <p:pic>
        <p:nvPicPr>
          <p:cNvPr id="13" name="Picture 12" descr="A red and white logo&#10;&#10;AI-generated content may be incorrect.">
            <a:extLst>
              <a:ext uri="{FF2B5EF4-FFF2-40B4-BE49-F238E27FC236}">
                <a16:creationId xmlns:a16="http://schemas.microsoft.com/office/drawing/2014/main" id="{59169795-90BE-9B58-4E90-804B8657BC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791" y="4217026"/>
            <a:ext cx="993841" cy="779029"/>
          </a:xfrm>
          <a:prstGeom prst="rect">
            <a:avLst/>
          </a:prstGeom>
        </p:spPr>
      </p:pic>
      <p:pic>
        <p:nvPicPr>
          <p:cNvPr id="14" name="Picture 13" descr="A white background with green text&#10;&#10;AI-generated content may be incorrect.">
            <a:extLst>
              <a:ext uri="{FF2B5EF4-FFF2-40B4-BE49-F238E27FC236}">
                <a16:creationId xmlns:a16="http://schemas.microsoft.com/office/drawing/2014/main" id="{DFB2EEAE-E431-678F-DDD8-A7939E49DA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3670" y="2163858"/>
            <a:ext cx="803081" cy="655450"/>
          </a:xfrm>
          <a:prstGeom prst="rect">
            <a:avLst/>
          </a:prstGeom>
        </p:spPr>
      </p:pic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B5BA431-5A09-96A9-EC5B-2F5E9ECB74B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239" y="5386675"/>
            <a:ext cx="1504199" cy="738570"/>
          </a:xfrm>
          <a:prstGeom prst="rect">
            <a:avLst/>
          </a:prstGeom>
        </p:spPr>
      </p:pic>
      <p:pic>
        <p:nvPicPr>
          <p:cNvPr id="16" name="Picture 15" descr="A purple and white background with white text&#10;&#10;AI-generated content may be incorrect.">
            <a:extLst>
              <a:ext uri="{FF2B5EF4-FFF2-40B4-BE49-F238E27FC236}">
                <a16:creationId xmlns:a16="http://schemas.microsoft.com/office/drawing/2014/main" id="{00854513-3EA3-BF53-C9CE-61DD26A0D6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8002" y="4258423"/>
            <a:ext cx="1894529" cy="696715"/>
          </a:xfrm>
          <a:prstGeom prst="rect">
            <a:avLst/>
          </a:prstGeom>
        </p:spPr>
      </p:pic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23006B0-7FF5-A24E-AECA-B37F5AD155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0470" y="5368290"/>
            <a:ext cx="1805940" cy="739140"/>
          </a:xfrm>
          <a:prstGeom prst="rect">
            <a:avLst/>
          </a:prstGeom>
        </p:spPr>
      </p:pic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49F77AF-C0A1-FD9E-679D-07301BBF66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82800" y="5369560"/>
            <a:ext cx="675640" cy="695960"/>
          </a:xfrm>
          <a:prstGeom prst="rect">
            <a:avLst/>
          </a:prstGeom>
        </p:spPr>
      </p:pic>
      <p:pic>
        <p:nvPicPr>
          <p:cNvPr id="18" name="Picture 1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77A88FD-9134-72F5-264D-BC44D2D510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36415" y="3188970"/>
            <a:ext cx="2391410" cy="728980"/>
          </a:xfrm>
          <a:prstGeom prst="rect">
            <a:avLst/>
          </a:prstGeom>
        </p:spPr>
      </p:pic>
      <p:pic>
        <p:nvPicPr>
          <p:cNvPr id="19" name="Picture 18" descr="A black circle with white background&#10;&#10;AI-generated content may be incorrect.">
            <a:extLst>
              <a:ext uri="{FF2B5EF4-FFF2-40B4-BE49-F238E27FC236}">
                <a16:creationId xmlns:a16="http://schemas.microsoft.com/office/drawing/2014/main" id="{10A7D5B3-E597-116C-D14F-CBC6A40252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91080" y="2317602"/>
            <a:ext cx="1818640" cy="317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C5407-62A7-A157-5D49-D0C67274F742}"/>
              </a:ext>
            </a:extLst>
          </p:cNvPr>
          <p:cNvSpPr txBox="1"/>
          <p:nvPr/>
        </p:nvSpPr>
        <p:spPr>
          <a:xfrm>
            <a:off x="71120" y="1783080"/>
            <a:ext cx="117703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400" b="1">
                <a:latin typeface="Arial"/>
                <a:cs typeface="Arial"/>
              </a:rPr>
              <a:t>Music Education </a:t>
            </a:r>
            <a:r>
              <a:rPr lang="en-US" sz="1400">
                <a:latin typeface="Arial"/>
                <a:cs typeface="Arial"/>
              </a:rPr>
              <a:t>(Source Separation, Score Following, Pitch Detection, Transcription...)</a:t>
            </a:r>
            <a:endParaRPr lang="en-US" sz="1400" b="1">
              <a:latin typeface="Arial"/>
              <a:cs typeface="Arial"/>
            </a:endParaRPr>
          </a:p>
          <a:p>
            <a:pPr marL="228600" lvl="1" indent="-228600">
              <a:buFont typeface=""/>
              <a:buChar char="•"/>
            </a:pPr>
            <a:endParaRPr lang="en-US" sz="1400"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3FE9EC-46C3-38F4-0CD5-C369787FD346}"/>
              </a:ext>
            </a:extLst>
          </p:cNvPr>
          <p:cNvSpPr txBox="1"/>
          <p:nvPr/>
        </p:nvSpPr>
        <p:spPr>
          <a:xfrm>
            <a:off x="96520" y="2900680"/>
            <a:ext cx="11887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400" b="1">
                <a:latin typeface="Arial"/>
                <a:cs typeface="Arial"/>
              </a:rPr>
              <a:t>Content Library </a:t>
            </a:r>
            <a:r>
              <a:rPr lang="en-US" sz="1400">
                <a:latin typeface="Arial"/>
                <a:cs typeface="Arial"/>
              </a:rPr>
              <a:t>(Recommendation, Search &amp; Retrieval, Fingerprinting ..)​</a:t>
            </a:r>
            <a:endParaRPr lang="en-US" sz="1400"/>
          </a:p>
          <a:p>
            <a:pPr marL="228600" lvl="1" indent="-228600">
              <a:buFont typeface=""/>
              <a:buChar char="•"/>
            </a:pPr>
            <a:endParaRPr lang="en-US" sz="140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88E55-80DE-52D6-B8C5-32757E443391}"/>
              </a:ext>
            </a:extLst>
          </p:cNvPr>
          <p:cNvSpPr txBox="1"/>
          <p:nvPr/>
        </p:nvSpPr>
        <p:spPr>
          <a:xfrm>
            <a:off x="81280" y="3952239"/>
            <a:ext cx="12573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400" b="1">
                <a:latin typeface="Arial"/>
                <a:cs typeface="Arial"/>
              </a:rPr>
              <a:t>Content Creation </a:t>
            </a:r>
            <a:r>
              <a:rPr lang="en-US" sz="1400">
                <a:latin typeface="Arial"/>
                <a:cs typeface="Arial"/>
              </a:rPr>
              <a:t>(Generative Systems, Mood Classification, Multimodal music systems, Audio Editing ..)​</a:t>
            </a:r>
            <a:endParaRPr lang="en-US" sz="1400"/>
          </a:p>
          <a:p>
            <a:pPr marL="228600" lvl="1" indent="-228600">
              <a:buFont typeface=""/>
              <a:buChar char="•"/>
            </a:pPr>
            <a:endParaRPr lang="en-US" sz="1400">
              <a:latin typeface="Arial"/>
              <a:cs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E2C608-952D-DBF2-4AEF-4B2798B7DC8D}"/>
              </a:ext>
            </a:extLst>
          </p:cNvPr>
          <p:cNvSpPr txBox="1"/>
          <p:nvPr/>
        </p:nvSpPr>
        <p:spPr>
          <a:xfrm>
            <a:off x="81280" y="5049518"/>
            <a:ext cx="125730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400" b="1">
                <a:latin typeface="Arial"/>
                <a:cs typeface="Arial"/>
              </a:rPr>
              <a:t>Creative Applications  </a:t>
            </a:r>
            <a:r>
              <a:rPr lang="en-US" sz="1400">
                <a:latin typeface="Arial"/>
                <a:cs typeface="Arial"/>
              </a:rPr>
              <a:t>(Interactive Audio Systems, Human-AI Co-Creativity, Music Production, Musician's Notebook ..)​</a:t>
            </a:r>
            <a:endParaRPr lang="en-US" sz="1400"/>
          </a:p>
          <a:p>
            <a:pPr marL="228600" lvl="1" indent="-228600">
              <a:buFont typeface=""/>
              <a:buChar char="•"/>
            </a:pPr>
            <a:endParaRPr lang="en-US" sz="1400">
              <a:latin typeface="Arial"/>
              <a:cs typeface="Arial"/>
            </a:endParaRPr>
          </a:p>
        </p:txBody>
      </p:sp>
      <p:pic>
        <p:nvPicPr>
          <p:cNvPr id="24" name="Picture 23" descr="A black letter on a white background&#10;&#10;AI-generated content may be incorrect.">
            <a:extLst>
              <a:ext uri="{FF2B5EF4-FFF2-40B4-BE49-F238E27FC236}">
                <a16:creationId xmlns:a16="http://schemas.microsoft.com/office/drawing/2014/main" id="{54CBC427-8002-D97C-7BDC-B4B2F15EEED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09240" y="5479201"/>
            <a:ext cx="2057400" cy="456482"/>
          </a:xfrm>
          <a:prstGeom prst="rect">
            <a:avLst/>
          </a:prstGeom>
        </p:spPr>
      </p:pic>
      <p:pic>
        <p:nvPicPr>
          <p:cNvPr id="25" name="Picture 24" descr="A blue and black sign&#10;&#10;AI-generated content may be incorrect.">
            <a:extLst>
              <a:ext uri="{FF2B5EF4-FFF2-40B4-BE49-F238E27FC236}">
                <a16:creationId xmlns:a16="http://schemas.microsoft.com/office/drawing/2014/main" id="{19B7E540-F616-B79E-15BD-445691B955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25920" y="3147989"/>
            <a:ext cx="2667000" cy="729661"/>
          </a:xfrm>
          <a:prstGeom prst="rect">
            <a:avLst/>
          </a:prstGeom>
        </p:spPr>
      </p:pic>
      <p:pic>
        <p:nvPicPr>
          <p:cNvPr id="26" name="Picture 25" descr="A purple circle with black text&#10;&#10;AI-generated content may be incorrect.">
            <a:extLst>
              <a:ext uri="{FF2B5EF4-FFF2-40B4-BE49-F238E27FC236}">
                <a16:creationId xmlns:a16="http://schemas.microsoft.com/office/drawing/2014/main" id="{9DB9746F-3B4F-69B2-AD3F-E101EBAC1F1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242435" y="2047875"/>
            <a:ext cx="1949450" cy="84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3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8BA4-5254-6A4D-D484-FFCD35D1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b="1"/>
              <a:t>M</a:t>
            </a:r>
            <a:r>
              <a:rPr lang="en-US"/>
              <a:t>usic </a:t>
            </a:r>
            <a:r>
              <a:rPr lang="en-US" b="1"/>
              <a:t>I</a:t>
            </a:r>
            <a:r>
              <a:rPr lang="en-US"/>
              <a:t>nformation </a:t>
            </a:r>
            <a:r>
              <a:rPr lang="en-US" b="1"/>
              <a:t>R</a:t>
            </a:r>
            <a:r>
              <a:rPr lang="en-US"/>
              <a:t>etrieval?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BE87B-0373-C75A-0E73-EC45A346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processing of raw musical data (e.g., audio signal, symbolic score, video) to extract useful information (i.e., “features”).</a:t>
            </a:r>
          </a:p>
          <a:p>
            <a:endParaRPr lang="en-US"/>
          </a:p>
          <a:p>
            <a:r>
              <a:rPr lang="en-US"/>
              <a:t>The goal is to analyze this “content” (information) in ways that are useful or musically meaningful.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55B3F-06BE-F84B-5FA9-19D35B2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103F-FD11-D619-8210-2F8299FD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74468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A2832-4BCE-FB3A-94ED-52756E2E4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D9741341-4087-BAF1-A8AA-359730193C31}"/>
              </a:ext>
            </a:extLst>
          </p:cNvPr>
          <p:cNvSpPr/>
          <p:nvPr/>
        </p:nvSpPr>
        <p:spPr>
          <a:xfrm>
            <a:off x="6266227" y="3429000"/>
            <a:ext cx="5714331" cy="1225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7F7F9A-965B-ED87-550D-9FC8FC296D8E}"/>
              </a:ext>
            </a:extLst>
          </p:cNvPr>
          <p:cNvSpPr/>
          <p:nvPr/>
        </p:nvSpPr>
        <p:spPr>
          <a:xfrm>
            <a:off x="438411" y="3429000"/>
            <a:ext cx="5714331" cy="1225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3BEB8-3715-C5EF-1CE6-47F821A2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b="1"/>
              <a:t>M</a:t>
            </a:r>
            <a:r>
              <a:rPr lang="en-US"/>
              <a:t>usic </a:t>
            </a:r>
            <a:r>
              <a:rPr lang="en-US" b="1"/>
              <a:t>I</a:t>
            </a:r>
            <a:r>
              <a:rPr lang="en-US"/>
              <a:t>nformation </a:t>
            </a:r>
            <a:r>
              <a:rPr lang="en-US" b="1"/>
              <a:t>R</a:t>
            </a:r>
            <a:r>
              <a:rPr lang="en-US"/>
              <a:t>etrieval?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C6EA-07A9-7608-C956-CE9D6563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processing of raw musical data (e.g., audio signal, symbolic score, video) to extract useful information (i.e., “features”).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44189-7B78-8637-6F10-A0E1F83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2B81-CF73-6019-4AAA-BD79CBC5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E2246E-39A3-3D00-5B44-48FCC65B7C07}"/>
              </a:ext>
            </a:extLst>
          </p:cNvPr>
          <p:cNvGrpSpPr/>
          <p:nvPr/>
        </p:nvGrpSpPr>
        <p:grpSpPr>
          <a:xfrm>
            <a:off x="5152373" y="2986921"/>
            <a:ext cx="1887254" cy="300625"/>
            <a:chOff x="4910203" y="3437858"/>
            <a:chExt cx="1887254" cy="300625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AD57A288-5137-0D2C-84BB-656CC7452B13}"/>
                </a:ext>
              </a:extLst>
            </p:cNvPr>
            <p:cNvSpPr/>
            <p:nvPr/>
          </p:nvSpPr>
          <p:spPr>
            <a:xfrm rot="2884652">
              <a:off x="5210827" y="3137234"/>
              <a:ext cx="300625" cy="901874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10A22526-181F-A509-E621-65B634E68552}"/>
                </a:ext>
              </a:extLst>
            </p:cNvPr>
            <p:cNvSpPr/>
            <p:nvPr/>
          </p:nvSpPr>
          <p:spPr>
            <a:xfrm rot="18715348" flipH="1">
              <a:off x="6196207" y="3137234"/>
              <a:ext cx="300625" cy="901874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C316687-85CE-0C8F-6B50-FCE42EFA1220}"/>
              </a:ext>
            </a:extLst>
          </p:cNvPr>
          <p:cNvSpPr txBox="1"/>
          <p:nvPr/>
        </p:nvSpPr>
        <p:spPr>
          <a:xfrm>
            <a:off x="1130995" y="3770461"/>
            <a:ext cx="43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Applications, Tools, Processes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27F57-C606-3A78-D4B9-3FE3C5BDE5CE}"/>
              </a:ext>
            </a:extLst>
          </p:cNvPr>
          <p:cNvSpPr txBox="1"/>
          <p:nvPr/>
        </p:nvSpPr>
        <p:spPr>
          <a:xfrm>
            <a:off x="6624368" y="3789354"/>
            <a:ext cx="513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Informatics, Data-driven knowledge</a:t>
            </a:r>
          </a:p>
        </p:txBody>
      </p:sp>
    </p:spTree>
    <p:extLst>
      <p:ext uri="{BB962C8B-B14F-4D97-AF65-F5344CB8AC3E}">
        <p14:creationId xmlns:p14="http://schemas.microsoft.com/office/powerpoint/2010/main" val="287418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71C70-A5A1-3A0A-085C-5AC93BC7F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0F12C7E3-152F-A910-AE6F-0B5C219166F0}"/>
              </a:ext>
            </a:extLst>
          </p:cNvPr>
          <p:cNvSpPr/>
          <p:nvPr/>
        </p:nvSpPr>
        <p:spPr>
          <a:xfrm>
            <a:off x="2821051" y="5265010"/>
            <a:ext cx="3824752" cy="865292"/>
          </a:xfrm>
          <a:prstGeom prst="ellipse">
            <a:avLst/>
          </a:prstGeom>
          <a:solidFill>
            <a:schemeClr val="accent6">
              <a:alpha val="6754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4C5A88-0D61-77BF-2B78-4670EFEA70A1}"/>
              </a:ext>
            </a:extLst>
          </p:cNvPr>
          <p:cNvSpPr/>
          <p:nvPr/>
        </p:nvSpPr>
        <p:spPr>
          <a:xfrm>
            <a:off x="5764623" y="5060409"/>
            <a:ext cx="4016866" cy="826244"/>
          </a:xfrm>
          <a:prstGeom prst="ellipse">
            <a:avLst/>
          </a:prstGeom>
          <a:solidFill>
            <a:schemeClr val="accent4">
              <a:alpha val="635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6A079C-C107-988F-0C88-7F48E27F84C9}"/>
              </a:ext>
            </a:extLst>
          </p:cNvPr>
          <p:cNvSpPr/>
          <p:nvPr/>
        </p:nvSpPr>
        <p:spPr>
          <a:xfrm>
            <a:off x="6266227" y="3429000"/>
            <a:ext cx="5714331" cy="1225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A454A7-3979-E73F-1D05-A90F51E86698}"/>
              </a:ext>
            </a:extLst>
          </p:cNvPr>
          <p:cNvSpPr/>
          <p:nvPr/>
        </p:nvSpPr>
        <p:spPr>
          <a:xfrm>
            <a:off x="438411" y="3429000"/>
            <a:ext cx="5714331" cy="122527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7746A-D04B-5F25-5604-A61CE2A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b="1"/>
              <a:t>M</a:t>
            </a:r>
            <a:r>
              <a:rPr lang="en-US"/>
              <a:t>usic </a:t>
            </a:r>
            <a:r>
              <a:rPr lang="en-US" b="1"/>
              <a:t>I</a:t>
            </a:r>
            <a:r>
              <a:rPr lang="en-US"/>
              <a:t>nformation </a:t>
            </a:r>
            <a:r>
              <a:rPr lang="en-US" b="1"/>
              <a:t>R</a:t>
            </a:r>
            <a:r>
              <a:rPr lang="en-US"/>
              <a:t>etrieval?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7F96E-863A-F920-02FA-6857E04C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processing of raw musical data (e.g., audio signal, symbolic score, video) to extract useful information (i.e., “features”).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2EDF8-8C7D-2A16-3067-92137BF6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42018-B802-57A2-6310-8D154A6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FF7A93-D49A-8A4E-D5CE-5F2286DFA4DD}"/>
              </a:ext>
            </a:extLst>
          </p:cNvPr>
          <p:cNvGrpSpPr/>
          <p:nvPr/>
        </p:nvGrpSpPr>
        <p:grpSpPr>
          <a:xfrm>
            <a:off x="5152373" y="2986921"/>
            <a:ext cx="1887254" cy="300625"/>
            <a:chOff x="4910203" y="3437858"/>
            <a:chExt cx="1887254" cy="300625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CBCDE2D2-8BB0-8E59-63B7-01C338031EE5}"/>
                </a:ext>
              </a:extLst>
            </p:cNvPr>
            <p:cNvSpPr/>
            <p:nvPr/>
          </p:nvSpPr>
          <p:spPr>
            <a:xfrm rot="2884652">
              <a:off x="5210827" y="3137234"/>
              <a:ext cx="300625" cy="901874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5EB8865C-4CE8-9248-B344-A077411201F7}"/>
                </a:ext>
              </a:extLst>
            </p:cNvPr>
            <p:cNvSpPr/>
            <p:nvPr/>
          </p:nvSpPr>
          <p:spPr>
            <a:xfrm rot="18715348" flipH="1">
              <a:off x="6196207" y="3137234"/>
              <a:ext cx="300625" cy="901874"/>
            </a:xfrm>
            <a:prstGeom prst="down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124952-3C1D-F4BD-E734-EC5EDD1BFB19}"/>
              </a:ext>
            </a:extLst>
          </p:cNvPr>
          <p:cNvSpPr txBox="1"/>
          <p:nvPr/>
        </p:nvSpPr>
        <p:spPr>
          <a:xfrm>
            <a:off x="1130995" y="3770461"/>
            <a:ext cx="43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Applications, Tools, Processes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017B34-A997-F115-14E8-329C84EBBE16}"/>
              </a:ext>
            </a:extLst>
          </p:cNvPr>
          <p:cNvSpPr txBox="1"/>
          <p:nvPr/>
        </p:nvSpPr>
        <p:spPr>
          <a:xfrm>
            <a:off x="6624368" y="3789354"/>
            <a:ext cx="5131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Informatics, Data-driven knowledge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BED18CB-3C07-E8FB-09E2-76B6FD878345}"/>
              </a:ext>
            </a:extLst>
          </p:cNvPr>
          <p:cNvSpPr/>
          <p:nvPr/>
        </p:nvSpPr>
        <p:spPr>
          <a:xfrm>
            <a:off x="5159532" y="4535773"/>
            <a:ext cx="300625" cy="5316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BE4CDE1C-54D7-8881-8DE9-FCD8F3C61392}"/>
              </a:ext>
            </a:extLst>
          </p:cNvPr>
          <p:cNvSpPr/>
          <p:nvPr/>
        </p:nvSpPr>
        <p:spPr>
          <a:xfrm>
            <a:off x="6710295" y="4535773"/>
            <a:ext cx="300625" cy="531628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501FE5-B005-DB9D-151E-D3A6A325DD3F}"/>
              </a:ext>
            </a:extLst>
          </p:cNvPr>
          <p:cNvSpPr txBox="1"/>
          <p:nvPr/>
        </p:nvSpPr>
        <p:spPr>
          <a:xfrm>
            <a:off x="6266227" y="5265010"/>
            <a:ext cx="43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Computational Musicology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AB0692-C0B0-2F89-D969-0C6F98F70ADE}"/>
              </a:ext>
            </a:extLst>
          </p:cNvPr>
          <p:cNvSpPr txBox="1"/>
          <p:nvPr/>
        </p:nvSpPr>
        <p:spPr>
          <a:xfrm>
            <a:off x="3447809" y="5473006"/>
            <a:ext cx="432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Music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274683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43299-3B67-FD9A-C2D6-C951B97D0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74BF-AAB0-25A0-CB03-D42D725C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b="1"/>
              <a:t>M</a:t>
            </a:r>
            <a:r>
              <a:rPr lang="en-US"/>
              <a:t>usic </a:t>
            </a:r>
            <a:r>
              <a:rPr lang="en-US" b="1"/>
              <a:t>I</a:t>
            </a:r>
            <a:r>
              <a:rPr lang="en-US"/>
              <a:t>nformation </a:t>
            </a:r>
            <a:r>
              <a:rPr lang="en-US" b="1"/>
              <a:t>R</a:t>
            </a:r>
            <a:r>
              <a:rPr lang="en-US"/>
              <a:t>etrieval?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6884-8641-F5BE-6D81-F25E2C716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processing of raw musical data (e.g., audio signal, symbolic score, video) to extract useful information (i.e., “features”).</a:t>
            </a:r>
          </a:p>
          <a:p>
            <a:endParaRPr lang="en-US"/>
          </a:p>
          <a:p>
            <a:r>
              <a:rPr lang="en-US"/>
              <a:t>MIR therefore encompasses a broad field that may rely on a number of possible inputs (digital score, image, video, audio) </a:t>
            </a:r>
            <a:r>
              <a:rPr lang="en-US" i="1"/>
              <a:t>and </a:t>
            </a:r>
            <a:r>
              <a:rPr lang="en-US"/>
              <a:t>possible outcomes (dataset building, musicological knowledge, digital tools, models, applications,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8A9FA-16FC-D914-11CA-A63C06DC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8931-06EB-7277-BCEC-38D348FF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2528146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C6A67-5B61-7885-26DC-614B6766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0B4F-A8BF-BC2C-E0B5-68B9E499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</a:t>
            </a:r>
            <a:r>
              <a:rPr lang="en-US" b="1"/>
              <a:t>M</a:t>
            </a:r>
            <a:r>
              <a:rPr lang="en-US"/>
              <a:t>usic </a:t>
            </a:r>
            <a:r>
              <a:rPr lang="en-US" b="1"/>
              <a:t>I</a:t>
            </a:r>
            <a:r>
              <a:rPr lang="en-US"/>
              <a:t>nformation </a:t>
            </a:r>
            <a:r>
              <a:rPr lang="en-US" b="1"/>
              <a:t>R</a:t>
            </a:r>
            <a:r>
              <a:rPr lang="en-US"/>
              <a:t>etrieval?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87D36-F92E-A985-1F43-480FF0100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86371" cy="4351338"/>
          </a:xfrm>
        </p:spPr>
        <p:txBody>
          <a:bodyPr/>
          <a:lstStyle/>
          <a:p>
            <a:r>
              <a:rPr lang="en-US"/>
              <a:t>Related:</a:t>
            </a:r>
          </a:p>
          <a:p>
            <a:pPr lvl="1"/>
            <a:r>
              <a:rPr lang="en-US"/>
              <a:t>Machine Listening &amp; Computer Audition </a:t>
            </a:r>
          </a:p>
          <a:p>
            <a:pPr lvl="1"/>
            <a:endParaRPr lang="en-US"/>
          </a:p>
          <a:p>
            <a:r>
              <a:rPr lang="en-US"/>
              <a:t>MIR’s goal is often to </a:t>
            </a:r>
            <a:r>
              <a:rPr lang="en-US" b="1"/>
              <a:t>describe</a:t>
            </a:r>
            <a:r>
              <a:rPr lang="en-US"/>
              <a:t> or </a:t>
            </a:r>
            <a:r>
              <a:rPr lang="en-US" b="1"/>
              <a:t>model</a:t>
            </a:r>
            <a:r>
              <a:rPr lang="en-US"/>
              <a:t> the music mathematically or statistically (without necessarily "understanding" it in the human sense).</a:t>
            </a:r>
          </a:p>
          <a:p>
            <a:r>
              <a:rPr lang="en-US"/>
              <a:t>Machine listening (&amp; more broadly, computer audition) refers to interpreting </a:t>
            </a:r>
            <a:r>
              <a:rPr lang="en-US" i="1"/>
              <a:t>meaning</a:t>
            </a:r>
            <a:r>
              <a:rPr lang="en-US"/>
              <a:t> from the music and context, which is more complex than recognition.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C5923-20CC-33DC-3BB5-C722655E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B0F4-2F83-D7F3-EA45-477C860E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2940683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F3A8-6026-BBAC-4D6C-5257E366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Musical vs Non-musical Sound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29EA-3F7E-D554-373E-CD8000F13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/>
              <a:t>music . . .</a:t>
            </a:r>
          </a:p>
          <a:p>
            <a:r>
              <a:rPr lang="en-US"/>
              <a:t>is a </a:t>
            </a:r>
            <a:r>
              <a:rPr lang="en-US" b="1"/>
              <a:t>wide band </a:t>
            </a:r>
            <a:r>
              <a:rPr lang="en-US"/>
              <a:t>signal</a:t>
            </a:r>
          </a:p>
          <a:p>
            <a:pPr marL="0" indent="0">
              <a:buNone/>
            </a:pPr>
            <a:r>
              <a:rPr lang="en-US"/>
              <a:t>	unlike many other audio signals</a:t>
            </a:r>
          </a:p>
          <a:p>
            <a:r>
              <a:rPr lang="en-US"/>
              <a:t>comprises both </a:t>
            </a:r>
            <a:r>
              <a:rPr lang="en-US" b="1"/>
              <a:t>tonal and noise</a:t>
            </a:r>
            <a:r>
              <a:rPr lang="en-US"/>
              <a:t> components</a:t>
            </a:r>
          </a:p>
          <a:p>
            <a:pPr marL="0" indent="0">
              <a:buNone/>
            </a:pPr>
            <a:r>
              <a:rPr lang="en-US"/>
              <a:t>	like most audio signals</a:t>
            </a:r>
          </a:p>
          <a:p>
            <a:r>
              <a:rPr lang="en-US"/>
              <a:t>combines </a:t>
            </a:r>
            <a:r>
              <a:rPr lang="en-US" b="1"/>
              <a:t>multiple sound sources</a:t>
            </a:r>
          </a:p>
          <a:p>
            <a:pPr marL="0" indent="0">
              <a:buNone/>
            </a:pPr>
            <a:r>
              <a:rPr lang="en-US"/>
              <a:t>	unlike speech, like urban sound</a:t>
            </a:r>
          </a:p>
          <a:p>
            <a:r>
              <a:rPr lang="en-US"/>
              <a:t>is a </a:t>
            </a:r>
            <a:r>
              <a:rPr lang="en-US" b="1"/>
              <a:t>poly-timbral</a:t>
            </a:r>
            <a:r>
              <a:rPr lang="en-US"/>
              <a:t> mixture</a:t>
            </a:r>
          </a:p>
          <a:p>
            <a:pPr marL="0" indent="0">
              <a:buNone/>
            </a:pPr>
            <a:r>
              <a:rPr lang="en-US"/>
              <a:t>	unlike industrial sound</a:t>
            </a:r>
          </a:p>
          <a:p>
            <a:r>
              <a:rPr lang="en-US"/>
              <a:t>sources are </a:t>
            </a:r>
            <a:r>
              <a:rPr lang="en-US" b="1"/>
              <a:t>harmonically related and synchronous</a:t>
            </a:r>
          </a:p>
          <a:p>
            <a:pPr marL="0" indent="0">
              <a:buNone/>
            </a:pPr>
            <a:r>
              <a:rPr lang="en-US"/>
              <a:t>	unlike other multi-source signals</a:t>
            </a:r>
          </a:p>
          <a:p>
            <a:r>
              <a:rPr lang="en-US"/>
              <a:t>has a highly structured language that is </a:t>
            </a:r>
            <a:r>
              <a:rPr lang="en-US" b="1"/>
              <a:t>abstract</a:t>
            </a:r>
          </a:p>
          <a:p>
            <a:pPr marL="0" indent="0">
              <a:buNone/>
            </a:pPr>
            <a:r>
              <a:rPr lang="en-US"/>
              <a:t>	unlike speech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66E6F-9A48-82D9-1B7E-8FD011A5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C1961-1AC1-B45B-2030-AEFF3B19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5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B2793-A397-9C6D-1935-62D950A5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the music?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9F26-E3C9-8228-607C-1D706B76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Scores, Jazz improvisation, Classical recording, Live funk band, non-Western music, avant-garde performance…</a:t>
            </a:r>
          </a:p>
          <a:p>
            <a:endParaRPr lang="en-US"/>
          </a:p>
          <a:p>
            <a:pPr lvl="1"/>
            <a:r>
              <a:rPr lang="en-US"/>
              <a:t>History, genre, style, tradition, culture… all contribute to ideas about how music is represented and what the music “is”</a:t>
            </a:r>
          </a:p>
          <a:p>
            <a:pPr lvl="1"/>
            <a:r>
              <a:rPr lang="en-US"/>
              <a:t>Requires consideration of the roles of nuance, interpretation, modifications or alterations (e.g., quantization, alphabet reduction, etc.)</a:t>
            </a:r>
          </a:p>
          <a:p>
            <a:pPr lvl="1"/>
            <a:r>
              <a:rPr lang="en-US"/>
              <a:t>Each example above brings different challenges and opportunities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E9381-F88E-E271-2A93-AC6055A9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0CC8C-0DD9-20AF-4D14-D985B703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7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CCA8-4454-0731-8A1F-6E7E5BD9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Focus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6DFB-1FFC-14E1-806E-4662DB59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course is nicknamed “audio content analysis” because we will be focusing on the analysis of the audio signal (as opposed to a digital score or other input)</a:t>
            </a:r>
          </a:p>
          <a:p>
            <a:r>
              <a:rPr lang="en-US"/>
              <a:t>The emphasis will be on audio signals of music (as opposed to speech, nature sounds, etc.).</a:t>
            </a:r>
          </a:p>
          <a:p>
            <a:r>
              <a:rPr lang="en-US"/>
              <a:t>Our focus will not be heavily theoretical but more applied.</a:t>
            </a:r>
          </a:p>
          <a:p>
            <a:r>
              <a:rPr lang="en-US"/>
              <a:t>You will learn a variety of approaches to content analysis with emphasis on critical thinking of approaches and evaluation.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DC68E-0CD6-5402-C29A-FFD70AB8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Intro to Music Information Retrieval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4C173-A155-8117-36B2-633CE5CF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87-9F84-9248-ABAD-35D09817155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6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mp_symbolic_audio" id="{A9474E27-5F1C-CC4D-940A-6E6E225D7E8F}" vid="{64BFA1BE-9B83-8F4F-89F2-EDE9A139FD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Computational Music Analysis:         Audio</vt:lpstr>
      <vt:lpstr>What is Music Information Retrieval?</vt:lpstr>
      <vt:lpstr>What is Music Information Retrieval?</vt:lpstr>
      <vt:lpstr>What is Music Information Retrieval?</vt:lpstr>
      <vt:lpstr>What is Music Information Retrieval?</vt:lpstr>
      <vt:lpstr>What is Music Information Retrieval?</vt:lpstr>
      <vt:lpstr>Musical vs Non-musical Sound</vt:lpstr>
      <vt:lpstr>Where is the music?</vt:lpstr>
      <vt:lpstr>The Focus of This Course</vt:lpstr>
      <vt:lpstr>MIR field: ISMIR community</vt:lpstr>
      <vt:lpstr>Uses &amp; Applications of MIR</vt:lpstr>
      <vt:lpstr>Companies and Products Driven By MIR</vt:lpstr>
      <vt:lpstr>Companies and Products Driven By MIR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Arthur, Claire</dc:creator>
  <cp:revision>1</cp:revision>
  <dcterms:created xsi:type="dcterms:W3CDTF">2025-07-04T21:47:04Z</dcterms:created>
  <dcterms:modified xsi:type="dcterms:W3CDTF">2025-08-14T15:44:09Z</dcterms:modified>
</cp:coreProperties>
</file>