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3" r:id="rId1"/>
    <p:sldMasterId id="2147483716" r:id="rId2"/>
    <p:sldMasterId id="2147483734" r:id="rId3"/>
  </p:sldMasterIdLst>
  <p:notesMasterIdLst>
    <p:notesMasterId r:id="rId11"/>
  </p:notesMasterIdLst>
  <p:sldIdLst>
    <p:sldId id="438" r:id="rId4"/>
    <p:sldId id="516" r:id="rId5"/>
    <p:sldId id="622" r:id="rId6"/>
    <p:sldId id="616" r:id="rId7"/>
    <p:sldId id="623" r:id="rId8"/>
    <p:sldId id="614" r:id="rId9"/>
    <p:sldId id="585" r:id="rId10"/>
  </p:sldIdLst>
  <p:sldSz cx="9144000" cy="6858000" type="screen4x3"/>
  <p:notesSz cx="7010400" cy="9236075"/>
  <p:defaultTextStyle>
    <a:defPPr>
      <a:defRPr lang="en-US"/>
    </a:defPPr>
    <a:lvl1pPr marL="0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4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7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1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5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65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3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35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68" algn="l" defTabSz="91366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vian, David" initials="DV" lastIdx="4" clrIdx="0"/>
  <p:cmAuthor id="1" name="Ogunduyile, Olu" initials="OO" lastIdx="1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7E7"/>
    <a:srgbClr val="000000"/>
    <a:srgbClr val="00A1DE"/>
    <a:srgbClr val="00DCC2"/>
    <a:srgbClr val="00DA6B"/>
    <a:srgbClr val="00DA1B"/>
    <a:srgbClr val="3FD600"/>
    <a:srgbClr val="00D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56" autoAdjust="0"/>
    <p:restoredTop sz="97906" autoAdjust="0"/>
  </p:normalViewPr>
  <p:slideViewPr>
    <p:cSldViewPr snapToGrid="0" showGuides="1">
      <p:cViewPr>
        <p:scale>
          <a:sx n="80" d="100"/>
          <a:sy n="80" d="100"/>
        </p:scale>
        <p:origin x="-1290" y="168"/>
      </p:cViewPr>
      <p:guideLst>
        <p:guide orient="horz" pos="486"/>
        <p:guide orient="horz" pos="2928"/>
        <p:guide pos="240"/>
        <p:guide pos="5472"/>
        <p:guide pos="2880"/>
      </p:guideLst>
    </p:cSldViewPr>
  </p:slideViewPr>
  <p:outlineViewPr>
    <p:cViewPr>
      <p:scale>
        <a:sx n="33" d="100"/>
        <a:sy n="33" d="100"/>
      </p:scale>
      <p:origin x="0" y="5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1D0680-74E0-40DD-9FA4-DBD081B5D889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895BA9-FEE3-4294-BE69-B9A91F6B3BD5}">
      <dgm:prSet phldrT="[Text]" custT="1"/>
      <dgm:spPr/>
      <dgm:t>
        <a:bodyPr/>
        <a:lstStyle/>
        <a:p>
          <a:r>
            <a:rPr lang="en-US" sz="1200" dirty="0" smtClean="0"/>
            <a:t>Existing Org and System Analysis</a:t>
          </a:r>
          <a:endParaRPr lang="en-US" sz="1200" dirty="0"/>
        </a:p>
      </dgm:t>
    </dgm:pt>
    <dgm:pt modelId="{87C899FE-F8F5-4F58-8113-B0EC56A576E6}" type="parTrans" cxnId="{7183B346-05A6-4E64-8D65-A6E663FA719B}">
      <dgm:prSet/>
      <dgm:spPr/>
      <dgm:t>
        <a:bodyPr/>
        <a:lstStyle/>
        <a:p>
          <a:endParaRPr lang="en-US"/>
        </a:p>
      </dgm:t>
    </dgm:pt>
    <dgm:pt modelId="{34865088-1019-4FB9-9A38-E8681AA04C4C}" type="sibTrans" cxnId="{7183B346-05A6-4E64-8D65-A6E663FA719B}">
      <dgm:prSet/>
      <dgm:spPr/>
      <dgm:t>
        <a:bodyPr/>
        <a:lstStyle/>
        <a:p>
          <a:endParaRPr lang="en-US"/>
        </a:p>
      </dgm:t>
    </dgm:pt>
    <dgm:pt modelId="{8E858D12-C6B8-4F7C-B9B2-AB893C7C4CAE}">
      <dgm:prSet custT="1"/>
      <dgm:spPr/>
      <dgm:t>
        <a:bodyPr/>
        <a:lstStyle/>
        <a:p>
          <a:r>
            <a:rPr lang="en-US" sz="1400" dirty="0" err="1" smtClean="0"/>
            <a:t>Process Analysis</a:t>
          </a:r>
        </a:p>
      </dgm:t>
    </dgm:pt>
    <dgm:pt modelId="{E48DC882-443E-4790-B76E-7C3871C439BA}" type="parTrans" cxnId="{42BB68EB-F9A5-4DB5-B213-5D5C7D4F9E16}">
      <dgm:prSet/>
      <dgm:spPr/>
      <dgm:t>
        <a:bodyPr/>
        <a:lstStyle/>
        <a:p>
          <a:endParaRPr lang="en-US"/>
        </a:p>
      </dgm:t>
    </dgm:pt>
    <dgm:pt modelId="{BCE4CBE2-CD14-45DA-9529-D2DECF7CCE50}" type="sibTrans" cxnId="{42BB68EB-F9A5-4DB5-B213-5D5C7D4F9E16}">
      <dgm:prSet/>
      <dgm:spPr/>
      <dgm:t>
        <a:bodyPr/>
        <a:lstStyle/>
        <a:p>
          <a:endParaRPr lang="en-US"/>
        </a:p>
      </dgm:t>
    </dgm:pt>
    <dgm:pt modelId="{F87D8C7C-9B18-435E-861E-9626178C6DCC}">
      <dgm:prSet custT="1"/>
      <dgm:spPr/>
      <dgm:t>
        <a:bodyPr/>
        <a:lstStyle/>
        <a:p>
          <a:r>
            <a:rPr lang="en-US" sz="1200" dirty="0" err="1" smtClean="0"/>
            <a:t>Data Modeling</a:t>
          </a:r>
        </a:p>
      </dgm:t>
    </dgm:pt>
    <dgm:pt modelId="{5995983B-7D6A-4441-8F35-A24749B0A397}" type="parTrans" cxnId="{74414485-4EB9-4F0F-B2CE-FD7DCE4E0251}">
      <dgm:prSet/>
      <dgm:spPr/>
      <dgm:t>
        <a:bodyPr/>
        <a:lstStyle/>
        <a:p>
          <a:endParaRPr lang="en-US"/>
        </a:p>
      </dgm:t>
    </dgm:pt>
    <dgm:pt modelId="{00A69775-8B60-4AF7-AA6C-BF56238963D8}" type="sibTrans" cxnId="{74414485-4EB9-4F0F-B2CE-FD7DCE4E0251}">
      <dgm:prSet/>
      <dgm:spPr/>
      <dgm:t>
        <a:bodyPr/>
        <a:lstStyle/>
        <a:p>
          <a:endParaRPr lang="en-US"/>
        </a:p>
      </dgm:t>
    </dgm:pt>
    <dgm:pt modelId="{DF7E5D3B-5D87-4A72-BE5E-B19777196EB3}">
      <dgm:prSet custT="1"/>
      <dgm:spPr/>
      <dgm:t>
        <a:bodyPr/>
        <a:lstStyle/>
        <a:p>
          <a:r>
            <a:rPr lang="en-US" sz="1200" dirty="0" err="1" smtClean="0"/>
            <a:t>Migration Strategy</a:t>
          </a:r>
        </a:p>
      </dgm:t>
    </dgm:pt>
    <dgm:pt modelId="{10D0F3AD-A24F-40DA-8B9B-52862ED0ADC0}" type="parTrans" cxnId="{75CA2E4D-5E10-44FA-8B66-B5B795457645}">
      <dgm:prSet/>
      <dgm:spPr/>
      <dgm:t>
        <a:bodyPr/>
        <a:lstStyle/>
        <a:p>
          <a:endParaRPr lang="en-US"/>
        </a:p>
      </dgm:t>
    </dgm:pt>
    <dgm:pt modelId="{5074B09D-8B60-48CD-A285-FD48BA3AD6C3}" type="sibTrans" cxnId="{75CA2E4D-5E10-44FA-8B66-B5B795457645}">
      <dgm:prSet/>
      <dgm:spPr/>
      <dgm:t>
        <a:bodyPr/>
        <a:lstStyle/>
        <a:p>
          <a:endParaRPr lang="en-US"/>
        </a:p>
      </dgm:t>
    </dgm:pt>
    <dgm:pt modelId="{513823A7-ECE8-4595-A671-DDA910F768E9}">
      <dgm:prSet custT="1"/>
      <dgm:spPr/>
      <dgm:t>
        <a:bodyPr/>
        <a:lstStyle/>
        <a:p>
          <a:r>
            <a:rPr lang="en-US" sz="1200" dirty="0" err="1" smtClean="0"/>
            <a:t>Test Strategy and Execution</a:t>
          </a:r>
        </a:p>
      </dgm:t>
    </dgm:pt>
    <dgm:pt modelId="{14BD9D93-17C1-49EC-A1C7-38B8D5768F54}" type="parTrans" cxnId="{791DF089-F94F-4E19-9661-652E29517865}">
      <dgm:prSet/>
      <dgm:spPr/>
      <dgm:t>
        <a:bodyPr/>
        <a:lstStyle/>
        <a:p>
          <a:endParaRPr lang="en-US"/>
        </a:p>
      </dgm:t>
    </dgm:pt>
    <dgm:pt modelId="{489F1D70-88F3-4773-81A4-0E43CD29B30E}" type="sibTrans" cxnId="{791DF089-F94F-4E19-9661-652E29517865}">
      <dgm:prSet/>
      <dgm:spPr/>
      <dgm:t>
        <a:bodyPr/>
        <a:lstStyle/>
        <a:p>
          <a:endParaRPr lang="en-US"/>
        </a:p>
      </dgm:t>
    </dgm:pt>
    <dgm:pt modelId="{F5870385-3B95-4A07-8F7A-EBA4C7130F52}">
      <dgm:prSet custT="1"/>
      <dgm:spPr/>
      <dgm:t>
        <a:bodyPr/>
        <a:lstStyle/>
        <a:p>
          <a:r>
            <a:rPr lang="en-US" sz="1200" dirty="0" err="1" smtClean="0"/>
            <a:t>Change Management</a:t>
          </a:r>
        </a:p>
      </dgm:t>
    </dgm:pt>
    <dgm:pt modelId="{84F841B2-7086-4F00-9710-2223346CC145}" type="parTrans" cxnId="{943C796D-E68B-4515-9535-9651A5F19CFE}">
      <dgm:prSet/>
      <dgm:spPr/>
      <dgm:t>
        <a:bodyPr/>
        <a:lstStyle/>
        <a:p>
          <a:endParaRPr lang="en-US"/>
        </a:p>
      </dgm:t>
    </dgm:pt>
    <dgm:pt modelId="{82C30819-4E3A-4387-A864-1CBC25C05FD1}" type="sibTrans" cxnId="{943C796D-E68B-4515-9535-9651A5F19CFE}">
      <dgm:prSet/>
      <dgm:spPr/>
      <dgm:t>
        <a:bodyPr/>
        <a:lstStyle/>
        <a:p>
          <a:endParaRPr lang="en-US"/>
        </a:p>
      </dgm:t>
    </dgm:pt>
    <dgm:pt modelId="{72D91B4A-EBAE-48F1-83CF-DD5D59E2863F}" type="pres">
      <dgm:prSet presAssocID="{241D0680-74E0-40DD-9FA4-DBD081B5D8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8847200-3F2D-47E0-B7D3-658F885244F4}" type="pres">
      <dgm:prSet presAssocID="{F5870385-3B95-4A07-8F7A-EBA4C7130F52}" presName="Accent6" presStyleCnt="0"/>
      <dgm:spPr/>
    </dgm:pt>
    <dgm:pt modelId="{3E055B23-3FAF-4C27-8B87-3F00D8A0C53D}" type="pres">
      <dgm:prSet presAssocID="{F5870385-3B95-4A07-8F7A-EBA4C7130F52}" presName="Accent" presStyleLbl="node1" presStyleIdx="0" presStyleCnt="6"/>
      <dgm:spPr/>
    </dgm:pt>
    <dgm:pt modelId="{05D1B636-D1D0-4A78-BABC-870004BB2DB2}" type="pres">
      <dgm:prSet presAssocID="{F5870385-3B95-4A07-8F7A-EBA4C7130F52}" presName="ParentBackground6" presStyleCnt="0"/>
      <dgm:spPr/>
    </dgm:pt>
    <dgm:pt modelId="{90BCF730-152B-42D1-B563-6B6AC2F2E6D9}" type="pres">
      <dgm:prSet presAssocID="{F5870385-3B95-4A07-8F7A-EBA4C7130F52}" presName="ParentBackground" presStyleLbl="fgAcc1" presStyleIdx="0" presStyleCnt="6"/>
      <dgm:spPr/>
    </dgm:pt>
    <dgm:pt modelId="{63CFEEA3-9A3F-4CD7-A56C-650E64885AED}" type="pres">
      <dgm:prSet presAssocID="{F5870385-3B95-4A07-8F7A-EBA4C7130F52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E47A502-6EAB-421F-A641-0CDA38F0EBD5}" type="pres">
      <dgm:prSet presAssocID="{513823A7-ECE8-4595-A671-DDA910F768E9}" presName="Accent5" presStyleCnt="0"/>
      <dgm:spPr/>
    </dgm:pt>
    <dgm:pt modelId="{81BB2068-C264-482D-9B32-41C860A63AED}" type="pres">
      <dgm:prSet presAssocID="{513823A7-ECE8-4595-A671-DDA910F768E9}" presName="Accent" presStyleLbl="node1" presStyleIdx="1" presStyleCnt="6"/>
      <dgm:spPr/>
    </dgm:pt>
    <dgm:pt modelId="{99E5DB2F-E4BF-44EC-A300-6F29D2305458}" type="pres">
      <dgm:prSet presAssocID="{513823A7-ECE8-4595-A671-DDA910F768E9}" presName="ParentBackground5" presStyleCnt="0"/>
      <dgm:spPr/>
    </dgm:pt>
    <dgm:pt modelId="{F492CAF6-AFF6-48D4-8161-4C035AD985B1}" type="pres">
      <dgm:prSet presAssocID="{513823A7-ECE8-4595-A671-DDA910F768E9}" presName="ParentBackground" presStyleLbl="fgAcc1" presStyleIdx="1" presStyleCnt="6"/>
      <dgm:spPr/>
    </dgm:pt>
    <dgm:pt modelId="{FF1F1700-5F83-4D6E-8A2D-7BCD6261572E}" type="pres">
      <dgm:prSet presAssocID="{513823A7-ECE8-4595-A671-DDA910F768E9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5300CEB-B039-46D9-A922-84D0D5A631FF}" type="pres">
      <dgm:prSet presAssocID="{DF7E5D3B-5D87-4A72-BE5E-B19777196EB3}" presName="Accent4" presStyleCnt="0"/>
      <dgm:spPr/>
    </dgm:pt>
    <dgm:pt modelId="{30B9CFE7-6D1A-4810-B214-1E0198A2F143}" type="pres">
      <dgm:prSet presAssocID="{DF7E5D3B-5D87-4A72-BE5E-B19777196EB3}" presName="Accent" presStyleLbl="node1" presStyleIdx="2" presStyleCnt="6"/>
      <dgm:spPr/>
    </dgm:pt>
    <dgm:pt modelId="{8843D7E4-920A-48AE-AA32-B5BE4EF4AF48}" type="pres">
      <dgm:prSet presAssocID="{DF7E5D3B-5D87-4A72-BE5E-B19777196EB3}" presName="ParentBackground4" presStyleCnt="0"/>
      <dgm:spPr/>
    </dgm:pt>
    <dgm:pt modelId="{AD14B8D7-B52A-4D4B-8C33-891D6835E91A}" type="pres">
      <dgm:prSet presAssocID="{DF7E5D3B-5D87-4A72-BE5E-B19777196EB3}" presName="ParentBackground" presStyleLbl="fgAcc1" presStyleIdx="2" presStyleCnt="6"/>
      <dgm:spPr/>
    </dgm:pt>
    <dgm:pt modelId="{07BF0A50-BB0F-40CB-B680-27FAA55F2C4F}" type="pres">
      <dgm:prSet presAssocID="{DF7E5D3B-5D87-4A72-BE5E-B19777196EB3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AB3AF48-4162-4D07-8274-FD7E60DE24E8}" type="pres">
      <dgm:prSet presAssocID="{F87D8C7C-9B18-435E-861E-9626178C6DCC}" presName="Accent3" presStyleCnt="0"/>
      <dgm:spPr/>
    </dgm:pt>
    <dgm:pt modelId="{6FE7352A-8B8A-4F9A-BADD-A2E96A580130}" type="pres">
      <dgm:prSet presAssocID="{F87D8C7C-9B18-435E-861E-9626178C6DCC}" presName="Accent" presStyleLbl="node1" presStyleIdx="3" presStyleCnt="6"/>
      <dgm:spPr/>
    </dgm:pt>
    <dgm:pt modelId="{0E059FF7-C270-48E1-A36C-DA89E9149B69}" type="pres">
      <dgm:prSet presAssocID="{F87D8C7C-9B18-435E-861E-9626178C6DCC}" presName="ParentBackground3" presStyleCnt="0"/>
      <dgm:spPr/>
    </dgm:pt>
    <dgm:pt modelId="{96F697ED-18BE-4A81-A550-F15FD956ADE6}" type="pres">
      <dgm:prSet presAssocID="{F87D8C7C-9B18-435E-861E-9626178C6DCC}" presName="ParentBackground" presStyleLbl="fgAcc1" presStyleIdx="3" presStyleCnt="6"/>
      <dgm:spPr/>
    </dgm:pt>
    <dgm:pt modelId="{9C2CC5E0-2FBE-41E3-805E-B01E7106C770}" type="pres">
      <dgm:prSet presAssocID="{F87D8C7C-9B18-435E-861E-9626178C6DC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F09E523-E79F-48A6-8795-05264B171442}" type="pres">
      <dgm:prSet presAssocID="{8E858D12-C6B8-4F7C-B9B2-AB893C7C4CAE}" presName="Accent2" presStyleCnt="0"/>
      <dgm:spPr/>
    </dgm:pt>
    <dgm:pt modelId="{01054B21-872F-401C-B3D7-9BFF5023D193}" type="pres">
      <dgm:prSet presAssocID="{8E858D12-C6B8-4F7C-B9B2-AB893C7C4CAE}" presName="Accent" presStyleLbl="node1" presStyleIdx="4" presStyleCnt="6"/>
      <dgm:spPr/>
    </dgm:pt>
    <dgm:pt modelId="{65AF59CA-5D6B-4F1E-ADFF-375D2AD0CDEC}" type="pres">
      <dgm:prSet presAssocID="{8E858D12-C6B8-4F7C-B9B2-AB893C7C4CAE}" presName="ParentBackground2" presStyleCnt="0"/>
      <dgm:spPr/>
    </dgm:pt>
    <dgm:pt modelId="{F62A1F6F-0D30-4CF8-A8CE-021C13ECDC17}" type="pres">
      <dgm:prSet presAssocID="{8E858D12-C6B8-4F7C-B9B2-AB893C7C4CAE}" presName="ParentBackground" presStyleLbl="fgAcc1" presStyleIdx="4" presStyleCnt="6"/>
      <dgm:spPr/>
    </dgm:pt>
    <dgm:pt modelId="{6E76CC30-E58D-433C-B7CB-7690C37F69F5}" type="pres">
      <dgm:prSet presAssocID="{8E858D12-C6B8-4F7C-B9B2-AB893C7C4CA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5915C4E-80AA-46A4-8E2E-27FF0B14BFFB}" type="pres">
      <dgm:prSet presAssocID="{EC895BA9-FEE3-4294-BE69-B9A91F6B3BD5}" presName="Accent1" presStyleCnt="0"/>
      <dgm:spPr/>
    </dgm:pt>
    <dgm:pt modelId="{B4BAAD97-A320-42D2-A786-B4A2EAA2964A}" type="pres">
      <dgm:prSet presAssocID="{EC895BA9-FEE3-4294-BE69-B9A91F6B3BD5}" presName="Accent" presStyleLbl="node1" presStyleIdx="5" presStyleCnt="6"/>
      <dgm:spPr/>
    </dgm:pt>
    <dgm:pt modelId="{0529363C-F399-475F-8C00-74077F8FBBE9}" type="pres">
      <dgm:prSet presAssocID="{EC895BA9-FEE3-4294-BE69-B9A91F6B3BD5}" presName="ParentBackground1" presStyleCnt="0"/>
      <dgm:spPr/>
    </dgm:pt>
    <dgm:pt modelId="{7563A470-DD98-4170-B28A-9C9A3F9DCADF}" type="pres">
      <dgm:prSet presAssocID="{EC895BA9-FEE3-4294-BE69-B9A91F6B3BD5}" presName="ParentBackground" presStyleLbl="fgAcc1" presStyleIdx="5" presStyleCnt="6"/>
      <dgm:spPr/>
    </dgm:pt>
    <dgm:pt modelId="{33A89F92-3507-46CA-B553-E42D5DF9BE3C}" type="pres">
      <dgm:prSet presAssocID="{EC895BA9-FEE3-4294-BE69-B9A91F6B3BD5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A607D6B-F56C-4753-B32A-3DEBEBE026B9}" type="presOf" srcId="{F5870385-3B95-4A07-8F7A-EBA4C7130F52}" destId="{90BCF730-152B-42D1-B563-6B6AC2F2E6D9}" srcOrd="0" destOrd="0" presId="urn:microsoft.com/office/officeart/2011/layout/CircleProcess"/>
    <dgm:cxn modelId="{AE3F7B85-1696-44F8-BE98-A4A63F9AAD54}" type="presOf" srcId="{EC895BA9-FEE3-4294-BE69-B9A91F6B3BD5}" destId="{7563A470-DD98-4170-B28A-9C9A3F9DCADF}" srcOrd="0" destOrd="0" presId="urn:microsoft.com/office/officeart/2011/layout/CircleProcess"/>
    <dgm:cxn modelId="{7D5DBBC7-661A-478E-AA64-646D488F1F59}" type="presOf" srcId="{F5870385-3B95-4A07-8F7A-EBA4C7130F52}" destId="{63CFEEA3-9A3F-4CD7-A56C-650E64885AED}" srcOrd="1" destOrd="0" presId="urn:microsoft.com/office/officeart/2011/layout/CircleProcess"/>
    <dgm:cxn modelId="{75CA2E4D-5E10-44FA-8B66-B5B795457645}" srcId="{241D0680-74E0-40DD-9FA4-DBD081B5D889}" destId="{DF7E5D3B-5D87-4A72-BE5E-B19777196EB3}" srcOrd="3" destOrd="0" parTransId="{10D0F3AD-A24F-40DA-8B9B-52862ED0ADC0}" sibTransId="{5074B09D-8B60-48CD-A285-FD48BA3AD6C3}"/>
    <dgm:cxn modelId="{943C796D-E68B-4515-9535-9651A5F19CFE}" srcId="{241D0680-74E0-40DD-9FA4-DBD081B5D889}" destId="{F5870385-3B95-4A07-8F7A-EBA4C7130F52}" srcOrd="5" destOrd="0" parTransId="{84F841B2-7086-4F00-9710-2223346CC145}" sibTransId="{82C30819-4E3A-4387-A864-1CBC25C05FD1}"/>
    <dgm:cxn modelId="{D32AB921-2E96-4779-9F2D-569792422DC5}" type="presOf" srcId="{DF7E5D3B-5D87-4A72-BE5E-B19777196EB3}" destId="{AD14B8D7-B52A-4D4B-8C33-891D6835E91A}" srcOrd="0" destOrd="0" presId="urn:microsoft.com/office/officeart/2011/layout/CircleProcess"/>
    <dgm:cxn modelId="{74414485-4EB9-4F0F-B2CE-FD7DCE4E0251}" srcId="{241D0680-74E0-40DD-9FA4-DBD081B5D889}" destId="{F87D8C7C-9B18-435E-861E-9626178C6DCC}" srcOrd="2" destOrd="0" parTransId="{5995983B-7D6A-4441-8F35-A24749B0A397}" sibTransId="{00A69775-8B60-4AF7-AA6C-BF56238963D8}"/>
    <dgm:cxn modelId="{791DF089-F94F-4E19-9661-652E29517865}" srcId="{241D0680-74E0-40DD-9FA4-DBD081B5D889}" destId="{513823A7-ECE8-4595-A671-DDA910F768E9}" srcOrd="4" destOrd="0" parTransId="{14BD9D93-17C1-49EC-A1C7-38B8D5768F54}" sibTransId="{489F1D70-88F3-4773-81A4-0E43CD29B30E}"/>
    <dgm:cxn modelId="{7183B346-05A6-4E64-8D65-A6E663FA719B}" srcId="{241D0680-74E0-40DD-9FA4-DBD081B5D889}" destId="{EC895BA9-FEE3-4294-BE69-B9A91F6B3BD5}" srcOrd="0" destOrd="0" parTransId="{87C899FE-F8F5-4F58-8113-B0EC56A576E6}" sibTransId="{34865088-1019-4FB9-9A38-E8681AA04C4C}"/>
    <dgm:cxn modelId="{B6F54BB3-6628-4E90-8FD8-5811CBB878BC}" type="presOf" srcId="{8E858D12-C6B8-4F7C-B9B2-AB893C7C4CAE}" destId="{F62A1F6F-0D30-4CF8-A8CE-021C13ECDC17}" srcOrd="0" destOrd="0" presId="urn:microsoft.com/office/officeart/2011/layout/CircleProcess"/>
    <dgm:cxn modelId="{56B5B10E-6F56-45E8-825F-84623C30F1E7}" type="presOf" srcId="{F87D8C7C-9B18-435E-861E-9626178C6DCC}" destId="{9C2CC5E0-2FBE-41E3-805E-B01E7106C770}" srcOrd="1" destOrd="0" presId="urn:microsoft.com/office/officeart/2011/layout/CircleProcess"/>
    <dgm:cxn modelId="{C86390A3-660C-4E4D-B51E-96F3BE024ADC}" type="presOf" srcId="{513823A7-ECE8-4595-A671-DDA910F768E9}" destId="{FF1F1700-5F83-4D6E-8A2D-7BCD6261572E}" srcOrd="1" destOrd="0" presId="urn:microsoft.com/office/officeart/2011/layout/CircleProcess"/>
    <dgm:cxn modelId="{163647D9-6791-40D3-9ABB-13CB9BA81214}" type="presOf" srcId="{513823A7-ECE8-4595-A671-DDA910F768E9}" destId="{F492CAF6-AFF6-48D4-8161-4C035AD985B1}" srcOrd="0" destOrd="0" presId="urn:microsoft.com/office/officeart/2011/layout/CircleProcess"/>
    <dgm:cxn modelId="{F1E0F6D1-278A-4011-8143-2769FC5CF6AB}" type="presOf" srcId="{DF7E5D3B-5D87-4A72-BE5E-B19777196EB3}" destId="{07BF0A50-BB0F-40CB-B680-27FAA55F2C4F}" srcOrd="1" destOrd="0" presId="urn:microsoft.com/office/officeart/2011/layout/CircleProcess"/>
    <dgm:cxn modelId="{D4B0E5A2-C555-42A1-9884-6425058DFB17}" type="presOf" srcId="{8E858D12-C6B8-4F7C-B9B2-AB893C7C4CAE}" destId="{6E76CC30-E58D-433C-B7CB-7690C37F69F5}" srcOrd="1" destOrd="0" presId="urn:microsoft.com/office/officeart/2011/layout/CircleProcess"/>
    <dgm:cxn modelId="{42BB68EB-F9A5-4DB5-B213-5D5C7D4F9E16}" srcId="{241D0680-74E0-40DD-9FA4-DBD081B5D889}" destId="{8E858D12-C6B8-4F7C-B9B2-AB893C7C4CAE}" srcOrd="1" destOrd="0" parTransId="{E48DC882-443E-4790-B76E-7C3871C439BA}" sibTransId="{BCE4CBE2-CD14-45DA-9529-D2DECF7CCE50}"/>
    <dgm:cxn modelId="{C5640E73-0CBB-41B4-988C-2B48E3B09224}" type="presOf" srcId="{EC895BA9-FEE3-4294-BE69-B9A91F6B3BD5}" destId="{33A89F92-3507-46CA-B553-E42D5DF9BE3C}" srcOrd="1" destOrd="0" presId="urn:microsoft.com/office/officeart/2011/layout/CircleProcess"/>
    <dgm:cxn modelId="{B6889D49-A7AE-47EC-AD6E-2FE6AF8DA7E5}" type="presOf" srcId="{241D0680-74E0-40DD-9FA4-DBD081B5D889}" destId="{72D91B4A-EBAE-48F1-83CF-DD5D59E2863F}" srcOrd="0" destOrd="0" presId="urn:microsoft.com/office/officeart/2011/layout/CircleProcess"/>
    <dgm:cxn modelId="{53CA8F5C-4CB7-44C0-90FD-C10DD5EE86FC}" type="presOf" srcId="{F87D8C7C-9B18-435E-861E-9626178C6DCC}" destId="{96F697ED-18BE-4A81-A550-F15FD956ADE6}" srcOrd="0" destOrd="0" presId="urn:microsoft.com/office/officeart/2011/layout/CircleProcess"/>
    <dgm:cxn modelId="{30247980-2527-49C8-BA7A-713625FA45E4}" type="presParOf" srcId="{72D91B4A-EBAE-48F1-83CF-DD5D59E2863F}" destId="{58847200-3F2D-47E0-B7D3-658F885244F4}" srcOrd="0" destOrd="0" presId="urn:microsoft.com/office/officeart/2011/layout/CircleProcess"/>
    <dgm:cxn modelId="{6457D954-CF04-4988-B7BB-4BEA1057BD84}" type="presParOf" srcId="{58847200-3F2D-47E0-B7D3-658F885244F4}" destId="{3E055B23-3FAF-4C27-8B87-3F00D8A0C53D}" srcOrd="0" destOrd="0" presId="urn:microsoft.com/office/officeart/2011/layout/CircleProcess"/>
    <dgm:cxn modelId="{541349B5-EA72-4C5C-A5DE-6778093C79F8}" type="presParOf" srcId="{72D91B4A-EBAE-48F1-83CF-DD5D59E2863F}" destId="{05D1B636-D1D0-4A78-BABC-870004BB2DB2}" srcOrd="1" destOrd="0" presId="urn:microsoft.com/office/officeart/2011/layout/CircleProcess"/>
    <dgm:cxn modelId="{F6620525-2E3E-472C-BAD7-A7B080F9E2E9}" type="presParOf" srcId="{05D1B636-D1D0-4A78-BABC-870004BB2DB2}" destId="{90BCF730-152B-42D1-B563-6B6AC2F2E6D9}" srcOrd="0" destOrd="0" presId="urn:microsoft.com/office/officeart/2011/layout/CircleProcess"/>
    <dgm:cxn modelId="{EB896EB4-6ECD-4628-8589-F60C9191F627}" type="presParOf" srcId="{72D91B4A-EBAE-48F1-83CF-DD5D59E2863F}" destId="{63CFEEA3-9A3F-4CD7-A56C-650E64885AED}" srcOrd="2" destOrd="0" presId="urn:microsoft.com/office/officeart/2011/layout/CircleProcess"/>
    <dgm:cxn modelId="{37F609B5-E431-451A-B0BF-BE4C4DC13D29}" type="presParOf" srcId="{72D91B4A-EBAE-48F1-83CF-DD5D59E2863F}" destId="{1E47A502-6EAB-421F-A641-0CDA38F0EBD5}" srcOrd="3" destOrd="0" presId="urn:microsoft.com/office/officeart/2011/layout/CircleProcess"/>
    <dgm:cxn modelId="{56588097-7118-489A-8137-C56EB84C5564}" type="presParOf" srcId="{1E47A502-6EAB-421F-A641-0CDA38F0EBD5}" destId="{81BB2068-C264-482D-9B32-41C860A63AED}" srcOrd="0" destOrd="0" presId="urn:microsoft.com/office/officeart/2011/layout/CircleProcess"/>
    <dgm:cxn modelId="{F9FBD824-ADD3-4504-82CD-348CCDC5C3F1}" type="presParOf" srcId="{72D91B4A-EBAE-48F1-83CF-DD5D59E2863F}" destId="{99E5DB2F-E4BF-44EC-A300-6F29D2305458}" srcOrd="4" destOrd="0" presId="urn:microsoft.com/office/officeart/2011/layout/CircleProcess"/>
    <dgm:cxn modelId="{3E2DEFC2-B6AF-46A0-89EF-08F17B2F6799}" type="presParOf" srcId="{99E5DB2F-E4BF-44EC-A300-6F29D2305458}" destId="{F492CAF6-AFF6-48D4-8161-4C035AD985B1}" srcOrd="0" destOrd="0" presId="urn:microsoft.com/office/officeart/2011/layout/CircleProcess"/>
    <dgm:cxn modelId="{A19C8EBC-6C75-4C23-B3F5-45BE7DFEF12C}" type="presParOf" srcId="{72D91B4A-EBAE-48F1-83CF-DD5D59E2863F}" destId="{FF1F1700-5F83-4D6E-8A2D-7BCD6261572E}" srcOrd="5" destOrd="0" presId="urn:microsoft.com/office/officeart/2011/layout/CircleProcess"/>
    <dgm:cxn modelId="{851341E2-08F8-42F5-9869-9579876A03E1}" type="presParOf" srcId="{72D91B4A-EBAE-48F1-83CF-DD5D59E2863F}" destId="{C5300CEB-B039-46D9-A922-84D0D5A631FF}" srcOrd="6" destOrd="0" presId="urn:microsoft.com/office/officeart/2011/layout/CircleProcess"/>
    <dgm:cxn modelId="{4D9645F2-7858-4E60-8AEF-B82D4B2112A0}" type="presParOf" srcId="{C5300CEB-B039-46D9-A922-84D0D5A631FF}" destId="{30B9CFE7-6D1A-4810-B214-1E0198A2F143}" srcOrd="0" destOrd="0" presId="urn:microsoft.com/office/officeart/2011/layout/CircleProcess"/>
    <dgm:cxn modelId="{842529C9-F986-4AA9-A7B2-F54422E87451}" type="presParOf" srcId="{72D91B4A-EBAE-48F1-83CF-DD5D59E2863F}" destId="{8843D7E4-920A-48AE-AA32-B5BE4EF4AF48}" srcOrd="7" destOrd="0" presId="urn:microsoft.com/office/officeart/2011/layout/CircleProcess"/>
    <dgm:cxn modelId="{B9B4A888-B528-4E34-93C4-72B103B01E32}" type="presParOf" srcId="{8843D7E4-920A-48AE-AA32-B5BE4EF4AF48}" destId="{AD14B8D7-B52A-4D4B-8C33-891D6835E91A}" srcOrd="0" destOrd="0" presId="urn:microsoft.com/office/officeart/2011/layout/CircleProcess"/>
    <dgm:cxn modelId="{20857A58-7605-471C-870B-2BFBD9971006}" type="presParOf" srcId="{72D91B4A-EBAE-48F1-83CF-DD5D59E2863F}" destId="{07BF0A50-BB0F-40CB-B680-27FAA55F2C4F}" srcOrd="8" destOrd="0" presId="urn:microsoft.com/office/officeart/2011/layout/CircleProcess"/>
    <dgm:cxn modelId="{4A96A99E-FC8A-41F9-BEA6-96EBA7377BF3}" type="presParOf" srcId="{72D91B4A-EBAE-48F1-83CF-DD5D59E2863F}" destId="{CAB3AF48-4162-4D07-8274-FD7E60DE24E8}" srcOrd="9" destOrd="0" presId="urn:microsoft.com/office/officeart/2011/layout/CircleProcess"/>
    <dgm:cxn modelId="{5A2BAA14-CDFB-4FA6-AF9E-9A12337B5CB6}" type="presParOf" srcId="{CAB3AF48-4162-4D07-8274-FD7E60DE24E8}" destId="{6FE7352A-8B8A-4F9A-BADD-A2E96A580130}" srcOrd="0" destOrd="0" presId="urn:microsoft.com/office/officeart/2011/layout/CircleProcess"/>
    <dgm:cxn modelId="{37A15FD2-87FE-4C41-800C-60AB7BD173D3}" type="presParOf" srcId="{72D91B4A-EBAE-48F1-83CF-DD5D59E2863F}" destId="{0E059FF7-C270-48E1-A36C-DA89E9149B69}" srcOrd="10" destOrd="0" presId="urn:microsoft.com/office/officeart/2011/layout/CircleProcess"/>
    <dgm:cxn modelId="{E1AEC96D-C291-446E-86D5-AC9EDECA5509}" type="presParOf" srcId="{0E059FF7-C270-48E1-A36C-DA89E9149B69}" destId="{96F697ED-18BE-4A81-A550-F15FD956ADE6}" srcOrd="0" destOrd="0" presId="urn:microsoft.com/office/officeart/2011/layout/CircleProcess"/>
    <dgm:cxn modelId="{FD204661-3540-46BB-BD2D-F42C076999ED}" type="presParOf" srcId="{72D91B4A-EBAE-48F1-83CF-DD5D59E2863F}" destId="{9C2CC5E0-2FBE-41E3-805E-B01E7106C770}" srcOrd="11" destOrd="0" presId="urn:microsoft.com/office/officeart/2011/layout/CircleProcess"/>
    <dgm:cxn modelId="{FD107B00-0EC9-4944-85EC-54BAEB8047C8}" type="presParOf" srcId="{72D91B4A-EBAE-48F1-83CF-DD5D59E2863F}" destId="{BF09E523-E79F-48A6-8795-05264B171442}" srcOrd="12" destOrd="0" presId="urn:microsoft.com/office/officeart/2011/layout/CircleProcess"/>
    <dgm:cxn modelId="{FB5A4CBF-29BE-414F-9A9D-650D07C9F67E}" type="presParOf" srcId="{BF09E523-E79F-48A6-8795-05264B171442}" destId="{01054B21-872F-401C-B3D7-9BFF5023D193}" srcOrd="0" destOrd="0" presId="urn:microsoft.com/office/officeart/2011/layout/CircleProcess"/>
    <dgm:cxn modelId="{6B4847C9-B089-455A-9A52-9E7D47AA29FD}" type="presParOf" srcId="{72D91B4A-EBAE-48F1-83CF-DD5D59E2863F}" destId="{65AF59CA-5D6B-4F1E-ADFF-375D2AD0CDEC}" srcOrd="13" destOrd="0" presId="urn:microsoft.com/office/officeart/2011/layout/CircleProcess"/>
    <dgm:cxn modelId="{209E7180-62C7-4A7D-98E0-16F42F65072E}" type="presParOf" srcId="{65AF59CA-5D6B-4F1E-ADFF-375D2AD0CDEC}" destId="{F62A1F6F-0D30-4CF8-A8CE-021C13ECDC17}" srcOrd="0" destOrd="0" presId="urn:microsoft.com/office/officeart/2011/layout/CircleProcess"/>
    <dgm:cxn modelId="{A66489F1-1575-4645-B213-531B6A62DD3B}" type="presParOf" srcId="{72D91B4A-EBAE-48F1-83CF-DD5D59E2863F}" destId="{6E76CC30-E58D-433C-B7CB-7690C37F69F5}" srcOrd="14" destOrd="0" presId="urn:microsoft.com/office/officeart/2011/layout/CircleProcess"/>
    <dgm:cxn modelId="{82B4A0C4-233F-4211-9AEC-473D1E16390A}" type="presParOf" srcId="{72D91B4A-EBAE-48F1-83CF-DD5D59E2863F}" destId="{35915C4E-80AA-46A4-8E2E-27FF0B14BFFB}" srcOrd="15" destOrd="0" presId="urn:microsoft.com/office/officeart/2011/layout/CircleProcess"/>
    <dgm:cxn modelId="{BD48A62B-FF3B-457B-BBAC-699F0E597D37}" type="presParOf" srcId="{35915C4E-80AA-46A4-8E2E-27FF0B14BFFB}" destId="{B4BAAD97-A320-42D2-A786-B4A2EAA2964A}" srcOrd="0" destOrd="0" presId="urn:microsoft.com/office/officeart/2011/layout/CircleProcess"/>
    <dgm:cxn modelId="{A1C02678-5F6F-4360-8F3E-421B890548C6}" type="presParOf" srcId="{72D91B4A-EBAE-48F1-83CF-DD5D59E2863F}" destId="{0529363C-F399-475F-8C00-74077F8FBBE9}" srcOrd="16" destOrd="0" presId="urn:microsoft.com/office/officeart/2011/layout/CircleProcess"/>
    <dgm:cxn modelId="{D2B590C5-9CDF-4A89-9A68-9F5E4FD76599}" type="presParOf" srcId="{0529363C-F399-475F-8C00-74077F8FBBE9}" destId="{7563A470-DD98-4170-B28A-9C9A3F9DCADF}" srcOrd="0" destOrd="0" presId="urn:microsoft.com/office/officeart/2011/layout/CircleProcess"/>
    <dgm:cxn modelId="{794F9B52-034F-4ABD-B082-3C13CDAAA27B}" type="presParOf" srcId="{72D91B4A-EBAE-48F1-83CF-DD5D59E2863F}" destId="{33A89F92-3507-46CA-B553-E42D5DF9BE3C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55B23-3FAF-4C27-8B87-3F00D8A0C53D}">
      <dsp:nvSpPr>
        <dsp:cNvPr id="0" name=""/>
        <dsp:cNvSpPr/>
      </dsp:nvSpPr>
      <dsp:spPr>
        <a:xfrm>
          <a:off x="7704143" y="592663"/>
          <a:ext cx="1420180" cy="1419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CF730-152B-42D1-B563-6B6AC2F2E6D9}">
      <dsp:nvSpPr>
        <dsp:cNvPr id="0" name=""/>
        <dsp:cNvSpPr/>
      </dsp:nvSpPr>
      <dsp:spPr>
        <a:xfrm>
          <a:off x="7751963" y="640002"/>
          <a:ext cx="1325441" cy="13252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Change Management</a:t>
          </a:r>
        </a:p>
      </dsp:txBody>
      <dsp:txXfrm>
        <a:off x="7941441" y="829357"/>
        <a:ext cx="946486" cy="946523"/>
      </dsp:txXfrm>
    </dsp:sp>
    <dsp:sp modelId="{81BB2068-C264-482D-9B32-41C860A63AED}">
      <dsp:nvSpPr>
        <dsp:cNvPr id="0" name=""/>
        <dsp:cNvSpPr/>
      </dsp:nvSpPr>
      <dsp:spPr>
        <a:xfrm rot="2700000">
          <a:off x="6237144" y="592504"/>
          <a:ext cx="1419980" cy="141998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2CAF6-AFF6-48D4-8161-4C035AD985B1}">
      <dsp:nvSpPr>
        <dsp:cNvPr id="0" name=""/>
        <dsp:cNvSpPr/>
      </dsp:nvSpPr>
      <dsp:spPr>
        <a:xfrm>
          <a:off x="6284865" y="640002"/>
          <a:ext cx="1325441" cy="13252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Test Strategy and Execution</a:t>
          </a:r>
        </a:p>
      </dsp:txBody>
      <dsp:txXfrm>
        <a:off x="6474342" y="829357"/>
        <a:ext cx="946486" cy="946523"/>
      </dsp:txXfrm>
    </dsp:sp>
    <dsp:sp modelId="{30B9CFE7-6D1A-4810-B214-1E0198A2F143}">
      <dsp:nvSpPr>
        <dsp:cNvPr id="0" name=""/>
        <dsp:cNvSpPr/>
      </dsp:nvSpPr>
      <dsp:spPr>
        <a:xfrm rot="2700000">
          <a:off x="4770045" y="592504"/>
          <a:ext cx="1419980" cy="141998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4B8D7-B52A-4D4B-8C33-891D6835E91A}">
      <dsp:nvSpPr>
        <dsp:cNvPr id="0" name=""/>
        <dsp:cNvSpPr/>
      </dsp:nvSpPr>
      <dsp:spPr>
        <a:xfrm>
          <a:off x="4817766" y="640002"/>
          <a:ext cx="1325441" cy="13252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Migration Strategy</a:t>
          </a:r>
        </a:p>
      </dsp:txBody>
      <dsp:txXfrm>
        <a:off x="5007244" y="829357"/>
        <a:ext cx="946486" cy="946523"/>
      </dsp:txXfrm>
    </dsp:sp>
    <dsp:sp modelId="{6FE7352A-8B8A-4F9A-BADD-A2E96A580130}">
      <dsp:nvSpPr>
        <dsp:cNvPr id="0" name=""/>
        <dsp:cNvSpPr/>
      </dsp:nvSpPr>
      <dsp:spPr>
        <a:xfrm rot="2700000">
          <a:off x="3302947" y="592504"/>
          <a:ext cx="1419980" cy="141998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697ED-18BE-4A81-A550-F15FD956ADE6}">
      <dsp:nvSpPr>
        <dsp:cNvPr id="0" name=""/>
        <dsp:cNvSpPr/>
      </dsp:nvSpPr>
      <dsp:spPr>
        <a:xfrm>
          <a:off x="3350667" y="640002"/>
          <a:ext cx="1325441" cy="13252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Data Modeling</a:t>
          </a:r>
        </a:p>
      </dsp:txBody>
      <dsp:txXfrm>
        <a:off x="3539243" y="829357"/>
        <a:ext cx="946486" cy="946523"/>
      </dsp:txXfrm>
    </dsp:sp>
    <dsp:sp modelId="{01054B21-872F-401C-B3D7-9BFF5023D193}">
      <dsp:nvSpPr>
        <dsp:cNvPr id="0" name=""/>
        <dsp:cNvSpPr/>
      </dsp:nvSpPr>
      <dsp:spPr>
        <a:xfrm rot="2700000">
          <a:off x="1835848" y="592504"/>
          <a:ext cx="1419980" cy="141998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A1F6F-0D30-4CF8-A8CE-021C13ECDC17}">
      <dsp:nvSpPr>
        <dsp:cNvPr id="0" name=""/>
        <dsp:cNvSpPr/>
      </dsp:nvSpPr>
      <dsp:spPr>
        <a:xfrm>
          <a:off x="1883569" y="640002"/>
          <a:ext cx="1325441" cy="13252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Process Analysis</a:t>
          </a:r>
        </a:p>
      </dsp:txBody>
      <dsp:txXfrm>
        <a:off x="2072144" y="829357"/>
        <a:ext cx="946486" cy="946523"/>
      </dsp:txXfrm>
    </dsp:sp>
    <dsp:sp modelId="{B4BAAD97-A320-42D2-A786-B4A2EAA2964A}">
      <dsp:nvSpPr>
        <dsp:cNvPr id="0" name=""/>
        <dsp:cNvSpPr/>
      </dsp:nvSpPr>
      <dsp:spPr>
        <a:xfrm rot="2700000">
          <a:off x="368749" y="592504"/>
          <a:ext cx="1419980" cy="1419980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3A470-DD98-4170-B28A-9C9A3F9DCADF}">
      <dsp:nvSpPr>
        <dsp:cNvPr id="0" name=""/>
        <dsp:cNvSpPr/>
      </dsp:nvSpPr>
      <dsp:spPr>
        <a:xfrm>
          <a:off x="415568" y="640002"/>
          <a:ext cx="1325441" cy="13252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Existing Org and System Analysis</a:t>
          </a:r>
          <a:endParaRPr lang="en-US" sz="1200" kern="1200" dirty="0"/>
        </a:p>
      </dsp:txBody>
      <dsp:txXfrm>
        <a:off x="605045" y="829357"/>
        <a:ext cx="946486" cy="946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EB5A8FD9-3419-4FE8-8CBF-52083C09C251}" type="datetimeFigureOut">
              <a:rPr lang="en-US" smtClean="0"/>
              <a:pPr/>
              <a:t>9/14/2011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302" tIns="46151" rIns="92302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C19AEDF9-25CD-4BE6-804A-8059407668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8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4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7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1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5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65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3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35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68" algn="l" defTabSz="9136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5350" y="601980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9144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514350"/>
            <a:ext cx="2087562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514350"/>
            <a:ext cx="6110288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59108"/>
            <a:ext cx="8355013" cy="5135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76338"/>
            <a:ext cx="410051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76338"/>
            <a:ext cx="41021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6875" y="1176338"/>
            <a:ext cx="8355013" cy="5135562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84175" y="6497638"/>
            <a:ext cx="3206750" cy="16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RPAC(2009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44" y="303898"/>
            <a:ext cx="1906142" cy="34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835" name="Title Placeholder 1"/>
          <p:cNvSpPr>
            <a:spLocks noGrp="1"/>
          </p:cNvSpPr>
          <p:nvPr>
            <p:ph type="ctrTitle"/>
          </p:nvPr>
        </p:nvSpPr>
        <p:spPr>
          <a:xfrm>
            <a:off x="1142830" y="2886328"/>
            <a:ext cx="3996983" cy="1128762"/>
          </a:xfrm>
        </p:spPr>
        <p:txBody>
          <a:bodyPr/>
          <a:lstStyle>
            <a:lvl1pPr>
              <a:lnSpc>
                <a:spcPts val="2509"/>
              </a:lnSpc>
              <a:defRPr sz="2500" b="0" smtClean="0">
                <a:latin typeface="Times New Roman" pitchFamily="18" charset="0"/>
              </a:defRPr>
            </a:lvl1pPr>
          </a:lstStyle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</a:p>
        </p:txBody>
      </p:sp>
      <p:sp>
        <p:nvSpPr>
          <p:cNvPr id="120836" name="Text Placeholder 2"/>
          <p:cNvSpPr>
            <a:spLocks noGrp="1"/>
          </p:cNvSpPr>
          <p:nvPr>
            <p:ph type="subTitle" idx="1"/>
          </p:nvPr>
        </p:nvSpPr>
        <p:spPr>
          <a:xfrm>
            <a:off x="406913" y="6037347"/>
            <a:ext cx="4740104" cy="303897"/>
          </a:xfrm>
        </p:spPr>
        <p:txBody>
          <a:bodyPr/>
          <a:lstStyle>
            <a:lvl1pPr marL="0" indent="0">
              <a:lnSpc>
                <a:spcPts val="1994"/>
              </a:lnSpc>
              <a:defRPr b="1" smtClean="0"/>
            </a:lvl1pPr>
          </a:lstStyle>
          <a:p>
            <a:r>
              <a:rPr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 NORPAC(200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5571" y="1217002"/>
            <a:ext cx="3997791" cy="5010797"/>
          </a:xfrm>
        </p:spPr>
        <p:txBody>
          <a:bodyPr rtlCol="0">
            <a:noAutofit/>
          </a:bodyPr>
          <a:lstStyle>
            <a:lvl1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2pPr>
            <a:lvl3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3pPr>
            <a:lvl4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4pPr>
            <a:lvl5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5pPr>
            <a:lvl6pPr>
              <a:defRPr sz="14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200" y="1217002"/>
            <a:ext cx="3997791" cy="5010797"/>
          </a:xfrm>
        </p:spPr>
        <p:txBody>
          <a:bodyPr rtlCol="0">
            <a:noAutofit/>
          </a:bodyPr>
          <a:lstStyle>
            <a:lvl1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2pPr>
            <a:lvl3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3pPr>
            <a:lvl4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4pPr>
            <a:lvl5pPr algn="l" defTabSz="819090" rtl="0" eaLnBrk="1" latinLnBrk="0" hangingPunct="1">
              <a:spcBef>
                <a:spcPts val="0"/>
              </a:spcBef>
              <a:spcAft>
                <a:spcPts val="269"/>
              </a:spcAft>
              <a:buFont typeface="Arial" pitchFamily="34" charset="0"/>
              <a:def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5pPr>
            <a:lvl6pPr>
              <a:defRPr sz="14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7" y="350115"/>
            <a:ext cx="8318629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6444" y="1005523"/>
            <a:ext cx="8350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67200" y="6554112"/>
            <a:ext cx="457199" cy="303888"/>
          </a:xfrm>
          <a:prstGeom prst="rect">
            <a:avLst/>
          </a:prstGeom>
        </p:spPr>
        <p:txBody>
          <a:bodyPr lIns="81909" tIns="40954" rIns="81909" bIns="40954"/>
          <a:lstStyle>
            <a:lvl1pPr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DD006-50AE-4371-94C0-ADEFDC898F8B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lide NORPAC(2009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7" y="375324"/>
            <a:ext cx="8318629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ts val="2600"/>
              </a:lnSpc>
              <a:defRPr sz="25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15574" y="1216261"/>
            <a:ext cx="8311415" cy="5011538"/>
          </a:xfrm>
        </p:spPr>
        <p:txBody>
          <a:bodyPr/>
          <a:lstStyle>
            <a:lvl1pPr marL="0" indent="0">
              <a:spcAft>
                <a:spcPts val="538"/>
              </a:spcAft>
              <a:defRPr sz="1400">
                <a:solidFill>
                  <a:schemeClr val="tx1"/>
                </a:solidFill>
              </a:defRPr>
            </a:lvl1pPr>
            <a:lvl2pPr>
              <a:spcAft>
                <a:spcPts val="538"/>
              </a:spcAft>
              <a:defRPr sz="1200">
                <a:solidFill>
                  <a:schemeClr val="tx1"/>
                </a:solidFill>
              </a:defRPr>
            </a:lvl2pPr>
            <a:lvl3pPr>
              <a:spcAft>
                <a:spcPts val="538"/>
              </a:spcAft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6444" y="838200"/>
            <a:ext cx="8350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67200" y="6554112"/>
            <a:ext cx="457199" cy="303888"/>
          </a:xfrm>
          <a:prstGeom prst="rect">
            <a:avLst/>
          </a:prstGeom>
        </p:spPr>
        <p:txBody>
          <a:bodyPr lIns="81909" tIns="40954" rIns="81909" bIns="40954"/>
          <a:lstStyle>
            <a:lvl1pPr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DD006-50AE-4371-94C0-ADEFDC898F8B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NORPAC(2009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7" y="350115"/>
            <a:ext cx="8318629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NORPAC(2009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7" y="375324"/>
            <a:ext cx="8318629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ts val="2600"/>
              </a:lnSpc>
              <a:defRPr sz="2400"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76444" y="838200"/>
            <a:ext cx="8350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67200" y="6554112"/>
            <a:ext cx="457199" cy="303888"/>
          </a:xfrm>
          <a:prstGeom prst="rect">
            <a:avLst/>
          </a:prstGeom>
        </p:spPr>
        <p:txBody>
          <a:bodyPr lIns="81909" tIns="40954" rIns="81909" bIns="40954"/>
          <a:lstStyle>
            <a:lvl1pPr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DD006-50AE-4371-94C0-ADEFDC898F8B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160819" y="212944"/>
            <a:ext cx="8807933" cy="6602972"/>
            <a:chOff x="177088" y="241482"/>
            <a:chExt cx="9690096" cy="7485152"/>
          </a:xfrm>
        </p:grpSpPr>
        <p:sp>
          <p:nvSpPr>
            <p:cNvPr id="3" name="Rectangle 3"/>
            <p:cNvSpPr/>
            <p:nvPr/>
          </p:nvSpPr>
          <p:spPr>
            <a:xfrm>
              <a:off x="1689235" y="1432065"/>
              <a:ext cx="347657" cy="562788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3278297" y="1432065"/>
              <a:ext cx="347656" cy="562788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Rectangle 5"/>
            <p:cNvSpPr/>
            <p:nvPr/>
          </p:nvSpPr>
          <p:spPr>
            <a:xfrm>
              <a:off x="4856246" y="1432065"/>
              <a:ext cx="346069" cy="5627880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6438957" y="1432065"/>
              <a:ext cx="347657" cy="562788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8020081" y="1432065"/>
              <a:ext cx="347657" cy="562788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457355" y="1432065"/>
              <a:ext cx="9143849" cy="5627880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457355" y="717665"/>
              <a:ext cx="9143849" cy="6828071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944100" y="6866346"/>
              <a:ext cx="179882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>
                      <a:lumMod val="85000"/>
                    </a:srgbClr>
                  </a:solidFill>
                  <a:latin typeface="Trebuchet MS" pitchFamily="34" charset="0"/>
                  <a:cs typeface="Arial" charset="0"/>
                </a:rPr>
                <a:t>.38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526813" y="6866346"/>
              <a:ext cx="179882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>
                      <a:lumMod val="65000"/>
                    </a:srgbClr>
                  </a:solidFill>
                  <a:latin typeface="Trebuchet MS" pitchFamily="34" charset="0"/>
                  <a:cs typeface="Arial" charset="0"/>
                </a:rPr>
                <a:t>.38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364564" y="6866346"/>
              <a:ext cx="179882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>
                      <a:lumMod val="65000"/>
                    </a:srgbClr>
                  </a:solidFill>
                  <a:latin typeface="Trebuchet MS" pitchFamily="34" charset="0"/>
                  <a:cs typeface="Arial" charset="0"/>
                </a:rPr>
                <a:t>.38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79473" y="6866346"/>
              <a:ext cx="179882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>
                      <a:lumMod val="85000"/>
                    </a:srgbClr>
                  </a:solidFill>
                  <a:latin typeface="Trebuchet MS" pitchFamily="34" charset="0"/>
                  <a:cs typeface="Arial" charset="0"/>
                </a:rPr>
                <a:t>.38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117461" y="6866346"/>
              <a:ext cx="179882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FFFFFF">
                      <a:lumMod val="85000"/>
                    </a:srgbClr>
                  </a:solidFill>
                  <a:latin typeface="Trebuchet MS" pitchFamily="34" charset="0"/>
                  <a:cs typeface="Arial" charset="0"/>
                </a:rPr>
                <a:t>.38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77088" y="955881"/>
              <a:ext cx="112867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Trebuchet MS" pitchFamily="34" charset="0"/>
                  <a:cs typeface="Arial" charset="0"/>
                </a:rPr>
                <a:t>.5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754317" y="955881"/>
              <a:ext cx="112867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Trebuchet MS" pitchFamily="34" charset="0"/>
                  <a:cs typeface="Arial" charset="0"/>
                </a:rPr>
                <a:t>.5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939339" y="7569631"/>
              <a:ext cx="179882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Trebuchet MS" pitchFamily="34" charset="0"/>
                  <a:cs typeface="Arial" charset="0"/>
                </a:rPr>
                <a:t>.25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939339" y="241482"/>
              <a:ext cx="179882" cy="15700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Trebuchet MS" pitchFamily="34" charset="0"/>
                  <a:cs typeface="Arial" charset="0"/>
                </a:rPr>
                <a:t>.81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 rot="16200000">
              <a:off x="-1805696" y="3922147"/>
              <a:ext cx="4260995" cy="138110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dirty="0">
                  <a:solidFill>
                    <a:srgbClr val="FFFFFF">
                      <a:lumMod val="65000"/>
                    </a:srgbClr>
                  </a:solidFill>
                  <a:latin typeface="Trebuchet MS" pitchFamily="34" charset="0"/>
                  <a:cs typeface="Arial" charset="0"/>
                </a:rPr>
                <a:t>This grid is for design purposes only. Please delete upon completion of document.</a:t>
              </a:r>
            </a:p>
          </p:txBody>
        </p:sp>
      </p:grpSp>
      <p:sp>
        <p:nvSpPr>
          <p:cNvPr id="2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67200" y="6554112"/>
            <a:ext cx="457199" cy="303888"/>
          </a:xfrm>
          <a:prstGeom prst="rect">
            <a:avLst/>
          </a:prstGeom>
        </p:spPr>
        <p:txBody>
          <a:bodyPr lIns="81909" tIns="40954" rIns="81909" bIns="40954"/>
          <a:lstStyle>
            <a:lvl1pPr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DD006-50AE-4371-94C0-ADEFDC898F8B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Content Slide NORPAC(2009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8" y="375324"/>
            <a:ext cx="8318629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15574" y="1216261"/>
            <a:ext cx="8311415" cy="50115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67200" y="6554112"/>
            <a:ext cx="457199" cy="303888"/>
          </a:xfrm>
          <a:prstGeom prst="rect">
            <a:avLst/>
          </a:prstGeom>
        </p:spPr>
        <p:txBody>
          <a:bodyPr lIns="81909" tIns="40954" rIns="81909" bIns="40954"/>
          <a:lstStyle>
            <a:lvl1pPr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DD006-50AE-4371-94C0-ADEFDC898F8B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411479" y="1399032"/>
            <a:ext cx="8330184" cy="488746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marR="0" indent="0" algn="l" defTabSz="912348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233" marR="0" indent="-172651" algn="l" defTabSz="912348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2348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2348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2348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2348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414340" y="779477"/>
            <a:ext cx="833018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lang="en-US" sz="1600" b="1" kern="1200" dirty="0" smtClean="0">
                <a:solidFill>
                  <a:srgbClr val="72C7E7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414340" y="440162"/>
            <a:ext cx="8330184" cy="3393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20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1154113"/>
            <a:ext cx="1927225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6500" y="1154113"/>
            <a:ext cx="1928813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749" name="Line 37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05288" y="6661953"/>
            <a:ext cx="333426" cy="1468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– </a:t>
            </a:r>
            <a:fld id="{73FECEDF-E889-487A-AF3D-08399DA636BA}" type="slidenum">
              <a:rPr lang="en-US" sz="900">
                <a:solidFill>
                  <a:srgbClr val="000000"/>
                </a:solidFill>
              </a:rPr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smtClean="0">
                <a:solidFill>
                  <a:srgbClr val="000000"/>
                </a:solidFill>
              </a:rPr>
              <a:t>–</a:t>
            </a:r>
            <a:endParaRPr lang="en-US" sz="900" dirty="0">
              <a:solidFill>
                <a:srgbClr val="000000"/>
              </a:solidFill>
            </a:endParaRPr>
          </a:p>
        </p:txBody>
      </p:sp>
      <p:pic>
        <p:nvPicPr>
          <p:cNvPr id="2054" name="Picture 6" descr="DEL_COL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395288" y="657402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469900" y="992188"/>
            <a:ext cx="8504238" cy="0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lIns="73152" tIns="73152" rIns="73152" bIns="73152" anchor="ctr" anchorCtr="1"/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071563"/>
            <a:ext cx="8355013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00"/>
                </a:solidFill>
                <a:cs typeface="Arial" charset="0"/>
              </a:rPr>
              <a:t>- </a:t>
            </a:r>
            <a:fld id="{16F1F67E-5C4A-4466-816E-C054E24277DB}" type="slidenum">
              <a:rPr lang="en-US" sz="900">
                <a:solidFill>
                  <a:srgbClr val="000000"/>
                </a:solidFill>
                <a:cs typeface="Arial" charset="0"/>
              </a:rPr>
              <a:pPr algn="ctr" defTabSz="914400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00"/>
                </a:solidFill>
                <a:cs typeface="Arial" charset="0"/>
              </a:rPr>
              <a:t> -</a:t>
            </a:r>
          </a:p>
        </p:txBody>
      </p:sp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6875" y="806450"/>
            <a:ext cx="835501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914400" eaLnBrk="0" fontAlgn="base" hangingPunct="0">
              <a:lnSpc>
                <a:spcPct val="106000"/>
              </a:lnSpc>
              <a:spcBef>
                <a:spcPct val="50000"/>
              </a:spcBef>
              <a:spcAft>
                <a:spcPct val="0"/>
              </a:spcAft>
              <a:buSzPct val="100000"/>
              <a:buFont typeface="Wingdings 2" pitchFamily="18" charset="2"/>
              <a:buNone/>
              <a:defRPr/>
            </a:pPr>
            <a:endParaRPr lang="en-US" sz="800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100">
          <a:solidFill>
            <a:schemeClr val="tx1"/>
          </a:solidFill>
          <a:latin typeface="+mn-lt"/>
        </a:defRPr>
      </a:lvl2pPr>
      <a:lvl3pPr marL="344488" indent="-17303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8367" y="350115"/>
            <a:ext cx="8318629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5574" y="1221192"/>
            <a:ext cx="8311415" cy="500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4267200" y="6554112"/>
            <a:ext cx="457199" cy="303888"/>
          </a:xfrm>
          <a:prstGeom prst="rect">
            <a:avLst/>
          </a:prstGeom>
        </p:spPr>
        <p:txBody>
          <a:bodyPr lIns="81909" tIns="40954" rIns="81909" bIns="40954"/>
          <a:lstStyle>
            <a:lvl1pPr>
              <a:defRPr sz="11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2DD006-50AE-4371-94C0-ADEFDC898F8B}" type="slidenum">
              <a:rPr lang="en-US" smtClean="0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</p:sldLayoutIdLst>
  <p:hf hdr="0" ftr="0" dt="0"/>
  <p:txStyles>
    <p:titleStyle>
      <a:lvl1pPr algn="l" defTabSz="912939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912939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12939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12939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12939" rtl="0" eaLnBrk="0" fontAlgn="base" hangingPunct="0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09543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6pPr>
      <a:lvl7pPr marL="819090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7pPr>
      <a:lvl8pPr marL="1228629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8pPr>
      <a:lvl9pPr marL="1638171" algn="l" rtl="0" fontAlgn="base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9pPr>
    </p:titleStyle>
    <p:bodyStyle>
      <a:lvl1pPr marL="342708" indent="-342708" algn="l" defTabSz="912939" rtl="0" eaLnBrk="0" fontAlgn="base" hangingPunct="0">
        <a:spcBef>
          <a:spcPct val="0"/>
        </a:spcBef>
        <a:spcAft>
          <a:spcPts val="269"/>
        </a:spcAft>
        <a:buFont typeface="Arial" charset="0"/>
        <a:defRPr lang="en-US" sz="13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182019" indent="-182019" algn="l" defTabSz="912939" rtl="0" eaLnBrk="0" fontAlgn="base" hangingPunct="0">
        <a:spcBef>
          <a:spcPct val="0"/>
        </a:spcBef>
        <a:spcAft>
          <a:spcPts val="269"/>
        </a:spcAft>
        <a:buFont typeface="Arial" charset="0"/>
        <a:buChar char="•"/>
        <a:defRPr lang="en-US" sz="1200" kern="1200" dirty="0">
          <a:solidFill>
            <a:schemeClr val="tx2"/>
          </a:solidFill>
          <a:latin typeface="+mn-lt"/>
          <a:ea typeface="+mj-ea"/>
          <a:cs typeface="+mj-cs"/>
        </a:defRPr>
      </a:lvl2pPr>
      <a:lvl3pPr marL="356929" indent="-174910" algn="l" defTabSz="912939" rtl="0" eaLnBrk="0" fontAlgn="base" hangingPunct="0">
        <a:spcBef>
          <a:spcPct val="0"/>
        </a:spcBef>
        <a:spcAft>
          <a:spcPts val="269"/>
        </a:spcAft>
        <a:buFont typeface="Arial" charset="0"/>
        <a:buChar char="‒"/>
        <a:defRPr lang="en-US" sz="1100" kern="1200" dirty="0">
          <a:solidFill>
            <a:schemeClr val="tx2"/>
          </a:solidFill>
          <a:latin typeface="+mn-lt"/>
          <a:ea typeface="+mj-ea"/>
          <a:cs typeface="+mj-cs"/>
        </a:defRPr>
      </a:lvl3pPr>
      <a:lvl4pPr marL="538945" indent="-182019" algn="l" defTabSz="912939" rtl="0" eaLnBrk="0" fontAlgn="base" hangingPunct="0">
        <a:spcBef>
          <a:spcPct val="0"/>
        </a:spcBef>
        <a:spcAft>
          <a:spcPts val="538"/>
        </a:spcAft>
        <a:buFont typeface="Arial" charset="0"/>
        <a:buChar char="•"/>
        <a:defRPr lang="en-US" sz="1400" kern="1200" dirty="0">
          <a:solidFill>
            <a:schemeClr val="tx2"/>
          </a:solidFill>
          <a:latin typeface="+mn-lt"/>
          <a:ea typeface="+mj-ea"/>
          <a:cs typeface="+mj-cs"/>
        </a:defRPr>
      </a:lvl4pPr>
      <a:lvl5pPr marL="711013" indent="-172068" algn="l" defTabSz="912939" rtl="0" eaLnBrk="0" fontAlgn="base" hangingPunct="0">
        <a:spcBef>
          <a:spcPct val="0"/>
        </a:spcBef>
        <a:spcAft>
          <a:spcPts val="538"/>
        </a:spcAft>
        <a:buFont typeface="Arial" charset="0"/>
        <a:buChar char="‒"/>
        <a:defRPr lang="en-GB" sz="1400" kern="1200" dirty="0">
          <a:solidFill>
            <a:schemeClr val="tx2"/>
          </a:solidFill>
          <a:latin typeface="+mn-lt"/>
          <a:ea typeface="+mj-ea"/>
          <a:cs typeface="+mj-cs"/>
        </a:defRPr>
      </a:lvl5pPr>
      <a:lvl6pPr marL="802021" indent="-163534" algn="l" defTabSz="819090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•"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966975" indent="-164957" algn="l" defTabSz="819090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21976" indent="-155001" algn="l" defTabSz="819090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•"/>
        <a:defRPr sz="13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285509" indent="-163534" algn="l" defTabSz="819090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9543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9090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8629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8171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7714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57258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66799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76343" algn="l" defTabSz="81909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700" y="1869061"/>
            <a:ext cx="7604125" cy="2667397"/>
          </a:xfrm>
        </p:spPr>
        <p:txBody>
          <a:bodyPr/>
          <a:lstStyle/>
          <a:p>
            <a:pPr eaLnBrk="1" hangingPunct="1">
              <a:lnSpc>
                <a:spcPts val="2600"/>
              </a:lnSpc>
              <a:spcBef>
                <a:spcPts val="600"/>
              </a:spcBef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latin typeface="+mn-lt"/>
              </a:rPr>
              <a:t/>
            </a:r>
            <a:br>
              <a:rPr lang="en-US" b="0" dirty="0" smtClean="0">
                <a:latin typeface="+mn-lt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Merge or Keep </a:t>
            </a:r>
            <a:r>
              <a:rPr lang="en-US" dirty="0" smtClean="0"/>
              <a:t>Separate:</a:t>
            </a:r>
            <a:br>
              <a:rPr lang="en-US" dirty="0" smtClean="0"/>
            </a:br>
            <a:r>
              <a:rPr lang="en-US" b="0" i="1" dirty="0" smtClean="0"/>
              <a:t>Considerations for Managing Multiple Salesforce Orgs</a:t>
            </a:r>
            <a:r>
              <a:rPr lang="en-US" sz="2400" b="0" i="1" dirty="0" smtClean="0"/>
              <a:t/>
            </a:r>
            <a:br>
              <a:rPr lang="en-US" sz="2400" b="0" i="1" dirty="0" smtClean="0"/>
            </a:br>
            <a:r>
              <a:rPr lang="en-US" sz="1400" b="0" dirty="0" smtClean="0">
                <a:latin typeface="+mn-lt"/>
              </a:rPr>
              <a:t/>
            </a:r>
            <a:br>
              <a:rPr lang="en-US" sz="1400" b="0" dirty="0" smtClean="0">
                <a:latin typeface="+mn-lt"/>
              </a:rPr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September 16, </a:t>
            </a:r>
            <a:r>
              <a:rPr lang="en-US" sz="1400" dirty="0" smtClean="0"/>
              <a:t>2011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239" y="840999"/>
            <a:ext cx="2519394" cy="2519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00281"/>
            <a:ext cx="8345487" cy="272832"/>
          </a:xfrm>
        </p:spPr>
        <p:txBody>
          <a:bodyPr/>
          <a:lstStyle/>
          <a:p>
            <a:r>
              <a:rPr lang="en-US" sz="1800" dirty="0" smtClean="0"/>
              <a:t>Table of Content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54113"/>
            <a:ext cx="6514288" cy="5135562"/>
          </a:xfrm>
        </p:spPr>
        <p:txBody>
          <a:bodyPr/>
          <a:lstStyle/>
          <a:p>
            <a:pPr marL="225425" indent="-225425">
              <a:buSzPct val="100000"/>
              <a:buFont typeface="Wingdings" pitchFamily="2" charset="2"/>
              <a:buChar char="§"/>
            </a:pPr>
            <a:r>
              <a:rPr lang="en-US" sz="1600" b="1" dirty="0" smtClean="0"/>
              <a:t>Merge or Keep Separate?</a:t>
            </a:r>
          </a:p>
          <a:p>
            <a:pPr marL="225425" indent="-225425">
              <a:buSzPct val="100000"/>
              <a:buFont typeface="Wingdings" pitchFamily="2" charset="2"/>
              <a:buChar char="§"/>
            </a:pPr>
            <a:r>
              <a:rPr lang="en-US" sz="1600" b="1" dirty="0" smtClean="0"/>
              <a:t>Merge Strategies</a:t>
            </a:r>
          </a:p>
          <a:p>
            <a:pPr marL="225425" indent="-225425">
              <a:buSzPct val="100000"/>
              <a:buFont typeface="Wingdings" pitchFamily="2" charset="2"/>
              <a:buChar char="§"/>
            </a:pPr>
            <a:r>
              <a:rPr lang="en-US" sz="1600" b="1" dirty="0" smtClean="0"/>
              <a:t>Checklist for Merges</a:t>
            </a:r>
          </a:p>
          <a:p>
            <a:pPr marL="225425" indent="-225425">
              <a:buSzPct val="100000"/>
              <a:buFont typeface="Wingdings" pitchFamily="2" charset="2"/>
              <a:buChar char="§"/>
            </a:pPr>
            <a:r>
              <a:rPr lang="en-US" sz="1600" b="1" dirty="0" smtClean="0"/>
              <a:t>Governance Considerations</a:t>
            </a:r>
          </a:p>
          <a:p>
            <a:pPr marL="225425" indent="-225425">
              <a:buSzPct val="100000"/>
              <a:buFont typeface="Wingdings" pitchFamily="2" charset="2"/>
              <a:buChar char="§"/>
            </a:pPr>
            <a:r>
              <a:rPr lang="en-US" sz="1600" b="1" dirty="0" smtClean="0"/>
              <a:t>Risks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64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30674"/>
            <a:ext cx="8345487" cy="242439"/>
          </a:xfrm>
        </p:spPr>
        <p:txBody>
          <a:bodyPr/>
          <a:lstStyle/>
          <a:p>
            <a:r>
              <a:rPr lang="en-US" dirty="0" smtClean="0"/>
              <a:t>Merge or Keep Separate?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4751" y="1975812"/>
            <a:ext cx="4038600" cy="3225579"/>
          </a:xfrm>
          <a:prstGeom prst="rect">
            <a:avLst/>
          </a:prstGeom>
          <a:ln w="12700">
            <a:solidFill>
              <a:srgbClr val="4066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bIns="0"/>
          <a:lstStyle/>
          <a:p>
            <a:pPr marL="109538" indent="-109538" algn="l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b="0" dirty="0" smtClean="0">
                <a:solidFill>
                  <a:schemeClr val="tx1"/>
                </a:solidFill>
              </a:rPr>
              <a:t>Reduce cost of maintaining multiple orgs</a:t>
            </a:r>
          </a:p>
          <a:p>
            <a:pPr marL="109538" indent="-109538" algn="l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Increase the speed of responding to customer needs across business units</a:t>
            </a:r>
          </a:p>
          <a:p>
            <a:pPr marL="109538" indent="-109538" algn="l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b="0" dirty="0" smtClean="0">
                <a:solidFill>
                  <a:schemeClr val="tx1"/>
                </a:solidFill>
              </a:rPr>
              <a:t>Realize efficiencies from consolidated processes, reports, and collaboration across business units</a:t>
            </a:r>
          </a:p>
          <a:p>
            <a:pPr marL="109538" indent="-109538" algn="l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Attain a 360 view of customer, sales, and forecasts</a:t>
            </a:r>
          </a:p>
          <a:p>
            <a:pPr marL="109538" indent="-109538" algn="l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b="0" dirty="0" smtClean="0">
                <a:solidFill>
                  <a:schemeClr val="tx1"/>
                </a:solidFill>
              </a:rPr>
              <a:t>Reduce the cost of maintaining data across multiple business units</a:t>
            </a:r>
          </a:p>
          <a:p>
            <a:pPr marL="109538" indent="-109538" algn="l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Global standardization and economies of scale</a:t>
            </a:r>
            <a:endParaRPr lang="en-US" sz="1400" b="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2217" y="1825825"/>
            <a:ext cx="2603669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rgbClr val="002060"/>
                </a:solidFill>
              </a:rPr>
              <a:t>A Case for Merging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2525" y="1990099"/>
            <a:ext cx="4038600" cy="3225579"/>
          </a:xfrm>
          <a:prstGeom prst="rect">
            <a:avLst/>
          </a:prstGeom>
          <a:ln w="12700">
            <a:solidFill>
              <a:srgbClr val="4066B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82880" bIns="0"/>
          <a:lstStyle/>
          <a:p>
            <a:pPr marL="109538" indent="-109538" algn="l">
              <a:lnSpc>
                <a:spcPct val="114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b="0" dirty="0" smtClean="0">
                <a:solidFill>
                  <a:schemeClr val="tx1"/>
                </a:solidFill>
              </a:rPr>
              <a:t>Business units maintain unique and localized needs</a:t>
            </a:r>
          </a:p>
          <a:p>
            <a:pPr marL="109538" indent="-109538">
              <a:lnSpc>
                <a:spcPct val="114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Little or no data is shared across business units</a:t>
            </a:r>
          </a:p>
          <a:p>
            <a:pPr marL="109538" indent="-109538">
              <a:lnSpc>
                <a:spcPct val="114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Complex integrations exist with existing Salesforce orgs</a:t>
            </a:r>
          </a:p>
          <a:p>
            <a:pPr marL="109538" indent="-109538">
              <a:lnSpc>
                <a:spcPct val="114000"/>
              </a:lnSpc>
              <a:spcBef>
                <a:spcPts val="600"/>
              </a:spcBef>
              <a:buFont typeface="Wingdings" pitchFamily="2" charset="2"/>
              <a:buChar char="§"/>
              <a:defRPr/>
            </a:pPr>
            <a:endParaRPr lang="en-US" sz="1400" b="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991" y="1840112"/>
            <a:ext cx="2603669" cy="307777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400" b="1" dirty="0" smtClean="0">
                <a:solidFill>
                  <a:srgbClr val="002060"/>
                </a:solidFill>
              </a:rPr>
              <a:t>Keep Separate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016" y="5569526"/>
            <a:ext cx="8336583" cy="716973"/>
          </a:xfrm>
          <a:prstGeom prst="rect">
            <a:avLst/>
          </a:prstGeom>
          <a:solidFill>
            <a:srgbClr val="FFFFFF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Just as a company considers merging processes and management, a company may consider merging Salesforce orgs to realize cost savings and business agility to </a:t>
            </a:r>
            <a:r>
              <a:rPr lang="en-US" sz="1400" i="1" dirty="0" smtClean="0">
                <a:solidFill>
                  <a:schemeClr val="tx1"/>
                </a:solidFill>
              </a:rPr>
              <a:t>better respond </a:t>
            </a:r>
            <a:r>
              <a:rPr lang="en-US" sz="1400" i="1" dirty="0">
                <a:solidFill>
                  <a:schemeClr val="tx1"/>
                </a:solidFill>
              </a:rPr>
              <a:t>to customer needs.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4338" y="941963"/>
            <a:ext cx="8330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/>
              <a:t>Companies face the challenge of maintaining multiple Salesforce orgs from acquisitions and organic growth from business units and may consider merging these or keeping them separate. </a:t>
            </a:r>
          </a:p>
        </p:txBody>
      </p:sp>
    </p:spTree>
    <p:extLst>
      <p:ext uri="{BB962C8B-B14F-4D97-AF65-F5344CB8AC3E}">
        <p14:creationId xmlns:p14="http://schemas.microsoft.com/office/powerpoint/2010/main" val="34760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6138800" y="3208606"/>
            <a:ext cx="2650539" cy="30615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82296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the objective is to achieve consolidated reporting, consider using a business</a:t>
            </a:r>
            <a:r>
              <a:rPr kumimoji="0" lang="en-US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intelligence (BI) tool to achieve enterprise wide reporting</a:t>
            </a:r>
          </a:p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 BI tool can help provide multidimensional</a:t>
            </a:r>
            <a:r>
              <a:rPr kumimoji="0" lang="en-US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analysis and snapshot-based analysis across different business units</a:t>
            </a:r>
          </a:p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latin typeface="Arial" charset="0"/>
              </a:rPr>
              <a:t>This approach does not facilitate collaboration across Salesforce orgs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94664" y="3208608"/>
            <a:ext cx="2650539" cy="30615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82296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Determine what data needs to be shared across orgs</a:t>
            </a:r>
          </a:p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latin typeface="Arial" charset="0"/>
              </a:rPr>
              <a:t>Determine the volume of data that may flow from one org to another and consider API limits</a:t>
            </a:r>
          </a:p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latin typeface="Arial" charset="0"/>
              </a:rPr>
              <a:t>Assumes all orgs are on any edition except for Group Edition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latin typeface="Arial" charset="0"/>
              </a:rPr>
              <a:t>Note that Salesforce-to-Salesforce does not fully integrate different Salesforce orgs (e.g. Chatter is not shared across orgs)</a:t>
            </a:r>
            <a:endParaRPr kumimoji="0" lang="en-US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55716" y="3196733"/>
            <a:ext cx="2650539" cy="30615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822960" rIns="72000" bIns="7200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dirty="0" smtClean="0">
                <a:latin typeface="Arial" charset="0"/>
              </a:rPr>
              <a:t>Determine if it makes sense to merge the orgs into an existing org (designated as a “master”) or develop a new org </a:t>
            </a:r>
          </a:p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100" baseline="0" dirty="0" smtClean="0">
                <a:latin typeface="Arial" charset="0"/>
              </a:rPr>
              <a:t>Develop a plan to</a:t>
            </a:r>
            <a:r>
              <a:rPr lang="en-US" sz="1100" dirty="0" smtClean="0">
                <a:latin typeface="Arial" charset="0"/>
              </a:rPr>
              <a:t> update the data model in the master or new org</a:t>
            </a:r>
          </a:p>
          <a:p>
            <a:pPr marL="171450" marR="0" indent="-171450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Develop</a:t>
            </a:r>
            <a:r>
              <a:rPr kumimoji="0" lang="en-US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plan to migrate data to the master or new org</a:t>
            </a:r>
          </a:p>
          <a:p>
            <a:pPr marL="171450" indent="-171450" defTabSz="9144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100" dirty="0">
                <a:latin typeface="Arial" charset="0"/>
              </a:rPr>
              <a:t>Establish a cut-off date for data entry into any non-master </a:t>
            </a:r>
            <a:r>
              <a:rPr lang="en-US" sz="1100" dirty="0" smtClean="0">
                <a:latin typeface="Arial" charset="0"/>
              </a:rPr>
              <a:t>orgs</a:t>
            </a:r>
            <a:endParaRPr lang="en-US" sz="11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30674"/>
            <a:ext cx="8345487" cy="242439"/>
          </a:xfrm>
        </p:spPr>
        <p:txBody>
          <a:bodyPr/>
          <a:lstStyle/>
          <a:p>
            <a:r>
              <a:rPr lang="en-US" dirty="0" smtClean="0"/>
              <a:t>Merge Strategies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9066" y="858259"/>
            <a:ext cx="8763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600" dirty="0" smtClean="0"/>
              <a:t>Before diving into an org merge, be sure consider the different flavors of a “merge.”</a:t>
            </a:r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804" y="1293047"/>
            <a:ext cx="1741219" cy="17412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67591" y="3208608"/>
            <a:ext cx="2633472" cy="784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Merge to a Master /</a:t>
            </a:r>
          </a:p>
          <a:p>
            <a:pPr marR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>
                <a:latin typeface="Arial" charset="0"/>
              </a:rPr>
              <a:t>Merge to a New Org</a:t>
            </a:r>
            <a:endParaRPr kumimoji="0" lang="en-US" sz="1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99856" y="3208608"/>
            <a:ext cx="2633472" cy="78420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>
                <a:latin typeface="Arial" charset="0"/>
              </a:rPr>
              <a:t>Salesforce-to-Salesforce</a:t>
            </a:r>
            <a:endParaRPr kumimoji="0" lang="en-US" sz="1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55871" y="3208608"/>
            <a:ext cx="2633472" cy="784208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 a Business Intelligence Tool</a:t>
            </a:r>
            <a:endParaRPr kumimoji="0" lang="en-US" sz="1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4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38" y="530674"/>
            <a:ext cx="8345487" cy="242439"/>
          </a:xfrm>
        </p:spPr>
        <p:txBody>
          <a:bodyPr/>
          <a:lstStyle/>
          <a:p>
            <a:r>
              <a:rPr lang="en-US" dirty="0" smtClean="0"/>
              <a:t>Checklist for Merging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1501760"/>
            <a:ext cx="8366125" cy="277711"/>
          </a:xfrm>
          <a:prstGeom prst="rect">
            <a:avLst/>
          </a:prstGeom>
          <a:solidFill>
            <a:schemeClr val="accent6"/>
          </a:solidFill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High Level Considerations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818" y="1808678"/>
            <a:ext cx="82989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Is there a lot of process and data overlap?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Is there a desire to perform reporting / forecasting across orgs?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Is there a desire to enable in-context collaboration across orgs?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Are there security / data segregation requirements across orgs?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998" y="2965143"/>
            <a:ext cx="8366125" cy="277711"/>
          </a:xfrm>
          <a:prstGeom prst="rect">
            <a:avLst/>
          </a:prstGeom>
          <a:solidFill>
            <a:schemeClr val="accent6"/>
          </a:solidFill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Technical and Bottom-Up Considerations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7817" y="3272061"/>
            <a:ext cx="8298981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What editions of Salesforce.com are used?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How many custom objects exist in each org?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How many objects have greater than 300 custom fields?  Do these objects exist across orgs?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How closely do object map across orgs?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How many roles and profiles exist across orgs?  How well do they map across orgs?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997" y="4673214"/>
            <a:ext cx="8366125" cy="277711"/>
          </a:xfrm>
          <a:prstGeom prst="rect">
            <a:avLst/>
          </a:prstGeom>
          <a:solidFill>
            <a:schemeClr val="accent6"/>
          </a:solidFill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Process and Change Considerations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816" y="4980132"/>
            <a:ext cx="82989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What is the implementation timeline or sensitivity to time?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What resources are available to develop a merged org (whether it is a “master” org or a new org)?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What departments require data across orgs?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7225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8" y="506631"/>
            <a:ext cx="8330184" cy="272832"/>
          </a:xfrm>
        </p:spPr>
        <p:txBody>
          <a:bodyPr/>
          <a:lstStyle/>
          <a:p>
            <a:r>
              <a:rPr lang="en-US" sz="1800" dirty="0" smtClean="0"/>
              <a:t>Governance Considerations</a:t>
            </a:r>
            <a:endParaRPr lang="en-US" sz="1800" dirty="0"/>
          </a:p>
        </p:txBody>
      </p:sp>
      <p:sp>
        <p:nvSpPr>
          <p:cNvPr id="60" name="Rectangle 59"/>
          <p:cNvSpPr/>
          <p:nvPr/>
        </p:nvSpPr>
        <p:spPr>
          <a:xfrm>
            <a:off x="380010" y="899203"/>
            <a:ext cx="83671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400" b="1" dirty="0" smtClean="0"/>
              <a:t>Our experience shows that well managed org merges are supported by well-defined governance.</a:t>
            </a:r>
            <a:endParaRPr lang="en-US" sz="1400" b="1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54569465"/>
              </p:ext>
            </p:extLst>
          </p:nvPr>
        </p:nvGraphicFramePr>
        <p:xfrm>
          <a:off x="-185448" y="993229"/>
          <a:ext cx="9198832" cy="2604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285008" y="3170739"/>
            <a:ext cx="8657111" cy="451262"/>
          </a:xfrm>
          <a:prstGeom prst="rect">
            <a:avLst/>
          </a:prstGeom>
          <a:solidFill>
            <a:srgbClr val="8099CC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Governance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009" y="3681378"/>
            <a:ext cx="1598179" cy="1413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Data Management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042555" y="3681378"/>
            <a:ext cx="1598179" cy="1413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Configuration Changes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557648" y="3681378"/>
            <a:ext cx="1598179" cy="1413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Integration Points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315195" y="3681378"/>
            <a:ext cx="1598179" cy="1413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User Access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00101" y="3681378"/>
            <a:ext cx="1598179" cy="14131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Customization (Code) Changes</a:t>
            </a: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5007" y="5151967"/>
            <a:ext cx="8657111" cy="451262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Reporting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70634" y="5646826"/>
            <a:ext cx="8657111" cy="451262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Training and User Adoption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0400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400050" y="530674"/>
            <a:ext cx="8337550" cy="242439"/>
          </a:xfrm>
        </p:spPr>
        <p:txBody>
          <a:bodyPr/>
          <a:lstStyle/>
          <a:p>
            <a:r>
              <a:rPr lang="en-US" dirty="0" smtClean="0"/>
              <a:t>Risks and Other Considerations</a:t>
            </a:r>
            <a:endParaRPr lang="en-US" sz="18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387818" y="1808678"/>
            <a:ext cx="8298981" cy="352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Data quality needs to be high prior to a merge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Organizational inertia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Think about territory management implications – how different are the rules and how will a merged environment change existing territory management setup?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Define the appropriate data access and sharing model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Dependencies on boundary systems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May need to clean up account hierarchies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endParaRPr lang="en-US" sz="1200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200" dirty="0" smtClean="0"/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 smtClean="0"/>
              <a:t>Challenging </a:t>
            </a:r>
            <a:r>
              <a:rPr lang="en-US" sz="1200" dirty="0"/>
              <a:t>to populate system generated dates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/>
              <a:t>Inability to import into Opportunity Stage History &amp; Case History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/>
              <a:t>Views can not be migrated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/>
              <a:t>Potential for duplicate data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/>
              <a:t>Values for Contact, Sales Team, Case Team and Account Team Roles will be </a:t>
            </a:r>
            <a:r>
              <a:rPr lang="en-US" sz="1200" dirty="0" smtClean="0"/>
              <a:t>global</a:t>
            </a:r>
            <a:endParaRPr lang="en-US" sz="1200" dirty="0"/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ü"/>
            </a:pPr>
            <a:r>
              <a:rPr lang="en-US" sz="1200" dirty="0"/>
              <a:t>Maximum number of Workflow Rules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0999" y="1501760"/>
            <a:ext cx="8366125" cy="277711"/>
          </a:xfrm>
          <a:prstGeom prst="rect">
            <a:avLst/>
          </a:prstGeom>
          <a:solidFill>
            <a:schemeClr val="accent6"/>
          </a:solidFill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General Risks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0899" y="3573263"/>
            <a:ext cx="8366125" cy="277711"/>
          </a:xfrm>
          <a:prstGeom prst="rect">
            <a:avLst/>
          </a:prstGeom>
          <a:solidFill>
            <a:schemeClr val="accent6"/>
          </a:solidFill>
        </p:spPr>
        <p:txBody>
          <a:bodyPr wrap="square" lIns="45720" rIns="45720" rtlCol="0" anchor="ctr" anchorCtr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Other Considerations with a Merge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.S. Consulting Report Template_100307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.S. Consulting Report Template_1003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99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99CC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.S. Consulting Report Template_1003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.S. Consulting Report Template_10030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.S. Consulting Report Template_100307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S Consulting Report Template_R1.5_032508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E5E5">
            <a:alpha val="74901"/>
          </a:srgbClr>
        </a:solidFill>
        <a:ln w="9525">
          <a:noFill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18288" tIns="18288" rIns="18288" bIns="1828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gray">
        <a:noFill/>
        <a:ln w="12700" algn="ctr">
          <a:noFill/>
          <a:miter lim="800000"/>
          <a:headEnd/>
          <a:tailEnd/>
        </a:ln>
        <a:effectLst>
          <a:prstShdw prst="shdw17" dist="17961" dir="2700000">
            <a:schemeClr val="bg1">
              <a:gamma/>
              <a:shade val="60000"/>
              <a:invGamma/>
            </a:schemeClr>
          </a:prstShdw>
        </a:effectLst>
      </a:spPr>
      <a:bodyPr lIns="18288" tIns="18288" rIns="18288" bIns="18288">
        <a:spAutoFit/>
      </a:bodyPr>
      <a:lstStyle>
        <a:defPPr algn="l">
          <a:defRPr sz="900" dirty="0" smtClean="0"/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ster slide NORPAC(2009)">
  <a:themeElements>
    <a:clrScheme name="Deloitt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9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10777</TotalTime>
  <Words>685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U.S. Consulting Report Template_100307</vt:lpstr>
      <vt:lpstr>US Consulting Report Template_R1.5_032508</vt:lpstr>
      <vt:lpstr>1_Master slide NORPAC(2009)</vt:lpstr>
      <vt:lpstr>   Merge or Keep Separate: Considerations for Managing Multiple Salesforce Orgs   September 16, 2011</vt:lpstr>
      <vt:lpstr>Table of Content</vt:lpstr>
      <vt:lpstr>Merge or Keep Separate?</vt:lpstr>
      <vt:lpstr>Merge Strategies</vt:lpstr>
      <vt:lpstr>Checklist for Merging</vt:lpstr>
      <vt:lpstr>Governance Considerations</vt:lpstr>
      <vt:lpstr>Risks and Other Considerations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Client View - Support Proposal</dc:title>
  <dc:creator>Karl Rupilius</dc:creator>
  <cp:lastModifiedBy>Huang, Josh</cp:lastModifiedBy>
  <cp:revision>905</cp:revision>
  <cp:lastPrinted>2011-08-10T23:29:39Z</cp:lastPrinted>
  <dcterms:created xsi:type="dcterms:W3CDTF">2009-10-22T13:56:14Z</dcterms:created>
  <dcterms:modified xsi:type="dcterms:W3CDTF">2011-09-16T18:13:37Z</dcterms:modified>
</cp:coreProperties>
</file>