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568E85D-43B8-4EA0-8A93-07C8CB9CDDA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C27AFF-CB06-4F1F-97DB-2EB9F0F7819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pyFlyin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tensortflow</a:t>
            </a:r>
            <a:r>
              <a:rPr lang="en-US" dirty="0" smtClean="0"/>
              <a:t> as </a:t>
            </a:r>
            <a:r>
              <a:rPr lang="en-US" dirty="0" err="1" smtClean="0"/>
              <a:t>tf</a:t>
            </a:r>
            <a:endParaRPr lang="en-US" dirty="0" smtClean="0"/>
          </a:p>
          <a:p>
            <a:r>
              <a:rPr lang="en-US" dirty="0" err="1" smtClean="0"/>
              <a:t>tf.add</a:t>
            </a:r>
            <a:r>
              <a:rPr lang="en-US" dirty="0" smtClean="0"/>
              <a:t>(W + </a:t>
            </a:r>
            <a:r>
              <a:rPr lang="en-US" dirty="0" err="1" smtClean="0"/>
              <a:t>tf.random_initializer</a:t>
            </a:r>
            <a:r>
              <a:rPr lang="en-US" dirty="0" smtClean="0"/>
              <a:t>([10, 20]))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5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828800"/>
            <a:ext cx="6096000" cy="3657599"/>
          </a:xfrm>
        </p:spPr>
        <p:txBody>
          <a:bodyPr/>
          <a:lstStyle/>
          <a:p>
            <a:r>
              <a:rPr lang="en-US" dirty="0" smtClean="0"/>
              <a:t>A Python IDE for Android</a:t>
            </a:r>
          </a:p>
          <a:p>
            <a:r>
              <a:rPr lang="en-US" dirty="0" smtClean="0"/>
              <a:t>Easy-to-use GUI (for code abstraction)</a:t>
            </a:r>
          </a:p>
          <a:p>
            <a:r>
              <a:rPr lang="en-US" dirty="0" smtClean="0"/>
              <a:t>Easy-to-use Hover Drag and Drop (for coding speed)</a:t>
            </a:r>
          </a:p>
          <a:p>
            <a:r>
              <a:rPr lang="en-US" dirty="0" smtClean="0"/>
              <a:t>Project View Ready</a:t>
            </a:r>
          </a:p>
          <a:p>
            <a:r>
              <a:rPr lang="en-US" dirty="0" smtClean="0"/>
              <a:t>Beautiful </a:t>
            </a:r>
            <a:r>
              <a:rPr lang="en-US" dirty="0" err="1" smtClean="0"/>
              <a:t>MoltenFlame</a:t>
            </a:r>
            <a:r>
              <a:rPr lang="en-US" dirty="0" smtClean="0"/>
              <a:t> color scheme with </a:t>
            </a:r>
            <a:r>
              <a:rPr lang="en-US" dirty="0" err="1" smtClean="0"/>
              <a:t>monospace</a:t>
            </a:r>
            <a:r>
              <a:rPr lang="en-US" dirty="0" smtClean="0"/>
              <a:t> fonts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6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2013857"/>
            <a:ext cx="92202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Project-View with Inter-Tab </a:t>
            </a:r>
            <a:r>
              <a:rPr lang="en-US" dirty="0" smtClean="0"/>
              <a:t>Scrolling</a:t>
            </a:r>
            <a:endParaRPr lang="en-US" dirty="0"/>
          </a:p>
          <a:p>
            <a:pPr lvl="1"/>
            <a:r>
              <a:rPr lang="en-US" dirty="0" smtClean="0"/>
              <a:t>Navigational Drawer</a:t>
            </a:r>
          </a:p>
          <a:p>
            <a:pPr lvl="1"/>
            <a:r>
              <a:rPr lang="en-US" dirty="0" smtClean="0"/>
              <a:t>Tree View</a:t>
            </a:r>
          </a:p>
          <a:p>
            <a:pPr lvl="1"/>
            <a:r>
              <a:rPr lang="en-US" dirty="0" smtClean="0"/>
              <a:t>Fragments for opened Tabs</a:t>
            </a:r>
          </a:p>
          <a:p>
            <a:endParaRPr lang="en-US" dirty="0"/>
          </a:p>
          <a:p>
            <a:r>
              <a:rPr lang="en-US" dirty="0"/>
              <a:t>Syntax </a:t>
            </a:r>
            <a:r>
              <a:rPr lang="en-US" dirty="0" smtClean="0"/>
              <a:t>Highlighting</a:t>
            </a:r>
          </a:p>
          <a:p>
            <a:pPr lvl="1"/>
            <a:r>
              <a:rPr lang="en-US" dirty="0" smtClean="0"/>
              <a:t>Text Change Listener</a:t>
            </a:r>
          </a:p>
          <a:p>
            <a:pPr lvl="1"/>
            <a:r>
              <a:rPr lang="en-US" dirty="0" smtClean="0"/>
              <a:t>Custom Syntax Coloring</a:t>
            </a:r>
          </a:p>
          <a:p>
            <a:pPr lvl="1"/>
            <a:r>
              <a:rPr lang="en-US" dirty="0" smtClean="0"/>
              <a:t>Regex Identifiers for String, </a:t>
            </a:r>
            <a:r>
              <a:rPr lang="en-US" dirty="0" err="1" smtClean="0"/>
              <a:t>Numerics</a:t>
            </a:r>
            <a:r>
              <a:rPr lang="en-US" dirty="0" smtClean="0"/>
              <a:t> and Comments.</a:t>
            </a:r>
            <a:endParaRPr lang="en-US" dirty="0"/>
          </a:p>
          <a:p>
            <a:pPr lvl="1"/>
            <a:r>
              <a:rPr lang="en-US" dirty="0" smtClean="0"/>
              <a:t>Regex Wildcard Matchers for keywords (both defined and structural)</a:t>
            </a:r>
          </a:p>
          <a:p>
            <a:pPr marL="384048" lvl="1" indent="0">
              <a:buNone/>
            </a:pPr>
            <a:endParaRPr lang="en-US" dirty="0"/>
          </a:p>
          <a:p>
            <a:r>
              <a:rPr lang="en-US" dirty="0"/>
              <a:t>Smart </a:t>
            </a:r>
            <a:r>
              <a:rPr lang="en-US" dirty="0" smtClean="0"/>
              <a:t>Indentation</a:t>
            </a:r>
          </a:p>
          <a:p>
            <a:pPr lvl="1"/>
            <a:r>
              <a:rPr lang="en-US" dirty="0" smtClean="0"/>
              <a:t>Text Change Listener</a:t>
            </a:r>
          </a:p>
          <a:p>
            <a:pPr lvl="1"/>
            <a:r>
              <a:rPr lang="en-US" dirty="0" smtClean="0"/>
              <a:t>Tab-Calculator</a:t>
            </a:r>
          </a:p>
          <a:p>
            <a:pPr marL="384048" lvl="1" indent="0">
              <a:buNone/>
            </a:pPr>
            <a:endParaRPr lang="en-US" dirty="0"/>
          </a:p>
          <a:p>
            <a:r>
              <a:rPr lang="en-US" dirty="0"/>
              <a:t>Extended Keyboard Symbol </a:t>
            </a:r>
            <a:r>
              <a:rPr lang="en-US" dirty="0" smtClean="0"/>
              <a:t>Bar</a:t>
            </a:r>
          </a:p>
          <a:p>
            <a:pPr lvl="1"/>
            <a:r>
              <a:rPr lang="en-US" dirty="0" err="1" smtClean="0"/>
              <a:t>HoverView</a:t>
            </a:r>
            <a:endParaRPr lang="en-US" dirty="0"/>
          </a:p>
          <a:p>
            <a:pPr marL="384048" lvl="1" indent="0">
              <a:buNone/>
            </a:pPr>
            <a:endParaRPr lang="en-US" dirty="0"/>
          </a:p>
          <a:p>
            <a:r>
              <a:rPr lang="en-US" dirty="0"/>
              <a:t>Saved Instances</a:t>
            </a:r>
          </a:p>
          <a:p>
            <a:pPr lvl="1"/>
            <a:r>
              <a:rPr lang="en-US" dirty="0"/>
              <a:t>Shared Preferences</a:t>
            </a:r>
          </a:p>
          <a:p>
            <a:pPr marL="384048" lvl="1" indent="0">
              <a:buNone/>
            </a:pPr>
            <a:endParaRPr lang="en-US" dirty="0"/>
          </a:p>
          <a:p>
            <a:r>
              <a:rPr lang="en-US" dirty="0"/>
              <a:t>File Manipulation Options</a:t>
            </a:r>
          </a:p>
          <a:p>
            <a:pPr lvl="1"/>
            <a:r>
              <a:rPr lang="en-US" dirty="0"/>
              <a:t>Handled by </a:t>
            </a:r>
            <a:r>
              <a:rPr lang="en-US" dirty="0" err="1"/>
              <a:t>FilePicker</a:t>
            </a:r>
            <a:r>
              <a:rPr lang="en-US" dirty="0"/>
              <a:t> Library</a:t>
            </a:r>
          </a:p>
          <a:p>
            <a:pPr marL="384048" lvl="1" indent="0">
              <a:buNone/>
            </a:pPr>
            <a:endParaRPr lang="en-US" dirty="0" smtClean="0"/>
          </a:p>
          <a:p>
            <a:pPr marL="38404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en-US" dirty="0" smtClean="0"/>
              <a:t>Requirement Specs </a:t>
            </a:r>
            <a:r>
              <a:rPr lang="en-US" sz="1400" dirty="0" smtClean="0"/>
              <a:t>(completed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549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2362200"/>
            <a:ext cx="6096000" cy="3581399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Canvas </a:t>
            </a:r>
            <a:r>
              <a:rPr lang="en-US" dirty="0" err="1"/>
              <a:t>Mindmapping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Canvas</a:t>
            </a:r>
          </a:p>
          <a:p>
            <a:pPr lvl="1"/>
            <a:r>
              <a:rPr lang="en-US" dirty="0" err="1" smtClean="0"/>
              <a:t>HashMaps</a:t>
            </a:r>
            <a:endParaRPr lang="en-US" dirty="0" smtClean="0"/>
          </a:p>
          <a:p>
            <a:pPr lvl="1"/>
            <a:r>
              <a:rPr lang="en-US" dirty="0" smtClean="0"/>
              <a:t>Regex Identifiers for Keywords and Definitions</a:t>
            </a:r>
          </a:p>
          <a:p>
            <a:pPr marL="384048" lvl="1" indent="0">
              <a:buNone/>
            </a:pPr>
            <a:endParaRPr lang="en-US" dirty="0"/>
          </a:p>
          <a:p>
            <a:r>
              <a:rPr lang="en-US" dirty="0" err="1" smtClean="0"/>
              <a:t>Hoverball</a:t>
            </a:r>
            <a:endParaRPr lang="en-US" dirty="0" smtClean="0"/>
          </a:p>
          <a:p>
            <a:pPr lvl="1"/>
            <a:r>
              <a:rPr lang="en-US" dirty="0" smtClean="0"/>
              <a:t>Google Hover </a:t>
            </a:r>
            <a:endParaRPr lang="en-US" dirty="0"/>
          </a:p>
          <a:p>
            <a:pPr marL="38404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en-US" dirty="0" smtClean="0"/>
              <a:t>Requirement Specs </a:t>
            </a:r>
            <a:r>
              <a:rPr lang="en-US" sz="1400" dirty="0" smtClean="0"/>
              <a:t>(yet to work)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58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2362200"/>
            <a:ext cx="6096000" cy="3581399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 smtClean="0"/>
              <a:t>Brain</a:t>
            </a:r>
          </a:p>
          <a:p>
            <a:r>
              <a:rPr lang="en-US" dirty="0" smtClean="0"/>
              <a:t>More Brain</a:t>
            </a:r>
          </a:p>
          <a:p>
            <a:r>
              <a:rPr lang="en-US" dirty="0" smtClean="0"/>
              <a:t>Plus Innovation</a:t>
            </a:r>
            <a:endParaRPr lang="en-US" dirty="0"/>
          </a:p>
          <a:p>
            <a:pPr marL="38404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en-US" dirty="0" smtClean="0"/>
              <a:t>New Technologies Used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619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2362200"/>
            <a:ext cx="6096000" cy="3581399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r>
              <a:rPr lang="en-US" dirty="0" smtClean="0"/>
              <a:t>Fast Code Proto-Typing</a:t>
            </a:r>
          </a:p>
          <a:p>
            <a:r>
              <a:rPr lang="en-US" dirty="0" smtClean="0"/>
              <a:t>Quick Code understanding via Visual Code Abstractions</a:t>
            </a:r>
          </a:p>
          <a:p>
            <a:r>
              <a:rPr lang="en-US" dirty="0" smtClean="0"/>
              <a:t>Project Management at one spot (no need to manage single files one at a time)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PS – This app was developed so that I could code when I go to bed.</a:t>
            </a:r>
            <a:br>
              <a:rPr lang="en-US" dirty="0" smtClean="0"/>
            </a:br>
            <a:r>
              <a:rPr lang="en-US" dirty="0" smtClean="0"/>
              <a:t>And it hasn’t disappointed yet.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  <a:p>
            <a:pPr marL="38404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en-US" dirty="0" smtClean="0"/>
              <a:t>Real World Scenario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5335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24</TotalTime>
  <Words>188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pyFlyin</vt:lpstr>
      <vt:lpstr>Objective</vt:lpstr>
      <vt:lpstr>Requirement Specs (completed)</vt:lpstr>
      <vt:lpstr>Requirement Specs (yet to work)</vt:lpstr>
      <vt:lpstr>New Technologies Used</vt:lpstr>
      <vt:lpstr>Real World Scenario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pyFlyin</dc:title>
  <dc:creator>Windows User</dc:creator>
  <cp:lastModifiedBy>Windows User</cp:lastModifiedBy>
  <cp:revision>17</cp:revision>
  <dcterms:created xsi:type="dcterms:W3CDTF">2017-09-12T20:15:35Z</dcterms:created>
  <dcterms:modified xsi:type="dcterms:W3CDTF">2017-09-12T20:39:37Z</dcterms:modified>
</cp:coreProperties>
</file>