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Agenda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27" name="Body Level One…"/>
          <p:cNvSpPr txBox="1"/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Low angle black and white photo of a futuristic apartment building under a cloudy sky"/>
          <p:cNvSpPr/>
          <p:nvPr>
            <p:ph type="pic" idx="21"/>
          </p:nvPr>
        </p:nvSpPr>
        <p:spPr>
          <a:xfrm>
            <a:off x="-120802" y="1270000"/>
            <a:ext cx="16840201" cy="1122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Black and white photo of the outside of a modern office building "/>
          <p:cNvSpPr/>
          <p:nvPr>
            <p:ph type="pic" sz="quarter" idx="22"/>
          </p:nvPr>
        </p:nvSpPr>
        <p:spPr>
          <a:xfrm>
            <a:off x="15443200" y="1270000"/>
            <a:ext cx="81026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Black and white photo of lattice-like, modern architecture on a building"/>
          <p:cNvSpPr/>
          <p:nvPr>
            <p:ph type="pic" sz="half" idx="23"/>
          </p:nvPr>
        </p:nvSpPr>
        <p:spPr>
          <a:xfrm>
            <a:off x="15811500" y="4876800"/>
            <a:ext cx="7366000" cy="9829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Low angle black and white photo of a modern building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lack and white photo of light and shadows on a building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Black and white photo of shadows cast on a concrete structure"/>
          <p:cNvSpPr/>
          <p:nvPr>
            <p:ph type="pic" idx="21"/>
          </p:nvPr>
        </p:nvSpPr>
        <p:spPr>
          <a:xfrm>
            <a:off x="9270652" y="1263650"/>
            <a:ext cx="16757661" cy="1118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Close-up black and white photo of intricate building architecture"/>
          <p:cNvSpPr/>
          <p:nvPr>
            <p:ph type="pic" idx="22"/>
          </p:nvPr>
        </p:nvSpPr>
        <p:spPr>
          <a:xfrm>
            <a:off x="12192000" y="-1341967"/>
            <a:ext cx="10922000" cy="16399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2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7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2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Ishaan Paul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Ishaan Paul</a:t>
            </a:r>
          </a:p>
        </p:txBody>
      </p:sp>
      <p:sp>
        <p:nvSpPr>
          <p:cNvPr id="172" name="AI Personal Shopper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AI Personal Shopper</a:t>
            </a:r>
          </a:p>
        </p:txBody>
      </p:sp>
      <p:sp>
        <p:nvSpPr>
          <p:cNvPr id="173" name="Presentation Subtitle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he Tea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Team</a:t>
            </a:r>
          </a:p>
        </p:txBody>
      </p:sp>
      <p:sp>
        <p:nvSpPr>
          <p:cNvPr id="176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7" name="Ishaan (Me)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Ishaan (Me)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ch Stac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Tech Stack</a:t>
            </a:r>
          </a:p>
        </p:txBody>
      </p:sp>
      <p:sp>
        <p:nvSpPr>
          <p:cNvPr id="180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1" name="Langgraph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Langgraph</a:t>
            </a:r>
          </a:p>
          <a:p>
            <a:pPr/>
            <a:r>
              <a:t>Python</a:t>
            </a:r>
          </a:p>
          <a:p>
            <a:pPr/>
            <a:r>
              <a:t>Gemini-flash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The Vi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Vision</a:t>
            </a:r>
          </a:p>
        </p:txBody>
      </p:sp>
      <p:sp>
        <p:nvSpPr>
          <p:cNvPr id="184" name="Bringing back personal shopping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Bringing back personal shopping</a:t>
            </a:r>
          </a:p>
        </p:txBody>
      </p:sp>
      <p:sp>
        <p:nvSpPr>
          <p:cNvPr id="185" name="An AI personal shopper that can help you plan and buy items for project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 AI personal shopper that can help you plan and buy items for projects</a:t>
            </a:r>
          </a:p>
          <a:p>
            <a:pPr/>
            <a:r>
              <a:t>Not just surface-level</a:t>
            </a:r>
          </a:p>
          <a:p>
            <a:pPr lvl="1"/>
            <a:r>
              <a:t>Break down projects into categories of items to buy</a:t>
            </a:r>
          </a:p>
          <a:p>
            <a:pPr lvl="1"/>
            <a:r>
              <a:t>Breaks down categories into item recommendations</a:t>
            </a:r>
          </a:p>
          <a:p>
            <a:pPr lvl="1"/>
            <a:r>
              <a:t>Scores the recommendations to ensure that it’s an acceptable recommendation</a:t>
            </a:r>
          </a:p>
          <a:p>
            <a:pPr lvl="1"/>
            <a:r>
              <a:t>Rethinks and takes in feedback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Demo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Demo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What’s next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What’s next?</a:t>
            </a:r>
          </a:p>
        </p:txBody>
      </p:sp>
      <p:sp>
        <p:nvSpPr>
          <p:cNvPr id="190" name="Future enhancement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Future enhancements</a:t>
            </a:r>
          </a:p>
        </p:txBody>
      </p:sp>
      <p:sp>
        <p:nvSpPr>
          <p:cNvPr id="191" name="Add functionality to give e-commerce results as recommendation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Add functionality to give e-commerce results as recommendations</a:t>
            </a:r>
          </a:p>
          <a:p>
            <a:pPr/>
            <a:r>
              <a:t>Compatibility checking tool</a:t>
            </a:r>
          </a:p>
          <a:p>
            <a:pPr/>
            <a:r>
              <a:t>Add social network</a:t>
            </a:r>
          </a:p>
          <a:p>
            <a:pPr lvl="1"/>
            <a:r>
              <a:t>Item recommendations based on social network</a:t>
            </a:r>
          </a:p>
          <a:p>
            <a:pPr lvl="1"/>
            <a:r>
              <a:t>Sharing items directly between users</a:t>
            </a:r>
          </a:p>
          <a:p>
            <a:pPr lvl="1"/>
            <a:r>
              <a:t>Personalize based on shopping history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hank you!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 you!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32_DynamicDark">
  <a:themeElements>
    <a:clrScheme name="32_DynamicDark">
      <a:dk1>
        <a:srgbClr val="BE00FF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2_DynamicDar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2_DynamicDa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2_DynamicDark">
  <a:themeElements>
    <a:clrScheme name="32_DynamicDar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2_DynamicDar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2_DynamicDa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