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shaan Pau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Ishaan Paul</a:t>
            </a:r>
          </a:p>
        </p:txBody>
      </p:sp>
      <p:sp>
        <p:nvSpPr>
          <p:cNvPr id="172" name="AI Personal Shopp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Personal Shopper</a:t>
            </a:r>
          </a:p>
        </p:txBody>
      </p:sp>
      <p:sp>
        <p:nvSpPr>
          <p:cNvPr id="17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he V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Vision</a:t>
            </a:r>
          </a:p>
        </p:txBody>
      </p:sp>
      <p:sp>
        <p:nvSpPr>
          <p:cNvPr id="176" name="Bringing back personal shopp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Bringing back personal shopping</a:t>
            </a:r>
          </a:p>
        </p:txBody>
      </p:sp>
      <p:sp>
        <p:nvSpPr>
          <p:cNvPr id="177" name="An AI personal shopper that can help you plan and buy items for pro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AI personal shopper that can help you plan and buy items for projects</a:t>
            </a:r>
          </a:p>
          <a:p>
            <a:pPr/>
            <a:r>
              <a:t>Not just surface-level</a:t>
            </a:r>
          </a:p>
          <a:p>
            <a:pPr lvl="1"/>
            <a:r>
              <a:t>Break down projects into categories of items to buy</a:t>
            </a:r>
          </a:p>
          <a:p>
            <a:pPr lvl="1"/>
            <a:r>
              <a:t>Breaks down categories into item recommendations</a:t>
            </a:r>
          </a:p>
          <a:p>
            <a:pPr lvl="1"/>
            <a:r>
              <a:t>Scores the recommendations to ensure that it’s an acceptable recommendation</a:t>
            </a:r>
          </a:p>
          <a:p>
            <a:pPr lvl="1"/>
            <a:r>
              <a:t>Rethinks and takes in feedback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’s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  <p:sp>
        <p:nvSpPr>
          <p:cNvPr id="182" name="Future enhancem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Future enhancements</a:t>
            </a:r>
          </a:p>
        </p:txBody>
      </p:sp>
      <p:sp>
        <p:nvSpPr>
          <p:cNvPr id="183" name="Add functionality to give e-commerce results as recommend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functionality to give e-commerce results as recommendations</a:t>
            </a:r>
          </a:p>
          <a:p>
            <a:pPr/>
            <a:r>
              <a:t>Compatibility checking tool</a:t>
            </a:r>
          </a:p>
          <a:p>
            <a:pPr/>
            <a:r>
              <a:t>Add social network</a:t>
            </a:r>
          </a:p>
          <a:p>
            <a:pPr lvl="1"/>
            <a:r>
              <a:t>Item recommendations based on social network</a:t>
            </a:r>
          </a:p>
          <a:p>
            <a:pPr lvl="1"/>
            <a:r>
              <a:t>Sharing items directly between users</a:t>
            </a:r>
          </a:p>
          <a:p>
            <a:pPr lvl="1"/>
            <a:r>
              <a:t>Personalize based on shopping history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ank you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