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71" r:id="rId12"/>
    <p:sldId id="264" r:id="rId13"/>
    <p:sldId id="265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BCB4-9093-499F-A360-B4159B0EA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66E4B-55C3-4641-B1F7-507EC4161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332A-C8A1-400A-83D8-C765EB60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1CE4-D962-4827-9F41-1929C68E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B6593-5F36-4F3B-B488-A403BDA6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5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7457-64DE-4C11-937C-C7C96554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536AB-AEED-433A-BFF8-B17CA21DF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FB1A-35B6-40CE-953F-F315694D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C76D-01D9-465A-B92A-0B169313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64D1D-1BFE-43D9-AFDB-30DFBE2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2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E8A81-58FA-4AA0-AF5D-2D8BE8E9F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85BA9-6A11-4539-B9EB-68C3E015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7BFD-675A-459E-A09D-A2026A74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606B-9F6F-44DD-9FCF-6C96D675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990A-E458-4700-A1AD-10612FAB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3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AC4E-341C-4303-A30C-92A83D74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3CDD-84DB-4864-A51F-3950AAB7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6118-B672-4FB0-8EBE-3B655BC2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EA8-DC26-4EDA-8398-A810FC67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C249-4188-4625-B385-079944AF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0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349D-C339-4FE3-B8FF-40A8B457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93D7A-A5BF-40D6-92C2-D265AA755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D173-A341-4DFF-AB38-43DB512D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19D88-5A6B-4888-A717-9956130D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0E53-AFD6-47B6-A920-168CC10D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1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7916-7D70-4598-A1AC-620A2844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7F81-97F3-4F9B-BC45-61E25A01F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A5D5C-E2C2-45D9-971F-A7DD26192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4D4B0-2534-4B4F-B9C5-E01BB2D9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68A1D-52CD-4185-BB48-63E2068D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421A-6A88-441B-A414-05B4FC59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9076-7B3B-4840-9F50-7B9943CE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92146-8FDC-4663-B59F-FE8B8D71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00430-C221-4DA8-9724-983C7C41C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605C7-F3CE-42E9-905C-3DF3EA793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61AA4-7C01-4562-BEF6-697F90634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8B72-0D72-42EE-AB89-105C5721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87BC7-B344-43CE-8D98-D99C6E7D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827B9-FDFC-4AD0-A961-C11B4F9A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4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56C2-0880-4BD3-A2C1-9B821D2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3AAD-0FBA-463D-98CC-CB227C6D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2E991-2658-417D-808C-E8C3FF36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49FBD-46A1-4781-AA56-0A7EB6D1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5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89046-9FAB-4A03-AE00-316907F6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6F879-A13E-41E2-9EB7-DE26DD72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D5EBC-A3AD-4243-833F-24A016BD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5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65B8-7973-42C1-AFE6-581D5948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62B3-3635-4947-8B6A-BE03B461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D7474-C08C-4313-9A63-055FDC5D3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0462F-769D-4423-9197-28DAEEEF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423B-D6AA-4332-BD9D-B3EA71BC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C98A-ADCF-4046-A274-0AF8EE2C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B358-862F-4D8E-99EB-429C4F95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AA942-EDA2-4066-BA03-932A9B859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11A9-5C7A-4E95-B07B-C4BD9AF3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00268-D87B-4869-9536-4052E716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1F71-31FC-437A-A6AA-911C2C49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2A2A-5512-4516-A243-445E91E2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4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56E73-EF4F-47A4-ABDC-9CE57119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45371-6D55-479A-A0FF-C7F7AE7E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587E3-21C4-41E3-A1B8-058682BDD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D5CDA-22E0-4822-B516-26DBD749E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C618-B31B-4D87-8509-F601A899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1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7EE90A-6709-4F6D-9585-CCD347D4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5" y="928687"/>
            <a:ext cx="8048625" cy="50006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B3F8608-8F4D-4982-9BC5-DC8666C89EAA}"/>
              </a:ext>
            </a:extLst>
          </p:cNvPr>
          <p:cNvSpPr/>
          <p:nvPr/>
        </p:nvSpPr>
        <p:spPr>
          <a:xfrm>
            <a:off x="2381692" y="5323256"/>
            <a:ext cx="2636875" cy="606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10A7C-CE2C-4AC0-A219-09AA7BD5EDC6}"/>
              </a:ext>
            </a:extLst>
          </p:cNvPr>
          <p:cNvSpPr txBox="1"/>
          <p:nvPr/>
        </p:nvSpPr>
        <p:spPr>
          <a:xfrm>
            <a:off x="8823486" y="2967335"/>
            <a:ext cx="3173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on add python to path</a:t>
            </a:r>
          </a:p>
          <a:p>
            <a:r>
              <a:rPr lang="en-US" dirty="0"/>
              <a:t>And then click on install now to install</a:t>
            </a:r>
          </a:p>
        </p:txBody>
      </p:sp>
    </p:spTree>
    <p:extLst>
      <p:ext uri="{BB962C8B-B14F-4D97-AF65-F5344CB8AC3E}">
        <p14:creationId xmlns:p14="http://schemas.microsoft.com/office/powerpoint/2010/main" val="166020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FCD17-F222-4470-87D6-C6079D64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5" y="369813"/>
            <a:ext cx="7905750" cy="4714875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C341F708-9819-4572-81E7-98976B32F0F6}"/>
              </a:ext>
            </a:extLst>
          </p:cNvPr>
          <p:cNvSpPr/>
          <p:nvPr/>
        </p:nvSpPr>
        <p:spPr>
          <a:xfrm>
            <a:off x="7294829" y="3429000"/>
            <a:ext cx="1189952" cy="383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11D3D-08B5-493B-B881-0A6172827EDA}"/>
              </a:ext>
            </a:extLst>
          </p:cNvPr>
          <p:cNvSpPr txBox="1"/>
          <p:nvPr/>
        </p:nvSpPr>
        <p:spPr>
          <a:xfrm>
            <a:off x="8484782" y="3429000"/>
            <a:ext cx="351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this command in pizzeria directory that contain manage.py file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0B3D88E-BF50-4C27-BCE8-B2F147E2CF2C}"/>
              </a:ext>
            </a:extLst>
          </p:cNvPr>
          <p:cNvSpPr/>
          <p:nvPr/>
        </p:nvSpPr>
        <p:spPr>
          <a:xfrm rot="5400000">
            <a:off x="4924367" y="5190332"/>
            <a:ext cx="1189952" cy="383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8646B-D079-4DDE-805B-2E75D3080D4A}"/>
              </a:ext>
            </a:extLst>
          </p:cNvPr>
          <p:cNvSpPr txBox="1"/>
          <p:nvPr/>
        </p:nvSpPr>
        <p:spPr>
          <a:xfrm>
            <a:off x="5111827" y="6114361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this </a:t>
            </a:r>
            <a:r>
              <a:rPr lang="en-US" dirty="0" err="1"/>
              <a:t>url</a:t>
            </a:r>
            <a:r>
              <a:rPr lang="en-US" dirty="0"/>
              <a:t> in browser</a:t>
            </a:r>
          </a:p>
        </p:txBody>
      </p:sp>
    </p:spTree>
    <p:extLst>
      <p:ext uri="{BB962C8B-B14F-4D97-AF65-F5344CB8AC3E}">
        <p14:creationId xmlns:p14="http://schemas.microsoft.com/office/powerpoint/2010/main" val="31811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F3DA3-DE34-4FA4-9FAF-9D2C2BDDC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5" y="198474"/>
            <a:ext cx="9039225" cy="5334000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CF8FAA74-2D7C-4CD7-9BFD-6B900BA914B9}"/>
              </a:ext>
            </a:extLst>
          </p:cNvPr>
          <p:cNvSpPr/>
          <p:nvPr/>
        </p:nvSpPr>
        <p:spPr>
          <a:xfrm>
            <a:off x="7570381" y="3604437"/>
            <a:ext cx="978408" cy="3357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57C8E-C1C8-4C0A-B343-3AFD5F295855}"/>
              </a:ext>
            </a:extLst>
          </p:cNvPr>
          <p:cNvSpPr txBox="1"/>
          <p:nvPr/>
        </p:nvSpPr>
        <p:spPr>
          <a:xfrm>
            <a:off x="1212111" y="5709684"/>
            <a:ext cx="2193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this command</a:t>
            </a:r>
          </a:p>
          <a:p>
            <a:r>
              <a:rPr lang="en-US" dirty="0" err="1"/>
              <a:t>Username:admin</a:t>
            </a:r>
            <a:endParaRPr lang="en-US" dirty="0"/>
          </a:p>
          <a:p>
            <a:r>
              <a:rPr lang="en-US" dirty="0"/>
              <a:t>Password:admin1234</a:t>
            </a:r>
          </a:p>
          <a:p>
            <a:r>
              <a:rPr lang="en-US" dirty="0"/>
              <a:t>Leave email blank</a:t>
            </a:r>
          </a:p>
        </p:txBody>
      </p:sp>
    </p:spTree>
    <p:extLst>
      <p:ext uri="{BB962C8B-B14F-4D97-AF65-F5344CB8AC3E}">
        <p14:creationId xmlns:p14="http://schemas.microsoft.com/office/powerpoint/2010/main" val="200832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56872C-669B-4F1E-8509-7D8781E9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65" y="261051"/>
            <a:ext cx="9256576" cy="541673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1C7F077-C58A-4EAB-BD78-82D8540369CA}"/>
              </a:ext>
            </a:extLst>
          </p:cNvPr>
          <p:cNvSpPr/>
          <p:nvPr/>
        </p:nvSpPr>
        <p:spPr>
          <a:xfrm>
            <a:off x="4805917" y="4919218"/>
            <a:ext cx="2169042" cy="606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499B1-58C2-4B79-98E3-D5559852EE2A}"/>
              </a:ext>
            </a:extLst>
          </p:cNvPr>
          <p:cNvSpPr txBox="1"/>
          <p:nvPr/>
        </p:nvSpPr>
        <p:spPr>
          <a:xfrm>
            <a:off x="329610" y="5922334"/>
            <a:ext cx="701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command: python manage.py </a:t>
            </a:r>
            <a:r>
              <a:rPr lang="en-US" dirty="0" err="1"/>
              <a:t>runserver</a:t>
            </a:r>
            <a:r>
              <a:rPr lang="en-US" dirty="0"/>
              <a:t>      , in pizzeria directory</a:t>
            </a:r>
          </a:p>
          <a:p>
            <a:r>
              <a:rPr lang="en-US" dirty="0"/>
              <a:t>Run this </a:t>
            </a:r>
            <a:r>
              <a:rPr lang="en-US" dirty="0" err="1"/>
              <a:t>url</a:t>
            </a:r>
            <a:r>
              <a:rPr lang="en-US" dirty="0"/>
              <a:t> in browser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AD96654-779E-453B-AE81-1077C9DE7D83}"/>
              </a:ext>
            </a:extLst>
          </p:cNvPr>
          <p:cNvSpPr/>
          <p:nvPr/>
        </p:nvSpPr>
        <p:spPr>
          <a:xfrm rot="10800000">
            <a:off x="6570076" y="2969418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7014411F-C4E9-4797-9F43-9BB9C7853E3E}"/>
              </a:ext>
            </a:extLst>
          </p:cNvPr>
          <p:cNvSpPr/>
          <p:nvPr/>
        </p:nvSpPr>
        <p:spPr>
          <a:xfrm rot="10800000">
            <a:off x="5137294" y="2969418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73047461-90BF-4A19-8030-4CCC1D1ED561}"/>
              </a:ext>
            </a:extLst>
          </p:cNvPr>
          <p:cNvSpPr/>
          <p:nvPr/>
        </p:nvSpPr>
        <p:spPr>
          <a:xfrm rot="5400000">
            <a:off x="1638941" y="355725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BCC2A8-2542-4F85-8A17-F22E11B0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"/>
            <a:ext cx="12192000" cy="6781800"/>
          </a:xfrm>
          <a:prstGeom prst="rect">
            <a:avLst/>
          </a:prstGeom>
        </p:spPr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730B762F-D943-460B-9908-4AFABE2E4245}"/>
              </a:ext>
            </a:extLst>
          </p:cNvPr>
          <p:cNvSpPr/>
          <p:nvPr/>
        </p:nvSpPr>
        <p:spPr>
          <a:xfrm flipH="1">
            <a:off x="2149799" y="935315"/>
            <a:ext cx="690517" cy="4846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7350-70C2-4AEF-A80F-9671FFB9832A}"/>
              </a:ext>
            </a:extLst>
          </p:cNvPr>
          <p:cNvSpPr txBox="1"/>
          <p:nvPr/>
        </p:nvSpPr>
        <p:spPr>
          <a:xfrm>
            <a:off x="2840316" y="1177631"/>
            <a:ext cx="368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First add variety of sizes and toppings</a:t>
            </a:r>
          </a:p>
        </p:txBody>
      </p:sp>
    </p:spTree>
    <p:extLst>
      <p:ext uri="{BB962C8B-B14F-4D97-AF65-F5344CB8AC3E}">
        <p14:creationId xmlns:p14="http://schemas.microsoft.com/office/powerpoint/2010/main" val="19042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826D5-736A-4E4F-B51A-0DBD9A58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9" y="0"/>
            <a:ext cx="11563841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74AF321-BCE6-4422-9397-447E42187F47}"/>
              </a:ext>
            </a:extLst>
          </p:cNvPr>
          <p:cNvSpPr/>
          <p:nvPr/>
        </p:nvSpPr>
        <p:spPr>
          <a:xfrm>
            <a:off x="5962414" y="5644174"/>
            <a:ext cx="1872256" cy="606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1E19E1-3FC4-42A6-A8ED-A1D3E4EE7EF2}"/>
              </a:ext>
            </a:extLst>
          </p:cNvPr>
          <p:cNvSpPr/>
          <p:nvPr/>
        </p:nvSpPr>
        <p:spPr>
          <a:xfrm>
            <a:off x="1401431" y="5603773"/>
            <a:ext cx="1872256" cy="606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6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DBA48A-4C1F-46A9-AAA6-88A5F0311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2192000" cy="6781800"/>
          </a:xfrm>
          <a:prstGeom prst="rect">
            <a:avLst/>
          </a:prstGeom>
        </p:spPr>
      </p:pic>
      <p:sp>
        <p:nvSpPr>
          <p:cNvPr id="4" name="Arrow: Bent-Up 3">
            <a:extLst>
              <a:ext uri="{FF2B5EF4-FFF2-40B4-BE49-F238E27FC236}">
                <a16:creationId xmlns:a16="http://schemas.microsoft.com/office/drawing/2014/main" id="{2109ECE6-BE0D-488B-98A4-93BF59224C73}"/>
              </a:ext>
            </a:extLst>
          </p:cNvPr>
          <p:cNvSpPr/>
          <p:nvPr/>
        </p:nvSpPr>
        <p:spPr>
          <a:xfrm flipH="1">
            <a:off x="5190711" y="5741231"/>
            <a:ext cx="690517" cy="4846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B8F45-951D-4C6C-96AC-9F2789E3C5E1}"/>
              </a:ext>
            </a:extLst>
          </p:cNvPr>
          <p:cNvSpPr txBox="1"/>
          <p:nvPr/>
        </p:nvSpPr>
        <p:spPr>
          <a:xfrm>
            <a:off x="5881228" y="5983547"/>
            <a:ext cx="131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Create pizza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5DCB6-5B23-42B3-93AF-57271239C3DD}"/>
              </a:ext>
            </a:extLst>
          </p:cNvPr>
          <p:cNvSpPr txBox="1"/>
          <p:nvPr/>
        </p:nvSpPr>
        <p:spPr>
          <a:xfrm>
            <a:off x="7887875" y="5371899"/>
            <a:ext cx="209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See list and also edit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BEA73B0-8E6A-4AB8-A570-B7064F011EF2}"/>
              </a:ext>
            </a:extLst>
          </p:cNvPr>
          <p:cNvSpPr/>
          <p:nvPr/>
        </p:nvSpPr>
        <p:spPr>
          <a:xfrm>
            <a:off x="7195875" y="5371899"/>
            <a:ext cx="690517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0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4FF38-8FD6-4D43-8E19-C56C52DD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133"/>
            <a:ext cx="12192000" cy="46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8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21D9BF-CFFF-411B-A6EE-BDF21CAE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466"/>
            <a:ext cx="12192000" cy="63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9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9957-CADE-4D23-86E0-9C1C84AB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requirements using: pip install</a:t>
            </a:r>
            <a:br>
              <a:rPr lang="en-US" dirty="0"/>
            </a:br>
            <a:r>
              <a:rPr lang="en-US" dirty="0"/>
              <a:t>in command </a:t>
            </a:r>
            <a:r>
              <a:rPr lang="en-US" dirty="0" err="1"/>
              <a:t>promt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933A5-ADC1-4F9D-976C-EF6DCB32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Django==3.1.5</a:t>
            </a:r>
          </a:p>
          <a:p>
            <a:r>
              <a:rPr lang="en-US" dirty="0"/>
              <a:t>psycopg2==2.8.6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2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807EA7-1213-4947-A78A-C969F3D0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7" y="449332"/>
            <a:ext cx="5875832" cy="4612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194037-55F5-4DD6-86A4-F8ADE3BDFAAB}"/>
              </a:ext>
            </a:extLst>
          </p:cNvPr>
          <p:cNvSpPr txBox="1"/>
          <p:nvPr/>
        </p:nvSpPr>
        <p:spPr>
          <a:xfrm>
            <a:off x="7593496" y="1205948"/>
            <a:ext cx="389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postgresql</a:t>
            </a:r>
            <a:r>
              <a:rPr lang="en-US" dirty="0"/>
              <a:t>  12.6 for windows</a:t>
            </a:r>
          </a:p>
          <a:p>
            <a:r>
              <a:rPr lang="en-US" dirty="0"/>
              <a:t>Leave everything default in installer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7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5D59BD-635C-489F-971C-FC040E55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91" y="260280"/>
            <a:ext cx="4655092" cy="2787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4DDAA-086A-49B1-9177-7E90CD253063}"/>
              </a:ext>
            </a:extLst>
          </p:cNvPr>
          <p:cNvSpPr txBox="1"/>
          <p:nvPr/>
        </p:nvSpPr>
        <p:spPr>
          <a:xfrm>
            <a:off x="5437327" y="260280"/>
            <a:ext cx="269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Password:1234</a:t>
            </a:r>
          </a:p>
          <a:p>
            <a:r>
              <a:rPr lang="en-US" dirty="0"/>
              <a:t>Leave port number default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149C07-4B8E-47E2-AB8B-F20B9684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0" y="3328573"/>
            <a:ext cx="4537405" cy="2515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924312-B301-45FE-9C71-52C633E09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742" y="3410283"/>
            <a:ext cx="4497144" cy="23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0B3B9-E0D3-4EC7-A560-00F252C5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93" y="355116"/>
            <a:ext cx="4762500" cy="3762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3E6E9-FE59-4127-B191-707664E547F0}"/>
              </a:ext>
            </a:extLst>
          </p:cNvPr>
          <p:cNvSpPr txBox="1"/>
          <p:nvPr/>
        </p:nvSpPr>
        <p:spPr>
          <a:xfrm>
            <a:off x="6612835" y="927652"/>
            <a:ext cx="43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pgadmin4 5.0 leave everything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40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EC2B0-7093-422B-A9C4-39BD27EE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207"/>
            <a:ext cx="12192000" cy="3851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60018-9A2F-4807-B1FB-7F90E61F8973}"/>
              </a:ext>
            </a:extLst>
          </p:cNvPr>
          <p:cNvSpPr txBox="1"/>
          <p:nvPr/>
        </p:nvSpPr>
        <p:spPr>
          <a:xfrm>
            <a:off x="3631096" y="728869"/>
            <a:ext cx="2674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Enter:1234 in password</a:t>
            </a:r>
          </a:p>
          <a:p>
            <a:r>
              <a:rPr lang="en-US" dirty="0"/>
              <a:t>It may ask 2 times to 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77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C4C3D0-F950-4006-8579-77EF0CCA6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48" y="1235573"/>
            <a:ext cx="7921503" cy="359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6B802C-4D90-475B-BAB0-472DE02F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26" y="536242"/>
            <a:ext cx="7329903" cy="573370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C81D742-8F7A-4B68-9577-79B86662C49A}"/>
              </a:ext>
            </a:extLst>
          </p:cNvPr>
          <p:cNvSpPr/>
          <p:nvPr/>
        </p:nvSpPr>
        <p:spPr>
          <a:xfrm>
            <a:off x="2553971" y="1148821"/>
            <a:ext cx="1872256" cy="606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C21A78-D070-4D10-81C3-85B527F072D6}"/>
              </a:ext>
            </a:extLst>
          </p:cNvPr>
          <p:cNvSpPr/>
          <p:nvPr/>
        </p:nvSpPr>
        <p:spPr>
          <a:xfrm>
            <a:off x="7053084" y="5721292"/>
            <a:ext cx="1872256" cy="606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3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5F95B8-D2DB-4577-8BDD-64AEA5A0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84" y="258726"/>
            <a:ext cx="9378108" cy="5982586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D51269E-3107-4F5A-82E1-14803FE3627D}"/>
              </a:ext>
            </a:extLst>
          </p:cNvPr>
          <p:cNvSpPr/>
          <p:nvPr/>
        </p:nvSpPr>
        <p:spPr>
          <a:xfrm>
            <a:off x="7666075" y="3429000"/>
            <a:ext cx="978408" cy="2932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3FDF603-C2AC-473D-9C32-15EA4A5E7B92}"/>
              </a:ext>
            </a:extLst>
          </p:cNvPr>
          <p:cNvSpPr/>
          <p:nvPr/>
        </p:nvSpPr>
        <p:spPr>
          <a:xfrm>
            <a:off x="8949156" y="4421372"/>
            <a:ext cx="978408" cy="2932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344A2F3-DF84-41CD-B433-6D6881024C2A}"/>
              </a:ext>
            </a:extLst>
          </p:cNvPr>
          <p:cNvSpPr/>
          <p:nvPr/>
        </p:nvSpPr>
        <p:spPr>
          <a:xfrm>
            <a:off x="7666075" y="4860816"/>
            <a:ext cx="978408" cy="2932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B4B90-1878-4EAF-B4CD-C7226BE7ACB2}"/>
              </a:ext>
            </a:extLst>
          </p:cNvPr>
          <p:cNvSpPr txBox="1"/>
          <p:nvPr/>
        </p:nvSpPr>
        <p:spPr>
          <a:xfrm>
            <a:off x="9927564" y="3113958"/>
            <a:ext cx="2168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these 3 commands in same sequence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B52557-B1B7-480A-9B0F-9207C7C2ECD2}"/>
              </a:ext>
            </a:extLst>
          </p:cNvPr>
          <p:cNvSpPr txBox="1"/>
          <p:nvPr/>
        </p:nvSpPr>
        <p:spPr>
          <a:xfrm>
            <a:off x="9927564" y="935774"/>
            <a:ext cx="2168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these command in pizzeria directory that contain manage.py file</a:t>
            </a:r>
          </a:p>
        </p:txBody>
      </p:sp>
    </p:spTree>
    <p:extLst>
      <p:ext uri="{BB962C8B-B14F-4D97-AF65-F5344CB8AC3E}">
        <p14:creationId xmlns:p14="http://schemas.microsoft.com/office/powerpoint/2010/main" val="17945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146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Install the requirements using: pip install in command promt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18/CS26</dc:creator>
  <cp:lastModifiedBy>18/CS26</cp:lastModifiedBy>
  <cp:revision>28</cp:revision>
  <dcterms:created xsi:type="dcterms:W3CDTF">2021-04-10T02:25:54Z</dcterms:created>
  <dcterms:modified xsi:type="dcterms:W3CDTF">2021-04-10T05:12:58Z</dcterms:modified>
</cp:coreProperties>
</file>