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A21BC-85C3-4529-82BF-25FCA1A521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25884-87D7-459A-B867-D4B56022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C65E-C86E-4401-BC6C-0394454A7A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554-11F1-4AA0-8B75-414D116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C65E-C86E-4401-BC6C-0394454A7A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554-11F1-4AA0-8B75-414D116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C65E-C86E-4401-BC6C-0394454A7A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554-11F1-4AA0-8B75-414D116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C65E-C86E-4401-BC6C-0394454A7A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554-11F1-4AA0-8B75-414D116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C65E-C86E-4401-BC6C-0394454A7A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554-11F1-4AA0-8B75-414D116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C65E-C86E-4401-BC6C-0394454A7A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554-11F1-4AA0-8B75-414D116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4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C65E-C86E-4401-BC6C-0394454A7A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554-11F1-4AA0-8B75-414D116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6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C65E-C86E-4401-BC6C-0394454A7A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554-11F1-4AA0-8B75-414D116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C65E-C86E-4401-BC6C-0394454A7A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554-11F1-4AA0-8B75-414D116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C65E-C86E-4401-BC6C-0394454A7A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554-11F1-4AA0-8B75-414D116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C65E-C86E-4401-BC6C-0394454A7A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554-11F1-4AA0-8B75-414D116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AC65E-C86E-4401-BC6C-0394454A7A1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1554-11F1-4AA0-8B75-414D116EB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operators-in-java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ocs.cs.princeton.edu/java/11precedenc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cision-making-javaif-else-switch-break-continue-jum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oops-in-jav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2(B)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0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Multidimensional arrays are </a:t>
            </a:r>
            <a:r>
              <a:rPr lang="en-US" b="1" dirty="0"/>
              <a:t>arrays of arrays</a:t>
            </a:r>
            <a:r>
              <a:rPr lang="en-US" dirty="0"/>
              <a:t> with each element of the array holding the reference of other array. These are also known as Jagged Arrays. </a:t>
            </a:r>
          </a:p>
          <a:p>
            <a:pPr fontAlgn="base"/>
            <a:r>
              <a:rPr lang="en-US" dirty="0" smtClean="0"/>
              <a:t>A </a:t>
            </a:r>
            <a:r>
              <a:rPr lang="en-US" dirty="0"/>
              <a:t>multidimensional array is created by appending one set of square brackets ([]) per </a:t>
            </a:r>
            <a:r>
              <a:rPr lang="en-US" dirty="0" smtClean="0"/>
              <a:t>dimension.</a:t>
            </a:r>
          </a:p>
          <a:p>
            <a:pPr fontAlgn="base"/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intArray</a:t>
            </a:r>
            <a:r>
              <a:rPr lang="en-US" dirty="0"/>
              <a:t> [][] </a:t>
            </a:r>
            <a:r>
              <a:rPr lang="en-US" dirty="0" smtClean="0"/>
              <a:t>= </a:t>
            </a: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/>
              <a:t>[10][20]; //a 2D </a:t>
            </a:r>
            <a:r>
              <a:rPr lang="en-US" dirty="0" smtClean="0"/>
              <a:t>array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intArray</a:t>
            </a:r>
            <a:r>
              <a:rPr lang="en-US" dirty="0"/>
              <a:t> [][][]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int</a:t>
            </a:r>
            <a:r>
              <a:rPr lang="en-US" dirty="0"/>
              <a:t>[10][20][10]; //a 3D array</a:t>
            </a:r>
          </a:p>
        </p:txBody>
      </p:sp>
    </p:spTree>
    <p:extLst>
      <p:ext uri="{BB962C8B-B14F-4D97-AF65-F5344CB8AC3E}">
        <p14:creationId xmlns:p14="http://schemas.microsoft.com/office/powerpoint/2010/main" val="23420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b="1" dirty="0"/>
              <a:t>Multidimensional Arrays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8" t="32540" r="44335" b="12302"/>
          <a:stretch/>
        </p:blipFill>
        <p:spPr bwMode="auto">
          <a:xfrm>
            <a:off x="1505660" y="1066801"/>
            <a:ext cx="5741876" cy="532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5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https://www.geeksforgeeks.org/operators-in-java/</a:t>
            </a:r>
            <a:endParaRPr lang="en-US" dirty="0" smtClean="0"/>
          </a:p>
          <a:p>
            <a:r>
              <a:rPr lang="en-US" dirty="0" smtClean="0"/>
              <a:t>1000: 8 /4 </a:t>
            </a:r>
          </a:p>
          <a:p>
            <a:r>
              <a:rPr lang="en-US" dirty="0" smtClean="0"/>
              <a:t>&gt;&gt;2</a:t>
            </a:r>
          </a:p>
          <a:p>
            <a:r>
              <a:rPr lang="en-US" dirty="0" smtClean="0"/>
              <a:t>0010</a:t>
            </a:r>
            <a:r>
              <a:rPr lang="en-US" smtClean="0"/>
              <a:t>: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52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https://introcs.cs.princeton.edu/java/11precedence/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3716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and Jump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https://www.geeksforgeeks.org/decision-making-javaif-else-switch-break-continue-jump/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2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https://www.geeksforgeeks.org/loops-in-java/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r>
              <a:rPr lang="en-US" dirty="0" err="1" smtClean="0"/>
              <a:t>vs</a:t>
            </a:r>
            <a:r>
              <a:rPr lang="en-US" dirty="0" smtClean="0"/>
              <a:t> Iteration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8" t="17614" r="29722" b="21428"/>
          <a:stretch/>
        </p:blipFill>
        <p:spPr bwMode="auto">
          <a:xfrm>
            <a:off x="1066800" y="1676398"/>
            <a:ext cx="7162800" cy="502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42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8" t="12699" r="35411" b="6250"/>
          <a:stretch/>
        </p:blipFill>
        <p:spPr bwMode="auto">
          <a:xfrm>
            <a:off x="1752600" y="152400"/>
            <a:ext cx="5965371" cy="651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39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3" t="17724" r="33675" b="8788"/>
          <a:stretch/>
        </p:blipFill>
        <p:spPr bwMode="auto">
          <a:xfrm>
            <a:off x="762000" y="51026"/>
            <a:ext cx="7399399" cy="680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82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While evaluating expressions, the intermediate value may exceed the range of operands and hence the expression value will be promoted. Some conditions for type promotion are:</a:t>
            </a:r>
          </a:p>
          <a:p>
            <a:pPr fontAlgn="base"/>
            <a:r>
              <a:rPr lang="en-US" dirty="0"/>
              <a:t>Java automatically promotes each byte, short, or char operand to </a:t>
            </a:r>
            <a:r>
              <a:rPr lang="en-US" dirty="0" err="1"/>
              <a:t>int</a:t>
            </a:r>
            <a:r>
              <a:rPr lang="en-US" dirty="0"/>
              <a:t> when evaluating an expression.</a:t>
            </a:r>
          </a:p>
          <a:p>
            <a:pPr fontAlgn="base"/>
            <a:r>
              <a:rPr lang="en-US" dirty="0"/>
              <a:t>If one operand is a long, float or double the whole expression is promoted to long, float or double respectively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5" t="33135" r="42774" b="12879"/>
          <a:stretch/>
        </p:blipFill>
        <p:spPr bwMode="auto">
          <a:xfrm>
            <a:off x="1678284" y="990600"/>
            <a:ext cx="6511244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08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Java array</a:t>
            </a:r>
            <a:r>
              <a:rPr lang="en-US" dirty="0"/>
              <a:t> is an object which contains elements of a similar data type. </a:t>
            </a:r>
            <a:endParaRPr lang="en-US" dirty="0" smtClean="0"/>
          </a:p>
          <a:p>
            <a:r>
              <a:rPr lang="en-US" dirty="0" smtClean="0"/>
              <a:t>Additionally</a:t>
            </a:r>
            <a:r>
              <a:rPr lang="en-US" dirty="0"/>
              <a:t>, The elements of an array are stored in a contiguous memory location.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data structure where we store similar elements. We can store only a fixed set of elements in a Java array.</a:t>
            </a:r>
          </a:p>
          <a:p>
            <a:r>
              <a:rPr lang="en-US" dirty="0"/>
              <a:t>Array in Java is index-based, the first element of the array is stored at the 0th index, 2nd element is stored on 1st index and so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array declaration has two components: the type and the name. </a:t>
            </a:r>
            <a:r>
              <a:rPr lang="en-US" i="1" dirty="0"/>
              <a:t>type</a:t>
            </a:r>
            <a:r>
              <a:rPr lang="en-US" dirty="0"/>
              <a:t> declares the element type of the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element type determines the data type of each element that comprises the array. Like array of </a:t>
            </a:r>
            <a:r>
              <a:rPr lang="en-US" dirty="0" err="1"/>
              <a:t>int</a:t>
            </a:r>
            <a:r>
              <a:rPr lang="en-US" dirty="0"/>
              <a:t> type</a:t>
            </a:r>
            <a:r>
              <a:rPr lang="en-US" dirty="0" smtClean="0"/>
              <a:t>.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arrayA</a:t>
            </a:r>
            <a:r>
              <a:rPr lang="en-US" dirty="0" smtClean="0"/>
              <a:t>[];</a:t>
            </a:r>
          </a:p>
          <a:p>
            <a:r>
              <a:rPr lang="en-US" dirty="0" smtClean="0"/>
              <a:t> </a:t>
            </a:r>
            <a:r>
              <a:rPr lang="en-US" dirty="0"/>
              <a:t>we can also create an array of other primitive data types like char, float, double etc. or user defined data type(objects of a class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3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intArray</a:t>
            </a:r>
            <a:r>
              <a:rPr lang="en-US" dirty="0"/>
              <a:t>[];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intArray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int</a:t>
            </a:r>
            <a:r>
              <a:rPr lang="en-US" dirty="0"/>
              <a:t>[20</a:t>
            </a:r>
            <a:r>
              <a:rPr lang="en-US" dirty="0" smtClean="0"/>
              <a:t>];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or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intArray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[20];</a:t>
            </a:r>
          </a:p>
        </p:txBody>
      </p:sp>
    </p:spTree>
    <p:extLst>
      <p:ext uri="{BB962C8B-B14F-4D97-AF65-F5344CB8AC3E}">
        <p14:creationId xmlns:p14="http://schemas.microsoft.com/office/powerpoint/2010/main" val="18438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</a:t>
            </a:r>
            <a:r>
              <a:rPr lang="en-US" dirty="0"/>
              <a:t>of Array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two types of array.</a:t>
            </a:r>
          </a:p>
          <a:p>
            <a:r>
              <a:rPr lang="en-US" dirty="0"/>
              <a:t>Single Dimensional Array</a:t>
            </a:r>
          </a:p>
          <a:p>
            <a:r>
              <a:rPr lang="en-US" dirty="0"/>
              <a:t>Multidimensional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/>
              <a:t>One dimensional array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5" t="27183" r="44224" b="9281"/>
          <a:stretch/>
        </p:blipFill>
        <p:spPr bwMode="auto">
          <a:xfrm>
            <a:off x="1982966" y="838201"/>
            <a:ext cx="5179834" cy="596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0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180</Words>
  <Application>Microsoft Office PowerPoint</Application>
  <PresentationFormat>On-screen Show 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</vt:lpstr>
      <vt:lpstr>PowerPoint Presentation</vt:lpstr>
      <vt:lpstr>Type promotion</vt:lpstr>
      <vt:lpstr>Example </vt:lpstr>
      <vt:lpstr>Arrays</vt:lpstr>
      <vt:lpstr>Array Declaration</vt:lpstr>
      <vt:lpstr>Array Initialization</vt:lpstr>
      <vt:lpstr>Types of Array in java</vt:lpstr>
      <vt:lpstr>One dimensional array</vt:lpstr>
      <vt:lpstr>Multidimensional Arrays</vt:lpstr>
      <vt:lpstr>Multidimensional Arrays</vt:lpstr>
      <vt:lpstr>Operators</vt:lpstr>
      <vt:lpstr>Operator Precedence</vt:lpstr>
      <vt:lpstr>Selection and Jump statements</vt:lpstr>
      <vt:lpstr>Iteration statements</vt:lpstr>
      <vt:lpstr>Recursion vs Iteration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Harpreet Shergill</dc:creator>
  <cp:lastModifiedBy>Harpreet Shergill</cp:lastModifiedBy>
  <cp:revision>3</cp:revision>
  <dcterms:created xsi:type="dcterms:W3CDTF">2020-09-07T06:00:17Z</dcterms:created>
  <dcterms:modified xsi:type="dcterms:W3CDTF">2020-09-07T06:04:54Z</dcterms:modified>
</cp:coreProperties>
</file>