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AE3602-E1DE-436D-B320-0C968E96C23A}"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BAEFD-469A-4876-841A-5E02F5AFACD6}" type="slidenum">
              <a:rPr lang="en-US" smtClean="0"/>
              <a:t>‹#›</a:t>
            </a:fld>
            <a:endParaRPr lang="en-US"/>
          </a:p>
        </p:txBody>
      </p:sp>
    </p:spTree>
    <p:extLst>
      <p:ext uri="{BB962C8B-B14F-4D97-AF65-F5344CB8AC3E}">
        <p14:creationId xmlns:p14="http://schemas.microsoft.com/office/powerpoint/2010/main" val="4167824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AE3602-E1DE-436D-B320-0C968E96C23A}"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BAEFD-469A-4876-841A-5E02F5AFACD6}" type="slidenum">
              <a:rPr lang="en-US" smtClean="0"/>
              <a:t>‹#›</a:t>
            </a:fld>
            <a:endParaRPr lang="en-US"/>
          </a:p>
        </p:txBody>
      </p:sp>
    </p:spTree>
    <p:extLst>
      <p:ext uri="{BB962C8B-B14F-4D97-AF65-F5344CB8AC3E}">
        <p14:creationId xmlns:p14="http://schemas.microsoft.com/office/powerpoint/2010/main" val="4072947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AE3602-E1DE-436D-B320-0C968E96C23A}"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BAEFD-469A-4876-841A-5E02F5AFACD6}" type="slidenum">
              <a:rPr lang="en-US" smtClean="0"/>
              <a:t>‹#›</a:t>
            </a:fld>
            <a:endParaRPr lang="en-US"/>
          </a:p>
        </p:txBody>
      </p:sp>
    </p:spTree>
    <p:extLst>
      <p:ext uri="{BB962C8B-B14F-4D97-AF65-F5344CB8AC3E}">
        <p14:creationId xmlns:p14="http://schemas.microsoft.com/office/powerpoint/2010/main" val="361597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AE3602-E1DE-436D-B320-0C968E96C23A}"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BAEFD-469A-4876-841A-5E02F5AFACD6}" type="slidenum">
              <a:rPr lang="en-US" smtClean="0"/>
              <a:t>‹#›</a:t>
            </a:fld>
            <a:endParaRPr lang="en-US"/>
          </a:p>
        </p:txBody>
      </p:sp>
    </p:spTree>
    <p:extLst>
      <p:ext uri="{BB962C8B-B14F-4D97-AF65-F5344CB8AC3E}">
        <p14:creationId xmlns:p14="http://schemas.microsoft.com/office/powerpoint/2010/main" val="3279091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AE3602-E1DE-436D-B320-0C968E96C23A}"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BAEFD-469A-4876-841A-5E02F5AFACD6}" type="slidenum">
              <a:rPr lang="en-US" smtClean="0"/>
              <a:t>‹#›</a:t>
            </a:fld>
            <a:endParaRPr lang="en-US"/>
          </a:p>
        </p:txBody>
      </p:sp>
    </p:spTree>
    <p:extLst>
      <p:ext uri="{BB962C8B-B14F-4D97-AF65-F5344CB8AC3E}">
        <p14:creationId xmlns:p14="http://schemas.microsoft.com/office/powerpoint/2010/main" val="3931746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AE3602-E1DE-436D-B320-0C968E96C23A}" type="datetimeFigureOut">
              <a:rPr lang="en-US" smtClean="0"/>
              <a:t>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0BAEFD-469A-4876-841A-5E02F5AFACD6}" type="slidenum">
              <a:rPr lang="en-US" smtClean="0"/>
              <a:t>‹#›</a:t>
            </a:fld>
            <a:endParaRPr lang="en-US"/>
          </a:p>
        </p:txBody>
      </p:sp>
    </p:spTree>
    <p:extLst>
      <p:ext uri="{BB962C8B-B14F-4D97-AF65-F5344CB8AC3E}">
        <p14:creationId xmlns:p14="http://schemas.microsoft.com/office/powerpoint/2010/main" val="3378546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AE3602-E1DE-436D-B320-0C968E96C23A}" type="datetimeFigureOut">
              <a:rPr lang="en-US" smtClean="0"/>
              <a:t>10/1/2021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0BAEFD-469A-4876-841A-5E02F5AFACD6}" type="slidenum">
              <a:rPr lang="en-US" smtClean="0"/>
              <a:t>‹#›</a:t>
            </a:fld>
            <a:endParaRPr lang="en-US"/>
          </a:p>
        </p:txBody>
      </p:sp>
    </p:spTree>
    <p:extLst>
      <p:ext uri="{BB962C8B-B14F-4D97-AF65-F5344CB8AC3E}">
        <p14:creationId xmlns:p14="http://schemas.microsoft.com/office/powerpoint/2010/main" val="43377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AE3602-E1DE-436D-B320-0C968E96C23A}" type="datetimeFigureOut">
              <a:rPr lang="en-US" smtClean="0"/>
              <a:t>10/1/2021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0BAEFD-469A-4876-841A-5E02F5AFACD6}" type="slidenum">
              <a:rPr lang="en-US" smtClean="0"/>
              <a:t>‹#›</a:t>
            </a:fld>
            <a:endParaRPr lang="en-US"/>
          </a:p>
        </p:txBody>
      </p:sp>
    </p:spTree>
    <p:extLst>
      <p:ext uri="{BB962C8B-B14F-4D97-AF65-F5344CB8AC3E}">
        <p14:creationId xmlns:p14="http://schemas.microsoft.com/office/powerpoint/2010/main" val="1596650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AE3602-E1DE-436D-B320-0C968E96C23A}" type="datetimeFigureOut">
              <a:rPr lang="en-US" smtClean="0"/>
              <a:t>10/1/2021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0BAEFD-469A-4876-841A-5E02F5AFACD6}" type="slidenum">
              <a:rPr lang="en-US" smtClean="0"/>
              <a:t>‹#›</a:t>
            </a:fld>
            <a:endParaRPr lang="en-US"/>
          </a:p>
        </p:txBody>
      </p:sp>
    </p:spTree>
    <p:extLst>
      <p:ext uri="{BB962C8B-B14F-4D97-AF65-F5344CB8AC3E}">
        <p14:creationId xmlns:p14="http://schemas.microsoft.com/office/powerpoint/2010/main" val="3598792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AE3602-E1DE-436D-B320-0C968E96C23A}" type="datetimeFigureOut">
              <a:rPr lang="en-US" smtClean="0"/>
              <a:t>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0BAEFD-469A-4876-841A-5E02F5AFACD6}" type="slidenum">
              <a:rPr lang="en-US" smtClean="0"/>
              <a:t>‹#›</a:t>
            </a:fld>
            <a:endParaRPr lang="en-US"/>
          </a:p>
        </p:txBody>
      </p:sp>
    </p:spTree>
    <p:extLst>
      <p:ext uri="{BB962C8B-B14F-4D97-AF65-F5344CB8AC3E}">
        <p14:creationId xmlns:p14="http://schemas.microsoft.com/office/powerpoint/2010/main" val="2724916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AE3602-E1DE-436D-B320-0C968E96C23A}" type="datetimeFigureOut">
              <a:rPr lang="en-US" smtClean="0"/>
              <a:t>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0BAEFD-469A-4876-841A-5E02F5AFACD6}" type="slidenum">
              <a:rPr lang="en-US" smtClean="0"/>
              <a:t>‹#›</a:t>
            </a:fld>
            <a:endParaRPr lang="en-US"/>
          </a:p>
        </p:txBody>
      </p:sp>
    </p:spTree>
    <p:extLst>
      <p:ext uri="{BB962C8B-B14F-4D97-AF65-F5344CB8AC3E}">
        <p14:creationId xmlns:p14="http://schemas.microsoft.com/office/powerpoint/2010/main" val="1379424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AE3602-E1DE-436D-B320-0C968E96C23A}" type="datetimeFigureOut">
              <a:rPr lang="en-US" smtClean="0"/>
              <a:t>10/1/2021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0BAEFD-469A-4876-841A-5E02F5AFACD6}" type="slidenum">
              <a:rPr lang="en-US" smtClean="0"/>
              <a:t>‹#›</a:t>
            </a:fld>
            <a:endParaRPr lang="en-US"/>
          </a:p>
        </p:txBody>
      </p:sp>
    </p:spTree>
    <p:extLst>
      <p:ext uri="{BB962C8B-B14F-4D97-AF65-F5344CB8AC3E}">
        <p14:creationId xmlns:p14="http://schemas.microsoft.com/office/powerpoint/2010/main" val="876574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final-keyword-jav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a:t>
            </a:r>
            <a:endParaRPr lang="en-US" dirty="0"/>
          </a:p>
        </p:txBody>
      </p:sp>
      <p:sp>
        <p:nvSpPr>
          <p:cNvPr id="3" name="Subtitle 2"/>
          <p:cNvSpPr>
            <a:spLocks noGrp="1"/>
          </p:cNvSpPr>
          <p:nvPr>
            <p:ph type="subTitle" idx="1"/>
          </p:nvPr>
        </p:nvSpPr>
        <p:spPr/>
        <p:txBody>
          <a:bodyPr/>
          <a:lstStyle/>
          <a:p>
            <a:r>
              <a:rPr lang="en-US" dirty="0" smtClean="0"/>
              <a:t>Unit 3(c)</a:t>
            </a:r>
            <a:endParaRPr lang="en-US" dirty="0"/>
          </a:p>
        </p:txBody>
      </p:sp>
    </p:spTree>
    <p:extLst>
      <p:ext uri="{BB962C8B-B14F-4D97-AF65-F5344CB8AC3E}">
        <p14:creationId xmlns:p14="http://schemas.microsoft.com/office/powerpoint/2010/main" val="2442973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keyword</a:t>
            </a:r>
            <a:endParaRPr lang="en-US" dirty="0"/>
          </a:p>
        </p:txBody>
      </p:sp>
      <p:sp>
        <p:nvSpPr>
          <p:cNvPr id="3" name="Content Placeholder 2"/>
          <p:cNvSpPr>
            <a:spLocks noGrp="1"/>
          </p:cNvSpPr>
          <p:nvPr>
            <p:ph idx="1"/>
          </p:nvPr>
        </p:nvSpPr>
        <p:spPr/>
        <p:txBody>
          <a:bodyPr/>
          <a:lstStyle/>
          <a:p>
            <a:r>
              <a:rPr lang="en-US" dirty="0">
                <a:hlinkClick r:id="rId2"/>
              </a:rPr>
              <a:t>https://www.geeksforgeeks.org/final-keyword-java</a:t>
            </a:r>
            <a:r>
              <a:rPr lang="en-US" dirty="0" smtClean="0">
                <a:hlinkClick r:id="rId2"/>
              </a:rPr>
              <a:t>/</a:t>
            </a:r>
            <a:endParaRPr lang="en-US" dirty="0" smtClean="0"/>
          </a:p>
          <a:p>
            <a:endParaRPr lang="en-US" dirty="0"/>
          </a:p>
        </p:txBody>
      </p:sp>
    </p:spTree>
    <p:extLst>
      <p:ext uri="{BB962C8B-B14F-4D97-AF65-F5344CB8AC3E}">
        <p14:creationId xmlns:p14="http://schemas.microsoft.com/office/powerpoint/2010/main" val="925661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keyword</a:t>
            </a:r>
            <a:endParaRPr lang="en-US" dirty="0"/>
          </a:p>
        </p:txBody>
      </p:sp>
      <p:sp>
        <p:nvSpPr>
          <p:cNvPr id="3" name="Content Placeholder 2"/>
          <p:cNvSpPr>
            <a:spLocks noGrp="1"/>
          </p:cNvSpPr>
          <p:nvPr>
            <p:ph idx="1"/>
          </p:nvPr>
        </p:nvSpPr>
        <p:spPr/>
        <p:txBody>
          <a:bodyPr>
            <a:normAutofit lnSpcReduction="10000"/>
          </a:bodyPr>
          <a:lstStyle/>
          <a:p>
            <a:r>
              <a:rPr lang="en-US" dirty="0"/>
              <a:t>To create a </a:t>
            </a:r>
            <a:r>
              <a:rPr lang="en-US" dirty="0" smtClean="0"/>
              <a:t>static member(block, variable,  method, nested </a:t>
            </a:r>
            <a:r>
              <a:rPr lang="en-US" dirty="0"/>
              <a:t>class), precede its declaration with the </a:t>
            </a:r>
            <a:r>
              <a:rPr lang="en-US" dirty="0" smtClean="0"/>
              <a:t>keyword</a:t>
            </a:r>
            <a:r>
              <a:rPr lang="en-US" dirty="0"/>
              <a:t> </a:t>
            </a:r>
            <a:r>
              <a:rPr lang="en-US" i="1" smtClean="0"/>
              <a:t>static</a:t>
            </a:r>
            <a:r>
              <a:rPr lang="en-US" smtClean="0"/>
              <a:t>.</a:t>
            </a:r>
          </a:p>
          <a:p>
            <a:r>
              <a:rPr lang="en-US" smtClean="0"/>
              <a:t>When </a:t>
            </a:r>
            <a:r>
              <a:rPr lang="en-US" dirty="0"/>
              <a:t>a member is declared static, it can be accessed before any objects of its class are created, and without reference to any </a:t>
            </a:r>
            <a:r>
              <a:rPr lang="en-US" dirty="0" smtClean="0"/>
              <a:t>object.</a:t>
            </a:r>
          </a:p>
          <a:p>
            <a:r>
              <a:rPr lang="en-US" dirty="0" smtClean="0"/>
              <a:t>For </a:t>
            </a:r>
            <a:r>
              <a:rPr lang="en-US" dirty="0"/>
              <a:t>example, in below java program, we are accessing static method </a:t>
            </a:r>
            <a:r>
              <a:rPr lang="en-US" i="1" dirty="0"/>
              <a:t>m1()</a:t>
            </a:r>
            <a:r>
              <a:rPr lang="en-US" dirty="0"/>
              <a:t> without creating any object of </a:t>
            </a:r>
            <a:r>
              <a:rPr lang="en-US" i="1" dirty="0"/>
              <a:t>Test</a:t>
            </a:r>
            <a:r>
              <a:rPr lang="en-US" dirty="0"/>
              <a:t> class.</a:t>
            </a:r>
          </a:p>
        </p:txBody>
      </p:sp>
    </p:spTree>
    <p:extLst>
      <p:ext uri="{BB962C8B-B14F-4D97-AF65-F5344CB8AC3E}">
        <p14:creationId xmlns:p14="http://schemas.microsoft.com/office/powerpoint/2010/main" val="41745351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methods</a:t>
            </a:r>
            <a:endParaRPr lang="en-US" dirty="0"/>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645" t="29564" r="29722" b="20040"/>
          <a:stretch/>
        </p:blipFill>
        <p:spPr bwMode="auto">
          <a:xfrm>
            <a:off x="152400" y="1219200"/>
            <a:ext cx="8696700" cy="517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739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S</a:t>
            </a:r>
            <a:r>
              <a:rPr lang="en-US" dirty="0" smtClean="0"/>
              <a:t>tatic variable</a:t>
            </a:r>
            <a:endParaRPr lang="en-US" dirty="0"/>
          </a:p>
        </p:txBody>
      </p:sp>
      <p:sp>
        <p:nvSpPr>
          <p:cNvPr id="3" name="Content Placeholder 2"/>
          <p:cNvSpPr>
            <a:spLocks noGrp="1"/>
          </p:cNvSpPr>
          <p:nvPr>
            <p:ph idx="1"/>
          </p:nvPr>
        </p:nvSpPr>
        <p:spPr/>
        <p:txBody>
          <a:bodyPr>
            <a:normAutofit lnSpcReduction="10000"/>
          </a:bodyPr>
          <a:lstStyle/>
          <a:p>
            <a:r>
              <a:rPr lang="en-US" dirty="0"/>
              <a:t>The static variable can be used to refer to the common property of all objects (which is not unique for each object), for example, the company name of employees, college name of students, etc.</a:t>
            </a:r>
          </a:p>
          <a:p>
            <a:r>
              <a:rPr lang="en-US" dirty="0"/>
              <a:t>The static variable gets memory only once in the class area at the time of class loading.</a:t>
            </a:r>
          </a:p>
          <a:p>
            <a:r>
              <a:rPr lang="en-US" dirty="0"/>
              <a:t>It makes your program </a:t>
            </a:r>
            <a:r>
              <a:rPr lang="en-US" b="1" dirty="0"/>
              <a:t>memory efficient</a:t>
            </a:r>
            <a:r>
              <a:rPr lang="en-US" dirty="0"/>
              <a:t> (i.e., it saves memory).</a:t>
            </a:r>
          </a:p>
        </p:txBody>
      </p:sp>
    </p:spTree>
    <p:extLst>
      <p:ext uri="{BB962C8B-B14F-4D97-AF65-F5344CB8AC3E}">
        <p14:creationId xmlns:p14="http://schemas.microsoft.com/office/powerpoint/2010/main" val="36184094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a:t> Static variable</a:t>
            </a:r>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517" t="9091" r="44447" b="13690"/>
          <a:stretch/>
        </p:blipFill>
        <p:spPr bwMode="auto">
          <a:xfrm>
            <a:off x="142874" y="609600"/>
            <a:ext cx="5495926" cy="6281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7737" t="50000" r="72223" b="34524"/>
          <a:stretch/>
        </p:blipFill>
        <p:spPr bwMode="auto">
          <a:xfrm>
            <a:off x="6324600" y="1295400"/>
            <a:ext cx="1676400" cy="1452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81100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Command line arguments</a:t>
            </a:r>
            <a:endParaRPr lang="en-US" dirty="0"/>
          </a:p>
        </p:txBody>
      </p:sp>
      <p:sp>
        <p:nvSpPr>
          <p:cNvPr id="3" name="Content Placeholder 2"/>
          <p:cNvSpPr>
            <a:spLocks noGrp="1"/>
          </p:cNvSpPr>
          <p:nvPr>
            <p:ph idx="1"/>
          </p:nvPr>
        </p:nvSpPr>
        <p:spPr>
          <a:xfrm>
            <a:off x="457200" y="990600"/>
            <a:ext cx="8229600" cy="5486400"/>
          </a:xfrm>
        </p:spPr>
        <p:txBody>
          <a:bodyPr>
            <a:normAutofit fontScale="85000" lnSpcReduction="10000"/>
          </a:bodyPr>
          <a:lstStyle/>
          <a:p>
            <a:r>
              <a:rPr lang="en-US" dirty="0" smtClean="0"/>
              <a:t>The </a:t>
            </a:r>
            <a:r>
              <a:rPr lang="en-US" dirty="0"/>
              <a:t>command line argument is the argument passed to a program at the time when you run it. To access the command-line argument inside a java program is quite easy, they are stored as string in </a:t>
            </a:r>
            <a:r>
              <a:rPr lang="en-US" b="1" dirty="0"/>
              <a:t>String</a:t>
            </a:r>
            <a:r>
              <a:rPr lang="en-US" dirty="0"/>
              <a:t> array passed to the </a:t>
            </a:r>
            <a:r>
              <a:rPr lang="en-US" dirty="0" err="1"/>
              <a:t>args</a:t>
            </a:r>
            <a:r>
              <a:rPr lang="en-US" dirty="0"/>
              <a:t> parameter of main() </a:t>
            </a:r>
            <a:r>
              <a:rPr lang="en-US" dirty="0" smtClean="0"/>
              <a:t>method.</a:t>
            </a:r>
          </a:p>
          <a:p>
            <a:pPr fontAlgn="base"/>
            <a:r>
              <a:rPr lang="en-US" dirty="0"/>
              <a:t>If we run a Java Program by writing the command “</a:t>
            </a:r>
            <a:r>
              <a:rPr lang="en-US" b="1" dirty="0"/>
              <a:t>java Hello Geeks At </a:t>
            </a:r>
            <a:r>
              <a:rPr lang="en-US" b="1" dirty="0" err="1"/>
              <a:t>GeeksForGeeks</a:t>
            </a:r>
            <a:r>
              <a:rPr lang="en-US" dirty="0"/>
              <a:t>” where the name of the class is “Hello”, then it will run </a:t>
            </a:r>
            <a:r>
              <a:rPr lang="en-US" dirty="0" err="1"/>
              <a:t>upto</a:t>
            </a:r>
            <a:r>
              <a:rPr lang="en-US" dirty="0"/>
              <a:t> Hello. It is command </a:t>
            </a:r>
            <a:r>
              <a:rPr lang="en-US" dirty="0" err="1"/>
              <a:t>upto</a:t>
            </a:r>
            <a:r>
              <a:rPr lang="en-US" dirty="0"/>
              <a:t> “Hello” and after that </a:t>
            </a:r>
            <a:r>
              <a:rPr lang="en-US" dirty="0" err="1"/>
              <a:t>i.e</a:t>
            </a:r>
            <a:r>
              <a:rPr lang="en-US" dirty="0"/>
              <a:t> “Geeks At </a:t>
            </a:r>
            <a:r>
              <a:rPr lang="en-US" dirty="0" err="1"/>
              <a:t>GeeksForGeeks</a:t>
            </a:r>
            <a:r>
              <a:rPr lang="en-US" dirty="0"/>
              <a:t>”, these are command line arguments.</a:t>
            </a:r>
          </a:p>
          <a:p>
            <a:pPr fontAlgn="base"/>
            <a:r>
              <a:rPr lang="en-US" dirty="0"/>
              <a:t>When command line arguments are supplied to JVM, JVM wraps these and supply to </a:t>
            </a:r>
            <a:r>
              <a:rPr lang="en-US" dirty="0" err="1"/>
              <a:t>args</a:t>
            </a:r>
            <a:r>
              <a:rPr lang="en-US" dirty="0"/>
              <a:t>[]. It can be confirmed that they are actually wrapped up in </a:t>
            </a:r>
            <a:r>
              <a:rPr lang="en-US" dirty="0" err="1"/>
              <a:t>args</a:t>
            </a:r>
            <a:r>
              <a:rPr lang="en-US" dirty="0"/>
              <a:t> array by checking the length of </a:t>
            </a:r>
            <a:r>
              <a:rPr lang="en-US" dirty="0" err="1"/>
              <a:t>args</a:t>
            </a:r>
            <a:r>
              <a:rPr lang="en-US" dirty="0"/>
              <a:t> using </a:t>
            </a:r>
            <a:r>
              <a:rPr lang="en-US" dirty="0" err="1"/>
              <a:t>args.length</a:t>
            </a:r>
            <a:endParaRPr lang="en-US" dirty="0"/>
          </a:p>
          <a:p>
            <a:pPr marL="0" indent="0" fontAlgn="base">
              <a:buNone/>
            </a:pPr>
            <a:endParaRPr lang="en-US" dirty="0"/>
          </a:p>
        </p:txBody>
      </p:sp>
    </p:spTree>
    <p:extLst>
      <p:ext uri="{BB962C8B-B14F-4D97-AF65-F5344CB8AC3E}">
        <p14:creationId xmlns:p14="http://schemas.microsoft.com/office/powerpoint/2010/main" val="2951184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976" t="15674" r="34072" b="11174"/>
          <a:stretch/>
        </p:blipFill>
        <p:spPr bwMode="auto">
          <a:xfrm>
            <a:off x="838200" y="0"/>
            <a:ext cx="7288573" cy="682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90861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622" t="26293" r="50281" b="13793"/>
          <a:stretch/>
        </p:blipFill>
        <p:spPr bwMode="auto">
          <a:xfrm>
            <a:off x="1600200" y="152400"/>
            <a:ext cx="6037318" cy="6335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88618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5870</TotalTime>
  <Words>136</Words>
  <Application>Microsoft Office PowerPoint</Application>
  <PresentationFormat>On-screen Show (4:3)</PresentationFormat>
  <Paragraphs>18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JAVA</vt:lpstr>
      <vt:lpstr>Final keyword</vt:lpstr>
      <vt:lpstr>Static keyword</vt:lpstr>
      <vt:lpstr>Static methods</vt:lpstr>
      <vt:lpstr> Static variable</vt:lpstr>
      <vt:lpstr> Static variable</vt:lpstr>
      <vt:lpstr>Command line arguments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Harpreet Shergill</dc:creator>
  <cp:lastModifiedBy>Harpreet Shergill</cp:lastModifiedBy>
  <cp:revision>3</cp:revision>
  <dcterms:created xsi:type="dcterms:W3CDTF">2020-09-23T06:24:42Z</dcterms:created>
  <dcterms:modified xsi:type="dcterms:W3CDTF">2021-10-05T06:42:20Z</dcterms:modified>
</cp:coreProperties>
</file>