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0C67F-178B-41F3-948A-851B70FBFC63}"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251674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0C67F-178B-41F3-948A-851B70FBFC63}"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154876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0C67F-178B-41F3-948A-851B70FBFC63}"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84783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0C67F-178B-41F3-948A-851B70FBFC63}"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99958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0C67F-178B-41F3-948A-851B70FBFC63}"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32472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0C67F-178B-41F3-948A-851B70FBFC63}"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41208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0C67F-178B-41F3-948A-851B70FBFC63}"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231855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0C67F-178B-41F3-948A-851B70FBFC63}"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171084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0C67F-178B-41F3-948A-851B70FBFC63}"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407288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0C67F-178B-41F3-948A-851B70FBFC63}"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178883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0C67F-178B-41F3-948A-851B70FBFC63}"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B3B88-B306-4139-90DE-28E1AF0C4108}" type="slidenum">
              <a:rPr lang="en-US" smtClean="0"/>
              <a:t>‹#›</a:t>
            </a:fld>
            <a:endParaRPr lang="en-US"/>
          </a:p>
        </p:txBody>
      </p:sp>
    </p:spTree>
    <p:extLst>
      <p:ext uri="{BB962C8B-B14F-4D97-AF65-F5344CB8AC3E}">
        <p14:creationId xmlns:p14="http://schemas.microsoft.com/office/powerpoint/2010/main" val="33917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0C67F-178B-41F3-948A-851B70FBFC63}" type="datetimeFigureOut">
              <a:rPr lang="en-US" smtClean="0"/>
              <a:t>9/30/2020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B3B88-B306-4139-90DE-28E1AF0C4108}" type="slidenum">
              <a:rPr lang="en-US" smtClean="0"/>
              <a:t>‹#›</a:t>
            </a:fld>
            <a:endParaRPr lang="en-US"/>
          </a:p>
        </p:txBody>
      </p:sp>
    </p:spTree>
    <p:extLst>
      <p:ext uri="{BB962C8B-B14F-4D97-AF65-F5344CB8AC3E}">
        <p14:creationId xmlns:p14="http://schemas.microsoft.com/office/powerpoint/2010/main" val="134581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
        <p:nvSpPr>
          <p:cNvPr id="3" name="Subtitle 2"/>
          <p:cNvSpPr>
            <a:spLocks noGrp="1"/>
          </p:cNvSpPr>
          <p:nvPr>
            <p:ph type="subTitle" idx="1"/>
          </p:nvPr>
        </p:nvSpPr>
        <p:spPr/>
        <p:txBody>
          <a:bodyPr/>
          <a:lstStyle/>
          <a:p>
            <a:r>
              <a:rPr lang="en-US" dirty="0" smtClean="0"/>
              <a:t>UNIT </a:t>
            </a:r>
            <a:r>
              <a:rPr lang="en-US" dirty="0" smtClean="0"/>
              <a:t>4(A)</a:t>
            </a:r>
          </a:p>
          <a:p>
            <a:endParaRPr lang="en-US" dirty="0" smtClean="0"/>
          </a:p>
          <a:p>
            <a:endParaRPr lang="en-US" dirty="0"/>
          </a:p>
        </p:txBody>
      </p:sp>
    </p:spTree>
    <p:extLst>
      <p:ext uri="{BB962C8B-B14F-4D97-AF65-F5344CB8AC3E}">
        <p14:creationId xmlns:p14="http://schemas.microsoft.com/office/powerpoint/2010/main" val="283280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t>Hierarchical </a:t>
            </a:r>
            <a:r>
              <a:rPr lang="en-US" dirty="0" smtClean="0"/>
              <a:t>Inheritance</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37" t="24242" r="54375" b="6249"/>
          <a:stretch/>
        </p:blipFill>
        <p:spPr bwMode="auto">
          <a:xfrm>
            <a:off x="2307770" y="838200"/>
            <a:ext cx="416923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1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keyword</a:t>
            </a:r>
            <a:endParaRPr lang="en-US" dirty="0"/>
          </a:p>
        </p:txBody>
      </p:sp>
      <p:sp>
        <p:nvSpPr>
          <p:cNvPr id="3" name="Content Placeholder 2"/>
          <p:cNvSpPr>
            <a:spLocks noGrp="1"/>
          </p:cNvSpPr>
          <p:nvPr>
            <p:ph idx="1"/>
          </p:nvPr>
        </p:nvSpPr>
        <p:spPr/>
        <p:txBody>
          <a:bodyPr>
            <a:normAutofit/>
          </a:bodyPr>
          <a:lstStyle/>
          <a:p>
            <a:r>
              <a:rPr lang="en-US" dirty="0"/>
              <a:t>The</a:t>
            </a:r>
            <a:r>
              <a:rPr lang="en-US" b="1" dirty="0"/>
              <a:t> super</a:t>
            </a:r>
            <a:r>
              <a:rPr lang="en-US" dirty="0"/>
              <a:t> keyword in java is a reference variable that is used to refer parent class objects. </a:t>
            </a:r>
            <a:endParaRPr lang="en-US" dirty="0" smtClean="0"/>
          </a:p>
          <a:p>
            <a:r>
              <a:rPr lang="en-US" dirty="0" smtClean="0"/>
              <a:t> </a:t>
            </a:r>
            <a:r>
              <a:rPr lang="en-US" dirty="0"/>
              <a:t>The keyword “super” came into the picture with the concept of </a:t>
            </a:r>
            <a:r>
              <a:rPr lang="en-US" dirty="0" smtClean="0"/>
              <a:t>Inheritance.</a:t>
            </a:r>
          </a:p>
        </p:txBody>
      </p:sp>
    </p:spTree>
    <p:extLst>
      <p:ext uri="{BB962C8B-B14F-4D97-AF65-F5344CB8AC3E}">
        <p14:creationId xmlns:p14="http://schemas.microsoft.com/office/powerpoint/2010/main" val="320254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super</a:t>
            </a:r>
            <a:endParaRPr lang="en-US" dirty="0"/>
          </a:p>
        </p:txBody>
      </p:sp>
      <p:sp>
        <p:nvSpPr>
          <p:cNvPr id="3" name="Content Placeholder 2"/>
          <p:cNvSpPr>
            <a:spLocks noGrp="1"/>
          </p:cNvSpPr>
          <p:nvPr>
            <p:ph idx="1"/>
          </p:nvPr>
        </p:nvSpPr>
        <p:spPr/>
        <p:txBody>
          <a:bodyPr/>
          <a:lstStyle/>
          <a:p>
            <a:pPr marL="0" indent="0">
              <a:buNone/>
            </a:pPr>
            <a:r>
              <a:rPr lang="en-US" dirty="0" smtClean="0"/>
              <a:t>1) To access the data members of parent class when both parent and child class have member with same name</a:t>
            </a:r>
            <a:br>
              <a:rPr lang="en-US" dirty="0" smtClean="0"/>
            </a:br>
            <a:r>
              <a:rPr lang="en-US" dirty="0" smtClean="0"/>
              <a:t>2) To access the method of parent class when child class has overridden that method.</a:t>
            </a:r>
            <a:br>
              <a:rPr lang="en-US" dirty="0" smtClean="0"/>
            </a:br>
            <a:r>
              <a:rPr lang="en-US" dirty="0" smtClean="0"/>
              <a:t>3) To access the parent class constructor. </a:t>
            </a:r>
          </a:p>
          <a:p>
            <a:endParaRPr lang="en-US" dirty="0"/>
          </a:p>
        </p:txBody>
      </p:sp>
    </p:spTree>
    <p:extLst>
      <p:ext uri="{BB962C8B-B14F-4D97-AF65-F5344CB8AC3E}">
        <p14:creationId xmlns:p14="http://schemas.microsoft.com/office/powerpoint/2010/main" val="83236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 </a:t>
            </a:r>
            <a:r>
              <a:rPr lang="en-US" b="1" dirty="0"/>
              <a:t>access the variables of parent </a:t>
            </a:r>
            <a:r>
              <a:rPr lang="en-US" b="1" dirty="0" smtClean="0"/>
              <a:t>class</a:t>
            </a:r>
            <a:endParaRPr lang="en-US" dirty="0"/>
          </a:p>
        </p:txBody>
      </p:sp>
      <p:sp>
        <p:nvSpPr>
          <p:cNvPr id="3" name="Content Placeholder 2"/>
          <p:cNvSpPr>
            <a:spLocks noGrp="1"/>
          </p:cNvSpPr>
          <p:nvPr>
            <p:ph idx="1"/>
          </p:nvPr>
        </p:nvSpPr>
        <p:spPr/>
        <p:txBody>
          <a:bodyPr/>
          <a:lstStyle/>
          <a:p>
            <a:r>
              <a:rPr lang="en-US" dirty="0"/>
              <a:t>When you have a variable in child class which is already present in the parent class then in order to access the variable of parent class, you need to use the super keyword.</a:t>
            </a:r>
          </a:p>
        </p:txBody>
      </p:sp>
    </p:spTree>
    <p:extLst>
      <p:ext uri="{BB962C8B-B14F-4D97-AF65-F5344CB8AC3E}">
        <p14:creationId xmlns:p14="http://schemas.microsoft.com/office/powerpoint/2010/main" val="38476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980" t="14962" r="44335" b="21627"/>
          <a:stretch/>
        </p:blipFill>
        <p:spPr bwMode="auto">
          <a:xfrm>
            <a:off x="1524000" y="124691"/>
            <a:ext cx="6134972" cy="66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959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with super</a:t>
            </a: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091" t="32143" r="44893" b="6250"/>
          <a:stretch/>
        </p:blipFill>
        <p:spPr bwMode="auto">
          <a:xfrm>
            <a:off x="1600200" y="685801"/>
            <a:ext cx="5624945"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4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Inheritance is </a:t>
            </a:r>
            <a:r>
              <a:rPr lang="en-US" dirty="0" smtClean="0"/>
              <a:t>the </a:t>
            </a:r>
            <a:r>
              <a:rPr lang="en-US" dirty="0"/>
              <a:t>mechanism in java by which one class is allow to inherit the features(fields and methods) of another class</a:t>
            </a:r>
            <a:r>
              <a:rPr lang="en-US" dirty="0" smtClean="0"/>
              <a:t>.</a:t>
            </a:r>
          </a:p>
          <a:p>
            <a:r>
              <a:rPr lang="en-US" dirty="0" smtClean="0"/>
              <a:t>T</a:t>
            </a:r>
            <a:r>
              <a:rPr lang="en-US" dirty="0"/>
              <a:t>he idea behind inheritance in Java is that you can create new classes that are built upon existing classes. When you inherit from an existing class, you can reuse methods and fields of the parent class. </a:t>
            </a:r>
            <a:endParaRPr lang="en-US" dirty="0" smtClean="0"/>
          </a:p>
          <a:p>
            <a:r>
              <a:rPr lang="en-US" dirty="0" smtClean="0"/>
              <a:t>Moreover</a:t>
            </a:r>
            <a:r>
              <a:rPr lang="en-US" dirty="0"/>
              <a:t>, you can add new methods and fields in your current class </a:t>
            </a:r>
            <a:r>
              <a:rPr lang="en-US" dirty="0" smtClean="0"/>
              <a:t>also.</a:t>
            </a:r>
            <a:endParaRPr lang="en-US" dirty="0"/>
          </a:p>
        </p:txBody>
      </p:sp>
    </p:spTree>
    <p:extLst>
      <p:ext uri="{BB962C8B-B14F-4D97-AF65-F5344CB8AC3E}">
        <p14:creationId xmlns:p14="http://schemas.microsoft.com/office/powerpoint/2010/main" val="287546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inheritance in </a:t>
            </a:r>
            <a:r>
              <a:rPr lang="en-US" dirty="0" smtClean="0"/>
              <a:t>java</a:t>
            </a:r>
            <a:endParaRPr lang="en-US" dirty="0"/>
          </a:p>
        </p:txBody>
      </p:sp>
      <p:sp>
        <p:nvSpPr>
          <p:cNvPr id="3" name="Content Placeholder 2"/>
          <p:cNvSpPr>
            <a:spLocks noGrp="1"/>
          </p:cNvSpPr>
          <p:nvPr>
            <p:ph idx="1"/>
          </p:nvPr>
        </p:nvSpPr>
        <p:spPr/>
        <p:txBody>
          <a:bodyPr/>
          <a:lstStyle/>
          <a:p>
            <a:r>
              <a:rPr lang="en-US" dirty="0"/>
              <a:t>For Method Overriding (so runtime polymorphism can be achieved).</a:t>
            </a:r>
          </a:p>
          <a:p>
            <a:r>
              <a:rPr lang="en-US" dirty="0"/>
              <a:t>For Code Reusability.</a:t>
            </a:r>
          </a:p>
          <a:p>
            <a:pPr marL="0" indent="0">
              <a:buNone/>
            </a:pPr>
            <a:endParaRPr lang="en-US" dirty="0"/>
          </a:p>
        </p:txBody>
      </p:sp>
    </p:spTree>
    <p:extLst>
      <p:ext uri="{BB962C8B-B14F-4D97-AF65-F5344CB8AC3E}">
        <p14:creationId xmlns:p14="http://schemas.microsoft.com/office/powerpoint/2010/main" val="138492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inheritance</a:t>
            </a:r>
            <a:endParaRPr lang="en-US" dirty="0"/>
          </a:p>
        </p:txBody>
      </p:sp>
      <p:sp>
        <p:nvSpPr>
          <p:cNvPr id="3" name="TextBox 2"/>
          <p:cNvSpPr txBox="1"/>
          <p:nvPr/>
        </p:nvSpPr>
        <p:spPr>
          <a:xfrm>
            <a:off x="609600" y="1556266"/>
            <a:ext cx="6172200" cy="369332"/>
          </a:xfrm>
          <a:prstGeom prst="rect">
            <a:avLst/>
          </a:prstGeom>
          <a:noFill/>
        </p:spPr>
        <p:txBody>
          <a:bodyPr wrap="square" rtlCol="0">
            <a:spAutoFit/>
          </a:bodyPr>
          <a:lstStyle/>
          <a:p>
            <a:r>
              <a:rPr lang="en-US" dirty="0"/>
              <a:t>The keyword used for inheritance is </a:t>
            </a:r>
            <a:r>
              <a:rPr lang="en-US" b="1" dirty="0"/>
              <a:t>extends</a:t>
            </a:r>
            <a:r>
              <a:rPr lang="en-US" dirty="0"/>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99" t="41667" r="43191" b="39881"/>
          <a:stretch/>
        </p:blipFill>
        <p:spPr bwMode="auto">
          <a:xfrm>
            <a:off x="457200" y="2209800"/>
            <a:ext cx="838875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Sample program</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960" t="26984" r="48462" b="19318"/>
          <a:stretch/>
        </p:blipFill>
        <p:spPr bwMode="auto">
          <a:xfrm>
            <a:off x="1981200" y="1371600"/>
            <a:ext cx="5435600" cy="519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31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inheritance</a:t>
            </a:r>
            <a:endParaRPr lang="en-US" dirty="0"/>
          </a:p>
        </p:txBody>
      </p:sp>
      <p:sp>
        <p:nvSpPr>
          <p:cNvPr id="3" name="Content Placeholder 2"/>
          <p:cNvSpPr>
            <a:spLocks noGrp="1"/>
          </p:cNvSpPr>
          <p:nvPr>
            <p:ph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endParaRPr lang="en-US" dirty="0"/>
          </a:p>
        </p:txBody>
      </p:sp>
    </p:spTree>
    <p:extLst>
      <p:ext uri="{BB962C8B-B14F-4D97-AF65-F5344CB8AC3E}">
        <p14:creationId xmlns:p14="http://schemas.microsoft.com/office/powerpoint/2010/main" val="126094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02" t="33532" r="26375" b="15278"/>
          <a:stretch/>
        </p:blipFill>
        <p:spPr bwMode="auto">
          <a:xfrm>
            <a:off x="533400" y="2057400"/>
            <a:ext cx="818707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57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Inheritance</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37" t="26787" r="52924" b="15277"/>
          <a:stretch/>
        </p:blipFill>
        <p:spPr bwMode="auto">
          <a:xfrm>
            <a:off x="2057399" y="1295400"/>
            <a:ext cx="4824759" cy="535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17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t>Multilevel </a:t>
            </a:r>
            <a:r>
              <a:rPr lang="en-US" dirty="0" smtClean="0"/>
              <a:t>Inheritance</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625" t="17235" r="54264" b="11310"/>
          <a:stretch/>
        </p:blipFill>
        <p:spPr bwMode="auto">
          <a:xfrm>
            <a:off x="2293256" y="838200"/>
            <a:ext cx="4183744"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085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31365</TotalTime>
  <Words>242</Words>
  <Application>Microsoft Office PowerPoint</Application>
  <PresentationFormat>On-screen Show (4:3)</PresentationFormat>
  <Paragraphs>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JAVA</vt:lpstr>
      <vt:lpstr>Inheritance</vt:lpstr>
      <vt:lpstr>Why use inheritance in java</vt:lpstr>
      <vt:lpstr>How to use inheritance</vt:lpstr>
      <vt:lpstr>Inheritance: Sample program</vt:lpstr>
      <vt:lpstr>Types of inheritance</vt:lpstr>
      <vt:lpstr>Types of inheritance</vt:lpstr>
      <vt:lpstr>Single Inheritance</vt:lpstr>
      <vt:lpstr>Multilevel Inheritance</vt:lpstr>
      <vt:lpstr>Hierarchical Inheritance</vt:lpstr>
      <vt:lpstr>Super keyword</vt:lpstr>
      <vt:lpstr>Use of super</vt:lpstr>
      <vt:lpstr>To access the variables of parent class</vt:lpstr>
      <vt:lpstr>PowerPoint Presentation</vt:lpstr>
      <vt:lpstr>with super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Harpreet Shergill</cp:lastModifiedBy>
  <cp:revision>28</cp:revision>
  <dcterms:created xsi:type="dcterms:W3CDTF">2019-08-05T03:09:44Z</dcterms:created>
  <dcterms:modified xsi:type="dcterms:W3CDTF">2020-09-30T05:34:14Z</dcterms:modified>
</cp:coreProperties>
</file>