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2C54-43C6-4623-97E9-113F249156E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715C-23CB-4F30-8AD8-F216CBD7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3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2C54-43C6-4623-97E9-113F249156E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715C-23CB-4F30-8AD8-F216CBD7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2C54-43C6-4623-97E9-113F249156E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715C-23CB-4F30-8AD8-F216CBD7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2C54-43C6-4623-97E9-113F249156E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715C-23CB-4F30-8AD8-F216CBD7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7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2C54-43C6-4623-97E9-113F249156E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715C-23CB-4F30-8AD8-F216CBD7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1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2C54-43C6-4623-97E9-113F249156E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715C-23CB-4F30-8AD8-F216CBD7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2C54-43C6-4623-97E9-113F249156E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715C-23CB-4F30-8AD8-F216CBD7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2C54-43C6-4623-97E9-113F249156E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715C-23CB-4F30-8AD8-F216CBD7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2C54-43C6-4623-97E9-113F249156E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715C-23CB-4F30-8AD8-F216CBD7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1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2C54-43C6-4623-97E9-113F249156E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715C-23CB-4F30-8AD8-F216CBD7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5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2C54-43C6-4623-97E9-113F249156E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715C-23CB-4F30-8AD8-F216CBD7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5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62C54-43C6-4623-97E9-113F249156E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715C-23CB-4F30-8AD8-F216CBD7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4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4(b)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1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Dynamic Method 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Runtime polymorphism</a:t>
            </a:r>
            <a:r>
              <a:rPr lang="en-US" dirty="0"/>
              <a:t> or </a:t>
            </a:r>
            <a:r>
              <a:rPr lang="en-US" b="1" dirty="0"/>
              <a:t>Dynamic Method Dispatch</a:t>
            </a:r>
            <a:r>
              <a:rPr lang="en-US" dirty="0"/>
              <a:t> is a process in which a call to an overridden method is resolved at runtime rather than compile-time</a:t>
            </a:r>
            <a:r>
              <a:rPr lang="en-US" dirty="0" smtClean="0"/>
              <a:t>.</a:t>
            </a:r>
          </a:p>
          <a:p>
            <a:r>
              <a:rPr lang="en-US" dirty="0"/>
              <a:t>In this process, an overridden method is called through the reference variable of a superclass. The determination of the method to be called is based on the object being referred to by the reference variable</a:t>
            </a:r>
            <a:r>
              <a:rPr lang="en-US" dirty="0" smtClean="0"/>
              <a:t>. </a:t>
            </a:r>
          </a:p>
          <a:p>
            <a:r>
              <a:rPr lang="en-US" dirty="0"/>
              <a:t>Let's first understand the </a:t>
            </a:r>
            <a:r>
              <a:rPr lang="en-US" dirty="0" err="1"/>
              <a:t>upcasting</a:t>
            </a:r>
            <a:r>
              <a:rPr lang="en-US" dirty="0"/>
              <a:t> before Runtime Polymorphism.</a:t>
            </a:r>
          </a:p>
        </p:txBody>
      </p:sp>
    </p:spTree>
    <p:extLst>
      <p:ext uri="{BB962C8B-B14F-4D97-AF65-F5344CB8AC3E}">
        <p14:creationId xmlns:p14="http://schemas.microsoft.com/office/powerpoint/2010/main" val="422887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Upcasting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6" t="13294" r="24925" b="32143"/>
          <a:stretch/>
        </p:blipFill>
        <p:spPr bwMode="auto">
          <a:xfrm>
            <a:off x="914400" y="1752600"/>
            <a:ext cx="7561944" cy="399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72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Dynamic Method Dispatch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6" t="36742" r="29722" b="7738"/>
          <a:stretch/>
        </p:blipFill>
        <p:spPr bwMode="auto">
          <a:xfrm>
            <a:off x="609600" y="1520536"/>
            <a:ext cx="794029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707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class which is declared with the abstract keyword is known as an abstract class in Java. It can have abstract and non-abstract methods (method with the body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Why abstract class?......</a:t>
            </a:r>
            <a:r>
              <a:rPr lang="en-US" b="1" dirty="0" smtClean="0"/>
              <a:t>To achieve abstraction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are two ways to achieve abstraction in </a:t>
            </a:r>
            <a:r>
              <a:rPr lang="en-US" dirty="0" smtClean="0"/>
              <a:t>java:</a:t>
            </a:r>
            <a:endParaRPr lang="en-US" dirty="0"/>
          </a:p>
          <a:p>
            <a:r>
              <a:rPr lang="en-US" dirty="0"/>
              <a:t>Abstract class (0 to 100%)</a:t>
            </a:r>
          </a:p>
          <a:p>
            <a:r>
              <a:rPr lang="en-US" dirty="0"/>
              <a:t>Interface (100%)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90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class which is declared as abstract is known as an </a:t>
            </a:r>
            <a:r>
              <a:rPr lang="en-US" b="1" dirty="0"/>
              <a:t>abstract class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have abstract and non-abstract 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needs to be extended and its method implemented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cannot be </a:t>
            </a:r>
            <a:r>
              <a:rPr lang="en-US" dirty="0" smtClean="0"/>
              <a:t>instantiated but we can create reference of abstract class.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abstract class must be declared with an abstract keyword.</a:t>
            </a:r>
          </a:p>
          <a:p>
            <a:r>
              <a:rPr lang="en-US" dirty="0" smtClean="0"/>
              <a:t>It </a:t>
            </a:r>
            <a:r>
              <a:rPr lang="en-US" dirty="0"/>
              <a:t>can have constructors and static methods also.</a:t>
            </a:r>
          </a:p>
          <a:p>
            <a:r>
              <a:rPr lang="en-US" dirty="0"/>
              <a:t>It can have final methods which will force the subclass not to change the body of the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61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Method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which is declared as abstract and does not have implementation is known as an abstract method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Syntax: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abstract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printStatus</a:t>
            </a:r>
            <a:r>
              <a:rPr lang="en-US" dirty="0" smtClean="0"/>
              <a:t>(); </a:t>
            </a:r>
          </a:p>
          <a:p>
            <a:pPr marL="0" indent="0">
              <a:buNone/>
            </a:pPr>
            <a:r>
              <a:rPr lang="en-US" dirty="0" smtClean="0"/>
              <a:t>// no method</a:t>
            </a:r>
            <a:r>
              <a:rPr lang="en-US" dirty="0"/>
              <a:t> body  </a:t>
            </a:r>
          </a:p>
        </p:txBody>
      </p:sp>
    </p:spTree>
    <p:extLst>
      <p:ext uri="{BB962C8B-B14F-4D97-AF65-F5344CB8AC3E}">
        <p14:creationId xmlns:p14="http://schemas.microsoft.com/office/powerpoint/2010/main" val="13936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5" t="39484" r="53371" b="14484"/>
          <a:stretch/>
        </p:blipFill>
        <p:spPr bwMode="auto">
          <a:xfrm>
            <a:off x="2293255" y="1752600"/>
            <a:ext cx="4961133" cy="442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19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To access method of parent class with super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super keyword can also be used to invoke parent class 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should be used if subclass contains the same method as parent class. In other words, it is used if method is overridden.</a:t>
            </a:r>
          </a:p>
        </p:txBody>
      </p:sp>
    </p:spTree>
    <p:extLst>
      <p:ext uri="{BB962C8B-B14F-4D97-AF65-F5344CB8AC3E}">
        <p14:creationId xmlns:p14="http://schemas.microsoft.com/office/powerpoint/2010/main" val="249532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1" t="11837" r="44112" b="22159"/>
          <a:stretch/>
        </p:blipFill>
        <p:spPr bwMode="auto">
          <a:xfrm>
            <a:off x="228601" y="381000"/>
            <a:ext cx="5638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4" t="68940" r="57610" b="17857"/>
          <a:stretch/>
        </p:blipFill>
        <p:spPr bwMode="auto">
          <a:xfrm>
            <a:off x="5895110" y="5410200"/>
            <a:ext cx="310896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56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To access constructor of parent class with super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we create the object of sub class, the new keyword invokes the </a:t>
            </a:r>
            <a:r>
              <a:rPr lang="en-US" b="1" dirty="0"/>
              <a:t>constructor</a:t>
            </a:r>
            <a:r>
              <a:rPr lang="en-US" dirty="0"/>
              <a:t> of child class, which implicitly invokes the constructor of parent class. So the order to execution when we create the object of child class is: parent class constructor is executed first and then the child class constructor is executed.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happens because compiler itself adds super()(this invokes the no-</a:t>
            </a:r>
            <a:r>
              <a:rPr lang="en-US" dirty="0" err="1"/>
              <a:t>arg</a:t>
            </a:r>
            <a:r>
              <a:rPr lang="en-US" dirty="0"/>
              <a:t> constructor of parent class) as the first statement in the constructor of child class.</a:t>
            </a:r>
          </a:p>
        </p:txBody>
      </p:sp>
    </p:spTree>
    <p:extLst>
      <p:ext uri="{BB962C8B-B14F-4D97-AF65-F5344CB8AC3E}">
        <p14:creationId xmlns:p14="http://schemas.microsoft.com/office/powerpoint/2010/main" val="31748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To access constructor of parent class with super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0" t="28220" r="52478" b="10119"/>
          <a:stretch/>
        </p:blipFill>
        <p:spPr bwMode="auto">
          <a:xfrm>
            <a:off x="2209800" y="1295400"/>
            <a:ext cx="4724400" cy="525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41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subclass (child class) has the same method as declared in the parent class, it is known as </a:t>
            </a:r>
            <a:r>
              <a:rPr lang="en-US" b="1" dirty="0"/>
              <a:t>method overriding in Java</a:t>
            </a:r>
            <a:r>
              <a:rPr lang="en-US" dirty="0"/>
              <a:t>.</a:t>
            </a:r>
          </a:p>
          <a:p>
            <a:r>
              <a:rPr lang="en-US" dirty="0"/>
              <a:t>In other words, If a subclass provides the specific implementation of the method that has been declared by one of its parent class, it is known as method overriding</a:t>
            </a:r>
            <a:r>
              <a:rPr lang="en-US" dirty="0" smtClean="0"/>
              <a:t>.</a:t>
            </a:r>
          </a:p>
          <a:p>
            <a:r>
              <a:rPr lang="en-US" dirty="0"/>
              <a:t>It is also called </a:t>
            </a:r>
            <a:r>
              <a:rPr lang="en-US" b="1" dirty="0" smtClean="0"/>
              <a:t>Dynamic </a:t>
            </a:r>
            <a:r>
              <a:rPr lang="en-US" b="1" dirty="0"/>
              <a:t>Method </a:t>
            </a:r>
            <a:r>
              <a:rPr lang="en-US" b="1" dirty="0" smtClean="0"/>
              <a:t>Dispatch.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9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Usage of Java Method </a:t>
            </a:r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overriding is used to provide the specific implementation of a method which is already provided by its superclass.</a:t>
            </a:r>
          </a:p>
          <a:p>
            <a:r>
              <a:rPr lang="en-US" dirty="0"/>
              <a:t>Method overriding is used for runtime 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5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for Java Method </a:t>
            </a:r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must have the same name as in the parent class</a:t>
            </a:r>
          </a:p>
          <a:p>
            <a:r>
              <a:rPr lang="en-US" dirty="0"/>
              <a:t>The method must have the same parameter as in the parent class.</a:t>
            </a:r>
          </a:p>
          <a:p>
            <a:r>
              <a:rPr lang="en-US" dirty="0"/>
              <a:t>There must be an IS-A relationship (inheritance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7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36"/>
            <a:ext cx="8229600" cy="955964"/>
          </a:xfrm>
        </p:spPr>
        <p:txBody>
          <a:bodyPr/>
          <a:lstStyle/>
          <a:p>
            <a:r>
              <a:rPr lang="en-US" b="1" dirty="0" smtClean="0"/>
              <a:t>Method overriding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9" t="13826" r="44893" b="13492"/>
          <a:stretch/>
        </p:blipFill>
        <p:spPr bwMode="auto">
          <a:xfrm>
            <a:off x="588818" y="907473"/>
            <a:ext cx="4648200" cy="592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4" t="68277" r="64695" b="19602"/>
          <a:stretch/>
        </p:blipFill>
        <p:spPr bwMode="auto">
          <a:xfrm>
            <a:off x="6172200" y="1143000"/>
            <a:ext cx="1905000" cy="99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26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291</Words>
  <Application>Microsoft Office PowerPoint</Application>
  <PresentationFormat>On-screen Show (4:3)</PresentationFormat>
  <Paragraphs>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Java</vt:lpstr>
      <vt:lpstr>To access method of parent class with super </vt:lpstr>
      <vt:lpstr>PowerPoint Presentation</vt:lpstr>
      <vt:lpstr>To access constructor of parent class with super </vt:lpstr>
      <vt:lpstr>To access constructor of parent class with super </vt:lpstr>
      <vt:lpstr>Method overriding</vt:lpstr>
      <vt:lpstr>Usage of Java Method Overriding</vt:lpstr>
      <vt:lpstr>Rules for Java Method Overriding</vt:lpstr>
      <vt:lpstr>Method overriding</vt:lpstr>
      <vt:lpstr>Dynamic Method Dispatch</vt:lpstr>
      <vt:lpstr>Upcasting</vt:lpstr>
      <vt:lpstr>Dynamic Method Dispatch</vt:lpstr>
      <vt:lpstr>Abstract class</vt:lpstr>
      <vt:lpstr>Abstract class</vt:lpstr>
      <vt:lpstr>Abstract Method in Java</vt:lpstr>
      <vt:lpstr>Abstract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Harpreet Shergill</dc:creator>
  <cp:lastModifiedBy>Harpreet Shergill</cp:lastModifiedBy>
  <cp:revision>3</cp:revision>
  <dcterms:created xsi:type="dcterms:W3CDTF">2020-09-30T05:31:04Z</dcterms:created>
  <dcterms:modified xsi:type="dcterms:W3CDTF">2020-09-30T05:33:41Z</dcterms:modified>
</cp:coreProperties>
</file>