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2" r:id="rId5"/>
    <p:sldId id="274" r:id="rId6"/>
    <p:sldId id="275" r:id="rId7"/>
    <p:sldId id="276" r:id="rId8"/>
    <p:sldId id="259" r:id="rId9"/>
    <p:sldId id="260" r:id="rId10"/>
    <p:sldId id="262" r:id="rId11"/>
    <p:sldId id="267" r:id="rId12"/>
    <p:sldId id="268" r:id="rId13"/>
    <p:sldId id="270" r:id="rId14"/>
    <p:sldId id="271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FB17-7C6F-4DC2-8082-1C7C6885CC4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4B9D-1A3F-4199-8401-808DFE8A8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7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FB17-7C6F-4DC2-8082-1C7C6885CC4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4B9D-1A3F-4199-8401-808DFE8A8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0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FB17-7C6F-4DC2-8082-1C7C6885CC4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4B9D-1A3F-4199-8401-808DFE8A8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2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FB17-7C6F-4DC2-8082-1C7C6885CC4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4B9D-1A3F-4199-8401-808DFE8A8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5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FB17-7C6F-4DC2-8082-1C7C6885CC4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4B9D-1A3F-4199-8401-808DFE8A8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7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FB17-7C6F-4DC2-8082-1C7C6885CC4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4B9D-1A3F-4199-8401-808DFE8A8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2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FB17-7C6F-4DC2-8082-1C7C6885CC4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4B9D-1A3F-4199-8401-808DFE8A8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8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FB17-7C6F-4DC2-8082-1C7C6885CC4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4B9D-1A3F-4199-8401-808DFE8A8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9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FB17-7C6F-4DC2-8082-1C7C6885CC4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4B9D-1A3F-4199-8401-808DFE8A8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6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FB17-7C6F-4DC2-8082-1C7C6885CC4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4B9D-1A3F-4199-8401-808DFE8A8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6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FB17-7C6F-4DC2-8082-1C7C6885CC4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4B9D-1A3F-4199-8401-808DFE8A8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7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BFB17-7C6F-4DC2-8082-1C7C6885CC4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14B9D-1A3F-4199-8401-808DFE8A8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User-defined packages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0" t="32441" r="41769" b="35119"/>
          <a:stretch/>
        </p:blipFill>
        <p:spPr bwMode="auto">
          <a:xfrm>
            <a:off x="381000" y="1524000"/>
            <a:ext cx="8430004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107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Like a class, an interface can have methods and variables, but the methods declared in interface are by default abstract (only method signature, no body).  </a:t>
            </a:r>
          </a:p>
          <a:p>
            <a:pPr fontAlgn="base"/>
            <a:r>
              <a:rPr lang="en-US" dirty="0"/>
              <a:t>Interfaces specify what a class must do and not how. It is the blueprint of the class.</a:t>
            </a:r>
          </a:p>
          <a:p>
            <a:pPr fontAlgn="base"/>
            <a:r>
              <a:rPr lang="en-US" dirty="0"/>
              <a:t>An Interface is about capabilities like a Player may be an interface and any class implementing Player must be able to (or must implement) move(). So it specifies a set of methods that the class has to implement.</a:t>
            </a:r>
          </a:p>
          <a:p>
            <a:pPr fontAlgn="base"/>
            <a:r>
              <a:rPr lang="en-US" dirty="0"/>
              <a:t>If a class implements an interface and does not provide method bodies for all functions specified in the interface, then class must be declared abstract.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4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declare an interface, use </a:t>
            </a:r>
            <a:r>
              <a:rPr lang="en-US" b="1" dirty="0"/>
              <a:t>interface</a:t>
            </a:r>
            <a:r>
              <a:rPr lang="en-US" dirty="0"/>
              <a:t> keyword. It is used to provide total abstraction. That means all the methods in interface are declared with empty body and are public and all fields are public, static and final by default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class that implement interface must implement all the methods declared in the interface. To implement interface use </a:t>
            </a:r>
            <a:r>
              <a:rPr lang="en-US" b="1" dirty="0"/>
              <a:t>implements</a:t>
            </a:r>
            <a:r>
              <a:rPr lang="en-US" dirty="0"/>
              <a:t> keyword.</a:t>
            </a:r>
          </a:p>
        </p:txBody>
      </p:sp>
    </p:spTree>
    <p:extLst>
      <p:ext uri="{BB962C8B-B14F-4D97-AF65-F5344CB8AC3E}">
        <p14:creationId xmlns:p14="http://schemas.microsoft.com/office/powerpoint/2010/main" val="184552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/>
              <a:t>interfaces when we have abstract classes</a:t>
            </a:r>
            <a:r>
              <a:rPr lang="en-US" dirty="0" smtClean="0"/>
              <a:t>?</a:t>
            </a:r>
          </a:p>
          <a:p>
            <a:r>
              <a:rPr lang="en-US" dirty="0"/>
              <a:t>The reason is, abstract classes may contain </a:t>
            </a:r>
            <a:r>
              <a:rPr lang="en-US" dirty="0" smtClean="0"/>
              <a:t>non-final and </a:t>
            </a:r>
            <a:r>
              <a:rPr lang="en-US" dirty="0"/>
              <a:t>non-static</a:t>
            </a:r>
            <a:r>
              <a:rPr lang="en-US" dirty="0" smtClean="0"/>
              <a:t> </a:t>
            </a:r>
            <a:r>
              <a:rPr lang="en-US" dirty="0"/>
              <a:t>variables, whereas variables in interface are final, public and static.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8" t="8902" r="18344" b="8135"/>
          <a:stretch/>
        </p:blipFill>
        <p:spPr bwMode="auto">
          <a:xfrm>
            <a:off x="27709" y="76200"/>
            <a:ext cx="8964613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4435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do we use interface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It is used to achieve </a:t>
            </a:r>
            <a:r>
              <a:rPr lang="en-US" b="1" dirty="0"/>
              <a:t>total abstraction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Since java does not support multiple inheritance in case of class, but by using interface it can achieve </a:t>
            </a:r>
            <a:r>
              <a:rPr lang="en-US" b="1" dirty="0"/>
              <a:t>multiple inheritance 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Package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Autofit/>
          </a:bodyPr>
          <a:lstStyle/>
          <a:p>
            <a:pPr fontAlgn="base"/>
            <a:r>
              <a:rPr lang="en-US" b="1" dirty="0"/>
              <a:t>Package</a:t>
            </a:r>
            <a:r>
              <a:rPr lang="en-US" dirty="0"/>
              <a:t> in Java is a mechanism to </a:t>
            </a:r>
            <a:r>
              <a:rPr lang="en-US" b="1" dirty="0"/>
              <a:t>encapsulate</a:t>
            </a:r>
            <a:r>
              <a:rPr lang="en-US" dirty="0"/>
              <a:t> a group of classes, sub packages and interfaces. Packages are used for:</a:t>
            </a:r>
          </a:p>
          <a:p>
            <a:pPr fontAlgn="base"/>
            <a:r>
              <a:rPr lang="en-US" b="1" dirty="0"/>
              <a:t>Preventing naming conflicts</a:t>
            </a:r>
            <a:r>
              <a:rPr lang="en-US" dirty="0"/>
              <a:t>. For example there can be two classes with name Employee in two packages, </a:t>
            </a:r>
            <a:r>
              <a:rPr lang="en-US" dirty="0" err="1"/>
              <a:t>college.staff.cse.Employee</a:t>
            </a:r>
            <a:r>
              <a:rPr lang="en-US" dirty="0"/>
              <a:t> and </a:t>
            </a:r>
            <a:r>
              <a:rPr lang="en-US" dirty="0" err="1"/>
              <a:t>college.staff.ee.Employee</a:t>
            </a:r>
            <a:endParaRPr lang="en-US" dirty="0"/>
          </a:p>
          <a:p>
            <a:pPr fontAlgn="base"/>
            <a:r>
              <a:rPr lang="en-US" dirty="0"/>
              <a:t>Making </a:t>
            </a:r>
            <a:r>
              <a:rPr lang="en-US" b="1" dirty="0"/>
              <a:t>searching/locating</a:t>
            </a:r>
            <a:r>
              <a:rPr lang="en-US" dirty="0"/>
              <a:t> and usage of classes, interfaces, enumerations and annotations easier</a:t>
            </a:r>
          </a:p>
          <a:p>
            <a:pPr fontAlgn="base"/>
            <a:endParaRPr lang="en-US" sz="2550" dirty="0"/>
          </a:p>
        </p:txBody>
      </p:sp>
    </p:spTree>
    <p:extLst>
      <p:ext uri="{BB962C8B-B14F-4D97-AF65-F5344CB8AC3E}">
        <p14:creationId xmlns:p14="http://schemas.microsoft.com/office/powerpoint/2010/main" val="414855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Packages can be considered as </a:t>
            </a:r>
            <a:r>
              <a:rPr lang="en-US" b="1" dirty="0"/>
              <a:t>data encapsulation</a:t>
            </a:r>
            <a:r>
              <a:rPr lang="en-US" dirty="0"/>
              <a:t> (or data-hiding).</a:t>
            </a:r>
          </a:p>
          <a:p>
            <a:r>
              <a:rPr lang="en-US" dirty="0"/>
              <a:t>All we need to do is put related classes into packages. After that, we can simply write an import class from existing packages and use it in our program.</a:t>
            </a:r>
          </a:p>
          <a:p>
            <a:r>
              <a:rPr lang="en-US" dirty="0"/>
              <a:t> A package is a container of a group of related classes where some of the classes are accessible are exposed and others are kept for internal purpose.</a:t>
            </a:r>
          </a:p>
          <a:p>
            <a:r>
              <a:rPr lang="en-US" dirty="0"/>
              <a:t>We can reuse existing classes from the packages as many time as we need it in our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5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Providing controlled access</a:t>
            </a:r>
            <a:r>
              <a:rPr lang="en-US" dirty="0"/>
              <a:t>: protected and default have package level access control. A protected member is accessible by classes in the same package and its subclasses. A default member (without any access </a:t>
            </a:r>
            <a:r>
              <a:rPr lang="en-US" dirty="0" err="1"/>
              <a:t>specifier</a:t>
            </a:r>
            <a:r>
              <a:rPr lang="en-US" dirty="0"/>
              <a:t>) is accessible by classes in the same package only.</a:t>
            </a:r>
          </a:p>
        </p:txBody>
      </p:sp>
    </p:spTree>
    <p:extLst>
      <p:ext uri="{BB962C8B-B14F-4D97-AF65-F5344CB8AC3E}">
        <p14:creationId xmlns:p14="http://schemas.microsoft.com/office/powerpoint/2010/main" val="79574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Access Protection in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Packages are meant for encapsulating, it works as containers for classes and other </a:t>
            </a:r>
            <a:r>
              <a:rPr lang="en-US" dirty="0" smtClean="0"/>
              <a:t>sub packages. </a:t>
            </a:r>
            <a:r>
              <a:rPr lang="en-US" dirty="0"/>
              <a:t>Class acts as containers for data and methods. There are four categories, provided by Java regarding the visibility of the class members between classes and packages:</a:t>
            </a:r>
          </a:p>
          <a:p>
            <a:r>
              <a:rPr lang="en-US" dirty="0"/>
              <a:t> </a:t>
            </a:r>
            <a:r>
              <a:rPr lang="en-US" dirty="0" smtClean="0"/>
              <a:t>Subclasses </a:t>
            </a:r>
            <a:r>
              <a:rPr lang="en-US" dirty="0"/>
              <a:t>in the same package</a:t>
            </a:r>
          </a:p>
          <a:p>
            <a:r>
              <a:rPr lang="en-US" dirty="0"/>
              <a:t>Non-subclasses in the same package</a:t>
            </a:r>
          </a:p>
          <a:p>
            <a:r>
              <a:rPr lang="en-US" dirty="0"/>
              <a:t>Subclasses in different packages</a:t>
            </a:r>
          </a:p>
          <a:p>
            <a:r>
              <a:rPr lang="en-US" dirty="0"/>
              <a:t>Classes that are neither in the same package nor subclasses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7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Access Protection in Packages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5" t="60317" r="58391" b="25595"/>
          <a:stretch/>
        </p:blipFill>
        <p:spPr bwMode="auto">
          <a:xfrm>
            <a:off x="228600" y="2057400"/>
            <a:ext cx="8574128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835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packages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7" t="22619" r="29722" b="51786"/>
          <a:stretch/>
        </p:blipFill>
        <p:spPr bwMode="auto">
          <a:xfrm>
            <a:off x="685800" y="1828800"/>
            <a:ext cx="7910628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6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pic>
        <p:nvPicPr>
          <p:cNvPr id="1026" name="Picture 2" descr="pack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6553200" cy="425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8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/>
              <a:t>Built-in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r>
              <a:rPr lang="en-US" sz="2250" dirty="0"/>
              <a:t>These packages consist of a large number of classes which are a part of Java </a:t>
            </a:r>
            <a:r>
              <a:rPr lang="en-US" sz="2250" b="1" dirty="0"/>
              <a:t>API</a:t>
            </a:r>
            <a:r>
              <a:rPr lang="en-US" sz="2250" dirty="0" smtClean="0"/>
              <a:t>. Some </a:t>
            </a:r>
            <a:r>
              <a:rPr lang="en-US" sz="2250" dirty="0"/>
              <a:t>of the commonly used built-in packages are:</a:t>
            </a:r>
            <a:r>
              <a:rPr lang="en-US" sz="2250" dirty="0" smtClean="0"/>
              <a:t/>
            </a:r>
            <a:br>
              <a:rPr lang="en-US" sz="2250" dirty="0" smtClean="0"/>
            </a:br>
            <a:r>
              <a:rPr lang="en-US" sz="2250" dirty="0"/>
              <a:t>1) </a:t>
            </a:r>
            <a:r>
              <a:rPr lang="en-US" sz="2250" b="1" dirty="0" err="1"/>
              <a:t>java.lang</a:t>
            </a:r>
            <a:r>
              <a:rPr lang="en-US" sz="2250" b="1" dirty="0"/>
              <a:t>: </a:t>
            </a:r>
            <a:r>
              <a:rPr lang="en-US" sz="2250" dirty="0"/>
              <a:t>Contains language support classes(</a:t>
            </a:r>
            <a:r>
              <a:rPr lang="en-US" sz="2250" dirty="0" err="1"/>
              <a:t>e.g</a:t>
            </a:r>
            <a:r>
              <a:rPr lang="en-US" sz="2250" dirty="0"/>
              <a:t> </a:t>
            </a:r>
            <a:r>
              <a:rPr lang="en-US" sz="2250" dirty="0" smtClean="0"/>
              <a:t>classes which </a:t>
            </a:r>
            <a:r>
              <a:rPr lang="en-US" sz="2250" dirty="0"/>
              <a:t>defines primitive data types, math operations). This package is automatically imported.</a:t>
            </a:r>
            <a:r>
              <a:rPr lang="en-US" sz="2250" dirty="0" smtClean="0"/>
              <a:t/>
            </a:r>
            <a:br>
              <a:rPr lang="en-US" sz="2250" dirty="0" smtClean="0"/>
            </a:br>
            <a:r>
              <a:rPr lang="en-US" sz="2250" dirty="0"/>
              <a:t>2) </a:t>
            </a:r>
            <a:r>
              <a:rPr lang="en-US" sz="2250" b="1" dirty="0"/>
              <a:t> java.io: </a:t>
            </a:r>
            <a:r>
              <a:rPr lang="en-US" sz="2250" dirty="0"/>
              <a:t>Contains classed for supporting input / output operations.</a:t>
            </a:r>
            <a:r>
              <a:rPr lang="en-US" sz="2250" dirty="0" smtClean="0"/>
              <a:t/>
            </a:r>
            <a:br>
              <a:rPr lang="en-US" sz="2250" dirty="0" smtClean="0"/>
            </a:br>
            <a:r>
              <a:rPr lang="en-US" sz="2250" dirty="0"/>
              <a:t>3) </a:t>
            </a:r>
            <a:r>
              <a:rPr lang="en-US" sz="2250" b="1" dirty="0"/>
              <a:t> </a:t>
            </a:r>
            <a:r>
              <a:rPr lang="en-US" sz="2250" b="1" dirty="0" err="1"/>
              <a:t>java.util</a:t>
            </a:r>
            <a:r>
              <a:rPr lang="en-US" sz="2250" b="1" dirty="0"/>
              <a:t>: </a:t>
            </a:r>
            <a:r>
              <a:rPr lang="en-US" sz="2250" dirty="0"/>
              <a:t>Contains utility classes which implement data structures like Linked List, Dictionary and support ; for Date / Time operations.</a:t>
            </a:r>
            <a:r>
              <a:rPr lang="en-US" sz="2250" dirty="0" smtClean="0"/>
              <a:t/>
            </a:r>
            <a:br>
              <a:rPr lang="en-US" sz="2250" dirty="0" smtClean="0"/>
            </a:br>
            <a:r>
              <a:rPr lang="en-US" sz="2250" dirty="0"/>
              <a:t>4) </a:t>
            </a:r>
            <a:r>
              <a:rPr lang="en-US" sz="2250" b="1" dirty="0"/>
              <a:t> </a:t>
            </a:r>
            <a:r>
              <a:rPr lang="en-US" sz="2250" b="1" dirty="0" err="1"/>
              <a:t>java.applet</a:t>
            </a:r>
            <a:r>
              <a:rPr lang="en-US" sz="2250" b="1" dirty="0"/>
              <a:t>: </a:t>
            </a:r>
            <a:r>
              <a:rPr lang="en-US" sz="2250" dirty="0"/>
              <a:t>Contains classes for creating Applets.</a:t>
            </a:r>
            <a:r>
              <a:rPr lang="en-US" sz="2250" dirty="0" smtClean="0"/>
              <a:t/>
            </a:r>
            <a:br>
              <a:rPr lang="en-US" sz="2250" dirty="0" smtClean="0"/>
            </a:br>
            <a:r>
              <a:rPr lang="en-US" sz="2250" dirty="0"/>
              <a:t>5) </a:t>
            </a:r>
            <a:r>
              <a:rPr lang="en-US" sz="2250" b="1" dirty="0"/>
              <a:t> </a:t>
            </a:r>
            <a:r>
              <a:rPr lang="en-US" sz="2250" b="1" dirty="0" err="1"/>
              <a:t>java.awt</a:t>
            </a:r>
            <a:r>
              <a:rPr lang="en-US" sz="2250" b="1" dirty="0"/>
              <a:t>: </a:t>
            </a:r>
            <a:r>
              <a:rPr lang="en-US" sz="2250" dirty="0"/>
              <a:t>Contain classes for implementing the components for graphical user interfaces (like button , ;menus </a:t>
            </a:r>
            <a:r>
              <a:rPr lang="en-US" sz="2250" dirty="0" err="1"/>
              <a:t>etc</a:t>
            </a:r>
            <a:r>
              <a:rPr lang="en-US" sz="2250" dirty="0"/>
              <a:t>).</a:t>
            </a:r>
            <a:r>
              <a:rPr lang="en-US" sz="2250" dirty="0" smtClean="0"/>
              <a:t/>
            </a:r>
            <a:br>
              <a:rPr lang="en-US" sz="2250" dirty="0" smtClean="0"/>
            </a:br>
            <a:r>
              <a:rPr lang="en-US" sz="2250" dirty="0"/>
              <a:t>6) </a:t>
            </a:r>
            <a:r>
              <a:rPr lang="en-US" sz="2250" b="1" dirty="0"/>
              <a:t> java.net: </a:t>
            </a:r>
            <a:r>
              <a:rPr lang="en-US" sz="2250" dirty="0"/>
              <a:t>Contain classes for supporting networking operations.</a:t>
            </a:r>
          </a:p>
        </p:txBody>
      </p:sp>
    </p:spTree>
    <p:extLst>
      <p:ext uri="{BB962C8B-B14F-4D97-AF65-F5344CB8AC3E}">
        <p14:creationId xmlns:p14="http://schemas.microsoft.com/office/powerpoint/2010/main" val="64471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21389</TotalTime>
  <Words>329</Words>
  <Application>Microsoft Office PowerPoint</Application>
  <PresentationFormat>On-screen Show (4:3)</PresentationFormat>
  <Paragraphs>39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JAVA</vt:lpstr>
      <vt:lpstr>Package </vt:lpstr>
      <vt:lpstr>Package</vt:lpstr>
      <vt:lpstr>Package </vt:lpstr>
      <vt:lpstr>Access Protection in Packages</vt:lpstr>
      <vt:lpstr>Access Protection in Packages</vt:lpstr>
      <vt:lpstr>Importing packages </vt:lpstr>
      <vt:lpstr>Types</vt:lpstr>
      <vt:lpstr>Built-in Packages</vt:lpstr>
      <vt:lpstr>User-defined packages</vt:lpstr>
      <vt:lpstr>Interface</vt:lpstr>
      <vt:lpstr>Interface</vt:lpstr>
      <vt:lpstr>Note</vt:lpstr>
      <vt:lpstr>PowerPoint Presentation</vt:lpstr>
      <vt:lpstr>Why do we use interface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Harpreet Shergill</dc:creator>
  <cp:lastModifiedBy>Harpreet Shergill</cp:lastModifiedBy>
  <cp:revision>31</cp:revision>
  <dcterms:created xsi:type="dcterms:W3CDTF">2019-08-26T05:51:20Z</dcterms:created>
  <dcterms:modified xsi:type="dcterms:W3CDTF">2021-10-19T06:24:31Z</dcterms:modified>
</cp:coreProperties>
</file>