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4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6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5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883C5-EA82-4D86-9C81-1FB22BB03D3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3292-949A-403D-8305-4F80F884C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erface-nested-class-another-interfa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5(b)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9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/>
              <a:t>I</a:t>
            </a:r>
            <a:r>
              <a:rPr lang="en-US" b="1" dirty="0" smtClean="0"/>
              <a:t>nterface declaration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2" t="32341" r="51363" b="47421"/>
          <a:stretch/>
        </p:blipFill>
        <p:spPr bwMode="auto">
          <a:xfrm>
            <a:off x="2133600" y="1932709"/>
            <a:ext cx="421341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9" t="30966" r="58731" b="52935"/>
          <a:stretch/>
        </p:blipFill>
        <p:spPr bwMode="auto">
          <a:xfrm>
            <a:off x="2819400" y="3963590"/>
            <a:ext cx="2981660" cy="198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23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990600"/>
          </a:xfrm>
        </p:spPr>
        <p:txBody>
          <a:bodyPr/>
          <a:lstStyle/>
          <a:p>
            <a:r>
              <a:rPr lang="en-US" b="1" dirty="0" smtClean="0"/>
              <a:t>Interface implementation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t="17758" r="45674" b="20103"/>
          <a:stretch/>
        </p:blipFill>
        <p:spPr bwMode="auto">
          <a:xfrm>
            <a:off x="533400" y="609600"/>
            <a:ext cx="575392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8" t="60511" r="70338" b="26989"/>
          <a:stretch/>
        </p:blipFill>
        <p:spPr bwMode="auto">
          <a:xfrm>
            <a:off x="6477000" y="1066800"/>
            <a:ext cx="161636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31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https://www.geeksforgeeks.org/interface-nested-class-another-interface/</a:t>
            </a:r>
            <a:endParaRPr lang="en-US" dirty="0" smtClean="0"/>
          </a:p>
          <a:p>
            <a:r>
              <a:rPr lang="en-US" b="1" dirty="0" smtClean="0"/>
              <a:t>Note: </a:t>
            </a:r>
            <a:r>
              <a:rPr lang="en-US" dirty="0" smtClean="0"/>
              <a:t>Nested </a:t>
            </a:r>
            <a:r>
              <a:rPr lang="en-US" dirty="0"/>
              <a:t>interface must be public if it is declared inside the interface but it can have any access modifier if declared within the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5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interface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Before Java 8, interfaces could have only abstract methods. The implementation of these methods has to be provided in a separate class. So, if a new method is to be added in an interface, then its implementation code has to be provided in the class implementing the same interface.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overcome this issue, Java 8 has introduced the concept of default methods which allow the interfaces to have methods with implementation without affecting the classes that implement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50071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Default interface 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4" t="21428" r="45674" b="13826"/>
          <a:stretch/>
        </p:blipFill>
        <p:spPr bwMode="auto">
          <a:xfrm>
            <a:off x="865909" y="850842"/>
            <a:ext cx="4897582" cy="600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t="72619" r="62296" b="13690"/>
          <a:stretch/>
        </p:blipFill>
        <p:spPr bwMode="auto">
          <a:xfrm>
            <a:off x="5880650" y="1676400"/>
            <a:ext cx="262835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79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132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JAVA</vt:lpstr>
      <vt:lpstr> Interface declaration</vt:lpstr>
      <vt:lpstr>Interface implementation</vt:lpstr>
      <vt:lpstr>Nested Interface</vt:lpstr>
      <vt:lpstr>Default interface methods</vt:lpstr>
      <vt:lpstr>Default interface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Harpreet Shergill</dc:creator>
  <cp:lastModifiedBy>Harpreet Shergill</cp:lastModifiedBy>
  <cp:revision>3</cp:revision>
  <dcterms:created xsi:type="dcterms:W3CDTF">2020-11-19T04:19:32Z</dcterms:created>
  <dcterms:modified xsi:type="dcterms:W3CDTF">2020-11-19T04:24:23Z</dcterms:modified>
</cp:coreProperties>
</file>