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3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C2D1-D6BF-4033-8BD9-22EEE52D796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05F4-8732-4F87-BBC5-AE86C2C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is-reference-in-jav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java-garbage-colle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structor-overloading-jav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-fact-31-java-is-strictly-pass-by-value/" TargetMode="External"/><Relationship Id="rId2" Type="http://schemas.openxmlformats.org/officeDocument/2006/relationships/hyperlink" Target="https://www.infoworld.com/article/3512039/does-java-pass-by-reference-or-pass-by-value.html#:~:text=Java%20always%20passes%20parameter%20variables,is%20passed%20a%20new%20val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this-keyw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https://www.geeksforgeeks.org/this-reference-in-java/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https://www.guru99.com/java-garbage-collection.html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 </a:t>
            </a:r>
            <a:r>
              <a:rPr lang="en-US" b="1" dirty="0"/>
              <a:t>method</a:t>
            </a:r>
            <a:r>
              <a:rPr lang="en-US" dirty="0"/>
              <a:t> that the </a:t>
            </a:r>
            <a:r>
              <a:rPr lang="en-US" b="1" dirty="0"/>
              <a:t>Garbage Collector</a:t>
            </a:r>
            <a:r>
              <a:rPr lang="en-US" dirty="0"/>
              <a:t> always calls just </a:t>
            </a:r>
            <a:r>
              <a:rPr lang="en-US" b="1" dirty="0"/>
              <a:t>before</a:t>
            </a:r>
            <a:r>
              <a:rPr lang="en-US" dirty="0"/>
              <a:t> the deletion/destroying the object which is eligible for Garbage Collection, so as to perform </a:t>
            </a:r>
            <a:r>
              <a:rPr lang="en-US" b="1" dirty="0"/>
              <a:t>clean-up activity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Clean-up </a:t>
            </a:r>
            <a:r>
              <a:rPr lang="en-US" dirty="0"/>
              <a:t>activity means closing the resources associated with that object like Database Connection, Network Connection or we can say resource de-allocation. Remember it is </a:t>
            </a:r>
            <a:r>
              <a:rPr lang="en-US" b="1" dirty="0"/>
              <a:t>not</a:t>
            </a:r>
            <a:r>
              <a:rPr lang="en-US" dirty="0"/>
              <a:t> a reserved keyword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finalize method completes immediately Garbage Collector destroy that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50000" r="68431" b="37500"/>
          <a:stretch/>
        </p:blipFill>
        <p:spPr bwMode="auto">
          <a:xfrm>
            <a:off x="6858000" y="5562600"/>
            <a:ext cx="1905000" cy="98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finalize() method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8220" r="48909" b="15675"/>
          <a:stretch/>
        </p:blipFill>
        <p:spPr bwMode="auto">
          <a:xfrm>
            <a:off x="533400" y="1524000"/>
            <a:ext cx="546655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44034" r="66398" b="43845"/>
          <a:stretch/>
        </p:blipFill>
        <p:spPr bwMode="auto">
          <a:xfrm>
            <a:off x="6248400" y="2549236"/>
            <a:ext cx="2251365" cy="152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94437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https://www.geeksforgeeks.org/constructor-overloading-java/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</a:t>
            </a:r>
            <a:r>
              <a:rPr lang="en-US" dirty="0" smtClean="0"/>
              <a:t>Objects </a:t>
            </a:r>
            <a:r>
              <a:rPr lang="en-US" dirty="0"/>
              <a:t>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Although Java is strictly pass by value, the precise effect differs between whether a primitive type or a reference type is passed.</a:t>
            </a:r>
          </a:p>
          <a:p>
            <a:pPr fontAlgn="base"/>
            <a:r>
              <a:rPr lang="en-US" dirty="0"/>
              <a:t>When we pass a primitive type to a method, it is passed by value. But when we pass an object to a method, the situation changes dramatically, because objects are passed by what is effectively call-by-reference. </a:t>
            </a:r>
            <a:endParaRPr lang="en-US" dirty="0" smtClean="0"/>
          </a:p>
          <a:p>
            <a:pPr fontAlgn="base"/>
            <a:r>
              <a:rPr lang="en-US" dirty="0" smtClean="0"/>
              <a:t>Java </a:t>
            </a:r>
            <a:r>
              <a:rPr lang="en-US" dirty="0"/>
              <a:t>does this interesting thing that’s sort of a hybrid between pass-by-value and pass-by-reference. Basically, a parameter cannot be changed by the function, but the function can ask the parameter to change itself via calling some method within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While creating a variable of a class type, we only create a reference to an object. Thus, when we pass this reference to a method, the parameter that receives it will refer to the same object as that referred to by the argument.</a:t>
            </a:r>
          </a:p>
          <a:p>
            <a:pPr fontAlgn="base"/>
            <a:r>
              <a:rPr lang="en-US" dirty="0"/>
              <a:t>This effectively means that objects act as if they are passed to methods by use of call-by-reference.</a:t>
            </a:r>
          </a:p>
          <a:p>
            <a:pPr fontAlgn="base"/>
            <a:r>
              <a:rPr lang="en-US" dirty="0"/>
              <a:t>Changes to the object inside the method do reflect in the object used as an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12690" r="34741" b="6250"/>
          <a:stretch/>
        </p:blipFill>
        <p:spPr bwMode="auto">
          <a:xfrm>
            <a:off x="609600" y="0"/>
            <a:ext cx="7924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0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strictly Pass by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https://www.infoworld.com/article/3512039/does-java-pass-by-reference-or-pass-by-value.html#:~:text=Java%20always%20passes%20parameter%20variables,is%20passed%20a%20new%20value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https://www.geeksforgeeks.org/g-fact-31-java-is-strictly-pass-by-value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 Control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specify what parts of a program can access the members of a class and so prevent misuse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Java’s </a:t>
            </a:r>
            <a:r>
              <a:rPr lang="en-US" dirty="0"/>
              <a:t>access modifiers are public, private, and protected. Java also defines a default access level.</a:t>
            </a:r>
          </a:p>
        </p:txBody>
      </p:sp>
    </p:spTree>
    <p:extLst>
      <p:ext uri="{BB962C8B-B14F-4D97-AF65-F5344CB8AC3E}">
        <p14:creationId xmlns:p14="http://schemas.microsoft.com/office/powerpoint/2010/main" val="15443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/>
              <a:t>Access Control in Java</a:t>
            </a:r>
            <a:endParaRPr lang="en-US" dirty="0"/>
          </a:p>
        </p:txBody>
      </p:sp>
      <p:pic>
        <p:nvPicPr>
          <p:cNvPr id="4" name="Picture 2" descr="Access Modifiers in Java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914751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THIS </a:t>
            </a:r>
            <a:r>
              <a:rPr lang="en-US" b="1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www.javatpoint.com/this-keyword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182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</vt:lpstr>
      <vt:lpstr>Constructor overloading</vt:lpstr>
      <vt:lpstr>Passing Objects in Java</vt:lpstr>
      <vt:lpstr>Passing Objects in Java</vt:lpstr>
      <vt:lpstr>PowerPoint Presentation</vt:lpstr>
      <vt:lpstr>Java strictly Pass by value?</vt:lpstr>
      <vt:lpstr>Access Control in Java</vt:lpstr>
      <vt:lpstr>Access Control in Java</vt:lpstr>
      <vt:lpstr>THIS Keyword</vt:lpstr>
      <vt:lpstr>Other uses of ‘this’</vt:lpstr>
      <vt:lpstr>Garbage collection</vt:lpstr>
      <vt:lpstr>finalize() method</vt:lpstr>
      <vt:lpstr>finalize()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6</cp:revision>
  <dcterms:created xsi:type="dcterms:W3CDTF">2020-09-23T06:21:34Z</dcterms:created>
  <dcterms:modified xsi:type="dcterms:W3CDTF">2021-10-05T04:36:13Z</dcterms:modified>
</cp:coreProperties>
</file>