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70" r:id="rId8"/>
    <p:sldId id="263" r:id="rId9"/>
    <p:sldId id="264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D1639-1EE1-4F06-8DD9-7BBFD8580EC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A17EC-16F9-443E-BCAE-8A8990A28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2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A17EC-16F9-443E-BCAE-8A8990A28E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7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51E7-D373-412A-9152-51DAC148325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AD16-F4B7-4681-8267-855FD7E62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9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51E7-D373-412A-9152-51DAC148325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AD16-F4B7-4681-8267-855FD7E62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1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51E7-D373-412A-9152-51DAC148325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AD16-F4B7-4681-8267-855FD7E62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6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51E7-D373-412A-9152-51DAC148325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AD16-F4B7-4681-8267-855FD7E62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9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51E7-D373-412A-9152-51DAC148325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AD16-F4B7-4681-8267-855FD7E62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0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51E7-D373-412A-9152-51DAC148325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AD16-F4B7-4681-8267-855FD7E62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7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51E7-D373-412A-9152-51DAC148325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AD16-F4B7-4681-8267-855FD7E62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5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51E7-D373-412A-9152-51DAC148325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AD16-F4B7-4681-8267-855FD7E62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9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51E7-D373-412A-9152-51DAC148325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AD16-F4B7-4681-8267-855FD7E62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3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51E7-D373-412A-9152-51DAC148325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AD16-F4B7-4681-8267-855FD7E62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3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51E7-D373-412A-9152-51DAC148325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AD16-F4B7-4681-8267-855FD7E62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5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B51E7-D373-412A-9152-51DAC148325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4AD16-F4B7-4681-8267-855FD7E62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uilt-exceptions-java-example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Unit 6(b)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2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0" t="24007" r="44224" b="24432"/>
          <a:stretch/>
        </p:blipFill>
        <p:spPr bwMode="auto">
          <a:xfrm>
            <a:off x="1447800" y="1600200"/>
            <a:ext cx="6477000" cy="496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92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https://www.geeksforgeeks.org/built-exceptions-java-examples/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3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Java Custom </a:t>
            </a:r>
            <a:r>
              <a:rPr lang="en-US" dirty="0" smtClean="0"/>
              <a:t>Exception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9" t="18056" r="43108" b="11706"/>
          <a:stretch/>
        </p:blipFill>
        <p:spPr bwMode="auto">
          <a:xfrm>
            <a:off x="1905000" y="1143000"/>
            <a:ext cx="5450114" cy="5570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3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Chained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smtClean="0"/>
              <a:t>qs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Nested try </a:t>
            </a:r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try block within a try block is known as nested try block in java.</a:t>
            </a:r>
          </a:p>
        </p:txBody>
      </p:sp>
    </p:spTree>
    <p:extLst>
      <p:ext uri="{BB962C8B-B14F-4D97-AF65-F5344CB8AC3E}">
        <p14:creationId xmlns:p14="http://schemas.microsoft.com/office/powerpoint/2010/main" val="85191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9" t="15530" r="34630" b="6250"/>
          <a:stretch/>
        </p:blipFill>
        <p:spPr bwMode="auto">
          <a:xfrm>
            <a:off x="1752599" y="131618"/>
            <a:ext cx="6582667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25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throw </a:t>
            </a:r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throw keyword is used to explicitly throw an exception.</a:t>
            </a:r>
          </a:p>
          <a:p>
            <a:r>
              <a:rPr lang="en-US" dirty="0"/>
              <a:t>We can throw either checked or </a:t>
            </a:r>
            <a:r>
              <a:rPr lang="en-US" dirty="0" smtClean="0"/>
              <a:t>unchecked </a:t>
            </a:r>
            <a:r>
              <a:rPr lang="en-US" dirty="0"/>
              <a:t>exception in java by throw keyword. The throw keyword is mainly used to throw custom exception.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8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throw keyword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9" t="19643" r="17117" b="62302"/>
          <a:stretch/>
        </p:blipFill>
        <p:spPr bwMode="auto">
          <a:xfrm>
            <a:off x="304800" y="2076532"/>
            <a:ext cx="8839200" cy="1809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throw keyword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8" t="24432" r="45228" b="17659"/>
          <a:stretch/>
        </p:blipFill>
        <p:spPr bwMode="auto">
          <a:xfrm>
            <a:off x="1981199" y="1447800"/>
            <a:ext cx="5931399" cy="5230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10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throw keyword example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25473" r="57028" b="23770"/>
          <a:stretch/>
        </p:blipFill>
        <p:spPr bwMode="auto">
          <a:xfrm>
            <a:off x="914400" y="1634835"/>
            <a:ext cx="6989619" cy="4955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finally </a:t>
            </a:r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Java finally block</a:t>
            </a:r>
            <a:r>
              <a:rPr lang="en-US" dirty="0"/>
              <a:t> is a block that is used </a:t>
            </a:r>
            <a:r>
              <a:rPr lang="en-US" i="1" dirty="0"/>
              <a:t>to execute important code</a:t>
            </a:r>
            <a:r>
              <a:rPr lang="en-US" dirty="0"/>
              <a:t> such as closing connection, stream etc.</a:t>
            </a:r>
          </a:p>
          <a:p>
            <a:r>
              <a:rPr lang="en-US" dirty="0"/>
              <a:t>Java finally block is always executed whether exception is handled or not.</a:t>
            </a:r>
          </a:p>
          <a:p>
            <a:r>
              <a:rPr lang="en-US" dirty="0"/>
              <a:t>Java finally block follows try or catch block.</a:t>
            </a:r>
          </a:p>
          <a:p>
            <a:r>
              <a:rPr lang="en-US" dirty="0"/>
              <a:t>Why use java </a:t>
            </a:r>
            <a:r>
              <a:rPr lang="en-US" dirty="0" smtClean="0"/>
              <a:t>finally: Finally </a:t>
            </a:r>
            <a:r>
              <a:rPr lang="en-US" dirty="0"/>
              <a:t>block in java can be used to put "cleanup" code such as closing a file, closing </a:t>
            </a:r>
            <a:r>
              <a:rPr lang="en-US" dirty="0" smtClean="0"/>
              <a:t>connection etc.</a:t>
            </a:r>
          </a:p>
          <a:p>
            <a:r>
              <a:rPr lang="en-US" dirty="0" smtClean="0"/>
              <a:t>NOTE: For </a:t>
            </a:r>
            <a:r>
              <a:rPr lang="en-US" dirty="0"/>
              <a:t>each try block there can be zero or more catch blocks, but only one finally block.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8" t="29924" r="48909" b="16071"/>
          <a:stretch/>
        </p:blipFill>
        <p:spPr bwMode="auto">
          <a:xfrm>
            <a:off x="1905000" y="1461655"/>
            <a:ext cx="5616970" cy="5130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99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4323</TotalTime>
  <Words>97</Words>
  <Application>Microsoft Office PowerPoint</Application>
  <PresentationFormat>On-screen Show (4:3)</PresentationFormat>
  <Paragraphs>24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JAVA</vt:lpstr>
      <vt:lpstr>Nested try block</vt:lpstr>
      <vt:lpstr>PowerPoint Presentation</vt:lpstr>
      <vt:lpstr>Java throw keyword</vt:lpstr>
      <vt:lpstr>Java throw keyword</vt:lpstr>
      <vt:lpstr>Java throw keyword</vt:lpstr>
      <vt:lpstr>JAVA throw keyword example</vt:lpstr>
      <vt:lpstr>Java finally block</vt:lpstr>
      <vt:lpstr>Case 1</vt:lpstr>
      <vt:lpstr>Case 2</vt:lpstr>
      <vt:lpstr>built-in exceptions</vt:lpstr>
      <vt:lpstr>Java Custom Exception</vt:lpstr>
      <vt:lpstr>Chained Exception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Harpreet Shergill</dc:creator>
  <cp:lastModifiedBy>Harpreet Shergill</cp:lastModifiedBy>
  <cp:revision>5</cp:revision>
  <dcterms:created xsi:type="dcterms:W3CDTF">2020-11-19T04:26:49Z</dcterms:created>
  <dcterms:modified xsi:type="dcterms:W3CDTF">2021-11-11T03:33:32Z</dcterms:modified>
</cp:coreProperties>
</file>