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7" r:id="rId6"/>
    <p:sldId id="268" r:id="rId7"/>
    <p:sldId id="269" r:id="rId8"/>
    <p:sldId id="270" r:id="rId9"/>
    <p:sldId id="271" r:id="rId10"/>
    <p:sldId id="272" r:id="rId11"/>
    <p:sldId id="266" r:id="rId12"/>
    <p:sldId id="259" r:id="rId13"/>
    <p:sldId id="262" r:id="rId14"/>
    <p:sldId id="263" r:id="rId15"/>
    <p:sldId id="264" r:id="rId16"/>
    <p:sldId id="265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1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BB9C-2767-4FB3-B12C-16D47BA69985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4F7B-2D8E-44F4-AACF-C8D6FBF45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j1uYKa8rI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Commonly used methods of Thread class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6" t="11931" r="18678" b="14286"/>
          <a:stretch/>
        </p:blipFill>
        <p:spPr bwMode="auto">
          <a:xfrm>
            <a:off x="304800" y="838200"/>
            <a:ext cx="8186058" cy="570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36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https://www.youtube.com/watch?v=Xj1uYKa8rIw</a:t>
            </a:r>
            <a:r>
              <a:rPr lang="en-US" dirty="0" smtClean="0"/>
              <a:t>: Best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1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cycle of a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There  are 5 states of thread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Runnable</a:t>
            </a:r>
          </a:p>
          <a:p>
            <a:r>
              <a:rPr lang="en-US" dirty="0"/>
              <a:t>Running</a:t>
            </a:r>
          </a:p>
          <a:p>
            <a:r>
              <a:rPr lang="en-US" dirty="0"/>
              <a:t>Non-Runnable (Blocked)</a:t>
            </a:r>
          </a:p>
          <a:p>
            <a:r>
              <a:rPr lang="en-US" dirty="0" smtClean="0"/>
              <a:t>Terminated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Thread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6" t="24811" r="20016" b="7936"/>
          <a:stretch/>
        </p:blipFill>
        <p:spPr bwMode="auto">
          <a:xfrm>
            <a:off x="533400" y="1600200"/>
            <a:ext cx="8113487" cy="491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0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of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100" dirty="0"/>
              <a:t>1. New: The thread is in new state if you create an instance of Thread class but before the invocation of start() method. </a:t>
            </a:r>
          </a:p>
          <a:p>
            <a:pPr marL="0" indent="0">
              <a:buNone/>
            </a:pPr>
            <a:r>
              <a:rPr lang="en-US" sz="3100" dirty="0"/>
              <a:t>2) </a:t>
            </a:r>
            <a:r>
              <a:rPr lang="en-US" sz="3100" dirty="0" smtClean="0"/>
              <a:t>Runnable: The </a:t>
            </a:r>
            <a:r>
              <a:rPr lang="en-US" sz="3100" dirty="0"/>
              <a:t>thread is in runnable state after invocation of start() method, but the thread scheduler has </a:t>
            </a:r>
            <a:r>
              <a:rPr lang="en-US" dirty="0"/>
              <a:t>not selected it to be the running thread.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Running: The </a:t>
            </a:r>
            <a:r>
              <a:rPr lang="en-US" dirty="0"/>
              <a:t>thread is in running state if the thread scheduler has selected it.</a:t>
            </a:r>
          </a:p>
          <a:p>
            <a:pPr marL="0" indent="0">
              <a:buNone/>
            </a:pPr>
            <a:r>
              <a:rPr lang="en-US" dirty="0"/>
              <a:t>4) Non-Runnable (</a:t>
            </a:r>
            <a:r>
              <a:rPr lang="en-US" dirty="0" smtClean="0"/>
              <a:t>Blocked): This </a:t>
            </a:r>
            <a:r>
              <a:rPr lang="en-US" dirty="0"/>
              <a:t>is the state when the thread is still alive, but is currently not eligible to run.</a:t>
            </a:r>
          </a:p>
          <a:p>
            <a:pPr marL="0" indent="0">
              <a:buNone/>
            </a:pPr>
            <a:r>
              <a:rPr lang="en-US" dirty="0"/>
              <a:t>5) </a:t>
            </a:r>
            <a:r>
              <a:rPr lang="en-US" dirty="0" smtClean="0"/>
              <a:t>Terminated: A </a:t>
            </a:r>
            <a:r>
              <a:rPr lang="en-US" dirty="0"/>
              <a:t>thread is in terminated or dead state when its run() method exits.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9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When a Java program starts up, one thread begins running immediately. This is usually called the </a:t>
            </a:r>
            <a:r>
              <a:rPr lang="en-US" i="1" dirty="0"/>
              <a:t>main</a:t>
            </a:r>
            <a:r>
              <a:rPr lang="en-US" dirty="0"/>
              <a:t> thread of our program, because it is the one that is executed when our program begins.</a:t>
            </a:r>
          </a:p>
          <a:p>
            <a:pPr fontAlgn="base"/>
            <a:r>
              <a:rPr lang="en-US" b="1" dirty="0"/>
              <a:t>Properties :</a:t>
            </a:r>
            <a:endParaRPr lang="en-US" dirty="0"/>
          </a:p>
          <a:p>
            <a:pPr fontAlgn="base"/>
            <a:r>
              <a:rPr lang="en-US" dirty="0"/>
              <a:t>It is the thread from which other “child” threads will be spawned.</a:t>
            </a:r>
          </a:p>
          <a:p>
            <a:pPr fontAlgn="base"/>
            <a:r>
              <a:rPr lang="en-US" dirty="0"/>
              <a:t>Often, it must be the last thread to finish execution because it performs various shutdown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9" t="15278" r="32622" b="11310"/>
          <a:stretch/>
        </p:blipFill>
        <p:spPr bwMode="auto">
          <a:xfrm>
            <a:off x="2057399" y="1295400"/>
            <a:ext cx="5500915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25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Main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/>
              <a:t>public class Test extends Thread </a:t>
            </a:r>
          </a:p>
          <a:p>
            <a:pPr marL="0" indent="0" fontAlgn="base">
              <a:buNone/>
            </a:pPr>
            <a:r>
              <a:rPr lang="en-US" dirty="0"/>
              <a:t>{ </a:t>
            </a:r>
          </a:p>
          <a:p>
            <a:pPr marL="0" indent="0" fontAlgn="base">
              <a:buNone/>
            </a:pPr>
            <a:r>
              <a:rPr lang="en-US" dirty="0"/>
              <a:t>    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{ </a:t>
            </a:r>
          </a:p>
          <a:p>
            <a:pPr marL="0" indent="0" fontAlgn="base">
              <a:buNone/>
            </a:pPr>
            <a:r>
              <a:rPr lang="en-US" dirty="0"/>
              <a:t>        // getting reference to Main thread </a:t>
            </a:r>
          </a:p>
          <a:p>
            <a:pPr marL="0" indent="0" fontAlgn="base">
              <a:buNone/>
            </a:pPr>
            <a:r>
              <a:rPr lang="en-US" dirty="0"/>
              <a:t>        Thread t = </a:t>
            </a:r>
            <a:r>
              <a:rPr lang="en-US" dirty="0" err="1"/>
              <a:t>Thread.currentThread</a:t>
            </a:r>
            <a:r>
              <a:rPr lang="en-US" dirty="0"/>
              <a:t>(); </a:t>
            </a:r>
          </a:p>
          <a:p>
            <a:pPr marL="0" indent="0" fontAlgn="base">
              <a:buNone/>
            </a:pPr>
            <a:r>
              <a:rPr lang="en-US" dirty="0"/>
              <a:t>          </a:t>
            </a:r>
          </a:p>
          <a:p>
            <a:pPr marL="0" indent="0" fontAlgn="base">
              <a:buNone/>
            </a:pPr>
            <a:r>
              <a:rPr lang="en-US" dirty="0"/>
              <a:t>        // getting name of Main thread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("Current thread: " + </a:t>
            </a:r>
            <a:r>
              <a:rPr lang="en-US" dirty="0" err="1"/>
              <a:t>t.getName</a:t>
            </a:r>
            <a:r>
              <a:rPr lang="en-US" dirty="0"/>
              <a:t>()); </a:t>
            </a:r>
          </a:p>
          <a:p>
            <a:pPr marL="0" indent="0" fontAlgn="base">
              <a:buNone/>
            </a:pPr>
            <a:r>
              <a:rPr lang="en-US" dirty="0"/>
              <a:t>          </a:t>
            </a:r>
          </a:p>
          <a:p>
            <a:pPr marL="0" indent="0" fontAlgn="base">
              <a:buNone/>
            </a:pPr>
            <a:r>
              <a:rPr lang="en-US" dirty="0"/>
              <a:t>        // changing the name of Main thread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t.setName</a:t>
            </a:r>
            <a:r>
              <a:rPr lang="en-US" dirty="0"/>
              <a:t>("Geeks");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("After name change: " + </a:t>
            </a:r>
            <a:r>
              <a:rPr lang="en-US" dirty="0" err="1"/>
              <a:t>t.getName</a:t>
            </a:r>
            <a:r>
              <a:rPr lang="en-US" dirty="0"/>
              <a:t>()); </a:t>
            </a:r>
          </a:p>
          <a:p>
            <a:pPr marL="0" indent="0" fontAlgn="base">
              <a:buNone/>
            </a:pPr>
            <a:r>
              <a:rPr lang="en-US" dirty="0"/>
              <a:t>          </a:t>
            </a:r>
          </a:p>
          <a:p>
            <a:pPr marL="0" indent="0" fontAlgn="base">
              <a:buNone/>
            </a:pPr>
            <a:r>
              <a:rPr lang="en-US" dirty="0"/>
              <a:t>        // getting priority of Main thread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("Main thread priority: "+ </a:t>
            </a:r>
            <a:r>
              <a:rPr lang="en-US" dirty="0" err="1"/>
              <a:t>t.getPriority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1" t="24811" r="60153" b="60317"/>
          <a:stretch/>
        </p:blipFill>
        <p:spPr bwMode="auto">
          <a:xfrm>
            <a:off x="5791200" y="1143322"/>
            <a:ext cx="2799059" cy="129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8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Multithreading in java is a process of executing multiple threads simultaneously.</a:t>
            </a:r>
          </a:p>
          <a:p>
            <a:r>
              <a:rPr lang="en-US" dirty="0"/>
              <a:t>A thread is a lightweight sub-process, the smallest unit of processing. Multiprocessing and multithreading, both are used to achieve multitasking.</a:t>
            </a:r>
          </a:p>
          <a:p>
            <a:r>
              <a:rPr lang="en-US" dirty="0"/>
              <a:t>However, we use multithreading than multiprocessing because threads use a shared memory area. They don't allocate separate memory area so saves memory, and context-switching between the threads takes less time than process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Also, Threads </a:t>
            </a:r>
            <a:r>
              <a:rPr lang="en-US" dirty="0"/>
              <a:t>are independent. If there occurs exception in one thread, it doesn't affect other threads.</a:t>
            </a:r>
          </a:p>
        </p:txBody>
      </p:sp>
    </p:spTree>
    <p:extLst>
      <p:ext uri="{BB962C8B-B14F-4D97-AF65-F5344CB8AC3E}">
        <p14:creationId xmlns:p14="http://schemas.microsoft.com/office/powerpoint/2010/main" val="117318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language is, at its core, a threaded language. Every Java application runs at least two threads: </a:t>
            </a:r>
            <a:r>
              <a:rPr lang="en-US" dirty="0" smtClean="0"/>
              <a:t>the </a:t>
            </a:r>
            <a:r>
              <a:rPr lang="en-US" b="1" dirty="0"/>
              <a:t>main thread</a:t>
            </a:r>
            <a:r>
              <a:rPr lang="en-US" dirty="0"/>
              <a:t> started by the function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public static void main( String </a:t>
            </a:r>
            <a:r>
              <a:rPr lang="en-US" dirty="0" err="1" smtClean="0"/>
              <a:t>args</a:t>
            </a:r>
            <a:r>
              <a:rPr lang="en-US" dirty="0" smtClean="0"/>
              <a:t>[] ); </a:t>
            </a:r>
          </a:p>
          <a:p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b="1" dirty="0"/>
              <a:t>garbage collection thread </a:t>
            </a:r>
            <a:r>
              <a:rPr lang="en-US" dirty="0"/>
              <a:t>which </a:t>
            </a:r>
            <a:r>
              <a:rPr lang="en-US" dirty="0" err="1"/>
              <a:t>deallocates</a:t>
            </a:r>
            <a:r>
              <a:rPr lang="en-US" dirty="0"/>
              <a:t> unused pointer memory as needed. </a:t>
            </a:r>
          </a:p>
        </p:txBody>
      </p:sp>
    </p:spTree>
    <p:extLst>
      <p:ext uri="{BB962C8B-B14F-4D97-AF65-F5344CB8AC3E}">
        <p14:creationId xmlns:p14="http://schemas.microsoft.com/office/powerpoint/2010/main" val="5681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 </a:t>
            </a:r>
            <a:r>
              <a:rPr lang="en-US" b="1" dirty="0"/>
              <a:t>doesn't block the user</a:t>
            </a:r>
            <a:r>
              <a:rPr lang="en-US" dirty="0"/>
              <a:t> because threads are independent and you can perform multiple operations at the same time.</a:t>
            </a:r>
          </a:p>
          <a:p>
            <a:r>
              <a:rPr lang="en-US" dirty="0" smtClean="0"/>
              <a:t>You</a:t>
            </a:r>
            <a:r>
              <a:rPr lang="en-US" dirty="0"/>
              <a:t> </a:t>
            </a:r>
            <a:r>
              <a:rPr lang="en-US" b="1" dirty="0"/>
              <a:t>can perform many operations together, so it saves time</a:t>
            </a:r>
            <a:r>
              <a:rPr lang="en-US" dirty="0"/>
              <a:t>.</a:t>
            </a:r>
          </a:p>
          <a:p>
            <a:r>
              <a:rPr lang="en-US" dirty="0" smtClean="0"/>
              <a:t>Threads </a:t>
            </a:r>
            <a:r>
              <a:rPr lang="en-US" dirty="0"/>
              <a:t>are </a:t>
            </a:r>
            <a:r>
              <a:rPr lang="en-US" b="1" dirty="0"/>
              <a:t>independent</a:t>
            </a:r>
            <a:r>
              <a:rPr lang="en-US" dirty="0"/>
              <a:t>, so it doesn't affect other threads if an exception occurs in a single thread.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</a:t>
            </a:r>
            <a:r>
              <a:rPr lang="en-US" dirty="0"/>
              <a:t>of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case of multithreading we cant predict the exact order of output because it will vary from system to system or JVM to JVM.</a:t>
            </a:r>
          </a:p>
        </p:txBody>
      </p:sp>
    </p:spTree>
    <p:extLst>
      <p:ext uri="{BB962C8B-B14F-4D97-AF65-F5344CB8AC3E}">
        <p14:creationId xmlns:p14="http://schemas.microsoft.com/office/powerpoint/2010/main" val="29905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5900" dirty="0" smtClean="0"/>
              <a:t>There </a:t>
            </a:r>
            <a:r>
              <a:rPr lang="en-US" sz="5900" dirty="0"/>
              <a:t>are two ways to create a thread:</a:t>
            </a:r>
          </a:p>
          <a:p>
            <a:pPr marL="0" indent="0" algn="just">
              <a:buNone/>
            </a:pPr>
            <a:r>
              <a:rPr lang="en-US" sz="5900" b="1" dirty="0" smtClean="0"/>
              <a:t>1. By </a:t>
            </a:r>
            <a:r>
              <a:rPr lang="en-US" sz="5900" b="1" dirty="0"/>
              <a:t>extending Thread </a:t>
            </a:r>
            <a:r>
              <a:rPr lang="en-US" sz="5900" b="1" dirty="0" smtClean="0"/>
              <a:t>class</a:t>
            </a:r>
            <a:r>
              <a:rPr lang="en-US" sz="5900" dirty="0" smtClean="0"/>
              <a:t>: </a:t>
            </a:r>
            <a:r>
              <a:rPr lang="en-US" sz="5900" dirty="0"/>
              <a:t>Thread class provide constructors and methods to create and perform operations on a thread</a:t>
            </a:r>
            <a:r>
              <a:rPr lang="en-US" sz="5900" dirty="0" smtClean="0"/>
              <a:t>. Thread </a:t>
            </a:r>
            <a:r>
              <a:rPr lang="en-US" sz="5900" dirty="0"/>
              <a:t>class extends Object class and implements Runnable interface.</a:t>
            </a:r>
          </a:p>
          <a:p>
            <a:pPr marL="0" indent="0" algn="just">
              <a:buNone/>
            </a:pPr>
            <a:r>
              <a:rPr lang="en-US" sz="5900" b="1" dirty="0" smtClean="0"/>
              <a:t>2. By </a:t>
            </a:r>
            <a:r>
              <a:rPr lang="en-US" sz="5900" b="1" dirty="0"/>
              <a:t>implementing Runnable </a:t>
            </a:r>
            <a:r>
              <a:rPr lang="en-US" sz="5900" b="1" dirty="0" smtClean="0"/>
              <a:t>interface</a:t>
            </a:r>
            <a:r>
              <a:rPr lang="en-US" sz="5900" dirty="0" smtClean="0"/>
              <a:t>: </a:t>
            </a:r>
            <a:r>
              <a:rPr lang="en-US" sz="5900" dirty="0"/>
              <a:t>The Runnable interface should be implemented by any class whose instances are intended to be executed by a thread. Runnable interface have only one method named run</a:t>
            </a:r>
            <a:r>
              <a:rPr lang="en-US" sz="5900" dirty="0" smtClean="0"/>
              <a:t>().</a:t>
            </a:r>
          </a:p>
          <a:p>
            <a:pPr marL="0" indent="0" algn="just">
              <a:buNone/>
            </a:pPr>
            <a:r>
              <a:rPr lang="en-US" sz="5900" b="1" dirty="0" smtClean="0"/>
              <a:t>       Public </a:t>
            </a:r>
            <a:r>
              <a:rPr lang="en-US" sz="5900" b="1" dirty="0"/>
              <a:t>void run(): </a:t>
            </a:r>
            <a:r>
              <a:rPr lang="en-US" sz="5900" dirty="0"/>
              <a:t>is used to perform action for a </a:t>
            </a:r>
            <a:r>
              <a:rPr lang="en-US" sz="5900" dirty="0" smtClean="0"/>
              <a:t>   thread</a:t>
            </a:r>
            <a:r>
              <a:rPr lang="en-US" sz="5900" dirty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start() method</a:t>
            </a:r>
            <a:r>
              <a:rPr lang="en-US" dirty="0"/>
              <a:t> of Thread class is used to start a newly created thread. It performs following tasks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new thread </a:t>
            </a:r>
            <a:r>
              <a:rPr lang="en-US" dirty="0" smtClean="0"/>
              <a:t>starts.</a:t>
            </a:r>
            <a:endParaRPr lang="en-US" dirty="0"/>
          </a:p>
          <a:p>
            <a:r>
              <a:rPr lang="en-US" dirty="0"/>
              <a:t>The thread moves from New state to the Runnable state.</a:t>
            </a:r>
          </a:p>
          <a:p>
            <a:r>
              <a:rPr lang="en-US" dirty="0"/>
              <a:t>When the thread gets a chance to execute, its target run() method will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08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Thread Example by extending Thread class</a:t>
            </a:r>
            <a:br>
              <a:rPr lang="en-US" dirty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2" t="25595" r="59061" b="35318"/>
          <a:stretch/>
        </p:blipFill>
        <p:spPr bwMode="auto">
          <a:xfrm>
            <a:off x="2264228" y="1844633"/>
            <a:ext cx="4136572" cy="386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6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Java Thread Example by implementing Runnable interface</a:t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7" t="18651" r="58725" b="36111"/>
          <a:stretch/>
        </p:blipFill>
        <p:spPr bwMode="auto">
          <a:xfrm>
            <a:off x="1981200" y="1752600"/>
            <a:ext cx="4474029" cy="483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79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392</Words>
  <Application>Microsoft Office PowerPoint</Application>
  <PresentationFormat>On-screen Show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</vt:lpstr>
      <vt:lpstr>Multithreading</vt:lpstr>
      <vt:lpstr>Multithreading</vt:lpstr>
      <vt:lpstr>Advantages of Multithreading</vt:lpstr>
      <vt:lpstr>Limitation of Multithreading</vt:lpstr>
      <vt:lpstr>Creating threads</vt:lpstr>
      <vt:lpstr>Starting a thread</vt:lpstr>
      <vt:lpstr>Java Thread Example by extending Thread class </vt:lpstr>
      <vt:lpstr>Java Thread Example by implementing Runnable interface </vt:lpstr>
      <vt:lpstr>Commonly used methods of Thread class</vt:lpstr>
      <vt:lpstr>Multithreading Example</vt:lpstr>
      <vt:lpstr>Life cycle of a Thread</vt:lpstr>
      <vt:lpstr>Life cycle of a Thread</vt:lpstr>
      <vt:lpstr>Life cycle of a Thread</vt:lpstr>
      <vt:lpstr>Main thread</vt:lpstr>
      <vt:lpstr>Main thread</vt:lpstr>
      <vt:lpstr>Main thread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39</cp:revision>
  <dcterms:created xsi:type="dcterms:W3CDTF">2019-09-09T03:00:17Z</dcterms:created>
  <dcterms:modified xsi:type="dcterms:W3CDTF">2020-11-19T04:30:59Z</dcterms:modified>
</cp:coreProperties>
</file>