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66" r:id="rId6"/>
    <p:sldId id="265" r:id="rId7"/>
    <p:sldId id="267" r:id="rId8"/>
    <p:sldId id="268" r:id="rId9"/>
    <p:sldId id="269" r:id="rId10"/>
    <p:sldId id="270" r:id="rId11"/>
    <p:sldId id="259" r:id="rId12"/>
    <p:sldId id="278" r:id="rId13"/>
    <p:sldId id="279" r:id="rId14"/>
    <p:sldId id="277" r:id="rId15"/>
    <p:sldId id="262"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B4156A-81B2-4BAF-A0D9-361DE741B80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69757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4156A-81B2-4BAF-A0D9-361DE741B80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10920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4156A-81B2-4BAF-A0D9-361DE741B80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314555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4156A-81B2-4BAF-A0D9-361DE741B80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162909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4156A-81B2-4BAF-A0D9-361DE741B80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124999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B4156A-81B2-4BAF-A0D9-361DE741B80C}"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293791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B4156A-81B2-4BAF-A0D9-361DE741B80C}"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278612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B4156A-81B2-4BAF-A0D9-361DE741B80C}"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406000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4156A-81B2-4BAF-A0D9-361DE741B80C}"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140696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4156A-81B2-4BAF-A0D9-361DE741B80C}"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90321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4156A-81B2-4BAF-A0D9-361DE741B80C}"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E6D09-79A8-4956-8848-88D7E7028A12}" type="slidenum">
              <a:rPr lang="en-US" smtClean="0"/>
              <a:t>‹#›</a:t>
            </a:fld>
            <a:endParaRPr lang="en-US"/>
          </a:p>
        </p:txBody>
      </p:sp>
    </p:spTree>
    <p:extLst>
      <p:ext uri="{BB962C8B-B14F-4D97-AF65-F5344CB8AC3E}">
        <p14:creationId xmlns:p14="http://schemas.microsoft.com/office/powerpoint/2010/main" val="344846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4156A-81B2-4BAF-A0D9-361DE741B80C}" type="datetimeFigureOut">
              <a:rPr lang="en-US" smtClean="0"/>
              <a:t>11/23/2021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E6D09-79A8-4956-8848-88D7E7028A12}" type="slidenum">
              <a:rPr lang="en-US" smtClean="0"/>
              <a:t>‹#›</a:t>
            </a:fld>
            <a:endParaRPr lang="en-US"/>
          </a:p>
        </p:txBody>
      </p:sp>
    </p:spTree>
    <p:extLst>
      <p:ext uri="{BB962C8B-B14F-4D97-AF65-F5344CB8AC3E}">
        <p14:creationId xmlns:p14="http://schemas.microsoft.com/office/powerpoint/2010/main" val="199799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hrh9-oIBr6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an Event</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Change in the state of an object is known as event i.e. event describes the change in state of source. </a:t>
            </a:r>
            <a:endParaRPr lang="en-US" dirty="0" smtClean="0"/>
          </a:p>
          <a:p>
            <a:r>
              <a:rPr lang="en-US" dirty="0" smtClean="0"/>
              <a:t>Events </a:t>
            </a:r>
            <a:r>
              <a:rPr lang="en-US" dirty="0"/>
              <a:t>are generated as result of user interaction with the graphical user interface components. </a:t>
            </a:r>
            <a:endParaRPr lang="en-US" dirty="0" smtClean="0"/>
          </a:p>
          <a:p>
            <a:r>
              <a:rPr lang="en-US" dirty="0" smtClean="0"/>
              <a:t>For </a:t>
            </a:r>
            <a:r>
              <a:rPr lang="en-US" dirty="0"/>
              <a:t>example, clicking on a button, moving the mouse, entering a character through keyboard</a:t>
            </a:r>
            <a:r>
              <a:rPr lang="en-US" dirty="0" smtClean="0"/>
              <a:t>, selecting </a:t>
            </a:r>
            <a:r>
              <a:rPr lang="en-US" dirty="0"/>
              <a:t>an item from list, scrolling the page are the activities that causes an event to happen.</a:t>
            </a:r>
          </a:p>
        </p:txBody>
      </p:sp>
    </p:spTree>
    <p:extLst>
      <p:ext uri="{BB962C8B-B14F-4D97-AF65-F5344CB8AC3E}">
        <p14:creationId xmlns:p14="http://schemas.microsoft.com/office/powerpoint/2010/main" val="250784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Delegation Event Model</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58" t="26136" r="55491" b="47421"/>
          <a:stretch/>
        </p:blipFill>
        <p:spPr bwMode="auto">
          <a:xfrm>
            <a:off x="827313" y="1911926"/>
            <a:ext cx="7021727" cy="2736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12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involved in event </a:t>
            </a:r>
            <a:r>
              <a:rPr lang="en-US" dirty="0" smtClean="0"/>
              <a:t>handling(Delegation event model)</a:t>
            </a:r>
            <a:endParaRPr lang="en-US" dirty="0"/>
          </a:p>
        </p:txBody>
      </p:sp>
      <p:sp>
        <p:nvSpPr>
          <p:cNvPr id="3" name="Content Placeholder 2"/>
          <p:cNvSpPr>
            <a:spLocks noGrp="1"/>
          </p:cNvSpPr>
          <p:nvPr>
            <p:ph idx="1"/>
          </p:nvPr>
        </p:nvSpPr>
        <p:spPr/>
        <p:txBody>
          <a:bodyPr>
            <a:normAutofit lnSpcReduction="10000"/>
          </a:bodyPr>
          <a:lstStyle/>
          <a:p>
            <a:r>
              <a:rPr lang="en-US" dirty="0"/>
              <a:t>The User clicks the button and the event is generated.</a:t>
            </a:r>
          </a:p>
          <a:p>
            <a:r>
              <a:rPr lang="en-US" dirty="0"/>
              <a:t>Now the object of concerned event class is created automatically and information about the source and the event get populated with in same object.</a:t>
            </a:r>
          </a:p>
          <a:p>
            <a:r>
              <a:rPr lang="en-US" dirty="0"/>
              <a:t>Event object is forwarded to the method of registered listener class.</a:t>
            </a:r>
          </a:p>
          <a:p>
            <a:r>
              <a:rPr lang="en-US" dirty="0"/>
              <a:t>the method is now get executed and returns.</a:t>
            </a:r>
          </a:p>
          <a:p>
            <a:endParaRPr lang="en-US" dirty="0"/>
          </a:p>
        </p:txBody>
      </p:sp>
    </p:spTree>
    <p:extLst>
      <p:ext uri="{BB962C8B-B14F-4D97-AF65-F5344CB8AC3E}">
        <p14:creationId xmlns:p14="http://schemas.microsoft.com/office/powerpoint/2010/main" val="339517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events</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924" t="33333" r="39092" b="30159"/>
          <a:stretch/>
        </p:blipFill>
        <p:spPr bwMode="auto">
          <a:xfrm>
            <a:off x="457200" y="1524000"/>
            <a:ext cx="829834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64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Classes and Listener Interfaces</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02" t="20437" r="41299" b="24207"/>
          <a:stretch/>
        </p:blipFill>
        <p:spPr bwMode="auto">
          <a:xfrm>
            <a:off x="1371600" y="1600200"/>
            <a:ext cx="606680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02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interface examples</a:t>
            </a:r>
            <a:endParaRPr lang="en-US" dirty="0"/>
          </a:p>
        </p:txBody>
      </p:sp>
      <p:sp>
        <p:nvSpPr>
          <p:cNvPr id="3" name="Content Placeholder 2"/>
          <p:cNvSpPr>
            <a:spLocks noGrp="1"/>
          </p:cNvSpPr>
          <p:nvPr>
            <p:ph idx="1"/>
          </p:nvPr>
        </p:nvSpPr>
        <p:spPr/>
        <p:txBody>
          <a:bodyPr/>
          <a:lstStyle/>
          <a:p>
            <a:r>
              <a:rPr lang="en-US" dirty="0">
                <a:hlinkClick r:id="rId2"/>
              </a:rPr>
              <a:t>https://www.youtube.com/watch?v=hrh9-oIBr6A</a:t>
            </a:r>
            <a:endParaRPr lang="en-US" dirty="0"/>
          </a:p>
        </p:txBody>
      </p:sp>
    </p:spTree>
    <p:extLst>
      <p:ext uri="{BB962C8B-B14F-4D97-AF65-F5344CB8AC3E}">
        <p14:creationId xmlns:p14="http://schemas.microsoft.com/office/powerpoint/2010/main" val="274964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14" t="12698" r="52702" b="8712"/>
          <a:stretch/>
        </p:blipFill>
        <p:spPr bwMode="auto">
          <a:xfrm>
            <a:off x="609600" y="0"/>
            <a:ext cx="5486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518" t="29960" r="59618" b="32738"/>
          <a:stretch/>
        </p:blipFill>
        <p:spPr bwMode="auto">
          <a:xfrm>
            <a:off x="5638800" y="1724343"/>
            <a:ext cx="3302001" cy="31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24600" y="1295400"/>
            <a:ext cx="856325"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4266081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KeyEvent</a:t>
            </a:r>
            <a:endParaRPr lang="en-US" dirty="0"/>
          </a:p>
        </p:txBody>
      </p:sp>
      <p:sp>
        <p:nvSpPr>
          <p:cNvPr id="3" name="Content Placeholder 2"/>
          <p:cNvSpPr>
            <a:spLocks noGrp="1"/>
          </p:cNvSpPr>
          <p:nvPr>
            <p:ph idx="1"/>
          </p:nvPr>
        </p:nvSpPr>
        <p:spPr/>
        <p:txBody>
          <a:bodyPr/>
          <a:lstStyle/>
          <a:p>
            <a:r>
              <a:rPr lang="en-US" dirty="0"/>
              <a:t>On entering the character the Key event is generated</a:t>
            </a:r>
            <a:r>
              <a:rPr lang="en-US" dirty="0" smtClean="0"/>
              <a:t>. There </a:t>
            </a:r>
            <a:r>
              <a:rPr lang="en-US" dirty="0"/>
              <a:t>are three types of key events which are represented by the integer constants. These key events are following</a:t>
            </a:r>
          </a:p>
          <a:p>
            <a:r>
              <a:rPr lang="en-US" dirty="0"/>
              <a:t>KEY_PRESSED</a:t>
            </a:r>
          </a:p>
          <a:p>
            <a:r>
              <a:rPr lang="en-US" dirty="0" smtClean="0"/>
              <a:t>KEY_RELEASED</a:t>
            </a:r>
            <a:endParaRPr lang="en-US" dirty="0"/>
          </a:p>
          <a:p>
            <a:r>
              <a:rPr lang="en-US" dirty="0"/>
              <a:t>KEY_TYPED</a:t>
            </a:r>
          </a:p>
          <a:p>
            <a:endParaRPr lang="en-US" dirty="0"/>
          </a:p>
        </p:txBody>
      </p:sp>
    </p:spTree>
    <p:extLst>
      <p:ext uri="{BB962C8B-B14F-4D97-AF65-F5344CB8AC3E}">
        <p14:creationId xmlns:p14="http://schemas.microsoft.com/office/powerpoint/2010/main" val="162333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Event Handling</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Event Handling is the mechanism that controls the event and decides what should happen if an event occurs. </a:t>
            </a:r>
            <a:endParaRPr lang="en-US" dirty="0" smtClean="0"/>
          </a:p>
          <a:p>
            <a:r>
              <a:rPr lang="en-US" dirty="0" smtClean="0"/>
              <a:t>This </a:t>
            </a:r>
            <a:r>
              <a:rPr lang="en-US" dirty="0"/>
              <a:t>mechanism have the code which is known as event handler that is executed when an event occurs. </a:t>
            </a:r>
            <a:endParaRPr lang="en-US" dirty="0" smtClean="0"/>
          </a:p>
          <a:p>
            <a:r>
              <a:rPr lang="en-US" dirty="0" smtClean="0"/>
              <a:t>Java </a:t>
            </a:r>
            <a:r>
              <a:rPr lang="en-US" dirty="0"/>
              <a:t>Uses the Delegation Event Model to handle the events. This model defines the standard mechanism to generate and handle the events</a:t>
            </a:r>
            <a:r>
              <a:rPr lang="en-US" dirty="0" smtClean="0"/>
              <a:t>.</a:t>
            </a:r>
          </a:p>
        </p:txBody>
      </p:sp>
    </p:spTree>
    <p:extLst>
      <p:ext uri="{BB962C8B-B14F-4D97-AF65-F5344CB8AC3E}">
        <p14:creationId xmlns:p14="http://schemas.microsoft.com/office/powerpoint/2010/main" val="36692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 models</a:t>
            </a:r>
            <a:endParaRPr lang="en-US" dirty="0"/>
          </a:p>
        </p:txBody>
      </p:sp>
      <p:sp>
        <p:nvSpPr>
          <p:cNvPr id="3" name="Content Placeholder 2"/>
          <p:cNvSpPr>
            <a:spLocks noGrp="1"/>
          </p:cNvSpPr>
          <p:nvPr>
            <p:ph idx="1"/>
          </p:nvPr>
        </p:nvSpPr>
        <p:spPr/>
        <p:txBody>
          <a:bodyPr/>
          <a:lstStyle/>
          <a:p>
            <a:pPr marL="0" indent="0">
              <a:buNone/>
            </a:pPr>
            <a:r>
              <a:rPr lang="en-US" dirty="0"/>
              <a:t>Till now two models have been introduced in Java for receiving and processing events. The event handling mechanisms of these models differ a lot from each other</a:t>
            </a:r>
            <a:r>
              <a:rPr lang="en-US" dirty="0" smtClean="0"/>
              <a:t>.</a:t>
            </a:r>
          </a:p>
          <a:p>
            <a:r>
              <a:rPr lang="en-US" b="1" dirty="0"/>
              <a:t>Java 1.0 Event Model</a:t>
            </a:r>
          </a:p>
          <a:p>
            <a:r>
              <a:rPr lang="en-US" b="1" dirty="0"/>
              <a:t>Delegation Event Model</a:t>
            </a:r>
          </a:p>
          <a:p>
            <a:pPr marL="0" indent="0">
              <a:buNone/>
            </a:pPr>
            <a:endParaRPr lang="en-US" dirty="0"/>
          </a:p>
        </p:txBody>
      </p:sp>
    </p:spTree>
    <p:extLst>
      <p:ext uri="{BB962C8B-B14F-4D97-AF65-F5344CB8AC3E}">
        <p14:creationId xmlns:p14="http://schemas.microsoft.com/office/powerpoint/2010/main" val="299360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1.0 Event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Java 1.0 Event model for event processing was based on the concept of containment</a:t>
            </a:r>
            <a:r>
              <a:rPr lang="en-US" dirty="0" smtClean="0"/>
              <a:t>.</a:t>
            </a:r>
          </a:p>
          <a:p>
            <a:r>
              <a:rPr lang="en-US" dirty="0" smtClean="0"/>
              <a:t> </a:t>
            </a:r>
            <a:r>
              <a:rPr lang="en-US" dirty="0"/>
              <a:t>In this approach, when a user-initiated event is generated it is first sent to the component in which the event has occurred. But in case the event is not handled at this component, it is automatically propagated to the container of that component. </a:t>
            </a:r>
            <a:endParaRPr lang="en-US" dirty="0" smtClean="0"/>
          </a:p>
          <a:p>
            <a:r>
              <a:rPr lang="en-US" dirty="0" smtClean="0"/>
              <a:t>This </a:t>
            </a:r>
            <a:r>
              <a:rPr lang="en-US" dirty="0"/>
              <a:t>process is continued until the event .is processed or it reaches the root of the containment hierarchy</a:t>
            </a:r>
          </a:p>
        </p:txBody>
      </p:sp>
    </p:spTree>
    <p:extLst>
      <p:ext uri="{BB962C8B-B14F-4D97-AF65-F5344CB8AC3E}">
        <p14:creationId xmlns:p14="http://schemas.microsoft.com/office/powerpoint/2010/main" val="260826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1.0 Event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a:t>For example, as shown in the </a:t>
            </a:r>
            <a:r>
              <a:rPr lang="en-US" dirty="0" smtClean="0"/>
              <a:t>next slide,</a:t>
            </a:r>
            <a:r>
              <a:rPr lang="en-US" dirty="0"/>
              <a:t> </a:t>
            </a:r>
            <a:r>
              <a:rPr lang="en-US" i="1" dirty="0"/>
              <a:t>Button </a:t>
            </a:r>
            <a:r>
              <a:rPr lang="en-US" dirty="0"/>
              <a:t>is contained in the </a:t>
            </a:r>
            <a:r>
              <a:rPr lang="en-US" i="1" dirty="0"/>
              <a:t>Panel </a:t>
            </a:r>
            <a:r>
              <a:rPr lang="en-US" dirty="0"/>
              <a:t>which itself is contained within the </a:t>
            </a:r>
            <a:r>
              <a:rPr lang="en-US" i="1" dirty="0"/>
              <a:t>Frame. </a:t>
            </a:r>
            <a:endParaRPr lang="en-US" i="1" dirty="0" smtClean="0"/>
          </a:p>
          <a:p>
            <a:r>
              <a:rPr lang="en-US" dirty="0" smtClean="0"/>
              <a:t>When </a:t>
            </a:r>
            <a:r>
              <a:rPr lang="en-US" dirty="0"/>
              <a:t>the mouse is clicked on </a:t>
            </a:r>
            <a:r>
              <a:rPr lang="en-US" i="1" dirty="0"/>
              <a:t>Button, </a:t>
            </a:r>
            <a:r>
              <a:rPr lang="en-US" dirty="0"/>
              <a:t>an event is generated which is first sent to the </a:t>
            </a:r>
            <a:r>
              <a:rPr lang="en-US" i="1" dirty="0"/>
              <a:t>Button. </a:t>
            </a:r>
            <a:r>
              <a:rPr lang="en-US" dirty="0"/>
              <a:t>If it is not handled by it then this event is forwarded to the </a:t>
            </a:r>
            <a:r>
              <a:rPr lang="en-US" i="1" dirty="0"/>
              <a:t>Panel </a:t>
            </a:r>
            <a:r>
              <a:rPr lang="en-US" dirty="0"/>
              <a:t>and if it cannot handle the event, it is further sent to the </a:t>
            </a:r>
            <a:r>
              <a:rPr lang="en-US" i="1" dirty="0"/>
              <a:t>Frame. </a:t>
            </a:r>
            <a:endParaRPr lang="en-US" i="1" dirty="0" smtClean="0"/>
          </a:p>
          <a:p>
            <a:r>
              <a:rPr lang="en-US" i="1" dirty="0" smtClean="0"/>
              <a:t>Frame</a:t>
            </a:r>
            <a:r>
              <a:rPr lang="en-US" i="1" dirty="0"/>
              <a:t> </a:t>
            </a:r>
            <a:r>
              <a:rPr lang="en-US" dirty="0"/>
              <a:t>being the root of the given hierarchy processes this event. So the event is forwarded up the containment hierarchy until it is handled by a component.</a:t>
            </a:r>
          </a:p>
        </p:txBody>
      </p:sp>
    </p:spTree>
    <p:extLst>
      <p:ext uri="{BB962C8B-B14F-4D97-AF65-F5344CB8AC3E}">
        <p14:creationId xmlns:p14="http://schemas.microsoft.com/office/powerpoint/2010/main" val="8457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1.0 Event Model</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89" t="31547" r="55490" b="36906"/>
          <a:stretch/>
        </p:blipFill>
        <p:spPr bwMode="auto">
          <a:xfrm>
            <a:off x="990600" y="1905001"/>
            <a:ext cx="6837666" cy="335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31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1.0 Event Model</a:t>
            </a:r>
            <a:endParaRPr lang="en-US" dirty="0"/>
          </a:p>
        </p:txBody>
      </p:sp>
      <p:sp>
        <p:nvSpPr>
          <p:cNvPr id="3" name="Content Placeholder 2"/>
          <p:cNvSpPr>
            <a:spLocks noGrp="1"/>
          </p:cNvSpPr>
          <p:nvPr>
            <p:ph idx="1"/>
          </p:nvPr>
        </p:nvSpPr>
        <p:spPr/>
        <p:txBody>
          <a:bodyPr/>
          <a:lstStyle/>
          <a:p>
            <a:r>
              <a:rPr lang="en-US" dirty="0"/>
              <a:t>The major drawback in this approach </a:t>
            </a:r>
            <a:r>
              <a:rPr lang="en-US" dirty="0" smtClean="0"/>
              <a:t>is </a:t>
            </a:r>
            <a:r>
              <a:rPr lang="en-US" dirty="0"/>
              <a:t>that events are frequently sent to those components that cannot process them, thus wasting a lot of CPU cycles.</a:t>
            </a:r>
          </a:p>
        </p:txBody>
      </p:sp>
    </p:spTree>
    <p:extLst>
      <p:ext uri="{BB962C8B-B14F-4D97-AF65-F5344CB8AC3E}">
        <p14:creationId xmlns:p14="http://schemas.microsoft.com/office/powerpoint/2010/main" val="33647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Delegation Event </a:t>
            </a:r>
            <a:r>
              <a:rPr lang="en-US" b="1" dirty="0" smtClean="0"/>
              <a:t>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advanced versions of Java ruled out the limitations of Java 1.0 event model. This model is referred to as the </a:t>
            </a:r>
            <a:r>
              <a:rPr lang="en-US" b="1" dirty="0"/>
              <a:t>Delegation Event Model </a:t>
            </a:r>
            <a:r>
              <a:rPr lang="en-US" dirty="0"/>
              <a:t>which defines a logical approach to handle events. </a:t>
            </a:r>
            <a:endParaRPr lang="en-US" dirty="0" smtClean="0"/>
          </a:p>
          <a:p>
            <a:r>
              <a:rPr lang="en-US" dirty="0" smtClean="0"/>
              <a:t>It </a:t>
            </a:r>
            <a:r>
              <a:rPr lang="en-US" dirty="0"/>
              <a:t>is based on the concept of source and listener. A </a:t>
            </a:r>
            <a:r>
              <a:rPr lang="en-US" b="1" dirty="0"/>
              <a:t>source </a:t>
            </a:r>
            <a:r>
              <a:rPr lang="en-US" dirty="0"/>
              <a:t>generates an event and sends it to one or more listeners. On receiving the </a:t>
            </a:r>
            <a:r>
              <a:rPr lang="en-US" dirty="0" smtClean="0"/>
              <a:t>event</a:t>
            </a:r>
            <a:r>
              <a:rPr lang="en-US" dirty="0"/>
              <a:t>, </a:t>
            </a:r>
            <a:r>
              <a:rPr lang="en-US" b="1" dirty="0"/>
              <a:t>listener </a:t>
            </a:r>
            <a:r>
              <a:rPr lang="en-US" dirty="0"/>
              <a:t>processes the event and returns it</a:t>
            </a:r>
            <a:r>
              <a:rPr lang="en-US" dirty="0" smtClean="0"/>
              <a:t>.</a:t>
            </a:r>
          </a:p>
          <a:p>
            <a:r>
              <a:rPr lang="en-US" dirty="0" smtClean="0"/>
              <a:t>The </a:t>
            </a:r>
            <a:r>
              <a:rPr lang="en-US" dirty="0"/>
              <a:t>notable feature of this model is that the source has a registered list of listeners which will receive the events as they occur. Only the listeners that have been registered actually receive the notification when a specific event is generated.</a:t>
            </a:r>
          </a:p>
        </p:txBody>
      </p:sp>
    </p:spTree>
    <p:extLst>
      <p:ext uri="{BB962C8B-B14F-4D97-AF65-F5344CB8AC3E}">
        <p14:creationId xmlns:p14="http://schemas.microsoft.com/office/powerpoint/2010/main" val="72768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Delegation Event Model</a:t>
            </a:r>
            <a:endParaRPr lang="en-US" b="1" dirty="0"/>
          </a:p>
        </p:txBody>
      </p:sp>
      <p:sp>
        <p:nvSpPr>
          <p:cNvPr id="3" name="Content Placeholder 2"/>
          <p:cNvSpPr>
            <a:spLocks noGrp="1"/>
          </p:cNvSpPr>
          <p:nvPr>
            <p:ph idx="1"/>
          </p:nvPr>
        </p:nvSpPr>
        <p:spPr/>
        <p:txBody>
          <a:bodyPr>
            <a:normAutofit lnSpcReduction="10000"/>
          </a:bodyPr>
          <a:lstStyle/>
          <a:p>
            <a:r>
              <a:rPr lang="en-US" dirty="0"/>
              <a:t>For example, as shown in Figure, when the mouse is clicked on </a:t>
            </a:r>
            <a:r>
              <a:rPr lang="en-US" i="1" dirty="0"/>
              <a:t>Button, </a:t>
            </a:r>
            <a:r>
              <a:rPr lang="en-US" dirty="0"/>
              <a:t>an event is generated. </a:t>
            </a:r>
            <a:endParaRPr lang="en-US" dirty="0" smtClean="0"/>
          </a:p>
          <a:p>
            <a:r>
              <a:rPr lang="en-US" dirty="0" smtClean="0"/>
              <a:t>If </a:t>
            </a:r>
            <a:r>
              <a:rPr lang="en-US" dirty="0"/>
              <a:t>the </a:t>
            </a:r>
            <a:r>
              <a:rPr lang="en-US" i="1" dirty="0"/>
              <a:t>Button </a:t>
            </a:r>
            <a:r>
              <a:rPr lang="en-US" dirty="0"/>
              <a:t>has a registered listener to handle the event, this event is sent to </a:t>
            </a:r>
            <a:r>
              <a:rPr lang="en-US" i="1" dirty="0"/>
              <a:t>Button, </a:t>
            </a:r>
            <a:r>
              <a:rPr lang="en-US" dirty="0"/>
              <a:t>processed and the output is returned to the user. However, if it has no registered listener the event will not be propagated upwards to </a:t>
            </a:r>
            <a:r>
              <a:rPr lang="en-US" i="1" dirty="0"/>
              <a:t>Panel </a:t>
            </a:r>
            <a:r>
              <a:rPr lang="en-US" dirty="0"/>
              <a:t>or </a:t>
            </a:r>
            <a:r>
              <a:rPr lang="en-US" i="1" dirty="0"/>
              <a:t>Frame.</a:t>
            </a:r>
            <a:endParaRPr lang="en-US" dirty="0"/>
          </a:p>
        </p:txBody>
      </p:sp>
    </p:spTree>
    <p:extLst>
      <p:ext uri="{BB962C8B-B14F-4D97-AF65-F5344CB8AC3E}">
        <p14:creationId xmlns:p14="http://schemas.microsoft.com/office/powerpoint/2010/main" val="1705336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13200</TotalTime>
  <Words>481</Words>
  <Application>Microsoft Office PowerPoint</Application>
  <PresentationFormat>On-screen Show (4:3)</PresentationFormat>
  <Paragraphs>46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What is an Event?</vt:lpstr>
      <vt:lpstr>What is Event Handling?</vt:lpstr>
      <vt:lpstr>Event handling models</vt:lpstr>
      <vt:lpstr>Java 1.0 Event Model</vt:lpstr>
      <vt:lpstr>Java 1.0 Event Model</vt:lpstr>
      <vt:lpstr>Java 1.0 Event Model</vt:lpstr>
      <vt:lpstr>Java 1.0 Event Model</vt:lpstr>
      <vt:lpstr>Delegation Event Model</vt:lpstr>
      <vt:lpstr>Delegation Event Model</vt:lpstr>
      <vt:lpstr>Delegation Event Model</vt:lpstr>
      <vt:lpstr>Steps involved in event handling(Delegation event model)</vt:lpstr>
      <vt:lpstr>Sources of events</vt:lpstr>
      <vt:lpstr>Event Classes and Listener Interfaces</vt:lpstr>
      <vt:lpstr>Listener interface examples</vt:lpstr>
      <vt:lpstr>PowerPoint Presentation</vt:lpstr>
      <vt:lpstr>KeyEvent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Harpreet Shergill</dc:creator>
  <cp:lastModifiedBy>Harpreet Shergill</cp:lastModifiedBy>
  <cp:revision>17</cp:revision>
  <dcterms:created xsi:type="dcterms:W3CDTF">2019-09-30T06:12:26Z</dcterms:created>
  <dcterms:modified xsi:type="dcterms:W3CDTF">2021-11-26T04:33:12Z</dcterms:modified>
</cp:coreProperties>
</file>