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FE6C-DAE3-4600-A28B-4E642EF36D8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B6778-B010-4AE4-872E-9605DC61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ength-vs-length-jav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buffer-class-in-jav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Length</a:t>
            </a:r>
            <a:r>
              <a:rPr lang="en-US" b="1" dirty="0" smtClean="0"/>
              <a:t>()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used to get the length of a Java String. The string length method returns the number of characters written in the </a:t>
            </a:r>
            <a:r>
              <a:rPr lang="en-US" dirty="0" smtClean="0"/>
              <a:t>String </a:t>
            </a:r>
            <a:r>
              <a:rPr lang="en-US" smtClean="0"/>
              <a:t>including spaces.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https://www.geeksforgeeks.org/length-vs-length-java/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3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Length() in JAVA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28174" r="34965" b="22222"/>
          <a:stretch/>
        </p:blipFill>
        <p:spPr bwMode="auto">
          <a:xfrm>
            <a:off x="1371600" y="1600200"/>
            <a:ext cx="6785429" cy="440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4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https://www.javatpoint.com/java-string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https://www.geeksforgeeks.org/stringbuffer-class-in-java/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2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58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</vt:lpstr>
      <vt:lpstr>String Length() in JAVA</vt:lpstr>
      <vt:lpstr>String Length() in JAVA</vt:lpstr>
      <vt:lpstr>Special String operations</vt:lpstr>
      <vt:lpstr>StringBuffer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Shergill</dc:creator>
  <cp:lastModifiedBy>Harpreet Shergill</cp:lastModifiedBy>
  <cp:revision>9</cp:revision>
  <dcterms:created xsi:type="dcterms:W3CDTF">2019-10-04T08:47:20Z</dcterms:created>
  <dcterms:modified xsi:type="dcterms:W3CDTF">2019-11-06T12:23:53Z</dcterms:modified>
</cp:coreProperties>
</file>