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85" r:id="rId8"/>
    <p:sldId id="268" r:id="rId9"/>
    <p:sldId id="269" r:id="rId10"/>
    <p:sldId id="27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50" autoAdjust="0"/>
  </p:normalViewPr>
  <p:slideViewPr>
    <p:cSldViewPr>
      <p:cViewPr>
        <p:scale>
          <a:sx n="70" d="100"/>
          <a:sy n="70" d="100"/>
        </p:scale>
        <p:origin x="-1374"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3D1E55-0EFF-4E8E-B7EE-96C0A24F00B2}"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8E91F-D2CC-4F67-B1C9-1BEBD62FDF6F}" type="slidenum">
              <a:rPr lang="en-US" smtClean="0"/>
              <a:t>‹#›</a:t>
            </a:fld>
            <a:endParaRPr lang="en-US"/>
          </a:p>
        </p:txBody>
      </p:sp>
    </p:spTree>
    <p:extLst>
      <p:ext uri="{BB962C8B-B14F-4D97-AF65-F5344CB8AC3E}">
        <p14:creationId xmlns:p14="http://schemas.microsoft.com/office/powerpoint/2010/main" val="1303211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3D1E55-0EFF-4E8E-B7EE-96C0A24F00B2}"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8E91F-D2CC-4F67-B1C9-1BEBD62FDF6F}" type="slidenum">
              <a:rPr lang="en-US" smtClean="0"/>
              <a:t>‹#›</a:t>
            </a:fld>
            <a:endParaRPr lang="en-US"/>
          </a:p>
        </p:txBody>
      </p:sp>
    </p:spTree>
    <p:extLst>
      <p:ext uri="{BB962C8B-B14F-4D97-AF65-F5344CB8AC3E}">
        <p14:creationId xmlns:p14="http://schemas.microsoft.com/office/powerpoint/2010/main" val="539735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3D1E55-0EFF-4E8E-B7EE-96C0A24F00B2}"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8E91F-D2CC-4F67-B1C9-1BEBD62FDF6F}" type="slidenum">
              <a:rPr lang="en-US" smtClean="0"/>
              <a:t>‹#›</a:t>
            </a:fld>
            <a:endParaRPr lang="en-US"/>
          </a:p>
        </p:txBody>
      </p:sp>
    </p:spTree>
    <p:extLst>
      <p:ext uri="{BB962C8B-B14F-4D97-AF65-F5344CB8AC3E}">
        <p14:creationId xmlns:p14="http://schemas.microsoft.com/office/powerpoint/2010/main" val="330767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3D1E55-0EFF-4E8E-B7EE-96C0A24F00B2}"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8E91F-D2CC-4F67-B1C9-1BEBD62FDF6F}" type="slidenum">
              <a:rPr lang="en-US" smtClean="0"/>
              <a:t>‹#›</a:t>
            </a:fld>
            <a:endParaRPr lang="en-US"/>
          </a:p>
        </p:txBody>
      </p:sp>
    </p:spTree>
    <p:extLst>
      <p:ext uri="{BB962C8B-B14F-4D97-AF65-F5344CB8AC3E}">
        <p14:creationId xmlns:p14="http://schemas.microsoft.com/office/powerpoint/2010/main" val="114519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3D1E55-0EFF-4E8E-B7EE-96C0A24F00B2}"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8E91F-D2CC-4F67-B1C9-1BEBD62FDF6F}" type="slidenum">
              <a:rPr lang="en-US" smtClean="0"/>
              <a:t>‹#›</a:t>
            </a:fld>
            <a:endParaRPr lang="en-US"/>
          </a:p>
        </p:txBody>
      </p:sp>
    </p:spTree>
    <p:extLst>
      <p:ext uri="{BB962C8B-B14F-4D97-AF65-F5344CB8AC3E}">
        <p14:creationId xmlns:p14="http://schemas.microsoft.com/office/powerpoint/2010/main" val="2573797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3D1E55-0EFF-4E8E-B7EE-96C0A24F00B2}"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78E91F-D2CC-4F67-B1C9-1BEBD62FDF6F}" type="slidenum">
              <a:rPr lang="en-US" smtClean="0"/>
              <a:t>‹#›</a:t>
            </a:fld>
            <a:endParaRPr lang="en-US"/>
          </a:p>
        </p:txBody>
      </p:sp>
    </p:spTree>
    <p:extLst>
      <p:ext uri="{BB962C8B-B14F-4D97-AF65-F5344CB8AC3E}">
        <p14:creationId xmlns:p14="http://schemas.microsoft.com/office/powerpoint/2010/main" val="2700726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3D1E55-0EFF-4E8E-B7EE-96C0A24F00B2}" type="datetimeFigureOut">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78E91F-D2CC-4F67-B1C9-1BEBD62FDF6F}" type="slidenum">
              <a:rPr lang="en-US" smtClean="0"/>
              <a:t>‹#›</a:t>
            </a:fld>
            <a:endParaRPr lang="en-US"/>
          </a:p>
        </p:txBody>
      </p:sp>
    </p:spTree>
    <p:extLst>
      <p:ext uri="{BB962C8B-B14F-4D97-AF65-F5344CB8AC3E}">
        <p14:creationId xmlns:p14="http://schemas.microsoft.com/office/powerpoint/2010/main" val="3222966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3D1E55-0EFF-4E8E-B7EE-96C0A24F00B2}" type="datetimeFigureOut">
              <a:rPr lang="en-US" smtClean="0"/>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78E91F-D2CC-4F67-B1C9-1BEBD62FDF6F}" type="slidenum">
              <a:rPr lang="en-US" smtClean="0"/>
              <a:t>‹#›</a:t>
            </a:fld>
            <a:endParaRPr lang="en-US"/>
          </a:p>
        </p:txBody>
      </p:sp>
    </p:spTree>
    <p:extLst>
      <p:ext uri="{BB962C8B-B14F-4D97-AF65-F5344CB8AC3E}">
        <p14:creationId xmlns:p14="http://schemas.microsoft.com/office/powerpoint/2010/main" val="2239687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3D1E55-0EFF-4E8E-B7EE-96C0A24F00B2}" type="datetimeFigureOut">
              <a:rPr lang="en-US" smtClean="0"/>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78E91F-D2CC-4F67-B1C9-1BEBD62FDF6F}" type="slidenum">
              <a:rPr lang="en-US" smtClean="0"/>
              <a:t>‹#›</a:t>
            </a:fld>
            <a:endParaRPr lang="en-US"/>
          </a:p>
        </p:txBody>
      </p:sp>
    </p:spTree>
    <p:extLst>
      <p:ext uri="{BB962C8B-B14F-4D97-AF65-F5344CB8AC3E}">
        <p14:creationId xmlns:p14="http://schemas.microsoft.com/office/powerpoint/2010/main" val="2130361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3D1E55-0EFF-4E8E-B7EE-96C0A24F00B2}"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78E91F-D2CC-4F67-B1C9-1BEBD62FDF6F}" type="slidenum">
              <a:rPr lang="en-US" smtClean="0"/>
              <a:t>‹#›</a:t>
            </a:fld>
            <a:endParaRPr lang="en-US"/>
          </a:p>
        </p:txBody>
      </p:sp>
    </p:spTree>
    <p:extLst>
      <p:ext uri="{BB962C8B-B14F-4D97-AF65-F5344CB8AC3E}">
        <p14:creationId xmlns:p14="http://schemas.microsoft.com/office/powerpoint/2010/main" val="2018411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3D1E55-0EFF-4E8E-B7EE-96C0A24F00B2}"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78E91F-D2CC-4F67-B1C9-1BEBD62FDF6F}" type="slidenum">
              <a:rPr lang="en-US" smtClean="0"/>
              <a:t>‹#›</a:t>
            </a:fld>
            <a:endParaRPr lang="en-US"/>
          </a:p>
        </p:txBody>
      </p:sp>
    </p:spTree>
    <p:extLst>
      <p:ext uri="{BB962C8B-B14F-4D97-AF65-F5344CB8AC3E}">
        <p14:creationId xmlns:p14="http://schemas.microsoft.com/office/powerpoint/2010/main" val="319411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D1E55-0EFF-4E8E-B7EE-96C0A24F00B2}" type="datetimeFigureOut">
              <a:rPr lang="en-US" smtClean="0"/>
              <a:t>11/22/2021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78E91F-D2CC-4F67-B1C9-1BEBD62FDF6F}" type="slidenum">
              <a:rPr lang="en-US" smtClean="0"/>
              <a:t>‹#›</a:t>
            </a:fld>
            <a:endParaRPr lang="en-US"/>
          </a:p>
        </p:txBody>
      </p:sp>
    </p:spTree>
    <p:extLst>
      <p:ext uri="{BB962C8B-B14F-4D97-AF65-F5344CB8AC3E}">
        <p14:creationId xmlns:p14="http://schemas.microsoft.com/office/powerpoint/2010/main" val="14233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scanner-class-in-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www.javatpoint.com/java-printwriter-clas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a:t>
            </a:r>
            <a:endParaRPr lang="en-US" dirty="0"/>
          </a:p>
        </p:txBody>
      </p:sp>
      <p:sp>
        <p:nvSpPr>
          <p:cNvPr id="3" name="Subtitle 2"/>
          <p:cNvSpPr>
            <a:spLocks noGrp="1"/>
          </p:cNvSpPr>
          <p:nvPr>
            <p:ph type="subTitle" idx="1"/>
          </p:nvPr>
        </p:nvSpPr>
        <p:spPr/>
        <p:txBody>
          <a:bodyPr/>
          <a:lstStyle/>
          <a:p>
            <a:r>
              <a:rPr lang="en-US" dirty="0" smtClean="0"/>
              <a:t>UNIT 9</a:t>
            </a:r>
            <a:endParaRPr lang="en-US" dirty="0"/>
          </a:p>
        </p:txBody>
      </p:sp>
    </p:spTree>
    <p:extLst>
      <p:ext uri="{BB962C8B-B14F-4D97-AF65-F5344CB8AC3E}">
        <p14:creationId xmlns:p14="http://schemas.microsoft.com/office/powerpoint/2010/main" val="836022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Read java file</a:t>
            </a:r>
            <a:endParaRPr lang="en-US" dirty="0"/>
          </a:p>
        </p:txBody>
      </p:sp>
      <p:sp>
        <p:nvSpPr>
          <p:cNvPr id="3" name="Content Placeholder 2"/>
          <p:cNvSpPr>
            <a:spLocks noGrp="1"/>
          </p:cNvSpPr>
          <p:nvPr>
            <p:ph idx="1"/>
          </p:nvPr>
        </p:nvSpPr>
        <p:spPr>
          <a:xfrm>
            <a:off x="457200" y="838200"/>
            <a:ext cx="8229600" cy="5867400"/>
          </a:xfrm>
        </p:spPr>
        <p:txBody>
          <a:bodyPr>
            <a:noAutofit/>
          </a:bodyPr>
          <a:lstStyle/>
          <a:p>
            <a:r>
              <a:rPr lang="en-US" sz="1600" i="1" u="sng" dirty="0" err="1"/>
              <a:t>FileReader</a:t>
            </a:r>
            <a:r>
              <a:rPr lang="en-US" sz="1600" i="1" u="sng" dirty="0"/>
              <a:t> </a:t>
            </a:r>
            <a:r>
              <a:rPr lang="en-US" sz="1600" i="1" u="sng" dirty="0" smtClean="0"/>
              <a:t> </a:t>
            </a:r>
            <a:r>
              <a:rPr lang="en-US" sz="1600" dirty="0" smtClean="0"/>
              <a:t> is useful </a:t>
            </a:r>
            <a:r>
              <a:rPr lang="en-US" sz="1600" dirty="0"/>
              <a:t>to read data in the form of characters from a ‘text’ file</a:t>
            </a:r>
            <a:r>
              <a:rPr lang="en-US" sz="1600" dirty="0" smtClean="0"/>
              <a:t>.</a:t>
            </a:r>
          </a:p>
          <a:p>
            <a:pPr fontAlgn="base"/>
            <a:r>
              <a:rPr lang="en-US" sz="1600" dirty="0"/>
              <a:t>import </a:t>
            </a:r>
            <a:r>
              <a:rPr lang="en-US" sz="1600" dirty="0" err="1"/>
              <a:t>java.io.FileNotFoundException</a:t>
            </a:r>
            <a:r>
              <a:rPr lang="en-US" sz="1600" dirty="0"/>
              <a:t>; </a:t>
            </a:r>
          </a:p>
          <a:p>
            <a:pPr fontAlgn="base"/>
            <a:r>
              <a:rPr lang="en-US" sz="1600" dirty="0"/>
              <a:t>import </a:t>
            </a:r>
            <a:r>
              <a:rPr lang="en-US" sz="1600" dirty="0" err="1"/>
              <a:t>java.io.FileReader</a:t>
            </a:r>
            <a:r>
              <a:rPr lang="en-US" sz="1600" dirty="0"/>
              <a:t>; </a:t>
            </a:r>
          </a:p>
          <a:p>
            <a:pPr fontAlgn="base"/>
            <a:r>
              <a:rPr lang="en-US" sz="1600" dirty="0"/>
              <a:t>import </a:t>
            </a:r>
            <a:r>
              <a:rPr lang="en-US" sz="1600" dirty="0" err="1"/>
              <a:t>java.io.IOException</a:t>
            </a:r>
            <a:r>
              <a:rPr lang="en-US" sz="1600" dirty="0"/>
              <a:t>; </a:t>
            </a:r>
          </a:p>
          <a:p>
            <a:pPr fontAlgn="base"/>
            <a:r>
              <a:rPr lang="en-US" sz="1600" dirty="0"/>
              <a:t>class </a:t>
            </a:r>
            <a:r>
              <a:rPr lang="en-US" sz="1600" dirty="0" err="1"/>
              <a:t>ReadFile</a:t>
            </a:r>
            <a:r>
              <a:rPr lang="en-US" sz="1600" dirty="0"/>
              <a:t> </a:t>
            </a:r>
          </a:p>
          <a:p>
            <a:pPr fontAlgn="base"/>
            <a:r>
              <a:rPr lang="en-US" sz="1600" dirty="0"/>
              <a:t>{ </a:t>
            </a:r>
            <a:r>
              <a:rPr lang="en-US" sz="1600" dirty="0" smtClean="0"/>
              <a:t>   </a:t>
            </a:r>
            <a:r>
              <a:rPr lang="en-US" sz="1600" dirty="0"/>
              <a:t>    </a:t>
            </a:r>
            <a:r>
              <a:rPr lang="en-US" sz="1600" dirty="0" smtClean="0"/>
              <a:t>public </a:t>
            </a:r>
            <a:r>
              <a:rPr lang="en-US" sz="1600" dirty="0"/>
              <a:t>static void main(String[] </a:t>
            </a:r>
            <a:r>
              <a:rPr lang="en-US" sz="1600" dirty="0" err="1"/>
              <a:t>args</a:t>
            </a:r>
            <a:r>
              <a:rPr lang="en-US" sz="1600" dirty="0"/>
              <a:t>) throws </a:t>
            </a:r>
            <a:r>
              <a:rPr lang="en-US" sz="1600" dirty="0" err="1"/>
              <a:t>IOException</a:t>
            </a:r>
            <a:r>
              <a:rPr lang="en-US" sz="1600" dirty="0"/>
              <a:t> </a:t>
            </a:r>
          </a:p>
          <a:p>
            <a:pPr fontAlgn="base"/>
            <a:r>
              <a:rPr lang="en-US" sz="1600" dirty="0"/>
              <a:t>    {                 </a:t>
            </a:r>
            <a:r>
              <a:rPr lang="en-US" sz="1600" dirty="0" err="1"/>
              <a:t>int</a:t>
            </a:r>
            <a:r>
              <a:rPr lang="en-US" sz="1600" dirty="0"/>
              <a:t> </a:t>
            </a:r>
            <a:r>
              <a:rPr lang="en-US" sz="1600" dirty="0" smtClean="0"/>
              <a:t> </a:t>
            </a:r>
            <a:r>
              <a:rPr lang="en-US" sz="1600" dirty="0" err="1" smtClean="0"/>
              <a:t>ch</a:t>
            </a:r>
            <a:r>
              <a:rPr lang="en-US" sz="1600" dirty="0"/>
              <a:t>; </a:t>
            </a:r>
          </a:p>
          <a:p>
            <a:pPr fontAlgn="base"/>
            <a:r>
              <a:rPr lang="en-US" sz="1600" dirty="0"/>
              <a:t>          // check if File exists or not </a:t>
            </a:r>
          </a:p>
          <a:p>
            <a:pPr fontAlgn="base"/>
            <a:r>
              <a:rPr lang="en-US" sz="1600" dirty="0"/>
              <a:t>              try</a:t>
            </a:r>
          </a:p>
          <a:p>
            <a:pPr fontAlgn="base"/>
            <a:r>
              <a:rPr lang="en-US" sz="1600" dirty="0"/>
              <a:t>        {            </a:t>
            </a:r>
            <a:r>
              <a:rPr lang="en-US" sz="1600" dirty="0" err="1" smtClean="0"/>
              <a:t>FileReader</a:t>
            </a:r>
            <a:r>
              <a:rPr lang="en-US" sz="1600" dirty="0" smtClean="0"/>
              <a:t> </a:t>
            </a:r>
            <a:r>
              <a:rPr lang="en-US" sz="1600" dirty="0" err="1" smtClean="0"/>
              <a:t>fr</a:t>
            </a:r>
            <a:r>
              <a:rPr lang="en-US" sz="1600" dirty="0" smtClean="0"/>
              <a:t>   </a:t>
            </a:r>
            <a:r>
              <a:rPr lang="en-US" sz="1600" dirty="0"/>
              <a:t>= new </a:t>
            </a:r>
            <a:r>
              <a:rPr lang="en-US" sz="1600" dirty="0" err="1"/>
              <a:t>FileReader</a:t>
            </a:r>
            <a:r>
              <a:rPr lang="en-US" sz="1600" dirty="0"/>
              <a:t>("text"); </a:t>
            </a:r>
          </a:p>
          <a:p>
            <a:pPr fontAlgn="base"/>
            <a:r>
              <a:rPr lang="en-US" sz="1600" dirty="0"/>
              <a:t>        } </a:t>
            </a:r>
          </a:p>
          <a:p>
            <a:pPr fontAlgn="base"/>
            <a:r>
              <a:rPr lang="en-US" sz="1600" dirty="0"/>
              <a:t>        catch (</a:t>
            </a:r>
            <a:r>
              <a:rPr lang="en-US" sz="1600" dirty="0" err="1"/>
              <a:t>FileNotFoundException</a:t>
            </a:r>
            <a:r>
              <a:rPr lang="en-US" sz="1600" dirty="0"/>
              <a:t> </a:t>
            </a:r>
            <a:r>
              <a:rPr lang="en-US" sz="1600" dirty="0" err="1"/>
              <a:t>fe</a:t>
            </a:r>
            <a:r>
              <a:rPr lang="en-US" sz="1600" dirty="0"/>
              <a:t>) </a:t>
            </a:r>
          </a:p>
          <a:p>
            <a:pPr fontAlgn="base"/>
            <a:r>
              <a:rPr lang="en-US" sz="1600" dirty="0"/>
              <a:t>        { </a:t>
            </a:r>
          </a:p>
          <a:p>
            <a:pPr fontAlgn="base"/>
            <a:r>
              <a:rPr lang="en-US" sz="1600" dirty="0"/>
              <a:t>            </a:t>
            </a:r>
            <a:r>
              <a:rPr lang="en-US" sz="1600" dirty="0" err="1"/>
              <a:t>System.out.println</a:t>
            </a:r>
            <a:r>
              <a:rPr lang="en-US" sz="1600" dirty="0"/>
              <a:t>("File not found"); </a:t>
            </a:r>
          </a:p>
          <a:p>
            <a:pPr fontAlgn="base"/>
            <a:r>
              <a:rPr lang="en-US" sz="1600" dirty="0"/>
              <a:t>        }   </a:t>
            </a:r>
          </a:p>
          <a:p>
            <a:pPr fontAlgn="base"/>
            <a:r>
              <a:rPr lang="en-US" sz="1600" dirty="0"/>
              <a:t>        // read from </a:t>
            </a:r>
            <a:r>
              <a:rPr lang="en-US" sz="1600" dirty="0" err="1"/>
              <a:t>FileReader</a:t>
            </a:r>
            <a:r>
              <a:rPr lang="en-US" sz="1600" dirty="0"/>
              <a:t> till the end of file </a:t>
            </a:r>
          </a:p>
          <a:p>
            <a:pPr fontAlgn="base"/>
            <a:r>
              <a:rPr lang="en-US" sz="1600" dirty="0"/>
              <a:t>        while ((</a:t>
            </a:r>
            <a:r>
              <a:rPr lang="en-US" sz="1600" dirty="0" err="1"/>
              <a:t>ch</a:t>
            </a:r>
            <a:r>
              <a:rPr lang="en-US" sz="1600" dirty="0"/>
              <a:t>=</a:t>
            </a:r>
            <a:r>
              <a:rPr lang="en-US" sz="1600" dirty="0" err="1"/>
              <a:t>fr.read</a:t>
            </a:r>
            <a:r>
              <a:rPr lang="en-US" sz="1600" dirty="0"/>
              <a:t>())!=-1) </a:t>
            </a:r>
          </a:p>
          <a:p>
            <a:pPr fontAlgn="base"/>
            <a:r>
              <a:rPr lang="en-US" sz="1600" dirty="0"/>
              <a:t>            </a:t>
            </a:r>
            <a:r>
              <a:rPr lang="en-US" sz="1600" dirty="0" err="1"/>
              <a:t>System.out.print</a:t>
            </a:r>
            <a:r>
              <a:rPr lang="en-US" sz="1600" dirty="0"/>
              <a:t>((char)</a:t>
            </a:r>
            <a:r>
              <a:rPr lang="en-US" sz="1600" dirty="0" err="1"/>
              <a:t>ch</a:t>
            </a:r>
            <a:r>
              <a:rPr lang="en-US" sz="1600" dirty="0"/>
              <a:t>); </a:t>
            </a:r>
          </a:p>
          <a:p>
            <a:pPr fontAlgn="base"/>
            <a:r>
              <a:rPr lang="en-US" sz="1600" dirty="0"/>
              <a:t>        </a:t>
            </a:r>
            <a:r>
              <a:rPr lang="en-US" sz="1600" dirty="0" smtClean="0"/>
              <a:t>// </a:t>
            </a:r>
            <a:r>
              <a:rPr lang="en-US" sz="1600" dirty="0"/>
              <a:t>close the file </a:t>
            </a:r>
          </a:p>
          <a:p>
            <a:pPr fontAlgn="base"/>
            <a:r>
              <a:rPr lang="en-US" sz="1600" dirty="0"/>
              <a:t>        </a:t>
            </a:r>
            <a:r>
              <a:rPr lang="en-US" sz="1600" dirty="0" err="1"/>
              <a:t>fr.close</a:t>
            </a:r>
            <a:r>
              <a:rPr lang="en-US" sz="1600" dirty="0" smtClean="0"/>
              <a:t>();        </a:t>
            </a:r>
            <a:r>
              <a:rPr lang="en-US" sz="1600" dirty="0"/>
              <a:t> } </a:t>
            </a:r>
            <a:r>
              <a:rPr lang="en-US" sz="1600" dirty="0" smtClean="0"/>
              <a:t>    } </a:t>
            </a:r>
            <a:endParaRPr lang="en-US" sz="1600" dirty="0"/>
          </a:p>
        </p:txBody>
      </p:sp>
    </p:spTree>
    <p:extLst>
      <p:ext uri="{BB962C8B-B14F-4D97-AF65-F5344CB8AC3E}">
        <p14:creationId xmlns:p14="http://schemas.microsoft.com/office/powerpoint/2010/main" val="127600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I/O </a:t>
            </a:r>
          </a:p>
        </p:txBody>
      </p:sp>
      <p:sp>
        <p:nvSpPr>
          <p:cNvPr id="3" name="Content Placeholder 2"/>
          <p:cNvSpPr>
            <a:spLocks noGrp="1"/>
          </p:cNvSpPr>
          <p:nvPr>
            <p:ph idx="1"/>
          </p:nvPr>
        </p:nvSpPr>
        <p:spPr/>
        <p:txBody>
          <a:bodyPr/>
          <a:lstStyle/>
          <a:p>
            <a:r>
              <a:rPr lang="en-US" b="1" dirty="0"/>
              <a:t>Java I/O</a:t>
            </a:r>
            <a:r>
              <a:rPr lang="en-US" dirty="0"/>
              <a:t> (Input and Output) is used </a:t>
            </a:r>
            <a:r>
              <a:rPr lang="en-US" i="1" dirty="0"/>
              <a:t>to process the input</a:t>
            </a:r>
            <a:r>
              <a:rPr lang="en-US" dirty="0"/>
              <a:t> and </a:t>
            </a:r>
            <a:r>
              <a:rPr lang="en-US" i="1" dirty="0"/>
              <a:t>produce the output</a:t>
            </a:r>
            <a:r>
              <a:rPr lang="en-US" dirty="0"/>
              <a:t>.</a:t>
            </a:r>
          </a:p>
          <a:p>
            <a:r>
              <a:rPr lang="en-US" dirty="0"/>
              <a:t>Java uses the concept of a stream to make I/O operation fast. The java.io package contains all the classes required for input and output operations.</a:t>
            </a:r>
          </a:p>
          <a:p>
            <a:r>
              <a:rPr lang="en-US" dirty="0"/>
              <a:t>We can perform </a:t>
            </a:r>
            <a:r>
              <a:rPr lang="en-US" b="1" dirty="0"/>
              <a:t>file handling in Java</a:t>
            </a:r>
            <a:r>
              <a:rPr lang="en-US" dirty="0"/>
              <a:t> by Java I/O API.</a:t>
            </a:r>
          </a:p>
          <a:p>
            <a:endParaRPr lang="en-US" dirty="0"/>
          </a:p>
        </p:txBody>
      </p:sp>
    </p:spTree>
    <p:extLst>
      <p:ext uri="{BB962C8B-B14F-4D97-AF65-F5344CB8AC3E}">
        <p14:creationId xmlns:p14="http://schemas.microsoft.com/office/powerpoint/2010/main" val="98199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Stream</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stream is a sequence of data. In Java, a stream is composed of bytes. It's called a stream because it is like a stream of water that continues to flow.</a:t>
            </a:r>
          </a:p>
          <a:p>
            <a:r>
              <a:rPr lang="en-US" dirty="0"/>
              <a:t>In Java, 3 streams are created for us automatically. All these streams are attached with the console.</a:t>
            </a:r>
          </a:p>
          <a:p>
            <a:r>
              <a:rPr lang="en-US" b="1" dirty="0"/>
              <a:t>1) </a:t>
            </a:r>
            <a:r>
              <a:rPr lang="en-US" b="1" dirty="0" err="1"/>
              <a:t>System.out</a:t>
            </a:r>
            <a:r>
              <a:rPr lang="en-US" b="1" dirty="0"/>
              <a:t>: </a:t>
            </a:r>
            <a:r>
              <a:rPr lang="en-US" dirty="0"/>
              <a:t>standard output stream</a:t>
            </a:r>
          </a:p>
          <a:p>
            <a:r>
              <a:rPr lang="en-US" b="1" dirty="0"/>
              <a:t>2) System.in: </a:t>
            </a:r>
            <a:r>
              <a:rPr lang="en-US" dirty="0"/>
              <a:t>standard input stream</a:t>
            </a:r>
          </a:p>
          <a:p>
            <a:r>
              <a:rPr lang="en-US" b="1" dirty="0"/>
              <a:t>3) </a:t>
            </a:r>
            <a:r>
              <a:rPr lang="en-US" b="1" dirty="0" err="1"/>
              <a:t>System.err</a:t>
            </a:r>
            <a:r>
              <a:rPr lang="en-US" b="1" dirty="0"/>
              <a:t>: </a:t>
            </a:r>
            <a:r>
              <a:rPr lang="en-US" dirty="0"/>
              <a:t>standard error stream</a:t>
            </a:r>
          </a:p>
          <a:p>
            <a:endParaRPr lang="en-US" dirty="0"/>
          </a:p>
        </p:txBody>
      </p:sp>
    </p:spTree>
    <p:extLst>
      <p:ext uri="{BB962C8B-B14F-4D97-AF65-F5344CB8AC3E}">
        <p14:creationId xmlns:p14="http://schemas.microsoft.com/office/powerpoint/2010/main" val="1370576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R</a:t>
            </a:r>
            <a:r>
              <a:rPr lang="en-US" dirty="0" smtClean="0"/>
              <a:t>ead </a:t>
            </a:r>
            <a:r>
              <a:rPr lang="en-US" dirty="0"/>
              <a:t>input from </a:t>
            </a:r>
            <a:r>
              <a:rPr lang="en-US" dirty="0" smtClean="0"/>
              <a:t>console</a:t>
            </a:r>
            <a:endParaRPr lang="en-US" dirty="0"/>
          </a:p>
        </p:txBody>
      </p:sp>
      <p:sp>
        <p:nvSpPr>
          <p:cNvPr id="3" name="Content Placeholder 2"/>
          <p:cNvSpPr>
            <a:spLocks noGrp="1"/>
          </p:cNvSpPr>
          <p:nvPr>
            <p:ph idx="1"/>
          </p:nvPr>
        </p:nvSpPr>
        <p:spPr/>
        <p:txBody>
          <a:bodyPr/>
          <a:lstStyle/>
          <a:p>
            <a:r>
              <a:rPr lang="en-US" b="1" dirty="0"/>
              <a:t>Using Buffered Reader </a:t>
            </a:r>
            <a:r>
              <a:rPr lang="en-US" b="1" dirty="0" smtClean="0"/>
              <a:t>Class</a:t>
            </a:r>
          </a:p>
          <a:p>
            <a:r>
              <a:rPr lang="en-US" b="1" dirty="0"/>
              <a:t>Using Scanner </a:t>
            </a:r>
            <a:r>
              <a:rPr lang="en-US" b="1" dirty="0" smtClean="0"/>
              <a:t>Class</a:t>
            </a:r>
          </a:p>
          <a:p>
            <a:r>
              <a:rPr lang="en-US" b="1" dirty="0"/>
              <a:t>Using Console Class</a:t>
            </a:r>
            <a:endParaRPr lang="en-US" dirty="0"/>
          </a:p>
        </p:txBody>
      </p:sp>
    </p:spTree>
    <p:extLst>
      <p:ext uri="{BB962C8B-B14F-4D97-AF65-F5344CB8AC3E}">
        <p14:creationId xmlns:p14="http://schemas.microsoft.com/office/powerpoint/2010/main" val="3584315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Scanner Class</a:t>
            </a:r>
            <a:endParaRPr lang="en-US" dirty="0"/>
          </a:p>
        </p:txBody>
      </p:sp>
      <p:sp>
        <p:nvSpPr>
          <p:cNvPr id="3" name="Content Placeholder 2"/>
          <p:cNvSpPr>
            <a:spLocks noGrp="1"/>
          </p:cNvSpPr>
          <p:nvPr>
            <p:ph idx="1"/>
          </p:nvPr>
        </p:nvSpPr>
        <p:spPr/>
        <p:txBody>
          <a:bodyPr>
            <a:normAutofit/>
          </a:bodyPr>
          <a:lstStyle/>
          <a:p>
            <a:pPr fontAlgn="base"/>
            <a:r>
              <a:rPr lang="en-US" dirty="0"/>
              <a:t>The main purpose of the Scanner class is </a:t>
            </a:r>
            <a:r>
              <a:rPr lang="en-US" dirty="0" smtClean="0"/>
              <a:t>to </a:t>
            </a:r>
            <a:r>
              <a:rPr lang="en-US" dirty="0"/>
              <a:t>read input from the user in the command line.</a:t>
            </a:r>
          </a:p>
          <a:p>
            <a:pPr fontAlgn="base"/>
            <a:r>
              <a:rPr lang="en-US" dirty="0"/>
              <a:t>Advantages</a:t>
            </a:r>
            <a:r>
              <a:rPr lang="en-US" dirty="0" smtClean="0"/>
              <a:t>:</a:t>
            </a:r>
          </a:p>
          <a:p>
            <a:pPr fontAlgn="base"/>
            <a:r>
              <a:rPr lang="en-US" dirty="0" smtClean="0"/>
              <a:t>Convenient </a:t>
            </a:r>
            <a:r>
              <a:rPr lang="en-US" dirty="0"/>
              <a:t>methods for parsing primitives (</a:t>
            </a:r>
            <a:r>
              <a:rPr lang="en-US" dirty="0" err="1"/>
              <a:t>nextInt</a:t>
            </a:r>
            <a:r>
              <a:rPr lang="en-US" dirty="0"/>
              <a:t>(), </a:t>
            </a:r>
            <a:r>
              <a:rPr lang="en-US" dirty="0" err="1"/>
              <a:t>nextFloat</a:t>
            </a:r>
            <a:r>
              <a:rPr lang="en-US" dirty="0"/>
              <a:t>(), …) from the tokenized input</a:t>
            </a:r>
            <a:r>
              <a:rPr lang="en-US" dirty="0" smtClean="0"/>
              <a:t>.</a:t>
            </a:r>
          </a:p>
          <a:p>
            <a:pPr fontAlgn="base"/>
            <a:r>
              <a:rPr lang="en-US" dirty="0">
                <a:hlinkClick r:id="rId2"/>
              </a:rPr>
              <a:t>https://www.geeksforgeeks.org/scanner-class-in-java</a:t>
            </a:r>
            <a:r>
              <a:rPr lang="en-US" dirty="0" smtClean="0">
                <a:hlinkClick r:id="rId2"/>
              </a:rPr>
              <a:t>/</a:t>
            </a:r>
            <a:endParaRPr lang="en-US" dirty="0" smtClean="0"/>
          </a:p>
          <a:p>
            <a:pPr fontAlgn="base"/>
            <a:endParaRPr lang="en-US" dirty="0"/>
          </a:p>
          <a:p>
            <a:pPr marL="0" indent="0">
              <a:buNone/>
            </a:pPr>
            <a:endParaRPr lang="en-US" dirty="0"/>
          </a:p>
        </p:txBody>
      </p:sp>
    </p:spTree>
    <p:extLst>
      <p:ext uri="{BB962C8B-B14F-4D97-AF65-F5344CB8AC3E}">
        <p14:creationId xmlns:p14="http://schemas.microsoft.com/office/powerpoint/2010/main" val="1761455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console output</a:t>
            </a:r>
            <a:endParaRPr lang="en-US" dirty="0"/>
          </a:p>
        </p:txBody>
      </p:sp>
      <p:sp>
        <p:nvSpPr>
          <p:cNvPr id="3" name="Content Placeholder 2"/>
          <p:cNvSpPr>
            <a:spLocks noGrp="1"/>
          </p:cNvSpPr>
          <p:nvPr>
            <p:ph idx="1"/>
          </p:nvPr>
        </p:nvSpPr>
        <p:spPr/>
        <p:txBody>
          <a:bodyPr>
            <a:normAutofit fontScale="85000" lnSpcReduction="20000"/>
          </a:bodyPr>
          <a:lstStyle/>
          <a:p>
            <a:r>
              <a:rPr lang="en-US" dirty="0"/>
              <a:t>For console output, we can use </a:t>
            </a:r>
            <a:r>
              <a:rPr lang="en-US" b="1" i="1" dirty="0" err="1"/>
              <a:t>System.out</a:t>
            </a:r>
            <a:r>
              <a:rPr lang="en-US" b="1" dirty="0"/>
              <a:t> — an instance of the </a:t>
            </a:r>
            <a:r>
              <a:rPr lang="en-US" b="1" i="1" dirty="0" err="1"/>
              <a:t>PrintStream</a:t>
            </a:r>
            <a:r>
              <a:rPr lang="en-US" b="1" dirty="0"/>
              <a:t> class, </a:t>
            </a:r>
            <a:r>
              <a:rPr lang="en-US" dirty="0"/>
              <a:t>which is a type of </a:t>
            </a:r>
            <a:r>
              <a:rPr lang="en-US" i="1" dirty="0" err="1"/>
              <a:t>OutputStream</a:t>
            </a:r>
            <a:r>
              <a:rPr lang="en-US" dirty="0"/>
              <a:t>.</a:t>
            </a:r>
          </a:p>
          <a:p>
            <a:r>
              <a:rPr lang="en-US" dirty="0"/>
              <a:t>In our example, we'll use console output to provide a prompt for user input and display a final message to a user</a:t>
            </a:r>
            <a:r>
              <a:rPr lang="en-US" dirty="0" smtClean="0"/>
              <a:t>.</a:t>
            </a:r>
          </a:p>
          <a:p>
            <a:r>
              <a:rPr lang="en-US" dirty="0" smtClean="0"/>
              <a:t>Let's</a:t>
            </a:r>
            <a:r>
              <a:rPr lang="en-US" dirty="0"/>
              <a:t> use the </a:t>
            </a:r>
            <a:r>
              <a:rPr lang="en-US" i="1" dirty="0" err="1"/>
              <a:t>println</a:t>
            </a:r>
            <a:r>
              <a:rPr lang="en-US" i="1" dirty="0"/>
              <a:t>() </a:t>
            </a:r>
            <a:r>
              <a:rPr lang="en-US" dirty="0"/>
              <a:t>method to print a </a:t>
            </a:r>
            <a:r>
              <a:rPr lang="en-US" i="1" dirty="0"/>
              <a:t>String</a:t>
            </a:r>
            <a:r>
              <a:rPr lang="en-US" dirty="0"/>
              <a:t> and terminate the line</a:t>
            </a:r>
            <a:r>
              <a:rPr lang="en-US" dirty="0" smtClean="0"/>
              <a:t>:</a:t>
            </a:r>
          </a:p>
          <a:p>
            <a:pPr marL="0" indent="0">
              <a:buNone/>
            </a:pPr>
            <a:r>
              <a:rPr lang="en-US" dirty="0" smtClean="0"/>
              <a:t>       </a:t>
            </a:r>
            <a:r>
              <a:rPr lang="en-US" dirty="0" err="1" smtClean="0"/>
              <a:t>System.out.println</a:t>
            </a:r>
            <a:r>
              <a:rPr lang="en-US" dirty="0" smtClean="0"/>
              <a:t>("Please enter your name ");</a:t>
            </a:r>
          </a:p>
          <a:p>
            <a:r>
              <a:rPr lang="en-US" dirty="0" smtClean="0"/>
              <a:t>Alternately</a:t>
            </a:r>
            <a:r>
              <a:rPr lang="en-US" dirty="0"/>
              <a:t>, we can use the </a:t>
            </a:r>
            <a:r>
              <a:rPr lang="en-US" i="1" dirty="0"/>
              <a:t>print() </a:t>
            </a:r>
            <a:r>
              <a:rPr lang="en-US" dirty="0"/>
              <a:t>method, which works similarly to </a:t>
            </a:r>
            <a:r>
              <a:rPr lang="en-US" i="1" dirty="0" err="1"/>
              <a:t>println</a:t>
            </a:r>
            <a:r>
              <a:rPr lang="en-US" i="1" dirty="0"/>
              <a:t>()</a:t>
            </a:r>
            <a:r>
              <a:rPr lang="en-US" dirty="0"/>
              <a:t>, but without terminating the </a:t>
            </a:r>
            <a:r>
              <a:rPr lang="en-US" dirty="0" smtClean="0"/>
              <a:t>line.</a:t>
            </a:r>
            <a:endParaRPr lang="en-US" dirty="0"/>
          </a:p>
          <a:p>
            <a:endParaRPr lang="en-US" dirty="0"/>
          </a:p>
        </p:txBody>
      </p:sp>
    </p:spTree>
    <p:extLst>
      <p:ext uri="{BB962C8B-B14F-4D97-AF65-F5344CB8AC3E}">
        <p14:creationId xmlns:p14="http://schemas.microsoft.com/office/powerpoint/2010/main" val="140970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How to Create a File</a:t>
            </a:r>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168" t="22817" r="48239" b="46230"/>
          <a:stretch/>
        </p:blipFill>
        <p:spPr bwMode="auto">
          <a:xfrm>
            <a:off x="762000" y="762000"/>
            <a:ext cx="643553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14861" t="28315" r="41375" b="18277"/>
          <a:stretch/>
        </p:blipFill>
        <p:spPr bwMode="auto">
          <a:xfrm>
            <a:off x="124690" y="3733800"/>
            <a:ext cx="4371109" cy="2959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l="18056" t="21307" r="54552" b="37594"/>
          <a:stretch/>
        </p:blipFill>
        <p:spPr bwMode="auto">
          <a:xfrm>
            <a:off x="4953000" y="3581400"/>
            <a:ext cx="3886200" cy="3111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7061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in file using </a:t>
            </a:r>
            <a:r>
              <a:rPr lang="en-US" dirty="0" err="1" smtClean="0"/>
              <a:t>PrintWriter</a:t>
            </a:r>
            <a:r>
              <a:rPr lang="en-US" dirty="0" smtClean="0"/>
              <a:t> class</a:t>
            </a:r>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519" t="25000" r="63763" b="39843"/>
          <a:stretch/>
        </p:blipFill>
        <p:spPr bwMode="auto">
          <a:xfrm>
            <a:off x="228600" y="1676400"/>
            <a:ext cx="5257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1995" t="26041" r="52237" b="41762"/>
          <a:stretch/>
        </p:blipFill>
        <p:spPr bwMode="auto">
          <a:xfrm>
            <a:off x="5791200" y="1676400"/>
            <a:ext cx="3219534" cy="3041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79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PrintWriter</a:t>
            </a:r>
            <a:r>
              <a:rPr lang="en-US" dirty="0" smtClean="0"/>
              <a:t> class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smtClean="0">
                <a:hlinkClick r:id="rId2"/>
              </a:rPr>
              <a:t>https://www.javatpoint.com/java-printwriter-class</a:t>
            </a:r>
            <a:endParaRPr lang="en-US" dirty="0" smtClean="0"/>
          </a:p>
          <a:p>
            <a:pPr fontAlgn="base"/>
            <a:r>
              <a:rPr lang="en-US" dirty="0" smtClean="0"/>
              <a:t>Note: flush</a:t>
            </a:r>
            <a:r>
              <a:rPr lang="en-US" dirty="0"/>
              <a:t>() writes the content of the buffer to the destination and makes the buffer empty for further data to store but it does not closes the stream permanently. That means you can still write some more data to the stream.</a:t>
            </a:r>
          </a:p>
          <a:p>
            <a:pPr fontAlgn="base"/>
            <a:r>
              <a:rPr lang="en-US" dirty="0"/>
              <a:t>But close() closes the stream permanently. If you want to write some data further, then you have to reopen the stream again and append the data with the existing ones.</a:t>
            </a:r>
          </a:p>
          <a:p>
            <a:endParaRPr lang="en-US" dirty="0"/>
          </a:p>
        </p:txBody>
      </p:sp>
    </p:spTree>
    <p:extLst>
      <p:ext uri="{BB962C8B-B14F-4D97-AF65-F5344CB8AC3E}">
        <p14:creationId xmlns:p14="http://schemas.microsoft.com/office/powerpoint/2010/main" val="1573991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11914</TotalTime>
  <Words>259</Words>
  <Application>Microsoft Office PowerPoint</Application>
  <PresentationFormat>On-screen Show (4:3)</PresentationFormat>
  <Paragraphs>54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JAVA</vt:lpstr>
      <vt:lpstr>Java I/O </vt:lpstr>
      <vt:lpstr>Stream</vt:lpstr>
      <vt:lpstr> Read input from console</vt:lpstr>
      <vt:lpstr>Using Scanner Class</vt:lpstr>
      <vt:lpstr>Writing console output</vt:lpstr>
      <vt:lpstr>How to Create a File</vt:lpstr>
      <vt:lpstr>Write in file using PrintWriter class</vt:lpstr>
      <vt:lpstr>PrintWriter class</vt:lpstr>
      <vt:lpstr>Read java file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Harpreet Shergill</dc:creator>
  <cp:lastModifiedBy>Harpreet Shergill</cp:lastModifiedBy>
  <cp:revision>45</cp:revision>
  <dcterms:created xsi:type="dcterms:W3CDTF">2019-09-26T03:06:36Z</dcterms:created>
  <dcterms:modified xsi:type="dcterms:W3CDTF">2021-11-23T04:11:13Z</dcterms:modified>
</cp:coreProperties>
</file>